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0"/>
  </p:notesMasterIdLst>
  <p:handoutMasterIdLst>
    <p:handoutMasterId r:id="rId241"/>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82" r:id="rId190"/>
    <p:sldId id="1481" r:id="rId191"/>
    <p:sldId id="1479" r:id="rId192"/>
    <p:sldId id="1483" r:id="rId193"/>
    <p:sldId id="1486" r:id="rId194"/>
    <p:sldId id="1487" r:id="rId195"/>
    <p:sldId id="1488" r:id="rId196"/>
    <p:sldId id="1489" r:id="rId197"/>
    <p:sldId id="1490" r:id="rId198"/>
    <p:sldId id="1491" r:id="rId199"/>
    <p:sldId id="986" r:id="rId200"/>
    <p:sldId id="974" r:id="rId201"/>
    <p:sldId id="1493" r:id="rId202"/>
    <p:sldId id="1038" r:id="rId203"/>
    <p:sldId id="1496" r:id="rId204"/>
    <p:sldId id="1497" r:id="rId205"/>
    <p:sldId id="1498" r:id="rId206"/>
    <p:sldId id="1499" r:id="rId207"/>
    <p:sldId id="1494" r:id="rId208"/>
    <p:sldId id="1506" r:id="rId209"/>
    <p:sldId id="710" r:id="rId210"/>
    <p:sldId id="1500" r:id="rId211"/>
    <p:sldId id="1501" r:id="rId212"/>
    <p:sldId id="1502" r:id="rId213"/>
    <p:sldId id="1503" r:id="rId214"/>
    <p:sldId id="1504" r:id="rId215"/>
    <p:sldId id="1505" r:id="rId216"/>
    <p:sldId id="1507" r:id="rId217"/>
    <p:sldId id="1508" r:id="rId218"/>
    <p:sldId id="1509" r:id="rId219"/>
    <p:sldId id="1510" r:id="rId220"/>
    <p:sldId id="1511" r:id="rId221"/>
    <p:sldId id="1512" r:id="rId222"/>
    <p:sldId id="1518" r:id="rId223"/>
    <p:sldId id="1513" r:id="rId224"/>
    <p:sldId id="1515" r:id="rId225"/>
    <p:sldId id="1514" r:id="rId226"/>
    <p:sldId id="1516" r:id="rId227"/>
    <p:sldId id="1517" r:id="rId228"/>
    <p:sldId id="1520" r:id="rId229"/>
    <p:sldId id="1525" r:id="rId230"/>
    <p:sldId id="1519" r:id="rId231"/>
    <p:sldId id="1521" r:id="rId232"/>
    <p:sldId id="1522" r:id="rId233"/>
    <p:sldId id="1524" r:id="rId234"/>
    <p:sldId id="1526" r:id="rId235"/>
    <p:sldId id="1492" r:id="rId236"/>
    <p:sldId id="1495" r:id="rId237"/>
    <p:sldId id="1291" r:id="rId238"/>
    <p:sldId id="1290" r:id="rId2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292" dt="2025-05-15T08:06:09.3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438" y="5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247" Type="http://schemas.microsoft.com/office/2015/10/relationships/revisionInfo" Target="revisionInfo.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37" Type="http://schemas.openxmlformats.org/officeDocument/2006/relationships/slide" Target="slides/slide233.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8" Type="http://schemas.openxmlformats.org/officeDocument/2006/relationships/slide" Target="slides/slide234.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notesMaster" Target="notesMasters/notesMaster1.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handoutMaster" Target="handoutMasters/handout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36" Type="http://schemas.openxmlformats.org/officeDocument/2006/relationships/slide" Target="slides/slide232.xml"/><Relationship Id="rId26" Type="http://schemas.openxmlformats.org/officeDocument/2006/relationships/slide" Target="slides/slide22.xml"/><Relationship Id="rId231" Type="http://schemas.openxmlformats.org/officeDocument/2006/relationships/slide" Target="slides/slide227.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presProps" Target="presProps.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viewProps" Target="viewProp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theme" Target="theme/theme1.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tableStyles" Target="tableStyles.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microsoft.com/office/2016/11/relationships/changesInfo" Target="changesInfos/changesInfo1.xml"/><Relationship Id="rId106" Type="http://schemas.openxmlformats.org/officeDocument/2006/relationships/slide" Target="slides/slide102.xml"/><Relationship Id="rId127" Type="http://schemas.openxmlformats.org/officeDocument/2006/relationships/slide" Target="slides/slide12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ldChg>
      <pc:sldChg chg="modSp mod">
        <pc:chgData name="Alfred Asterjadhi" userId="39de57b9-85c0-4fd1-aaac-8ca2b6560ad0" providerId="ADAL" clId="{5489B1F0-F31B-47C4-A5CE-33871CFFEA4B}" dt="2024-12-19T19:55:29.860" v="46" actId="20577"/>
        <pc:sldMkLst>
          <pc:docMk/>
          <pc:sldMk cId="0" sldId="257"/>
        </pc:sldMkLst>
      </pc:sldChg>
      <pc:sldChg chg="modSp add mod">
        <pc:chgData name="Alfred Asterjadhi" userId="39de57b9-85c0-4fd1-aaac-8ca2b6560ad0" providerId="ADAL" clId="{5489B1F0-F31B-47C4-A5CE-33871CFFEA4B}" dt="2025-01-16T10:33:30.063" v="7365"/>
        <pc:sldMkLst>
          <pc:docMk/>
          <pc:sldMk cId="2033416048" sldId="485"/>
        </pc:sldMkLst>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ldChg>
      <pc:sldChg chg="modSp add mod">
        <pc:chgData name="Alfred Asterjadhi" userId="39de57b9-85c0-4fd1-aaac-8ca2b6560ad0" providerId="ADAL" clId="{5489B1F0-F31B-47C4-A5CE-33871CFFEA4B}" dt="2025-01-14T13:47:35.547" v="1612" actId="20577"/>
        <pc:sldMkLst>
          <pc:docMk/>
          <pc:sldMk cId="2044502975" sldId="1290"/>
        </pc:sldMkLst>
      </pc:sldChg>
      <pc:sldChg chg="modSp add mod">
        <pc:chgData name="Alfred Asterjadhi" userId="39de57b9-85c0-4fd1-aaac-8ca2b6560ad0" providerId="ADAL" clId="{5489B1F0-F31B-47C4-A5CE-33871CFFEA4B}" dt="2024-12-19T20:02:32.127" v="164" actId="20577"/>
        <pc:sldMkLst>
          <pc:docMk/>
          <pc:sldMk cId="2853620610" sldId="1291"/>
        </pc:sldMkLst>
      </pc:sldChg>
      <pc:sldChg chg="modSp add mod ord">
        <pc:chgData name="Alfred Asterjadhi" userId="39de57b9-85c0-4fd1-aaac-8ca2b6560ad0" providerId="ADAL" clId="{5489B1F0-F31B-47C4-A5CE-33871CFFEA4B}" dt="2025-01-14T23:34:09.472" v="2572"/>
        <pc:sldMkLst>
          <pc:docMk/>
          <pc:sldMk cId="3664147977" sldId="1292"/>
        </pc:sldMkLst>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ldChg>
      <pc:sldChg chg="modSp add mod">
        <pc:chgData name="Alfred Asterjadhi" userId="39de57b9-85c0-4fd1-aaac-8ca2b6560ad0" providerId="ADAL" clId="{5489B1F0-F31B-47C4-A5CE-33871CFFEA4B}" dt="2025-01-14T23:40:06.446" v="2658"/>
        <pc:sldMkLst>
          <pc:docMk/>
          <pc:sldMk cId="3312094453" sldId="1296"/>
        </pc:sldMkLst>
      </pc:sldChg>
      <pc:sldChg chg="modSp add mod">
        <pc:chgData name="Alfred Asterjadhi" userId="39de57b9-85c0-4fd1-aaac-8ca2b6560ad0" providerId="ADAL" clId="{5489B1F0-F31B-47C4-A5CE-33871CFFEA4B}" dt="2025-01-14T23:37:07.575" v="2634"/>
        <pc:sldMkLst>
          <pc:docMk/>
          <pc:sldMk cId="2298402037" sldId="1297"/>
        </pc:sldMkLst>
      </pc:sldChg>
      <pc:sldChg chg="modSp add mod">
        <pc:chgData name="Alfred Asterjadhi" userId="39de57b9-85c0-4fd1-aaac-8ca2b6560ad0" providerId="ADAL" clId="{5489B1F0-F31B-47C4-A5CE-33871CFFEA4B}" dt="2025-01-14T23:42:45.562" v="2719"/>
        <pc:sldMkLst>
          <pc:docMk/>
          <pc:sldMk cId="2173729719" sldId="1298"/>
        </pc:sldMkLst>
      </pc:sldChg>
      <pc:sldChg chg="modSp add mod">
        <pc:chgData name="Alfred Asterjadhi" userId="39de57b9-85c0-4fd1-aaac-8ca2b6560ad0" providerId="ADAL" clId="{5489B1F0-F31B-47C4-A5CE-33871CFFEA4B}" dt="2025-01-14T23:43:35.696" v="2740"/>
        <pc:sldMkLst>
          <pc:docMk/>
          <pc:sldMk cId="4205402362" sldId="1299"/>
        </pc:sldMkLst>
      </pc:sldChg>
      <pc:sldChg chg="modSp add mod ord">
        <pc:chgData name="Alfred Asterjadhi" userId="39de57b9-85c0-4fd1-aaac-8ca2b6560ad0" providerId="ADAL" clId="{5489B1F0-F31B-47C4-A5CE-33871CFFEA4B}" dt="2025-01-15T00:03:50.948" v="3138"/>
        <pc:sldMkLst>
          <pc:docMk/>
          <pc:sldMk cId="3114567158" sldId="1300"/>
        </pc:sldMkLst>
      </pc:sldChg>
      <pc:sldChg chg="modSp add mod">
        <pc:chgData name="Alfred Asterjadhi" userId="39de57b9-85c0-4fd1-aaac-8ca2b6560ad0" providerId="ADAL" clId="{5489B1F0-F31B-47C4-A5CE-33871CFFEA4B}" dt="2025-01-14T23:41:10.243" v="2680"/>
        <pc:sldMkLst>
          <pc:docMk/>
          <pc:sldMk cId="3595188557" sldId="1301"/>
        </pc:sldMkLst>
      </pc:sldChg>
      <pc:sldChg chg="modSp add mod">
        <pc:chgData name="Alfred Asterjadhi" userId="39de57b9-85c0-4fd1-aaac-8ca2b6560ad0" providerId="ADAL" clId="{5489B1F0-F31B-47C4-A5CE-33871CFFEA4B}" dt="2025-01-14T23:41:50.621" v="2699"/>
        <pc:sldMkLst>
          <pc:docMk/>
          <pc:sldMk cId="498628101" sldId="1302"/>
        </pc:sldMkLst>
      </pc:sldChg>
      <pc:sldChg chg="modSp add mod">
        <pc:chgData name="Alfred Asterjadhi" userId="39de57b9-85c0-4fd1-aaac-8ca2b6560ad0" providerId="ADAL" clId="{5489B1F0-F31B-47C4-A5CE-33871CFFEA4B}" dt="2025-01-14T23:45:19.701" v="2781" actId="20577"/>
        <pc:sldMkLst>
          <pc:docMk/>
          <pc:sldMk cId="917842400" sldId="1303"/>
        </pc:sldMkLst>
      </pc:sldChg>
      <pc:sldChg chg="addSp delSp modSp add mod">
        <pc:chgData name="Alfred Asterjadhi" userId="39de57b9-85c0-4fd1-aaac-8ca2b6560ad0" providerId="ADAL" clId="{5489B1F0-F31B-47C4-A5CE-33871CFFEA4B}" dt="2025-01-14T23:46:18.780" v="2809"/>
        <pc:sldMkLst>
          <pc:docMk/>
          <pc:sldMk cId="1408966095" sldId="1304"/>
        </pc:sldMkLst>
      </pc:sldChg>
      <pc:sldChg chg="addSp modSp add mod">
        <pc:chgData name="Alfred Asterjadhi" userId="39de57b9-85c0-4fd1-aaac-8ca2b6560ad0" providerId="ADAL" clId="{5489B1F0-F31B-47C4-A5CE-33871CFFEA4B}" dt="2025-01-14T23:47:05.337" v="2836"/>
        <pc:sldMkLst>
          <pc:docMk/>
          <pc:sldMk cId="3702842222" sldId="1305"/>
        </pc:sldMkLst>
      </pc:sldChg>
      <pc:sldChg chg="delSp modSp add mod">
        <pc:chgData name="Alfred Asterjadhi" userId="39de57b9-85c0-4fd1-aaac-8ca2b6560ad0" providerId="ADAL" clId="{5489B1F0-F31B-47C4-A5CE-33871CFFEA4B}" dt="2025-01-14T23:47:47.554" v="2863"/>
        <pc:sldMkLst>
          <pc:docMk/>
          <pc:sldMk cId="2078636188" sldId="1306"/>
        </pc:sldMkLst>
      </pc:sldChg>
      <pc:sldChg chg="modSp add mod">
        <pc:chgData name="Alfred Asterjadhi" userId="39de57b9-85c0-4fd1-aaac-8ca2b6560ad0" providerId="ADAL" clId="{5489B1F0-F31B-47C4-A5CE-33871CFFEA4B}" dt="2025-01-14T23:48:32.382" v="2890"/>
        <pc:sldMkLst>
          <pc:docMk/>
          <pc:sldMk cId="708685485" sldId="1307"/>
        </pc:sldMkLst>
      </pc:sldChg>
      <pc:sldChg chg="addSp modSp add mod">
        <pc:chgData name="Alfred Asterjadhi" userId="39de57b9-85c0-4fd1-aaac-8ca2b6560ad0" providerId="ADAL" clId="{5489B1F0-F31B-47C4-A5CE-33871CFFEA4B}" dt="2025-02-13T00:27:33.253" v="7418" actId="20577"/>
        <pc:sldMkLst>
          <pc:docMk/>
          <pc:sldMk cId="3665207852" sldId="1308"/>
        </pc:sldMkLst>
      </pc:sldChg>
      <pc:sldChg chg="modSp add mod">
        <pc:chgData name="Alfred Asterjadhi" userId="39de57b9-85c0-4fd1-aaac-8ca2b6560ad0" providerId="ADAL" clId="{5489B1F0-F31B-47C4-A5CE-33871CFFEA4B}" dt="2025-01-14T23:49:26.193" v="2910"/>
        <pc:sldMkLst>
          <pc:docMk/>
          <pc:sldMk cId="2808646764" sldId="1309"/>
        </pc:sldMkLst>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ldChg>
      <pc:sldChg chg="addSp delSp modSp add mod">
        <pc:chgData name="Alfred Asterjadhi" userId="39de57b9-85c0-4fd1-aaac-8ca2b6560ad0" providerId="ADAL" clId="{5489B1F0-F31B-47C4-A5CE-33871CFFEA4B}" dt="2025-01-15T00:04:51.724" v="3161"/>
        <pc:sldMkLst>
          <pc:docMk/>
          <pc:sldMk cId="741748050" sldId="1311"/>
        </pc:sldMkLst>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ldChg>
      <pc:sldChg chg="modSp add mod">
        <pc:chgData name="Alfred Asterjadhi" userId="39de57b9-85c0-4fd1-aaac-8ca2b6560ad0" providerId="ADAL" clId="{5489B1F0-F31B-47C4-A5CE-33871CFFEA4B}" dt="2025-01-15T04:17:02.057" v="4692" actId="6549"/>
        <pc:sldMkLst>
          <pc:docMk/>
          <pc:sldMk cId="3318149222" sldId="1313"/>
        </pc:sldMkLst>
      </pc:sldChg>
      <pc:sldChg chg="modSp add mod">
        <pc:chgData name="Alfred Asterjadhi" userId="39de57b9-85c0-4fd1-aaac-8ca2b6560ad0" providerId="ADAL" clId="{5489B1F0-F31B-47C4-A5CE-33871CFFEA4B}" dt="2025-01-15T00:07:52.911" v="3205"/>
        <pc:sldMkLst>
          <pc:docMk/>
          <pc:sldMk cId="4108370561" sldId="1314"/>
        </pc:sldMkLst>
      </pc:sldChg>
      <pc:sldChg chg="modSp add mod">
        <pc:chgData name="Alfred Asterjadhi" userId="39de57b9-85c0-4fd1-aaac-8ca2b6560ad0" providerId="ADAL" clId="{5489B1F0-F31B-47C4-A5CE-33871CFFEA4B}" dt="2025-01-15T00:09:28.417" v="3234"/>
        <pc:sldMkLst>
          <pc:docMk/>
          <pc:sldMk cId="3274503618" sldId="1315"/>
        </pc:sldMkLst>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ldChg>
      <pc:sldChg chg="modSp add mod">
        <pc:chgData name="Alfred Asterjadhi" userId="39de57b9-85c0-4fd1-aaac-8ca2b6560ad0" providerId="ADAL" clId="{5489B1F0-F31B-47C4-A5CE-33871CFFEA4B}" dt="2025-01-15T00:12:56.217" v="3324"/>
        <pc:sldMkLst>
          <pc:docMk/>
          <pc:sldMk cId="1087686286" sldId="1318"/>
        </pc:sldMkLst>
      </pc:sldChg>
      <pc:sldChg chg="modSp add mod">
        <pc:chgData name="Alfred Asterjadhi" userId="39de57b9-85c0-4fd1-aaac-8ca2b6560ad0" providerId="ADAL" clId="{5489B1F0-F31B-47C4-A5CE-33871CFFEA4B}" dt="2025-01-15T00:13:38.767" v="3347"/>
        <pc:sldMkLst>
          <pc:docMk/>
          <pc:sldMk cId="1135740833" sldId="1319"/>
        </pc:sldMkLst>
      </pc:sldChg>
      <pc:sldChg chg="modSp add mod">
        <pc:chgData name="Alfred Asterjadhi" userId="39de57b9-85c0-4fd1-aaac-8ca2b6560ad0" providerId="ADAL" clId="{5489B1F0-F31B-47C4-A5CE-33871CFFEA4B}" dt="2025-01-15T00:14:19.834" v="3375"/>
        <pc:sldMkLst>
          <pc:docMk/>
          <pc:sldMk cId="3387408133" sldId="1320"/>
        </pc:sldMkLst>
      </pc:sldChg>
      <pc:sldChg chg="modSp add mod">
        <pc:chgData name="Alfred Asterjadhi" userId="39de57b9-85c0-4fd1-aaac-8ca2b6560ad0" providerId="ADAL" clId="{5489B1F0-F31B-47C4-A5CE-33871CFFEA4B}" dt="2025-01-15T00:15:08.552" v="3403"/>
        <pc:sldMkLst>
          <pc:docMk/>
          <pc:sldMk cId="3952053861" sldId="1321"/>
        </pc:sldMkLst>
      </pc:sldChg>
      <pc:sldChg chg="modSp add mod">
        <pc:chgData name="Alfred Asterjadhi" userId="39de57b9-85c0-4fd1-aaac-8ca2b6560ad0" providerId="ADAL" clId="{5489B1F0-F31B-47C4-A5CE-33871CFFEA4B}" dt="2025-01-15T00:16:02.883" v="3432"/>
        <pc:sldMkLst>
          <pc:docMk/>
          <pc:sldMk cId="1158209479" sldId="1322"/>
        </pc:sldMkLst>
      </pc:sldChg>
      <pc:sldChg chg="modSp add mod">
        <pc:chgData name="Alfred Asterjadhi" userId="39de57b9-85c0-4fd1-aaac-8ca2b6560ad0" providerId="ADAL" clId="{5489B1F0-F31B-47C4-A5CE-33871CFFEA4B}" dt="2025-01-15T00:16:48.815" v="3460"/>
        <pc:sldMkLst>
          <pc:docMk/>
          <pc:sldMk cId="90410302" sldId="1323"/>
        </pc:sldMkLst>
      </pc:sldChg>
      <pc:sldChg chg="modSp add mod">
        <pc:chgData name="Alfred Asterjadhi" userId="39de57b9-85c0-4fd1-aaac-8ca2b6560ad0" providerId="ADAL" clId="{5489B1F0-F31B-47C4-A5CE-33871CFFEA4B}" dt="2025-01-15T00:17:35.187" v="3481"/>
        <pc:sldMkLst>
          <pc:docMk/>
          <pc:sldMk cId="2797695956" sldId="1324"/>
        </pc:sldMkLst>
      </pc:sldChg>
      <pc:sldChg chg="modSp add mod">
        <pc:chgData name="Alfred Asterjadhi" userId="39de57b9-85c0-4fd1-aaac-8ca2b6560ad0" providerId="ADAL" clId="{5489B1F0-F31B-47C4-A5CE-33871CFFEA4B}" dt="2025-01-15T00:18:05.297" v="3499"/>
        <pc:sldMkLst>
          <pc:docMk/>
          <pc:sldMk cId="1263883420" sldId="1325"/>
        </pc:sldMkLst>
      </pc:sldChg>
      <pc:sldChg chg="modSp add mod">
        <pc:chgData name="Alfred Asterjadhi" userId="39de57b9-85c0-4fd1-aaac-8ca2b6560ad0" providerId="ADAL" clId="{5489B1F0-F31B-47C4-A5CE-33871CFFEA4B}" dt="2025-01-15T04:17:35.003" v="4699" actId="20577"/>
        <pc:sldMkLst>
          <pc:docMk/>
          <pc:sldMk cId="744367864" sldId="1326"/>
        </pc:sldMkLst>
      </pc:sldChg>
      <pc:sldChg chg="modSp add mod">
        <pc:chgData name="Alfred Asterjadhi" userId="39de57b9-85c0-4fd1-aaac-8ca2b6560ad0" providerId="ADAL" clId="{5489B1F0-F31B-47C4-A5CE-33871CFFEA4B}" dt="2025-01-15T00:18:59.446" v="3517"/>
        <pc:sldMkLst>
          <pc:docMk/>
          <pc:sldMk cId="2962021346" sldId="1327"/>
        </pc:sldMkLst>
      </pc:sldChg>
      <pc:sldChg chg="modSp add mod">
        <pc:chgData name="Alfred Asterjadhi" userId="39de57b9-85c0-4fd1-aaac-8ca2b6560ad0" providerId="ADAL" clId="{5489B1F0-F31B-47C4-A5CE-33871CFFEA4B}" dt="2025-01-15T00:28:20.400" v="3760"/>
        <pc:sldMkLst>
          <pc:docMk/>
          <pc:sldMk cId="402071725" sldId="1328"/>
        </pc:sldMkLst>
      </pc:sldChg>
      <pc:sldChg chg="modSp add mod">
        <pc:chgData name="Alfred Asterjadhi" userId="39de57b9-85c0-4fd1-aaac-8ca2b6560ad0" providerId="ADAL" clId="{5489B1F0-F31B-47C4-A5CE-33871CFFEA4B}" dt="2025-01-15T00:19:50.505" v="3536"/>
        <pc:sldMkLst>
          <pc:docMk/>
          <pc:sldMk cId="1966682380" sldId="1329"/>
        </pc:sldMkLst>
      </pc:sldChg>
      <pc:sldChg chg="modSp add mod">
        <pc:chgData name="Alfred Asterjadhi" userId="39de57b9-85c0-4fd1-aaac-8ca2b6560ad0" providerId="ADAL" clId="{5489B1F0-F31B-47C4-A5CE-33871CFFEA4B}" dt="2025-01-15T00:20:36.289" v="3554"/>
        <pc:sldMkLst>
          <pc:docMk/>
          <pc:sldMk cId="1894957176" sldId="1330"/>
        </pc:sldMkLst>
      </pc:sldChg>
      <pc:sldChg chg="modSp add mod">
        <pc:chgData name="Alfred Asterjadhi" userId="39de57b9-85c0-4fd1-aaac-8ca2b6560ad0" providerId="ADAL" clId="{5489B1F0-F31B-47C4-A5CE-33871CFFEA4B}" dt="2025-01-15T00:21:23.303" v="3574"/>
        <pc:sldMkLst>
          <pc:docMk/>
          <pc:sldMk cId="3435611313" sldId="1331"/>
        </pc:sldMkLst>
      </pc:sldChg>
      <pc:sldChg chg="modSp add mod">
        <pc:chgData name="Alfred Asterjadhi" userId="39de57b9-85c0-4fd1-aaac-8ca2b6560ad0" providerId="ADAL" clId="{5489B1F0-F31B-47C4-A5CE-33871CFFEA4B}" dt="2025-01-15T00:22:40.349" v="3613"/>
        <pc:sldMkLst>
          <pc:docMk/>
          <pc:sldMk cId="56555043" sldId="1332"/>
        </pc:sldMkLst>
      </pc:sldChg>
      <pc:sldChg chg="modSp add mod">
        <pc:chgData name="Alfred Asterjadhi" userId="39de57b9-85c0-4fd1-aaac-8ca2b6560ad0" providerId="ADAL" clId="{5489B1F0-F31B-47C4-A5CE-33871CFFEA4B}" dt="2025-01-15T00:23:19.885" v="3632"/>
        <pc:sldMkLst>
          <pc:docMk/>
          <pc:sldMk cId="4051101406" sldId="1333"/>
        </pc:sldMkLst>
      </pc:sldChg>
      <pc:sldChg chg="modSp add mod">
        <pc:chgData name="Alfred Asterjadhi" userId="39de57b9-85c0-4fd1-aaac-8ca2b6560ad0" providerId="ADAL" clId="{5489B1F0-F31B-47C4-A5CE-33871CFFEA4B}" dt="2025-01-15T01:02:08.971" v="4683" actId="20577"/>
        <pc:sldMkLst>
          <pc:docMk/>
          <pc:sldMk cId="2771382421" sldId="1334"/>
        </pc:sldMkLst>
      </pc:sldChg>
      <pc:sldChg chg="modSp add mod">
        <pc:chgData name="Alfred Asterjadhi" userId="39de57b9-85c0-4fd1-aaac-8ca2b6560ad0" providerId="ADAL" clId="{5489B1F0-F31B-47C4-A5CE-33871CFFEA4B}" dt="2025-01-15T00:24:50.789" v="3666"/>
        <pc:sldMkLst>
          <pc:docMk/>
          <pc:sldMk cId="3700940326" sldId="1335"/>
        </pc:sldMkLst>
      </pc:sldChg>
      <pc:sldChg chg="modSp add mod">
        <pc:chgData name="Alfred Asterjadhi" userId="39de57b9-85c0-4fd1-aaac-8ca2b6560ad0" providerId="ADAL" clId="{5489B1F0-F31B-47C4-A5CE-33871CFFEA4B}" dt="2025-01-15T00:25:25.228" v="3683"/>
        <pc:sldMkLst>
          <pc:docMk/>
          <pc:sldMk cId="2018291289" sldId="1336"/>
        </pc:sldMkLst>
      </pc:sldChg>
      <pc:sldChg chg="modSp add mod">
        <pc:chgData name="Alfred Asterjadhi" userId="39de57b9-85c0-4fd1-aaac-8ca2b6560ad0" providerId="ADAL" clId="{5489B1F0-F31B-47C4-A5CE-33871CFFEA4B}" dt="2025-01-15T00:26:48.910" v="3720"/>
        <pc:sldMkLst>
          <pc:docMk/>
          <pc:sldMk cId="903345594" sldId="1337"/>
        </pc:sldMkLst>
      </pc:sldChg>
      <pc:sldChg chg="modSp add mod">
        <pc:chgData name="Alfred Asterjadhi" userId="39de57b9-85c0-4fd1-aaac-8ca2b6560ad0" providerId="ADAL" clId="{5489B1F0-F31B-47C4-A5CE-33871CFFEA4B}" dt="2025-01-15T04:17:53.968" v="4705" actId="20577"/>
        <pc:sldMkLst>
          <pc:docMk/>
          <pc:sldMk cId="984804025" sldId="1338"/>
        </pc:sldMkLst>
      </pc:sldChg>
      <pc:sldChg chg="modSp add mod">
        <pc:chgData name="Alfred Asterjadhi" userId="39de57b9-85c0-4fd1-aaac-8ca2b6560ad0" providerId="ADAL" clId="{5489B1F0-F31B-47C4-A5CE-33871CFFEA4B}" dt="2025-01-15T00:29:02.461" v="3793"/>
        <pc:sldMkLst>
          <pc:docMk/>
          <pc:sldMk cId="52773117" sldId="1339"/>
        </pc:sldMkLst>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ldChg>
      <pc:sldChg chg="modSp add mod">
        <pc:chgData name="Alfred Asterjadhi" userId="39de57b9-85c0-4fd1-aaac-8ca2b6560ad0" providerId="ADAL" clId="{5489B1F0-F31B-47C4-A5CE-33871CFFEA4B}" dt="2025-01-15T00:30:17.026" v="3835"/>
        <pc:sldMkLst>
          <pc:docMk/>
          <pc:sldMk cId="1436037116" sldId="1341"/>
        </pc:sldMkLst>
      </pc:sldChg>
      <pc:sldChg chg="modSp add mod">
        <pc:chgData name="Alfred Asterjadhi" userId="39de57b9-85c0-4fd1-aaac-8ca2b6560ad0" providerId="ADAL" clId="{5489B1F0-F31B-47C4-A5CE-33871CFFEA4B}" dt="2025-01-15T00:31:00.946" v="3855"/>
        <pc:sldMkLst>
          <pc:docMk/>
          <pc:sldMk cId="1283000441" sldId="1342"/>
        </pc:sldMkLst>
      </pc:sldChg>
      <pc:sldChg chg="modSp add mod">
        <pc:chgData name="Alfred Asterjadhi" userId="39de57b9-85c0-4fd1-aaac-8ca2b6560ad0" providerId="ADAL" clId="{5489B1F0-F31B-47C4-A5CE-33871CFFEA4B}" dt="2025-01-15T00:31:46.270" v="3870"/>
        <pc:sldMkLst>
          <pc:docMk/>
          <pc:sldMk cId="2037448378" sldId="1343"/>
        </pc:sldMkLst>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ldChg>
      <pc:sldChg chg="modSp add mod">
        <pc:chgData name="Alfred Asterjadhi" userId="39de57b9-85c0-4fd1-aaac-8ca2b6560ad0" providerId="ADAL" clId="{5489B1F0-F31B-47C4-A5CE-33871CFFEA4B}" dt="2025-01-15T00:33:32.287" v="3921"/>
        <pc:sldMkLst>
          <pc:docMk/>
          <pc:sldMk cId="942503566" sldId="1345"/>
        </pc:sldMkLst>
      </pc:sldChg>
      <pc:sldChg chg="modSp add mod">
        <pc:chgData name="Alfred Asterjadhi" userId="39de57b9-85c0-4fd1-aaac-8ca2b6560ad0" providerId="ADAL" clId="{5489B1F0-F31B-47C4-A5CE-33871CFFEA4B}" dt="2025-01-15T00:34:11.462" v="3937"/>
        <pc:sldMkLst>
          <pc:docMk/>
          <pc:sldMk cId="538845714" sldId="1346"/>
        </pc:sldMkLst>
      </pc:sldChg>
      <pc:sldChg chg="modSp add mod">
        <pc:chgData name="Alfred Asterjadhi" userId="39de57b9-85c0-4fd1-aaac-8ca2b6560ad0" providerId="ADAL" clId="{5489B1F0-F31B-47C4-A5CE-33871CFFEA4B}" dt="2025-01-15T00:35:06.104" v="3955"/>
        <pc:sldMkLst>
          <pc:docMk/>
          <pc:sldMk cId="2199910518" sldId="1347"/>
        </pc:sldMkLst>
      </pc:sldChg>
      <pc:sldChg chg="modSp add mod">
        <pc:chgData name="Alfred Asterjadhi" userId="39de57b9-85c0-4fd1-aaac-8ca2b6560ad0" providerId="ADAL" clId="{5489B1F0-F31B-47C4-A5CE-33871CFFEA4B}" dt="2025-01-15T00:35:45.290" v="3981"/>
        <pc:sldMkLst>
          <pc:docMk/>
          <pc:sldMk cId="445985153" sldId="1348"/>
        </pc:sldMkLst>
      </pc:sldChg>
      <pc:sldChg chg="modSp add mod">
        <pc:chgData name="Alfred Asterjadhi" userId="39de57b9-85c0-4fd1-aaac-8ca2b6560ad0" providerId="ADAL" clId="{5489B1F0-F31B-47C4-A5CE-33871CFFEA4B}" dt="2025-01-15T00:36:25.904" v="4003"/>
        <pc:sldMkLst>
          <pc:docMk/>
          <pc:sldMk cId="1173058527" sldId="1349"/>
        </pc:sldMkLst>
      </pc:sldChg>
      <pc:sldChg chg="modSp add mod">
        <pc:chgData name="Alfred Asterjadhi" userId="39de57b9-85c0-4fd1-aaac-8ca2b6560ad0" providerId="ADAL" clId="{5489B1F0-F31B-47C4-A5CE-33871CFFEA4B}" dt="2025-01-15T00:36:58.891" v="4031"/>
        <pc:sldMkLst>
          <pc:docMk/>
          <pc:sldMk cId="2881263151" sldId="1350"/>
        </pc:sldMkLst>
      </pc:sldChg>
      <pc:sldChg chg="modSp add mod">
        <pc:chgData name="Alfred Asterjadhi" userId="39de57b9-85c0-4fd1-aaac-8ca2b6560ad0" providerId="ADAL" clId="{5489B1F0-F31B-47C4-A5CE-33871CFFEA4B}" dt="2025-01-15T00:37:48.253" v="4058"/>
        <pc:sldMkLst>
          <pc:docMk/>
          <pc:sldMk cId="510711160" sldId="1351"/>
        </pc:sldMkLst>
      </pc:sldChg>
      <pc:sldChg chg="modSp add mod">
        <pc:chgData name="Alfred Asterjadhi" userId="39de57b9-85c0-4fd1-aaac-8ca2b6560ad0" providerId="ADAL" clId="{5489B1F0-F31B-47C4-A5CE-33871CFFEA4B}" dt="2025-01-15T00:38:33.725" v="4074"/>
        <pc:sldMkLst>
          <pc:docMk/>
          <pc:sldMk cId="1931905668" sldId="1352"/>
        </pc:sldMkLst>
      </pc:sldChg>
      <pc:sldChg chg="modSp add mod">
        <pc:chgData name="Alfred Asterjadhi" userId="39de57b9-85c0-4fd1-aaac-8ca2b6560ad0" providerId="ADAL" clId="{5489B1F0-F31B-47C4-A5CE-33871CFFEA4B}" dt="2025-01-15T00:40:10.075" v="4114"/>
        <pc:sldMkLst>
          <pc:docMk/>
          <pc:sldMk cId="4077595514" sldId="1353"/>
        </pc:sldMkLst>
      </pc:sldChg>
      <pc:sldChg chg="modSp add mod">
        <pc:chgData name="Alfred Asterjadhi" userId="39de57b9-85c0-4fd1-aaac-8ca2b6560ad0" providerId="ADAL" clId="{5489B1F0-F31B-47C4-A5CE-33871CFFEA4B}" dt="2025-01-15T00:40:48.553" v="4137"/>
        <pc:sldMkLst>
          <pc:docMk/>
          <pc:sldMk cId="2929787847" sldId="1354"/>
        </pc:sldMkLst>
      </pc:sldChg>
      <pc:sldChg chg="modSp add mod">
        <pc:chgData name="Alfred Asterjadhi" userId="39de57b9-85c0-4fd1-aaac-8ca2b6560ad0" providerId="ADAL" clId="{5489B1F0-F31B-47C4-A5CE-33871CFFEA4B}" dt="2025-01-15T00:42:06.745" v="4163"/>
        <pc:sldMkLst>
          <pc:docMk/>
          <pc:sldMk cId="2173297394" sldId="1355"/>
        </pc:sldMkLst>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ldChg>
      <pc:sldChg chg="modSp add mod">
        <pc:chgData name="Alfred Asterjadhi" userId="39de57b9-85c0-4fd1-aaac-8ca2b6560ad0" providerId="ADAL" clId="{5489B1F0-F31B-47C4-A5CE-33871CFFEA4B}" dt="2025-01-15T00:46:51.348" v="4307"/>
        <pc:sldMkLst>
          <pc:docMk/>
          <pc:sldMk cId="672276410" sldId="1358"/>
        </pc:sldMkLst>
      </pc:sldChg>
      <pc:sldChg chg="modSp add mod">
        <pc:chgData name="Alfred Asterjadhi" userId="39de57b9-85c0-4fd1-aaac-8ca2b6560ad0" providerId="ADAL" clId="{5489B1F0-F31B-47C4-A5CE-33871CFFEA4B}" dt="2025-01-15T00:48:56.050" v="4384"/>
        <pc:sldMkLst>
          <pc:docMk/>
          <pc:sldMk cId="2461933369" sldId="1359"/>
        </pc:sldMkLst>
      </pc:sldChg>
      <pc:sldChg chg="modSp add mod">
        <pc:chgData name="Alfred Asterjadhi" userId="39de57b9-85c0-4fd1-aaac-8ca2b6560ad0" providerId="ADAL" clId="{5489B1F0-F31B-47C4-A5CE-33871CFFEA4B}" dt="2025-01-15T00:50:46.689" v="4446"/>
        <pc:sldMkLst>
          <pc:docMk/>
          <pc:sldMk cId="4048293069" sldId="1360"/>
        </pc:sldMkLst>
      </pc:sldChg>
      <pc:sldChg chg="modSp add mod">
        <pc:chgData name="Alfred Asterjadhi" userId="39de57b9-85c0-4fd1-aaac-8ca2b6560ad0" providerId="ADAL" clId="{5489B1F0-F31B-47C4-A5CE-33871CFFEA4B}" dt="2025-01-15T00:53:09.846" v="4523"/>
        <pc:sldMkLst>
          <pc:docMk/>
          <pc:sldMk cId="3405960375" sldId="1361"/>
        </pc:sldMkLst>
      </pc:sldChg>
      <pc:sldChg chg="modSp add mod">
        <pc:chgData name="Alfred Asterjadhi" userId="39de57b9-85c0-4fd1-aaac-8ca2b6560ad0" providerId="ADAL" clId="{5489B1F0-F31B-47C4-A5CE-33871CFFEA4B}" dt="2025-01-15T00:55:12.696" v="4589"/>
        <pc:sldMkLst>
          <pc:docMk/>
          <pc:sldMk cId="2106598839" sldId="1362"/>
        </pc:sldMkLst>
      </pc:sldChg>
      <pc:sldChg chg="modSp add mod">
        <pc:chgData name="Alfred Asterjadhi" userId="39de57b9-85c0-4fd1-aaac-8ca2b6560ad0" providerId="ADAL" clId="{5489B1F0-F31B-47C4-A5CE-33871CFFEA4B}" dt="2025-01-15T00:56:32.937" v="4603"/>
        <pc:sldMkLst>
          <pc:docMk/>
          <pc:sldMk cId="3998707386" sldId="1363"/>
        </pc:sldMkLst>
      </pc:sldChg>
      <pc:sldChg chg="modSp add mod">
        <pc:chgData name="Alfred Asterjadhi" userId="39de57b9-85c0-4fd1-aaac-8ca2b6560ad0" providerId="ADAL" clId="{5489B1F0-F31B-47C4-A5CE-33871CFFEA4B}" dt="2025-01-15T00:57:44.256" v="4670"/>
        <pc:sldMkLst>
          <pc:docMk/>
          <pc:sldMk cId="3657063131" sldId="1364"/>
        </pc:sldMkLst>
      </pc:sldChg>
      <pc:sldChg chg="modSp add mod">
        <pc:chgData name="Alfred Asterjadhi" userId="39de57b9-85c0-4fd1-aaac-8ca2b6560ad0" providerId="ADAL" clId="{5489B1F0-F31B-47C4-A5CE-33871CFFEA4B}" dt="2025-01-16T07:44:39.571" v="6284" actId="20577"/>
        <pc:sldMkLst>
          <pc:docMk/>
          <pc:sldMk cId="1847072318" sldId="1365"/>
        </pc:sldMkLst>
      </pc:sldChg>
      <pc:sldChg chg="addSp delSp modSp add mod chgLayout">
        <pc:chgData name="Alfred Asterjadhi" userId="39de57b9-85c0-4fd1-aaac-8ca2b6560ad0" providerId="ADAL" clId="{5489B1F0-F31B-47C4-A5CE-33871CFFEA4B}" dt="2025-01-16T07:41:19.553" v="6253"/>
        <pc:sldMkLst>
          <pc:docMk/>
          <pc:sldMk cId="3789694603" sldId="1366"/>
        </pc:sldMkLst>
      </pc:sldChg>
      <pc:sldChg chg="addSp modSp add mod">
        <pc:chgData name="Alfred Asterjadhi" userId="39de57b9-85c0-4fd1-aaac-8ca2b6560ad0" providerId="ADAL" clId="{5489B1F0-F31B-47C4-A5CE-33871CFFEA4B}" dt="2025-01-16T07:45:44.828" v="6286"/>
        <pc:sldMkLst>
          <pc:docMk/>
          <pc:sldMk cId="1645728173" sldId="1367"/>
        </pc:sldMkLst>
      </pc:sldChg>
      <pc:sldChg chg="modSp add mod">
        <pc:chgData name="Alfred Asterjadhi" userId="39de57b9-85c0-4fd1-aaac-8ca2b6560ad0" providerId="ADAL" clId="{5489B1F0-F31B-47C4-A5CE-33871CFFEA4B}" dt="2025-01-16T07:46:41.865" v="6304"/>
        <pc:sldMkLst>
          <pc:docMk/>
          <pc:sldMk cId="3150459134" sldId="1368"/>
        </pc:sldMkLst>
      </pc:sldChg>
      <pc:sldChg chg="modSp add mod">
        <pc:chgData name="Alfred Asterjadhi" userId="39de57b9-85c0-4fd1-aaac-8ca2b6560ad0" providerId="ADAL" clId="{5489B1F0-F31B-47C4-A5CE-33871CFFEA4B}" dt="2025-01-16T07:47:36.234" v="6326"/>
        <pc:sldMkLst>
          <pc:docMk/>
          <pc:sldMk cId="1777711779" sldId="1369"/>
        </pc:sldMkLst>
      </pc:sldChg>
      <pc:sldChg chg="addSp modSp add mod">
        <pc:chgData name="Alfred Asterjadhi" userId="39de57b9-85c0-4fd1-aaac-8ca2b6560ad0" providerId="ADAL" clId="{5489B1F0-F31B-47C4-A5CE-33871CFFEA4B}" dt="2025-01-16T07:48:37.005" v="6349"/>
        <pc:sldMkLst>
          <pc:docMk/>
          <pc:sldMk cId="375078482" sldId="1370"/>
        </pc:sldMkLst>
      </pc:sldChg>
      <pc:sldChg chg="modSp add mod">
        <pc:chgData name="Alfred Asterjadhi" userId="39de57b9-85c0-4fd1-aaac-8ca2b6560ad0" providerId="ADAL" clId="{5489B1F0-F31B-47C4-A5CE-33871CFFEA4B}" dt="2025-01-16T07:49:23.358" v="6370"/>
        <pc:sldMkLst>
          <pc:docMk/>
          <pc:sldMk cId="677834766" sldId="1371"/>
        </pc:sldMkLst>
      </pc:sldChg>
      <pc:sldChg chg="modSp add mod">
        <pc:chgData name="Alfred Asterjadhi" userId="39de57b9-85c0-4fd1-aaac-8ca2b6560ad0" providerId="ADAL" clId="{5489B1F0-F31B-47C4-A5CE-33871CFFEA4B}" dt="2025-01-16T07:50:18.995" v="6392"/>
        <pc:sldMkLst>
          <pc:docMk/>
          <pc:sldMk cId="1823631206" sldId="1372"/>
        </pc:sldMkLst>
      </pc:sldChg>
      <pc:sldChg chg="modSp add mod">
        <pc:chgData name="Alfred Asterjadhi" userId="39de57b9-85c0-4fd1-aaac-8ca2b6560ad0" providerId="ADAL" clId="{5489B1F0-F31B-47C4-A5CE-33871CFFEA4B}" dt="2025-01-16T07:51:32.175" v="6421"/>
        <pc:sldMkLst>
          <pc:docMk/>
          <pc:sldMk cId="2579371201" sldId="1373"/>
        </pc:sldMkLst>
      </pc:sldChg>
      <pc:sldChg chg="modSp add mod">
        <pc:chgData name="Alfred Asterjadhi" userId="39de57b9-85c0-4fd1-aaac-8ca2b6560ad0" providerId="ADAL" clId="{5489B1F0-F31B-47C4-A5CE-33871CFFEA4B}" dt="2025-01-16T07:52:27.599" v="6445"/>
        <pc:sldMkLst>
          <pc:docMk/>
          <pc:sldMk cId="3611420338" sldId="1374"/>
        </pc:sldMkLst>
      </pc:sldChg>
      <pc:sldChg chg="modSp add mod">
        <pc:chgData name="Alfred Asterjadhi" userId="39de57b9-85c0-4fd1-aaac-8ca2b6560ad0" providerId="ADAL" clId="{5489B1F0-F31B-47C4-A5CE-33871CFFEA4B}" dt="2025-01-16T07:53:14.903" v="6465"/>
        <pc:sldMkLst>
          <pc:docMk/>
          <pc:sldMk cId="2297569995" sldId="1375"/>
        </pc:sldMkLst>
      </pc:sldChg>
      <pc:sldChg chg="modSp add mod">
        <pc:chgData name="Alfred Asterjadhi" userId="39de57b9-85c0-4fd1-aaac-8ca2b6560ad0" providerId="ADAL" clId="{5489B1F0-F31B-47C4-A5CE-33871CFFEA4B}" dt="2025-01-16T07:54:04.408" v="6483"/>
        <pc:sldMkLst>
          <pc:docMk/>
          <pc:sldMk cId="2665780446" sldId="1376"/>
        </pc:sldMkLst>
      </pc:sldChg>
      <pc:sldChg chg="modSp add mod">
        <pc:chgData name="Alfred Asterjadhi" userId="39de57b9-85c0-4fd1-aaac-8ca2b6560ad0" providerId="ADAL" clId="{5489B1F0-F31B-47C4-A5CE-33871CFFEA4B}" dt="2025-01-16T07:55:00.170" v="6501"/>
        <pc:sldMkLst>
          <pc:docMk/>
          <pc:sldMk cId="3308140124" sldId="1377"/>
        </pc:sldMkLst>
      </pc:sldChg>
      <pc:sldChg chg="modSp add mod">
        <pc:chgData name="Alfred Asterjadhi" userId="39de57b9-85c0-4fd1-aaac-8ca2b6560ad0" providerId="ADAL" clId="{5489B1F0-F31B-47C4-A5CE-33871CFFEA4B}" dt="2025-01-16T07:55:47.755" v="6523"/>
        <pc:sldMkLst>
          <pc:docMk/>
          <pc:sldMk cId="3950047293" sldId="1378"/>
        </pc:sldMkLst>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ldChg>
      <pc:sldChg chg="modSp add mod">
        <pc:chgData name="Alfred Asterjadhi" userId="39de57b9-85c0-4fd1-aaac-8ca2b6560ad0" providerId="ADAL" clId="{5489B1F0-F31B-47C4-A5CE-33871CFFEA4B}" dt="2025-01-16T07:58:58.185" v="6582"/>
        <pc:sldMkLst>
          <pc:docMk/>
          <pc:sldMk cId="983067260" sldId="1380"/>
        </pc:sldMkLst>
      </pc:sldChg>
      <pc:sldChg chg="modSp add mod">
        <pc:chgData name="Alfred Asterjadhi" userId="39de57b9-85c0-4fd1-aaac-8ca2b6560ad0" providerId="ADAL" clId="{5489B1F0-F31B-47C4-A5CE-33871CFFEA4B}" dt="2025-01-16T07:59:43.672" v="6601"/>
        <pc:sldMkLst>
          <pc:docMk/>
          <pc:sldMk cId="3576091327" sldId="1381"/>
        </pc:sldMkLst>
      </pc:sldChg>
      <pc:sldChg chg="modSp add mod">
        <pc:chgData name="Alfred Asterjadhi" userId="39de57b9-85c0-4fd1-aaac-8ca2b6560ad0" providerId="ADAL" clId="{5489B1F0-F31B-47C4-A5CE-33871CFFEA4B}" dt="2025-01-16T08:00:38.764" v="6633"/>
        <pc:sldMkLst>
          <pc:docMk/>
          <pc:sldMk cId="3155426896" sldId="1382"/>
        </pc:sldMkLst>
      </pc:sldChg>
      <pc:sldChg chg="modSp add mod">
        <pc:chgData name="Alfred Asterjadhi" userId="39de57b9-85c0-4fd1-aaac-8ca2b6560ad0" providerId="ADAL" clId="{5489B1F0-F31B-47C4-A5CE-33871CFFEA4B}" dt="2025-01-16T08:01:30.979" v="6652"/>
        <pc:sldMkLst>
          <pc:docMk/>
          <pc:sldMk cId="1443508327" sldId="1383"/>
        </pc:sldMkLst>
      </pc:sldChg>
      <pc:sldChg chg="modSp add mod">
        <pc:chgData name="Alfred Asterjadhi" userId="39de57b9-85c0-4fd1-aaac-8ca2b6560ad0" providerId="ADAL" clId="{5489B1F0-F31B-47C4-A5CE-33871CFFEA4B}" dt="2025-01-16T08:02:22.680" v="6677"/>
        <pc:sldMkLst>
          <pc:docMk/>
          <pc:sldMk cId="3986695438" sldId="1384"/>
        </pc:sldMkLst>
      </pc:sldChg>
      <pc:sldChg chg="modSp add mod">
        <pc:chgData name="Alfred Asterjadhi" userId="39de57b9-85c0-4fd1-aaac-8ca2b6560ad0" providerId="ADAL" clId="{5489B1F0-F31B-47C4-A5CE-33871CFFEA4B}" dt="2025-01-16T08:03:04.363" v="6697"/>
        <pc:sldMkLst>
          <pc:docMk/>
          <pc:sldMk cId="3804440306" sldId="1385"/>
        </pc:sldMkLst>
      </pc:sldChg>
      <pc:sldChg chg="modSp add mod">
        <pc:chgData name="Alfred Asterjadhi" userId="39de57b9-85c0-4fd1-aaac-8ca2b6560ad0" providerId="ADAL" clId="{5489B1F0-F31B-47C4-A5CE-33871CFFEA4B}" dt="2025-01-16T08:05:00.031" v="6723"/>
        <pc:sldMkLst>
          <pc:docMk/>
          <pc:sldMk cId="1345861251" sldId="1386"/>
        </pc:sldMkLst>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ldChg>
      <pc:sldChg chg="modSp add mod">
        <pc:chgData name="Alfred Asterjadhi" userId="39de57b9-85c0-4fd1-aaac-8ca2b6560ad0" providerId="ADAL" clId="{5489B1F0-F31B-47C4-A5CE-33871CFFEA4B}" dt="2025-01-16T08:10:08.146" v="6851" actId="20577"/>
        <pc:sldMkLst>
          <pc:docMk/>
          <pc:sldMk cId="978075708" sldId="1391"/>
        </pc:sldMkLst>
      </pc:sldChg>
      <pc:sldChg chg="modSp add mod">
        <pc:chgData name="Alfred Asterjadhi" userId="39de57b9-85c0-4fd1-aaac-8ca2b6560ad0" providerId="ADAL" clId="{5489B1F0-F31B-47C4-A5CE-33871CFFEA4B}" dt="2025-01-16T08:11:01.296" v="6875"/>
        <pc:sldMkLst>
          <pc:docMk/>
          <pc:sldMk cId="1108432953" sldId="1392"/>
        </pc:sldMkLst>
      </pc:sldChg>
      <pc:sldChg chg="modSp add mod">
        <pc:chgData name="Alfred Asterjadhi" userId="39de57b9-85c0-4fd1-aaac-8ca2b6560ad0" providerId="ADAL" clId="{5489B1F0-F31B-47C4-A5CE-33871CFFEA4B}" dt="2025-01-16T08:11:41.453" v="6895"/>
        <pc:sldMkLst>
          <pc:docMk/>
          <pc:sldMk cId="477979196" sldId="1393"/>
        </pc:sldMkLst>
      </pc:sldChg>
      <pc:sldChg chg="addSp modSp add mod">
        <pc:chgData name="Alfred Asterjadhi" userId="39de57b9-85c0-4fd1-aaac-8ca2b6560ad0" providerId="ADAL" clId="{5489B1F0-F31B-47C4-A5CE-33871CFFEA4B}" dt="2025-01-16T08:13:03.634" v="6925"/>
        <pc:sldMkLst>
          <pc:docMk/>
          <pc:sldMk cId="1547139864" sldId="1394"/>
        </pc:sldMkLst>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ldChg>
      <pc:sldChg chg="modSp add mod">
        <pc:chgData name="Alfred Asterjadhi" userId="39de57b9-85c0-4fd1-aaac-8ca2b6560ad0" providerId="ADAL" clId="{5489B1F0-F31B-47C4-A5CE-33871CFFEA4B}" dt="2025-01-31T01:37:38.218" v="7369" actId="113"/>
        <pc:sldMkLst>
          <pc:docMk/>
          <pc:sldMk cId="3181982762" sldId="1397"/>
        </pc:sldMkLst>
      </pc:sldChg>
      <pc:sldChg chg="modSp add mod">
        <pc:chgData name="Alfred Asterjadhi" userId="39de57b9-85c0-4fd1-aaac-8ca2b6560ad0" providerId="ADAL" clId="{5489B1F0-F31B-47C4-A5CE-33871CFFEA4B}" dt="2025-01-16T08:22:30.948" v="7238" actId="207"/>
        <pc:sldMkLst>
          <pc:docMk/>
          <pc:sldMk cId="775812148" sldId="1398"/>
        </pc:sldMkLst>
      </pc:sldChg>
      <pc:sldChg chg="modSp add mod">
        <pc:chgData name="Alfred Asterjadhi" userId="39de57b9-85c0-4fd1-aaac-8ca2b6560ad0" providerId="ADAL" clId="{5489B1F0-F31B-47C4-A5CE-33871CFFEA4B}" dt="2025-01-16T08:22:27.953" v="7237" actId="207"/>
        <pc:sldMkLst>
          <pc:docMk/>
          <pc:sldMk cId="2540365959" sldId="1399"/>
        </pc:sldMkLst>
      </pc:sldChg>
      <pc:sldChg chg="modSp add mod">
        <pc:chgData name="Alfred Asterjadhi" userId="39de57b9-85c0-4fd1-aaac-8ca2b6560ad0" providerId="ADAL" clId="{5489B1F0-F31B-47C4-A5CE-33871CFFEA4B}" dt="2025-01-16T08:22:25.790" v="7236" actId="207"/>
        <pc:sldMkLst>
          <pc:docMk/>
          <pc:sldMk cId="896786374" sldId="1400"/>
        </pc:sldMkLst>
      </pc:sldChg>
      <pc:sldChg chg="modSp add mod">
        <pc:chgData name="Alfred Asterjadhi" userId="39de57b9-85c0-4fd1-aaac-8ca2b6560ad0" providerId="ADAL" clId="{5489B1F0-F31B-47C4-A5CE-33871CFFEA4B}" dt="2025-01-16T08:24:32.342" v="7316"/>
        <pc:sldMkLst>
          <pc:docMk/>
          <pc:sldMk cId="2620623184" sldId="1401"/>
        </pc:sldMkLst>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56"/>
        </pc:sldMasterMkLst>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5-15T08:06:38.745" v="10798" actId="20577"/>
      <pc:docMkLst>
        <pc:docMk/>
      </pc:docMkLst>
      <pc:sldChg chg="modSp mod">
        <pc:chgData name="Alfred Asterjadhi" userId="39de57b9-85c0-4fd1-aaac-8ca2b6560ad0" providerId="ADAL" clId="{05D90715-F29C-4B30-B873-3743C7BBC737}" dt="2025-04-11T20:19:05.612" v="7199" actId="6549"/>
        <pc:sldMkLst>
          <pc:docMk/>
          <pc:sldMk cId="0" sldId="256"/>
        </pc:sldMkLst>
        <pc:spChg chg="mod">
          <ac:chgData name="Alfred Asterjadhi" userId="39de57b9-85c0-4fd1-aaac-8ca2b6560ad0" providerId="ADAL" clId="{05D90715-F29C-4B30-B873-3743C7BBC737}" dt="2025-04-11T20:19:05.612" v="7199" actId="6549"/>
          <ac:spMkLst>
            <pc:docMk/>
            <pc:sldMk cId="0" sldId="256"/>
            <ac:spMk id="3074" creationId="{00000000-0000-0000-0000-000000000000}"/>
          </ac:spMkLst>
        </pc:spChg>
      </pc:sldChg>
      <pc:sldChg chg="modSp mod">
        <pc:chgData name="Alfred Asterjadhi" userId="39de57b9-85c0-4fd1-aaac-8ca2b6560ad0" providerId="ADAL" clId="{05D90715-F29C-4B30-B873-3743C7BBC737}" dt="2025-04-24T00:58:48.253" v="7743" actId="20577"/>
        <pc:sldMkLst>
          <pc:docMk/>
          <pc:sldMk cId="0" sldId="257"/>
        </pc:sldMkLst>
        <pc:spChg chg="mod">
          <ac:chgData name="Alfred Asterjadhi" userId="39de57b9-85c0-4fd1-aaac-8ca2b6560ad0" providerId="ADAL" clId="{05D90715-F29C-4B30-B873-3743C7BBC737}" dt="2025-04-24T00:58:48.253" v="7743" actId="20577"/>
          <ac:spMkLst>
            <pc:docMk/>
            <pc:sldMk cId="0" sldId="257"/>
            <ac:spMk id="4098" creationId="{00000000-0000-0000-0000-000000000000}"/>
          </ac:spMkLst>
        </pc:spChg>
      </pc:sldChg>
      <pc:sldChg chg="modSp add mod">
        <pc:chgData name="Alfred Asterjadhi" userId="39de57b9-85c0-4fd1-aaac-8ca2b6560ad0" providerId="ADAL" clId="{05D90715-F29C-4B30-B873-3743C7BBC737}" dt="2025-04-24T15:54:33.183" v="8247"/>
        <pc:sldMkLst>
          <pc:docMk/>
          <pc:sldMk cId="2156981690" sldId="710"/>
        </pc:sldMkLst>
        <pc:spChg chg="mod">
          <ac:chgData name="Alfred Asterjadhi" userId="39de57b9-85c0-4fd1-aaac-8ca2b6560ad0" providerId="ADAL" clId="{05D90715-F29C-4B30-B873-3743C7BBC737}" dt="2025-04-23T21:21:12.575" v="7735" actId="20577"/>
          <ac:spMkLst>
            <pc:docMk/>
            <pc:sldMk cId="2156981690" sldId="710"/>
            <ac:spMk id="2" creationId="{12372A2F-8025-42D4-B5ED-6E7667DF00C8}"/>
          </ac:spMkLst>
        </pc:spChg>
        <pc:spChg chg="mod">
          <ac:chgData name="Alfred Asterjadhi" userId="39de57b9-85c0-4fd1-aaac-8ca2b6560ad0" providerId="ADAL" clId="{05D90715-F29C-4B30-B873-3743C7BBC737}" dt="2025-03-28T17:35:20.125" v="6197"/>
          <ac:spMkLst>
            <pc:docMk/>
            <pc:sldMk cId="2156981690" sldId="710"/>
            <ac:spMk id="5" creationId="{A5D7EFD7-28A2-4516-828E-F380567A4837}"/>
          </ac:spMkLst>
        </pc:spChg>
        <pc:spChg chg="mod">
          <ac:chgData name="Alfred Asterjadhi" userId="39de57b9-85c0-4fd1-aaac-8ca2b6560ad0" providerId="ADAL" clId="{05D90715-F29C-4B30-B873-3743C7BBC737}" dt="2025-03-28T16:38:44.280" v="5999" actId="20577"/>
          <ac:spMkLst>
            <pc:docMk/>
            <pc:sldMk cId="2156981690" sldId="710"/>
            <ac:spMk id="6" creationId="{B63EF7E7-1362-4206-B209-115D49A6AA5A}"/>
          </ac:spMkLst>
        </pc:spChg>
        <pc:spChg chg="mod">
          <ac:chgData name="Alfred Asterjadhi" userId="39de57b9-85c0-4fd1-aaac-8ca2b6560ad0" providerId="ADAL" clId="{05D90715-F29C-4B30-B873-3743C7BBC737}" dt="2025-04-24T15:54:33.183" v="8247"/>
          <ac:spMkLst>
            <pc:docMk/>
            <pc:sldMk cId="2156981690" sldId="710"/>
            <ac:spMk id="10" creationId="{99A414B4-2CCE-47B7-A036-CF3630BA2538}"/>
          </ac:spMkLst>
        </pc:spChg>
      </pc:sldChg>
      <pc:sldChg chg="modSp add mod">
        <pc:chgData name="Alfred Asterjadhi" userId="39de57b9-85c0-4fd1-aaac-8ca2b6560ad0" providerId="ADAL" clId="{05D90715-F29C-4B30-B873-3743C7BBC737}" dt="2025-05-01T17:34:17.419" v="8625"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5-01T17:34:17.419" v="8625" actId="20577"/>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27T20:54:32.296" v="5976" actId="6549"/>
        <pc:sldMkLst>
          <pc:docMk/>
          <pc:sldMk cId="3596809116" sldId="986"/>
        </pc:sldMkLst>
        <pc:spChg chg="mod">
          <ac:chgData name="Alfred Asterjadhi" userId="39de57b9-85c0-4fd1-aaac-8ca2b6560ad0" providerId="ADAL" clId="{05D90715-F29C-4B30-B873-3743C7BBC737}" dt="2025-03-13T21:54:50.782" v="5810" actId="20577"/>
          <ac:spMkLst>
            <pc:docMk/>
            <pc:sldMk cId="3596809116" sldId="986"/>
            <ac:spMk id="2" creationId="{78E0B067-ABE7-DE05-065D-2628E6E451B5}"/>
          </ac:spMkLst>
        </pc:spChg>
        <pc:spChg chg="mod">
          <ac:chgData name="Alfred Asterjadhi" userId="39de57b9-85c0-4fd1-aaac-8ca2b6560ad0" providerId="ADAL" clId="{05D90715-F29C-4B30-B873-3743C7BBC737}" dt="2025-03-27T20:54:32.296" v="5976" actId="6549"/>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add mod">
        <pc:chgData name="Alfred Asterjadhi" userId="39de57b9-85c0-4fd1-aaac-8ca2b6560ad0" providerId="ADAL" clId="{05D90715-F29C-4B30-B873-3743C7BBC737}" dt="2025-04-24T15:38:57.361" v="7775"/>
        <pc:sldMkLst>
          <pc:docMk/>
          <pc:sldMk cId="4058581830" sldId="1038"/>
        </pc:sldMkLst>
        <pc:spChg chg="mod">
          <ac:chgData name="Alfred Asterjadhi" userId="39de57b9-85c0-4fd1-aaac-8ca2b6560ad0" providerId="ADAL" clId="{05D90715-F29C-4B30-B873-3743C7BBC737}" dt="2025-03-28T17:27:58.049" v="6006" actId="20577"/>
          <ac:spMkLst>
            <pc:docMk/>
            <pc:sldMk cId="4058581830" sldId="1038"/>
            <ac:spMk id="2" creationId="{49510D9F-7498-4603-98A7-A6DB1EDD560E}"/>
          </ac:spMkLst>
        </pc:spChg>
        <pc:spChg chg="mod">
          <ac:chgData name="Alfred Asterjadhi" userId="39de57b9-85c0-4fd1-aaac-8ca2b6560ad0" providerId="ADAL" clId="{05D90715-F29C-4B30-B873-3743C7BBC737}" dt="2025-04-24T15:38:57.361" v="7775"/>
          <ac:spMkLst>
            <pc:docMk/>
            <pc:sldMk cId="4058581830" sldId="1038"/>
            <ac:spMk id="3" creationId="{93EB16D6-11CB-4092-9D44-C889CC5233EA}"/>
          </ac:spMkLst>
        </pc:spChg>
        <pc:spChg chg="mod">
          <ac:chgData name="Alfred Asterjadhi" userId="39de57b9-85c0-4fd1-aaac-8ca2b6560ad0" providerId="ADAL" clId="{05D90715-F29C-4B30-B873-3743C7BBC737}" dt="2025-03-28T17:35:17.440" v="6195"/>
          <ac:spMkLst>
            <pc:docMk/>
            <pc:sldMk cId="4058581830" sldId="1038"/>
            <ac:spMk id="5" creationId="{CA7FF91D-2C92-4AF1-9C62-B46438CEBC09}"/>
          </ac:spMkLst>
        </pc:spChg>
        <pc:spChg chg="mod">
          <ac:chgData name="Alfred Asterjadhi" userId="39de57b9-85c0-4fd1-aaac-8ca2b6560ad0" providerId="ADAL" clId="{05D90715-F29C-4B30-B873-3743C7BBC737}" dt="2025-03-28T17:33:44.858" v="6153" actId="20577"/>
          <ac:spMkLst>
            <pc:docMk/>
            <pc:sldMk cId="4058581830" sldId="1038"/>
            <ac:spMk id="6" creationId="{536B0377-C8E2-442F-A310-3A1EE7A7D0C0}"/>
          </ac:spMkLst>
        </pc:spChg>
      </pc:sldChg>
      <pc:sldChg chg="modSp mod">
        <pc:chgData name="Alfred Asterjadhi" userId="39de57b9-85c0-4fd1-aaac-8ca2b6560ad0" providerId="ADAL" clId="{05D90715-F29C-4B30-B873-3743C7BBC737}" dt="2025-05-13T01:26:06.925" v="9301"/>
        <pc:sldMkLst>
          <pc:docMk/>
          <pc:sldMk cId="2044502975" sldId="1290"/>
        </pc:sldMkLst>
        <pc:spChg chg="mod">
          <ac:chgData name="Alfred Asterjadhi" userId="39de57b9-85c0-4fd1-aaac-8ca2b6560ad0" providerId="ADAL" clId="{05D90715-F29C-4B30-B873-3743C7BBC737}" dt="2025-05-13T01:26:06.925" v="9301"/>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5-13T01:26:05.818" v="9300"/>
        <pc:sldMkLst>
          <pc:docMk/>
          <pc:sldMk cId="2853620610" sldId="1291"/>
        </pc:sldMkLst>
        <pc:spChg chg="mod">
          <ac:chgData name="Alfred Asterjadhi" userId="39de57b9-85c0-4fd1-aaac-8ca2b6560ad0" providerId="ADAL" clId="{05D90715-F29C-4B30-B873-3743C7BBC737}" dt="2025-05-13T01:26:05.818" v="9300"/>
          <ac:spMkLst>
            <pc:docMk/>
            <pc:sldMk cId="2853620610" sldId="1291"/>
            <ac:spMk id="4" creationId="{A33168AB-11EB-92D1-EA0E-4A5B1FE2BEBD}"/>
          </ac:spMkLst>
        </pc:spChg>
      </pc:sldChg>
      <pc:sldChg chg="modSp del mod ord">
        <pc:chgData name="Alfred Asterjadhi" userId="39de57b9-85c0-4fd1-aaac-8ca2b6560ad0" providerId="ADAL" clId="{05D90715-F29C-4B30-B873-3743C7BBC737}" dt="2025-03-28T17:33:12.915" v="6127" actId="47"/>
        <pc:sldMkLst>
          <pc:docMk/>
          <pc:sldMk cId="3158032439" sldId="1293"/>
        </pc:sldMkLst>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ldChg>
      <pc:sldChg chg="modSp add mod">
        <pc:chgData name="Alfred Asterjadhi" userId="39de57b9-85c0-4fd1-aaac-8ca2b6560ad0" providerId="ADAL" clId="{05D90715-F29C-4B30-B873-3743C7BBC737}" dt="2025-03-13T17:57:26.736" v="339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17:57:26.736" v="3392"/>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3T17:46:52.614" v="3071" actId="6549"/>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3T17:46:52.614" v="3071" actId="6549"/>
          <ac:spMkLst>
            <pc:docMk/>
            <pc:sldMk cId="219535496" sldId="1404"/>
            <ac:spMk id="8" creationId="{A908744D-66AC-BAD5-51C6-294C11109EFC}"/>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ldChg>
      <pc:sldChg chg="modSp add mod">
        <pc:chgData name="Alfred Asterjadhi" userId="39de57b9-85c0-4fd1-aaac-8ca2b6560ad0" providerId="ADAL" clId="{05D90715-F29C-4B30-B873-3743C7BBC737}" dt="2025-03-13T18:11:53.244" v="3822" actId="207"/>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18:11:53.244" v="3822" actId="207"/>
          <ac:spMkLst>
            <pc:docMk/>
            <pc:sldMk cId="3902353235" sldId="1405"/>
            <ac:spMk id="8" creationId="{1944A71F-A4C0-2E85-ECEC-F669EF350DB7}"/>
          </ac:spMkLst>
        </pc:spChg>
        <pc:spChg chg="mod">
          <ac:chgData name="Alfred Asterjadhi" userId="39de57b9-85c0-4fd1-aaac-8ca2b6560ad0" providerId="ADAL" clId="{05D90715-F29C-4B30-B873-3743C7BBC737}" dt="2025-03-13T18:11:43.293" v="3812"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3T18:10:32.588" v="3790"/>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3T18:10:32.588" v="3790"/>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3T17:44:41.131" v="3008" actId="6549"/>
        <pc:sldMkLst>
          <pc:docMk/>
          <pc:sldMk cId="1500284979" sldId="1407"/>
        </pc:sldMkLst>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3T17:44:41.131" v="3008" actId="6549"/>
          <ac:spMkLst>
            <pc:docMk/>
            <pc:sldMk cId="1500284979" sldId="1407"/>
            <ac:spMk id="8" creationId="{2B61D513-2B9F-1A36-DBE4-D31F53231C9F}"/>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picChg chg="add mod">
          <ac:chgData name="Alfred Asterjadhi" userId="39de57b9-85c0-4fd1-aaac-8ca2b6560ad0" providerId="ADAL" clId="{05D90715-F29C-4B30-B873-3743C7BBC737}" dt="2025-03-13T17:44:39.458" v="3007" actId="14100"/>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3T17:45:37.582" v="303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3T17:45:37.582" v="303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3T18:11:19.995" v="3811"/>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3T18:11:19.995" v="3811"/>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3T17:47:42.402" v="3112"/>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3T17:47:42.402" v="3112"/>
          <ac:spMkLst>
            <pc:docMk/>
            <pc:sldMk cId="1457884105" sldId="1410"/>
            <ac:spMk id="8" creationId="{548861ED-6924-F634-FBB9-5D46CFB07700}"/>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ldChg>
      <pc:sldChg chg="modSp add mod">
        <pc:chgData name="Alfred Asterjadhi" userId="39de57b9-85c0-4fd1-aaac-8ca2b6560ad0" providerId="ADAL" clId="{05D90715-F29C-4B30-B873-3743C7BBC737}" dt="2025-03-13T17:48:33.628" v="3145"/>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3T17:48:33.628" v="3145"/>
          <ac:spMkLst>
            <pc:docMk/>
            <pc:sldMk cId="1040374918" sldId="1411"/>
            <ac:spMk id="8" creationId="{25587784-9159-C61C-BBA3-AB72A390A214}"/>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ldChg>
      <pc:sldChg chg="modSp add mod">
        <pc:chgData name="Alfred Asterjadhi" userId="39de57b9-85c0-4fd1-aaac-8ca2b6560ad0" providerId="ADAL" clId="{05D90715-F29C-4B30-B873-3743C7BBC737}" dt="2025-03-13T17:49:25.221" v="3176"/>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3T17:49:25.221" v="3176"/>
          <ac:spMkLst>
            <pc:docMk/>
            <pc:sldMk cId="465931409" sldId="1412"/>
            <ac:spMk id="8" creationId="{2963A20D-D2B0-5495-EF2D-600F1B4F6EAD}"/>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ldChg>
      <pc:sldChg chg="modSp add mod">
        <pc:chgData name="Alfred Asterjadhi" userId="39de57b9-85c0-4fd1-aaac-8ca2b6560ad0" providerId="ADAL" clId="{05D90715-F29C-4B30-B873-3743C7BBC737}" dt="2025-03-13T17:50:18.224" v="3194"/>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3T17:50:18.224" v="3194"/>
          <ac:spMkLst>
            <pc:docMk/>
            <pc:sldMk cId="113644219" sldId="1413"/>
            <ac:spMk id="8" creationId="{EC39E08F-8650-F502-2FEB-59E0CAFCBD8D}"/>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ldChg>
      <pc:sldChg chg="modSp add del mod">
        <pc:chgData name="Alfred Asterjadhi" userId="39de57b9-85c0-4fd1-aaac-8ca2b6560ad0" providerId="ADAL" clId="{05D90715-F29C-4B30-B873-3743C7BBC737}" dt="2025-03-12T15:59:23.932" v="804" actId="2696"/>
        <pc:sldMkLst>
          <pc:docMk/>
          <pc:sldMk cId="3094446774" sldId="1414"/>
        </pc:sldMkLst>
      </pc:sldChg>
      <pc:sldChg chg="modSp add mod">
        <pc:chgData name="Alfred Asterjadhi" userId="39de57b9-85c0-4fd1-aaac-8ca2b6560ad0" providerId="ADAL" clId="{05D90715-F29C-4B30-B873-3743C7BBC737}" dt="2025-03-13T17:51:14.865" v="3229"/>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3T17:51:14.865" v="3229"/>
          <ac:spMkLst>
            <pc:docMk/>
            <pc:sldMk cId="3165256012" sldId="1414"/>
            <ac:spMk id="8" creationId="{D2AA69F0-C98E-D677-718D-60836EA2EF56}"/>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3T17:52:10.391" v="3246"/>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3T17:52:10.391" v="3246"/>
          <ac:spMkLst>
            <pc:docMk/>
            <pc:sldMk cId="1378144455" sldId="1415"/>
            <ac:spMk id="8" creationId="{A437DB16-E969-063A-24CD-7E56B19C69F0}"/>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3T17:52:59.035" v="3262"/>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3T17:52:59.035" v="3262"/>
          <ac:spMkLst>
            <pc:docMk/>
            <pc:sldMk cId="3190780077" sldId="1416"/>
            <ac:spMk id="8" creationId="{F68129D3-91AD-0BA9-A7C8-93812E029883}"/>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ldChg>
      <pc:sldChg chg="modSp add mod">
        <pc:chgData name="Alfred Asterjadhi" userId="39de57b9-85c0-4fd1-aaac-8ca2b6560ad0" providerId="ADAL" clId="{05D90715-F29C-4B30-B873-3743C7BBC737}" dt="2025-03-13T17:53:39.436" v="3284"/>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3T17:53:39.436" v="3284"/>
          <ac:spMkLst>
            <pc:docMk/>
            <pc:sldMk cId="1725926242" sldId="1417"/>
            <ac:spMk id="8" creationId="{9CF83B53-E3E2-0209-A555-45FF218835F7}"/>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ldChg>
      <pc:sldChg chg="addSp modSp add del mod">
        <pc:chgData name="Alfred Asterjadhi" userId="39de57b9-85c0-4fd1-aaac-8ca2b6560ad0" providerId="ADAL" clId="{05D90715-F29C-4B30-B873-3743C7BBC737}" dt="2025-03-12T15:59:23.932" v="804" actId="2696"/>
        <pc:sldMkLst>
          <pc:docMk/>
          <pc:sldMk cId="2285250995" sldId="1418"/>
        </pc:sldMkLst>
      </pc:sldChg>
      <pc:sldChg chg="modSp add mod">
        <pc:chgData name="Alfred Asterjadhi" userId="39de57b9-85c0-4fd1-aaac-8ca2b6560ad0" providerId="ADAL" clId="{05D90715-F29C-4B30-B873-3743C7BBC737}" dt="2025-03-13T17:56:50.734" v="3376"/>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17:56:50.734" v="3376"/>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12.714" v="336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3T17:56:12.714" v="3360"/>
          <ac:spMkLst>
            <pc:docMk/>
            <pc:sldMk cId="406655748" sldId="1419"/>
            <ac:spMk id="8" creationId="{4B2FD2FB-6DB1-8173-06AD-5D80373D57FC}"/>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ldChg>
      <pc:sldChg chg="modSp add mod">
        <pc:chgData name="Alfred Asterjadhi" userId="39de57b9-85c0-4fd1-aaac-8ca2b6560ad0" providerId="ADAL" clId="{05D90715-F29C-4B30-B873-3743C7BBC737}" dt="2025-03-13T17:54:17.162" v="3303"/>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3T17:54:17.162" v="3303"/>
          <ac:spMkLst>
            <pc:docMk/>
            <pc:sldMk cId="461462446" sldId="1420"/>
            <ac:spMk id="8" creationId="{B4032538-1E5B-A340-0282-956E77F525DB}"/>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ldChg>
      <pc:sldChg chg="modSp add mod">
        <pc:chgData name="Alfred Asterjadhi" userId="39de57b9-85c0-4fd1-aaac-8ca2b6560ad0" providerId="ADAL" clId="{05D90715-F29C-4B30-B873-3743C7BBC737}" dt="2025-03-13T17:54:56.309" v="3320"/>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3T17:54:56.309" v="3320"/>
          <ac:spMkLst>
            <pc:docMk/>
            <pc:sldMk cId="3372839393" sldId="1421"/>
            <ac:spMk id="8" creationId="{B6C049A2-ECAD-D8DB-F93D-D3DB48E1B7CA}"/>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ldChg>
      <pc:sldChg chg="modSp add mod">
        <pc:chgData name="Alfred Asterjadhi" userId="39de57b9-85c0-4fd1-aaac-8ca2b6560ad0" providerId="ADAL" clId="{05D90715-F29C-4B30-B873-3743C7BBC737}" dt="2025-03-13T17:55:32.285" v="3342"/>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3T17:55:32.285" v="3342"/>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ldChg>
      <pc:sldChg chg="modSp add mod">
        <pc:chgData name="Alfred Asterjadhi" userId="39de57b9-85c0-4fd1-aaac-8ca2b6560ad0" providerId="ADAL" clId="{05D90715-F29C-4B30-B873-3743C7BBC737}" dt="2025-03-13T18:12:41.028" v="385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18:12:41.028" v="3852"/>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3T18:13:23.157" v="3872"/>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3T18:13:23.157" v="3872"/>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ldChg>
      <pc:sldChg chg="modSp add mod">
        <pc:chgData name="Alfred Asterjadhi" userId="39de57b9-85c0-4fd1-aaac-8ca2b6560ad0" providerId="ADAL" clId="{05D90715-F29C-4B30-B873-3743C7BBC737}" dt="2025-03-13T17:58:02.519" v="3407"/>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17:58:02.519" v="3407"/>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3T17:58:44.360" v="3429"/>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3T17:58:44.360" v="3429"/>
          <ac:spMkLst>
            <pc:docMk/>
            <pc:sldMk cId="3948546947" sldId="1426"/>
            <ac:spMk id="8" creationId="{5C7A71EC-C80F-900E-6F85-A57266A3306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ldChg>
      <pc:sldChg chg="modSp add mod">
        <pc:chgData name="Alfred Asterjadhi" userId="39de57b9-85c0-4fd1-aaac-8ca2b6560ad0" providerId="ADAL" clId="{05D90715-F29C-4B30-B873-3743C7BBC737}" dt="2025-03-13T17:59:55.516" v="3473"/>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3T17:59:55.516" v="3473"/>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3T18:00:26.638" v="3491"/>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3T18:00:26.638" v="3491"/>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3T18:01:08.517" v="3523"/>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3T18:01:08.517" v="3523"/>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3T18:03:18.874" v="3590"/>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3T18:03:18.874" v="3590"/>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3T18:01:43.562" v="3555"/>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3T18:01:43.562" v="355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3T18:14:15.802" v="3896"/>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3T18:14:15.802" v="3896"/>
          <ac:spMkLst>
            <pc:docMk/>
            <pc:sldMk cId="386291899" sldId="1432"/>
            <ac:spMk id="8" creationId="{659869B8-0F1F-2BA0-2074-46688DAAE2F1}"/>
          </ac:spMkLst>
        </pc:spChg>
        <pc:spChg chg="mod">
          <ac:chgData name="Alfred Asterjadhi" userId="39de57b9-85c0-4fd1-aaac-8ca2b6560ad0" providerId="ADAL" clId="{05D90715-F29C-4B30-B873-3743C7BBC737}" dt="2025-03-13T18:13:38.657" v="3873" actId="2057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4T13:31:53.583" v="5962" actId="1076"/>
        <pc:sldMkLst>
          <pc:docMk/>
          <pc:sldMk cId="1147974488" sldId="1433"/>
        </pc:sldMkLst>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18:03:56.408" v="3613"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picChg chg="add mod">
          <ac:chgData name="Alfred Asterjadhi" userId="39de57b9-85c0-4fd1-aaac-8ca2b6560ad0" providerId="ADAL" clId="{05D90715-F29C-4B30-B873-3743C7BBC737}" dt="2025-03-14T13:31:53.583" v="5962"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3T18:04:37.846" v="3633"/>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3T18:04:37.846" v="3633"/>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3T18:05:38.368" v="3653"/>
        <pc:sldMkLst>
          <pc:docMk/>
          <pc:sldMk cId="3732743457" sldId="1435"/>
        </pc:sldMkLst>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mod">
          <ac:chgData name="Alfred Asterjadhi" userId="39de57b9-85c0-4fd1-aaac-8ca2b6560ad0" providerId="ADAL" clId="{05D90715-F29C-4B30-B873-3743C7BBC737}" dt="2025-03-13T18:05:38.368" v="365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3T18:17:35.515" v="3981" actId="20577"/>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3T18:17:35.515" v="398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3T18:18:27.875" v="3991"/>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3T18:18:27.875" v="3991"/>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3T18:19:36.176" v="4033"/>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3T18:19:36.176" v="4033"/>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3T18:20:22.144" v="405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3T18:20:22.144" v="4058"/>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3T22:51:30.585" v="5898" actId="20577"/>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3T22:51:30.585" v="5898" actId="20577"/>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sldChg>
      <pc:sldChg chg="addSp modSp add mod">
        <pc:chgData name="Alfred Asterjadhi" userId="39de57b9-85c0-4fd1-aaac-8ca2b6560ad0" providerId="ADAL" clId="{05D90715-F29C-4B30-B873-3743C7BBC737}" dt="2025-03-13T18:06:54.506" v="3693"/>
        <pc:sldMkLst>
          <pc:docMk/>
          <pc:sldMk cId="3439853624" sldId="1441"/>
        </pc:sldMkLst>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3T18:06:54.506" v="3693"/>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3T18:07:31.123" v="3709"/>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3T18:07:31.123" v="3709"/>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sldChg>
      <pc:sldChg chg="modSp add mod">
        <pc:chgData name="Alfred Asterjadhi" userId="39de57b9-85c0-4fd1-aaac-8ca2b6560ad0" providerId="ADAL" clId="{05D90715-F29C-4B30-B873-3743C7BBC737}" dt="2025-03-13T18:08:05.322" v="3725"/>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3T18:08:05.322" v="3725"/>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18:08:41.911" v="3746" actId="1076"/>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18:08:38.049" v="3745"/>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3T18:08:41.911" v="3746"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18:09:15.538" v="3763"/>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18:09:15.538" v="376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add mod modGraphic">
          <ac:chgData name="Alfred Asterjadhi" userId="39de57b9-85c0-4fd1-aaac-8ca2b6560ad0" providerId="ADAL" clId="{05D90715-F29C-4B30-B873-3743C7BBC737}" dt="2025-03-13T18:08:47.559" v="3747"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3T18:21:08.711" v="407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3T18:21:08.711" v="4079"/>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ldChg>
      <pc:sldChg chg="modSp add mod">
        <pc:chgData name="Alfred Asterjadhi" userId="39de57b9-85c0-4fd1-aaac-8ca2b6560ad0" providerId="ADAL" clId="{05D90715-F29C-4B30-B873-3743C7BBC737}" dt="2025-03-13T18:21:49.403" v="410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8:21:49.403" v="4100"/>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3T18:24:32.954" v="4144"/>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3T18:24:32.954" v="4144"/>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18:25:33.519" v="4171"/>
        <pc:sldMkLst>
          <pc:docMk/>
          <pc:sldMk cId="2971570424" sldId="1449"/>
        </pc:sldMkLst>
        <pc:spChg chg="mod">
          <ac:chgData name="Alfred Asterjadhi" userId="39de57b9-85c0-4fd1-aaac-8ca2b6560ad0" providerId="ADAL" clId="{05D90715-F29C-4B30-B873-3743C7BBC737}" dt="2025-03-13T18:25:33.519" v="4171"/>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18:26:14.055" v="4190"/>
        <pc:sldMkLst>
          <pc:docMk/>
          <pc:sldMk cId="560387304" sldId="1450"/>
        </pc:sldMkLst>
        <pc:spChg chg="mod">
          <ac:chgData name="Alfred Asterjadhi" userId="39de57b9-85c0-4fd1-aaac-8ca2b6560ad0" providerId="ADAL" clId="{05D90715-F29C-4B30-B873-3743C7BBC737}" dt="2025-03-13T18:26:14.055" v="4190"/>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18:28:42.469" v="4264" actId="20577"/>
        <pc:sldMkLst>
          <pc:docMk/>
          <pc:sldMk cId="728410093" sldId="1451"/>
        </pc:sldMkLst>
        <pc:spChg chg="mod">
          <ac:chgData name="Alfred Asterjadhi" userId="39de57b9-85c0-4fd1-aaac-8ca2b6560ad0" providerId="ADAL" clId="{05D90715-F29C-4B30-B873-3743C7BBC737}" dt="2025-03-13T18:28:42.469" v="4264" actId="20577"/>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ldChg>
      <pc:sldChg chg="modSp add mod">
        <pc:chgData name="Alfred Asterjadhi" userId="39de57b9-85c0-4fd1-aaac-8ca2b6560ad0" providerId="ADAL" clId="{05D90715-F29C-4B30-B873-3743C7BBC737}" dt="2025-03-13T18:28:53.900" v="4269" actId="20577"/>
        <pc:sldMkLst>
          <pc:docMk/>
          <pc:sldMk cId="2362191056" sldId="1452"/>
        </pc:sldMkLst>
        <pc:spChg chg="mod">
          <ac:chgData name="Alfred Asterjadhi" userId="39de57b9-85c0-4fd1-aaac-8ca2b6560ad0" providerId="ADAL" clId="{05D90715-F29C-4B30-B873-3743C7BBC737}" dt="2025-03-13T18:28:53.900" v="4269" actId="20577"/>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18:30:09.917" v="4307"/>
        <pc:sldMkLst>
          <pc:docMk/>
          <pc:sldMk cId="2732587562" sldId="1453"/>
        </pc:sldMkLst>
        <pc:spChg chg="mod">
          <ac:chgData name="Alfred Asterjadhi" userId="39de57b9-85c0-4fd1-aaac-8ca2b6560ad0" providerId="ADAL" clId="{05D90715-F29C-4B30-B873-3743C7BBC737}" dt="2025-03-13T18:30:09.917" v="4307"/>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18:31:12.339" v="4333"/>
        <pc:sldMkLst>
          <pc:docMk/>
          <pc:sldMk cId="938610636" sldId="1455"/>
        </pc:sldMkLst>
        <pc:spChg chg="mod">
          <ac:chgData name="Alfred Asterjadhi" userId="39de57b9-85c0-4fd1-aaac-8ca2b6560ad0" providerId="ADAL" clId="{05D90715-F29C-4B30-B873-3743C7BBC737}" dt="2025-03-13T18:31:12.339" v="4333"/>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18:31:54.598" v="4362"/>
        <pc:sldMkLst>
          <pc:docMk/>
          <pc:sldMk cId="2077020349" sldId="1456"/>
        </pc:sldMkLst>
        <pc:spChg chg="mod">
          <ac:chgData name="Alfred Asterjadhi" userId="39de57b9-85c0-4fd1-aaac-8ca2b6560ad0" providerId="ADAL" clId="{05D90715-F29C-4B30-B873-3743C7BBC737}" dt="2025-03-13T18:31:54.598" v="4362"/>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18:39:29.082" v="4527"/>
        <pc:sldMkLst>
          <pc:docMk/>
          <pc:sldMk cId="1784373153" sldId="1457"/>
        </pc:sldMkLst>
        <pc:spChg chg="mod">
          <ac:chgData name="Alfred Asterjadhi" userId="39de57b9-85c0-4fd1-aaac-8ca2b6560ad0" providerId="ADAL" clId="{05D90715-F29C-4B30-B873-3743C7BBC737}" dt="2025-03-13T18:39:29.082" v="452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8:46:53.409" v="4671"/>
        <pc:sldMkLst>
          <pc:docMk/>
          <pc:sldMk cId="2629976644" sldId="1458"/>
        </pc:sldMkLst>
        <pc:spChg chg="mod">
          <ac:chgData name="Alfred Asterjadhi" userId="39de57b9-85c0-4fd1-aaac-8ca2b6560ad0" providerId="ADAL" clId="{05D90715-F29C-4B30-B873-3743C7BBC737}" dt="2025-03-13T18:46:53.409" v="4671"/>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18:33:03.446" v="4394"/>
        <pc:sldMkLst>
          <pc:docMk/>
          <pc:sldMk cId="3169956937" sldId="1459"/>
        </pc:sldMkLst>
        <pc:spChg chg="mod">
          <ac:chgData name="Alfred Asterjadhi" userId="39de57b9-85c0-4fd1-aaac-8ca2b6560ad0" providerId="ADAL" clId="{05D90715-F29C-4B30-B873-3743C7BBC737}" dt="2025-03-13T18:33:03.446" v="4394"/>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18:40:31.711" v="4557"/>
        <pc:sldMkLst>
          <pc:docMk/>
          <pc:sldMk cId="1774761516" sldId="1460"/>
        </pc:sldMkLst>
        <pc:spChg chg="mod">
          <ac:chgData name="Alfred Asterjadhi" userId="39de57b9-85c0-4fd1-aaac-8ca2b6560ad0" providerId="ADAL" clId="{05D90715-F29C-4B30-B873-3743C7BBC737}" dt="2025-03-13T18:40:31.711" v="4557"/>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18:41:22.550" v="4584"/>
        <pc:sldMkLst>
          <pc:docMk/>
          <pc:sldMk cId="55196505" sldId="1461"/>
        </pc:sldMkLst>
        <pc:spChg chg="mod">
          <ac:chgData name="Alfred Asterjadhi" userId="39de57b9-85c0-4fd1-aaac-8ca2b6560ad0" providerId="ADAL" clId="{05D90715-F29C-4B30-B873-3743C7BBC737}" dt="2025-03-13T18:41:22.550" v="4584"/>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18:41:59.834" v="4613"/>
        <pc:sldMkLst>
          <pc:docMk/>
          <pc:sldMk cId="3359522331" sldId="1462"/>
        </pc:sldMkLst>
        <pc:spChg chg="mod">
          <ac:chgData name="Alfred Asterjadhi" userId="39de57b9-85c0-4fd1-aaac-8ca2b6560ad0" providerId="ADAL" clId="{05D90715-F29C-4B30-B873-3743C7BBC737}" dt="2025-03-13T18:41:59.834" v="461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8:47:50.481" v="4701"/>
        <pc:sldMkLst>
          <pc:docMk/>
          <pc:sldMk cId="2029341748" sldId="1463"/>
        </pc:sldMkLst>
        <pc:spChg chg="mod">
          <ac:chgData name="Alfred Asterjadhi" userId="39de57b9-85c0-4fd1-aaac-8ca2b6560ad0" providerId="ADAL" clId="{05D90715-F29C-4B30-B873-3743C7BBC737}" dt="2025-03-13T18:47:50.481" v="4701"/>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5-01T17:32:23.111" v="8568" actId="13926"/>
        <pc:sldMkLst>
          <pc:docMk/>
          <pc:sldMk cId="1975693116" sldId="1464"/>
        </pc:sldMkLst>
        <pc:spChg chg="mod">
          <ac:chgData name="Alfred Asterjadhi" userId="39de57b9-85c0-4fd1-aaac-8ca2b6560ad0" providerId="ADAL" clId="{05D90715-F29C-4B30-B873-3743C7BBC737}" dt="2025-05-01T17:32:23.111" v="8568" actId="13926"/>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8:59:57.369" v="4912"/>
        <pc:sldMkLst>
          <pc:docMk/>
          <pc:sldMk cId="1175491070" sldId="1465"/>
        </pc:sldMkLst>
        <pc:spChg chg="mod">
          <ac:chgData name="Alfred Asterjadhi" userId="39de57b9-85c0-4fd1-aaac-8ca2b6560ad0" providerId="ADAL" clId="{05D90715-F29C-4B30-B873-3743C7BBC737}" dt="2025-03-13T18:59:57.369" v="4912"/>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9:05:17.430" v="5052"/>
        <pc:sldMkLst>
          <pc:docMk/>
          <pc:sldMk cId="1680807933" sldId="1466"/>
        </pc:sldMkLst>
        <pc:spChg chg="mod">
          <ac:chgData name="Alfred Asterjadhi" userId="39de57b9-85c0-4fd1-aaac-8ca2b6560ad0" providerId="ADAL" clId="{05D90715-F29C-4B30-B873-3743C7BBC737}" dt="2025-03-13T19:05:17.430" v="505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8:58:37.011" v="4884"/>
        <pc:sldMkLst>
          <pc:docMk/>
          <pc:sldMk cId="1950125249" sldId="1467"/>
        </pc:sldMkLst>
        <pc:spChg chg="mod">
          <ac:chgData name="Alfred Asterjadhi" userId="39de57b9-85c0-4fd1-aaac-8ca2b6560ad0" providerId="ADAL" clId="{05D90715-F29C-4B30-B873-3743C7BBC737}" dt="2025-03-13T18:58:37.011" v="4884"/>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9:07:44.124" v="5109"/>
        <pc:sldMkLst>
          <pc:docMk/>
          <pc:sldMk cId="2619409655" sldId="1468"/>
        </pc:sldMkLst>
        <pc:spChg chg="mod">
          <ac:chgData name="Alfred Asterjadhi" userId="39de57b9-85c0-4fd1-aaac-8ca2b6560ad0" providerId="ADAL" clId="{05D90715-F29C-4B30-B873-3743C7BBC737}" dt="2025-03-13T19:07:44.124" v="5109"/>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9:13:48.179" v="5256"/>
        <pc:sldMkLst>
          <pc:docMk/>
          <pc:sldMk cId="292092591" sldId="1469"/>
        </pc:sldMkLst>
        <pc:spChg chg="mod">
          <ac:chgData name="Alfred Asterjadhi" userId="39de57b9-85c0-4fd1-aaac-8ca2b6560ad0" providerId="ADAL" clId="{05D90715-F29C-4B30-B873-3743C7BBC737}" dt="2025-03-13T19:13:48.179" v="5256"/>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9:00:50.406" v="4948"/>
        <pc:sldMkLst>
          <pc:docMk/>
          <pc:sldMk cId="3041360197" sldId="1470"/>
        </pc:sldMkLst>
        <pc:spChg chg="mod">
          <ac:chgData name="Alfred Asterjadhi" userId="39de57b9-85c0-4fd1-aaac-8ca2b6560ad0" providerId="ADAL" clId="{05D90715-F29C-4B30-B873-3743C7BBC737}" dt="2025-03-13T19:00:50.406" v="4948"/>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9:02:42.979" v="4978"/>
        <pc:sldMkLst>
          <pc:docMk/>
          <pc:sldMk cId="2736670916" sldId="1471"/>
        </pc:sldMkLst>
        <pc:spChg chg="mod">
          <ac:chgData name="Alfred Asterjadhi" userId="39de57b9-85c0-4fd1-aaac-8ca2b6560ad0" providerId="ADAL" clId="{05D90715-F29C-4B30-B873-3743C7BBC737}" dt="2025-03-13T19:02:42.979" v="4978"/>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9:03:34.670" v="4998"/>
        <pc:sldMkLst>
          <pc:docMk/>
          <pc:sldMk cId="13917242" sldId="1472"/>
        </pc:sldMkLst>
        <pc:spChg chg="mod">
          <ac:chgData name="Alfred Asterjadhi" userId="39de57b9-85c0-4fd1-aaac-8ca2b6560ad0" providerId="ADAL" clId="{05D90715-F29C-4B30-B873-3743C7BBC737}" dt="2025-03-13T19:03:34.670" v="4998"/>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9:04:42.235" v="5028"/>
        <pc:sldMkLst>
          <pc:docMk/>
          <pc:sldMk cId="773925845" sldId="1473"/>
        </pc:sldMkLst>
        <pc:spChg chg="mod">
          <ac:chgData name="Alfred Asterjadhi" userId="39de57b9-85c0-4fd1-aaac-8ca2b6560ad0" providerId="ADAL" clId="{05D90715-F29C-4B30-B873-3743C7BBC737}" dt="2025-03-13T19:04:42.235" v="5028"/>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9:08:13.311" v="5129"/>
        <pc:sldMkLst>
          <pc:docMk/>
          <pc:sldMk cId="3912874862" sldId="1474"/>
        </pc:sldMkLst>
        <pc:spChg chg="mod">
          <ac:chgData name="Alfred Asterjadhi" userId="39de57b9-85c0-4fd1-aaac-8ca2b6560ad0" providerId="ADAL" clId="{05D90715-F29C-4B30-B873-3743C7BBC737}" dt="2025-03-13T19:08:13.311" v="5129"/>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9:08:45.798" v="5149"/>
        <pc:sldMkLst>
          <pc:docMk/>
          <pc:sldMk cId="3148981419" sldId="1475"/>
        </pc:sldMkLst>
        <pc:spChg chg="mod">
          <ac:chgData name="Alfred Asterjadhi" userId="39de57b9-85c0-4fd1-aaac-8ca2b6560ad0" providerId="ADAL" clId="{05D90715-F29C-4B30-B873-3743C7BBC737}" dt="2025-03-13T19:08:45.798" v="5149"/>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9:11:51.314" v="5218"/>
        <pc:sldMkLst>
          <pc:docMk/>
          <pc:sldMk cId="2908612772" sldId="1476"/>
        </pc:sldMkLst>
        <pc:spChg chg="mod">
          <ac:chgData name="Alfred Asterjadhi" userId="39de57b9-85c0-4fd1-aaac-8ca2b6560ad0" providerId="ADAL" clId="{05D90715-F29C-4B30-B873-3743C7BBC737}" dt="2025-03-13T19:11:51.314" v="5218"/>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9:15:45.350" v="5298"/>
        <pc:sldMkLst>
          <pc:docMk/>
          <pc:sldMk cId="3057115480" sldId="1477"/>
        </pc:sldMkLst>
        <pc:spChg chg="mod">
          <ac:chgData name="Alfred Asterjadhi" userId="39de57b9-85c0-4fd1-aaac-8ca2b6560ad0" providerId="ADAL" clId="{05D90715-F29C-4B30-B873-3743C7BBC737}" dt="2025-03-13T19:15:45.350" v="5298"/>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del">
        <pc:chgData name="Alfred Asterjadhi" userId="39de57b9-85c0-4fd1-aaac-8ca2b6560ad0" providerId="ADAL" clId="{05D90715-F29C-4B30-B873-3743C7BBC737}" dt="2025-03-13T19:47:10.338" v="5462" actId="47"/>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del">
        <pc:chgData name="Alfred Asterjadhi" userId="39de57b9-85c0-4fd1-aaac-8ca2b6560ad0" providerId="ADAL" clId="{05D90715-F29C-4B30-B873-3743C7BBC737}" dt="2025-03-13T19:47:09.180" v="5461" actId="47"/>
        <pc:sldMkLst>
          <pc:docMk/>
          <pc:sldMk cId="859805273" sldId="1480"/>
        </pc:sldMkLst>
      </pc:sldChg>
      <pc:sldChg chg="modSp add mod">
        <pc:chgData name="Alfred Asterjadhi" userId="39de57b9-85c0-4fd1-aaac-8ca2b6560ad0" providerId="ADAL" clId="{05D90715-F29C-4B30-B873-3743C7BBC737}" dt="2025-03-13T19:20:32.228" v="5460"/>
        <pc:sldMkLst>
          <pc:docMk/>
          <pc:sldMk cId="1370134444" sldId="1481"/>
        </pc:sldMkLst>
        <pc:spChg chg="mod">
          <ac:chgData name="Alfred Asterjadhi" userId="39de57b9-85c0-4fd1-aaac-8ca2b6560ad0" providerId="ADAL" clId="{05D90715-F29C-4B30-B873-3743C7BBC737}" dt="2025-03-13T19:20:32.228" v="5460"/>
          <ac:spMkLst>
            <pc:docMk/>
            <pc:sldMk cId="1370134444" sldId="1481"/>
            <ac:spMk id="8" creationId="{391E020C-62DA-ECDD-CD7F-064C879380FC}"/>
          </ac:spMkLst>
        </pc:spChg>
        <pc:spChg chg="mod">
          <ac:chgData name="Alfred Asterjadhi" userId="39de57b9-85c0-4fd1-aaac-8ca2b6560ad0" providerId="ADAL" clId="{05D90715-F29C-4B30-B873-3743C7BBC737}" dt="2025-03-13T19:19:31.240" v="5435" actId="207"/>
          <ac:spMkLst>
            <pc:docMk/>
            <pc:sldMk cId="1370134444" sldId="1481"/>
            <ac:spMk id="13" creationId="{6FC00B2C-5B62-1A08-54C8-3145845AFF90}"/>
          </ac:spMkLst>
        </pc:spChg>
      </pc:sldChg>
      <pc:sldChg chg="modSp add mod">
        <pc:chgData name="Alfred Asterjadhi" userId="39de57b9-85c0-4fd1-aaac-8ca2b6560ad0" providerId="ADAL" clId="{05D90715-F29C-4B30-B873-3743C7BBC737}" dt="2025-03-13T19:18:01.309" v="5367"/>
        <pc:sldMkLst>
          <pc:docMk/>
          <pc:sldMk cId="1387553958" sldId="1482"/>
        </pc:sldMkLst>
        <pc:spChg chg="mod">
          <ac:chgData name="Alfred Asterjadhi" userId="39de57b9-85c0-4fd1-aaac-8ca2b6560ad0" providerId="ADAL" clId="{05D90715-F29C-4B30-B873-3743C7BBC737}" dt="2025-03-13T19:18:01.309" v="5367"/>
          <ac:spMkLst>
            <pc:docMk/>
            <pc:sldMk cId="1387553958" sldId="1482"/>
            <ac:spMk id="8" creationId="{20BCA3B4-EB51-138B-CC32-C22D5A151B08}"/>
          </ac:spMkLst>
        </pc:spChg>
        <pc:spChg chg="mod">
          <ac:chgData name="Alfred Asterjadhi" userId="39de57b9-85c0-4fd1-aaac-8ca2b6560ad0" providerId="ADAL" clId="{05D90715-F29C-4B30-B873-3743C7BBC737}" dt="2025-03-13T19:17:42.356" v="5360" actId="207"/>
          <ac:spMkLst>
            <pc:docMk/>
            <pc:sldMk cId="1387553958" sldId="1482"/>
            <ac:spMk id="13" creationId="{4CA85B88-C41E-56D8-85D8-7C37C29A1EE6}"/>
          </ac:spMkLst>
        </pc:spChg>
      </pc:sldChg>
      <pc:sldChg chg="modSp add mod">
        <pc:chgData name="Alfred Asterjadhi" userId="39de57b9-85c0-4fd1-aaac-8ca2b6560ad0" providerId="ADAL" clId="{05D90715-F29C-4B30-B873-3743C7BBC737}" dt="2025-03-13T21:23:53.627" v="5546"/>
        <pc:sldMkLst>
          <pc:docMk/>
          <pc:sldMk cId="2638890721" sldId="1483"/>
        </pc:sldMkLst>
        <pc:spChg chg="mod">
          <ac:chgData name="Alfred Asterjadhi" userId="39de57b9-85c0-4fd1-aaac-8ca2b6560ad0" providerId="ADAL" clId="{05D90715-F29C-4B30-B873-3743C7BBC737}" dt="2025-03-13T21:23:53.627" v="5546"/>
          <ac:spMkLst>
            <pc:docMk/>
            <pc:sldMk cId="2638890721" sldId="1483"/>
            <ac:spMk id="8" creationId="{5B2C5670-5A36-CE3B-3F2E-F9FDDCAABF6C}"/>
          </ac:spMkLst>
        </pc:spChg>
        <pc:spChg chg="mod">
          <ac:chgData name="Alfred Asterjadhi" userId="39de57b9-85c0-4fd1-aaac-8ca2b6560ad0" providerId="ADAL" clId="{05D90715-F29C-4B30-B873-3743C7BBC737}" dt="2025-03-13T21:23:12.098" v="5525" actId="207"/>
          <ac:spMkLst>
            <pc:docMk/>
            <pc:sldMk cId="2638890721" sldId="1483"/>
            <ac:spMk id="13" creationId="{CE95542F-7711-F765-6DB4-770E4DB5DC43}"/>
          </ac:spMkLst>
        </pc:spChg>
      </pc:sldChg>
      <pc:sldChg chg="add del">
        <pc:chgData name="Alfred Asterjadhi" userId="39de57b9-85c0-4fd1-aaac-8ca2b6560ad0" providerId="ADAL" clId="{05D90715-F29C-4B30-B873-3743C7BBC737}" dt="2025-03-13T21:54:40.993" v="5807" actId="47"/>
        <pc:sldMkLst>
          <pc:docMk/>
          <pc:sldMk cId="1871178552" sldId="1484"/>
        </pc:sldMkLst>
      </pc:sldChg>
      <pc:sldChg chg="add del">
        <pc:chgData name="Alfred Asterjadhi" userId="39de57b9-85c0-4fd1-aaac-8ca2b6560ad0" providerId="ADAL" clId="{05D90715-F29C-4B30-B873-3743C7BBC737}" dt="2025-03-13T19:49:30.969" v="5522" actId="47"/>
        <pc:sldMkLst>
          <pc:docMk/>
          <pc:sldMk cId="1526185351" sldId="1485"/>
        </pc:sldMkLst>
      </pc:sldChg>
      <pc:sldChg chg="modSp add mod">
        <pc:chgData name="Alfred Asterjadhi" userId="39de57b9-85c0-4fd1-aaac-8ca2b6560ad0" providerId="ADAL" clId="{05D90715-F29C-4B30-B873-3743C7BBC737}" dt="2025-03-13T21:25:55.958" v="5566"/>
        <pc:sldMkLst>
          <pc:docMk/>
          <pc:sldMk cId="2044718321" sldId="1486"/>
        </pc:sldMkLst>
        <pc:spChg chg="mod">
          <ac:chgData name="Alfred Asterjadhi" userId="39de57b9-85c0-4fd1-aaac-8ca2b6560ad0" providerId="ADAL" clId="{05D90715-F29C-4B30-B873-3743C7BBC737}" dt="2025-03-13T21:25:55.958" v="5566"/>
          <ac:spMkLst>
            <pc:docMk/>
            <pc:sldMk cId="2044718321" sldId="1486"/>
            <ac:spMk id="8" creationId="{99C678A0-D352-1761-D15A-8C488EC68B1D}"/>
          </ac:spMkLst>
        </pc:spChg>
        <pc:spChg chg="mod">
          <ac:chgData name="Alfred Asterjadhi" userId="39de57b9-85c0-4fd1-aaac-8ca2b6560ad0" providerId="ADAL" clId="{05D90715-F29C-4B30-B873-3743C7BBC737}" dt="2025-03-13T21:23:57.416" v="5547" actId="207"/>
          <ac:spMkLst>
            <pc:docMk/>
            <pc:sldMk cId="2044718321" sldId="1486"/>
            <ac:spMk id="13" creationId="{5F03D801-7D0F-E776-C629-4857CCC04FDB}"/>
          </ac:spMkLst>
        </pc:spChg>
      </pc:sldChg>
      <pc:sldChg chg="modSp add mod">
        <pc:chgData name="Alfred Asterjadhi" userId="39de57b9-85c0-4fd1-aaac-8ca2b6560ad0" providerId="ADAL" clId="{05D90715-F29C-4B30-B873-3743C7BBC737}" dt="2025-03-13T21:26:51.110" v="5585"/>
        <pc:sldMkLst>
          <pc:docMk/>
          <pc:sldMk cId="1008081452" sldId="1487"/>
        </pc:sldMkLst>
        <pc:spChg chg="mod">
          <ac:chgData name="Alfred Asterjadhi" userId="39de57b9-85c0-4fd1-aaac-8ca2b6560ad0" providerId="ADAL" clId="{05D90715-F29C-4B30-B873-3743C7BBC737}" dt="2025-03-13T21:26:51.110" v="5585"/>
          <ac:spMkLst>
            <pc:docMk/>
            <pc:sldMk cId="1008081452" sldId="1487"/>
            <ac:spMk id="8" creationId="{56BD94A0-3C3B-AD84-C3DC-6F65D9882C21}"/>
          </ac:spMkLst>
        </pc:spChg>
        <pc:spChg chg="mod">
          <ac:chgData name="Alfred Asterjadhi" userId="39de57b9-85c0-4fd1-aaac-8ca2b6560ad0" providerId="ADAL" clId="{05D90715-F29C-4B30-B873-3743C7BBC737}" dt="2025-03-13T21:26:06.686" v="5567" actId="207"/>
          <ac:spMkLst>
            <pc:docMk/>
            <pc:sldMk cId="1008081452" sldId="1487"/>
            <ac:spMk id="13" creationId="{308B46E3-5035-8D19-5CF7-21930A12C0DE}"/>
          </ac:spMkLst>
        </pc:spChg>
      </pc:sldChg>
      <pc:sldChg chg="modSp add mod">
        <pc:chgData name="Alfred Asterjadhi" userId="39de57b9-85c0-4fd1-aaac-8ca2b6560ad0" providerId="ADAL" clId="{05D90715-F29C-4B30-B873-3743C7BBC737}" dt="2025-03-13T21:27:42.857" v="5603"/>
        <pc:sldMkLst>
          <pc:docMk/>
          <pc:sldMk cId="776881641" sldId="1488"/>
        </pc:sldMkLst>
        <pc:spChg chg="mod">
          <ac:chgData name="Alfred Asterjadhi" userId="39de57b9-85c0-4fd1-aaac-8ca2b6560ad0" providerId="ADAL" clId="{05D90715-F29C-4B30-B873-3743C7BBC737}" dt="2025-03-13T21:27:42.857" v="5603"/>
          <ac:spMkLst>
            <pc:docMk/>
            <pc:sldMk cId="776881641" sldId="1488"/>
            <ac:spMk id="8" creationId="{99DC6FE0-7541-72E6-5A7C-1DAFBC25BF99}"/>
          </ac:spMkLst>
        </pc:spChg>
        <pc:spChg chg="mod">
          <ac:chgData name="Alfred Asterjadhi" userId="39de57b9-85c0-4fd1-aaac-8ca2b6560ad0" providerId="ADAL" clId="{05D90715-F29C-4B30-B873-3743C7BBC737}" dt="2025-03-13T21:26:58.465" v="5586" actId="207"/>
          <ac:spMkLst>
            <pc:docMk/>
            <pc:sldMk cId="776881641" sldId="1488"/>
            <ac:spMk id="13" creationId="{1F84F8CC-33DF-4097-D25E-4AC653B2DDE7}"/>
          </ac:spMkLst>
        </pc:spChg>
      </pc:sldChg>
      <pc:sldChg chg="modSp add mod">
        <pc:chgData name="Alfred Asterjadhi" userId="39de57b9-85c0-4fd1-aaac-8ca2b6560ad0" providerId="ADAL" clId="{05D90715-F29C-4B30-B873-3743C7BBC737}" dt="2025-03-13T22:52:51.128" v="5914" actId="20577"/>
        <pc:sldMkLst>
          <pc:docMk/>
          <pc:sldMk cId="293939147" sldId="1489"/>
        </pc:sldMkLst>
        <pc:spChg chg="mod">
          <ac:chgData name="Alfred Asterjadhi" userId="39de57b9-85c0-4fd1-aaac-8ca2b6560ad0" providerId="ADAL" clId="{05D90715-F29C-4B30-B873-3743C7BBC737}" dt="2025-03-13T22:52:51.128" v="5914" actId="20577"/>
          <ac:spMkLst>
            <pc:docMk/>
            <pc:sldMk cId="293939147" sldId="1489"/>
            <ac:spMk id="8" creationId="{6B0857B6-1DEF-C58B-87C0-83E38B4D86C7}"/>
          </ac:spMkLst>
        </pc:spChg>
        <pc:spChg chg="mod">
          <ac:chgData name="Alfred Asterjadhi" userId="39de57b9-85c0-4fd1-aaac-8ca2b6560ad0" providerId="ADAL" clId="{05D90715-F29C-4B30-B873-3743C7BBC737}" dt="2025-03-13T21:28:57.458" v="5636" actId="207"/>
          <ac:spMkLst>
            <pc:docMk/>
            <pc:sldMk cId="293939147" sldId="1489"/>
            <ac:spMk id="13" creationId="{C2857153-76F9-4988-B3C6-DE1378300B30}"/>
          </ac:spMkLst>
        </pc:spChg>
      </pc:sldChg>
      <pc:sldChg chg="add del">
        <pc:chgData name="Alfred Asterjadhi" userId="39de57b9-85c0-4fd1-aaac-8ca2b6560ad0" providerId="ADAL" clId="{05D90715-F29C-4B30-B873-3743C7BBC737}" dt="2025-03-13T19:49:28.051" v="5521" actId="47"/>
        <pc:sldMkLst>
          <pc:docMk/>
          <pc:sldMk cId="2193265133" sldId="1489"/>
        </pc:sldMkLst>
      </pc:sldChg>
      <pc:sldChg chg="add del">
        <pc:chgData name="Alfred Asterjadhi" userId="39de57b9-85c0-4fd1-aaac-8ca2b6560ad0" providerId="ADAL" clId="{05D90715-F29C-4B30-B873-3743C7BBC737}" dt="2025-03-13T21:51:40.844" v="5662" actId="2696"/>
        <pc:sldMkLst>
          <pc:docMk/>
          <pc:sldMk cId="694533277" sldId="1490"/>
        </pc:sldMkLst>
      </pc:sldChg>
      <pc:sldChg chg="modSp add mod">
        <pc:chgData name="Alfred Asterjadhi" userId="39de57b9-85c0-4fd1-aaac-8ca2b6560ad0" providerId="ADAL" clId="{05D90715-F29C-4B30-B873-3743C7BBC737}" dt="2025-03-13T22:54:51.202" v="5935" actId="20577"/>
        <pc:sldMkLst>
          <pc:docMk/>
          <pc:sldMk cId="2359979755" sldId="1490"/>
        </pc:sldMkLst>
        <pc:spChg chg="mod">
          <ac:chgData name="Alfred Asterjadhi" userId="39de57b9-85c0-4fd1-aaac-8ca2b6560ad0" providerId="ADAL" clId="{05D90715-F29C-4B30-B873-3743C7BBC737}" dt="2025-03-13T22:54:51.202" v="5935" actId="20577"/>
          <ac:spMkLst>
            <pc:docMk/>
            <pc:sldMk cId="2359979755" sldId="1490"/>
            <ac:spMk id="8" creationId="{E94E9086-8006-A6B4-725B-DFDD0ED0C299}"/>
          </ac:spMkLst>
        </pc:spChg>
        <pc:spChg chg="mod">
          <ac:chgData name="Alfred Asterjadhi" userId="39de57b9-85c0-4fd1-aaac-8ca2b6560ad0" providerId="ADAL" clId="{05D90715-F29C-4B30-B873-3743C7BBC737}" dt="2025-03-13T21:52:23.923" v="5710" actId="207"/>
          <ac:spMkLst>
            <pc:docMk/>
            <pc:sldMk cId="2359979755" sldId="1490"/>
            <ac:spMk id="13" creationId="{37748C05-4C63-252E-0200-76E21FE09872}"/>
          </ac:spMkLst>
        </pc:spChg>
      </pc:sldChg>
      <pc:sldChg chg="modSp add mod">
        <pc:chgData name="Alfred Asterjadhi" userId="39de57b9-85c0-4fd1-aaac-8ca2b6560ad0" providerId="ADAL" clId="{05D90715-F29C-4B30-B873-3743C7BBC737}" dt="2025-03-13T23:00:06.059" v="5940" actId="207"/>
        <pc:sldMkLst>
          <pc:docMk/>
          <pc:sldMk cId="1575810507" sldId="1491"/>
        </pc:sldMkLst>
        <pc:spChg chg="mod">
          <ac:chgData name="Alfred Asterjadhi" userId="39de57b9-85c0-4fd1-aaac-8ca2b6560ad0" providerId="ADAL" clId="{05D90715-F29C-4B30-B873-3743C7BBC737}" dt="2025-03-13T23:00:06.059" v="5940" actId="207"/>
          <ac:spMkLst>
            <pc:docMk/>
            <pc:sldMk cId="1575810507" sldId="1491"/>
            <ac:spMk id="8" creationId="{E9D80032-F182-49DF-2CBA-0F475562116C}"/>
          </ac:spMkLst>
        </pc:spChg>
        <pc:spChg chg="mod">
          <ac:chgData name="Alfred Asterjadhi" userId="39de57b9-85c0-4fd1-aaac-8ca2b6560ad0" providerId="ADAL" clId="{05D90715-F29C-4B30-B873-3743C7BBC737}" dt="2025-03-13T21:54:10.688" v="5798" actId="207"/>
          <ac:spMkLst>
            <pc:docMk/>
            <pc:sldMk cId="1575810507" sldId="1491"/>
            <ac:spMk id="13" creationId="{9E77DBEC-D6EE-87AC-A0B5-1FDC6FFC6CF1}"/>
          </ac:spMkLst>
        </pc:spChg>
      </pc:sldChg>
      <pc:sldChg chg="add del">
        <pc:chgData name="Alfred Asterjadhi" userId="39de57b9-85c0-4fd1-aaac-8ca2b6560ad0" providerId="ADAL" clId="{05D90715-F29C-4B30-B873-3743C7BBC737}" dt="2025-03-13T21:51:40.844" v="5662" actId="2696"/>
        <pc:sldMkLst>
          <pc:docMk/>
          <pc:sldMk cId="2611851409" sldId="1491"/>
        </pc:sldMkLst>
      </pc:sldChg>
      <pc:sldChg chg="modSp add mod">
        <pc:chgData name="Alfred Asterjadhi" userId="39de57b9-85c0-4fd1-aaac-8ca2b6560ad0" providerId="ADAL" clId="{05D90715-F29C-4B30-B873-3743C7BBC737}" dt="2025-05-13T01:26:03.469" v="9298"/>
        <pc:sldMkLst>
          <pc:docMk/>
          <pc:sldMk cId="1924229851" sldId="1492"/>
        </pc:sldMkLst>
        <pc:spChg chg="mod">
          <ac:chgData name="Alfred Asterjadhi" userId="39de57b9-85c0-4fd1-aaac-8ca2b6560ad0" providerId="ADAL" clId="{05D90715-F29C-4B30-B873-3743C7BBC737}" dt="2025-05-13T01:26:03.469" v="9298"/>
          <ac:spMkLst>
            <pc:docMk/>
            <pc:sldMk cId="1924229851" sldId="1492"/>
            <ac:spMk id="6" creationId="{A8A0B71B-B747-BFE0-0077-99F67D774593}"/>
          </ac:spMkLst>
        </pc:spChg>
      </pc:sldChg>
      <pc:sldChg chg="modSp add mod">
        <pc:chgData name="Alfred Asterjadhi" userId="39de57b9-85c0-4fd1-aaac-8ca2b6560ad0" providerId="ADAL" clId="{05D90715-F29C-4B30-B873-3743C7BBC737}" dt="2025-03-28T17:33:33.131" v="6143" actId="20577"/>
        <pc:sldMkLst>
          <pc:docMk/>
          <pc:sldMk cId="1476957270" sldId="1493"/>
        </pc:sldMkLst>
        <pc:spChg chg="mod">
          <ac:chgData name="Alfred Asterjadhi" userId="39de57b9-85c0-4fd1-aaac-8ca2b6560ad0" providerId="ADAL" clId="{05D90715-F29C-4B30-B873-3743C7BBC737}" dt="2025-03-28T17:33:33.131" v="6143" actId="20577"/>
          <ac:spMkLst>
            <pc:docMk/>
            <pc:sldMk cId="1476957270" sldId="1493"/>
            <ac:spMk id="6" creationId="{5B7C42E3-B96F-51C3-BA10-99D24C580105}"/>
          </ac:spMkLst>
        </pc:spChg>
        <pc:spChg chg="mod">
          <ac:chgData name="Alfred Asterjadhi" userId="39de57b9-85c0-4fd1-aaac-8ca2b6560ad0" providerId="ADAL" clId="{05D90715-F29C-4B30-B873-3743C7BBC737}" dt="2025-03-28T17:33:27.018" v="6138" actId="20577"/>
          <ac:spMkLst>
            <pc:docMk/>
            <pc:sldMk cId="1476957270" sldId="1493"/>
            <ac:spMk id="7" creationId="{158880B5-5D5E-5142-5F51-BB775C228246}"/>
          </ac:spMkLst>
        </pc:spChg>
      </pc:sldChg>
      <pc:sldChg chg="modSp add mod ord">
        <pc:chgData name="Alfred Asterjadhi" userId="39de57b9-85c0-4fd1-aaac-8ca2b6560ad0" providerId="ADAL" clId="{05D90715-F29C-4B30-B873-3743C7BBC737}" dt="2025-04-24T15:49:00.376" v="8134"/>
        <pc:sldMkLst>
          <pc:docMk/>
          <pc:sldMk cId="4278173754" sldId="1494"/>
        </pc:sldMkLst>
        <pc:spChg chg="mod">
          <ac:chgData name="Alfred Asterjadhi" userId="39de57b9-85c0-4fd1-aaac-8ca2b6560ad0" providerId="ADAL" clId="{05D90715-F29C-4B30-B873-3743C7BBC737}" dt="2025-04-10T16:50:18.817" v="6800" actId="207"/>
          <ac:spMkLst>
            <pc:docMk/>
            <pc:sldMk cId="4278173754" sldId="1494"/>
            <ac:spMk id="2" creationId="{575D26E7-6AE7-7CD1-69FE-8A88D88DDD07}"/>
          </ac:spMkLst>
        </pc:spChg>
        <pc:spChg chg="mod">
          <ac:chgData name="Alfred Asterjadhi" userId="39de57b9-85c0-4fd1-aaac-8ca2b6560ad0" providerId="ADAL" clId="{05D90715-F29C-4B30-B873-3743C7BBC737}" dt="2025-04-24T15:49:00.376" v="8134"/>
          <ac:spMkLst>
            <pc:docMk/>
            <pc:sldMk cId="4278173754" sldId="1494"/>
            <ac:spMk id="3" creationId="{B3140575-344B-E14B-FF7E-9DC2A0D3C4BD}"/>
          </ac:spMkLst>
        </pc:spChg>
        <pc:spChg chg="mod">
          <ac:chgData name="Alfred Asterjadhi" userId="39de57b9-85c0-4fd1-aaac-8ca2b6560ad0" providerId="ADAL" clId="{05D90715-F29C-4B30-B873-3743C7BBC737}" dt="2025-03-28T17:35:18.862" v="6196"/>
          <ac:spMkLst>
            <pc:docMk/>
            <pc:sldMk cId="4278173754" sldId="1494"/>
            <ac:spMk id="5" creationId="{59925C0C-623A-2F52-D30D-9BF139FEC11C}"/>
          </ac:spMkLst>
        </pc:spChg>
      </pc:sldChg>
      <pc:sldChg chg="modSp add mod">
        <pc:chgData name="Alfred Asterjadhi" userId="39de57b9-85c0-4fd1-aaac-8ca2b6560ad0" providerId="ADAL" clId="{05D90715-F29C-4B30-B873-3743C7BBC737}" dt="2025-05-13T01:26:04.697" v="9299"/>
        <pc:sldMkLst>
          <pc:docMk/>
          <pc:sldMk cId="2504104965" sldId="1495"/>
        </pc:sldMkLst>
        <pc:spChg chg="mod">
          <ac:chgData name="Alfred Asterjadhi" userId="39de57b9-85c0-4fd1-aaac-8ca2b6560ad0" providerId="ADAL" clId="{05D90715-F29C-4B30-B873-3743C7BBC737}" dt="2025-03-28T17:34:49.579" v="6193" actId="207"/>
          <ac:spMkLst>
            <pc:docMk/>
            <pc:sldMk cId="2504104965" sldId="1495"/>
            <ac:spMk id="2" creationId="{EA0BD009-ADD0-55C2-DB73-D235C30CDF0F}"/>
          </ac:spMkLst>
        </pc:spChg>
        <pc:spChg chg="mod">
          <ac:chgData name="Alfred Asterjadhi" userId="39de57b9-85c0-4fd1-aaac-8ca2b6560ad0" providerId="ADAL" clId="{05D90715-F29C-4B30-B873-3743C7BBC737}" dt="2025-03-28T17:35:03.577" v="6194" actId="207"/>
          <ac:spMkLst>
            <pc:docMk/>
            <pc:sldMk cId="2504104965" sldId="1495"/>
            <ac:spMk id="3" creationId="{A5A2251C-7DDB-DDDE-FC08-25779F5D6636}"/>
          </ac:spMkLst>
        </pc:spChg>
        <pc:spChg chg="mod">
          <ac:chgData name="Alfred Asterjadhi" userId="39de57b9-85c0-4fd1-aaac-8ca2b6560ad0" providerId="ADAL" clId="{05D90715-F29C-4B30-B873-3743C7BBC737}" dt="2025-05-13T01:26:04.697" v="9299"/>
          <ac:spMkLst>
            <pc:docMk/>
            <pc:sldMk cId="2504104965" sldId="1495"/>
            <ac:spMk id="6" creationId="{43FBEDB7-D6AD-9B06-2514-7C64F905E95C}"/>
          </ac:spMkLst>
        </pc:spChg>
      </pc:sldChg>
      <pc:sldChg chg="modSp add mod">
        <pc:chgData name="Alfred Asterjadhi" userId="39de57b9-85c0-4fd1-aaac-8ca2b6560ad0" providerId="ADAL" clId="{05D90715-F29C-4B30-B873-3743C7BBC737}" dt="2025-04-24T15:40:35.962" v="7814" actId="20577"/>
        <pc:sldMkLst>
          <pc:docMk/>
          <pc:sldMk cId="955395164" sldId="1496"/>
        </pc:sldMkLst>
        <pc:spChg chg="mod">
          <ac:chgData name="Alfred Asterjadhi" userId="39de57b9-85c0-4fd1-aaac-8ca2b6560ad0" providerId="ADAL" clId="{05D90715-F29C-4B30-B873-3743C7BBC737}" dt="2025-04-11T00:03:11.114" v="7106" actId="20577"/>
          <ac:spMkLst>
            <pc:docMk/>
            <pc:sldMk cId="955395164" sldId="1496"/>
            <ac:spMk id="2" creationId="{CAB29160-7A36-4F79-244C-450CF8B93A8F}"/>
          </ac:spMkLst>
        </pc:spChg>
        <pc:spChg chg="mod">
          <ac:chgData name="Alfred Asterjadhi" userId="39de57b9-85c0-4fd1-aaac-8ca2b6560ad0" providerId="ADAL" clId="{05D90715-F29C-4B30-B873-3743C7BBC737}" dt="2025-04-24T15:40:35.962" v="7814" actId="20577"/>
          <ac:spMkLst>
            <pc:docMk/>
            <pc:sldMk cId="955395164" sldId="1496"/>
            <ac:spMk id="3" creationId="{391A9F08-3FA0-91F5-E4EB-4E513C565051}"/>
          </ac:spMkLst>
        </pc:spChg>
      </pc:sldChg>
      <pc:sldChg chg="modSp add mod">
        <pc:chgData name="Alfred Asterjadhi" userId="39de57b9-85c0-4fd1-aaac-8ca2b6560ad0" providerId="ADAL" clId="{05D90715-F29C-4B30-B873-3743C7BBC737}" dt="2025-04-24T15:41:44.524" v="7849" actId="6549"/>
        <pc:sldMkLst>
          <pc:docMk/>
          <pc:sldMk cId="668182049" sldId="1497"/>
        </pc:sldMkLst>
        <pc:spChg chg="mod">
          <ac:chgData name="Alfred Asterjadhi" userId="39de57b9-85c0-4fd1-aaac-8ca2b6560ad0" providerId="ADAL" clId="{05D90715-F29C-4B30-B873-3743C7BBC737}" dt="2025-04-11T00:03:14.780" v="7107" actId="20577"/>
          <ac:spMkLst>
            <pc:docMk/>
            <pc:sldMk cId="668182049" sldId="1497"/>
            <ac:spMk id="2" creationId="{BD918D8A-CC65-3D0D-FCF1-5473138F3B25}"/>
          </ac:spMkLst>
        </pc:spChg>
        <pc:spChg chg="mod">
          <ac:chgData name="Alfred Asterjadhi" userId="39de57b9-85c0-4fd1-aaac-8ca2b6560ad0" providerId="ADAL" clId="{05D90715-F29C-4B30-B873-3743C7BBC737}" dt="2025-04-24T15:41:44.524" v="7849" actId="6549"/>
          <ac:spMkLst>
            <pc:docMk/>
            <pc:sldMk cId="668182049" sldId="1497"/>
            <ac:spMk id="3" creationId="{2AE48278-A8AB-F90D-7ED9-723A9BC989E2}"/>
          </ac:spMkLst>
        </pc:spChg>
      </pc:sldChg>
      <pc:sldChg chg="addSp modSp add mod">
        <pc:chgData name="Alfred Asterjadhi" userId="39de57b9-85c0-4fd1-aaac-8ca2b6560ad0" providerId="ADAL" clId="{05D90715-F29C-4B30-B873-3743C7BBC737}" dt="2025-04-24T15:45:22.857" v="7969" actId="6549"/>
        <pc:sldMkLst>
          <pc:docMk/>
          <pc:sldMk cId="743327340" sldId="1498"/>
        </pc:sldMkLst>
        <pc:spChg chg="mod">
          <ac:chgData name="Alfred Asterjadhi" userId="39de57b9-85c0-4fd1-aaac-8ca2b6560ad0" providerId="ADAL" clId="{05D90715-F29C-4B30-B873-3743C7BBC737}" dt="2025-04-11T00:03:18.348" v="7108" actId="20577"/>
          <ac:spMkLst>
            <pc:docMk/>
            <pc:sldMk cId="743327340" sldId="1498"/>
            <ac:spMk id="2" creationId="{8CC2FD9E-7FC3-7332-5875-03273757ED54}"/>
          </ac:spMkLst>
        </pc:spChg>
        <pc:spChg chg="mod">
          <ac:chgData name="Alfred Asterjadhi" userId="39de57b9-85c0-4fd1-aaac-8ca2b6560ad0" providerId="ADAL" clId="{05D90715-F29C-4B30-B873-3743C7BBC737}" dt="2025-04-24T15:45:22.857" v="7969" actId="6549"/>
          <ac:spMkLst>
            <pc:docMk/>
            <pc:sldMk cId="743327340" sldId="1498"/>
            <ac:spMk id="3" creationId="{C7232928-591C-9AA6-0228-AEB696D8A076}"/>
          </ac:spMkLst>
        </pc:spChg>
      </pc:sldChg>
      <pc:sldChg chg="modSp add mod">
        <pc:chgData name="Alfred Asterjadhi" userId="39de57b9-85c0-4fd1-aaac-8ca2b6560ad0" providerId="ADAL" clId="{05D90715-F29C-4B30-B873-3743C7BBC737}" dt="2025-04-24T15:47:37.928" v="8092" actId="20577"/>
        <pc:sldMkLst>
          <pc:docMk/>
          <pc:sldMk cId="477479402" sldId="1499"/>
        </pc:sldMkLst>
        <pc:spChg chg="mod">
          <ac:chgData name="Alfred Asterjadhi" userId="39de57b9-85c0-4fd1-aaac-8ca2b6560ad0" providerId="ADAL" clId="{05D90715-F29C-4B30-B873-3743C7BBC737}" dt="2025-04-11T00:03:22.782" v="7109" actId="20577"/>
          <ac:spMkLst>
            <pc:docMk/>
            <pc:sldMk cId="477479402" sldId="1499"/>
            <ac:spMk id="2" creationId="{5C25572E-BE9B-70FA-F26A-EAD53FA6F136}"/>
          </ac:spMkLst>
        </pc:spChg>
        <pc:spChg chg="mod">
          <ac:chgData name="Alfred Asterjadhi" userId="39de57b9-85c0-4fd1-aaac-8ca2b6560ad0" providerId="ADAL" clId="{05D90715-F29C-4B30-B873-3743C7BBC737}" dt="2025-04-24T15:47:37.928" v="8092" actId="20577"/>
          <ac:spMkLst>
            <pc:docMk/>
            <pc:sldMk cId="477479402" sldId="1499"/>
            <ac:spMk id="3" creationId="{2F908E42-D82C-429A-265B-DDA6A899F57F}"/>
          </ac:spMkLst>
        </pc:spChg>
      </pc:sldChg>
      <pc:sldChg chg="modSp add mod">
        <pc:chgData name="Alfred Asterjadhi" userId="39de57b9-85c0-4fd1-aaac-8ca2b6560ad0" providerId="ADAL" clId="{05D90715-F29C-4B30-B873-3743C7BBC737}" dt="2025-04-24T15:55:41.828" v="8300" actId="6549"/>
        <pc:sldMkLst>
          <pc:docMk/>
          <pc:sldMk cId="231626497" sldId="1500"/>
        </pc:sldMkLst>
        <pc:spChg chg="mod">
          <ac:chgData name="Alfred Asterjadhi" userId="39de57b9-85c0-4fd1-aaac-8ca2b6560ad0" providerId="ADAL" clId="{05D90715-F29C-4B30-B873-3743C7BBC737}" dt="2025-04-24T15:55:41.828" v="8300" actId="6549"/>
          <ac:spMkLst>
            <pc:docMk/>
            <pc:sldMk cId="231626497" sldId="1500"/>
            <ac:spMk id="8" creationId="{C29E7D0D-06A3-8D3C-14C4-B19D7DA2C77C}"/>
          </ac:spMkLst>
        </pc:spChg>
        <pc:spChg chg="mod">
          <ac:chgData name="Alfred Asterjadhi" userId="39de57b9-85c0-4fd1-aaac-8ca2b6560ad0" providerId="ADAL" clId="{05D90715-F29C-4B30-B873-3743C7BBC737}" dt="2025-04-23T21:21:15.938" v="7736" actId="20577"/>
          <ac:spMkLst>
            <pc:docMk/>
            <pc:sldMk cId="231626497" sldId="1500"/>
            <ac:spMk id="13" creationId="{2F05EA5F-ECE4-5931-90A3-6B1F6BDF6A3C}"/>
          </ac:spMkLst>
        </pc:spChg>
      </pc:sldChg>
      <pc:sldChg chg="modSp add mod">
        <pc:chgData name="Alfred Asterjadhi" userId="39de57b9-85c0-4fd1-aaac-8ca2b6560ad0" providerId="ADAL" clId="{05D90715-F29C-4B30-B873-3743C7BBC737}" dt="2025-05-15T07:44:34.734" v="10694" actId="20577"/>
        <pc:sldMkLst>
          <pc:docMk/>
          <pc:sldMk cId="800574499" sldId="1501"/>
        </pc:sldMkLst>
        <pc:spChg chg="mod">
          <ac:chgData name="Alfred Asterjadhi" userId="39de57b9-85c0-4fd1-aaac-8ca2b6560ad0" providerId="ADAL" clId="{05D90715-F29C-4B30-B873-3743C7BBC737}" dt="2025-05-13T01:21:22.884" v="9159"/>
          <ac:spMkLst>
            <pc:docMk/>
            <pc:sldMk cId="800574499" sldId="1501"/>
            <ac:spMk id="5" creationId="{90549975-53BF-7E87-08A2-2C042F00E0F0}"/>
          </ac:spMkLst>
        </pc:spChg>
        <pc:spChg chg="mod">
          <ac:chgData name="Alfred Asterjadhi" userId="39de57b9-85c0-4fd1-aaac-8ca2b6560ad0" providerId="ADAL" clId="{05D90715-F29C-4B30-B873-3743C7BBC737}" dt="2025-05-13T01:25:46.498" v="9287" actId="20577"/>
          <ac:spMkLst>
            <pc:docMk/>
            <pc:sldMk cId="800574499" sldId="1501"/>
            <ac:spMk id="6" creationId="{2EEF64AB-0BD0-166F-D57B-EF9C9B29D28B}"/>
          </ac:spMkLst>
        </pc:spChg>
        <pc:spChg chg="mod">
          <ac:chgData name="Alfred Asterjadhi" userId="39de57b9-85c0-4fd1-aaac-8ca2b6560ad0" providerId="ADAL" clId="{05D90715-F29C-4B30-B873-3743C7BBC737}" dt="2025-05-15T07:44:34.734" v="10694" actId="20577"/>
          <ac:spMkLst>
            <pc:docMk/>
            <pc:sldMk cId="800574499" sldId="1501"/>
            <ac:spMk id="7" creationId="{07F42C7B-BB90-C8D4-2088-CF537A42CA3D}"/>
          </ac:spMkLst>
        </pc:spChg>
      </pc:sldChg>
      <pc:sldChg chg="addSp delSp modSp new del mod modClrScheme chgLayout">
        <pc:chgData name="Alfred Asterjadhi" userId="39de57b9-85c0-4fd1-aaac-8ca2b6560ad0" providerId="ADAL" clId="{05D90715-F29C-4B30-B873-3743C7BBC737}" dt="2025-04-16T21:41:53.511" v="7208" actId="47"/>
        <pc:sldMkLst>
          <pc:docMk/>
          <pc:sldMk cId="2551880791" sldId="1501"/>
        </pc:sldMkLst>
      </pc:sldChg>
      <pc:sldChg chg="modSp add mod">
        <pc:chgData name="Alfred Asterjadhi" userId="39de57b9-85c0-4fd1-aaac-8ca2b6560ad0" providerId="ADAL" clId="{05D90715-F29C-4B30-B873-3743C7BBC737}" dt="2025-05-15T06:58:23.212" v="10639" actId="20577"/>
        <pc:sldMkLst>
          <pc:docMk/>
          <pc:sldMk cId="2151475651" sldId="1502"/>
        </pc:sldMkLst>
        <pc:spChg chg="mod">
          <ac:chgData name="Alfred Asterjadhi" userId="39de57b9-85c0-4fd1-aaac-8ca2b6560ad0" providerId="ADAL" clId="{05D90715-F29C-4B30-B873-3743C7BBC737}" dt="2025-05-12T06:21:22.563" v="8638" actId="20577"/>
          <ac:spMkLst>
            <pc:docMk/>
            <pc:sldMk cId="2151475651" sldId="1502"/>
            <ac:spMk id="2" creationId="{BD61B737-7ED6-076E-8ADA-4E23CA3C09C0}"/>
          </ac:spMkLst>
        </pc:spChg>
        <pc:spChg chg="mod">
          <ac:chgData name="Alfred Asterjadhi" userId="39de57b9-85c0-4fd1-aaac-8ca2b6560ad0" providerId="ADAL" clId="{05D90715-F29C-4B30-B873-3743C7BBC737}" dt="2025-05-15T06:58:23.212" v="10639" actId="20577"/>
          <ac:spMkLst>
            <pc:docMk/>
            <pc:sldMk cId="2151475651" sldId="1502"/>
            <ac:spMk id="3" creationId="{5A9FC8A0-7799-9A01-9C9E-3D68630092FF}"/>
          </ac:spMkLst>
        </pc:spChg>
        <pc:spChg chg="mod">
          <ac:chgData name="Alfred Asterjadhi" userId="39de57b9-85c0-4fd1-aaac-8ca2b6560ad0" providerId="ADAL" clId="{05D90715-F29C-4B30-B873-3743C7BBC737}" dt="2025-05-13T01:25:50.780" v="9288"/>
          <ac:spMkLst>
            <pc:docMk/>
            <pc:sldMk cId="2151475651" sldId="1502"/>
            <ac:spMk id="6" creationId="{8839ADA7-5966-DF31-25D2-A4015DBFF541}"/>
          </ac:spMkLst>
        </pc:spChg>
      </pc:sldChg>
      <pc:sldChg chg="addSp modSp add mod">
        <pc:chgData name="Alfred Asterjadhi" userId="39de57b9-85c0-4fd1-aaac-8ca2b6560ad0" providerId="ADAL" clId="{05D90715-F29C-4B30-B873-3743C7BBC737}" dt="2025-05-13T01:25:52.126" v="9289"/>
        <pc:sldMkLst>
          <pc:docMk/>
          <pc:sldMk cId="2393563580" sldId="1503"/>
        </pc:sldMkLst>
        <pc:spChg chg="mod">
          <ac:chgData name="Alfred Asterjadhi" userId="39de57b9-85c0-4fd1-aaac-8ca2b6560ad0" providerId="ADAL" clId="{05D90715-F29C-4B30-B873-3743C7BBC737}" dt="2025-05-12T06:21:26.682" v="8640" actId="20577"/>
          <ac:spMkLst>
            <pc:docMk/>
            <pc:sldMk cId="2393563580" sldId="1503"/>
            <ac:spMk id="2" creationId="{A4A436A7-0DD9-F139-FAF8-0A3A24565908}"/>
          </ac:spMkLst>
        </pc:spChg>
        <pc:spChg chg="mod">
          <ac:chgData name="Alfred Asterjadhi" userId="39de57b9-85c0-4fd1-aaac-8ca2b6560ad0" providerId="ADAL" clId="{05D90715-F29C-4B30-B873-3743C7BBC737}" dt="2025-04-17T17:51:56.863" v="7577" actId="20577"/>
          <ac:spMkLst>
            <pc:docMk/>
            <pc:sldMk cId="2393563580" sldId="1503"/>
            <ac:spMk id="3" creationId="{82C1CE05-2EE8-D42F-CB3C-851E1CF941E5}"/>
          </ac:spMkLst>
        </pc:spChg>
        <pc:spChg chg="mod">
          <ac:chgData name="Alfred Asterjadhi" userId="39de57b9-85c0-4fd1-aaac-8ca2b6560ad0" providerId="ADAL" clId="{05D90715-F29C-4B30-B873-3743C7BBC737}" dt="2025-05-13T01:25:52.126" v="9289"/>
          <ac:spMkLst>
            <pc:docMk/>
            <pc:sldMk cId="2393563580" sldId="1503"/>
            <ac:spMk id="6" creationId="{340551D3-34B9-5F5C-EA31-D7139AFE79A0}"/>
          </ac:spMkLst>
        </pc:spChg>
      </pc:sldChg>
      <pc:sldChg chg="modSp add mod">
        <pc:chgData name="Alfred Asterjadhi" userId="39de57b9-85c0-4fd1-aaac-8ca2b6560ad0" providerId="ADAL" clId="{05D90715-F29C-4B30-B873-3743C7BBC737}" dt="2025-05-13T01:25:53.494" v="9290"/>
        <pc:sldMkLst>
          <pc:docMk/>
          <pc:sldMk cId="2240094714" sldId="1504"/>
        </pc:sldMkLst>
        <pc:spChg chg="mod">
          <ac:chgData name="Alfred Asterjadhi" userId="39de57b9-85c0-4fd1-aaac-8ca2b6560ad0" providerId="ADAL" clId="{05D90715-F29C-4B30-B873-3743C7BBC737}" dt="2025-05-12T06:21:33.084" v="8644" actId="20577"/>
          <ac:spMkLst>
            <pc:docMk/>
            <pc:sldMk cId="2240094714" sldId="1504"/>
            <ac:spMk id="2" creationId="{1960CB66-32D5-062A-E194-826CE17D9AF1}"/>
          </ac:spMkLst>
        </pc:spChg>
        <pc:spChg chg="mod">
          <ac:chgData name="Alfred Asterjadhi" userId="39de57b9-85c0-4fd1-aaac-8ca2b6560ad0" providerId="ADAL" clId="{05D90715-F29C-4B30-B873-3743C7BBC737}" dt="2025-04-17T17:52:03.575" v="7583" actId="20577"/>
          <ac:spMkLst>
            <pc:docMk/>
            <pc:sldMk cId="2240094714" sldId="1504"/>
            <ac:spMk id="3" creationId="{3D7D070D-3EFE-FC0F-A7B8-1BB70921310D}"/>
          </ac:spMkLst>
        </pc:spChg>
        <pc:spChg chg="mod">
          <ac:chgData name="Alfred Asterjadhi" userId="39de57b9-85c0-4fd1-aaac-8ca2b6560ad0" providerId="ADAL" clId="{05D90715-F29C-4B30-B873-3743C7BBC737}" dt="2025-05-13T01:25:53.494" v="9290"/>
          <ac:spMkLst>
            <pc:docMk/>
            <pc:sldMk cId="2240094714" sldId="1504"/>
            <ac:spMk id="6" creationId="{1276061F-9548-3F82-97B2-DCC43367912F}"/>
          </ac:spMkLst>
        </pc:spChg>
      </pc:sldChg>
      <pc:sldChg chg="modSp add mod">
        <pc:chgData name="Alfred Asterjadhi" userId="39de57b9-85c0-4fd1-aaac-8ca2b6560ad0" providerId="ADAL" clId="{05D90715-F29C-4B30-B873-3743C7BBC737}" dt="2025-05-13T01:25:54.903" v="9291"/>
        <pc:sldMkLst>
          <pc:docMk/>
          <pc:sldMk cId="1172581598" sldId="1505"/>
        </pc:sldMkLst>
        <pc:spChg chg="mod">
          <ac:chgData name="Alfred Asterjadhi" userId="39de57b9-85c0-4fd1-aaac-8ca2b6560ad0" providerId="ADAL" clId="{05D90715-F29C-4B30-B873-3743C7BBC737}" dt="2025-05-12T06:21:35.228" v="8645" actId="20577"/>
          <ac:spMkLst>
            <pc:docMk/>
            <pc:sldMk cId="1172581598" sldId="1505"/>
            <ac:spMk id="2" creationId="{3D1253AB-9162-791E-4977-E42D2F39B373}"/>
          </ac:spMkLst>
        </pc:spChg>
        <pc:spChg chg="mod">
          <ac:chgData name="Alfred Asterjadhi" userId="39de57b9-85c0-4fd1-aaac-8ca2b6560ad0" providerId="ADAL" clId="{05D90715-F29C-4B30-B873-3743C7BBC737}" dt="2025-05-02T16:33:47.715" v="8634" actId="20577"/>
          <ac:spMkLst>
            <pc:docMk/>
            <pc:sldMk cId="1172581598" sldId="1505"/>
            <ac:spMk id="3" creationId="{76CD17F0-D765-479C-51CA-4E0BA0AB9A3E}"/>
          </ac:spMkLst>
        </pc:spChg>
        <pc:spChg chg="mod">
          <ac:chgData name="Alfred Asterjadhi" userId="39de57b9-85c0-4fd1-aaac-8ca2b6560ad0" providerId="ADAL" clId="{05D90715-F29C-4B30-B873-3743C7BBC737}" dt="2025-05-13T01:25:54.903" v="9291"/>
          <ac:spMkLst>
            <pc:docMk/>
            <pc:sldMk cId="1172581598" sldId="1505"/>
            <ac:spMk id="6" creationId="{072F2EC4-6D3D-8B64-8EBF-A56C998C28D6}"/>
          </ac:spMkLst>
        </pc:spChg>
      </pc:sldChg>
      <pc:sldChg chg="modSp add mod">
        <pc:chgData name="Alfred Asterjadhi" userId="39de57b9-85c0-4fd1-aaac-8ca2b6560ad0" providerId="ADAL" clId="{05D90715-F29C-4B30-B873-3743C7BBC737}" dt="2025-04-24T19:00:53.183" v="8304" actId="403"/>
        <pc:sldMkLst>
          <pc:docMk/>
          <pc:sldMk cId="1207971532" sldId="1506"/>
        </pc:sldMkLst>
        <pc:spChg chg="mod">
          <ac:chgData name="Alfred Asterjadhi" userId="39de57b9-85c0-4fd1-aaac-8ca2b6560ad0" providerId="ADAL" clId="{05D90715-F29C-4B30-B873-3743C7BBC737}" dt="2025-04-24T15:53:23.652" v="8216" actId="13926"/>
          <ac:spMkLst>
            <pc:docMk/>
            <pc:sldMk cId="1207971532" sldId="1506"/>
            <ac:spMk id="2" creationId="{BE5D3863-3F54-0826-8315-A5487CBD8D5A}"/>
          </ac:spMkLst>
        </pc:spChg>
        <pc:spChg chg="mod">
          <ac:chgData name="Alfred Asterjadhi" userId="39de57b9-85c0-4fd1-aaac-8ca2b6560ad0" providerId="ADAL" clId="{05D90715-F29C-4B30-B873-3743C7BBC737}" dt="2025-04-24T19:00:53.183" v="8304" actId="403"/>
          <ac:spMkLst>
            <pc:docMk/>
            <pc:sldMk cId="1207971532" sldId="1506"/>
            <ac:spMk id="3" creationId="{7249BC57-8DC8-69C4-7B81-8FF5DA53AEDD}"/>
          </ac:spMkLst>
        </pc:spChg>
      </pc:sldChg>
      <pc:sldChg chg="modSp add mod">
        <pc:chgData name="Alfred Asterjadhi" userId="39de57b9-85c0-4fd1-aaac-8ca2b6560ad0" providerId="ADAL" clId="{05D90715-F29C-4B30-B873-3743C7BBC737}" dt="2025-05-13T01:25:56.086" v="9292"/>
        <pc:sldMkLst>
          <pc:docMk/>
          <pc:sldMk cId="1241155676" sldId="1507"/>
        </pc:sldMkLst>
        <pc:spChg chg="mod">
          <ac:chgData name="Alfred Asterjadhi" userId="39de57b9-85c0-4fd1-aaac-8ca2b6560ad0" providerId="ADAL" clId="{05D90715-F29C-4B30-B873-3743C7BBC737}" dt="2025-05-12T06:21:37.672" v="8646" actId="20577"/>
          <ac:spMkLst>
            <pc:docMk/>
            <pc:sldMk cId="1241155676" sldId="1507"/>
            <ac:spMk id="2" creationId="{5123C2F4-F1BF-E1EA-269D-4E3B572BFF6B}"/>
          </ac:spMkLst>
        </pc:spChg>
        <pc:spChg chg="mod">
          <ac:chgData name="Alfred Asterjadhi" userId="39de57b9-85c0-4fd1-aaac-8ca2b6560ad0" providerId="ADAL" clId="{05D90715-F29C-4B30-B873-3743C7BBC737}" dt="2025-04-30T18:51:28.665" v="8560" actId="20577"/>
          <ac:spMkLst>
            <pc:docMk/>
            <pc:sldMk cId="1241155676" sldId="1507"/>
            <ac:spMk id="3" creationId="{4E12D52D-B7D8-0637-B3CD-A688BA2AC62F}"/>
          </ac:spMkLst>
        </pc:spChg>
        <pc:spChg chg="mod">
          <ac:chgData name="Alfred Asterjadhi" userId="39de57b9-85c0-4fd1-aaac-8ca2b6560ad0" providerId="ADAL" clId="{05D90715-F29C-4B30-B873-3743C7BBC737}" dt="2025-05-13T01:25:56.086" v="9292"/>
          <ac:spMkLst>
            <pc:docMk/>
            <pc:sldMk cId="1241155676" sldId="1507"/>
            <ac:spMk id="6" creationId="{93E4B63C-41F8-46AE-577F-54C61473B97D}"/>
          </ac:spMkLst>
        </pc:spChg>
      </pc:sldChg>
      <pc:sldChg chg="modSp add mod">
        <pc:chgData name="Alfred Asterjadhi" userId="39de57b9-85c0-4fd1-aaac-8ca2b6560ad0" providerId="ADAL" clId="{05D90715-F29C-4B30-B873-3743C7BBC737}" dt="2025-05-13T01:25:57.249" v="9293"/>
        <pc:sldMkLst>
          <pc:docMk/>
          <pc:sldMk cId="2652812485" sldId="1508"/>
        </pc:sldMkLst>
        <pc:spChg chg="mod">
          <ac:chgData name="Alfred Asterjadhi" userId="39de57b9-85c0-4fd1-aaac-8ca2b6560ad0" providerId="ADAL" clId="{05D90715-F29C-4B30-B873-3743C7BBC737}" dt="2025-05-12T06:21:40.332" v="8647" actId="20577"/>
          <ac:spMkLst>
            <pc:docMk/>
            <pc:sldMk cId="2652812485" sldId="1508"/>
            <ac:spMk id="2" creationId="{A1383DC9-DF14-5AB5-6CB7-123911C2EB33}"/>
          </ac:spMkLst>
        </pc:spChg>
        <pc:spChg chg="mod">
          <ac:chgData name="Alfred Asterjadhi" userId="39de57b9-85c0-4fd1-aaac-8ca2b6560ad0" providerId="ADAL" clId="{05D90715-F29C-4B30-B873-3743C7BBC737}" dt="2025-05-05T14:11:36.592" v="8637" actId="20577"/>
          <ac:spMkLst>
            <pc:docMk/>
            <pc:sldMk cId="2652812485" sldId="1508"/>
            <ac:spMk id="3" creationId="{E67D8065-8CF5-87B3-6771-E51567FFBA23}"/>
          </ac:spMkLst>
        </pc:spChg>
        <pc:spChg chg="mod">
          <ac:chgData name="Alfred Asterjadhi" userId="39de57b9-85c0-4fd1-aaac-8ca2b6560ad0" providerId="ADAL" clId="{05D90715-F29C-4B30-B873-3743C7BBC737}" dt="2025-05-13T01:25:57.249" v="9293"/>
          <ac:spMkLst>
            <pc:docMk/>
            <pc:sldMk cId="2652812485" sldId="1508"/>
            <ac:spMk id="6" creationId="{BEA3A401-BBD7-1797-62AD-4F2217E2390A}"/>
          </ac:spMkLst>
        </pc:spChg>
      </pc:sldChg>
      <pc:sldChg chg="add del">
        <pc:chgData name="Alfred Asterjadhi" userId="39de57b9-85c0-4fd1-aaac-8ca2b6560ad0" providerId="ADAL" clId="{05D90715-F29C-4B30-B873-3743C7BBC737}" dt="2025-04-30T14:44:44.940" v="8352"/>
        <pc:sldMkLst>
          <pc:docMk/>
          <pc:sldMk cId="2908526484" sldId="1508"/>
        </pc:sldMkLst>
      </pc:sldChg>
      <pc:sldChg chg="modSp add mod">
        <pc:chgData name="Alfred Asterjadhi" userId="39de57b9-85c0-4fd1-aaac-8ca2b6560ad0" providerId="ADAL" clId="{05D90715-F29C-4B30-B873-3743C7BBC737}" dt="2025-05-13T01:25:58.349" v="9294"/>
        <pc:sldMkLst>
          <pc:docMk/>
          <pc:sldMk cId="399329110" sldId="1509"/>
        </pc:sldMkLst>
        <pc:spChg chg="mod">
          <ac:chgData name="Alfred Asterjadhi" userId="39de57b9-85c0-4fd1-aaac-8ca2b6560ad0" providerId="ADAL" clId="{05D90715-F29C-4B30-B873-3743C7BBC737}" dt="2025-05-12T06:21:42.489" v="8648" actId="20577"/>
          <ac:spMkLst>
            <pc:docMk/>
            <pc:sldMk cId="399329110" sldId="1509"/>
            <ac:spMk id="2" creationId="{92A90BBE-05C3-8473-E684-9CA2ADF0BBEA}"/>
          </ac:spMkLst>
        </pc:spChg>
        <pc:spChg chg="mod">
          <ac:chgData name="Alfred Asterjadhi" userId="39de57b9-85c0-4fd1-aaac-8ca2b6560ad0" providerId="ADAL" clId="{05D90715-F29C-4B30-B873-3743C7BBC737}" dt="2025-05-13T01:22:53.665" v="9162" actId="20577"/>
          <ac:spMkLst>
            <pc:docMk/>
            <pc:sldMk cId="399329110" sldId="1509"/>
            <ac:spMk id="3" creationId="{D87606B6-D32E-AFC2-F0FF-CCBB91E65936}"/>
          </ac:spMkLst>
        </pc:spChg>
        <pc:spChg chg="mod">
          <ac:chgData name="Alfred Asterjadhi" userId="39de57b9-85c0-4fd1-aaac-8ca2b6560ad0" providerId="ADAL" clId="{05D90715-F29C-4B30-B873-3743C7BBC737}" dt="2025-05-13T01:25:58.349" v="9294"/>
          <ac:spMkLst>
            <pc:docMk/>
            <pc:sldMk cId="399329110" sldId="1509"/>
            <ac:spMk id="6" creationId="{8ECE8A08-A7DF-2064-608D-2656F062C3B4}"/>
          </ac:spMkLst>
        </pc:spChg>
      </pc:sldChg>
      <pc:sldChg chg="modSp add mod">
        <pc:chgData name="Alfred Asterjadhi" userId="39de57b9-85c0-4fd1-aaac-8ca2b6560ad0" providerId="ADAL" clId="{05D90715-F29C-4B30-B873-3743C7BBC737}" dt="2025-05-15T04:55:52.225" v="10481" actId="207"/>
        <pc:sldMkLst>
          <pc:docMk/>
          <pc:sldMk cId="1827448681" sldId="1510"/>
        </pc:sldMkLst>
        <pc:spChg chg="mod">
          <ac:chgData name="Alfred Asterjadhi" userId="39de57b9-85c0-4fd1-aaac-8ca2b6560ad0" providerId="ADAL" clId="{05D90715-F29C-4B30-B873-3743C7BBC737}" dt="2025-05-13T01:03:28.057" v="9115" actId="207"/>
          <ac:spMkLst>
            <pc:docMk/>
            <pc:sldMk cId="1827448681" sldId="1510"/>
            <ac:spMk id="2" creationId="{11CD3753-357F-7025-A338-9C784B02CCB0}"/>
          </ac:spMkLst>
        </pc:spChg>
        <pc:spChg chg="mod">
          <ac:chgData name="Alfred Asterjadhi" userId="39de57b9-85c0-4fd1-aaac-8ca2b6560ad0" providerId="ADAL" clId="{05D90715-F29C-4B30-B873-3743C7BBC737}" dt="2025-05-15T04:55:52.225" v="10481" actId="207"/>
          <ac:spMkLst>
            <pc:docMk/>
            <pc:sldMk cId="1827448681" sldId="1510"/>
            <ac:spMk id="3" creationId="{8801C032-3916-7D40-9B6A-602FF15A5B79}"/>
          </ac:spMkLst>
        </pc:spChg>
        <pc:spChg chg="mod">
          <ac:chgData name="Alfred Asterjadhi" userId="39de57b9-85c0-4fd1-aaac-8ca2b6560ad0" providerId="ADAL" clId="{05D90715-F29C-4B30-B873-3743C7BBC737}" dt="2025-05-13T01:25:59.477" v="9295"/>
          <ac:spMkLst>
            <pc:docMk/>
            <pc:sldMk cId="1827448681" sldId="1510"/>
            <ac:spMk id="6" creationId="{E6014946-947B-A7ED-66F8-A79C40FEBF5F}"/>
          </ac:spMkLst>
        </pc:spChg>
      </pc:sldChg>
      <pc:sldChg chg="modSp add mod">
        <pc:chgData name="Alfred Asterjadhi" userId="39de57b9-85c0-4fd1-aaac-8ca2b6560ad0" providerId="ADAL" clId="{05D90715-F29C-4B30-B873-3743C7BBC737}" dt="2025-05-15T04:56:00.018" v="10486" actId="20577"/>
        <pc:sldMkLst>
          <pc:docMk/>
          <pc:sldMk cId="1108285005" sldId="1511"/>
        </pc:sldMkLst>
        <pc:spChg chg="mod">
          <ac:chgData name="Alfred Asterjadhi" userId="39de57b9-85c0-4fd1-aaac-8ca2b6560ad0" providerId="ADAL" clId="{05D90715-F29C-4B30-B873-3743C7BBC737}" dt="2025-05-15T04:56:00.018" v="10486" actId="20577"/>
          <ac:spMkLst>
            <pc:docMk/>
            <pc:sldMk cId="1108285005" sldId="1511"/>
            <ac:spMk id="2" creationId="{CDAD6BA3-7FD5-2931-93E1-762688B519F9}"/>
          </ac:spMkLst>
        </pc:spChg>
        <pc:spChg chg="mod">
          <ac:chgData name="Alfred Asterjadhi" userId="39de57b9-85c0-4fd1-aaac-8ca2b6560ad0" providerId="ADAL" clId="{05D90715-F29C-4B30-B873-3743C7BBC737}" dt="2025-05-15T04:55:56.703" v="10482" actId="207"/>
          <ac:spMkLst>
            <pc:docMk/>
            <pc:sldMk cId="1108285005" sldId="1511"/>
            <ac:spMk id="3" creationId="{E165C998-D2E2-D0CA-FBB8-CC72FF2AD087}"/>
          </ac:spMkLst>
        </pc:spChg>
        <pc:spChg chg="mod">
          <ac:chgData name="Alfred Asterjadhi" userId="39de57b9-85c0-4fd1-aaac-8ca2b6560ad0" providerId="ADAL" clId="{05D90715-F29C-4B30-B873-3743C7BBC737}" dt="2025-05-13T01:26:00.627" v="9296"/>
          <ac:spMkLst>
            <pc:docMk/>
            <pc:sldMk cId="1108285005" sldId="1511"/>
            <ac:spMk id="6" creationId="{822931DD-D5CC-16AB-DEBF-DCE63E4B30BC}"/>
          </ac:spMkLst>
        </pc:spChg>
      </pc:sldChg>
      <pc:sldChg chg="modSp add mod">
        <pc:chgData name="Alfred Asterjadhi" userId="39de57b9-85c0-4fd1-aaac-8ca2b6560ad0" providerId="ADAL" clId="{05D90715-F29C-4B30-B873-3743C7BBC737}" dt="2025-05-15T07:41:45.747" v="10671" actId="207"/>
        <pc:sldMkLst>
          <pc:docMk/>
          <pc:sldMk cId="343097353" sldId="1512"/>
        </pc:sldMkLst>
        <pc:spChg chg="mod">
          <ac:chgData name="Alfred Asterjadhi" userId="39de57b9-85c0-4fd1-aaac-8ca2b6560ad0" providerId="ADAL" clId="{05D90715-F29C-4B30-B873-3743C7BBC737}" dt="2025-05-13T01:25:29.492" v="9284" actId="207"/>
          <ac:spMkLst>
            <pc:docMk/>
            <pc:sldMk cId="343097353" sldId="1512"/>
            <ac:spMk id="2" creationId="{82100948-C4EB-BD59-025C-1F5B50250906}"/>
          </ac:spMkLst>
        </pc:spChg>
        <pc:spChg chg="mod">
          <ac:chgData name="Alfred Asterjadhi" userId="39de57b9-85c0-4fd1-aaac-8ca2b6560ad0" providerId="ADAL" clId="{05D90715-F29C-4B30-B873-3743C7BBC737}" dt="2025-05-15T07:41:45.747" v="10671" actId="207"/>
          <ac:spMkLst>
            <pc:docMk/>
            <pc:sldMk cId="343097353" sldId="1512"/>
            <ac:spMk id="3" creationId="{C537FBFD-2B2F-562D-E23D-FFDC519E6EFD}"/>
          </ac:spMkLst>
        </pc:spChg>
        <pc:spChg chg="mod">
          <ac:chgData name="Alfred Asterjadhi" userId="39de57b9-85c0-4fd1-aaac-8ca2b6560ad0" providerId="ADAL" clId="{05D90715-F29C-4B30-B873-3743C7BBC737}" dt="2025-05-13T01:26:01.722" v="9297"/>
          <ac:spMkLst>
            <pc:docMk/>
            <pc:sldMk cId="343097353" sldId="1512"/>
            <ac:spMk id="6" creationId="{8E3C1295-69D3-9B16-D640-FFCF6DD2BB4C}"/>
          </ac:spMkLst>
        </pc:spChg>
      </pc:sldChg>
      <pc:sldChg chg="modSp add del mod ord">
        <pc:chgData name="Alfred Asterjadhi" userId="39de57b9-85c0-4fd1-aaac-8ca2b6560ad0" providerId="ADAL" clId="{05D90715-F29C-4B30-B873-3743C7BBC737}" dt="2025-05-13T01:24:20.912" v="9192" actId="2696"/>
        <pc:sldMkLst>
          <pc:docMk/>
          <pc:sldMk cId="3905226479" sldId="1512"/>
        </pc:sldMkLst>
      </pc:sldChg>
      <pc:sldChg chg="modSp add mod">
        <pc:chgData name="Alfred Asterjadhi" userId="39de57b9-85c0-4fd1-aaac-8ca2b6560ad0" providerId="ADAL" clId="{05D90715-F29C-4B30-B873-3743C7BBC737}" dt="2025-05-15T07:41:57.479" v="10673" actId="207"/>
        <pc:sldMkLst>
          <pc:docMk/>
          <pc:sldMk cId="2225592934" sldId="1513"/>
        </pc:sldMkLst>
        <pc:spChg chg="mod">
          <ac:chgData name="Alfred Asterjadhi" userId="39de57b9-85c0-4fd1-aaac-8ca2b6560ad0" providerId="ADAL" clId="{05D90715-F29C-4B30-B873-3743C7BBC737}" dt="2025-05-15T04:58:31.454" v="10510" actId="20577"/>
          <ac:spMkLst>
            <pc:docMk/>
            <pc:sldMk cId="2225592934" sldId="1513"/>
            <ac:spMk id="2" creationId="{B7D1DD72-E9F1-C8BC-B671-AE74C0371778}"/>
          </ac:spMkLst>
        </pc:spChg>
        <pc:spChg chg="mod">
          <ac:chgData name="Alfred Asterjadhi" userId="39de57b9-85c0-4fd1-aaac-8ca2b6560ad0" providerId="ADAL" clId="{05D90715-F29C-4B30-B873-3743C7BBC737}" dt="2025-05-15T07:41:57.479" v="10673" actId="207"/>
          <ac:spMkLst>
            <pc:docMk/>
            <pc:sldMk cId="2225592934" sldId="1513"/>
            <ac:spMk id="3" creationId="{3A4134B9-5069-06A3-8434-C2350DC5984E}"/>
          </ac:spMkLst>
        </pc:spChg>
      </pc:sldChg>
      <pc:sldChg chg="add del">
        <pc:chgData name="Alfred Asterjadhi" userId="39de57b9-85c0-4fd1-aaac-8ca2b6560ad0" providerId="ADAL" clId="{05D90715-F29C-4B30-B873-3743C7BBC737}" dt="2025-05-14T01:55:56.444" v="9310"/>
        <pc:sldMkLst>
          <pc:docMk/>
          <pc:sldMk cId="1116324314" sldId="1514"/>
        </pc:sldMkLst>
      </pc:sldChg>
      <pc:sldChg chg="modSp add mod">
        <pc:chgData name="Alfred Asterjadhi" userId="39de57b9-85c0-4fd1-aaac-8ca2b6560ad0" providerId="ADAL" clId="{05D90715-F29C-4B30-B873-3743C7BBC737}" dt="2025-05-15T07:42:08.902" v="10675" actId="207"/>
        <pc:sldMkLst>
          <pc:docMk/>
          <pc:sldMk cId="2703579325" sldId="1514"/>
        </pc:sldMkLst>
        <pc:spChg chg="mod">
          <ac:chgData name="Alfred Asterjadhi" userId="39de57b9-85c0-4fd1-aaac-8ca2b6560ad0" providerId="ADAL" clId="{05D90715-F29C-4B30-B873-3743C7BBC737}" dt="2025-05-15T04:58:37.459" v="10513" actId="20577"/>
          <ac:spMkLst>
            <pc:docMk/>
            <pc:sldMk cId="2703579325" sldId="1514"/>
            <ac:spMk id="2" creationId="{550A0F88-CB14-3B92-25D6-F69F50D6AABE}"/>
          </ac:spMkLst>
        </pc:spChg>
        <pc:spChg chg="mod">
          <ac:chgData name="Alfred Asterjadhi" userId="39de57b9-85c0-4fd1-aaac-8ca2b6560ad0" providerId="ADAL" clId="{05D90715-F29C-4B30-B873-3743C7BBC737}" dt="2025-05-15T07:42:08.902" v="10675" actId="207"/>
          <ac:spMkLst>
            <pc:docMk/>
            <pc:sldMk cId="2703579325" sldId="1514"/>
            <ac:spMk id="3" creationId="{90C4CB0C-75E3-91E7-C941-28F6D7F5F2CB}"/>
          </ac:spMkLst>
        </pc:spChg>
      </pc:sldChg>
      <pc:sldChg chg="modSp add mod ord">
        <pc:chgData name="Alfred Asterjadhi" userId="39de57b9-85c0-4fd1-aaac-8ca2b6560ad0" providerId="ADAL" clId="{05D90715-F29C-4B30-B873-3743C7BBC737}" dt="2025-05-15T07:42:02.113" v="10674" actId="207"/>
        <pc:sldMkLst>
          <pc:docMk/>
          <pc:sldMk cId="3216444931" sldId="1515"/>
        </pc:sldMkLst>
        <pc:spChg chg="mod">
          <ac:chgData name="Alfred Asterjadhi" userId="39de57b9-85c0-4fd1-aaac-8ca2b6560ad0" providerId="ADAL" clId="{05D90715-F29C-4B30-B873-3743C7BBC737}" dt="2025-05-15T04:58:33.699" v="10511" actId="20577"/>
          <ac:spMkLst>
            <pc:docMk/>
            <pc:sldMk cId="3216444931" sldId="1515"/>
            <ac:spMk id="2" creationId="{E716E833-06F4-6860-E32B-3F55E40B2043}"/>
          </ac:spMkLst>
        </pc:spChg>
        <pc:spChg chg="mod">
          <ac:chgData name="Alfred Asterjadhi" userId="39de57b9-85c0-4fd1-aaac-8ca2b6560ad0" providerId="ADAL" clId="{05D90715-F29C-4B30-B873-3743C7BBC737}" dt="2025-05-15T07:42:02.113" v="10674" actId="207"/>
          <ac:spMkLst>
            <pc:docMk/>
            <pc:sldMk cId="3216444931" sldId="1515"/>
            <ac:spMk id="3" creationId="{8F010964-BBEC-BF8A-0DF9-DA112B24772F}"/>
          </ac:spMkLst>
        </pc:spChg>
      </pc:sldChg>
      <pc:sldChg chg="modSp add mod">
        <pc:chgData name="Alfred Asterjadhi" userId="39de57b9-85c0-4fd1-aaac-8ca2b6560ad0" providerId="ADAL" clId="{05D90715-F29C-4B30-B873-3743C7BBC737}" dt="2025-05-15T07:42:13.415" v="10676" actId="207"/>
        <pc:sldMkLst>
          <pc:docMk/>
          <pc:sldMk cId="1172865246" sldId="1516"/>
        </pc:sldMkLst>
        <pc:spChg chg="mod">
          <ac:chgData name="Alfred Asterjadhi" userId="39de57b9-85c0-4fd1-aaac-8ca2b6560ad0" providerId="ADAL" clId="{05D90715-F29C-4B30-B873-3743C7BBC737}" dt="2025-05-15T04:58:39.084" v="10514" actId="20577"/>
          <ac:spMkLst>
            <pc:docMk/>
            <pc:sldMk cId="1172865246" sldId="1516"/>
            <ac:spMk id="2" creationId="{43B2CC74-6E2C-C6CE-EB76-E1CD78AC7B4D}"/>
          </ac:spMkLst>
        </pc:spChg>
        <pc:spChg chg="mod">
          <ac:chgData name="Alfred Asterjadhi" userId="39de57b9-85c0-4fd1-aaac-8ca2b6560ad0" providerId="ADAL" clId="{05D90715-F29C-4B30-B873-3743C7BBC737}" dt="2025-05-15T07:42:13.415" v="10676" actId="207"/>
          <ac:spMkLst>
            <pc:docMk/>
            <pc:sldMk cId="1172865246" sldId="1516"/>
            <ac:spMk id="3" creationId="{00CA6951-1391-9DB1-0363-62E6C3EEE2C5}"/>
          </ac:spMkLst>
        </pc:spChg>
      </pc:sldChg>
      <pc:sldChg chg="modSp add mod">
        <pc:chgData name="Alfred Asterjadhi" userId="39de57b9-85c0-4fd1-aaac-8ca2b6560ad0" providerId="ADAL" clId="{05D90715-F29C-4B30-B873-3743C7BBC737}" dt="2025-05-15T08:06:38.745" v="10798" actId="20577"/>
        <pc:sldMkLst>
          <pc:docMk/>
          <pc:sldMk cId="402834261" sldId="1517"/>
        </pc:sldMkLst>
        <pc:spChg chg="mod">
          <ac:chgData name="Alfred Asterjadhi" userId="39de57b9-85c0-4fd1-aaac-8ca2b6560ad0" providerId="ADAL" clId="{05D90715-F29C-4B30-B873-3743C7BBC737}" dt="2025-05-15T04:58:41.399" v="10515" actId="20577"/>
          <ac:spMkLst>
            <pc:docMk/>
            <pc:sldMk cId="402834261" sldId="1517"/>
            <ac:spMk id="2" creationId="{2B8FABA0-D3FE-2E13-8659-D09E4BA996F6}"/>
          </ac:spMkLst>
        </pc:spChg>
        <pc:spChg chg="mod">
          <ac:chgData name="Alfred Asterjadhi" userId="39de57b9-85c0-4fd1-aaac-8ca2b6560ad0" providerId="ADAL" clId="{05D90715-F29C-4B30-B873-3743C7BBC737}" dt="2025-05-15T08:06:38.745" v="10798" actId="20577"/>
          <ac:spMkLst>
            <pc:docMk/>
            <pc:sldMk cId="402834261" sldId="1517"/>
            <ac:spMk id="3" creationId="{08414E7B-4EBF-F9CC-2A30-D9400551E375}"/>
          </ac:spMkLst>
        </pc:spChg>
      </pc:sldChg>
      <pc:sldChg chg="modSp add del mod">
        <pc:chgData name="Alfred Asterjadhi" userId="39de57b9-85c0-4fd1-aaac-8ca2b6560ad0" providerId="ADAL" clId="{05D90715-F29C-4B30-B873-3743C7BBC737}" dt="2025-05-15T04:58:16.336" v="10503" actId="2696"/>
        <pc:sldMkLst>
          <pc:docMk/>
          <pc:sldMk cId="111999427" sldId="1518"/>
        </pc:sldMkLst>
        <pc:spChg chg="mod">
          <ac:chgData name="Alfred Asterjadhi" userId="39de57b9-85c0-4fd1-aaac-8ca2b6560ad0" providerId="ADAL" clId="{05D90715-F29C-4B30-B873-3743C7BBC737}" dt="2025-05-14T04:19:56.036" v="9785" actId="207"/>
          <ac:spMkLst>
            <pc:docMk/>
            <pc:sldMk cId="111999427" sldId="1518"/>
            <ac:spMk id="2" creationId="{53BFD501-6FB9-CEE1-DD2B-90D3C6A66DE2}"/>
          </ac:spMkLst>
        </pc:spChg>
        <pc:spChg chg="mod">
          <ac:chgData name="Alfred Asterjadhi" userId="39de57b9-85c0-4fd1-aaac-8ca2b6560ad0" providerId="ADAL" clId="{05D90715-F29C-4B30-B873-3743C7BBC737}" dt="2025-05-15T04:58:03.731" v="10502" actId="207"/>
          <ac:spMkLst>
            <pc:docMk/>
            <pc:sldMk cId="111999427" sldId="1518"/>
            <ac:spMk id="3" creationId="{65ABC859-32AA-9DBC-A611-E67ACAAB836F}"/>
          </ac:spMkLst>
        </pc:spChg>
      </pc:sldChg>
      <pc:sldChg chg="modSp add mod">
        <pc:chgData name="Alfred Asterjadhi" userId="39de57b9-85c0-4fd1-aaac-8ca2b6560ad0" providerId="ADAL" clId="{05D90715-F29C-4B30-B873-3743C7BBC737}" dt="2025-05-15T07:41:52.703" v="10672" actId="207"/>
        <pc:sldMkLst>
          <pc:docMk/>
          <pc:sldMk cId="925788052" sldId="1518"/>
        </pc:sldMkLst>
        <pc:spChg chg="mod">
          <ac:chgData name="Alfred Asterjadhi" userId="39de57b9-85c0-4fd1-aaac-8ca2b6560ad0" providerId="ADAL" clId="{05D90715-F29C-4B30-B873-3743C7BBC737}" dt="2025-05-15T04:58:28.079" v="10507" actId="20577"/>
          <ac:spMkLst>
            <pc:docMk/>
            <pc:sldMk cId="925788052" sldId="1518"/>
            <ac:spMk id="2" creationId="{53BFD501-6FB9-CEE1-DD2B-90D3C6A66DE2}"/>
          </ac:spMkLst>
        </pc:spChg>
        <pc:spChg chg="mod">
          <ac:chgData name="Alfred Asterjadhi" userId="39de57b9-85c0-4fd1-aaac-8ca2b6560ad0" providerId="ADAL" clId="{05D90715-F29C-4B30-B873-3743C7BBC737}" dt="2025-05-15T07:41:52.703" v="10672" actId="207"/>
          <ac:spMkLst>
            <pc:docMk/>
            <pc:sldMk cId="925788052" sldId="1518"/>
            <ac:spMk id="3" creationId="{65ABC859-32AA-9DBC-A611-E67ACAAB836F}"/>
          </ac:spMkLst>
        </pc:spChg>
      </pc:sldChg>
      <pc:sldChg chg="addSp modSp add mod">
        <pc:chgData name="Alfred Asterjadhi" userId="39de57b9-85c0-4fd1-aaac-8ca2b6560ad0" providerId="ADAL" clId="{05D90715-F29C-4B30-B873-3743C7BBC737}" dt="2025-05-15T08:04:03.885" v="10734" actId="207"/>
        <pc:sldMkLst>
          <pc:docMk/>
          <pc:sldMk cId="1004879123" sldId="1519"/>
        </pc:sldMkLst>
        <pc:spChg chg="mod">
          <ac:chgData name="Alfred Asterjadhi" userId="39de57b9-85c0-4fd1-aaac-8ca2b6560ad0" providerId="ADAL" clId="{05D90715-F29C-4B30-B873-3743C7BBC737}" dt="2025-05-15T05:00:13.727" v="10543" actId="20577"/>
          <ac:spMkLst>
            <pc:docMk/>
            <pc:sldMk cId="1004879123" sldId="1519"/>
            <ac:spMk id="2" creationId="{A8A8EA11-336E-2EB8-12A6-E857402EB5CC}"/>
          </ac:spMkLst>
        </pc:spChg>
        <pc:spChg chg="mod">
          <ac:chgData name="Alfred Asterjadhi" userId="39de57b9-85c0-4fd1-aaac-8ca2b6560ad0" providerId="ADAL" clId="{05D90715-F29C-4B30-B873-3743C7BBC737}" dt="2025-05-15T08:04:03.885" v="10734" actId="207"/>
          <ac:spMkLst>
            <pc:docMk/>
            <pc:sldMk cId="1004879123" sldId="1519"/>
            <ac:spMk id="3" creationId="{186A94E3-2C3E-32D6-D7F8-456CCECA40F1}"/>
          </ac:spMkLst>
        </pc:spChg>
        <pc:spChg chg="add">
          <ac:chgData name="Alfred Asterjadhi" userId="39de57b9-85c0-4fd1-aaac-8ca2b6560ad0" providerId="ADAL" clId="{05D90715-F29C-4B30-B873-3743C7BBC737}" dt="2025-05-14T11:57:39.769" v="10043"/>
          <ac:spMkLst>
            <pc:docMk/>
            <pc:sldMk cId="1004879123" sldId="1519"/>
            <ac:spMk id="7" creationId="{A805DA7A-D861-9164-0D9F-88AF768C9037}"/>
          </ac:spMkLst>
        </pc:spChg>
        <pc:spChg chg="add">
          <ac:chgData name="Alfred Asterjadhi" userId="39de57b9-85c0-4fd1-aaac-8ca2b6560ad0" providerId="ADAL" clId="{05D90715-F29C-4B30-B873-3743C7BBC737}" dt="2025-05-14T11:57:41.968" v="10044"/>
          <ac:spMkLst>
            <pc:docMk/>
            <pc:sldMk cId="1004879123" sldId="1519"/>
            <ac:spMk id="8" creationId="{ABCDB2D8-F76C-4D31-9314-8E1B92DDA865}"/>
          </ac:spMkLst>
        </pc:spChg>
      </pc:sldChg>
      <pc:sldChg chg="add del">
        <pc:chgData name="Alfred Asterjadhi" userId="39de57b9-85c0-4fd1-aaac-8ca2b6560ad0" providerId="ADAL" clId="{05D90715-F29C-4B30-B873-3743C7BBC737}" dt="2025-05-14T11:24:13.557" v="9809"/>
        <pc:sldMkLst>
          <pc:docMk/>
          <pc:sldMk cId="426693543" sldId="1520"/>
        </pc:sldMkLst>
      </pc:sldChg>
      <pc:sldChg chg="modSp add mod ord">
        <pc:chgData name="Alfred Asterjadhi" userId="39de57b9-85c0-4fd1-aaac-8ca2b6560ad0" providerId="ADAL" clId="{05D90715-F29C-4B30-B873-3743C7BBC737}" dt="2025-05-15T07:43:04.423" v="10677" actId="207"/>
        <pc:sldMkLst>
          <pc:docMk/>
          <pc:sldMk cId="4106350911" sldId="1520"/>
        </pc:sldMkLst>
        <pc:spChg chg="mod">
          <ac:chgData name="Alfred Asterjadhi" userId="39de57b9-85c0-4fd1-aaac-8ca2b6560ad0" providerId="ADAL" clId="{05D90715-F29C-4B30-B873-3743C7BBC737}" dt="2025-05-14T11:35:31.997" v="9997" actId="207"/>
          <ac:spMkLst>
            <pc:docMk/>
            <pc:sldMk cId="4106350911" sldId="1520"/>
            <ac:spMk id="2" creationId="{43D1A55A-D429-C48E-4CDD-A9E674C18E1A}"/>
          </ac:spMkLst>
        </pc:spChg>
        <pc:spChg chg="mod">
          <ac:chgData name="Alfred Asterjadhi" userId="39de57b9-85c0-4fd1-aaac-8ca2b6560ad0" providerId="ADAL" clId="{05D90715-F29C-4B30-B873-3743C7BBC737}" dt="2025-05-15T07:43:04.423" v="10677" actId="207"/>
          <ac:spMkLst>
            <pc:docMk/>
            <pc:sldMk cId="4106350911" sldId="1520"/>
            <ac:spMk id="3" creationId="{02655162-B2DF-F3A3-1FBD-4DE5C6D1EF92}"/>
          </ac:spMkLst>
        </pc:spChg>
      </pc:sldChg>
      <pc:sldChg chg="modSp add mod">
        <pc:chgData name="Alfred Asterjadhi" userId="39de57b9-85c0-4fd1-aaac-8ca2b6560ad0" providerId="ADAL" clId="{05D90715-F29C-4B30-B873-3743C7BBC737}" dt="2025-05-15T07:43:48.942" v="10688" actId="207"/>
        <pc:sldMkLst>
          <pc:docMk/>
          <pc:sldMk cId="646266391" sldId="1521"/>
        </pc:sldMkLst>
        <pc:spChg chg="mod">
          <ac:chgData name="Alfred Asterjadhi" userId="39de57b9-85c0-4fd1-aaac-8ca2b6560ad0" providerId="ADAL" clId="{05D90715-F29C-4B30-B873-3743C7BBC737}" dt="2025-05-15T05:00:15.375" v="10544" actId="20577"/>
          <ac:spMkLst>
            <pc:docMk/>
            <pc:sldMk cId="646266391" sldId="1521"/>
            <ac:spMk id="2" creationId="{10A89113-60E5-3D42-F24E-62C5B5FD56D5}"/>
          </ac:spMkLst>
        </pc:spChg>
        <pc:spChg chg="mod">
          <ac:chgData name="Alfred Asterjadhi" userId="39de57b9-85c0-4fd1-aaac-8ca2b6560ad0" providerId="ADAL" clId="{05D90715-F29C-4B30-B873-3743C7BBC737}" dt="2025-05-15T07:43:48.942" v="10688" actId="207"/>
          <ac:spMkLst>
            <pc:docMk/>
            <pc:sldMk cId="646266391" sldId="1521"/>
            <ac:spMk id="3" creationId="{394B2246-DC12-D16A-5378-BE25DDC73990}"/>
          </ac:spMkLst>
        </pc:spChg>
      </pc:sldChg>
      <pc:sldChg chg="modSp add mod">
        <pc:chgData name="Alfred Asterjadhi" userId="39de57b9-85c0-4fd1-aaac-8ca2b6560ad0" providerId="ADAL" clId="{05D90715-F29C-4B30-B873-3743C7BBC737}" dt="2025-05-15T08:01:48.389" v="10721" actId="20577"/>
        <pc:sldMkLst>
          <pc:docMk/>
          <pc:sldMk cId="3415363603" sldId="1522"/>
        </pc:sldMkLst>
        <pc:spChg chg="mod">
          <ac:chgData name="Alfred Asterjadhi" userId="39de57b9-85c0-4fd1-aaac-8ca2b6560ad0" providerId="ADAL" clId="{05D90715-F29C-4B30-B873-3743C7BBC737}" dt="2025-05-15T05:00:17.130" v="10545" actId="20577"/>
          <ac:spMkLst>
            <pc:docMk/>
            <pc:sldMk cId="3415363603" sldId="1522"/>
            <ac:spMk id="2" creationId="{6C83F3B5-0B6E-8A0C-12D0-C8FB5D5B9E11}"/>
          </ac:spMkLst>
        </pc:spChg>
        <pc:spChg chg="mod">
          <ac:chgData name="Alfred Asterjadhi" userId="39de57b9-85c0-4fd1-aaac-8ca2b6560ad0" providerId="ADAL" clId="{05D90715-F29C-4B30-B873-3743C7BBC737}" dt="2025-05-15T08:01:48.389" v="10721" actId="20577"/>
          <ac:spMkLst>
            <pc:docMk/>
            <pc:sldMk cId="3415363603" sldId="1522"/>
            <ac:spMk id="3" creationId="{6917D72C-B0A3-1DB0-7B68-B1CFF30287A1}"/>
          </ac:spMkLst>
        </pc:spChg>
      </pc:sldChg>
      <pc:sldChg chg="modSp add del mod">
        <pc:chgData name="Alfred Asterjadhi" userId="39de57b9-85c0-4fd1-aaac-8ca2b6560ad0" providerId="ADAL" clId="{05D90715-F29C-4B30-B873-3743C7BBC737}" dt="2025-05-15T05:01:09.341" v="10555" actId="47"/>
        <pc:sldMkLst>
          <pc:docMk/>
          <pc:sldMk cId="3775649557" sldId="1523"/>
        </pc:sldMkLst>
        <pc:spChg chg="mod">
          <ac:chgData name="Alfred Asterjadhi" userId="39de57b9-85c0-4fd1-aaac-8ca2b6560ad0" providerId="ADAL" clId="{05D90715-F29C-4B30-B873-3743C7BBC737}" dt="2025-05-15T05:00:19.926" v="10547" actId="20577"/>
          <ac:spMkLst>
            <pc:docMk/>
            <pc:sldMk cId="3775649557" sldId="1523"/>
            <ac:spMk id="2" creationId="{E73E75EB-0530-D2EA-8A7C-EDAD61B30E0F}"/>
          </ac:spMkLst>
        </pc:spChg>
        <pc:spChg chg="mod">
          <ac:chgData name="Alfred Asterjadhi" userId="39de57b9-85c0-4fd1-aaac-8ca2b6560ad0" providerId="ADAL" clId="{05D90715-F29C-4B30-B873-3743C7BBC737}" dt="2025-05-15T05:00:54.125" v="10553" actId="21"/>
          <ac:spMkLst>
            <pc:docMk/>
            <pc:sldMk cId="3775649557" sldId="1523"/>
            <ac:spMk id="3" creationId="{9C9F6289-D1F3-5812-9235-8E1A7A0D6E94}"/>
          </ac:spMkLst>
        </pc:spChg>
      </pc:sldChg>
      <pc:sldChg chg="modSp add mod">
        <pc:chgData name="Alfred Asterjadhi" userId="39de57b9-85c0-4fd1-aaac-8ca2b6560ad0" providerId="ADAL" clId="{05D90715-F29C-4B30-B873-3743C7BBC737}" dt="2025-05-15T08:03:42.496" v="10729" actId="21"/>
        <pc:sldMkLst>
          <pc:docMk/>
          <pc:sldMk cId="3401549710" sldId="1524"/>
        </pc:sldMkLst>
        <pc:spChg chg="mod">
          <ac:chgData name="Alfred Asterjadhi" userId="39de57b9-85c0-4fd1-aaac-8ca2b6560ad0" providerId="ADAL" clId="{05D90715-F29C-4B30-B873-3743C7BBC737}" dt="2025-05-15T05:00:22.438" v="10548" actId="20577"/>
          <ac:spMkLst>
            <pc:docMk/>
            <pc:sldMk cId="3401549710" sldId="1524"/>
            <ac:spMk id="2" creationId="{777C978F-75F2-99C7-5401-076DA15A41AB}"/>
          </ac:spMkLst>
        </pc:spChg>
        <pc:spChg chg="mod">
          <ac:chgData name="Alfred Asterjadhi" userId="39de57b9-85c0-4fd1-aaac-8ca2b6560ad0" providerId="ADAL" clId="{05D90715-F29C-4B30-B873-3743C7BBC737}" dt="2025-05-15T08:03:42.496" v="10729" actId="21"/>
          <ac:spMkLst>
            <pc:docMk/>
            <pc:sldMk cId="3401549710" sldId="1524"/>
            <ac:spMk id="3" creationId="{533A34C9-1FB8-74EF-CCE6-2F472B3800F6}"/>
          </ac:spMkLst>
        </pc:spChg>
      </pc:sldChg>
      <pc:sldChg chg="modSp add mod">
        <pc:chgData name="Alfred Asterjadhi" userId="39de57b9-85c0-4fd1-aaac-8ca2b6560ad0" providerId="ADAL" clId="{05D90715-F29C-4B30-B873-3743C7BBC737}" dt="2025-05-15T07:43:25.883" v="10686" actId="20577"/>
        <pc:sldMkLst>
          <pc:docMk/>
          <pc:sldMk cId="921800595" sldId="1525"/>
        </pc:sldMkLst>
        <pc:spChg chg="mod">
          <ac:chgData name="Alfred Asterjadhi" userId="39de57b9-85c0-4fd1-aaac-8ca2b6560ad0" providerId="ADAL" clId="{05D90715-F29C-4B30-B873-3743C7BBC737}" dt="2025-05-15T05:00:29.034" v="10549" actId="207"/>
          <ac:spMkLst>
            <pc:docMk/>
            <pc:sldMk cId="921800595" sldId="1525"/>
            <ac:spMk id="2" creationId="{6104BE7C-F89C-6394-9096-1C5862B1B87F}"/>
          </ac:spMkLst>
        </pc:spChg>
        <pc:spChg chg="mod">
          <ac:chgData name="Alfred Asterjadhi" userId="39de57b9-85c0-4fd1-aaac-8ca2b6560ad0" providerId="ADAL" clId="{05D90715-F29C-4B30-B873-3743C7BBC737}" dt="2025-05-15T07:43:25.883" v="10686" actId="20577"/>
          <ac:spMkLst>
            <pc:docMk/>
            <pc:sldMk cId="921800595" sldId="1525"/>
            <ac:spMk id="3" creationId="{1730747E-6373-3FB3-DAD3-2AFB333824E9}"/>
          </ac:spMkLst>
        </pc:spChg>
      </pc:sldChg>
      <pc:sldChg chg="modSp new del mod">
        <pc:chgData name="Alfred Asterjadhi" userId="39de57b9-85c0-4fd1-aaac-8ca2b6560ad0" providerId="ADAL" clId="{05D90715-F29C-4B30-B873-3743C7BBC737}" dt="2025-05-15T04:59:39.520" v="10535" actId="47"/>
        <pc:sldMkLst>
          <pc:docMk/>
          <pc:sldMk cId="3132695568" sldId="1525"/>
        </pc:sldMkLst>
        <pc:spChg chg="mod">
          <ac:chgData name="Alfred Asterjadhi" userId="39de57b9-85c0-4fd1-aaac-8ca2b6560ad0" providerId="ADAL" clId="{05D90715-F29C-4B30-B873-3743C7BBC737}" dt="2025-05-15T04:59:34.958" v="10534" actId="20577"/>
          <ac:spMkLst>
            <pc:docMk/>
            <pc:sldMk cId="3132695568" sldId="1525"/>
            <ac:spMk id="2" creationId="{4AD17237-7088-B74E-7E43-DB5EE8770A50}"/>
          </ac:spMkLst>
        </pc:spChg>
      </pc:sldChg>
      <pc:sldChg chg="modSp add mod">
        <pc:chgData name="Alfred Asterjadhi" userId="39de57b9-85c0-4fd1-aaac-8ca2b6560ad0" providerId="ADAL" clId="{05D90715-F29C-4B30-B873-3743C7BBC737}" dt="2025-05-15T07:44:24.687" v="10693" actId="20577"/>
        <pc:sldMkLst>
          <pc:docMk/>
          <pc:sldMk cId="3958884045" sldId="1526"/>
        </pc:sldMkLst>
        <pc:spChg chg="mod">
          <ac:chgData name="Alfred Asterjadhi" userId="39de57b9-85c0-4fd1-aaac-8ca2b6560ad0" providerId="ADAL" clId="{05D90715-F29C-4B30-B873-3743C7BBC737}" dt="2025-05-15T07:44:24.687" v="10693" actId="20577"/>
          <ac:spMkLst>
            <pc:docMk/>
            <pc:sldMk cId="3958884045" sldId="1526"/>
            <ac:spMk id="7" creationId="{DDF34EB3-CA9F-C559-86D3-19A370B67A57}"/>
          </ac:spMkLst>
        </pc:spChg>
      </pc:sldChg>
      <pc:sldMasterChg chg="modSp mod">
        <pc:chgData name="Alfred Asterjadhi" userId="39de57b9-85c0-4fd1-aaac-8ca2b6560ad0" providerId="ADAL" clId="{05D90715-F29C-4B30-B873-3743C7BBC737}" dt="2025-05-15T07:41:20.179" v="10670" actId="6549"/>
        <pc:sldMasterMkLst>
          <pc:docMk/>
          <pc:sldMasterMk cId="0" sldId="2147483648"/>
        </pc:sldMasterMkLst>
        <pc:spChg chg="mod">
          <ac:chgData name="Alfred Asterjadhi" userId="39de57b9-85c0-4fd1-aaac-8ca2b6560ad0" providerId="ADAL" clId="{05D90715-F29C-4B30-B873-3743C7BBC737}" dt="2025-05-15T07:41:20.179" v="10670" actId="6549"/>
          <ac:spMkLst>
            <pc:docMk/>
            <pc:sldMasterMk cId="0" sldId="2147483648"/>
            <ac:spMk id="10" creationId="{00000000-0000-0000-0000-000000000000}"/>
          </ac:spMkLst>
        </pc:spChg>
      </pc:sldMasterChg>
      <pc:sldMasterChg chg="modSp mod">
        <pc:chgData name="Alfred Asterjadhi" userId="39de57b9-85c0-4fd1-aaac-8ca2b6560ad0" providerId="ADAL" clId="{05D90715-F29C-4B30-B873-3743C7BBC737}" dt="2025-04-23T21:22:16.802" v="7738" actId="6549"/>
        <pc:sldMasterMkLst>
          <pc:docMk/>
          <pc:sldMasterMk cId="0" sldId="2147483656"/>
        </pc:sldMasterMkLst>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56"/>
        </pc:sldMasterMkLst>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5/11-25-0441-02-00bn-cc50-cr-on-u-sig-part-1.docx" TargetMode="External"/><Relationship Id="rId2" Type="http://schemas.openxmlformats.org/officeDocument/2006/relationships/hyperlink" Target="https://mentor.ieee.org/802.11/dcn/25/11-25-0505-00-00bn-cc50-crs-on-1366-1367-2285.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09-02-00bn-cc50-cid-resolutions-for-38-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8" Type="http://schemas.openxmlformats.org/officeDocument/2006/relationships/hyperlink" Target="https://mentor.ieee.org/802.11/dcn/25/11-25-0549-00-00bn-cc50-cr-for-38-3-15-5-and-38-3-15-6.docx" TargetMode="External"/><Relationship Id="rId3" Type="http://schemas.openxmlformats.org/officeDocument/2006/relationships/hyperlink" Target="https://mentor.ieee.org/802.11/dcn/25/11-25-0506-01-00bn-cc50-editorial-comments-part-1.docx" TargetMode="External"/><Relationship Id="rId7" Type="http://schemas.openxmlformats.org/officeDocument/2006/relationships/hyperlink" Target="https://mentor.ieee.org/802.11/dcn/25/11-25-0548-00-00bn-cc50-cr-for-38-3-15-3-and-38-3-15-4.docx" TargetMode="External"/><Relationship Id="rId2" Type="http://schemas.openxmlformats.org/officeDocument/2006/relationships/hyperlink" Target="https://mentor.ieee.org/802.11/dcn/25/11-25-0546-01-00bn-crs-for-subclause-38-3-2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3-00-00bn-cc50-comment-resolutions-for-38-3-7-uhr-ppdu-formats.docx" TargetMode="External"/><Relationship Id="rId5" Type="http://schemas.openxmlformats.org/officeDocument/2006/relationships/hyperlink" Target="https://mentor.ieee.org/802.11/dcn/25/11-25-0520-01-00bn-cc50-cr-for-38-3-15-10-4-csd-index-assignment-for-dru-uhr-stf-transmission.docx" TargetMode="External"/><Relationship Id="rId4" Type="http://schemas.openxmlformats.org/officeDocument/2006/relationships/hyperlink" Target="https://mentor.ieee.org/802.11/dcn/25/11-25-0518-01-00bn-cc50-cr-for-38-3-15-2-2-cyclic-shift-for-uhr-modulated-fields.docx" TargetMode="External"/><Relationship Id="rId9" Type="http://schemas.openxmlformats.org/officeDocument/2006/relationships/hyperlink" Target="https://mentor.ieee.org/802.11/dcn/25/11-25-0522-00-00bn-cc50-cr-for-38-3-3-ru-and-mru-restrictions-for-20-mhz-operation.docx"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5/11-25-0584-01-00bn-cr-phy-cc50-cids-in-subclause-38-3-19-transmit-requirements-for-ppdus-sent-in-response-to-a-triggering-frame.docx" TargetMode="External"/><Relationship Id="rId2" Type="http://schemas.openxmlformats.org/officeDocument/2006/relationships/hyperlink" Target="https://mentor.ieee.org/802.11/dcn/25/11-25-0564-03-00bn-cr-phy-cc50-cids-in-subclause-38-3-15-12-elr-sig-38-3-16-1-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24-00-00bn-cc50-cr-for-38-3-15-10-3-csd-for-dru-transmission.docx" TargetMode="Externa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5/11-25-0550-00-00bn-cc50-cr-for-38-3-15-11-3-uhr-ltf-for-elr-ppdu.docx" TargetMode="External"/><Relationship Id="rId3" Type="http://schemas.openxmlformats.org/officeDocument/2006/relationships/hyperlink" Target="https://mentor.ieee.org/802.11/dcn/25/11-25-0580-02-00bn-cc50-cr-for-packet-extension.docx" TargetMode="External"/><Relationship Id="rId7" Type="http://schemas.openxmlformats.org/officeDocument/2006/relationships/hyperlink" Target="https://mentor.ieee.org/802.11/dcn/25/11-25-0547-00-00bn-cc50-cr-for-38-3-15-10-2-uhr-stf-for-drus.docx" TargetMode="External"/><Relationship Id="rId2" Type="http://schemas.openxmlformats.org/officeDocument/2006/relationships/hyperlink" Target="https://mentor.ieee.org/802.11/dcn/25/11-25-0577-02-00bn-cc50-cid-resolutions-for-38-1-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5-01-00bn-cc50-cr-for-38-3-15-10-1-and-38-3-15-10-5.docx" TargetMode="External"/><Relationship Id="rId5" Type="http://schemas.openxmlformats.org/officeDocument/2006/relationships/hyperlink" Target="https://mentor.ieee.org/802.11/dcn/25/11-25-0582-02-00bn-cc50-cr-for-uhr-sig-general-and-content-channels.docx" TargetMode="External"/><Relationship Id="rId4" Type="http://schemas.openxmlformats.org/officeDocument/2006/relationships/hyperlink" Target="https://mentor.ieee.org/802.11/dcn/25/11-25-0581-01-00bn-cc50-cr-for-uhr-sig-modulation-and-coding-schemes.docx" TargetMode="External"/><Relationship Id="rId9" Type="http://schemas.openxmlformats.org/officeDocument/2006/relationships/hyperlink" Target="https://mentor.ieee.org/802.11/dcn/25/11-25-0548-01-00bn-cc50-cr-for-38-3-15-3-and-38-3-15-4.docx" TargetMode="Externa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5/11-25-0556-01-00bn-cc50-editorial-comments-part-2.docx" TargetMode="External"/><Relationship Id="rId2" Type="http://schemas.openxmlformats.org/officeDocument/2006/relationships/hyperlink" Target="https://mentor.ieee.org/802.11/dcn/25/11-25-0603-00-00bn-cc50-cr-on-u-sig-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0-01-00bn-cc50-cr-for-38-3-4-transmission-of-dru.docx" TargetMode="External"/><Relationship Id="rId5" Type="http://schemas.openxmlformats.org/officeDocument/2006/relationships/hyperlink" Target="https://mentor.ieee.org/802.11/dcn/25/11-25-0585-01-00bn-cr-phy-cc50-cids-in-subclause-38-3-25-receiver-specification.docx" TargetMode="External"/><Relationship Id="rId4" Type="http://schemas.openxmlformats.org/officeDocument/2006/relationships/hyperlink" Target="https://mentor.ieee.org/802.11/dcn/25/11-25-0608-02-00bn-cr-phy-cc50-cids-in-subclause-38-3-15-12-elr-sig-part2.docx" TargetMode="Externa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5/11-25-0527-02-00bn-cc50-cr-for-cids-in-subclause-6.docx" TargetMode="External"/><Relationship Id="rId2" Type="http://schemas.openxmlformats.org/officeDocument/2006/relationships/hyperlink" Target="https://mentor.ieee.org/802.11/dcn/25/11-25-0551-03-00bn-cr-mac-cc50-cids-in-clause-9.docx" TargetMode="Externa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5/11-25-0479-03-00bn-cr-for-cid-1378.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3" Type="http://schemas.openxmlformats.org/officeDocument/2006/relationships/hyperlink" Target="https://mentor.ieee.org/802.11/dcn/25/11-25-0643-02-00bn-cr-phy-for-elr-introduction-and-requirement.docx" TargetMode="External"/><Relationship Id="rId2" Type="http://schemas.openxmlformats.org/officeDocument/2006/relationships/hyperlink" Target="https://mentor.ieee.org/802.11/dcn/25/11-25-0612-00-00bn-cc50-cr-for-60-mhz-dru-tone-p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644-03-00bn-misc-phy-cid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hyperlink" Target="https://mentor.ieee.org/802.11/dcn/25/11-25-0521-02-00bn-pdt-mac-co-tdma-cr-cc50-part-1.docx" TargetMode="Externa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5/11-25-0513-04-00bn-pdt-mac-and-cc50-cr-of-bsr-enhancement.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5/11-25-0658-00-00bn-cc50-cr-for-38-3-10-11-construction-of-elr-sig.docx" TargetMode="External"/><Relationship Id="rId7" Type="http://schemas.openxmlformats.org/officeDocument/2006/relationships/hyperlink" Target="https://mentor.ieee.org/802.11/dcn/25/11-25-0663-02-00bn-cr-phy-subclause-38-3-21.docx" TargetMode="External"/><Relationship Id="rId2" Type="http://schemas.openxmlformats.org/officeDocument/2006/relationships/hyperlink" Target="https://mentor.ieee.org/802.11/dcn/25/11-25-0644-03-00bn-misc-ph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56-01-00bn-cc50-cr-on-dru-in-38-3-2-1-group-1.docx" TargetMode="External"/><Relationship Id="rId5" Type="http://schemas.openxmlformats.org/officeDocument/2006/relationships/hyperlink" Target="https://mentor.ieee.org/802.11/dcn/25/11-25-0570-03-00bn-cc50-cr-for-38-3-4-transmission-of-dru.docx" TargetMode="External"/><Relationship Id="rId4" Type="http://schemas.openxmlformats.org/officeDocument/2006/relationships/hyperlink" Target="https://mentor.ieee.org/802.11/dcn/25/11-25-0588-02-00bn-cc50-cr-on-u-sig-part-2.docx" TargetMode="External"/></Relationships>
</file>

<file path=ppt/slides/_rels/slide213.xml.rels><?xml version="1.0" encoding="UTF-8" standalone="yes"?>
<Relationships xmlns="http://schemas.openxmlformats.org/package/2006/relationships"><Relationship Id="rId2" Type="http://schemas.openxmlformats.org/officeDocument/2006/relationships/hyperlink" Target="https://mentor.ieee.org/802.11/dcn/25/11-25-0661-02-00bn-pdt-mac-and-cc50-cr-for-twt-sp-management.docx" TargetMode="Externa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5/11-25-0601-02-00bn-crs-on-elr-mark-section.docx" TargetMode="External"/><Relationship Id="rId2" Type="http://schemas.openxmlformats.org/officeDocument/2006/relationships/hyperlink" Target="https://mentor.ieee.org/802.11/dcn/25/11-25-0570-04-00bn-cc50-cr-for-38-3-4-transmission-of-dru.docx" TargetMode="Externa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5/11-25-0695-01-00bn-uhr-tx-procedure.docx"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8" Type="http://schemas.openxmlformats.org/officeDocument/2006/relationships/hyperlink" Target="https://mentor.ieee.org/802.11/dcn/25/11-25-0677-01-00bn-cr-cc50-subclause-38-3-23-transmit-specification.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11-00-00bn-cc50-section-38-3-1-phyintro-cid.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2-00-00bn-cr-phy-cid-3905.doc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78-02-00bn-cr-cc50-subclause-38-3-15-9-6-part1.docx" TargetMode="External"/><Relationship Id="rId4" Type="http://schemas.openxmlformats.org/officeDocument/2006/relationships/hyperlink" Target="https://mentor.ieee.org/802.11/dcn/25/11-25-0672-03-00bn-cr-for-cc50-on-subclause-38-3-10.docx" TargetMode="External"/><Relationship Id="rId9" Type="http://schemas.openxmlformats.org/officeDocument/2006/relationships/hyperlink" Target="https://mentor.ieee.org/802.11/dcn/25/11-25-0679-02-00bn-cr-cc50-subclause-38-3-15-9-3.docx" TargetMode="External"/></Relationships>
</file>

<file path=ppt/slides/_rels/slide217.xml.rels><?xml version="1.0" encoding="UTF-8" standalone="yes"?>
<Relationships xmlns="http://schemas.openxmlformats.org/package/2006/relationships"><Relationship Id="rId3" Type="http://schemas.openxmlformats.org/officeDocument/2006/relationships/hyperlink" Target="https://mentor.ieee.org/802.11/dcn/25/11-25-0701-02-00bn-pdt-phy-mu-mimo.docx" TargetMode="External"/><Relationship Id="rId2" Type="http://schemas.openxmlformats.org/officeDocument/2006/relationships/hyperlink" Target="https://mentor.ieee.org/802.11/dcn/25/11-25-0696-02-00bn-uhr-rx-procedure.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2021-01-00bn-pdt-phy-transmit-specification.docx" TargetMode="Externa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5/11-25-0652-00-00bn-cr-for-cid-3159-and-3160.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5/11-25-0566-10-00bn-pdt-mac-on-seamless-roaming-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3" Type="http://schemas.openxmlformats.org/officeDocument/2006/relationships/hyperlink" Target="https://mentor.ieee.org/802.11/dcn/25/11-25-0600-13-00bn-pdt-mac-co-rtwt-signaling-and-protocol-aspects.docx" TargetMode="External"/><Relationship Id="rId2" Type="http://schemas.openxmlformats.org/officeDocument/2006/relationships/hyperlink" Target="https://mentor.ieee.org/802.11/dcn/25/11-25-0599-13-00bn-pdt-mac-mapc-signaling-and-protocol-aspects.docx" TargetMode="Externa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3" Type="http://schemas.openxmlformats.org/officeDocument/2006/relationships/hyperlink" Target="https://mentor.ieee.org/802.11/dcn/25/11-25-0703-02-00bn-cc50-comment-resolutions-for-38-3-21-coordinated-beamforming.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750-01-00bn-resolutions-for-cids-in-38-3-2-2.docx" TargetMode="External"/><Relationship Id="rId4" Type="http://schemas.openxmlformats.org/officeDocument/2006/relationships/hyperlink" Target="https://mentor.ieee.org/802.11/dcn/25/11-25-0712-02-00bn-cc50-section-9-4-2-aa2-3-phycap-cids.docx" TargetMode="External"/></Relationships>
</file>

<file path=ppt/slides/_rels/slide222.xml.rels><?xml version="1.0" encoding="UTF-8" standalone="yes"?>
<Relationships xmlns="http://schemas.openxmlformats.org/package/2006/relationships"><Relationship Id="rId3" Type="http://schemas.openxmlformats.org/officeDocument/2006/relationships/hyperlink" Target="https://mentor.ieee.org/802.11/dcn/25/11-25-0641-03-00bn-cc50-cr-for-a-mpdu-operation-in-a-uhr-ppdu.docx" TargetMode="External"/><Relationship Id="rId2" Type="http://schemas.openxmlformats.org/officeDocument/2006/relationships/hyperlink" Target="https://mentor.ieee.org/802.11/dcn/25/11-25-0640-03-00bn-cc50-cr-for-a-mpdu-9-7.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660-02-00bn-cc50-ppdu-classification-for-uhr-sta.docx" TargetMode="External"/></Relationships>
</file>

<file path=ppt/slides/_rels/slide223.xml.rels><?xml version="1.0" encoding="UTF-8" standalone="yes"?>
<Relationships xmlns="http://schemas.openxmlformats.org/package/2006/relationships"><Relationship Id="rId3" Type="http://schemas.openxmlformats.org/officeDocument/2006/relationships/hyperlink" Target="https://mentor.ieee.org/802.11/dcn/25/11-25-0615-00-00bn-cc50-cr-on-timing-related-parameters.docx" TargetMode="External"/><Relationship Id="rId2" Type="http://schemas.openxmlformats.org/officeDocument/2006/relationships/hyperlink" Target="https://mentor.ieee.org/802.11/dcn/25/11-25-0732-02-00bn-cc50-crs-related-to-tone-plan-for-dru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731-02-00bn-cr-for-38-3-15-9-6-user-specific-field-part-2-on-p802-11bn-d0-2.docx" TargetMode="Externa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5/11-25-0844-00-00bn-pdt-transmit-constellation-error-definition-for-uhr-rru-tb-ppdu.docx" TargetMode="External"/><Relationship Id="rId2" Type="http://schemas.openxmlformats.org/officeDocument/2006/relationships/hyperlink" Target="https://mentor.ieee.org/802.11/dcn/25/11-25-0754-03-00bn-pdt-phy-ofdm-modulation.docx" TargetMode="Externa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844-00-00bn-pdt-transmit-constellation-error-definition-for-uhr-rru-tb-ppdu.docx" TargetMode="External"/><Relationship Id="rId2" Type="http://schemas.openxmlformats.org/officeDocument/2006/relationships/hyperlink" Target="https://mentor.ieee.org/802.11/dcn/25/11-25-0846-01-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86-00-00bn-cc50-cr-for-dru-dcm.docx" TargetMode="External"/><Relationship Id="rId5" Type="http://schemas.openxmlformats.org/officeDocument/2006/relationships/hyperlink" Target="https://mentor.ieee.org/802.11/dcn/25/11-25-0914-01-00bn-cc50-cr-on-dru-definition-of-distribution-bandwidth.docx" TargetMode="External"/><Relationship Id="rId4" Type="http://schemas.openxmlformats.org/officeDocument/2006/relationships/hyperlink" Target="https://mentor.ieee.org/802.11/dcn/25/11-25-0902-01-00bn-cr-for-subclause-38-3-2-2-2.docx" TargetMode="External"/></Relationships>
</file>

<file path=ppt/slides/_rels/slide226.xml.rels><?xml version="1.0" encoding="UTF-8" standalone="yes"?>
<Relationships xmlns="http://schemas.openxmlformats.org/package/2006/relationships"><Relationship Id="rId2" Type="http://schemas.openxmlformats.org/officeDocument/2006/relationships/hyperlink" Target="https://mentor.ieee.org/802.11/dcn/25/11-25-0713-07-00bn-pdt-mac-dso-follow-up.docx" TargetMode="Externa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8" Type="http://schemas.openxmlformats.org/officeDocument/2006/relationships/hyperlink" Target="https://mentor.ieee.org/802.11/dcn/25/11-25-0627-13-00bn-cc50-cr-for-p-edca.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881-00-00bn-cc50-cid-resolutions-for-section-38-1-part-3.docx" TargetMode="External"/><Relationship Id="rId2" Type="http://schemas.openxmlformats.org/officeDocument/2006/relationships/hyperlink" Target="https://mentor.ieee.org/802.11/dcn/25/11-25-0725-04-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919-00-00bn-cc50-cid-resolutions-for-section-38-3-10.docx" TargetMode="External"/><Relationship Id="rId5" Type="http://schemas.openxmlformats.org/officeDocument/2006/relationships/hyperlink" Target="https://mentor.ieee.org/802.11/dcn/25/11-25-0777-02-00bn-cr-phy-cc50-cids-in-subclause-38-3-25-receiver-specification-part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5/11-25-0927-03-00bn-cc50-cr-on-dru-in-38-3-2-1-group-2.docx" TargetMode="External"/><Relationship Id="rId2" Type="http://schemas.openxmlformats.org/officeDocument/2006/relationships/hyperlink" Target="https://mentor.ieee.org/802.11/dcn/25/11-25-0884-03-00bn-cc50-cr-for-subclauses-38-3-9-and-38-3-8.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718-02-00bn-cr-cc50-phy-service-interface.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5/11-25-0676-05-00bn-cc50-cr-for-cid3866.docx" TargetMode="External"/><Relationship Id="rId2" Type="http://schemas.openxmlformats.org/officeDocument/2006/relationships/hyperlink" Target="https://mentor.ieee.org/802.11/dcn/25/11-25-0438-07-00bn-cc-d0-1-subclause-9-3-1-8-6.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2025-04-11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Ross J. Yu					</a:t>
            </a:r>
          </a:p>
          <a:p>
            <a:r>
              <a:rPr lang="en-US" sz="1600" dirty="0"/>
              <a:t>Second: Eunsung Park</a:t>
            </a:r>
          </a:p>
          <a:p>
            <a:r>
              <a:rPr lang="en-US" sz="1600" dirty="0"/>
              <a:t>Discussion: None.</a:t>
            </a:r>
          </a:p>
          <a:p>
            <a:endParaRPr lang="en-US" sz="1600" dirty="0"/>
          </a:p>
          <a:p>
            <a:endParaRPr lang="en-US" sz="1600" dirty="0"/>
          </a:p>
          <a:p>
            <a:endParaRPr lang="en-US" sz="1600" dirty="0"/>
          </a:p>
          <a:p>
            <a:endParaRPr lang="en-US" sz="1600" dirty="0"/>
          </a:p>
          <a:p>
            <a:r>
              <a:rPr lang="en-US" sz="1600" dirty="0">
                <a:highlight>
                  <a:srgbClr val="00FF00"/>
                </a:highlight>
              </a:rPr>
              <a:t>Result: Approved with unanimous consent.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2971800" y="2590801"/>
            <a:ext cx="5257800" cy="3184832"/>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Ross J. Yu					Second: Yan Xin</a:t>
            </a:r>
          </a:p>
          <a:p>
            <a:r>
              <a:rPr lang="en-US" sz="1600" dirty="0"/>
              <a:t>Discussion: None.</a:t>
            </a:r>
          </a:p>
          <a:p>
            <a:r>
              <a:rPr lang="en-US" sz="1600" dirty="0">
                <a:highlight>
                  <a:srgbClr val="00FF00"/>
                </a:highlight>
              </a:rPr>
              <a:t>Result: Approved with unanimous consent.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 Yusuke Asai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 Sherief Helwa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sharing AP is the AP that transmits the final sync frame before the COBF PPDU</a:t>
            </a:r>
          </a:p>
          <a:p>
            <a:pPr lvl="1">
              <a:buFont typeface="Arial" panose="020B0604020202020204" pitchFamily="34" charset="0"/>
              <a:buChar char="•"/>
            </a:pPr>
            <a:r>
              <a:rPr lang="en-US" sz="1400" b="0" dirty="0"/>
              <a:t>Regardless of who is the sync-reference</a:t>
            </a:r>
          </a:p>
          <a:p>
            <a:pPr lvl="1">
              <a:buFont typeface="Arial" panose="020B0604020202020204" pitchFamily="34" charset="0"/>
              <a:buChar char="•"/>
            </a:pPr>
            <a:r>
              <a:rPr lang="en-US" sz="1400" b="0" dirty="0"/>
              <a:t>Note: This ensures a consistent protocol and a consistent behavior at sharing AP</a:t>
            </a:r>
            <a:endParaRPr lang="en-US" sz="14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shared AP always pre-corrects COBF PPDU based on the final sync</a:t>
            </a:r>
          </a:p>
          <a:p>
            <a:pPr lvl="1">
              <a:buFont typeface="Arial" panose="020B0604020202020204" pitchFamily="34" charset="0"/>
              <a:buChar char="•"/>
            </a:pPr>
            <a:r>
              <a:rPr lang="en-US" sz="1400" b="0" dirty="0"/>
              <a:t>To bring the two APs within a TBD frequency range of each other (e.g., ~350Hz)</a:t>
            </a:r>
          </a:p>
          <a:p>
            <a:pPr lvl="1">
              <a:buFont typeface="Arial" panose="020B0604020202020204" pitchFamily="34" charset="0"/>
              <a:buChar char="•"/>
            </a:pPr>
            <a:r>
              <a:rPr lang="en-US" sz="1400" b="0" dirty="0"/>
              <a:t>Note: Regardless of which AP is the sync-reference, this ensures consistent behavior at shared AP</a:t>
            </a:r>
            <a:endParaRPr lang="en-US" sz="1400" dirty="0"/>
          </a:p>
          <a:p>
            <a:endParaRPr lang="en-US" sz="1600" dirty="0"/>
          </a:p>
          <a:p>
            <a:endParaRPr lang="en-US" sz="1600" dirty="0"/>
          </a:p>
          <a:p>
            <a:r>
              <a:rPr lang="en-US" sz="1600" dirty="0"/>
              <a:t>Move: Sameer Vermani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 Ron Porat</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docs:[11-24/171r26, 11-25/381r0,389r0,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docs:[11-25/389r0, 11-25/399r0,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endParaRPr lang="en-US" sz="1600" dirty="0"/>
          </a:p>
          <a:p>
            <a:r>
              <a:rPr lang="en-US" sz="1600" dirty="0"/>
              <a:t>Move: Eunsung Park					</a:t>
            </a:r>
          </a:p>
          <a:p>
            <a:r>
              <a:rPr lang="en-US" sz="1600" dirty="0"/>
              <a:t>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3200400" y="25908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2854662482"/>
              </p:ext>
            </p:extLst>
          </p:nvPr>
        </p:nvGraphicFramePr>
        <p:xfrm>
          <a:off x="4800600" y="28956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726105220"/>
              </p:ext>
            </p:extLst>
          </p:nvPr>
        </p:nvGraphicFramePr>
        <p:xfrm>
          <a:off x="4800600" y="3169127"/>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dirty="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TXOP limit and the TXOP Limit of the AC it obtains the TXOP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 Juan Fang</a:t>
            </a:r>
          </a:p>
          <a:p>
            <a:r>
              <a:rPr lang="en-US" sz="1600" dirty="0"/>
              <a:t>Discussion: None. </a:t>
            </a:r>
          </a:p>
          <a:p>
            <a:r>
              <a:rPr lang="en-US" sz="1600" dirty="0">
                <a:highlight>
                  <a:srgbClr val="00FF00"/>
                </a:highlight>
              </a:rPr>
              <a:t>Result: Approved with unanimous consent.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rgbClr val="FFC000"/>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r>
              <a:rPr lang="en-US" sz="1600" dirty="0">
                <a:solidFill>
                  <a:srgbClr val="FFC000"/>
                </a:solidFill>
              </a:rPr>
              <a:t>Deferred.</a:t>
            </a:r>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 Kumail Haider</a:t>
            </a:r>
          </a:p>
          <a:p>
            <a:r>
              <a:rPr lang="en-US" sz="1800" dirty="0"/>
              <a:t>Discussion: None.</a:t>
            </a:r>
          </a:p>
          <a:p>
            <a:r>
              <a:rPr lang="en-US" sz="1800" dirty="0">
                <a:highlight>
                  <a:srgbClr val="00FF00"/>
                </a:highlight>
              </a:rPr>
              <a:t>Result: Approved with unanimous consent.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25/385r1, 25/388r0, 25/390r0, 25/391r0,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 Jarkko Kneckt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Binita Gupta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P-EDCA for AC_VO to be used during protected short contention period  as follows:</a:t>
            </a:r>
          </a:p>
          <a:p>
            <a:pPr lvl="1">
              <a:buFont typeface="Arial" panose="020B0604020202020204" pitchFamily="34" charset="0"/>
              <a:buChar char="•"/>
            </a:pPr>
            <a:r>
              <a:rPr lang="en-US" sz="1200" b="0" dirty="0"/>
              <a:t>P-EDCA CWmin=7, P-EDCA CWmax=7</a:t>
            </a:r>
          </a:p>
          <a:p>
            <a:pPr lvl="1">
              <a:buFont typeface="Arial" panose="020B0604020202020204" pitchFamily="34" charset="0"/>
              <a:buChar char="•"/>
            </a:pPr>
            <a:r>
              <a:rPr lang="en-US" sz="1200" b="0" dirty="0"/>
              <a:t>P-EDCA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 Mohamed Abouelseoud</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docs:[24/1849r1, 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r>
              <a:rPr lang="en-US" sz="1600" dirty="0"/>
              <a:t>Move: Abhishek Patil					Second: Giovanni Chisci</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docs:[11-24/1884r1, 24/656, 25/385, 25/384, 25/386, 25/388, 25/390, 25/391, 25/393, 24/1883,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24/1883, 24/656, 25/385, 25/384, 25/386, 25/388, 25/390, 25/391, 25/393].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FF0000"/>
                </a:solidFill>
                <a:hlinkClick r:id="rId2"/>
              </a:rPr>
              <a:t>11-25/0244r5</a:t>
            </a:r>
            <a:r>
              <a:rPr lang="en-US" sz="1600" dirty="0"/>
              <a:t> to the latest TGbn draft</a:t>
            </a:r>
          </a:p>
          <a:p>
            <a:endParaRPr lang="en-US" sz="1600" dirty="0"/>
          </a:p>
          <a:p>
            <a:endParaRPr lang="en-US" sz="1600" dirty="0"/>
          </a:p>
          <a:p>
            <a:r>
              <a:rPr lang="en-US" sz="1600" dirty="0"/>
              <a:t>Move: Jay Yang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Chittabrata Ghosh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24/1898, 24/1874, 24/1857, 24/2147r1].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a:t>
            </a:r>
            <a:r>
              <a:rPr lang="en-US" sz="1600" b="0" strike="sngStrike" dirty="0"/>
              <a:t>transient</a:t>
            </a:r>
            <a:r>
              <a:rPr lang="en-US" sz="1600" b="0" dirty="0"/>
              <a:t> </a:t>
            </a:r>
            <a:r>
              <a:rPr lang="en-US" sz="1600" b="0" u="sng" dirty="0"/>
              <a:t>TBD time period to receive buffered downlink data from current AP MLD</a:t>
            </a:r>
            <a:r>
              <a:rPr lang="en-US" sz="1600" b="0" dirty="0"/>
              <a:t> </a:t>
            </a:r>
            <a:r>
              <a:rPr lang="en-US" sz="1600" b="0" strike="sngStrike" dirty="0"/>
              <a:t>period</a:t>
            </a:r>
            <a:r>
              <a:rPr lang="en-US" sz="1600" b="0" dirty="0"/>
              <a:t>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11-24/1883r4, 11-24/1874r1, 24/2147r1,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11-24/1874r1, 24/1883, 24/1884 ].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 Stephen Rodriguez</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a:t>
            </a:r>
          </a:p>
          <a:p>
            <a:pPr lvl="1">
              <a:buFont typeface="Arial" panose="020B0604020202020204" pitchFamily="34" charset="0"/>
              <a:buChar char="•"/>
            </a:pPr>
            <a:r>
              <a:rPr lang="en-US" sz="1100" b="0" dirty="0"/>
              <a:t>So that the target AP MLD does not exceed reordering buffer window of the non-AP MLD</a:t>
            </a:r>
            <a:endParaRPr lang="en-US" sz="800" b="0" dirty="0"/>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r>
              <a:rPr lang="en-US" sz="1100" b="0" i="1" dirty="0"/>
              <a:t>Reference docs:[24/1874r1, 23/1884, 24/1883, 24/1884, 25/327, 24/656, 11-24/0083].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 Laurent Cariou</a:t>
            </a:r>
          </a:p>
          <a:p>
            <a:r>
              <a:rPr lang="en-US" sz="1600" dirty="0"/>
              <a:t>Discussion: None.</a:t>
            </a:r>
          </a:p>
          <a:p>
            <a:r>
              <a:rPr lang="en-US" sz="1600" dirty="0">
                <a:highlight>
                  <a:srgbClr val="00FF00"/>
                </a:highlight>
              </a:rPr>
              <a:t>Result: Approved with unanimous consent.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a:t>
            </a:r>
            <a:r>
              <a:rPr lang="en-US" sz="1400" b="0" u="sng" dirty="0"/>
              <a:t>Diffie-Hellman Parameter element</a:t>
            </a:r>
            <a:r>
              <a:rPr lang="en-US" sz="1400" b="0" dirty="0"/>
              <a:t> of the non-AP MLD when new PTK is derived</a:t>
            </a:r>
          </a:p>
          <a:p>
            <a:pPr>
              <a:buFont typeface="Arial" panose="020B0604020202020204" pitchFamily="34" charset="0"/>
              <a:buChar char="•"/>
            </a:pPr>
            <a:r>
              <a:rPr lang="en-US" sz="1400" b="0" dirty="0"/>
              <a:t>TBD response frame during roaming preparation carries </a:t>
            </a:r>
            <a:r>
              <a:rPr lang="en-US" sz="1400" b="0" u="sng" dirty="0"/>
              <a:t>Diffie-Hellman Parameter element</a:t>
            </a:r>
            <a:r>
              <a:rPr lang="en-US" sz="1400" b="0" dirty="0"/>
              <a: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pPr marL="0" indent="0"/>
            <a:r>
              <a:rPr lang="en-US" sz="1400" b="0" u="sng" dirty="0"/>
              <a:t>Note: Details of the algorithm used to derive the </a:t>
            </a:r>
            <a:r>
              <a:rPr lang="en-US" sz="1400" b="0" u="sng" dirty="0" err="1"/>
              <a:t>DHss</a:t>
            </a:r>
            <a:r>
              <a:rPr lang="en-US" sz="1400" b="0" u="sng" dirty="0"/>
              <a:t> are TBD</a:t>
            </a:r>
          </a:p>
          <a:p>
            <a:endParaRPr lang="en-US" sz="1600" dirty="0"/>
          </a:p>
          <a:p>
            <a:endParaRPr lang="en-US" sz="1600" dirty="0"/>
          </a:p>
          <a:p>
            <a:r>
              <a:rPr lang="en-US" sz="1600" dirty="0"/>
              <a:t>Move: Chittabrata Ghosh					Second: Thomas Derham</a:t>
            </a:r>
          </a:p>
          <a:p>
            <a:r>
              <a:rPr lang="en-US" sz="1600" dirty="0"/>
              <a:t>Discussion: Some discussion. Recorded vote.</a:t>
            </a:r>
          </a:p>
          <a:p>
            <a:r>
              <a:rPr lang="en-US" sz="1600" dirty="0"/>
              <a:t>Preliminary Result: 123Y, 17N, 102A (pass)</a:t>
            </a:r>
          </a:p>
          <a:p>
            <a:r>
              <a:rPr lang="en-US" sz="1600" dirty="0">
                <a:highlight>
                  <a:srgbClr val="00FF00"/>
                </a:highlight>
              </a:rPr>
              <a:t>Result: 122Y, 17N, 96A (pass)</a:t>
            </a:r>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a:t>
            </a:r>
            <a:r>
              <a:rPr lang="en-US" sz="1200" b="0" u="sng" dirty="0"/>
              <a:t>to</a:t>
            </a:r>
            <a:r>
              <a:rPr lang="en-US" sz="1200" b="0" dirty="0"/>
              <a:t> the other AP (AP2)</a:t>
            </a:r>
          </a:p>
          <a:p>
            <a:pPr lvl="1">
              <a:buFont typeface="Arial" panose="020B0604020202020204" pitchFamily="34" charset="0"/>
              <a:buChar char="•"/>
            </a:pPr>
            <a:r>
              <a:rPr lang="en-US" sz="1200" b="0" dirty="0"/>
              <a:t>TBD details of ‘new negotiations disabled’</a:t>
            </a:r>
            <a:endParaRPr lang="en-US" sz="12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 Brian Hart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 Kumail Haider</a:t>
            </a:r>
          </a:p>
          <a:p>
            <a:r>
              <a:rPr lang="en-US" sz="1600" dirty="0"/>
              <a:t>Discussion: None.</a:t>
            </a:r>
          </a:p>
          <a:p>
            <a:r>
              <a:rPr lang="en-US" sz="1600" dirty="0">
                <a:highlight>
                  <a:srgbClr val="00FF00"/>
                </a:highlight>
              </a:rPr>
              <a:t>Result: Approved with unanimous consent.</a:t>
            </a:r>
          </a:p>
          <a:p>
            <a:r>
              <a:rPr lang="en-US" sz="1200" b="0" i="1" dirty="0"/>
              <a:t>Reference docs:[</a:t>
            </a:r>
            <a:r>
              <a:rPr lang="pt-BR" sz="1200" b="0" i="1" dirty="0"/>
              <a:t>24/1220,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a:t>
            </a:r>
            <a:r>
              <a:rPr lang="en-US" sz="1400" b="0" u="sng" dirty="0"/>
              <a:t>the</a:t>
            </a:r>
            <a:r>
              <a:rPr lang="en-US" sz="1400" b="0" dirty="0"/>
              <a:t> BTM Query </a:t>
            </a:r>
            <a:r>
              <a:rPr lang="en-US" sz="1400" b="0" u="sng" dirty="0"/>
              <a:t>frame </a:t>
            </a:r>
            <a:r>
              <a:rPr lang="en-US" sz="1400" b="0" dirty="0"/>
              <a:t>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docs:[24/1889r1, 24/1883,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a:t>
            </a:r>
            <a:r>
              <a:rPr lang="en-US" sz="1200" b="0" i="0" u="sng" dirty="0">
                <a:solidFill>
                  <a:srgbClr val="FF0000"/>
                </a:solidFill>
                <a:effectLst/>
              </a:rPr>
              <a:t>(s) </a:t>
            </a:r>
            <a:r>
              <a:rPr lang="en-US" sz="1200" b="0" i="0" u="sng" dirty="0">
                <a:solidFill>
                  <a:srgbClr val="222222"/>
                </a:solidFill>
                <a:effectLst/>
              </a:rPr>
              <a:t>in the Feedback field </a:t>
            </a:r>
            <a:r>
              <a:rPr lang="en-US" sz="1200" b="0" i="0" u="sng" dirty="0">
                <a:solidFill>
                  <a:srgbClr val="FF0000"/>
                </a:solidFill>
                <a:effectLst/>
              </a:rPr>
              <a:t>is(are) </a:t>
            </a:r>
            <a:r>
              <a:rPr lang="en-US" sz="1200" b="0" i="0" u="sng" dirty="0">
                <a:solidFill>
                  <a:srgbClr val="222222"/>
                </a:solidFill>
                <a:effectLst/>
              </a:rPr>
              <a:t>defined to provide the low latency need</a:t>
            </a:r>
            <a:r>
              <a:rPr lang="en-US" sz="1200" b="0" i="0" u="sng" dirty="0">
                <a:solidFill>
                  <a:srgbClr val="FF0000"/>
                </a:solidFill>
                <a:effectLst/>
              </a:rPr>
              <a:t>(s)</a:t>
            </a:r>
            <a:endParaRPr lang="en-US" sz="1200" b="0" i="0" dirty="0">
              <a:solidFill>
                <a:srgbClr val="FF0000"/>
              </a:solidFill>
              <a:effectLst/>
            </a:endParaRPr>
          </a:p>
          <a:p>
            <a:endParaRPr lang="en-US" sz="1400" dirty="0"/>
          </a:p>
          <a:p>
            <a:r>
              <a:rPr lang="en-US" sz="1400" dirty="0"/>
              <a:t>Move: Liwen Chu					Second: Mohamed Abouelseoud </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docs:[24/0421r0, 25/439].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24/1883, 24/1884,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24/1894, 23/1937, 24/1889, 24/1883, 24/1884, 24/1882].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7D0CB-A77F-26A1-2F6A-37E299EC7A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CA85B88-C41E-56D8-85D8-7C37C29A1EE6}"/>
              </a:ext>
            </a:extLst>
          </p:cNvPr>
          <p:cNvSpPr>
            <a:spLocks noGrp="1"/>
          </p:cNvSpPr>
          <p:nvPr>
            <p:ph type="title"/>
          </p:nvPr>
        </p:nvSpPr>
        <p:spPr/>
        <p:txBody>
          <a:bodyPr/>
          <a:lstStyle/>
          <a:p>
            <a:r>
              <a:rPr lang="en-US" dirty="0">
                <a:solidFill>
                  <a:schemeClr val="tx1"/>
                </a:solidFill>
              </a:rPr>
              <a:t>Motion 370 (MAC)</a:t>
            </a:r>
          </a:p>
        </p:txBody>
      </p:sp>
      <p:sp>
        <p:nvSpPr>
          <p:cNvPr id="8" name="Content Placeholder 7">
            <a:extLst>
              <a:ext uri="{FF2B5EF4-FFF2-40B4-BE49-F238E27FC236}">
                <a16:creationId xmlns:a16="http://schemas.microsoft.com/office/drawing/2014/main" id="{20BCA3B4-EB51-138B-CC32-C22D5A151B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following features, if an AP supports the feature, then the AP shall accept a request from an associated STA to enable or disable the feature on its (STA) side </a:t>
            </a:r>
          </a:p>
          <a:p>
            <a:pPr lvl="1">
              <a:buFont typeface="Arial" panose="020B0604020202020204" pitchFamily="34" charset="0"/>
              <a:buChar char="•"/>
            </a:pPr>
            <a:r>
              <a:rPr lang="en-US" sz="1400" b="0" dirty="0"/>
              <a:t>Dynamic unavailability operation </a:t>
            </a:r>
          </a:p>
          <a:p>
            <a:pPr lvl="1">
              <a:buFont typeface="Arial" panose="020B0604020202020204" pitchFamily="34" charset="0"/>
              <a:buChar char="•"/>
            </a:pPr>
            <a:r>
              <a:rPr lang="en-US" sz="1400" b="0" dirty="0"/>
              <a:t>Dynamic power save</a:t>
            </a:r>
          </a:p>
          <a:p>
            <a:endParaRPr lang="en-US" sz="1600" dirty="0"/>
          </a:p>
          <a:p>
            <a:endParaRPr lang="en-US" sz="1600" dirty="0"/>
          </a:p>
          <a:p>
            <a:endParaRPr lang="en-US" sz="1600" dirty="0"/>
          </a:p>
          <a:p>
            <a:r>
              <a:rPr lang="en-US" sz="1600" dirty="0"/>
              <a:t>Move: Laurent Cariou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docs:[24/1226r0, 24/1261r3 ].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5BD04A-4789-215D-C0C8-E15A617290E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186</a:t>
            </a:fld>
            <a:endParaRPr lang="en-GB"/>
          </a:p>
        </p:txBody>
      </p:sp>
      <p:sp>
        <p:nvSpPr>
          <p:cNvPr id="5" name="Footer Placeholder 4">
            <a:extLst>
              <a:ext uri="{FF2B5EF4-FFF2-40B4-BE49-F238E27FC236}">
                <a16:creationId xmlns:a16="http://schemas.microsoft.com/office/drawing/2014/main" id="{A758821A-2D81-F689-629B-02821FAA90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A0890EB-226B-174A-C912-222B44A6C8A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8755395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34B4B-8F25-8814-0566-52B414CA65E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FC00B2C-5B62-1A08-54C8-3145845AFF90}"/>
              </a:ext>
            </a:extLst>
          </p:cNvPr>
          <p:cNvSpPr>
            <a:spLocks noGrp="1"/>
          </p:cNvSpPr>
          <p:nvPr>
            <p:ph type="title"/>
          </p:nvPr>
        </p:nvSpPr>
        <p:spPr/>
        <p:txBody>
          <a:bodyPr/>
          <a:lstStyle/>
          <a:p>
            <a:r>
              <a:rPr lang="en-US" dirty="0">
                <a:solidFill>
                  <a:schemeClr val="tx1"/>
                </a:solidFill>
              </a:rPr>
              <a:t>Motion 371 (PHY)</a:t>
            </a:r>
          </a:p>
        </p:txBody>
      </p:sp>
      <p:sp>
        <p:nvSpPr>
          <p:cNvPr id="8" name="Content Placeholder 7">
            <a:extLst>
              <a:ext uri="{FF2B5EF4-FFF2-40B4-BE49-F238E27FC236}">
                <a16:creationId xmlns:a16="http://schemas.microsoft.com/office/drawing/2014/main" id="{391E020C-62DA-ECDD-CD7F-064C879380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following information shall be exchanged before COBF PPDU: </a:t>
            </a:r>
          </a:p>
          <a:p>
            <a:pPr lvl="1">
              <a:buFont typeface="Arial" panose="020B0604020202020204" pitchFamily="34" charset="0"/>
              <a:buChar char="•"/>
            </a:pPr>
            <a:r>
              <a:rPr lang="en-US" sz="1600" dirty="0"/>
              <a:t>Min-</a:t>
            </a:r>
            <a:r>
              <a:rPr lang="en-US" sz="1600" dirty="0" err="1"/>
              <a:t>Nsym</a:t>
            </a:r>
            <a:r>
              <a:rPr lang="en-US" sz="1600" dirty="0"/>
              <a:t> and Max-</a:t>
            </a:r>
            <a:r>
              <a:rPr lang="en-US" sz="1600" dirty="0" err="1"/>
              <a:t>Nsym</a:t>
            </a:r>
            <a:r>
              <a:rPr lang="en-US" sz="1600" dirty="0"/>
              <a:t> indication about the COBF PPDU length sent in the COBF invite frame </a:t>
            </a:r>
          </a:p>
          <a:p>
            <a:pPr lvl="1">
              <a:buFont typeface="Arial" panose="020B0604020202020204" pitchFamily="34" charset="0"/>
              <a:buChar char="•"/>
            </a:pPr>
            <a:r>
              <a:rPr lang="en-US" sz="1600" dirty="0"/>
              <a:t>Suggested </a:t>
            </a:r>
            <a:r>
              <a:rPr lang="en-US" sz="1600" dirty="0" err="1"/>
              <a:t>Nsym</a:t>
            </a:r>
            <a:r>
              <a:rPr lang="en-US" sz="1600" dirty="0"/>
              <a:t> indication in the COBF response frame from shared AP </a:t>
            </a:r>
          </a:p>
          <a:p>
            <a:pPr lvl="2">
              <a:buFont typeface="Arial" panose="020B0604020202020204" pitchFamily="34" charset="0"/>
              <a:buChar char="•"/>
            </a:pPr>
            <a:r>
              <a:rPr lang="en-US" sz="1200" dirty="0"/>
              <a:t>Sharing AP is allowed to ignore the shared AP’s suggestion </a:t>
            </a:r>
          </a:p>
          <a:p>
            <a:pPr lvl="2">
              <a:buFont typeface="Arial" panose="020B0604020202020204" pitchFamily="34" charset="0"/>
              <a:buChar char="•"/>
            </a:pPr>
            <a:r>
              <a:rPr lang="en-US" sz="1200" dirty="0"/>
              <a:t>Suggested value shall not be smaller than the Min-</a:t>
            </a:r>
            <a:r>
              <a:rPr lang="en-US" sz="1200" dirty="0" err="1"/>
              <a:t>Nsym</a:t>
            </a:r>
            <a:r>
              <a:rPr lang="en-US" sz="1200" dirty="0"/>
              <a:t> value from sharing AP</a:t>
            </a:r>
          </a:p>
          <a:p>
            <a:endParaRPr lang="en-US" sz="16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docs:[25/381r1,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AB6742B-015A-873E-2C3D-EE5C27230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187</a:t>
            </a:fld>
            <a:endParaRPr lang="en-GB"/>
          </a:p>
        </p:txBody>
      </p:sp>
      <p:sp>
        <p:nvSpPr>
          <p:cNvPr id="5" name="Footer Placeholder 4">
            <a:extLst>
              <a:ext uri="{FF2B5EF4-FFF2-40B4-BE49-F238E27FC236}">
                <a16:creationId xmlns:a16="http://schemas.microsoft.com/office/drawing/2014/main" id="{E37FC02C-6341-CA2E-A170-CC95F0A028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828A5B-F589-F6CC-6BEC-14C43A9C1CC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01344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D7DBD-5A6C-F409-9881-EADB975B01D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95542F-7711-F765-6DB4-770E4DB5DC43}"/>
              </a:ext>
            </a:extLst>
          </p:cNvPr>
          <p:cNvSpPr>
            <a:spLocks noGrp="1"/>
          </p:cNvSpPr>
          <p:nvPr>
            <p:ph type="title"/>
          </p:nvPr>
        </p:nvSpPr>
        <p:spPr/>
        <p:txBody>
          <a:bodyPr/>
          <a:lstStyle/>
          <a:p>
            <a:r>
              <a:rPr lang="en-US" dirty="0">
                <a:solidFill>
                  <a:schemeClr val="tx1"/>
                </a:solidFill>
              </a:rPr>
              <a:t>Motion 372 (Joint)</a:t>
            </a:r>
          </a:p>
        </p:txBody>
      </p:sp>
      <p:sp>
        <p:nvSpPr>
          <p:cNvPr id="8" name="Content Placeholder 7">
            <a:extLst>
              <a:ext uri="{FF2B5EF4-FFF2-40B4-BE49-F238E27FC236}">
                <a16:creationId xmlns:a16="http://schemas.microsoft.com/office/drawing/2014/main" id="{5B2C5670-5A36-CE3B-3F2E-F9FDDCAABF6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EHT Compressed Beamforming/CQI report</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E0E97AC-38D8-B061-5B30-65137210D8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189</a:t>
            </a:fld>
            <a:endParaRPr lang="en-GB"/>
          </a:p>
        </p:txBody>
      </p:sp>
      <p:sp>
        <p:nvSpPr>
          <p:cNvPr id="5" name="Footer Placeholder 4">
            <a:extLst>
              <a:ext uri="{FF2B5EF4-FFF2-40B4-BE49-F238E27FC236}">
                <a16:creationId xmlns:a16="http://schemas.microsoft.com/office/drawing/2014/main" id="{1F73103C-6FED-2376-A168-3F57CF0F08E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C484EC1-2077-BD01-39B1-DC8A6E40E44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3889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99EC2-95E8-0D54-2F3B-197862A15F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03D801-7D0F-E776-C629-4857CCC04FDB}"/>
              </a:ext>
            </a:extLst>
          </p:cNvPr>
          <p:cNvSpPr>
            <a:spLocks noGrp="1"/>
          </p:cNvSpPr>
          <p:nvPr>
            <p:ph type="title"/>
          </p:nvPr>
        </p:nvSpPr>
        <p:spPr/>
        <p:txBody>
          <a:bodyPr/>
          <a:lstStyle/>
          <a:p>
            <a:r>
              <a:rPr lang="en-US" dirty="0">
                <a:solidFill>
                  <a:schemeClr val="tx1"/>
                </a:solidFill>
              </a:rPr>
              <a:t>Motion 373 (Joint)</a:t>
            </a:r>
          </a:p>
        </p:txBody>
      </p:sp>
      <p:sp>
        <p:nvSpPr>
          <p:cNvPr id="8" name="Content Placeholder 7">
            <a:extLst>
              <a:ext uri="{FF2B5EF4-FFF2-40B4-BE49-F238E27FC236}">
                <a16:creationId xmlns:a16="http://schemas.microsoft.com/office/drawing/2014/main" id="{99C678A0-D352-1761-D15A-8C488EC68B1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EHT Compressed Beamforming/CQI report containing UHR Co-BF sounding feedback shall be carried in EHT TB PPDU</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7EDDD73-7958-8597-E71B-EB9ED21365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190</a:t>
            </a:fld>
            <a:endParaRPr lang="en-GB"/>
          </a:p>
        </p:txBody>
      </p:sp>
      <p:sp>
        <p:nvSpPr>
          <p:cNvPr id="5" name="Footer Placeholder 4">
            <a:extLst>
              <a:ext uri="{FF2B5EF4-FFF2-40B4-BE49-F238E27FC236}">
                <a16:creationId xmlns:a16="http://schemas.microsoft.com/office/drawing/2014/main" id="{DEC9788B-124D-A58F-3264-7B9E69ABA07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20C947E-EAD6-FEDA-AD84-9B0E5BBA64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7183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78B4-CAE5-D0C6-D63C-EADC549533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08B46E3-5035-8D19-5CF7-21930A12C0DE}"/>
              </a:ext>
            </a:extLst>
          </p:cNvPr>
          <p:cNvSpPr>
            <a:spLocks noGrp="1"/>
          </p:cNvSpPr>
          <p:nvPr>
            <p:ph type="title"/>
          </p:nvPr>
        </p:nvSpPr>
        <p:spPr/>
        <p:txBody>
          <a:bodyPr/>
          <a:lstStyle/>
          <a:p>
            <a:r>
              <a:rPr lang="en-US" dirty="0">
                <a:solidFill>
                  <a:schemeClr val="tx1"/>
                </a:solidFill>
              </a:rPr>
              <a:t>Motion 374 (Joint)</a:t>
            </a:r>
          </a:p>
        </p:txBody>
      </p:sp>
      <p:sp>
        <p:nvSpPr>
          <p:cNvPr id="8" name="Content Placeholder 7">
            <a:extLst>
              <a:ext uri="{FF2B5EF4-FFF2-40B4-BE49-F238E27FC236}">
                <a16:creationId xmlns:a16="http://schemas.microsoft.com/office/drawing/2014/main" id="{56BD94A0-3C3B-AD84-C3DC-6F65D9882C2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the EHT sounding segmentation and retransmission of 11be feedback segments rules.</a:t>
            </a:r>
          </a:p>
          <a:p>
            <a:endParaRPr lang="en-US" sz="1600" dirty="0"/>
          </a:p>
          <a:p>
            <a:endParaRPr lang="en-US" sz="1600" dirty="0"/>
          </a:p>
          <a:p>
            <a:endParaRPr lang="en-US" sz="1600" dirty="0"/>
          </a:p>
          <a:p>
            <a:endParaRPr lang="en-US" sz="1600" dirty="0"/>
          </a:p>
          <a:p>
            <a:r>
              <a:rPr lang="en-US" sz="1600" dirty="0"/>
              <a:t>Move: You-Wei Chen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44BF0F8-05BA-4C13-05A4-A7666EEEF4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07111FF0-D69E-31EC-4C7A-88B906A93FB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14152-68A6-FFC3-AEA7-B62FBEC1606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08081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F479F-CF90-45E8-3F84-E26315E4E5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F84F8CC-33DF-4097-D25E-4AC653B2DDE7}"/>
              </a:ext>
            </a:extLst>
          </p:cNvPr>
          <p:cNvSpPr>
            <a:spLocks noGrp="1"/>
          </p:cNvSpPr>
          <p:nvPr>
            <p:ph type="title"/>
          </p:nvPr>
        </p:nvSpPr>
        <p:spPr/>
        <p:txBody>
          <a:bodyPr/>
          <a:lstStyle/>
          <a:p>
            <a:r>
              <a:rPr lang="en-US" dirty="0">
                <a:solidFill>
                  <a:schemeClr val="tx1"/>
                </a:solidFill>
              </a:rPr>
              <a:t>Motion 375 (Joint)</a:t>
            </a:r>
          </a:p>
        </p:txBody>
      </p:sp>
      <p:sp>
        <p:nvSpPr>
          <p:cNvPr id="8" name="Content Placeholder 7">
            <a:extLst>
              <a:ext uri="{FF2B5EF4-FFF2-40B4-BE49-F238E27FC236}">
                <a16:creationId xmlns:a16="http://schemas.microsoft.com/office/drawing/2014/main" id="{99DC6FE0-7541-72E6-5A7C-1DAFBC25BF9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kern="100" dirty="0">
                <a:effectLst/>
                <a:ea typeface="Aptos" panose="020B0004020202020204" pitchFamily="34" charset="0"/>
                <a:cs typeface="Times New Roman" panose="02020603050405020304" pitchFamily="18" charset="0"/>
              </a:rPr>
              <a:t>UHR Co-BF sounding uses EHT MU full bandwidth feedback</a:t>
            </a:r>
            <a:endParaRPr lang="en-US" sz="1600" dirty="0"/>
          </a:p>
          <a:p>
            <a:endParaRPr lang="en-US" sz="1600" dirty="0"/>
          </a:p>
          <a:p>
            <a:endParaRPr lang="en-US" sz="1600" dirty="0"/>
          </a:p>
          <a:p>
            <a:endParaRPr lang="en-US" sz="1600" dirty="0"/>
          </a:p>
          <a:p>
            <a:r>
              <a:rPr lang="en-US" sz="1600" dirty="0"/>
              <a:t>Move: You-Wei Chen				Second: Aiguo Yan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CF8942-EBE5-FACD-E657-A58619AC79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56E8BB14-1BDB-6436-EB81-98E4A1B12B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253C615-3537-C4F4-58F4-B8F06BFB55B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68816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A9-5ACC-B095-A837-7F4C0D0F73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857153-76F9-4988-B3C6-DE1378300B30}"/>
              </a:ext>
            </a:extLst>
          </p:cNvPr>
          <p:cNvSpPr>
            <a:spLocks noGrp="1"/>
          </p:cNvSpPr>
          <p:nvPr>
            <p:ph type="title"/>
          </p:nvPr>
        </p:nvSpPr>
        <p:spPr/>
        <p:txBody>
          <a:bodyPr/>
          <a:lstStyle/>
          <a:p>
            <a:r>
              <a:rPr lang="en-US" dirty="0">
                <a:solidFill>
                  <a:schemeClr val="tx1"/>
                </a:solidFill>
              </a:rPr>
              <a:t>Motion 376 (PDT-Joint)</a:t>
            </a:r>
          </a:p>
        </p:txBody>
      </p:sp>
      <p:sp>
        <p:nvSpPr>
          <p:cNvPr id="8" name="Content Placeholder 7">
            <a:extLst>
              <a:ext uri="{FF2B5EF4-FFF2-40B4-BE49-F238E27FC236}">
                <a16:creationId xmlns:a16="http://schemas.microsoft.com/office/drawing/2014/main" id="{6B0857B6-1DEF-C58B-87C0-83E38B4D86C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11-24/0414r0</a:t>
            </a:r>
            <a:r>
              <a:rPr lang="en-US" sz="1600" dirty="0"/>
              <a:t> to the latest TGbn draft</a:t>
            </a:r>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 [11-24/0414r0].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F02372E-C8B6-1BDA-128A-5A7D2DAD367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1D89BCB7-8E74-C5D6-230D-67F5D2F0BF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9C9DA-08E2-804E-9AD7-556400061C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393914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1063C-39F8-5F35-619B-B7E188658DD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7748C05-4C63-252E-0200-76E21FE09872}"/>
              </a:ext>
            </a:extLst>
          </p:cNvPr>
          <p:cNvSpPr>
            <a:spLocks noGrp="1"/>
          </p:cNvSpPr>
          <p:nvPr>
            <p:ph type="title"/>
          </p:nvPr>
        </p:nvSpPr>
        <p:spPr/>
        <p:txBody>
          <a:bodyPr/>
          <a:lstStyle/>
          <a:p>
            <a:r>
              <a:rPr lang="en-US" dirty="0">
                <a:solidFill>
                  <a:schemeClr val="tx1"/>
                </a:solidFill>
              </a:rPr>
              <a:t>Motion 377 (MAC)</a:t>
            </a:r>
          </a:p>
        </p:txBody>
      </p:sp>
      <p:sp>
        <p:nvSpPr>
          <p:cNvPr id="8" name="Content Placeholder 7">
            <a:extLst>
              <a:ext uri="{FF2B5EF4-FFF2-40B4-BE49-F238E27FC236}">
                <a16:creationId xmlns:a16="http://schemas.microsoft.com/office/drawing/2014/main" id="{E94E9086-8006-A6B4-725B-DFDD0ED0C299}"/>
              </a:ext>
            </a:extLst>
          </p:cNvPr>
          <p:cNvSpPr>
            <a:spLocks noGrp="1"/>
          </p:cNvSpPr>
          <p:nvPr>
            <p:ph idx="1"/>
          </p:nvPr>
        </p:nvSpPr>
        <p:spPr>
          <a:xfrm>
            <a:off x="685800" y="1981200"/>
            <a:ext cx="7770813" cy="4494213"/>
          </a:xfrm>
        </p:spPr>
        <p:txBody>
          <a:bodyPr/>
          <a:lstStyle/>
          <a:p>
            <a:r>
              <a:rPr lang="en-US" sz="1600" dirty="0"/>
              <a:t>Move to the TGbn SFD as follows:</a:t>
            </a:r>
          </a:p>
          <a:p>
            <a:pPr marL="171450" indent="-171450">
              <a:buFont typeface="Arial" panose="020B0604020202020204" pitchFamily="34" charset="0"/>
              <a:buChar char="•"/>
            </a:pPr>
            <a:r>
              <a:rPr lang="en-US" sz="1200" b="0" i="0" dirty="0">
                <a:effectLst/>
              </a:rPr>
              <a:t>Unavailability Target Start Time is indicated using 9 bits with a granularity of 64us</a:t>
            </a:r>
          </a:p>
          <a:p>
            <a:pPr marL="571500" lvl="1" indent="-171450">
              <a:buFont typeface="Arial" panose="020B0604020202020204" pitchFamily="34" charset="0"/>
              <a:buChar char="•"/>
            </a:pPr>
            <a:r>
              <a:rPr lang="en-US" sz="1200" b="0" i="0" u="sng" dirty="0">
                <a:effectLst/>
              </a:rPr>
              <a:t>This subfield contains a partial TSF time at which the unavailability event is expected to start</a:t>
            </a:r>
            <a:r>
              <a:rPr lang="en-US" sz="1200" b="0" i="0" dirty="0">
                <a:effectLst/>
              </a:rPr>
              <a:t> </a:t>
            </a:r>
            <a:endParaRPr lang="en-US" sz="1200" b="0" dirty="0"/>
          </a:p>
          <a:p>
            <a:pPr marL="571500" lvl="1" indent="-171450">
              <a:buFont typeface="Arial" panose="020B0604020202020204" pitchFamily="34" charset="0"/>
              <a:buChar char="•"/>
            </a:pPr>
            <a:r>
              <a:rPr lang="en-US" sz="1200" b="0" i="0" u="sng" dirty="0">
                <a:effectLst/>
              </a:rPr>
              <a:t>Except that this subfield is reserved (i.e., invalid and to be ignored by the recipient) if the Unavailability Duration subfield is equal to 0</a:t>
            </a:r>
            <a:r>
              <a:rPr lang="en-US" sz="1200" b="0" i="0" dirty="0">
                <a:effectLst/>
              </a:rPr>
              <a:t> </a:t>
            </a:r>
            <a:endParaRPr lang="en-US" sz="1200" dirty="0"/>
          </a:p>
          <a:p>
            <a:pPr marL="171450" indent="-171450">
              <a:buFont typeface="Arial" panose="020B0604020202020204" pitchFamily="34" charset="0"/>
              <a:buChar char="•"/>
            </a:pPr>
            <a:r>
              <a:rPr lang="en-US" sz="1200" b="0" i="0" dirty="0">
                <a:effectLst/>
              </a:rPr>
              <a:t>Unavailability Duration is indicated using 9 bits with a granularity of 64us </a:t>
            </a:r>
            <a:endParaRPr lang="en-US" sz="1200" dirty="0"/>
          </a:p>
          <a:p>
            <a:pPr marL="571500" lvl="1" indent="-171450">
              <a:buFont typeface="Arial" panose="020B0604020202020204" pitchFamily="34" charset="0"/>
              <a:buChar char="•"/>
            </a:pPr>
            <a:r>
              <a:rPr lang="en-US" sz="1200" b="0" i="0" u="sng" dirty="0">
                <a:effectLst/>
              </a:rPr>
              <a:t>This subfield is set to the estimated duration, in units of 64 microseconds, of the unavailability event except that</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value 0 indicates that the STA is available </a:t>
            </a:r>
            <a:endParaRPr lang="en-US" sz="1200" u="sng" dirty="0"/>
          </a:p>
          <a:p>
            <a:pPr marL="571500" lvl="1" indent="-171450">
              <a:buFont typeface="Arial" panose="020B0604020202020204" pitchFamily="34" charset="0"/>
              <a:buChar char="•"/>
            </a:pPr>
            <a:r>
              <a:rPr lang="en-US" sz="1200" b="0" i="0" u="sng" dirty="0">
                <a:effectLst/>
              </a:rPr>
              <a:t>The value 511 indicates that the STA is unavailable for an indefinite duration of time</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STA shall not use the value 511 unless the unavailability duration is unknown</a:t>
            </a:r>
            <a:r>
              <a:rPr lang="en-US" sz="1200" b="0" i="0" dirty="0">
                <a:effectLst/>
              </a:rPr>
              <a:t> </a:t>
            </a:r>
            <a:endParaRPr lang="en-US" sz="120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r>
              <a:rPr lang="en-US" sz="1600" dirty="0"/>
              <a:t>Move: Sherief Helwa		Second: Qi Wang</a:t>
            </a:r>
          </a:p>
          <a:p>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r>
              <a:rPr lang="en-US" sz="1200" b="0" i="1" dirty="0"/>
              <a:t>Reference docs:[24/1558, 25/430, 25/0063].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383E8-0A6A-380B-5F27-3709766F6DA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1F3F88B1-6FA2-0100-C116-B240264215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025AC44-CB83-4EFD-4A34-6517A93BAA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99797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CA46D-FD40-DC56-B3A4-1EF6BE6ABA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77DBEC-D6EE-87AC-A0B5-1FDC6FFC6CF1}"/>
              </a:ext>
            </a:extLst>
          </p:cNvPr>
          <p:cNvSpPr>
            <a:spLocks noGrp="1"/>
          </p:cNvSpPr>
          <p:nvPr>
            <p:ph type="title"/>
          </p:nvPr>
        </p:nvSpPr>
        <p:spPr/>
        <p:txBody>
          <a:bodyPr/>
          <a:lstStyle/>
          <a:p>
            <a:r>
              <a:rPr lang="en-US" dirty="0">
                <a:solidFill>
                  <a:schemeClr val="tx1"/>
                </a:solidFill>
              </a:rPr>
              <a:t>Motion 378 (MAC)</a:t>
            </a:r>
          </a:p>
        </p:txBody>
      </p:sp>
      <p:sp>
        <p:nvSpPr>
          <p:cNvPr id="8" name="Content Placeholder 7">
            <a:extLst>
              <a:ext uri="{FF2B5EF4-FFF2-40B4-BE49-F238E27FC236}">
                <a16:creationId xmlns:a16="http://schemas.microsoft.com/office/drawing/2014/main" id="{E9D80032-F182-49DF-2CBA-0F475562116C}"/>
              </a:ext>
            </a:extLst>
          </p:cNvPr>
          <p:cNvSpPr>
            <a:spLocks noGrp="1"/>
          </p:cNvSpPr>
          <p:nvPr>
            <p:ph idx="1"/>
          </p:nvPr>
        </p:nvSpPr>
        <p:spPr>
          <a:xfrm>
            <a:off x="685800" y="1981200"/>
            <a:ext cx="7770813" cy="4113213"/>
          </a:xfrm>
        </p:spPr>
        <p:txBody>
          <a:bodyPr/>
          <a:lstStyle/>
          <a:p>
            <a:r>
              <a:rPr lang="en-US" sz="1600" b="0" dirty="0"/>
              <a:t>Move to add to the TGbn SFD the following:</a:t>
            </a:r>
          </a:p>
          <a:p>
            <a:pPr>
              <a:buFont typeface="Arial" panose="020B0604020202020204" pitchFamily="34" charset="0"/>
              <a:buChar char="•"/>
            </a:pPr>
            <a:r>
              <a:rPr lang="en-US" sz="1600" b="0" dirty="0"/>
              <a:t>If the SMD is part of an FT mobility domain the following applies </a:t>
            </a:r>
          </a:p>
          <a:p>
            <a:pPr lvl="1">
              <a:buFont typeface="Arial" panose="020B0604020202020204" pitchFamily="34" charset="0"/>
              <a:buChar char="•"/>
            </a:pPr>
            <a:r>
              <a:rPr lang="en-US" sz="1600" b="0" dirty="0"/>
              <a:t>The single PMKSA to be used in the SMD is the PMK-R1 SA and is bound to the SMD-ME, when the non-AP MLD initially associates with the SMD ME using FT initial MD association.</a:t>
            </a:r>
          </a:p>
          <a:p>
            <a:endParaRPr lang="en-US" sz="1600" dirty="0"/>
          </a:p>
          <a:p>
            <a:endParaRPr lang="en-US" sz="1600" dirty="0"/>
          </a:p>
          <a:p>
            <a:endParaRPr lang="en-US" sz="1600" dirty="0"/>
          </a:p>
          <a:p>
            <a:r>
              <a:rPr lang="en-US" sz="1600" dirty="0"/>
              <a:t>Move: 	Jarkko Kneckt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solidFill>
                  <a:srgbClr val="FF0000"/>
                </a:solidFill>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FB46CB-BF2C-7B7E-6ADA-55E794817A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195</a:t>
            </a:fld>
            <a:endParaRPr lang="en-GB"/>
          </a:p>
        </p:txBody>
      </p:sp>
      <p:sp>
        <p:nvSpPr>
          <p:cNvPr id="5" name="Footer Placeholder 4">
            <a:extLst>
              <a:ext uri="{FF2B5EF4-FFF2-40B4-BE49-F238E27FC236}">
                <a16:creationId xmlns:a16="http://schemas.microsoft.com/office/drawing/2014/main" id="{A1850049-5AAA-E9D6-7A30-7AF4885AD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BA43BE-E1AC-98FB-6412-A1A17976A7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57581050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379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Motions from 296 to </a:t>
            </a:r>
            <a:r>
              <a:rPr lang="en-US" sz="2000" dirty="0">
                <a:solidFill>
                  <a:srgbClr val="FF0000"/>
                </a:solidFill>
              </a:rPr>
              <a:t>378</a:t>
            </a:r>
            <a:r>
              <a:rPr lang="en-US" sz="2000" dirty="0">
                <a:solidFill>
                  <a:schemeClr val="tx1"/>
                </a:solidFill>
              </a:rPr>
              <a:t> (motions with numerical values).</a:t>
            </a:r>
          </a:p>
          <a:p>
            <a:pPr marL="0" indent="0"/>
            <a:endParaRPr lang="en-US" sz="2000" dirty="0"/>
          </a:p>
          <a:p>
            <a:pPr marL="0" indent="0"/>
            <a:r>
              <a:rPr lang="en-US" sz="2000" dirty="0"/>
              <a:t>Move: Abhishek Patil		Second: Ross J. Yu</a:t>
            </a:r>
          </a:p>
          <a:p>
            <a:pPr marL="0" indent="0"/>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MAC/PHY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Kumail Haider			Second: Rubayet Shafin</a:t>
            </a:r>
          </a:p>
          <a:p>
            <a:r>
              <a:rPr lang="en-US" sz="2400" dirty="0"/>
              <a:t>Preliminary Result: 124Y, 7N, 44A (pass)</a:t>
            </a:r>
          </a:p>
          <a:p>
            <a:r>
              <a:rPr lang="en-US" dirty="0">
                <a:highlight>
                  <a:srgbClr val="00FF00"/>
                </a:highlight>
              </a:rPr>
              <a:t>Result: 120Y, 7N, 43A (pass).</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8FE13-1DEE-0761-B987-8CD83922C746}"/>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58880B5-5D5E-5142-5F51-BB775C228246}"/>
              </a:ext>
            </a:extLst>
          </p:cNvPr>
          <p:cNvSpPr>
            <a:spLocks noGrp="1"/>
          </p:cNvSpPr>
          <p:nvPr>
            <p:ph type="title"/>
          </p:nvPr>
        </p:nvSpPr>
        <p:spPr/>
        <p:txBody>
          <a:bodyPr/>
          <a:lstStyle/>
          <a:p>
            <a:r>
              <a:rPr lang="en-US" sz="3600" dirty="0">
                <a:solidFill>
                  <a:schemeClr val="tx1"/>
                </a:solidFill>
              </a:rPr>
              <a:t>Motions on April 24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39F47FC8-50CF-706C-D8FC-6E8ED82DA707}"/>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5B7C42E3-B96F-51C3-BA10-99D24C580105}"/>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BBE324C1-601A-AB4F-F26A-8B0FC9A568DC}"/>
              </a:ext>
            </a:extLst>
          </p:cNvPr>
          <p:cNvSpPr>
            <a:spLocks noGrp="1"/>
          </p:cNvSpPr>
          <p:nvPr>
            <p:ph type="ftr" idx="11"/>
          </p:nvPr>
        </p:nvSpPr>
        <p:spPr/>
        <p:txBody>
          <a:bodyPr/>
          <a:lstStyle/>
          <a:p>
            <a:r>
              <a:rPr lang="en-GB" dirty="0"/>
              <a:t>Alfred Asterjadhi, Qualcomm Inc.</a:t>
            </a:r>
          </a:p>
        </p:txBody>
      </p:sp>
      <p:sp>
        <p:nvSpPr>
          <p:cNvPr id="4" name="Slide Number Placeholder 3">
            <a:extLst>
              <a:ext uri="{FF2B5EF4-FFF2-40B4-BE49-F238E27FC236}">
                <a16:creationId xmlns:a16="http://schemas.microsoft.com/office/drawing/2014/main" id="{B15872F0-4474-C845-DDA6-2AB99773579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147695727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(41C):</a:t>
            </a:r>
          </a:p>
          <a:p>
            <a:pPr marL="285750" indent="-285750">
              <a:buFont typeface="Arial" panose="020B0604020202020204" pitchFamily="34" charset="0"/>
              <a:buChar char="•"/>
            </a:pPr>
            <a:r>
              <a:rPr lang="en-US" sz="1100" b="0" i="1" dirty="0">
                <a:solidFill>
                  <a:schemeClr val="tx1"/>
                </a:solidFill>
              </a:rPr>
              <a:t>1366, 1367, 2285 in </a:t>
            </a:r>
            <a:r>
              <a:rPr lang="en-US" sz="1000" b="0" i="0" dirty="0">
                <a:solidFill>
                  <a:srgbClr val="000000"/>
                </a:solidFill>
                <a:effectLst/>
                <a:latin typeface="Times New Roman" panose="02020603050405020304" pitchFamily="18" charset="0"/>
                <a:hlinkClick r:id="rId2"/>
              </a:rPr>
              <a:t>11-5/0505r0</a:t>
            </a:r>
            <a:r>
              <a:rPr lang="en-US" sz="1000" b="0" i="0" dirty="0">
                <a:solidFill>
                  <a:srgbClr val="000000"/>
                </a:solidFill>
                <a:effectLst/>
                <a:latin typeface="Times New Roman" panose="02020603050405020304" pitchFamily="18" charset="0"/>
              </a:rPr>
              <a:t> </a:t>
            </a:r>
            <a:r>
              <a:rPr lang="en-US" sz="1100" b="0" i="1" dirty="0">
                <a:solidFill>
                  <a:schemeClr val="tx1"/>
                </a:solidFill>
              </a:rPr>
              <a:t>[3 CIDs]</a:t>
            </a:r>
          </a:p>
          <a:p>
            <a:pPr marL="285750" indent="-285750">
              <a:buFont typeface="Arial" panose="020B0604020202020204" pitchFamily="34" charset="0"/>
              <a:buChar char="•"/>
            </a:pPr>
            <a:r>
              <a:rPr lang="en-US" sz="1100" b="0" i="1" dirty="0">
                <a:solidFill>
                  <a:schemeClr val="tx1"/>
                </a:solidFill>
              </a:rPr>
              <a:t>5, 6, 8, 321, 937, 938, 939, 940, 1163 in </a:t>
            </a:r>
            <a:r>
              <a:rPr lang="en-US" sz="1100" b="0" i="1" dirty="0">
                <a:solidFill>
                  <a:schemeClr val="tx1"/>
                </a:solidFill>
                <a:hlinkClick r:id="rId3"/>
              </a:rPr>
              <a:t>11-25/0441r2</a:t>
            </a:r>
            <a:r>
              <a:rPr lang="en-US" sz="1100" b="0" i="1" dirty="0">
                <a:solidFill>
                  <a:schemeClr val="tx1"/>
                </a:solidFill>
              </a:rPr>
              <a:t> [9 CIDs]</a:t>
            </a:r>
          </a:p>
          <a:p>
            <a:pPr marL="285750" indent="-285750">
              <a:buFont typeface="Arial" panose="020B0604020202020204" pitchFamily="34" charset="0"/>
              <a:buChar char="•"/>
            </a:pPr>
            <a:r>
              <a:rPr lang="en-US" sz="1100" b="0" i="1" dirty="0">
                <a:solidFill>
                  <a:schemeClr val="tx1"/>
                </a:solidFill>
              </a:rPr>
              <a:t>2728, 3728, 2038, 2231, 288, 289, 456, 1070, 1071, 1102, 1368, 2039, 2040, 2232, 2550, 2729, 3291, 3529, 290, 2041, 2233, 2551, 2552, 3292, 615, 2042, 2703, 2730, 2731 in </a:t>
            </a:r>
            <a:r>
              <a:rPr lang="en-US" sz="1100" b="0" i="1" dirty="0">
                <a:solidFill>
                  <a:schemeClr val="tx1"/>
                </a:solidFill>
                <a:hlinkClick r:id="rId4"/>
              </a:rPr>
              <a:t>11-25/0509r2</a:t>
            </a:r>
            <a:r>
              <a:rPr lang="en-US" sz="1100" b="0" i="1" dirty="0">
                <a:solidFill>
                  <a:schemeClr val="tx1"/>
                </a:solidFill>
              </a:rPr>
              <a:t> [29 CIDs]</a:t>
            </a:r>
          </a:p>
          <a:p>
            <a:pPr marL="0" indent="0"/>
            <a:r>
              <a:rPr lang="en-US" altLang="en-US" sz="1600" b="1" dirty="0"/>
              <a:t>and incorporate the text changes into the latest TGbn draft.</a:t>
            </a:r>
          </a:p>
          <a:p>
            <a:pPr marL="0" indent="0"/>
            <a:endParaRPr lang="en-US" sz="1600" dirty="0"/>
          </a:p>
          <a:p>
            <a:pPr marL="0" indent="0"/>
            <a:r>
              <a:rPr lang="en-US" sz="1600" dirty="0"/>
              <a:t>Move: Alice Chen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ad-hoc teleconference of March 24, 2025.</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a:t>
            </a:r>
            <a:r>
              <a:rPr lang="en-US" altLang="en-US" sz="1600" dirty="0" err="1">
                <a:solidFill>
                  <a:schemeClr val="tx1"/>
                </a:solidFill>
                <a:latin typeface="Arial" panose="020B0604020202020204" pitchFamily="34" charset="0"/>
              </a:rPr>
              <a:t>Wilus</a:t>
            </a:r>
            <a:r>
              <a:rPr lang="en-US" altLang="en-US" sz="1600" dirty="0">
                <a:solidFill>
                  <a:schemeClr val="tx1"/>
                </a:solidFill>
                <a:latin typeface="Arial" panose="020B0604020202020204" pitchFamily="34" charset="0"/>
              </a:rPr>
              <a:t>)</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3ED18-93EA-7058-C659-E202780F87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29160-7A36-4F79-244C-450CF8B93A8F}"/>
              </a:ext>
            </a:extLst>
          </p:cNvPr>
          <p:cNvSpPr>
            <a:spLocks noGrp="1"/>
          </p:cNvSpPr>
          <p:nvPr>
            <p:ph type="title"/>
          </p:nvPr>
        </p:nvSpPr>
        <p:spPr/>
        <p:txBody>
          <a:bodyPr/>
          <a:lstStyle/>
          <a:p>
            <a:r>
              <a:rPr lang="en-US" dirty="0">
                <a:solidFill>
                  <a:schemeClr val="tx1"/>
                </a:solidFill>
              </a:rPr>
              <a:t>Motion 381 (PHY)</a:t>
            </a:r>
            <a:endParaRPr lang="en-US" dirty="0"/>
          </a:p>
        </p:txBody>
      </p:sp>
      <p:sp>
        <p:nvSpPr>
          <p:cNvPr id="3" name="Content Placeholder 2">
            <a:extLst>
              <a:ext uri="{FF2B5EF4-FFF2-40B4-BE49-F238E27FC236}">
                <a16:creationId xmlns:a16="http://schemas.microsoft.com/office/drawing/2014/main" id="{391A9F08-3FA0-91F5-E4EB-4E513C56505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(70C):</a:t>
            </a:r>
          </a:p>
          <a:p>
            <a:pPr marL="285750" indent="-285750">
              <a:buFont typeface="Arial" panose="020B0604020202020204" pitchFamily="34" charset="0"/>
              <a:buChar char="•"/>
            </a:pPr>
            <a:r>
              <a:rPr lang="en-US" sz="1000" b="0" i="0" dirty="0">
                <a:solidFill>
                  <a:srgbClr val="222222"/>
                </a:solidFill>
                <a:effectLst/>
              </a:rPr>
              <a:t>72, 212, 609, 907, 957, 1193, 1519, 1933, 1938, 2337, 2785, 3553, 3554 in </a:t>
            </a:r>
            <a:r>
              <a:rPr lang="en-US" sz="1000" b="0" i="0" dirty="0">
                <a:solidFill>
                  <a:srgbClr val="222222"/>
                </a:solidFill>
                <a:effectLst/>
                <a:hlinkClick r:id="rId2"/>
              </a:rPr>
              <a:t>11-25/0546r1</a:t>
            </a:r>
            <a:r>
              <a:rPr lang="en-US" sz="1100" b="0" i="1" dirty="0">
                <a:solidFill>
                  <a:schemeClr val="tx1"/>
                </a:solidFill>
              </a:rPr>
              <a:t> [13 CIDs]</a:t>
            </a:r>
          </a:p>
          <a:p>
            <a:pPr marL="285750" indent="-285750">
              <a:buFont typeface="Arial" panose="020B0604020202020204" pitchFamily="34" charset="0"/>
              <a:buChar char="•"/>
            </a:pPr>
            <a:r>
              <a:rPr lang="en-US" sz="1000" b="0" i="0" dirty="0">
                <a:solidFill>
                  <a:srgbClr val="222222"/>
                </a:solidFill>
                <a:effectLst/>
              </a:rPr>
              <a:t>110, 276, 397, 398, 461, 462, 472, 712, 716, 854, 860, 1032, 1034, 1328, 1672, 1673, 1674 in</a:t>
            </a:r>
            <a:r>
              <a:rPr lang="en-US" sz="1100" b="0" i="1" dirty="0">
                <a:solidFill>
                  <a:schemeClr val="tx1"/>
                </a:solidFill>
                <a:effectLst/>
              </a:rPr>
              <a:t> </a:t>
            </a:r>
            <a:r>
              <a:rPr lang="en-US" sz="1000" b="0" i="0" dirty="0">
                <a:solidFill>
                  <a:srgbClr val="222222"/>
                </a:solidFill>
                <a:effectLst/>
                <a:hlinkClick r:id="rId3"/>
              </a:rPr>
              <a:t>11-25/0506r1</a:t>
            </a:r>
            <a:r>
              <a:rPr lang="en-US" sz="1000" b="0" i="0" dirty="0">
                <a:solidFill>
                  <a:srgbClr val="222222"/>
                </a:solidFill>
                <a:effectLst/>
              </a:rPr>
              <a:t> </a:t>
            </a:r>
            <a:r>
              <a:rPr lang="en-US" sz="1000" b="0" i="1" dirty="0">
                <a:solidFill>
                  <a:srgbClr val="222222"/>
                </a:solidFill>
                <a:effectLst/>
              </a:rPr>
              <a:t>[17</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1155</a:t>
            </a:r>
            <a:r>
              <a:rPr lang="en-US" sz="1000" b="0" dirty="0">
                <a:solidFill>
                  <a:srgbClr val="222222"/>
                </a:solidFill>
              </a:rPr>
              <a:t> in </a:t>
            </a:r>
            <a:r>
              <a:rPr lang="en-US" sz="1000" b="0" i="0" dirty="0">
                <a:solidFill>
                  <a:srgbClr val="222222"/>
                </a:solidFill>
                <a:effectLst/>
                <a:hlinkClick r:id="rId4"/>
              </a:rPr>
              <a:t>11-25/0518r1</a:t>
            </a:r>
            <a:r>
              <a:rPr lang="en-US" sz="1000" b="0" i="0" dirty="0">
                <a:solidFill>
                  <a:srgbClr val="222222"/>
                </a:solidFill>
                <a:effectLst/>
              </a:rPr>
              <a:t> &amp; 595, 1172, 1590, 1748, 2304 in </a:t>
            </a:r>
            <a:r>
              <a:rPr lang="en-US" sz="1000" b="0" i="0" dirty="0">
                <a:solidFill>
                  <a:srgbClr val="222222"/>
                </a:solidFill>
                <a:effectLst/>
                <a:hlinkClick r:id="rId5"/>
              </a:rPr>
              <a:t>11-25/0520r1</a:t>
            </a:r>
            <a:r>
              <a:rPr lang="en-US" sz="1000" b="0" i="0" dirty="0">
                <a:solidFill>
                  <a:srgbClr val="222222"/>
                </a:solidFill>
                <a:effectLst/>
              </a:rPr>
              <a:t> </a:t>
            </a:r>
            <a:r>
              <a:rPr lang="en-US" sz="1000" b="0" i="1" dirty="0">
                <a:solidFill>
                  <a:srgbClr val="222222"/>
                </a:solidFill>
                <a:effectLst/>
              </a:rPr>
              <a:t>[6</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48, 1621, 49, 50, 51, 2178, 3237, 211, 307, 2179, 575, 2269, 3533, 3555</a:t>
            </a:r>
            <a:r>
              <a:rPr lang="en-US" sz="1000" b="0" dirty="0">
                <a:solidFill>
                  <a:srgbClr val="222222"/>
                </a:solidFill>
              </a:rPr>
              <a:t> in </a:t>
            </a:r>
            <a:r>
              <a:rPr lang="en-US" sz="1000" b="0" i="0" dirty="0">
                <a:solidFill>
                  <a:srgbClr val="222222"/>
                </a:solidFill>
                <a:effectLst/>
                <a:hlinkClick r:id="rId6"/>
              </a:rPr>
              <a:t>11-25/0523r0</a:t>
            </a:r>
            <a:r>
              <a:rPr lang="en-US" sz="1000" b="0" i="0" dirty="0">
                <a:solidFill>
                  <a:srgbClr val="222222"/>
                </a:solidFill>
                <a:effectLst/>
              </a:rPr>
              <a:t> </a:t>
            </a:r>
            <a:r>
              <a:rPr lang="en-US" sz="1000" b="0" i="1" dirty="0">
                <a:solidFill>
                  <a:srgbClr val="222222"/>
                </a:solidFill>
                <a:effectLst/>
              </a:rPr>
              <a:t>[14</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310, 2286, 311 in </a:t>
            </a:r>
            <a:r>
              <a:rPr lang="en-US" sz="1000" b="0" i="0" dirty="0">
                <a:solidFill>
                  <a:srgbClr val="222222"/>
                </a:solidFill>
                <a:effectLst/>
                <a:hlinkClick r:id="rId7"/>
              </a:rPr>
              <a:t>11-25/0548r0</a:t>
            </a:r>
            <a:r>
              <a:rPr lang="en-US" sz="1000" b="0" i="0" dirty="0">
                <a:solidFill>
                  <a:srgbClr val="222222"/>
                </a:solidFill>
                <a:effectLst/>
              </a:rPr>
              <a:t> </a:t>
            </a:r>
            <a:r>
              <a:rPr lang="en-US" sz="1000" b="0" i="1" dirty="0">
                <a:solidFill>
                  <a:srgbClr val="222222"/>
                </a:solidFill>
                <a:effectLst/>
              </a:rPr>
              <a:t>[3</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312, 2773, </a:t>
            </a:r>
            <a:r>
              <a:rPr lang="en-US" sz="1000" b="0" i="0" dirty="0">
                <a:solidFill>
                  <a:srgbClr val="FF0000"/>
                </a:solidFill>
                <a:effectLst/>
              </a:rPr>
              <a:t>935*</a:t>
            </a:r>
            <a:r>
              <a:rPr lang="en-US" sz="1000" b="0" i="0" dirty="0">
                <a:solidFill>
                  <a:srgbClr val="222222"/>
                </a:solidFill>
                <a:effectLst/>
              </a:rPr>
              <a:t>, 2753, 584, 1090, 1346, 3472, 936, 2287, 2755, 3473, 3561</a:t>
            </a:r>
            <a:r>
              <a:rPr lang="en-US" sz="1000" b="0" dirty="0">
                <a:solidFill>
                  <a:srgbClr val="222222"/>
                </a:solidFill>
              </a:rPr>
              <a:t> in </a:t>
            </a:r>
            <a:r>
              <a:rPr lang="en-US" sz="1000" b="0" i="0" dirty="0">
                <a:solidFill>
                  <a:srgbClr val="222222"/>
                </a:solidFill>
                <a:effectLst/>
                <a:hlinkClick r:id="rId8"/>
              </a:rPr>
              <a:t>11-25/0549r0</a:t>
            </a:r>
            <a:r>
              <a:rPr lang="en-US" sz="1000" b="0" i="0" dirty="0">
                <a:solidFill>
                  <a:srgbClr val="222222"/>
                </a:solidFill>
                <a:effectLst/>
              </a:rPr>
              <a:t> </a:t>
            </a:r>
            <a:r>
              <a:rPr lang="en-US" sz="1000" b="0" i="1" dirty="0">
                <a:solidFill>
                  <a:srgbClr val="222222"/>
                </a:solidFill>
                <a:effectLst/>
              </a:rPr>
              <a:t>[13</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305, 1122, 1758, 2257 in </a:t>
            </a:r>
            <a:r>
              <a:rPr lang="en-US" sz="1000" b="0" i="0" dirty="0">
                <a:solidFill>
                  <a:srgbClr val="222222"/>
                </a:solidFill>
                <a:effectLst/>
                <a:hlinkClick r:id="rId9"/>
              </a:rPr>
              <a:t>11-25/0522r0</a:t>
            </a:r>
            <a:r>
              <a:rPr lang="en-US" sz="1000" b="0" i="0" dirty="0">
                <a:solidFill>
                  <a:srgbClr val="222222"/>
                </a:solidFill>
                <a:effectLst/>
              </a:rPr>
              <a:t> </a:t>
            </a:r>
            <a:r>
              <a:rPr lang="en-US" sz="1000" b="0" i="1" dirty="0">
                <a:solidFill>
                  <a:srgbClr val="222222"/>
                </a:solidFill>
                <a:effectLst/>
              </a:rPr>
              <a:t>[4</a:t>
            </a:r>
            <a:r>
              <a:rPr lang="en-US" sz="1000" b="0" i="1" dirty="0">
                <a:solidFill>
                  <a:schemeClr val="tx1"/>
                </a:solidFill>
              </a:rPr>
              <a:t> CIDs</a:t>
            </a:r>
            <a:r>
              <a:rPr lang="en-US" sz="1000" b="0" i="1" dirty="0">
                <a:solidFill>
                  <a:srgbClr val="222222"/>
                </a:solidFill>
                <a:effectLst/>
              </a:rPr>
              <a:t>]</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Eunsung Park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documents that obtained ≥ 75% support during the straw poll phase of the PHY ad-hoc teleconference of March 31, 2025.</a:t>
            </a:r>
          </a:p>
          <a:p>
            <a:r>
              <a:rPr lang="en-US" sz="1200" i="1" dirty="0">
                <a:solidFill>
                  <a:srgbClr val="FF0000"/>
                </a:solidFill>
              </a:rPr>
              <a:t>*Typo identified by TGbn officers. Was 395 and was supposed to be 935. Fixed. Confirmed.</a:t>
            </a:r>
          </a:p>
        </p:txBody>
      </p:sp>
      <p:sp>
        <p:nvSpPr>
          <p:cNvPr id="4" name="Slide Number Placeholder 3">
            <a:extLst>
              <a:ext uri="{FF2B5EF4-FFF2-40B4-BE49-F238E27FC236}">
                <a16:creationId xmlns:a16="http://schemas.microsoft.com/office/drawing/2014/main" id="{887B087F-9F05-CB5E-4ECB-B80188FC80F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558A1C23-8E92-BE29-7BDC-11EF0498117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72618093-ADA4-CF85-7771-712A2D4534E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95539516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5CC84-BACE-AD86-D5C5-D46070591C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918D8A-CC65-3D0D-FCF1-5473138F3B25}"/>
              </a:ext>
            </a:extLst>
          </p:cNvPr>
          <p:cNvSpPr>
            <a:spLocks noGrp="1"/>
          </p:cNvSpPr>
          <p:nvPr>
            <p:ph type="title"/>
          </p:nvPr>
        </p:nvSpPr>
        <p:spPr/>
        <p:txBody>
          <a:bodyPr/>
          <a:lstStyle/>
          <a:p>
            <a:r>
              <a:rPr lang="en-US" dirty="0">
                <a:solidFill>
                  <a:schemeClr val="tx1"/>
                </a:solidFill>
              </a:rPr>
              <a:t>Motion 382 (PHY)</a:t>
            </a:r>
          </a:p>
        </p:txBody>
      </p:sp>
      <p:sp>
        <p:nvSpPr>
          <p:cNvPr id="3" name="Content Placeholder 2">
            <a:extLst>
              <a:ext uri="{FF2B5EF4-FFF2-40B4-BE49-F238E27FC236}">
                <a16:creationId xmlns:a16="http://schemas.microsoft.com/office/drawing/2014/main" id="{2AE48278-A8AB-F90D-7ED9-723A9BC989E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(50C):</a:t>
            </a:r>
          </a:p>
          <a:p>
            <a:pPr marL="285750" indent="-285750">
              <a:buFont typeface="Arial" panose="020B0604020202020204" pitchFamily="34" charset="0"/>
              <a:buChar char="•"/>
            </a:pPr>
            <a:r>
              <a:rPr lang="en-US" sz="1100" b="0" dirty="0">
                <a:solidFill>
                  <a:schemeClr val="tx1"/>
                </a:solidFill>
              </a:rPr>
              <a:t>31, 32, 33, 117, 180, 345, 346, 347, 766, 950, 1180, 1181, 1182, 1356, 1358, 1359, 1360, 1361, 1362, 1363, 1364, 1365, 1644, 1761, 2072, 2073, 2074, 2314, 2315, 2318, 2320, 2321, 2702, 2781, 2782, 2783, 3545, 3546, 3558 in </a:t>
            </a:r>
            <a:r>
              <a:rPr lang="en-US" sz="1100" b="0" dirty="0">
                <a:solidFill>
                  <a:schemeClr val="tx1"/>
                </a:solidFill>
                <a:hlinkClick r:id="rId2"/>
              </a:rPr>
              <a:t>11-25/0564r3</a:t>
            </a:r>
            <a:r>
              <a:rPr lang="en-US" sz="1100" b="0" dirty="0">
                <a:solidFill>
                  <a:schemeClr val="tx1"/>
                </a:solidFill>
              </a:rPr>
              <a:t> [39 CIDs]</a:t>
            </a:r>
          </a:p>
          <a:p>
            <a:pPr marL="285750" indent="-285750">
              <a:buFont typeface="Arial" panose="020B0604020202020204" pitchFamily="34" charset="0"/>
              <a:buChar char="•"/>
            </a:pPr>
            <a:r>
              <a:rPr lang="en-US" sz="1100" b="0" dirty="0">
                <a:solidFill>
                  <a:schemeClr val="tx1"/>
                </a:solidFill>
              </a:rPr>
              <a:t>1099, 1192, 1655, 2335, 3312, 3313 in </a:t>
            </a:r>
            <a:r>
              <a:rPr lang="en-US" sz="1100" b="0" dirty="0">
                <a:solidFill>
                  <a:schemeClr val="tx1"/>
                </a:solidFill>
                <a:hlinkClick r:id="rId3"/>
              </a:rPr>
              <a:t>11-25/0584r1</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339, 943, 944, 2184, 2303 in </a:t>
            </a:r>
            <a:r>
              <a:rPr lang="en-US" sz="1100" b="0" dirty="0">
                <a:solidFill>
                  <a:schemeClr val="tx1"/>
                </a:solidFill>
                <a:hlinkClick r:id="rId4"/>
              </a:rPr>
              <a:t>11-25/0524r0</a:t>
            </a:r>
            <a:r>
              <a:rPr lang="en-US" sz="1100" b="0" dirty="0">
                <a:solidFill>
                  <a:schemeClr val="tx1"/>
                </a:solidFill>
              </a:rPr>
              <a:t> [5 CIDs]</a:t>
            </a:r>
          </a:p>
          <a:p>
            <a:pPr marL="285750" indent="-285750">
              <a:buFont typeface="Arial" panose="020B0604020202020204" pitchFamily="34" charset="0"/>
              <a:buChar char="•"/>
            </a:pP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Juan Fang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doc</a:t>
            </a:r>
            <a:r>
              <a:rPr lang="en-US" sz="1200" i="1" dirty="0">
                <a:solidFill>
                  <a:schemeClr val="tx1"/>
                </a:solidFill>
              </a:rPr>
              <a:t>uments that obtained ≥ 75% support during the straw poll phase of the PHY ad-hoc teleconference of April 3, 2025.</a:t>
            </a:r>
          </a:p>
        </p:txBody>
      </p:sp>
      <p:sp>
        <p:nvSpPr>
          <p:cNvPr id="4" name="Slide Number Placeholder 3">
            <a:extLst>
              <a:ext uri="{FF2B5EF4-FFF2-40B4-BE49-F238E27FC236}">
                <a16:creationId xmlns:a16="http://schemas.microsoft.com/office/drawing/2014/main" id="{FEF23A3C-E396-6CD5-64C3-6566E43F663C}"/>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2849EB8-D4C3-F92D-0020-0C6326E5F04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99389C7-8662-76C4-F805-315584836DFE}"/>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66818204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B0683-8342-C700-B913-AB772254C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C2FD9E-7FC3-7332-5875-03273757ED54}"/>
              </a:ext>
            </a:extLst>
          </p:cNvPr>
          <p:cNvSpPr>
            <a:spLocks noGrp="1"/>
          </p:cNvSpPr>
          <p:nvPr>
            <p:ph type="title"/>
          </p:nvPr>
        </p:nvSpPr>
        <p:spPr/>
        <p:txBody>
          <a:bodyPr/>
          <a:lstStyle/>
          <a:p>
            <a:r>
              <a:rPr lang="en-US" dirty="0">
                <a:solidFill>
                  <a:schemeClr val="tx1"/>
                </a:solidFill>
              </a:rPr>
              <a:t>Motion 383 (PHY)</a:t>
            </a:r>
          </a:p>
        </p:txBody>
      </p:sp>
      <p:sp>
        <p:nvSpPr>
          <p:cNvPr id="3" name="Content Placeholder 2">
            <a:extLst>
              <a:ext uri="{FF2B5EF4-FFF2-40B4-BE49-F238E27FC236}">
                <a16:creationId xmlns:a16="http://schemas.microsoft.com/office/drawing/2014/main" id="{C7232928-591C-9AA6-0228-AEB696D8A07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(84C):</a:t>
            </a:r>
          </a:p>
          <a:p>
            <a:pPr marL="285750" indent="-285750">
              <a:buFont typeface="Arial" panose="020B0604020202020204" pitchFamily="34" charset="0"/>
              <a:buChar char="•"/>
            </a:pPr>
            <a:r>
              <a:rPr lang="en-US" sz="1100" b="0" dirty="0">
                <a:solidFill>
                  <a:schemeClr val="tx1"/>
                </a:solidFill>
              </a:rPr>
              <a:t>2732, 2234, 2043, 616, 1369, 2044, 2235, 118, 136, 275, 291, 561, 760, 1072, 1103, 1370, 1753, 1928, 1973, 2045, 2046, 2236, 2437, 2704, 2733, 3293, 3530, 3967, 3294, 2560, 562, 1104, 1105, 2734, 3531, 138, 2735 in </a:t>
            </a:r>
            <a:r>
              <a:rPr lang="en-US" sz="1100" b="0" dirty="0">
                <a:solidFill>
                  <a:schemeClr val="tx1"/>
                </a:solidFill>
                <a:hlinkClick r:id="rId2"/>
              </a:rPr>
              <a:t>11-25/0577r2</a:t>
            </a:r>
            <a:r>
              <a:rPr lang="en-US" sz="1100" b="0" dirty="0">
                <a:solidFill>
                  <a:schemeClr val="tx1"/>
                </a:solidFill>
              </a:rPr>
              <a:t> </a:t>
            </a:r>
            <a:r>
              <a:rPr lang="en-US" sz="1100" b="0" i="1" dirty="0">
                <a:solidFill>
                  <a:schemeClr val="tx1"/>
                </a:solidFill>
              </a:rPr>
              <a:t>[37 CIDs]</a:t>
            </a:r>
          </a:p>
          <a:p>
            <a:pPr marL="285750" indent="-285750">
              <a:buFont typeface="Arial" panose="020B0604020202020204" pitchFamily="34" charset="0"/>
              <a:buChar char="•"/>
            </a:pPr>
            <a:r>
              <a:rPr lang="en-US" sz="1100" b="0" dirty="0">
                <a:solidFill>
                  <a:schemeClr val="tx1"/>
                </a:solidFill>
              </a:rPr>
              <a:t>69, 1191, 1669, 1763 in </a:t>
            </a:r>
            <a:r>
              <a:rPr lang="en-US" sz="1100" b="0" dirty="0">
                <a:solidFill>
                  <a:schemeClr val="tx1"/>
                </a:solidFill>
                <a:hlinkClick r:id="rId3"/>
              </a:rPr>
              <a:t>11-25/0580r2</a:t>
            </a:r>
            <a:r>
              <a:rPr lang="en-US" sz="1100" b="0" dirty="0">
                <a:solidFill>
                  <a:schemeClr val="tx1"/>
                </a:solidFill>
              </a:rPr>
              <a:t> &amp; 1628 in </a:t>
            </a:r>
            <a:r>
              <a:rPr lang="en-US" sz="1100" b="0" dirty="0">
                <a:solidFill>
                  <a:schemeClr val="tx1"/>
                </a:solidFill>
                <a:hlinkClick r:id="rId4"/>
              </a:rPr>
              <a:t>11-25/0581r1</a:t>
            </a:r>
            <a:r>
              <a:rPr lang="en-US" sz="1100" b="0" dirty="0">
                <a:solidFill>
                  <a:schemeClr val="tx1"/>
                </a:solidFill>
              </a:rPr>
              <a:t> &amp; 1635 in </a:t>
            </a:r>
            <a:r>
              <a:rPr lang="en-US" sz="1100" b="0" dirty="0">
                <a:solidFill>
                  <a:schemeClr val="tx1"/>
                </a:solidFill>
                <a:hlinkClick r:id="rId5"/>
              </a:rPr>
              <a:t>11-25/0582r2</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336, 340, 591, 596, 1171, 1173, 2299, 2305, 2307, 2777, 2778, 3524, 3525, 3559 in </a:t>
            </a:r>
            <a:r>
              <a:rPr lang="en-US" sz="1100" b="0" dirty="0">
                <a:solidFill>
                  <a:schemeClr val="tx1"/>
                </a:solidFill>
                <a:hlinkClick r:id="rId6"/>
              </a:rPr>
              <a:t>11-25/0525r1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337, 338, 592, 593, 594, 1641, 1898, 2183, 2300, 2301, 2302, 2306, 3523 in </a:t>
            </a:r>
            <a:r>
              <a:rPr lang="en-US" sz="1100" b="0" dirty="0">
                <a:solidFill>
                  <a:schemeClr val="tx1"/>
                </a:solidFill>
                <a:hlinkClick r:id="rId7"/>
              </a:rPr>
              <a:t>11-25/0547r0</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1643, 599, 949, 1962, 2312, 1961, 600, 1178, 343, 1179, 2313,</a:t>
            </a:r>
            <a:r>
              <a:rPr lang="en-US" sz="1100" b="0" u="sng" dirty="0">
                <a:solidFill>
                  <a:srgbClr val="FF0000"/>
                </a:solidFill>
              </a:rPr>
              <a:t> 2779*, </a:t>
            </a:r>
            <a:r>
              <a:rPr lang="en-US" sz="1100" b="0" dirty="0">
                <a:solidFill>
                  <a:schemeClr val="tx1"/>
                </a:solidFill>
              </a:rPr>
              <a:t>2780 in </a:t>
            </a:r>
            <a:r>
              <a:rPr lang="en-US" sz="1100" b="0" dirty="0">
                <a:solidFill>
                  <a:schemeClr val="tx1"/>
                </a:solidFill>
                <a:hlinkClick r:id="rId8"/>
              </a:rPr>
              <a:t>25/0550r0</a:t>
            </a:r>
            <a:r>
              <a:rPr lang="en-US" sz="1100" b="0" dirty="0">
                <a:solidFill>
                  <a:schemeClr val="tx1"/>
                </a:solidFill>
              </a:rPr>
              <a:t> &amp; 1631 in </a:t>
            </a:r>
            <a:r>
              <a:rPr lang="en-US" sz="1100" b="0" dirty="0">
                <a:solidFill>
                  <a:schemeClr val="tx1"/>
                </a:solidFill>
                <a:hlinkClick r:id="rId9"/>
              </a:rPr>
              <a:t>25/0548r1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Dongguk Lim			Second: Lin Yang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7, 2025.</a:t>
            </a:r>
          </a:p>
          <a:p>
            <a:r>
              <a:rPr lang="en-US" sz="1200" i="1" dirty="0">
                <a:solidFill>
                  <a:srgbClr val="FF0000"/>
                </a:solidFill>
              </a:rPr>
              <a:t>*2779 added last minute as it was accidentally missed.</a:t>
            </a:r>
          </a:p>
        </p:txBody>
      </p:sp>
      <p:sp>
        <p:nvSpPr>
          <p:cNvPr id="4" name="Slide Number Placeholder 3">
            <a:extLst>
              <a:ext uri="{FF2B5EF4-FFF2-40B4-BE49-F238E27FC236}">
                <a16:creationId xmlns:a16="http://schemas.microsoft.com/office/drawing/2014/main" id="{31148BB4-E282-C7A2-2307-1475AA0A12CF}"/>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E9F0A144-C04C-FD3B-C63F-036C417FA90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32784C8-6B1C-E933-9A4E-78A44A36EE71}"/>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74332734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F879A-8B25-AAE7-64E7-32F1EF85B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5572E-BE9B-70FA-F26A-EAD53FA6F136}"/>
              </a:ext>
            </a:extLst>
          </p:cNvPr>
          <p:cNvSpPr>
            <a:spLocks noGrp="1"/>
          </p:cNvSpPr>
          <p:nvPr>
            <p:ph type="title"/>
          </p:nvPr>
        </p:nvSpPr>
        <p:spPr/>
        <p:txBody>
          <a:bodyPr/>
          <a:lstStyle/>
          <a:p>
            <a:r>
              <a:rPr lang="en-US" dirty="0">
                <a:solidFill>
                  <a:schemeClr val="tx1"/>
                </a:solidFill>
              </a:rPr>
              <a:t>Motion 384 (PHY)</a:t>
            </a:r>
          </a:p>
        </p:txBody>
      </p:sp>
      <p:sp>
        <p:nvSpPr>
          <p:cNvPr id="3" name="Content Placeholder 2">
            <a:extLst>
              <a:ext uri="{FF2B5EF4-FFF2-40B4-BE49-F238E27FC236}">
                <a16:creationId xmlns:a16="http://schemas.microsoft.com/office/drawing/2014/main" id="{2F908E42-D82C-429A-265B-DDA6A899F57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[64C]:</a:t>
            </a:r>
          </a:p>
          <a:p>
            <a:pPr marL="285750" indent="-285750">
              <a:buFont typeface="Arial" panose="020B0604020202020204" pitchFamily="34" charset="0"/>
              <a:buChar char="•"/>
            </a:pPr>
            <a:r>
              <a:rPr lang="en-US" sz="1100" b="0" dirty="0">
                <a:solidFill>
                  <a:schemeClr val="tx1"/>
                </a:solidFill>
              </a:rPr>
              <a:t>2, 3, 83, 314, 316, 317, 585, 586, 1157, 1158, 1159, 1160, 1347, 1587, 2701, 2828, 3303, 3305 in </a:t>
            </a:r>
            <a:r>
              <a:rPr lang="en-US" sz="1100" b="0" dirty="0">
                <a:solidFill>
                  <a:schemeClr val="tx1"/>
                </a:solidFill>
                <a:hlinkClick r:id="rId2"/>
              </a:rPr>
              <a:t>11-25/0603r0</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1675, 1676, 1677, 1678, 1679, 1979, 1980, 2547, 2826, 2829, 2835, 2853, 2910, 2911, 2917, 2918, 2957 in </a:t>
            </a:r>
            <a:r>
              <a:rPr lang="en-US" sz="1100" b="0" dirty="0">
                <a:solidFill>
                  <a:schemeClr val="tx1"/>
                </a:solidFill>
                <a:hlinkClick r:id="rId3"/>
              </a:rPr>
              <a:t>11-25/0556r1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1762, 2316, 2317, 2319, 2787, 29, 1357, 2788, 30, 1183, 2322 in </a:t>
            </a:r>
            <a:r>
              <a:rPr lang="en-US" sz="1100" b="0" dirty="0">
                <a:solidFill>
                  <a:schemeClr val="tx1"/>
                </a:solidFill>
                <a:hlinkClick r:id="rId4"/>
              </a:rPr>
              <a:t>11-25/0608r2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1345, 2443 in 25/0623r1 &amp; 610, 958, 960, 1194, 3247, 3248 in </a:t>
            </a:r>
            <a:r>
              <a:rPr lang="en-US" sz="1100" b="0" dirty="0">
                <a:solidFill>
                  <a:schemeClr val="tx1"/>
                </a:solidFill>
                <a:hlinkClick r:id="rId5"/>
              </a:rPr>
              <a:t>11-</a:t>
            </a:r>
            <a:r>
              <a:rPr lang="en-GB" sz="1000" b="0" dirty="0">
                <a:solidFill>
                  <a:srgbClr val="222222"/>
                </a:solidFill>
                <a:effectLst/>
                <a:latin typeface="Arial" panose="020B0604020202020204" pitchFamily="34" charset="0"/>
                <a:hlinkClick r:id="rId5"/>
              </a:rPr>
              <a:t>25/0585r1</a:t>
            </a:r>
            <a:r>
              <a:rPr lang="en-GB" sz="1000" b="0" dirty="0">
                <a:solidFill>
                  <a:srgbClr val="222222"/>
                </a:solidFill>
                <a:effectLst/>
                <a:latin typeface="Arial" panose="020B0604020202020204" pitchFamily="34" charset="0"/>
              </a:rPr>
              <a:t> </a:t>
            </a:r>
            <a:r>
              <a:rPr lang="en-US" sz="1000" b="0" i="1" dirty="0">
                <a:solidFill>
                  <a:schemeClr val="tx1"/>
                </a:solidFill>
              </a:rPr>
              <a:t>[8 CIDs]</a:t>
            </a:r>
            <a:endParaRPr lang="en-GB" sz="1000" b="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100" b="0" dirty="0">
                <a:solidFill>
                  <a:schemeClr val="tx1"/>
                </a:solidFill>
              </a:rPr>
              <a:t>306, 1020, 1771, 1772, 2176, 2177, 2258, 2706, 2723, 2724 in </a:t>
            </a:r>
            <a:r>
              <a:rPr lang="en-US" sz="1100" b="0" dirty="0">
                <a:solidFill>
                  <a:schemeClr val="tx1"/>
                </a:solidFill>
                <a:hlinkClick r:id="rId6"/>
              </a:rPr>
              <a:t>11-25/0570r1</a:t>
            </a:r>
            <a:r>
              <a:rPr lang="en-US" sz="1100" b="0" dirty="0">
                <a:solidFill>
                  <a:schemeClr val="tx1"/>
                </a:solidFill>
              </a:rPr>
              <a:t> </a:t>
            </a:r>
            <a:r>
              <a:rPr lang="en-US" sz="1100" b="0" i="1" dirty="0">
                <a:solidFill>
                  <a:schemeClr val="tx1"/>
                </a:solidFill>
              </a:rPr>
              <a:t>[10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Alice Chen			Second: Ross. J. Yu</a:t>
            </a:r>
          </a:p>
          <a:p>
            <a:pPr marL="0" indent="0"/>
            <a:r>
              <a:rPr lang="en-US" sz="1600" dirty="0"/>
              <a:t>Discussion: Some clarificatory questions as to whether 570r1 or r3. It is r1.</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10, 2025.</a:t>
            </a:r>
          </a:p>
        </p:txBody>
      </p:sp>
      <p:sp>
        <p:nvSpPr>
          <p:cNvPr id="4" name="Slide Number Placeholder 3">
            <a:extLst>
              <a:ext uri="{FF2B5EF4-FFF2-40B4-BE49-F238E27FC236}">
                <a16:creationId xmlns:a16="http://schemas.microsoft.com/office/drawing/2014/main" id="{D13CDF41-6FCF-6EFC-B352-3A196FDF9252}"/>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CDE25DDC-4A71-75DF-381A-C9BF8387CF3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0D3E56-157B-F4DE-39BE-D2E38B6A1CD8}"/>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774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8A062-CC35-D6AD-C185-46E3633DAC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D26E7-6AE7-7CD1-69FE-8A88D88DDD07}"/>
              </a:ext>
            </a:extLst>
          </p:cNvPr>
          <p:cNvSpPr>
            <a:spLocks noGrp="1"/>
          </p:cNvSpPr>
          <p:nvPr>
            <p:ph type="title"/>
          </p:nvPr>
        </p:nvSpPr>
        <p:spPr/>
        <p:txBody>
          <a:bodyPr/>
          <a:lstStyle/>
          <a:p>
            <a:r>
              <a:rPr lang="en-US" dirty="0">
                <a:solidFill>
                  <a:schemeClr val="tx1"/>
                </a:solidFill>
              </a:rPr>
              <a:t>Motion 385 (MAC)</a:t>
            </a:r>
          </a:p>
        </p:txBody>
      </p:sp>
      <p:sp>
        <p:nvSpPr>
          <p:cNvPr id="3" name="Content Placeholder 2">
            <a:extLst>
              <a:ext uri="{FF2B5EF4-FFF2-40B4-BE49-F238E27FC236}">
                <a16:creationId xmlns:a16="http://schemas.microsoft.com/office/drawing/2014/main" id="{B3140575-344B-E14B-FF7E-9DC2A0D3C4B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(22C):</a:t>
            </a:r>
          </a:p>
          <a:p>
            <a:pPr marL="285750" indent="-285750">
              <a:buFont typeface="Arial" panose="020B0604020202020204" pitchFamily="34" charset="0"/>
              <a:buChar char="•"/>
            </a:pPr>
            <a:r>
              <a:rPr lang="en-US" sz="1100" b="0" dirty="0">
                <a:solidFill>
                  <a:schemeClr val="tx1"/>
                </a:solidFill>
              </a:rPr>
              <a:t>3848, 3852, 3853, 3859, 144 in </a:t>
            </a:r>
            <a:r>
              <a:rPr lang="en-US" sz="1100" b="0" dirty="0">
                <a:solidFill>
                  <a:schemeClr val="tx1"/>
                </a:solidFill>
                <a:hlinkClick r:id="rId2"/>
              </a:rPr>
              <a:t>11-25/0551r3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280 401 402 463 464 848 895 1459 1517 1966 1967 2572 2619 2660 2845 2846 2852 in </a:t>
            </a:r>
            <a:r>
              <a:rPr lang="en-US" sz="1000" b="0" dirty="0">
                <a:solidFill>
                  <a:srgbClr val="222222"/>
                </a:solidFill>
                <a:effectLst/>
                <a:latin typeface="Arial" panose="020B0604020202020204" pitchFamily="34" charset="0"/>
                <a:hlinkClick r:id="rId3"/>
              </a:rPr>
              <a:t>11-25/0527r2</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[17 CIDs]</a:t>
            </a:r>
          </a:p>
          <a:p>
            <a:pPr marL="0" indent="0"/>
            <a:r>
              <a:rPr lang="en-US" altLang="en-US" sz="1600" b="1" dirty="0"/>
              <a:t>and incorporate the text changes into the latest TGbn draft.</a:t>
            </a:r>
          </a:p>
          <a:p>
            <a:pPr marL="0" indent="0"/>
            <a:endParaRPr lang="en-US" sz="1600" dirty="0"/>
          </a:p>
          <a:p>
            <a:pPr marL="0" indent="0"/>
            <a:r>
              <a:rPr lang="en-US" sz="1600" dirty="0"/>
              <a:t>Move: Abhishek Patil			Second: Stephen McCann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teleconference of April 7, 2025.</a:t>
            </a:r>
          </a:p>
        </p:txBody>
      </p:sp>
      <p:sp>
        <p:nvSpPr>
          <p:cNvPr id="4" name="Slide Number Placeholder 3">
            <a:extLst>
              <a:ext uri="{FF2B5EF4-FFF2-40B4-BE49-F238E27FC236}">
                <a16:creationId xmlns:a16="http://schemas.microsoft.com/office/drawing/2014/main" id="{1D2FB9AD-E8EC-31AE-615A-7CB238193F2A}"/>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59925C0C-623A-2F52-D30D-9BF139FEC11C}"/>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87993FFD-48D5-C7F3-F6AF-3130085B6379}"/>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27817375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CEEC0-AA09-5F38-5791-C6F4B54074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5D3863-3F54-0826-8315-A5487CBD8D5A}"/>
              </a:ext>
            </a:extLst>
          </p:cNvPr>
          <p:cNvSpPr>
            <a:spLocks noGrp="1"/>
          </p:cNvSpPr>
          <p:nvPr>
            <p:ph type="title"/>
          </p:nvPr>
        </p:nvSpPr>
        <p:spPr/>
        <p:txBody>
          <a:bodyPr/>
          <a:lstStyle/>
          <a:p>
            <a:r>
              <a:rPr lang="en-US" dirty="0">
                <a:solidFill>
                  <a:schemeClr val="tx1"/>
                </a:solidFill>
                <a:highlight>
                  <a:srgbClr val="FFFF00"/>
                </a:highlight>
              </a:rPr>
              <a:t>Motion 386 (MAC)</a:t>
            </a:r>
          </a:p>
        </p:txBody>
      </p:sp>
      <p:sp>
        <p:nvSpPr>
          <p:cNvPr id="3" name="Content Placeholder 2">
            <a:extLst>
              <a:ext uri="{FF2B5EF4-FFF2-40B4-BE49-F238E27FC236}">
                <a16:creationId xmlns:a16="http://schemas.microsoft.com/office/drawing/2014/main" id="{7249BC57-8DC8-69C4-7B81-8FF5DA53AED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(1C):</a:t>
            </a:r>
          </a:p>
          <a:p>
            <a:pPr marL="285750" indent="-285750">
              <a:buFont typeface="Arial" panose="020B0604020202020204" pitchFamily="34" charset="0"/>
              <a:buChar char="•"/>
            </a:pPr>
            <a:r>
              <a:rPr lang="en-US" sz="1100" b="0" dirty="0">
                <a:solidFill>
                  <a:schemeClr val="tx1"/>
                </a:solidFill>
              </a:rPr>
              <a:t>1378 in </a:t>
            </a:r>
            <a:r>
              <a:rPr lang="en-US" sz="1100" b="0" dirty="0">
                <a:solidFill>
                  <a:schemeClr val="tx1"/>
                </a:solidFill>
                <a:hlinkClick r:id="rId2"/>
              </a:rPr>
              <a:t>11-25/0479r3</a:t>
            </a:r>
            <a:r>
              <a:rPr lang="en-US" sz="1100" b="0" dirty="0">
                <a:solidFill>
                  <a:schemeClr val="tx1"/>
                </a:solidFill>
              </a:rPr>
              <a:t> </a:t>
            </a:r>
            <a:r>
              <a:rPr lang="en-US" sz="1100" b="0" i="1" dirty="0">
                <a:solidFill>
                  <a:schemeClr val="tx1"/>
                </a:solidFill>
              </a:rPr>
              <a:t>[1 CID]*</a:t>
            </a:r>
          </a:p>
          <a:p>
            <a:pPr marL="0" indent="0"/>
            <a:r>
              <a:rPr lang="en-US" altLang="en-US" sz="1600" b="1" dirty="0"/>
              <a:t>and incorporate the text changes into the latest TGbn draft.</a:t>
            </a:r>
          </a:p>
          <a:p>
            <a:pPr marL="0" indent="0"/>
            <a:endParaRPr lang="en-US" sz="1600" dirty="0"/>
          </a:p>
          <a:p>
            <a:pPr marL="0" indent="0"/>
            <a:r>
              <a:rPr lang="en-US" sz="1600" dirty="0"/>
              <a:t>Move: Dibakar Das			Second: Dmitry Akhmetov</a:t>
            </a:r>
          </a:p>
          <a:p>
            <a:pPr marL="0" indent="0"/>
            <a:r>
              <a:rPr lang="en-US" sz="1600" dirty="0"/>
              <a:t>Discussion: Some discussion.</a:t>
            </a:r>
            <a:endParaRPr lang="en-US" sz="1600" b="0" dirty="0"/>
          </a:p>
          <a:p>
            <a:r>
              <a:rPr lang="en-US" sz="1600" dirty="0"/>
              <a:t>Result: </a:t>
            </a:r>
            <a:endParaRPr lang="en-US" sz="1600" dirty="0">
              <a:highlight>
                <a:srgbClr val="00FF00"/>
              </a:highlight>
            </a:endParaRPr>
          </a:p>
          <a:p>
            <a:r>
              <a:rPr lang="en-US" sz="1600" dirty="0">
                <a:solidFill>
                  <a:srgbClr val="FF0000"/>
                </a:solidFill>
                <a:highlight>
                  <a:srgbClr val="FFFF00"/>
                </a:highlight>
              </a:rPr>
              <a:t>Defer. Target May F2F.</a:t>
            </a:r>
          </a:p>
          <a:p>
            <a:r>
              <a:rPr lang="en-US" sz="1200" i="1" dirty="0"/>
              <a:t>Note: These are comment resolution documents that obtained ≥ 75% support during the straw poll phase of the MAC ad-hoc teleconference of April 7, 2025.</a:t>
            </a:r>
          </a:p>
          <a:p>
            <a:r>
              <a:rPr lang="en-US" sz="1200" i="1" dirty="0"/>
              <a:t>* SP result for CID 1378 was 43Y/13N/29A.</a:t>
            </a:r>
          </a:p>
        </p:txBody>
      </p:sp>
      <p:sp>
        <p:nvSpPr>
          <p:cNvPr id="4" name="Slide Number Placeholder 3">
            <a:extLst>
              <a:ext uri="{FF2B5EF4-FFF2-40B4-BE49-F238E27FC236}">
                <a16:creationId xmlns:a16="http://schemas.microsoft.com/office/drawing/2014/main" id="{53727D7B-A8C2-4F29-828E-6DCFF1974974}"/>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059C07A7-7AEA-966B-26AD-CC88E79F0034}"/>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6FB8D58C-855F-CA23-C4FC-DF71DD017146}"/>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20797153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387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 (42C):</a:t>
            </a:r>
          </a:p>
          <a:p>
            <a:pPr marL="285750" indent="-285750">
              <a:buFont typeface="Arial" panose="020B0604020202020204" pitchFamily="34" charset="0"/>
              <a:buChar char="•"/>
            </a:pPr>
            <a:r>
              <a:rPr lang="en-US" sz="1100" b="0" dirty="0">
                <a:solidFill>
                  <a:schemeClr val="tx1"/>
                </a:solidFill>
              </a:rPr>
              <a:t>625, 626, 627, 628, 629, 630, 631, 632, 633, 634, 635, 636, 637, 638, 639, 640, 641, 642, 643, 644, 645, 646, 647, 648, 649, 650, 651, 652, 653, 654, 655, 656, 657, 658, 659, 660, 661, 662, 663, 664, 665, 666 </a:t>
            </a:r>
            <a:r>
              <a:rPr lang="en-US" sz="1100" b="0" i="1" dirty="0">
                <a:solidFill>
                  <a:schemeClr val="tx1"/>
                </a:solidFill>
              </a:rPr>
              <a:t>[42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5DD08-7EF7-0BF6-C2D9-0557C55C299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05EA5F-ECE4-5931-90A3-6B1F6BDF6A3C}"/>
              </a:ext>
            </a:extLst>
          </p:cNvPr>
          <p:cNvSpPr>
            <a:spLocks noGrp="1"/>
          </p:cNvSpPr>
          <p:nvPr>
            <p:ph type="title"/>
          </p:nvPr>
        </p:nvSpPr>
        <p:spPr/>
        <p:txBody>
          <a:bodyPr/>
          <a:lstStyle/>
          <a:p>
            <a:r>
              <a:rPr lang="en-US" dirty="0">
                <a:solidFill>
                  <a:schemeClr val="tx1"/>
                </a:solidFill>
              </a:rPr>
              <a:t>Motion 388 (MAC)</a:t>
            </a:r>
          </a:p>
        </p:txBody>
      </p:sp>
      <p:sp>
        <p:nvSpPr>
          <p:cNvPr id="8" name="Content Placeholder 7">
            <a:extLst>
              <a:ext uri="{FF2B5EF4-FFF2-40B4-BE49-F238E27FC236}">
                <a16:creationId xmlns:a16="http://schemas.microsoft.com/office/drawing/2014/main" id="{C29E7D0D-06A3-8D3C-14C4-B19D7DA2C77C}"/>
              </a:ext>
            </a:extLst>
          </p:cNvPr>
          <p:cNvSpPr>
            <a:spLocks noGrp="1"/>
          </p:cNvSpPr>
          <p:nvPr>
            <p:ph idx="1"/>
          </p:nvPr>
        </p:nvSpPr>
        <p:spPr>
          <a:xfrm>
            <a:off x="685800" y="1981200"/>
            <a:ext cx="7770813" cy="4494213"/>
          </a:xfrm>
        </p:spPr>
        <p:txBody>
          <a:bodyPr/>
          <a:lstStyle/>
          <a:p>
            <a:r>
              <a:rPr lang="en-US" sz="1600" dirty="0"/>
              <a:t>Move to add to the TGbn SFD the following for DSO:</a:t>
            </a:r>
          </a:p>
          <a:p>
            <a:pPr>
              <a:buFont typeface="Arial" panose="020B0604020202020204" pitchFamily="34" charset="0"/>
              <a:buChar char="•"/>
            </a:pPr>
            <a:r>
              <a:rPr lang="en-US" sz="1600" b="0" dirty="0"/>
              <a:t>For a non-AP STA, the channel with bandwidth equaling its operating bandwidth and including the BSS primary channel is referred to as primary sub-band</a:t>
            </a:r>
          </a:p>
          <a:p>
            <a:pPr>
              <a:buFont typeface="Arial" panose="020B0604020202020204" pitchFamily="34" charset="0"/>
              <a:buChar char="•"/>
            </a:pPr>
            <a:r>
              <a:rPr lang="en-US" sz="1600" b="0" dirty="0"/>
              <a:t>For a non-AP STA, a channel with the bandwidth equaling its operating bandwidth outside of its primary sub-band where it can be allocated resources by the AP is referred to as DSO sub-band for that non-AP STA</a:t>
            </a:r>
          </a:p>
          <a:p>
            <a:pPr>
              <a:buFont typeface="Arial" panose="020B0604020202020204" pitchFamily="34" charset="0"/>
              <a:buChar char="•"/>
            </a:pPr>
            <a:r>
              <a:rPr lang="en-US" sz="1600" b="0" dirty="0"/>
              <a:t>A non-AP STA that supports this mechanism is referred to as a DSO STA</a:t>
            </a:r>
          </a:p>
          <a:p>
            <a:endParaRPr lang="en-US" sz="1600" dirty="0"/>
          </a:p>
          <a:p>
            <a:endParaRPr lang="en-US" sz="1600" dirty="0"/>
          </a:p>
          <a:p>
            <a:r>
              <a:rPr lang="en-US" sz="1600" dirty="0"/>
              <a:t>Move: Morteza Mehrnoush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docs:[11-24/1589, 11-22/2204, 11-23/2141, 11-23/2027, 11-23/843, 11-23/1496, 11-24/591,  11-23/1892, 11-23/1913, 11-23/1935, 11-24/1553, 11-24/1564, 11-24/1588, 11-24/2141, 11-24/1587].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D765C4A-5D42-CE3B-BB76-7FE8163F205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207</a:t>
            </a:fld>
            <a:endParaRPr lang="en-GB"/>
          </a:p>
        </p:txBody>
      </p:sp>
      <p:sp>
        <p:nvSpPr>
          <p:cNvPr id="5" name="Footer Placeholder 4">
            <a:extLst>
              <a:ext uri="{FF2B5EF4-FFF2-40B4-BE49-F238E27FC236}">
                <a16:creationId xmlns:a16="http://schemas.microsoft.com/office/drawing/2014/main" id="{EE6E23F9-767F-E87F-BCE0-86E1F4BABD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68BC542-37E5-33AE-B806-8EE10F1B244C}"/>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316264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0EA38-8344-E2AC-AB3C-F54912B815B1}"/>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07F42C7B-BB90-C8D4-2088-CF537A42CA3D}"/>
              </a:ext>
            </a:extLst>
          </p:cNvPr>
          <p:cNvSpPr>
            <a:spLocks noGrp="1"/>
          </p:cNvSpPr>
          <p:nvPr>
            <p:ph type="title"/>
          </p:nvPr>
        </p:nvSpPr>
        <p:spPr/>
        <p:txBody>
          <a:bodyPr/>
          <a:lstStyle/>
          <a:p>
            <a:r>
              <a:rPr lang="en-US" sz="3600" dirty="0">
                <a:solidFill>
                  <a:schemeClr val="tx1"/>
                </a:solidFill>
              </a:rPr>
              <a:t>Motions on May 15</a:t>
            </a:r>
            <a:r>
              <a:rPr lang="en-US" sz="3600" baseline="30000" dirty="0">
                <a:solidFill>
                  <a:schemeClr val="tx1"/>
                </a:solidFill>
              </a:rPr>
              <a:t>th</a:t>
            </a:r>
            <a:r>
              <a:rPr lang="en-US" sz="3600" dirty="0">
                <a:solidFill>
                  <a:schemeClr val="tx1"/>
                </a:solidFill>
              </a:rPr>
              <a:t>, 2025</a:t>
            </a:r>
            <a:br>
              <a:rPr lang="en-US" sz="3600" dirty="0">
                <a:solidFill>
                  <a:schemeClr val="tx1"/>
                </a:solidFill>
              </a:rPr>
            </a:br>
            <a:r>
              <a:rPr lang="en-US" sz="3600" dirty="0">
                <a:solidFill>
                  <a:schemeClr val="tx1"/>
                </a:solidFill>
              </a:rPr>
              <a:t>AM2</a:t>
            </a:r>
          </a:p>
        </p:txBody>
      </p:sp>
      <p:sp>
        <p:nvSpPr>
          <p:cNvPr id="8" name="Text Placeholder 7">
            <a:extLst>
              <a:ext uri="{FF2B5EF4-FFF2-40B4-BE49-F238E27FC236}">
                <a16:creationId xmlns:a16="http://schemas.microsoft.com/office/drawing/2014/main" id="{0055FCBA-42BF-AB6A-4D6E-B45F2E3909BD}"/>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2EEF64AB-0BD0-166F-D57B-EF9C9B29D28B}"/>
              </a:ext>
            </a:extLst>
          </p:cNvPr>
          <p:cNvSpPr>
            <a:spLocks noGrp="1"/>
          </p:cNvSpPr>
          <p:nvPr>
            <p:ph type="dt" idx="10"/>
          </p:nvPr>
        </p:nvSpPr>
        <p:spPr/>
        <p:txBody>
          <a:bodyPr/>
          <a:lstStyle/>
          <a:p>
            <a:r>
              <a:rPr lang="en-US" dirty="0"/>
              <a:t>May 2025</a:t>
            </a:r>
            <a:endParaRPr lang="en-GB" dirty="0"/>
          </a:p>
        </p:txBody>
      </p:sp>
      <p:sp>
        <p:nvSpPr>
          <p:cNvPr id="5" name="Footer Placeholder 4">
            <a:extLst>
              <a:ext uri="{FF2B5EF4-FFF2-40B4-BE49-F238E27FC236}">
                <a16:creationId xmlns:a16="http://schemas.microsoft.com/office/drawing/2014/main" id="{90549975-53BF-7E87-08A2-2C042F00E0F0}"/>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A1F03BBE-D854-0E36-7306-CEAEE69646FA}"/>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Tree>
    <p:extLst>
      <p:ext uri="{BB962C8B-B14F-4D97-AF65-F5344CB8AC3E}">
        <p14:creationId xmlns:p14="http://schemas.microsoft.com/office/powerpoint/2010/main" val="8005744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0A41E3-423A-A1F9-767F-49DB9C3576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61B737-7ED6-076E-8ADA-4E23CA3C09C0}"/>
              </a:ext>
            </a:extLst>
          </p:cNvPr>
          <p:cNvSpPr>
            <a:spLocks noGrp="1"/>
          </p:cNvSpPr>
          <p:nvPr>
            <p:ph type="title"/>
          </p:nvPr>
        </p:nvSpPr>
        <p:spPr/>
        <p:txBody>
          <a:bodyPr/>
          <a:lstStyle/>
          <a:p>
            <a:r>
              <a:rPr lang="en-US" dirty="0">
                <a:solidFill>
                  <a:schemeClr val="tx1"/>
                </a:solidFill>
              </a:rPr>
              <a:t>Motion 389 (PHY)</a:t>
            </a:r>
          </a:p>
        </p:txBody>
      </p:sp>
      <p:sp>
        <p:nvSpPr>
          <p:cNvPr id="3" name="Content Placeholder 2">
            <a:extLst>
              <a:ext uri="{FF2B5EF4-FFF2-40B4-BE49-F238E27FC236}">
                <a16:creationId xmlns:a16="http://schemas.microsoft.com/office/drawing/2014/main" id="{5A9FC8A0-7799-9A01-9C9E-3D68630092F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(15C):</a:t>
            </a:r>
          </a:p>
          <a:p>
            <a:pPr marL="285750" indent="-285750">
              <a:buFont typeface="Arial" panose="020B0604020202020204" pitchFamily="34" charset="0"/>
              <a:buChar char="•"/>
            </a:pPr>
            <a:r>
              <a:rPr lang="en-US" sz="1100" b="0" dirty="0">
                <a:solidFill>
                  <a:schemeClr val="tx1"/>
                </a:solidFill>
              </a:rPr>
              <a:t>1123, 1124, 2260, 2264 in </a:t>
            </a:r>
            <a:r>
              <a:rPr lang="en-US" sz="1100" b="0" dirty="0">
                <a:solidFill>
                  <a:srgbClr val="6B9F25"/>
                </a:solidFill>
                <a:hlinkClick r:id="rId2">
                  <a:extLst>
                    <a:ext uri="{A12FA001-AC4F-418D-AE19-62706E023703}">
                      <ahyp:hlinkClr xmlns:ahyp="http://schemas.microsoft.com/office/drawing/2018/hyperlinkcolor" val="tx"/>
                    </a:ext>
                  </a:extLst>
                </a:hlinkClick>
              </a:rPr>
              <a:t>11-25/0612</a:t>
            </a:r>
            <a:r>
              <a:rPr lang="en-US" sz="1100" b="0" dirty="0">
                <a:solidFill>
                  <a:srgbClr val="FF0000"/>
                </a:solidFill>
                <a:hlinkClick r:id="rId2">
                  <a:extLst>
                    <a:ext uri="{A12FA001-AC4F-418D-AE19-62706E023703}">
                      <ahyp:hlinkClr xmlns:ahyp="http://schemas.microsoft.com/office/drawing/2018/hyperlinkcolor" val="tx"/>
                    </a:ext>
                  </a:extLst>
                </a:hlinkClick>
              </a:rPr>
              <a:t>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356, 357, 2180, 3300, 3562, 3566, 3671 in </a:t>
            </a:r>
            <a:r>
              <a:rPr lang="en-US" sz="1100" b="0" dirty="0">
                <a:solidFill>
                  <a:schemeClr val="tx1"/>
                </a:solidFill>
                <a:hlinkClick r:id="rId3"/>
              </a:rPr>
              <a:t>11-</a:t>
            </a:r>
            <a:r>
              <a:rPr lang="en-GB" sz="1100" b="0" dirty="0">
                <a:solidFill>
                  <a:srgbClr val="222222"/>
                </a:solidFill>
                <a:effectLst/>
                <a:hlinkClick r:id="rId3"/>
              </a:rPr>
              <a:t>25/0643r2 </a:t>
            </a:r>
            <a:r>
              <a:rPr lang="en-US" sz="1100" b="0" i="1" dirty="0">
                <a:solidFill>
                  <a:schemeClr val="tx1"/>
                </a:solidFill>
              </a:rPr>
              <a:t>[7 CIDs]</a:t>
            </a:r>
            <a:endParaRPr lang="en-GB" sz="1100" b="0" dirty="0">
              <a:solidFill>
                <a:srgbClr val="222222"/>
              </a:solidFill>
              <a:effectLst/>
            </a:endParaRPr>
          </a:p>
          <a:p>
            <a:pPr marL="285750" indent="-285750">
              <a:buFont typeface="Arial" panose="020B0604020202020204" pitchFamily="34" charset="0"/>
              <a:buChar char="•"/>
            </a:pPr>
            <a:r>
              <a:rPr lang="en-US" sz="1100" b="0" dirty="0">
                <a:solidFill>
                  <a:schemeClr val="tx1"/>
                </a:solidFill>
              </a:rPr>
              <a:t>1653, 3371, 1661, 1662 in </a:t>
            </a:r>
            <a:r>
              <a:rPr lang="en-US" sz="1100" b="0" dirty="0">
                <a:solidFill>
                  <a:schemeClr val="tx1"/>
                </a:solidFill>
                <a:hlinkClick r:id="rId4"/>
              </a:rPr>
              <a:t>11-25/0644r2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14, 2025.</a:t>
            </a:r>
          </a:p>
          <a:p>
            <a:r>
              <a:rPr lang="en-US" sz="1200" i="1" dirty="0">
                <a:solidFill>
                  <a:srgbClr val="FF0000"/>
                </a:solidFill>
              </a:rPr>
              <a:t>*Changed to r1 per </a:t>
            </a:r>
            <a:r>
              <a:rPr lang="en-US" sz="1200" i="1" dirty="0" err="1">
                <a:solidFill>
                  <a:srgbClr val="FF0000"/>
                </a:solidFill>
              </a:rPr>
              <a:t>Eunsung’s</a:t>
            </a:r>
            <a:r>
              <a:rPr lang="en-US" sz="1200" i="1" dirty="0">
                <a:solidFill>
                  <a:srgbClr val="FF0000"/>
                </a:solidFill>
              </a:rPr>
              <a:t> request.</a:t>
            </a:r>
          </a:p>
        </p:txBody>
      </p:sp>
      <p:sp>
        <p:nvSpPr>
          <p:cNvPr id="4" name="Slide Number Placeholder 3">
            <a:extLst>
              <a:ext uri="{FF2B5EF4-FFF2-40B4-BE49-F238E27FC236}">
                <a16:creationId xmlns:a16="http://schemas.microsoft.com/office/drawing/2014/main" id="{87C352E6-0DCA-BA0A-5447-D94F3599401D}"/>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229D009A-E306-E4EB-CE8C-337493274CC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839ADA7-5966-DF31-25D2-A4015DBFF541}"/>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15147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AA434-89E8-FA45-B4AD-E0D2EE8227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436A7-0DD9-F139-FAF8-0A3A24565908}"/>
              </a:ext>
            </a:extLst>
          </p:cNvPr>
          <p:cNvSpPr>
            <a:spLocks noGrp="1"/>
          </p:cNvSpPr>
          <p:nvPr>
            <p:ph type="title"/>
          </p:nvPr>
        </p:nvSpPr>
        <p:spPr/>
        <p:txBody>
          <a:bodyPr/>
          <a:lstStyle/>
          <a:p>
            <a:r>
              <a:rPr lang="en-US" dirty="0">
                <a:solidFill>
                  <a:schemeClr val="tx1"/>
                </a:solidFill>
              </a:rPr>
              <a:t>Motion 390 (MAC)</a:t>
            </a:r>
          </a:p>
        </p:txBody>
      </p:sp>
      <p:sp>
        <p:nvSpPr>
          <p:cNvPr id="3" name="Content Placeholder 2">
            <a:extLst>
              <a:ext uri="{FF2B5EF4-FFF2-40B4-BE49-F238E27FC236}">
                <a16:creationId xmlns:a16="http://schemas.microsoft.com/office/drawing/2014/main" id="{82C1CE05-2EE8-D42F-CB3C-851E1CF941E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(54C):</a:t>
            </a:r>
          </a:p>
          <a:p>
            <a:pPr marL="285750" indent="-285750">
              <a:buFont typeface="Arial" panose="020B0604020202020204" pitchFamily="34" charset="0"/>
              <a:buChar char="•"/>
            </a:pPr>
            <a:r>
              <a:rPr lang="en-US" sz="1100" b="0" dirty="0">
                <a:solidFill>
                  <a:schemeClr val="tx1"/>
                </a:solidFill>
              </a:rPr>
              <a:t>111, 187, 200, 218, 219, 621, 622, 623, 670, 671, 672, 676, 679, 680, 681, 682, 683, 713, 748, 1027, 1468, 1469, 1527, 1698, 1706, 1707, 1708, 1709, 1738, 1863, 1904, 2445, 2464, 3323, 3324, 3325, 3326, 3328, 3329, 3330, 3331, 3332, 3334, 3382, 3383, 3384, 3440, 3599, 3788, 3875, 3878, 3879, 3880, 3882 in </a:t>
            </a:r>
            <a:r>
              <a:rPr lang="en-US" sz="1100" b="0" dirty="0">
                <a:solidFill>
                  <a:schemeClr val="tx1"/>
                </a:solidFill>
                <a:hlinkClick r:id="rId2"/>
              </a:rPr>
              <a:t>11-25/0521r2</a:t>
            </a:r>
            <a:r>
              <a:rPr lang="en-US" sz="1100" b="0" i="1" dirty="0">
                <a:solidFill>
                  <a:schemeClr val="tx1"/>
                </a:solidFill>
              </a:rPr>
              <a:t> [54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MAC ad-hoc teleconference of April 14, 2025.</a:t>
            </a:r>
          </a:p>
        </p:txBody>
      </p:sp>
      <p:sp>
        <p:nvSpPr>
          <p:cNvPr id="4" name="Slide Number Placeholder 3">
            <a:extLst>
              <a:ext uri="{FF2B5EF4-FFF2-40B4-BE49-F238E27FC236}">
                <a16:creationId xmlns:a16="http://schemas.microsoft.com/office/drawing/2014/main" id="{680F5AB2-3E8D-93E1-E43C-B9D5A3C80E73}"/>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BFB0C419-814D-AB26-8100-3925CB10F74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0551D3-34B9-5F5C-EA31-D7139AFE79A0}"/>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39356358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B651F-0CB8-3B69-7498-F26F807E01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60CB66-32D5-062A-E194-826CE17D9AF1}"/>
              </a:ext>
            </a:extLst>
          </p:cNvPr>
          <p:cNvSpPr>
            <a:spLocks noGrp="1"/>
          </p:cNvSpPr>
          <p:nvPr>
            <p:ph type="title"/>
          </p:nvPr>
        </p:nvSpPr>
        <p:spPr/>
        <p:txBody>
          <a:bodyPr/>
          <a:lstStyle/>
          <a:p>
            <a:r>
              <a:rPr lang="en-US" dirty="0">
                <a:solidFill>
                  <a:schemeClr val="tx1"/>
                </a:solidFill>
              </a:rPr>
              <a:t>Motion 391 (MAC)</a:t>
            </a:r>
          </a:p>
        </p:txBody>
      </p:sp>
      <p:sp>
        <p:nvSpPr>
          <p:cNvPr id="3" name="Content Placeholder 2">
            <a:extLst>
              <a:ext uri="{FF2B5EF4-FFF2-40B4-BE49-F238E27FC236}">
                <a16:creationId xmlns:a16="http://schemas.microsoft.com/office/drawing/2014/main" id="{3D7D070D-3EFE-FC0F-A7B8-1BB70921310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(27C):</a:t>
            </a:r>
          </a:p>
          <a:p>
            <a:pPr marL="285750" indent="-285750">
              <a:buFont typeface="Arial" panose="020B0604020202020204" pitchFamily="34" charset="0"/>
              <a:buChar char="•"/>
            </a:pPr>
            <a:r>
              <a:rPr lang="en-US" sz="1100" b="0" dirty="0">
                <a:solidFill>
                  <a:schemeClr val="tx1"/>
                </a:solidFill>
              </a:rPr>
              <a:t> 175, 195, 1537, 1538, 1684, 1685, 2080, 2111, 2581, 2582, 2583, 2584, 2585, 2635, 2636, 2637, 2638, 2827, 2975, 2976, 2977, 3165, 3279, 3437, 3577, 3648, 3870 in </a:t>
            </a:r>
            <a:r>
              <a:rPr lang="en-US" sz="1100" b="0" dirty="0">
                <a:solidFill>
                  <a:schemeClr val="tx1"/>
                </a:solidFill>
                <a:hlinkClick r:id="rId2"/>
              </a:rPr>
              <a:t>11-25/0513r4</a:t>
            </a:r>
            <a:r>
              <a:rPr lang="en-US" sz="1100" b="0" dirty="0">
                <a:solidFill>
                  <a:srgbClr val="FF0000"/>
                </a:solidFill>
              </a:rPr>
              <a:t>*</a:t>
            </a:r>
            <a:r>
              <a:rPr lang="en-US" sz="1100" b="0" dirty="0">
                <a:solidFill>
                  <a:schemeClr val="tx1"/>
                </a:solidFill>
              </a:rPr>
              <a:t> </a:t>
            </a:r>
            <a:r>
              <a:rPr lang="en-US" sz="1100" b="0" i="1" dirty="0">
                <a:solidFill>
                  <a:schemeClr val="tx1"/>
                </a:solidFill>
              </a:rPr>
              <a:t>[27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MAC ad-hoc teleconference of April 17, 2025.</a:t>
            </a:r>
          </a:p>
          <a:p>
            <a:r>
              <a:rPr lang="en-US" sz="1200" dirty="0">
                <a:solidFill>
                  <a:srgbClr val="FF0000"/>
                </a:solidFill>
              </a:rPr>
              <a:t>*</a:t>
            </a:r>
            <a:r>
              <a:rPr lang="en-US" sz="1200" dirty="0">
                <a:solidFill>
                  <a:schemeClr val="tx1"/>
                </a:solidFill>
              </a:rPr>
              <a:t> </a:t>
            </a:r>
            <a:r>
              <a:rPr lang="en-US" sz="1200" i="1" dirty="0"/>
              <a:t>SP Result: 47Y, 8N, 33A.</a:t>
            </a:r>
          </a:p>
        </p:txBody>
      </p:sp>
      <p:sp>
        <p:nvSpPr>
          <p:cNvPr id="4" name="Slide Number Placeholder 3">
            <a:extLst>
              <a:ext uri="{FF2B5EF4-FFF2-40B4-BE49-F238E27FC236}">
                <a16:creationId xmlns:a16="http://schemas.microsoft.com/office/drawing/2014/main" id="{098D432D-732F-B0B1-2FFD-9507E6A66CF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E9F00040-03A9-BE71-D85C-20671E7365E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276061F-9548-3F82-97B2-DCC43367912F}"/>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24009471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169E2-3AD4-A751-A41A-F5DBBF052C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253AB-9162-791E-4977-E42D2F39B373}"/>
              </a:ext>
            </a:extLst>
          </p:cNvPr>
          <p:cNvSpPr>
            <a:spLocks noGrp="1"/>
          </p:cNvSpPr>
          <p:nvPr>
            <p:ph type="title"/>
          </p:nvPr>
        </p:nvSpPr>
        <p:spPr/>
        <p:txBody>
          <a:bodyPr/>
          <a:lstStyle/>
          <a:p>
            <a:r>
              <a:rPr lang="en-US" dirty="0">
                <a:solidFill>
                  <a:schemeClr val="tx1"/>
                </a:solidFill>
              </a:rPr>
              <a:t>Motion 392 (PHY)</a:t>
            </a:r>
          </a:p>
        </p:txBody>
      </p:sp>
      <p:sp>
        <p:nvSpPr>
          <p:cNvPr id="3" name="Content Placeholder 2">
            <a:extLst>
              <a:ext uri="{FF2B5EF4-FFF2-40B4-BE49-F238E27FC236}">
                <a16:creationId xmlns:a16="http://schemas.microsoft.com/office/drawing/2014/main" id="{76CD17F0-D765-479C-51CA-4E0BA0AB9A3E}"/>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r>
              <a:rPr lang="en-US" sz="1600">
                <a:solidFill>
                  <a:schemeClr val="tx1"/>
                </a:solidFill>
              </a:rPr>
              <a:t>[69C]:</a:t>
            </a:r>
            <a:endParaRPr lang="en-US" sz="1600" dirty="0">
              <a:solidFill>
                <a:schemeClr val="tx1"/>
              </a:solidFill>
            </a:endParaRPr>
          </a:p>
          <a:p>
            <a:pPr marL="285750" indent="-285750">
              <a:buFont typeface="Arial" panose="020B0604020202020204" pitchFamily="34" charset="0"/>
              <a:buChar char="•"/>
            </a:pPr>
            <a:r>
              <a:rPr lang="en-US" sz="1100" b="0" dirty="0">
                <a:solidFill>
                  <a:schemeClr val="tx1"/>
                </a:solidFill>
              </a:rPr>
              <a:t>1630 in </a:t>
            </a:r>
            <a:r>
              <a:rPr lang="en-US" sz="1100" b="0" dirty="0">
                <a:solidFill>
                  <a:schemeClr val="tx1"/>
                </a:solidFill>
                <a:hlinkClick r:id="rId2"/>
              </a:rPr>
              <a:t>11-25/0644r3</a:t>
            </a:r>
            <a:r>
              <a:rPr lang="en-US" sz="1100" b="0" dirty="0">
                <a:solidFill>
                  <a:schemeClr val="tx1"/>
                </a:solidFill>
              </a:rPr>
              <a:t> &amp; 1624 in </a:t>
            </a:r>
            <a:r>
              <a:rPr lang="en-US" sz="1100" b="0" dirty="0">
                <a:solidFill>
                  <a:schemeClr val="tx1"/>
                </a:solidFill>
                <a:hlinkClick r:id="rId3"/>
              </a:rPr>
              <a:t>11-25/0658r0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4, 7, 179, 313, 318, 319, 587, 588, 1156, 1161, 1162, 2707, 3506 in </a:t>
            </a:r>
            <a:r>
              <a:rPr lang="en-US" sz="1100" b="0" dirty="0">
                <a:solidFill>
                  <a:schemeClr val="tx1"/>
                </a:solidFill>
                <a:hlinkClick r:id="rId4"/>
              </a:rPr>
              <a:t>11-25/0588r2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574, 889, 2259, 2261, 2262, 2263, 2265 in </a:t>
            </a:r>
            <a:r>
              <a:rPr lang="en-US" sz="1100" b="0" dirty="0">
                <a:solidFill>
                  <a:schemeClr val="tx1"/>
                </a:solidFill>
                <a:hlinkClick r:id="rId5"/>
              </a:rPr>
              <a:t>11-25/0570r3</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297, 442, 444, 445, 566, 567, 568, 569, 1118, 1582, 1755, 1756, 1757, 2173, 2245, 2246, 2247, 2248, 2249, 2250, 2251, 2561, 2562, 3509, 3510, 3511, 3512, 3514, 3516 in </a:t>
            </a:r>
            <a:r>
              <a:rPr lang="en-US" sz="1100" b="0" dirty="0">
                <a:solidFill>
                  <a:schemeClr val="tx1"/>
                </a:solidFill>
                <a:hlinkClick r:id="rId6"/>
              </a:rPr>
              <a:t>11-25/0656r1</a:t>
            </a:r>
            <a:r>
              <a:rPr lang="en-US" sz="1100" b="0" dirty="0">
                <a:solidFill>
                  <a:schemeClr val="tx1"/>
                </a:solidFill>
              </a:rPr>
              <a:t> </a:t>
            </a:r>
            <a:r>
              <a:rPr lang="en-US" sz="1100" b="0" i="1" dirty="0">
                <a:solidFill>
                  <a:schemeClr val="tx1"/>
                </a:solidFill>
              </a:rPr>
              <a:t>[29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71, 369, 908, 1836, 2444, 1837, 1939, 1940, 1941, 1942, 2336, 3552, 3748, 3903, 3904, 3906, 3907, 3968 in </a:t>
            </a:r>
            <a:r>
              <a:rPr lang="en-US" sz="1100" b="0" dirty="0">
                <a:solidFill>
                  <a:schemeClr val="tx1"/>
                </a:solidFill>
                <a:hlinkClick r:id="rId7"/>
              </a:rPr>
              <a:t>11-25/0663r2</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chemeClr val="tx1"/>
                </a:solidFill>
              </a:rPr>
              <a:t>the PHY ad-hoc teleconference of April 21</a:t>
            </a:r>
            <a:r>
              <a:rPr lang="en-US" sz="1200" i="1" baseline="30000" dirty="0">
                <a:solidFill>
                  <a:schemeClr val="tx1"/>
                </a:solidFill>
              </a:rPr>
              <a:t>st</a:t>
            </a:r>
            <a:r>
              <a:rPr lang="en-US" sz="1200" i="1" dirty="0">
                <a:solidFill>
                  <a:schemeClr val="tx1"/>
                </a:solidFill>
              </a:rPr>
              <a:t>, 2025.</a:t>
            </a:r>
          </a:p>
        </p:txBody>
      </p:sp>
      <p:sp>
        <p:nvSpPr>
          <p:cNvPr id="4" name="Slide Number Placeholder 3">
            <a:extLst>
              <a:ext uri="{FF2B5EF4-FFF2-40B4-BE49-F238E27FC236}">
                <a16:creationId xmlns:a16="http://schemas.microsoft.com/office/drawing/2014/main" id="{F316E0A8-9A9D-417F-DA15-9ECEC81205A1}"/>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9832F4-0B6A-3C4D-53C3-65294EF1141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72F2EC4-6D3D-8B64-8EBF-A56C998C28D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17258159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65A91-0E88-6522-9F57-5DCA2A8B86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23C2F4-F1BF-E1EA-269D-4E3B572BFF6B}"/>
              </a:ext>
            </a:extLst>
          </p:cNvPr>
          <p:cNvSpPr>
            <a:spLocks noGrp="1"/>
          </p:cNvSpPr>
          <p:nvPr>
            <p:ph type="title"/>
          </p:nvPr>
        </p:nvSpPr>
        <p:spPr/>
        <p:txBody>
          <a:bodyPr/>
          <a:lstStyle/>
          <a:p>
            <a:r>
              <a:rPr lang="en-US" dirty="0">
                <a:solidFill>
                  <a:schemeClr val="tx1"/>
                </a:solidFill>
              </a:rPr>
              <a:t>Motion 393 (MAC)</a:t>
            </a:r>
          </a:p>
        </p:txBody>
      </p:sp>
      <p:sp>
        <p:nvSpPr>
          <p:cNvPr id="3" name="Content Placeholder 2">
            <a:extLst>
              <a:ext uri="{FF2B5EF4-FFF2-40B4-BE49-F238E27FC236}">
                <a16:creationId xmlns:a16="http://schemas.microsoft.com/office/drawing/2014/main" id="{4E12D52D-B7D8-0637-B3CD-A688BA2AC62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(2C):</a:t>
            </a:r>
          </a:p>
          <a:p>
            <a:pPr marL="285750" indent="-285750">
              <a:buFont typeface="Arial" panose="020B0604020202020204" pitchFamily="34" charset="0"/>
              <a:buChar char="•"/>
            </a:pPr>
            <a:r>
              <a:rPr lang="en-US" sz="1100" b="0" dirty="0">
                <a:solidFill>
                  <a:schemeClr val="tx1"/>
                </a:solidFill>
              </a:rPr>
              <a:t>174, 3667 in </a:t>
            </a:r>
            <a:r>
              <a:rPr lang="en-US" sz="1100" b="0" dirty="0">
                <a:solidFill>
                  <a:schemeClr val="tx1"/>
                </a:solidFill>
                <a:hlinkClick r:id="rId2"/>
              </a:rPr>
              <a:t>11-25/0661r2</a:t>
            </a:r>
            <a:r>
              <a:rPr lang="en-US" sz="1100" b="0" dirty="0">
                <a:solidFill>
                  <a:srgbClr val="FF0000"/>
                </a:solidFill>
              </a:rPr>
              <a:t>*</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MAC ad-hoc teleconference of April 28, 2025.</a:t>
            </a:r>
          </a:p>
          <a:p>
            <a:r>
              <a:rPr lang="en-US" sz="1200" b="0" i="1" dirty="0">
                <a:solidFill>
                  <a:srgbClr val="FF0000"/>
                </a:solidFill>
              </a:rPr>
              <a:t>* Ran SP on r1 but header of doc had a typo, which is fixed in r2.</a:t>
            </a:r>
          </a:p>
        </p:txBody>
      </p:sp>
      <p:sp>
        <p:nvSpPr>
          <p:cNvPr id="4" name="Slide Number Placeholder 3">
            <a:extLst>
              <a:ext uri="{FF2B5EF4-FFF2-40B4-BE49-F238E27FC236}">
                <a16:creationId xmlns:a16="http://schemas.microsoft.com/office/drawing/2014/main" id="{1A4D2690-AD91-3105-4050-6F62DFE58CDE}"/>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8DC43BF-6822-CA17-54E1-151E726D6A9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3E4B63C-41F8-46AE-577F-54C61473B97D}"/>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24115567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46982-6104-34C1-C08F-F06CE9A060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383DC9-DF14-5AB5-6CB7-123911C2EB33}"/>
              </a:ext>
            </a:extLst>
          </p:cNvPr>
          <p:cNvSpPr>
            <a:spLocks noGrp="1"/>
          </p:cNvSpPr>
          <p:nvPr>
            <p:ph type="title"/>
          </p:nvPr>
        </p:nvSpPr>
        <p:spPr/>
        <p:txBody>
          <a:bodyPr/>
          <a:lstStyle/>
          <a:p>
            <a:r>
              <a:rPr lang="en-US" dirty="0">
                <a:solidFill>
                  <a:schemeClr val="tx1"/>
                </a:solidFill>
              </a:rPr>
              <a:t>Motion 394 (PHY)</a:t>
            </a:r>
          </a:p>
        </p:txBody>
      </p:sp>
      <p:sp>
        <p:nvSpPr>
          <p:cNvPr id="3" name="Content Placeholder 2">
            <a:extLst>
              <a:ext uri="{FF2B5EF4-FFF2-40B4-BE49-F238E27FC236}">
                <a16:creationId xmlns:a16="http://schemas.microsoft.com/office/drawing/2014/main" id="{E67D8065-8CF5-87B3-6771-E51567FFBA23}"/>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(14C):</a:t>
            </a:r>
          </a:p>
          <a:p>
            <a:pPr marL="285750" indent="-285750">
              <a:buFont typeface="Arial" panose="020B0604020202020204" pitchFamily="34" charset="0"/>
              <a:buChar char="•"/>
            </a:pPr>
            <a:r>
              <a:rPr lang="en-US" sz="1100" b="0" dirty="0">
                <a:solidFill>
                  <a:schemeClr val="tx1"/>
                </a:solidFill>
              </a:rPr>
              <a:t>2689 in </a:t>
            </a:r>
            <a:r>
              <a:rPr lang="en-US" sz="1100" b="0" dirty="0">
                <a:solidFill>
                  <a:schemeClr val="tx1"/>
                </a:solidFill>
                <a:hlinkClick r:id="rId2"/>
              </a:rPr>
              <a:t>11-25/0570r4</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194, 323, 324, 589, 590, 951, 963, 1164, 1165, 1520, 1531, 2069, 2774 in </a:t>
            </a:r>
            <a:r>
              <a:rPr lang="en-US" sz="1100" b="0" dirty="0">
                <a:solidFill>
                  <a:schemeClr val="tx1"/>
                </a:solidFill>
                <a:hlinkClick r:id="rId3"/>
              </a:rPr>
              <a:t>11-25/0601r2</a:t>
            </a:r>
            <a:r>
              <a:rPr lang="en-US" sz="1100" b="0" dirty="0">
                <a:solidFill>
                  <a:schemeClr val="tx1"/>
                </a:solidFill>
              </a:rPr>
              <a:t> </a:t>
            </a:r>
            <a:r>
              <a:rPr lang="en-US" sz="1100" b="0" i="1" dirty="0">
                <a:solidFill>
                  <a:schemeClr val="tx1"/>
                </a:solidFill>
              </a:rPr>
              <a:t>[13 CID]</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PHY ad-hoc teleconference of April 28, 2025.</a:t>
            </a:r>
          </a:p>
        </p:txBody>
      </p:sp>
      <p:sp>
        <p:nvSpPr>
          <p:cNvPr id="4" name="Slide Number Placeholder 3">
            <a:extLst>
              <a:ext uri="{FF2B5EF4-FFF2-40B4-BE49-F238E27FC236}">
                <a16:creationId xmlns:a16="http://schemas.microsoft.com/office/drawing/2014/main" id="{48F4F5C0-492F-0161-D9B7-262EA754FA39}"/>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7932B57D-3852-CE6E-0135-EF8DC48523C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EA3A401-BBD7-1797-62AD-4F2217E2390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6528124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A2952-BE71-67C2-34B2-DA0EF376CA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A90BBE-05C3-8473-E684-9CA2ADF0BBEA}"/>
              </a:ext>
            </a:extLst>
          </p:cNvPr>
          <p:cNvSpPr>
            <a:spLocks noGrp="1"/>
          </p:cNvSpPr>
          <p:nvPr>
            <p:ph type="title"/>
          </p:nvPr>
        </p:nvSpPr>
        <p:spPr/>
        <p:txBody>
          <a:bodyPr/>
          <a:lstStyle/>
          <a:p>
            <a:r>
              <a:rPr lang="en-US" dirty="0">
                <a:solidFill>
                  <a:schemeClr val="tx1"/>
                </a:solidFill>
              </a:rPr>
              <a:t>Motion 395 (PHY)</a:t>
            </a:r>
          </a:p>
        </p:txBody>
      </p:sp>
      <p:sp>
        <p:nvSpPr>
          <p:cNvPr id="3" name="Content Placeholder 2">
            <a:extLst>
              <a:ext uri="{FF2B5EF4-FFF2-40B4-BE49-F238E27FC236}">
                <a16:creationId xmlns:a16="http://schemas.microsoft.com/office/drawing/2014/main" id="{D87606B6-D32E-AFC2-F0FF-CCBB91E6593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accept the text proposed in </a:t>
            </a:r>
            <a:r>
              <a:rPr lang="en-US" sz="1600" dirty="0">
                <a:solidFill>
                  <a:schemeClr val="tx1"/>
                </a:solidFill>
                <a:hlinkClick r:id="rId2"/>
              </a:rPr>
              <a:t>11-25/0695r1</a:t>
            </a:r>
            <a:r>
              <a:rPr lang="en-US" sz="1600" dirty="0">
                <a:solidFill>
                  <a:schemeClr val="tx1"/>
                </a:solidFill>
              </a:rPr>
              <a:t> as draft text for the UHR transmit procedure to be included in the next revision of the 802.11bn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PDT </a:t>
            </a:r>
            <a:r>
              <a:rPr lang="en-US" sz="1200" i="1" dirty="0">
                <a:solidFill>
                  <a:schemeClr val="tx1"/>
                </a:solidFill>
              </a:rPr>
              <a:t>documents that obtained ≥ 75% support during the straw poll phase of the PHY ad-hoc teleconference of April 28, 2025.</a:t>
            </a:r>
          </a:p>
        </p:txBody>
      </p:sp>
      <p:sp>
        <p:nvSpPr>
          <p:cNvPr id="4" name="Slide Number Placeholder 3">
            <a:extLst>
              <a:ext uri="{FF2B5EF4-FFF2-40B4-BE49-F238E27FC236}">
                <a16:creationId xmlns:a16="http://schemas.microsoft.com/office/drawing/2014/main" id="{F6744FBA-B220-E6A7-117D-D719C4B91E04}"/>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7D6788A5-A509-96E6-0DBA-41ADEA31D65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ECE8A08-A7DF-2064-608D-2656F062C3B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9932911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841F6-0D80-154B-40E7-D020DED92B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CD3753-357F-7025-A338-9C784B02CCB0}"/>
              </a:ext>
            </a:extLst>
          </p:cNvPr>
          <p:cNvSpPr>
            <a:spLocks noGrp="1"/>
          </p:cNvSpPr>
          <p:nvPr>
            <p:ph type="title"/>
          </p:nvPr>
        </p:nvSpPr>
        <p:spPr/>
        <p:txBody>
          <a:bodyPr/>
          <a:lstStyle/>
          <a:p>
            <a:r>
              <a:rPr lang="en-US" dirty="0">
                <a:solidFill>
                  <a:schemeClr val="tx1"/>
                </a:solidFill>
              </a:rPr>
              <a:t>Motion 396 (PHY)</a:t>
            </a:r>
          </a:p>
        </p:txBody>
      </p:sp>
      <p:sp>
        <p:nvSpPr>
          <p:cNvPr id="3" name="Content Placeholder 2">
            <a:extLst>
              <a:ext uri="{FF2B5EF4-FFF2-40B4-BE49-F238E27FC236}">
                <a16:creationId xmlns:a16="http://schemas.microsoft.com/office/drawing/2014/main" id="{8801C032-3916-7D40-9B6A-602FF15A5B79}"/>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[103 CIDs]:</a:t>
            </a:r>
          </a:p>
          <a:p>
            <a:pPr marL="285750" indent="-285750">
              <a:buFont typeface="Arial" panose="020B0604020202020204" pitchFamily="34" charset="0"/>
              <a:buChar char="•"/>
            </a:pPr>
            <a:r>
              <a:rPr lang="en-US" sz="1100" b="0" dirty="0">
                <a:solidFill>
                  <a:schemeClr val="tx1"/>
                </a:solidFill>
              </a:rPr>
              <a:t>62, 63, 64, 182, 210, 272, 549, 951, 963, 1080, 1126, 1334, 2065, 2066, 2266, 2267, 2268, 2350, 2439, 2756, 2757, 2758, 2759, 2760, 2761, 3298, 3299, 3540, 3547 in </a:t>
            </a:r>
            <a:r>
              <a:rPr lang="en-US" sz="1100" b="0" dirty="0">
                <a:solidFill>
                  <a:schemeClr val="tx1"/>
                </a:solidFill>
                <a:hlinkClick r:id="rId2"/>
              </a:rPr>
              <a:t>11-25/0602r2</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1146, 1147, 2768, 1148, 931, 2275, 28, 761 in </a:t>
            </a:r>
            <a:r>
              <a:rPr lang="en-US" sz="1100" b="0" dirty="0">
                <a:solidFill>
                  <a:schemeClr val="tx1"/>
                </a:solidFill>
                <a:hlinkClick r:id="rId3"/>
              </a:rPr>
              <a:t>11-25/0659r0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27, 581, 582, 947, 948, 1086, 1087, 1138, 1139, 1140, 1141, 1142, 1143, 1144, 1145, 1341 1899, 1975, 2274, 2765, 2766, 2767, 3241, 3242 in </a:t>
            </a:r>
            <a:r>
              <a:rPr lang="en-US" sz="1100" b="0" dirty="0">
                <a:solidFill>
                  <a:schemeClr val="tx1"/>
                </a:solidFill>
                <a:hlinkClick r:id="rId4"/>
              </a:rPr>
              <a:t>11-25/0672r3</a:t>
            </a:r>
            <a:r>
              <a:rPr lang="en-US" sz="1100" b="0" dirty="0">
                <a:solidFill>
                  <a:schemeClr val="tx1"/>
                </a:solidFill>
              </a:rPr>
              <a:t> </a:t>
            </a:r>
            <a:r>
              <a:rPr lang="en-US" sz="1100" b="0" i="1" dirty="0">
                <a:solidFill>
                  <a:schemeClr val="tx1"/>
                </a:solidFill>
              </a:rPr>
              <a:t>[24 CIDs]</a:t>
            </a:r>
          </a:p>
          <a:p>
            <a:pPr marL="285750" indent="-285750">
              <a:buFont typeface="Arial" panose="020B0604020202020204" pitchFamily="34" charset="0"/>
              <a:buChar char="•"/>
            </a:pPr>
            <a:r>
              <a:rPr lang="en-US" sz="1100" b="0" dirty="0">
                <a:solidFill>
                  <a:schemeClr val="tx1"/>
                </a:solidFill>
              </a:rPr>
              <a:t>3751 in </a:t>
            </a:r>
            <a:r>
              <a:rPr lang="en-US" sz="1100" b="0" dirty="0">
                <a:solidFill>
                  <a:schemeClr val="tx1"/>
                </a:solidFill>
                <a:hlinkClick r:id="rId5"/>
              </a:rPr>
              <a:t>11-25/0682r0</a:t>
            </a:r>
            <a:r>
              <a:rPr lang="en-US" sz="1100" b="0" dirty="0">
                <a:solidFill>
                  <a:schemeClr val="tx1"/>
                </a:solidFill>
              </a:rPr>
              <a:t> &amp; 3905 in </a:t>
            </a:r>
            <a:r>
              <a:rPr lang="en-US" sz="1100" b="0" dirty="0">
                <a:solidFill>
                  <a:schemeClr val="tx1"/>
                </a:solidFill>
                <a:hlinkClick r:id="rId6"/>
              </a:rPr>
              <a:t>11-25/0702r0</a:t>
            </a:r>
            <a:r>
              <a:rPr lang="en-US" sz="1100" b="0" dirty="0">
                <a:solidFill>
                  <a:schemeClr val="tx1"/>
                </a:solidFill>
              </a:rPr>
              <a:t> &amp; 1617 in </a:t>
            </a:r>
            <a:r>
              <a:rPr lang="en-US" sz="1100" b="0" dirty="0">
                <a:solidFill>
                  <a:schemeClr val="tx1"/>
                </a:solidFill>
                <a:hlinkClick r:id="rId7"/>
              </a:rPr>
              <a:t>25/0711r0</a:t>
            </a:r>
            <a:r>
              <a:rPr lang="en-US" sz="1100" b="0" dirty="0">
                <a:solidFill>
                  <a:schemeClr val="tx1"/>
                </a:solidFill>
              </a:rPr>
              <a:t> &amp; 953, 954, 1656 in </a:t>
            </a:r>
            <a:r>
              <a:rPr lang="en-US" sz="1100" b="0" dirty="0">
                <a:solidFill>
                  <a:schemeClr val="tx1"/>
                </a:solidFill>
                <a:hlinkClick r:id="rId8"/>
              </a:rPr>
              <a:t>11-25/0677r1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324, 325, 326, 364, 942, 1636, 2288, 3306, 3307, 3497, 3498, 3499, 3500, 3745 in </a:t>
            </a:r>
            <a:r>
              <a:rPr lang="en-US" sz="1100" b="0" dirty="0">
                <a:solidFill>
                  <a:schemeClr val="tx1"/>
                </a:solidFill>
                <a:hlinkClick r:id="rId9"/>
              </a:rPr>
              <a:t>11-25/0679r2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41, 42, 43, 44, 45, 46, 332, 377, 441, 1094, 1170, 1639, 1640, 1956, 2296, 2297, 2298, 3244, 3311, 3502, 3503, 3504 in </a:t>
            </a:r>
            <a:r>
              <a:rPr lang="en-US" sz="1100" b="0" dirty="0">
                <a:solidFill>
                  <a:schemeClr val="tx1"/>
                </a:solidFill>
                <a:hlinkClick r:id="rId10"/>
              </a:rPr>
              <a:t>11-25/0678r2</a:t>
            </a:r>
            <a:r>
              <a:rPr lang="en-US" sz="1100" b="0" dirty="0">
                <a:solidFill>
                  <a:schemeClr val="tx1"/>
                </a:solidFill>
              </a:rPr>
              <a:t> </a:t>
            </a:r>
            <a:r>
              <a:rPr lang="en-US" sz="1100" b="0" i="1" dirty="0">
                <a:solidFill>
                  <a:schemeClr val="tx1"/>
                </a:solidFill>
              </a:rPr>
              <a:t>[22 CIDs]</a:t>
            </a:r>
          </a:p>
          <a:p>
            <a:pPr marL="0" indent="0"/>
            <a:r>
              <a:rPr lang="en-US" altLang="en-US" sz="1600" b="1" dirty="0"/>
              <a:t>and incorporate the text changes into the latest TGbn draft.</a:t>
            </a:r>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a:t>
            </a:r>
            <a:r>
              <a:rPr lang="en-US" sz="1200" i="1" dirty="0">
                <a:solidFill>
                  <a:srgbClr val="FF0000"/>
                </a:solidFill>
              </a:rPr>
              <a:t>PHY ad-hoc slot of Monday PM1, May 12, 2025.</a:t>
            </a:r>
          </a:p>
        </p:txBody>
      </p:sp>
      <p:sp>
        <p:nvSpPr>
          <p:cNvPr id="4" name="Slide Number Placeholder 3">
            <a:extLst>
              <a:ext uri="{FF2B5EF4-FFF2-40B4-BE49-F238E27FC236}">
                <a16:creationId xmlns:a16="http://schemas.microsoft.com/office/drawing/2014/main" id="{BC3E8291-4631-F95C-BD4E-BE034D2EBB31}"/>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D653A3E2-38E8-36D3-7DDE-0C088B072CF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6014946-947B-A7ED-66F8-A79C40FEBF5F}"/>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82744868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03514-D557-62EF-D6A5-4E22DF147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AD6BA3-7FD5-2931-93E1-762688B519F9}"/>
              </a:ext>
            </a:extLst>
          </p:cNvPr>
          <p:cNvSpPr>
            <a:spLocks noGrp="1"/>
          </p:cNvSpPr>
          <p:nvPr>
            <p:ph type="title"/>
          </p:nvPr>
        </p:nvSpPr>
        <p:spPr/>
        <p:txBody>
          <a:bodyPr/>
          <a:lstStyle/>
          <a:p>
            <a:r>
              <a:rPr lang="en-US" dirty="0">
                <a:solidFill>
                  <a:schemeClr val="tx1"/>
                </a:solidFill>
              </a:rPr>
              <a:t>Motion 397 (PHY-PDT)</a:t>
            </a:r>
          </a:p>
        </p:txBody>
      </p:sp>
      <p:sp>
        <p:nvSpPr>
          <p:cNvPr id="3" name="Content Placeholder 2">
            <a:extLst>
              <a:ext uri="{FF2B5EF4-FFF2-40B4-BE49-F238E27FC236}">
                <a16:creationId xmlns:a16="http://schemas.microsoft.com/office/drawing/2014/main" id="{E165C998-D2E2-D0CA-FBB8-CC72FF2AD087}"/>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t>
            </a:r>
            <a:r>
              <a:rPr lang="en-US" altLang="en-US" sz="1600" b="1" dirty="0"/>
              <a:t>incorporate into the latest TGbn draft the proposed text changes from the following documents:</a:t>
            </a:r>
          </a:p>
          <a:p>
            <a:pPr marL="285750" indent="-285750">
              <a:buFont typeface="Arial" panose="020B0604020202020204" pitchFamily="34" charset="0"/>
              <a:buChar char="•"/>
            </a:pPr>
            <a:r>
              <a:rPr lang="en-US" altLang="en-US" sz="1400" b="1" dirty="0">
                <a:hlinkClick r:id="rId2"/>
              </a:rPr>
              <a:t>11-25/0696r2</a:t>
            </a:r>
            <a:r>
              <a:rPr lang="en-US" altLang="en-US" sz="1400" b="1" dirty="0"/>
              <a:t>,</a:t>
            </a:r>
          </a:p>
          <a:p>
            <a:pPr marL="285750" indent="-285750">
              <a:buFont typeface="Arial" panose="020B0604020202020204" pitchFamily="34" charset="0"/>
              <a:buChar char="•"/>
            </a:pPr>
            <a:r>
              <a:rPr lang="en-US" altLang="en-US" sz="1400" b="1" dirty="0">
                <a:hlinkClick r:id="rId3"/>
              </a:rPr>
              <a:t>11-25/0701r2</a:t>
            </a:r>
            <a:r>
              <a:rPr lang="en-US" altLang="en-US" sz="1400" b="1" dirty="0"/>
              <a:t>,</a:t>
            </a:r>
          </a:p>
          <a:p>
            <a:pPr marL="285750" indent="-285750">
              <a:buFont typeface="Arial" panose="020B0604020202020204" pitchFamily="34" charset="0"/>
              <a:buChar char="•"/>
            </a:pPr>
            <a:r>
              <a:rPr lang="en-US" altLang="en-US" sz="1400" b="1" dirty="0">
                <a:hlinkClick r:id="rId4"/>
              </a:rPr>
              <a:t>11-24/2021r1</a:t>
            </a:r>
            <a:endParaRPr lang="en-US" altLang="en-US" sz="1400" b="1" dirty="0"/>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proposed draft text </a:t>
            </a:r>
            <a:r>
              <a:rPr lang="en-US" sz="1200" i="1" dirty="0">
                <a:solidFill>
                  <a:schemeClr val="tx1"/>
                </a:solidFill>
              </a:rPr>
              <a:t>documents that obtained ≥ 75% support during the straw poll phase of the </a:t>
            </a:r>
            <a:r>
              <a:rPr lang="en-US" sz="1200" i="1" dirty="0">
                <a:solidFill>
                  <a:srgbClr val="FF0000"/>
                </a:solidFill>
              </a:rPr>
              <a:t>PHY ad-hoc slot of Monday PM1, May 12, 2025.</a:t>
            </a:r>
          </a:p>
        </p:txBody>
      </p:sp>
      <p:sp>
        <p:nvSpPr>
          <p:cNvPr id="4" name="Slide Number Placeholder 3">
            <a:extLst>
              <a:ext uri="{FF2B5EF4-FFF2-40B4-BE49-F238E27FC236}">
                <a16:creationId xmlns:a16="http://schemas.microsoft.com/office/drawing/2014/main" id="{859FAFD2-F993-837E-C37A-9F4CE642A171}"/>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C3652ACB-13FE-B703-613E-6015B703FF60}"/>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22931DD-D5CC-16AB-DEBF-DCE63E4B30B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10828500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060ED-3986-7E6B-2635-EDDB4F3C7C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100948-C4EB-BD59-025C-1F5B50250906}"/>
              </a:ext>
            </a:extLst>
          </p:cNvPr>
          <p:cNvSpPr>
            <a:spLocks noGrp="1"/>
          </p:cNvSpPr>
          <p:nvPr>
            <p:ph type="title"/>
          </p:nvPr>
        </p:nvSpPr>
        <p:spPr/>
        <p:txBody>
          <a:bodyPr/>
          <a:lstStyle/>
          <a:p>
            <a:r>
              <a:rPr lang="en-US" dirty="0">
                <a:solidFill>
                  <a:schemeClr val="tx1"/>
                </a:solidFill>
              </a:rPr>
              <a:t>Motion 398 (Joint)</a:t>
            </a:r>
          </a:p>
        </p:txBody>
      </p:sp>
      <p:sp>
        <p:nvSpPr>
          <p:cNvPr id="3" name="Content Placeholder 2">
            <a:extLst>
              <a:ext uri="{FF2B5EF4-FFF2-40B4-BE49-F238E27FC236}">
                <a16:creationId xmlns:a16="http://schemas.microsoft.com/office/drawing/2014/main" id="{C537FBFD-2B2F-562D-E23D-FFDC519E6EF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(2C):</a:t>
            </a:r>
          </a:p>
          <a:p>
            <a:pPr marL="285750" indent="-285750">
              <a:buFont typeface="Arial" panose="020B0604020202020204" pitchFamily="34" charset="0"/>
              <a:buChar char="•"/>
            </a:pPr>
            <a:r>
              <a:rPr lang="en-US" sz="1100" b="0" dirty="0">
                <a:solidFill>
                  <a:schemeClr val="tx1"/>
                </a:solidFill>
              </a:rPr>
              <a:t>3159, 3160 in </a:t>
            </a:r>
            <a:r>
              <a:rPr lang="en-US" sz="1100" b="0" dirty="0">
                <a:solidFill>
                  <a:schemeClr val="tx1"/>
                </a:solidFill>
                <a:hlinkClick r:id="rId2"/>
              </a:rPr>
              <a:t>11-25/0652r0</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a:t>
            </a:r>
            <a:r>
              <a:rPr lang="en-US" sz="1200" i="1" dirty="0">
                <a:solidFill>
                  <a:schemeClr val="tx1"/>
                </a:solidFill>
              </a:rPr>
              <a:t> that obtained ≥ 75% support during the straw poll phase of the </a:t>
            </a:r>
            <a:r>
              <a:rPr lang="en-US" sz="1200" i="1" dirty="0">
                <a:solidFill>
                  <a:srgbClr val="FF0000"/>
                </a:solidFill>
              </a:rPr>
              <a:t>Joint meeting slot of  Monday AM2, May 12, 2025</a:t>
            </a:r>
            <a:r>
              <a:rPr lang="en-US" sz="1200" i="1" dirty="0">
                <a:solidFill>
                  <a:schemeClr val="tx1"/>
                </a:solidFill>
              </a:rPr>
              <a:t>.</a:t>
            </a:r>
          </a:p>
        </p:txBody>
      </p:sp>
      <p:sp>
        <p:nvSpPr>
          <p:cNvPr id="4" name="Slide Number Placeholder 3">
            <a:extLst>
              <a:ext uri="{FF2B5EF4-FFF2-40B4-BE49-F238E27FC236}">
                <a16:creationId xmlns:a16="http://schemas.microsoft.com/office/drawing/2014/main" id="{97EE146F-64F5-303B-25A8-9F4E29344529}"/>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0633CC5-FD85-BD1C-2B6F-84ABDB86CF9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E3C1295-69D3-9B16-D640-FFCF6DD2BB4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430973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1CAD27-7693-5D83-AF7D-BC09881B5D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BFD501-6FB9-CEE1-DD2B-90D3C6A66DE2}"/>
              </a:ext>
            </a:extLst>
          </p:cNvPr>
          <p:cNvSpPr>
            <a:spLocks noGrp="1"/>
          </p:cNvSpPr>
          <p:nvPr>
            <p:ph type="title"/>
          </p:nvPr>
        </p:nvSpPr>
        <p:spPr/>
        <p:txBody>
          <a:bodyPr/>
          <a:lstStyle/>
          <a:p>
            <a:r>
              <a:rPr lang="en-US" dirty="0">
                <a:solidFill>
                  <a:schemeClr val="tx1"/>
                </a:solidFill>
              </a:rPr>
              <a:t>Motion 399 (MAC)</a:t>
            </a:r>
          </a:p>
        </p:txBody>
      </p:sp>
      <p:sp>
        <p:nvSpPr>
          <p:cNvPr id="3" name="Content Placeholder 2">
            <a:extLst>
              <a:ext uri="{FF2B5EF4-FFF2-40B4-BE49-F238E27FC236}">
                <a16:creationId xmlns:a16="http://schemas.microsoft.com/office/drawing/2014/main" id="{65ABC859-32AA-9DBC-A611-E67ACAAB836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latin typeface="+mj-lt"/>
              </a:rPr>
              <a:t>108, 736, 759, 1614, 1740, 1796, 1848, 2012, 2205, 2534, 2999, 3365, 3909, 3005, 188, 507, 2000, 2352, 2001, 2356, 2533, 3589, 3920, 3912, 2002, 2003, 2004, 2353, 2006, 2014, 493, 2007, 2009, 2715, 3457, 3892, 3921, 499, 514, 515, 2790, 516, 517, 3922, 511, 2017, 2018, 3260, 3458, 3929, 518, 519, 520, 163, 3910, 3006, 3367, 522, 3590, 524, 525, 526, 527, 528, 530, 533, 2016, 3931, 154, 166, 490, 3470, 2005, 3459, 2186, 1811, 2402, 3002, 3003, 3386, 3913, 521, 2010, 3585, 2019, 3369, 1066, 3001, 3366, 3454, 3619, 489, 3461, 3891, 1022, 3927, 3004 in </a:t>
            </a:r>
            <a:r>
              <a:rPr lang="en-US" sz="1100" b="0" dirty="0">
                <a:solidFill>
                  <a:srgbClr val="222222"/>
                </a:solidFill>
                <a:effectLst/>
                <a:latin typeface="+mj-lt"/>
                <a:hlinkClick r:id="rId2"/>
              </a:rPr>
              <a:t>11-25/0566r10</a:t>
            </a:r>
            <a:r>
              <a:rPr lang="en-US" sz="1100" b="0" dirty="0">
                <a:solidFill>
                  <a:srgbClr val="222222"/>
                </a:solidFill>
                <a:effectLst/>
                <a:latin typeface="+mj-lt"/>
              </a:rPr>
              <a:t> </a:t>
            </a:r>
            <a:r>
              <a:rPr lang="en-US" sz="1100" b="0" i="1" dirty="0">
                <a:solidFill>
                  <a:srgbClr val="222222"/>
                </a:solidFill>
                <a:effectLst/>
                <a:latin typeface="+mj-lt"/>
              </a:rPr>
              <a:t>[97 CIDs]</a:t>
            </a:r>
            <a:endParaRPr lang="en-US" sz="1100" b="0" i="1"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ad-hoc slot of Tuesday AM1, May 13, 2025</a:t>
            </a:r>
            <a:r>
              <a:rPr lang="en-US" sz="1200" i="1" dirty="0"/>
              <a:t>.</a:t>
            </a:r>
          </a:p>
        </p:txBody>
      </p:sp>
      <p:sp>
        <p:nvSpPr>
          <p:cNvPr id="4" name="Slide Number Placeholder 3">
            <a:extLst>
              <a:ext uri="{FF2B5EF4-FFF2-40B4-BE49-F238E27FC236}">
                <a16:creationId xmlns:a16="http://schemas.microsoft.com/office/drawing/2014/main" id="{6AA36A6F-7E51-8E09-8A23-C369427FA59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51356147-6542-E215-CC95-815386E22EC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B1A55CF-5DF6-B57C-1894-FCCACCD6E29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925788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0AE910-DF07-B7C8-1C61-7F94B80EAA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D1DD72-E9F1-C8BC-B671-AE74C0371778}"/>
              </a:ext>
            </a:extLst>
          </p:cNvPr>
          <p:cNvSpPr>
            <a:spLocks noGrp="1"/>
          </p:cNvSpPr>
          <p:nvPr>
            <p:ph type="title"/>
          </p:nvPr>
        </p:nvSpPr>
        <p:spPr/>
        <p:txBody>
          <a:bodyPr/>
          <a:lstStyle/>
          <a:p>
            <a:r>
              <a:rPr lang="en-US" dirty="0">
                <a:solidFill>
                  <a:schemeClr val="tx1"/>
                </a:solidFill>
              </a:rPr>
              <a:t>Motion 400 (MAC)</a:t>
            </a:r>
          </a:p>
        </p:txBody>
      </p:sp>
      <p:sp>
        <p:nvSpPr>
          <p:cNvPr id="3" name="Content Placeholder 2">
            <a:extLst>
              <a:ext uri="{FF2B5EF4-FFF2-40B4-BE49-F238E27FC236}">
                <a16:creationId xmlns:a16="http://schemas.microsoft.com/office/drawing/2014/main" id="{3A4134B9-5069-06A3-8434-C2350DC5984E}"/>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(105C):</a:t>
            </a:r>
          </a:p>
          <a:p>
            <a:pPr marL="285750" indent="-285750">
              <a:buFont typeface="Arial" panose="020B0604020202020204" pitchFamily="34" charset="0"/>
              <a:buChar char="•"/>
            </a:pPr>
            <a:r>
              <a:rPr lang="en-US" sz="1100" b="0" dirty="0">
                <a:solidFill>
                  <a:schemeClr val="tx1"/>
                </a:solidFill>
              </a:rPr>
              <a:t>148, 152, 153, 160, 161, 181, 669, 775, 1318, 1319, 1320, 1324, 1395, 1398, 1399, 1428, 1491, 1494, 1739, 1788, 1789, 2466, 3254, 3438, 3606, 3779, 3780, 3781 in </a:t>
            </a:r>
            <a:r>
              <a:rPr lang="en-US" sz="1100" b="0" dirty="0">
                <a:solidFill>
                  <a:schemeClr val="tx1"/>
                </a:solidFill>
                <a:hlinkClick r:id="rId2"/>
              </a:rPr>
              <a:t>11-25/0599r13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202, 277, 439, 714, 742, 780, 781, 830, 832, 880, 901, 994, 1050, 1321, 1322, 1381, 1408, 1409, 1410, 1411, 1412, 1413, 1414, 1415, 1416, 1417, 1418, 1419, 1420, 1435, 1436, 1439, 1562, 1599, 1715, 1716, 1717, 1718, 1719, 1720, 1721, 1806, 1832, 1867, 1910, 2117, 2118, 2119, 2519, 2674, 3175, 3176, 3177, 3178, 3179, 3180, 3181, 3257, 3258, 3259, 3420, 3445, 3446, 3447, 3448, 3449, 3450, 3582, 3710, 3795, 3854, 3884 ,3885, 3886, 3887, 3888 in </a:t>
            </a:r>
            <a:r>
              <a:rPr lang="en-US" sz="1000" b="0" dirty="0">
                <a:solidFill>
                  <a:srgbClr val="222222"/>
                </a:solidFill>
                <a:effectLst/>
                <a:latin typeface="Arial" panose="020B0604020202020204" pitchFamily="34" charset="0"/>
                <a:hlinkClick r:id="rId3"/>
              </a:rPr>
              <a:t>11-25/0600r13</a:t>
            </a:r>
            <a:r>
              <a:rPr lang="en-US" sz="1000" b="0" dirty="0">
                <a:solidFill>
                  <a:srgbClr val="222222"/>
                </a:solidFill>
                <a:effectLst/>
                <a:latin typeface="Arial" panose="020B0604020202020204" pitchFamily="34" charset="0"/>
              </a:rPr>
              <a:t> </a:t>
            </a:r>
            <a:r>
              <a:rPr lang="en-US" sz="1100" b="0" i="1" dirty="0">
                <a:solidFill>
                  <a:schemeClr val="tx1"/>
                </a:solidFill>
              </a:rPr>
              <a:t>[76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meeting slot of  Tuesday AM2, May 12, 2025</a:t>
            </a:r>
            <a:r>
              <a:rPr lang="en-US" sz="1200" i="1" dirty="0"/>
              <a:t>.</a:t>
            </a:r>
          </a:p>
        </p:txBody>
      </p:sp>
      <p:sp>
        <p:nvSpPr>
          <p:cNvPr id="4" name="Slide Number Placeholder 3">
            <a:extLst>
              <a:ext uri="{FF2B5EF4-FFF2-40B4-BE49-F238E27FC236}">
                <a16:creationId xmlns:a16="http://schemas.microsoft.com/office/drawing/2014/main" id="{B480202F-CED4-45D7-01B8-650B1E7C57BA}"/>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1DFEAFAF-FA0F-7E47-7801-B5B7A4325A8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BF4B9B1-97C1-F503-2025-2C37A201822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22559293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AFCA93-20B3-BC69-C608-2C015EA93E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16E833-06F4-6860-E32B-3F55E40B2043}"/>
              </a:ext>
            </a:extLst>
          </p:cNvPr>
          <p:cNvSpPr>
            <a:spLocks noGrp="1"/>
          </p:cNvSpPr>
          <p:nvPr>
            <p:ph type="title"/>
          </p:nvPr>
        </p:nvSpPr>
        <p:spPr/>
        <p:txBody>
          <a:bodyPr/>
          <a:lstStyle/>
          <a:p>
            <a:r>
              <a:rPr lang="en-US" dirty="0">
                <a:solidFill>
                  <a:schemeClr val="tx1"/>
                </a:solidFill>
              </a:rPr>
              <a:t>Motion 401 (PHY)</a:t>
            </a:r>
          </a:p>
        </p:txBody>
      </p:sp>
      <p:sp>
        <p:nvSpPr>
          <p:cNvPr id="3" name="Content Placeholder 2">
            <a:extLst>
              <a:ext uri="{FF2B5EF4-FFF2-40B4-BE49-F238E27FC236}">
                <a16:creationId xmlns:a16="http://schemas.microsoft.com/office/drawing/2014/main" id="{8F010964-BBEC-BF8A-0DF9-DA112B24772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(35C):</a:t>
            </a:r>
          </a:p>
          <a:p>
            <a:pPr marL="285750" indent="-285750">
              <a:buFont typeface="Arial" panose="020B0604020202020204" pitchFamily="34" charset="0"/>
              <a:buChar char="•"/>
            </a:pPr>
            <a:r>
              <a:rPr lang="en-US" sz="1100" b="0" dirty="0">
                <a:solidFill>
                  <a:schemeClr val="tx1"/>
                </a:solidFill>
              </a:rPr>
              <a:t>320, 1348, 1634, 3133 in </a:t>
            </a:r>
            <a:r>
              <a:rPr lang="en-US" sz="1100" b="0" dirty="0">
                <a:solidFill>
                  <a:schemeClr val="tx1"/>
                </a:solidFill>
                <a:hlinkClick r:id="rId2"/>
              </a:rPr>
              <a:t>11-25/0670r0</a:t>
            </a:r>
            <a:r>
              <a:rPr lang="en-US" sz="1100" b="0" dirty="0">
                <a:solidFill>
                  <a:schemeClr val="tx1"/>
                </a:solidFill>
              </a:rPr>
              <a:t> &amp; 355, 1948, 1949, 1950 in </a:t>
            </a:r>
            <a:r>
              <a:rPr lang="en-US" sz="1100" b="0" dirty="0">
                <a:solidFill>
                  <a:schemeClr val="tx1"/>
                </a:solidFill>
                <a:hlinkClick r:id="rId3"/>
              </a:rPr>
              <a:t>11-25/0703r2</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284, 1612, 2955, 2956, 3526, 3708 in </a:t>
            </a:r>
            <a:r>
              <a:rPr lang="en-US" sz="1100" b="0" dirty="0">
                <a:solidFill>
                  <a:schemeClr val="tx1"/>
                </a:solidFill>
                <a:hlinkClick r:id="rId4"/>
              </a:rPr>
              <a:t>11-25/0712r2</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301, 302, 303, 304, 448, 449, 450, 451, 1331, 1332, 1333, 1900, 2253, 2650, 2754, 3418, 3518, 3519, 3669, 3670, 3731 in </a:t>
            </a:r>
            <a:r>
              <a:rPr lang="en-US" sz="1100" b="0" dirty="0">
                <a:solidFill>
                  <a:schemeClr val="tx1"/>
                </a:solidFill>
                <a:hlinkClick r:id="rId5"/>
              </a:rPr>
              <a:t>11-25/0750r1</a:t>
            </a:r>
            <a:r>
              <a:rPr lang="en-US" sz="1100" b="0" dirty="0">
                <a:solidFill>
                  <a:schemeClr val="tx1"/>
                </a:solidFill>
              </a:rPr>
              <a:t> </a:t>
            </a:r>
            <a:r>
              <a:rPr lang="en-US" sz="1100" b="0" i="1" dirty="0">
                <a:solidFill>
                  <a:schemeClr val="tx1"/>
                </a:solidFill>
              </a:rPr>
              <a:t>[21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PHY meeting slot of  Tuesday AM2, May 12, 2025</a:t>
            </a:r>
            <a:r>
              <a:rPr lang="en-US" sz="1200" i="1" dirty="0"/>
              <a:t>.</a:t>
            </a:r>
          </a:p>
        </p:txBody>
      </p:sp>
      <p:sp>
        <p:nvSpPr>
          <p:cNvPr id="4" name="Slide Number Placeholder 3">
            <a:extLst>
              <a:ext uri="{FF2B5EF4-FFF2-40B4-BE49-F238E27FC236}">
                <a16:creationId xmlns:a16="http://schemas.microsoft.com/office/drawing/2014/main" id="{F23184F7-A667-29D7-19F5-0A6389DF3901}"/>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0BA36DA5-3B5C-634C-9960-996B520A405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AF1F33-7572-0AF4-AE3D-2A022274740B}"/>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1644493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CAD71B-F1EF-1BB1-C933-5786E1A21A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0A0F88-CB14-3B92-25D6-F69F50D6AABE}"/>
              </a:ext>
            </a:extLst>
          </p:cNvPr>
          <p:cNvSpPr>
            <a:spLocks noGrp="1"/>
          </p:cNvSpPr>
          <p:nvPr>
            <p:ph type="title"/>
          </p:nvPr>
        </p:nvSpPr>
        <p:spPr/>
        <p:txBody>
          <a:bodyPr/>
          <a:lstStyle/>
          <a:p>
            <a:r>
              <a:rPr lang="en-US" dirty="0">
                <a:solidFill>
                  <a:schemeClr val="tx1"/>
                </a:solidFill>
              </a:rPr>
              <a:t>Motion 402 (MAC)</a:t>
            </a:r>
          </a:p>
        </p:txBody>
      </p:sp>
      <p:sp>
        <p:nvSpPr>
          <p:cNvPr id="3" name="Content Placeholder 2">
            <a:extLst>
              <a:ext uri="{FF2B5EF4-FFF2-40B4-BE49-F238E27FC236}">
                <a16:creationId xmlns:a16="http://schemas.microsoft.com/office/drawing/2014/main" id="{90C4CB0C-75E3-91E7-C941-28F6D7F5F2CB}"/>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(9C):</a:t>
            </a:r>
          </a:p>
          <a:p>
            <a:pPr marL="285750" indent="-285750">
              <a:buFont typeface="Arial" panose="020B0604020202020204" pitchFamily="34" charset="0"/>
              <a:buChar char="•"/>
            </a:pPr>
            <a:r>
              <a:rPr lang="en-US" sz="1100" b="0" dirty="0">
                <a:solidFill>
                  <a:schemeClr val="tx1"/>
                </a:solidFill>
              </a:rPr>
              <a:t>1405, 1467, 1902, 1943, 2102, 2103, 2104 </a:t>
            </a:r>
            <a:r>
              <a:rPr lang="en-US" sz="1100" b="0" dirty="0">
                <a:solidFill>
                  <a:srgbClr val="222222"/>
                </a:solidFill>
                <a:effectLst/>
              </a:rPr>
              <a:t>in </a:t>
            </a:r>
            <a:r>
              <a:rPr lang="en-US" sz="1100" b="0" i="0" dirty="0">
                <a:solidFill>
                  <a:srgbClr val="222222"/>
                </a:solidFill>
                <a:effectLst/>
                <a:hlinkClick r:id="rId2"/>
              </a:rPr>
              <a:t>11-25/640r3</a:t>
            </a:r>
            <a:r>
              <a:rPr lang="en-US" sz="1100" b="0" i="1" dirty="0">
                <a:solidFill>
                  <a:schemeClr val="tx1"/>
                </a:solidFill>
                <a:effectLst/>
              </a:rPr>
              <a:t> [7 CIDs]</a:t>
            </a:r>
            <a:endParaRPr lang="en-US" sz="1100" b="0" i="1" dirty="0">
              <a:solidFill>
                <a:schemeClr val="tx1"/>
              </a:solidFill>
            </a:endParaRPr>
          </a:p>
          <a:p>
            <a:pPr marL="285750" indent="-285750">
              <a:buFont typeface="Arial" panose="020B0604020202020204" pitchFamily="34" charset="0"/>
              <a:buChar char="•"/>
            </a:pPr>
            <a:r>
              <a:rPr lang="en-US" sz="1100" b="0" dirty="0">
                <a:solidFill>
                  <a:schemeClr val="tx1"/>
                </a:solidFill>
              </a:rPr>
              <a:t>1406 </a:t>
            </a:r>
            <a:r>
              <a:rPr lang="en-US" sz="1100" b="0" dirty="0">
                <a:solidFill>
                  <a:srgbClr val="222222"/>
                </a:solidFill>
                <a:effectLst/>
              </a:rPr>
              <a:t>in </a:t>
            </a:r>
            <a:r>
              <a:rPr lang="en-US" sz="1100" b="0" i="0" dirty="0">
                <a:solidFill>
                  <a:srgbClr val="222222"/>
                </a:solidFill>
                <a:effectLst/>
                <a:hlinkClick r:id="rId3"/>
              </a:rPr>
              <a:t>11-25/641r3</a:t>
            </a:r>
            <a:r>
              <a:rPr lang="en-US" sz="1100" b="0" i="1" dirty="0">
                <a:solidFill>
                  <a:srgbClr val="222222"/>
                </a:solidFill>
                <a:effectLst/>
              </a:rPr>
              <a:t> [1 CID]</a:t>
            </a:r>
          </a:p>
          <a:p>
            <a:pPr marL="285750" indent="-285750">
              <a:buFont typeface="Arial" panose="020B0604020202020204" pitchFamily="34" charset="0"/>
              <a:buChar char="•"/>
            </a:pPr>
            <a:r>
              <a:rPr lang="en-US" sz="1100" b="0" i="0" dirty="0">
                <a:solidFill>
                  <a:srgbClr val="222222"/>
                </a:solidFill>
                <a:effectLst/>
              </a:rPr>
              <a:t>1407</a:t>
            </a:r>
            <a:r>
              <a:rPr lang="en-US" sz="1100" b="0" dirty="0">
                <a:solidFill>
                  <a:srgbClr val="222222"/>
                </a:solidFill>
              </a:rPr>
              <a:t> in </a:t>
            </a:r>
            <a:r>
              <a:rPr lang="en-US" sz="1100" b="0" dirty="0">
                <a:solidFill>
                  <a:srgbClr val="222222"/>
                </a:solidFill>
                <a:hlinkClick r:id="rId4"/>
              </a:rPr>
              <a:t>11-25/660r2</a:t>
            </a:r>
            <a:r>
              <a:rPr lang="en-US" sz="1100" b="0" i="1" dirty="0">
                <a:solidFill>
                  <a:srgbClr val="222222"/>
                </a:solidFill>
              </a:rPr>
              <a:t> [1 CID]</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meeting slot of  Tuesday PM2, May 12, 2025</a:t>
            </a:r>
            <a:r>
              <a:rPr lang="en-US" sz="1200" i="1" dirty="0"/>
              <a:t>.</a:t>
            </a:r>
          </a:p>
        </p:txBody>
      </p:sp>
      <p:sp>
        <p:nvSpPr>
          <p:cNvPr id="4" name="Slide Number Placeholder 3">
            <a:extLst>
              <a:ext uri="{FF2B5EF4-FFF2-40B4-BE49-F238E27FC236}">
                <a16:creationId xmlns:a16="http://schemas.microsoft.com/office/drawing/2014/main" id="{F6632A7B-08A6-93DE-B567-546033AA40BE}"/>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FB6D71C5-CBD3-8BA6-8D66-375893DCED3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6C10A28-E429-C92B-79F7-05750FB9170D}"/>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70357932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A31CF-5003-61BA-3F01-19810F60F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B2CC74-6E2C-C6CE-EB76-E1CD78AC7B4D}"/>
              </a:ext>
            </a:extLst>
          </p:cNvPr>
          <p:cNvSpPr>
            <a:spLocks noGrp="1"/>
          </p:cNvSpPr>
          <p:nvPr>
            <p:ph type="title"/>
          </p:nvPr>
        </p:nvSpPr>
        <p:spPr/>
        <p:txBody>
          <a:bodyPr/>
          <a:lstStyle/>
          <a:p>
            <a:r>
              <a:rPr lang="en-US" dirty="0">
                <a:solidFill>
                  <a:schemeClr val="tx1"/>
                </a:solidFill>
              </a:rPr>
              <a:t>Motion 403 (PHY)</a:t>
            </a:r>
          </a:p>
        </p:txBody>
      </p:sp>
      <p:sp>
        <p:nvSpPr>
          <p:cNvPr id="3" name="Content Placeholder 2">
            <a:extLst>
              <a:ext uri="{FF2B5EF4-FFF2-40B4-BE49-F238E27FC236}">
                <a16:creationId xmlns:a16="http://schemas.microsoft.com/office/drawing/2014/main" id="{00CA6951-1391-9DB1-0363-62E6C3EEE2C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CIDs(81C):</a:t>
            </a:r>
          </a:p>
          <a:p>
            <a:pPr marL="285750" indent="-285750">
              <a:buFont typeface="Arial" panose="020B0604020202020204" pitchFamily="34" charset="0"/>
              <a:buChar char="•"/>
            </a:pPr>
            <a:r>
              <a:rPr lang="en-US" sz="1100" b="0" dirty="0">
                <a:solidFill>
                  <a:schemeClr val="tx1"/>
                </a:solidFill>
                <a:latin typeface="+mj-lt"/>
              </a:rPr>
              <a:t>3230, 674, 2063, 3231, 1895, 2796, 1896, 2554, 2795, 3232, 1974, 2064, 2810, 3233, 2555, 2556, 1897, 206, 1618, 2811, 124, 2797, 2750, 2705, 3234, 2798, 1958, 1959, 1119, 1120, 945, 3128, 1473, 1474, 2752, 2721, 2805, 2806, 2807, 2566, 1, 1584, 2642, 3235, 3236, 1583, 2563, 2751, 3744 in </a:t>
            </a:r>
            <a:r>
              <a:rPr lang="en-US" sz="1100" b="0" dirty="0">
                <a:solidFill>
                  <a:schemeClr val="tx1"/>
                </a:solidFill>
                <a:latin typeface="+mj-lt"/>
                <a:hlinkClick r:id="rId2"/>
              </a:rPr>
              <a:t>11-</a:t>
            </a:r>
            <a:r>
              <a:rPr lang="en-US" sz="1100" b="0" dirty="0">
                <a:solidFill>
                  <a:srgbClr val="222222"/>
                </a:solidFill>
                <a:effectLst/>
                <a:latin typeface="+mj-lt"/>
                <a:hlinkClick r:id="rId2"/>
              </a:rPr>
              <a:t>25/0732r2</a:t>
            </a:r>
            <a:r>
              <a:rPr lang="en-US" sz="1100" b="0" i="1" dirty="0">
                <a:solidFill>
                  <a:srgbClr val="222222"/>
                </a:solidFill>
                <a:effectLst/>
                <a:latin typeface="+mj-lt"/>
              </a:rPr>
              <a:t> [49 CIDs]</a:t>
            </a:r>
            <a:endParaRPr lang="en-US" sz="1100" b="0" i="1" dirty="0">
              <a:solidFill>
                <a:schemeClr val="tx1"/>
              </a:solidFill>
              <a:latin typeface="+mj-lt"/>
            </a:endParaRPr>
          </a:p>
          <a:p>
            <a:pPr marL="285750" indent="-285750">
              <a:buFont typeface="Arial" panose="020B0604020202020204" pitchFamily="34" charset="0"/>
              <a:buChar char="•"/>
            </a:pPr>
            <a:r>
              <a:rPr lang="en-US" sz="1100" b="0" dirty="0">
                <a:solidFill>
                  <a:schemeClr val="tx1"/>
                </a:solidFill>
                <a:latin typeface="+mj-lt"/>
              </a:rPr>
              <a:t>583, 933, 1152, 1153, 1343, 1344, 1838, 2068, 2279, 2280, 2281, 2282, 2727, 2770, 2771, 3301, 3548, 3557 in </a:t>
            </a:r>
            <a:r>
              <a:rPr lang="en-US" sz="1100" b="0" dirty="0">
                <a:solidFill>
                  <a:schemeClr val="tx1"/>
                </a:solidFill>
                <a:latin typeface="+mj-lt"/>
                <a:hlinkClick r:id="rId3"/>
              </a:rPr>
              <a:t>11-25/0615r0</a:t>
            </a:r>
            <a:r>
              <a:rPr lang="en-US" sz="1100" b="0" dirty="0">
                <a:solidFill>
                  <a:schemeClr val="tx1"/>
                </a:solidFill>
                <a:latin typeface="+mj-lt"/>
              </a:rPr>
              <a:t> </a:t>
            </a:r>
            <a:r>
              <a:rPr lang="en-US" sz="1100" b="0" i="1" dirty="0">
                <a:solidFill>
                  <a:schemeClr val="tx1"/>
                </a:solidFill>
                <a:latin typeface="+mj-lt"/>
              </a:rPr>
              <a:t>[18 CIDs]</a:t>
            </a:r>
          </a:p>
          <a:p>
            <a:pPr marL="285750" indent="-285750">
              <a:buFont typeface="Arial" panose="020B0604020202020204" pitchFamily="34" charset="0"/>
              <a:buChar char="•"/>
            </a:pPr>
            <a:r>
              <a:rPr lang="en-US" sz="1100" b="0" dirty="0">
                <a:solidFill>
                  <a:schemeClr val="tx1"/>
                </a:solidFill>
                <a:latin typeface="+mj-lt"/>
              </a:rPr>
              <a:t>331, 333, 371, 3310, 1206, 1093, 1169, 1355, 2071, 2295, 3538, 551, 2182, 3539 in </a:t>
            </a:r>
            <a:r>
              <a:rPr lang="en-US" sz="1100" b="0" dirty="0">
                <a:solidFill>
                  <a:srgbClr val="6B9F25"/>
                </a:solidFill>
                <a:latin typeface="+mj-lt"/>
                <a:hlinkClick r:id="rId4">
                  <a:extLst>
                    <a:ext uri="{A12FA001-AC4F-418D-AE19-62706E023703}">
                      <ahyp:hlinkClr xmlns:ahyp="http://schemas.microsoft.com/office/drawing/2018/hyperlinkcolor" val="tx"/>
                    </a:ext>
                  </a:extLst>
                </a:hlinkClick>
              </a:rPr>
              <a:t>11-25/0731</a:t>
            </a:r>
            <a:r>
              <a:rPr lang="en-US" sz="1100" b="0" dirty="0">
                <a:solidFill>
                  <a:srgbClr val="FF0000"/>
                </a:solidFill>
                <a:latin typeface="+mj-lt"/>
                <a:hlinkClick r:id="rId4">
                  <a:extLst>
                    <a:ext uri="{A12FA001-AC4F-418D-AE19-62706E023703}">
                      <ahyp:hlinkClr xmlns:ahyp="http://schemas.microsoft.com/office/drawing/2018/hyperlinkcolor" val="tx"/>
                    </a:ext>
                  </a:extLst>
                </a:hlinkClick>
              </a:rPr>
              <a:t>r3</a:t>
            </a:r>
            <a:r>
              <a:rPr lang="en-US" sz="1100" b="0" dirty="0">
                <a:solidFill>
                  <a:srgbClr val="FF0000"/>
                </a:solidFill>
                <a:latin typeface="+mj-lt"/>
              </a:rPr>
              <a:t>*</a:t>
            </a:r>
            <a:r>
              <a:rPr lang="en-US" sz="1100" b="0" dirty="0">
                <a:solidFill>
                  <a:schemeClr val="tx1"/>
                </a:solidFill>
                <a:latin typeface="+mj-lt"/>
              </a:rPr>
              <a:t> </a:t>
            </a:r>
            <a:r>
              <a:rPr lang="en-US" sz="1100" b="0" i="1" dirty="0">
                <a:solidFill>
                  <a:schemeClr val="tx1"/>
                </a:solidFill>
                <a:latin typeface="+mj-lt"/>
              </a:rPr>
              <a:t>[14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PHY meeting slot of  Tuesday PM2, May 12, 2025</a:t>
            </a:r>
            <a:r>
              <a:rPr lang="en-US" sz="1200" i="1" dirty="0"/>
              <a:t>.</a:t>
            </a:r>
          </a:p>
          <a:p>
            <a:r>
              <a:rPr lang="en-US" sz="1200" i="1" dirty="0">
                <a:solidFill>
                  <a:srgbClr val="FF0000"/>
                </a:solidFill>
              </a:rPr>
              <a:t>*SP was run on 731r3 but no r3 in the server.</a:t>
            </a:r>
          </a:p>
        </p:txBody>
      </p:sp>
      <p:sp>
        <p:nvSpPr>
          <p:cNvPr id="4" name="Slide Number Placeholder 3">
            <a:extLst>
              <a:ext uri="{FF2B5EF4-FFF2-40B4-BE49-F238E27FC236}">
                <a16:creationId xmlns:a16="http://schemas.microsoft.com/office/drawing/2014/main" id="{9815F099-5184-4AD1-0F25-E57513935CF2}"/>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DC255920-8453-2226-6FE4-5567673D50C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C207E16-9788-AFAC-F7D5-F485624A0231}"/>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17286524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49641-D3F7-2EA4-33D8-6D7D0CBB67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8FABA0-D3FE-2E13-8659-D09E4BA996F6}"/>
              </a:ext>
            </a:extLst>
          </p:cNvPr>
          <p:cNvSpPr>
            <a:spLocks noGrp="1"/>
          </p:cNvSpPr>
          <p:nvPr>
            <p:ph type="title"/>
          </p:nvPr>
        </p:nvSpPr>
        <p:spPr/>
        <p:txBody>
          <a:bodyPr/>
          <a:lstStyle/>
          <a:p>
            <a:r>
              <a:rPr lang="en-US" dirty="0">
                <a:solidFill>
                  <a:schemeClr val="tx1"/>
                </a:solidFill>
              </a:rPr>
              <a:t>Motion 404 (PHY-PDT)</a:t>
            </a:r>
          </a:p>
        </p:txBody>
      </p:sp>
      <p:sp>
        <p:nvSpPr>
          <p:cNvPr id="3" name="Content Placeholder 2">
            <a:extLst>
              <a:ext uri="{FF2B5EF4-FFF2-40B4-BE49-F238E27FC236}">
                <a16:creationId xmlns:a16="http://schemas.microsoft.com/office/drawing/2014/main" id="{08414E7B-4EBF-F9CC-2A30-D9400551E37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t>
            </a:r>
            <a:r>
              <a:rPr lang="en-US" altLang="en-US" sz="1600" b="1" dirty="0"/>
              <a:t>incorporate into the latest TGbn draft the proposed text changes from the following documents:</a:t>
            </a:r>
          </a:p>
          <a:p>
            <a:pPr marL="285750" indent="-285750">
              <a:buFont typeface="Arial" panose="020B0604020202020204" pitchFamily="34" charset="0"/>
              <a:buChar char="•"/>
            </a:pPr>
            <a:r>
              <a:rPr lang="en-US" sz="1600">
                <a:solidFill>
                  <a:srgbClr val="6B9F25"/>
                </a:solidFill>
                <a:hlinkClick r:id="rId2">
                  <a:extLst>
                    <a:ext uri="{A12FA001-AC4F-418D-AE19-62706E023703}">
                      <ahyp:hlinkClr xmlns:ahyp="http://schemas.microsoft.com/office/drawing/2018/hyperlinkcolor" val="tx"/>
                    </a:ext>
                  </a:extLst>
                </a:hlinkClick>
              </a:rPr>
              <a:t>11-25/0754</a:t>
            </a:r>
            <a:r>
              <a:rPr lang="en-US" sz="1600">
                <a:solidFill>
                  <a:srgbClr val="FF0000"/>
                </a:solidFill>
                <a:hlinkClick r:id="rId2">
                  <a:extLst>
                    <a:ext uri="{A12FA001-AC4F-418D-AE19-62706E023703}">
                      <ahyp:hlinkClr xmlns:ahyp="http://schemas.microsoft.com/office/drawing/2018/hyperlinkcolor" val="tx"/>
                    </a:ext>
                  </a:extLst>
                </a:hlinkClick>
              </a:rPr>
              <a:t>r3</a:t>
            </a:r>
            <a:r>
              <a:rPr lang="en-US" sz="1600">
                <a:solidFill>
                  <a:srgbClr val="FF0000"/>
                </a:solidFill>
              </a:rPr>
              <a:t>*</a:t>
            </a:r>
            <a:r>
              <a:rPr lang="en-US" sz="1600"/>
              <a:t>,</a:t>
            </a:r>
            <a:endParaRPr lang="en-US" sz="1600" dirty="0"/>
          </a:p>
          <a:p>
            <a:pPr marL="285750" indent="-285750">
              <a:buFont typeface="Arial" panose="020B0604020202020204" pitchFamily="34" charset="0"/>
              <a:buChar char="•"/>
            </a:pPr>
            <a:r>
              <a:rPr lang="en-US" sz="1600" dirty="0">
                <a:hlinkClick r:id="rId3"/>
              </a:rPr>
              <a:t>11-25/0844r0</a:t>
            </a:r>
            <a:endParaRPr lang="en-US" sz="1600" dirty="0"/>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proposed draft text </a:t>
            </a:r>
            <a:r>
              <a:rPr lang="en-US" sz="1200" i="1" dirty="0">
                <a:solidFill>
                  <a:schemeClr val="tx1"/>
                </a:solidFill>
              </a:rPr>
              <a:t>documents that obtained ≥ 75% support during the straw poll phase of the PHY ad-hoc slot of Tuesday </a:t>
            </a:r>
            <a:r>
              <a:rPr lang="en-US" sz="1200" i="1" dirty="0">
                <a:solidFill>
                  <a:srgbClr val="FF0000"/>
                </a:solidFill>
              </a:rPr>
              <a:t>??</a:t>
            </a:r>
            <a:r>
              <a:rPr lang="en-US" sz="1200" i="1" dirty="0">
                <a:solidFill>
                  <a:schemeClr val="tx1"/>
                </a:solidFill>
              </a:rPr>
              <a:t>, May 12, 2025, and Wednesday AM1, May 14, 2025.</a:t>
            </a:r>
          </a:p>
          <a:p>
            <a:r>
              <a:rPr lang="en-US" sz="1200" i="1" dirty="0">
                <a:solidFill>
                  <a:srgbClr val="FF0000"/>
                </a:solidFill>
              </a:rPr>
              <a:t>*Changed to r3 per Youhan’s request.</a:t>
            </a:r>
          </a:p>
        </p:txBody>
      </p:sp>
      <p:sp>
        <p:nvSpPr>
          <p:cNvPr id="4" name="Slide Number Placeholder 3">
            <a:extLst>
              <a:ext uri="{FF2B5EF4-FFF2-40B4-BE49-F238E27FC236}">
                <a16:creationId xmlns:a16="http://schemas.microsoft.com/office/drawing/2014/main" id="{67E59625-BEF7-A5CF-B22B-85A6386B1C96}"/>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13C31D61-1753-EA9F-9B2C-876A17E0BF6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25F21DE-608A-49AF-668E-CD347E7ECC99}"/>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40283426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D7485-617B-F487-9395-ACB74B6AC9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D1A55A-D429-C48E-4CDD-A9E674C18E1A}"/>
              </a:ext>
            </a:extLst>
          </p:cNvPr>
          <p:cNvSpPr>
            <a:spLocks noGrp="1"/>
          </p:cNvSpPr>
          <p:nvPr>
            <p:ph type="title"/>
          </p:nvPr>
        </p:nvSpPr>
        <p:spPr/>
        <p:txBody>
          <a:bodyPr/>
          <a:lstStyle/>
          <a:p>
            <a:r>
              <a:rPr lang="en-US" dirty="0">
                <a:solidFill>
                  <a:schemeClr val="tx1"/>
                </a:solidFill>
              </a:rPr>
              <a:t>Motion 405 (PHY)</a:t>
            </a:r>
          </a:p>
        </p:txBody>
      </p:sp>
      <p:sp>
        <p:nvSpPr>
          <p:cNvPr id="3" name="Content Placeholder 2">
            <a:extLst>
              <a:ext uri="{FF2B5EF4-FFF2-40B4-BE49-F238E27FC236}">
                <a16:creationId xmlns:a16="http://schemas.microsoft.com/office/drawing/2014/main" id="{02655162-B2DF-F3A3-1FBD-4DE5C6D1EF9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(47C):</a:t>
            </a:r>
          </a:p>
          <a:p>
            <a:pPr marL="285750" indent="-285750">
              <a:buFont typeface="Arial" panose="020B0604020202020204" pitchFamily="34" charset="0"/>
              <a:buChar char="•"/>
            </a:pPr>
            <a:r>
              <a:rPr lang="en-US" sz="1100" b="0" dirty="0">
                <a:solidFill>
                  <a:schemeClr val="tx1"/>
                </a:solidFill>
                <a:latin typeface="+mj-lt"/>
              </a:rPr>
              <a:t> 65, 1088, 1149, 66, 1150, 1585, 2276, 67, 309, 1089, 1151, 1342, 1586, 2067, 2278, 2277, 68, 3505, 3551, 932, 2769, 3243 in </a:t>
            </a:r>
            <a:r>
              <a:rPr lang="en-US" sz="1100" b="0" dirty="0">
                <a:solidFill>
                  <a:schemeClr val="tx1"/>
                </a:solidFill>
                <a:latin typeface="+mj-lt"/>
                <a:hlinkClick r:id="rId2"/>
              </a:rPr>
              <a:t>11-25/0846r1</a:t>
            </a:r>
            <a:r>
              <a:rPr lang="en-US" sz="1100" b="0" dirty="0">
                <a:solidFill>
                  <a:schemeClr val="tx1"/>
                </a:solidFill>
                <a:latin typeface="+mj-lt"/>
              </a:rPr>
              <a:t> </a:t>
            </a:r>
            <a:r>
              <a:rPr lang="en-US" sz="1100" b="0" i="1" dirty="0">
                <a:solidFill>
                  <a:schemeClr val="tx1"/>
                </a:solidFill>
                <a:latin typeface="+mj-lt"/>
              </a:rPr>
              <a:t>[22 CIDs]</a:t>
            </a:r>
          </a:p>
          <a:p>
            <a:pPr marL="285750" indent="-285750">
              <a:buFont typeface="Arial" panose="020B0604020202020204" pitchFamily="34" charset="0"/>
              <a:buChar char="•"/>
            </a:pPr>
            <a:r>
              <a:rPr lang="en-US" sz="1100" b="0" dirty="0">
                <a:solidFill>
                  <a:schemeClr val="tx1"/>
                </a:solidFill>
                <a:latin typeface="+mj-lt"/>
              </a:rPr>
              <a:t>359, 80, 378, 379, 1100, 1195, 1664, 2338, 81, 379, 358, 361, 3707 in </a:t>
            </a:r>
            <a:r>
              <a:rPr lang="en-US" sz="1100" b="0" dirty="0">
                <a:solidFill>
                  <a:schemeClr val="tx1"/>
                </a:solidFill>
                <a:latin typeface="+mj-lt"/>
                <a:hlinkClick r:id="rId3"/>
              </a:rPr>
              <a:t>11-25/0855r0</a:t>
            </a:r>
            <a:r>
              <a:rPr lang="en-US" sz="1100" b="0" dirty="0">
                <a:solidFill>
                  <a:schemeClr val="tx1"/>
                </a:solidFill>
                <a:latin typeface="+mj-lt"/>
              </a:rPr>
              <a:t> </a:t>
            </a:r>
            <a:r>
              <a:rPr lang="en-US" sz="1100" b="0" i="1" dirty="0">
                <a:solidFill>
                  <a:schemeClr val="tx1"/>
                </a:solidFill>
                <a:latin typeface="+mj-lt"/>
              </a:rPr>
              <a:t>[13 CIDs]</a:t>
            </a:r>
          </a:p>
          <a:p>
            <a:pPr marL="285750" indent="-285750">
              <a:buFont typeface="Arial" panose="020B0604020202020204" pitchFamily="34" charset="0"/>
              <a:buChar char="•"/>
            </a:pPr>
            <a:r>
              <a:rPr lang="en-US" sz="1100" b="0" dirty="0">
                <a:solidFill>
                  <a:schemeClr val="tx1"/>
                </a:solidFill>
                <a:latin typeface="+mj-lt"/>
              </a:rPr>
              <a:t>178, 1121, 1670, 1960, 2722 in </a:t>
            </a:r>
            <a:r>
              <a:rPr lang="en-US" sz="1100" b="0" dirty="0">
                <a:solidFill>
                  <a:schemeClr val="tx1"/>
                </a:solidFill>
                <a:latin typeface="+mj-lt"/>
                <a:hlinkClick r:id="rId4"/>
              </a:rPr>
              <a:t>11-25/0902r1</a:t>
            </a:r>
            <a:r>
              <a:rPr lang="en-US" sz="1100" b="0" dirty="0">
                <a:solidFill>
                  <a:schemeClr val="tx1"/>
                </a:solidFill>
                <a:latin typeface="+mj-lt"/>
              </a:rPr>
              <a:t> &amp; 296, 926, 1021, 2172, 2800 in </a:t>
            </a:r>
            <a:r>
              <a:rPr lang="en-US" sz="1100" b="0" dirty="0">
                <a:solidFill>
                  <a:schemeClr val="tx1"/>
                </a:solidFill>
                <a:latin typeface="+mj-lt"/>
                <a:hlinkClick r:id="rId5"/>
              </a:rPr>
              <a:t>11-25/0914r1</a:t>
            </a:r>
            <a:r>
              <a:rPr lang="en-US" sz="1100" b="0" dirty="0">
                <a:solidFill>
                  <a:schemeClr val="tx1"/>
                </a:solidFill>
                <a:latin typeface="+mj-lt"/>
              </a:rPr>
              <a:t> </a:t>
            </a:r>
            <a:r>
              <a:rPr lang="en-US" sz="1100" b="0" i="1" dirty="0">
                <a:solidFill>
                  <a:schemeClr val="tx1"/>
                </a:solidFill>
                <a:latin typeface="+mj-lt"/>
              </a:rPr>
              <a:t>[10 CIDs]</a:t>
            </a:r>
          </a:p>
          <a:p>
            <a:pPr marL="285750" indent="-285750">
              <a:buFont typeface="Arial" panose="020B0604020202020204" pitchFamily="34" charset="0"/>
              <a:buChar char="•"/>
            </a:pPr>
            <a:r>
              <a:rPr lang="en-US" sz="1100" b="0" dirty="0">
                <a:solidFill>
                  <a:srgbClr val="222222"/>
                </a:solidFill>
                <a:effectLst/>
                <a:latin typeface="+mj-lt"/>
              </a:rPr>
              <a:t>2036 in </a:t>
            </a:r>
            <a:r>
              <a:rPr lang="en-US" sz="1100" b="0" dirty="0">
                <a:solidFill>
                  <a:srgbClr val="222222"/>
                </a:solidFill>
                <a:effectLst/>
                <a:latin typeface="+mj-lt"/>
                <a:hlinkClick r:id="rId6"/>
              </a:rPr>
              <a:t>11-25/0886r0</a:t>
            </a:r>
            <a:r>
              <a:rPr lang="en-US" sz="1100" b="0" dirty="0">
                <a:solidFill>
                  <a:srgbClr val="222222"/>
                </a:solidFill>
                <a:effectLst/>
                <a:latin typeface="+mj-lt"/>
              </a:rPr>
              <a:t> &amp; 2034 in </a:t>
            </a:r>
            <a:r>
              <a:rPr lang="en-US" sz="1100" b="0" dirty="0">
                <a:solidFill>
                  <a:schemeClr val="tx1"/>
                </a:solidFill>
                <a:latin typeface="+mj-lt"/>
                <a:hlinkClick r:id="rId7"/>
              </a:rPr>
              <a:t>11-</a:t>
            </a:r>
            <a:r>
              <a:rPr lang="en-US" sz="1100" b="0" dirty="0">
                <a:solidFill>
                  <a:srgbClr val="222222"/>
                </a:solidFill>
                <a:effectLst/>
                <a:latin typeface="+mj-lt"/>
                <a:hlinkClick r:id="rId7"/>
              </a:rPr>
              <a:t>25/0844r0</a:t>
            </a:r>
            <a:r>
              <a:rPr lang="en-US" sz="1100" b="0" dirty="0">
                <a:solidFill>
                  <a:srgbClr val="222222"/>
                </a:solidFill>
                <a:effectLst/>
                <a:latin typeface="+mj-lt"/>
              </a:rPr>
              <a:t> </a:t>
            </a:r>
            <a:r>
              <a:rPr lang="en-US" sz="1100" b="0" i="1" dirty="0">
                <a:solidFill>
                  <a:srgbClr val="222222"/>
                </a:solidFill>
                <a:effectLst/>
                <a:latin typeface="+mj-lt"/>
              </a:rPr>
              <a:t>[2 CIDs]</a:t>
            </a:r>
            <a:endParaRPr lang="en-US" sz="1100" b="0" i="1"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a:t>
            </a:r>
            <a:r>
              <a:rPr lang="en-US" sz="1200" i="1" dirty="0">
                <a:solidFill>
                  <a:schemeClr val="tx1"/>
                </a:solidFill>
              </a:rPr>
              <a:t> </a:t>
            </a:r>
            <a:r>
              <a:rPr lang="en-US" sz="1200" i="1" dirty="0">
                <a:solidFill>
                  <a:srgbClr val="FF0000"/>
                </a:solidFill>
              </a:rPr>
              <a:t>PHY ad-hoc slot Wednesday AM1, May 14, 2025.</a:t>
            </a:r>
          </a:p>
        </p:txBody>
      </p:sp>
      <p:sp>
        <p:nvSpPr>
          <p:cNvPr id="4" name="Slide Number Placeholder 3">
            <a:extLst>
              <a:ext uri="{FF2B5EF4-FFF2-40B4-BE49-F238E27FC236}">
                <a16:creationId xmlns:a16="http://schemas.microsoft.com/office/drawing/2014/main" id="{D0374572-6DCA-4F6B-7B3C-5B39181C3265}"/>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6F2E134D-17F8-0F91-9458-FDD469559C4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EEEA534-F7FF-1483-B5C5-984F669C9A5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410635091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487BD0-4B36-3F0D-1456-6109D40AF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04BE7C-F89C-6394-9096-1C5862B1B87F}"/>
              </a:ext>
            </a:extLst>
          </p:cNvPr>
          <p:cNvSpPr>
            <a:spLocks noGrp="1"/>
          </p:cNvSpPr>
          <p:nvPr>
            <p:ph type="title"/>
          </p:nvPr>
        </p:nvSpPr>
        <p:spPr/>
        <p:txBody>
          <a:bodyPr/>
          <a:lstStyle/>
          <a:p>
            <a:r>
              <a:rPr lang="en-US" dirty="0">
                <a:solidFill>
                  <a:srgbClr val="FF0000"/>
                </a:solidFill>
              </a:rPr>
              <a:t>Motion 406 (MAC)</a:t>
            </a:r>
          </a:p>
        </p:txBody>
      </p:sp>
      <p:sp>
        <p:nvSpPr>
          <p:cNvPr id="3" name="Content Placeholder 2">
            <a:extLst>
              <a:ext uri="{FF2B5EF4-FFF2-40B4-BE49-F238E27FC236}">
                <a16:creationId xmlns:a16="http://schemas.microsoft.com/office/drawing/2014/main" id="{1730747E-6373-3FB3-DAD3-2AFB333824E9}"/>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(C):</a:t>
            </a:r>
          </a:p>
          <a:p>
            <a:pPr marL="285750" indent="-285750">
              <a:buFont typeface="Arial" panose="020B0604020202020204" pitchFamily="34" charset="0"/>
              <a:buChar char="•"/>
            </a:pPr>
            <a:r>
              <a:rPr lang="en-US" sz="1100" b="0" dirty="0">
                <a:solidFill>
                  <a:schemeClr val="tx1"/>
                </a:solidFill>
              </a:rPr>
              <a:t>1240, 1243, 1244, 1246, 1247, 1248, 1249, 1251 in </a:t>
            </a:r>
            <a:r>
              <a:rPr lang="en-US" sz="1100" b="0" dirty="0">
                <a:solidFill>
                  <a:schemeClr val="tx1"/>
                </a:solidFill>
                <a:hlinkClick r:id="rId2"/>
              </a:rPr>
              <a:t>11-25/0713r7</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i="1" dirty="0">
                <a:solidFill>
                  <a:srgbClr val="FF0000"/>
                </a:solidFill>
              </a:rPr>
              <a:t>203, 505, 883, 3935, 3933, 2021, 3466, 720, 882, 3464 in 11-25/0736r08 [10 CIDs]</a:t>
            </a:r>
          </a:p>
          <a:p>
            <a:pPr marL="285750" indent="-285750">
              <a:buFont typeface="Arial" panose="020B0604020202020204" pitchFamily="34" charset="0"/>
              <a:buChar char="•"/>
            </a:pPr>
            <a:r>
              <a:rPr lang="en-US" sz="1100" b="0" i="1" dirty="0">
                <a:solidFill>
                  <a:schemeClr val="tx1"/>
                </a:solidFill>
                <a:latin typeface="+mj-lt"/>
              </a:rPr>
              <a:t>??</a:t>
            </a:r>
            <a:endParaRPr lang="en-US" sz="1100" b="0"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rgbClr val="FF0000"/>
                </a:solidFill>
              </a:rPr>
              <a:t>the MAC ad-hoc slot Wednesday AM1, May 14, 2025</a:t>
            </a:r>
            <a:r>
              <a:rPr lang="en-US" sz="1200" i="1" dirty="0"/>
              <a:t>.</a:t>
            </a:r>
          </a:p>
        </p:txBody>
      </p:sp>
      <p:sp>
        <p:nvSpPr>
          <p:cNvPr id="4" name="Slide Number Placeholder 3">
            <a:extLst>
              <a:ext uri="{FF2B5EF4-FFF2-40B4-BE49-F238E27FC236}">
                <a16:creationId xmlns:a16="http://schemas.microsoft.com/office/drawing/2014/main" id="{08E643B6-D7BA-F530-0BF7-2DEF4B7DAA57}"/>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D36BD337-E47C-F5F6-FD95-6F4C02AA366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5BCE168-6CE8-7061-20E5-5DE83E0A7179}"/>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92180059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43B1B-37DA-F926-F755-E6FCF036A4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A8EA11-336E-2EB8-12A6-E857402EB5CC}"/>
              </a:ext>
            </a:extLst>
          </p:cNvPr>
          <p:cNvSpPr>
            <a:spLocks noGrp="1"/>
          </p:cNvSpPr>
          <p:nvPr>
            <p:ph type="title"/>
          </p:nvPr>
        </p:nvSpPr>
        <p:spPr/>
        <p:txBody>
          <a:bodyPr/>
          <a:lstStyle/>
          <a:p>
            <a:r>
              <a:rPr lang="en-US" dirty="0">
                <a:solidFill>
                  <a:schemeClr val="tx1"/>
                </a:solidFill>
              </a:rPr>
              <a:t>Motion 407 (MAC)</a:t>
            </a:r>
          </a:p>
        </p:txBody>
      </p:sp>
      <p:sp>
        <p:nvSpPr>
          <p:cNvPr id="3" name="Content Placeholder 2">
            <a:extLst>
              <a:ext uri="{FF2B5EF4-FFF2-40B4-BE49-F238E27FC236}">
                <a16:creationId xmlns:a16="http://schemas.microsoft.com/office/drawing/2014/main" id="{186A94E3-2C3E-32D6-D7F8-456CCECA40F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(64C):</a:t>
            </a:r>
          </a:p>
          <a:p>
            <a:pPr marL="285750" indent="-285750">
              <a:buFont typeface="Arial" panose="020B0604020202020204" pitchFamily="34" charset="0"/>
              <a:buChar char="•"/>
            </a:pPr>
            <a:r>
              <a:rPr lang="en-US" sz="1100" b="0" dirty="0">
                <a:solidFill>
                  <a:schemeClr val="tx1"/>
                </a:solidFill>
                <a:latin typeface="+mj-lt"/>
              </a:rPr>
              <a:t>327, 52, 1976, 1977, 1978, 2775, 3536, 36, 116, 130, 1166, 1062, 1352, 2070, 2776, 3308, 3537, 328, 329, 376, 1091, 1167, 1589, 2290, 2291, 3309, 3501 in </a:t>
            </a:r>
            <a:r>
              <a:rPr lang="en-US" sz="1100" b="0" dirty="0">
                <a:solidFill>
                  <a:schemeClr val="tx1"/>
                </a:solidFill>
                <a:latin typeface="+mj-lt"/>
                <a:hlinkClick r:id="rId2"/>
              </a:rPr>
              <a:t>11-25/0725r4</a:t>
            </a:r>
            <a:r>
              <a:rPr lang="en-US" sz="1100" b="0" dirty="0">
                <a:solidFill>
                  <a:schemeClr val="tx1"/>
                </a:solidFill>
                <a:latin typeface="+mj-lt"/>
              </a:rPr>
              <a:t> </a:t>
            </a:r>
            <a:r>
              <a:rPr lang="en-US" sz="1100" b="0" i="1" dirty="0">
                <a:solidFill>
                  <a:schemeClr val="tx1"/>
                </a:solidFill>
                <a:latin typeface="+mj-lt"/>
              </a:rPr>
              <a:t>[27 CIDs]</a:t>
            </a:r>
          </a:p>
          <a:p>
            <a:pPr marL="285750" indent="-285750">
              <a:buFont typeface="Arial" panose="020B0604020202020204" pitchFamily="34" charset="0"/>
              <a:buChar char="•"/>
            </a:pPr>
            <a:r>
              <a:rPr lang="en-US" sz="1100" b="0" dirty="0">
                <a:solidFill>
                  <a:schemeClr val="tx1"/>
                </a:solidFill>
                <a:latin typeface="+mj-lt"/>
              </a:rPr>
              <a:t>114, 1350, 1351, 1588, 1637, 2181, 2289, 35, 440, 1638, 1955 in </a:t>
            </a:r>
            <a:r>
              <a:rPr lang="en-US" sz="1100" b="0" dirty="0">
                <a:solidFill>
                  <a:schemeClr val="tx1"/>
                </a:solidFill>
                <a:latin typeface="+mj-lt"/>
                <a:hlinkClick r:id="rId3"/>
              </a:rPr>
              <a:t>11-25/0686r0</a:t>
            </a:r>
            <a:r>
              <a:rPr lang="en-US" sz="1100" b="0" dirty="0">
                <a:solidFill>
                  <a:schemeClr val="tx1"/>
                </a:solidFill>
                <a:latin typeface="+mj-lt"/>
              </a:rPr>
              <a:t> </a:t>
            </a:r>
            <a:r>
              <a:rPr lang="en-US" sz="1100" b="0" i="1" dirty="0">
                <a:solidFill>
                  <a:schemeClr val="tx1"/>
                </a:solidFill>
                <a:latin typeface="+mj-lt"/>
              </a:rPr>
              <a:t>[11 CIDs]</a:t>
            </a:r>
            <a:endParaRPr lang="en-US" sz="1100" b="0" dirty="0">
              <a:solidFill>
                <a:schemeClr val="tx1"/>
              </a:solidFill>
              <a:latin typeface="+mj-lt"/>
            </a:endParaRPr>
          </a:p>
          <a:p>
            <a:pPr marL="285750" indent="-285750">
              <a:buFont typeface="Arial" panose="020B0604020202020204" pitchFamily="34" charset="0"/>
              <a:buChar char="•"/>
            </a:pPr>
            <a:r>
              <a:rPr lang="en-US" sz="1100" b="0" dirty="0">
                <a:solidFill>
                  <a:schemeClr val="tx1"/>
                </a:solidFill>
                <a:latin typeface="+mj-lt"/>
              </a:rPr>
              <a:t>353, 354,905,1654, 3753 in </a:t>
            </a:r>
            <a:r>
              <a:rPr lang="en-US" sz="1100" b="0" dirty="0">
                <a:solidFill>
                  <a:schemeClr val="tx1"/>
                </a:solidFill>
                <a:latin typeface="+mj-lt"/>
                <a:hlinkClick r:id="rId4"/>
              </a:rPr>
              <a:t>11-25/0778r0</a:t>
            </a:r>
            <a:r>
              <a:rPr lang="en-US" sz="1100" b="0" dirty="0">
                <a:solidFill>
                  <a:schemeClr val="tx1"/>
                </a:solidFill>
                <a:latin typeface="+mj-lt"/>
              </a:rPr>
              <a:t> </a:t>
            </a:r>
            <a:r>
              <a:rPr lang="en-US" sz="1100" b="0" i="1" dirty="0">
                <a:solidFill>
                  <a:schemeClr val="tx1"/>
                </a:solidFill>
                <a:latin typeface="+mj-lt"/>
              </a:rPr>
              <a:t>[5 CIDs]</a:t>
            </a:r>
            <a:endParaRPr lang="en-US" sz="1100" b="0" dirty="0">
              <a:solidFill>
                <a:schemeClr val="tx1"/>
              </a:solidFill>
              <a:latin typeface="+mj-lt"/>
            </a:endParaRPr>
          </a:p>
          <a:p>
            <a:pPr marL="285750" indent="-285750">
              <a:buFont typeface="Arial" panose="020B0604020202020204" pitchFamily="34" charset="0"/>
              <a:buChar char="•"/>
            </a:pPr>
            <a:r>
              <a:rPr lang="en-US" sz="1100" b="0" dirty="0">
                <a:solidFill>
                  <a:srgbClr val="222222"/>
                </a:solidFill>
                <a:effectLst/>
                <a:latin typeface="+mj-lt"/>
              </a:rPr>
              <a:t>271, 956, 959, 1657, 1658, 3246, 3249 in</a:t>
            </a:r>
            <a:r>
              <a:rPr lang="en-US" sz="1100" b="0" dirty="0">
                <a:solidFill>
                  <a:schemeClr val="tx1"/>
                </a:solidFill>
                <a:effectLst/>
                <a:latin typeface="+mj-lt"/>
              </a:rPr>
              <a:t> </a:t>
            </a:r>
            <a:r>
              <a:rPr lang="en-US" sz="1100" b="0" dirty="0">
                <a:solidFill>
                  <a:srgbClr val="6B9F25"/>
                </a:solidFill>
                <a:effectLst/>
                <a:latin typeface="+mj-lt"/>
                <a:hlinkClick r:id="rId5">
                  <a:extLst>
                    <a:ext uri="{A12FA001-AC4F-418D-AE19-62706E023703}">
                      <ahyp:hlinkClr xmlns:ahyp="http://schemas.microsoft.com/office/drawing/2018/hyperlinkcolor" val="tx"/>
                    </a:ext>
                  </a:extLst>
                </a:hlinkClick>
              </a:rPr>
              <a:t>11-25/0777</a:t>
            </a:r>
            <a:r>
              <a:rPr lang="en-US" sz="1100" b="0" dirty="0">
                <a:solidFill>
                  <a:srgbClr val="FF0000"/>
                </a:solidFill>
                <a:effectLst/>
                <a:latin typeface="+mj-lt"/>
                <a:hlinkClick r:id="rId5">
                  <a:extLst>
                    <a:ext uri="{A12FA001-AC4F-418D-AE19-62706E023703}">
                      <ahyp:hlinkClr xmlns:ahyp="http://schemas.microsoft.com/office/drawing/2018/hyperlinkcolor" val="tx"/>
                    </a:ext>
                  </a:extLst>
                </a:hlinkClick>
              </a:rPr>
              <a:t>r3</a:t>
            </a:r>
            <a:r>
              <a:rPr lang="en-US" sz="1100" b="0" dirty="0">
                <a:solidFill>
                  <a:schemeClr val="tx1"/>
                </a:solidFill>
                <a:effectLst/>
                <a:latin typeface="+mj-lt"/>
              </a:rPr>
              <a:t> &amp; </a:t>
            </a:r>
            <a:r>
              <a:rPr lang="en-US" sz="1100" b="0" dirty="0">
                <a:solidFill>
                  <a:srgbClr val="222222"/>
                </a:solidFill>
                <a:effectLst/>
                <a:latin typeface="+mj-lt"/>
              </a:rPr>
              <a:t>1625, 1626  </a:t>
            </a:r>
            <a:r>
              <a:rPr lang="en-US" sz="1100" b="0" dirty="0">
                <a:solidFill>
                  <a:schemeClr val="tx1"/>
                </a:solidFill>
                <a:latin typeface="+mj-lt"/>
              </a:rPr>
              <a:t>in </a:t>
            </a:r>
            <a:r>
              <a:rPr lang="en-US" sz="1100" b="0" dirty="0">
                <a:solidFill>
                  <a:schemeClr val="tx1"/>
                </a:solidFill>
                <a:latin typeface="+mj-lt"/>
                <a:hlinkClick r:id="rId6"/>
              </a:rPr>
              <a:t>11-</a:t>
            </a:r>
            <a:r>
              <a:rPr lang="en-US" sz="1100" b="0" dirty="0">
                <a:solidFill>
                  <a:srgbClr val="222222"/>
                </a:solidFill>
                <a:effectLst/>
                <a:latin typeface="+mj-lt"/>
                <a:hlinkClick r:id="rId6"/>
              </a:rPr>
              <a:t>25/0919r0</a:t>
            </a:r>
            <a:r>
              <a:rPr lang="en-US" sz="1100" b="0" dirty="0">
                <a:solidFill>
                  <a:srgbClr val="222222"/>
                </a:solidFill>
                <a:effectLst/>
                <a:latin typeface="+mj-lt"/>
              </a:rPr>
              <a:t> </a:t>
            </a:r>
            <a:r>
              <a:rPr lang="en-US" sz="1100" b="0" i="1" dirty="0">
                <a:solidFill>
                  <a:schemeClr val="tx1"/>
                </a:solidFill>
                <a:latin typeface="+mj-lt"/>
              </a:rPr>
              <a:t>[9 CIDs]</a:t>
            </a:r>
            <a:endParaRPr lang="en-US" sz="1100" b="0" dirty="0">
              <a:solidFill>
                <a:srgbClr val="222222"/>
              </a:solidFill>
              <a:effectLst/>
              <a:latin typeface="+mj-lt"/>
            </a:endParaRPr>
          </a:p>
          <a:p>
            <a:pPr marL="285750" indent="-285750">
              <a:buFont typeface="Arial" panose="020B0604020202020204" pitchFamily="34" charset="0"/>
              <a:buChar char="•"/>
            </a:pPr>
            <a:r>
              <a:rPr lang="en-US" sz="1100" b="0" dirty="0">
                <a:solidFill>
                  <a:schemeClr val="tx1"/>
                </a:solidFill>
                <a:latin typeface="+mj-lt"/>
              </a:rPr>
              <a:t>1471, 3226, 2047, 2048, 2237, 2549, 2559, 2567, 2568, 2569, 2717, 3295 </a:t>
            </a:r>
            <a:r>
              <a:rPr lang="en-US" sz="1100" b="0" dirty="0">
                <a:solidFill>
                  <a:srgbClr val="6B9F25"/>
                </a:solidFill>
                <a:latin typeface="+mj-lt"/>
                <a:hlinkClick r:id="rId7">
                  <a:extLst>
                    <a:ext uri="{A12FA001-AC4F-418D-AE19-62706E023703}">
                      <ahyp:hlinkClr xmlns:ahyp="http://schemas.microsoft.com/office/drawing/2018/hyperlinkcolor" val="tx"/>
                    </a:ext>
                  </a:extLst>
                </a:hlinkClick>
              </a:rPr>
              <a:t>in 11-25/0881</a:t>
            </a:r>
            <a:r>
              <a:rPr lang="en-US" sz="1100" b="0" dirty="0">
                <a:solidFill>
                  <a:srgbClr val="FF0000"/>
                </a:solidFill>
                <a:latin typeface="+mj-lt"/>
                <a:hlinkClick r:id="rId7">
                  <a:extLst>
                    <a:ext uri="{A12FA001-AC4F-418D-AE19-62706E023703}">
                      <ahyp:hlinkClr xmlns:ahyp="http://schemas.microsoft.com/office/drawing/2018/hyperlinkcolor" val="tx"/>
                    </a:ext>
                  </a:extLst>
                </a:hlinkClick>
              </a:rPr>
              <a:t>r1</a:t>
            </a:r>
            <a:r>
              <a:rPr lang="en-US" sz="1100" b="0" dirty="0">
                <a:solidFill>
                  <a:schemeClr val="tx1"/>
                </a:solidFill>
                <a:latin typeface="+mj-lt"/>
              </a:rPr>
              <a:t> </a:t>
            </a:r>
            <a:r>
              <a:rPr lang="en-US" sz="1100" b="0" i="1" dirty="0">
                <a:solidFill>
                  <a:schemeClr val="tx1"/>
                </a:solidFill>
                <a:latin typeface="+mj-lt"/>
              </a:rPr>
              <a:t>[12 CIDs]</a:t>
            </a:r>
          </a:p>
          <a:p>
            <a:pPr marL="285750" indent="-285750">
              <a:buFont typeface="Arial" panose="020B0604020202020204" pitchFamily="34" charset="0"/>
              <a:buChar char="•"/>
            </a:pPr>
            <a:r>
              <a:rPr lang="en-US" sz="1100" b="0" dirty="0">
                <a:solidFill>
                  <a:schemeClr val="tx1"/>
                </a:solidFill>
                <a:latin typeface="+mj-lt"/>
              </a:rPr>
              <a:t>185 186 214 477 478 479 856 857 858 879 1044 1387 1426 1427 1483 1484 1488 1489 1490 1778 1805 1816 1846 1847 1858 2378 2379 2380 2381 2382 2383 2384 2385 2386 2545 2548 2622 2644 2645 2646 2966 3151 3250 3315 3354 3355 3356 3435 3436 3944 3966 in </a:t>
            </a:r>
            <a:r>
              <a:rPr lang="en-US" sz="1100" b="0" i="0" dirty="0">
                <a:solidFill>
                  <a:srgbClr val="222222"/>
                </a:solidFill>
                <a:effectLst/>
                <a:latin typeface="+mj-lt"/>
                <a:hlinkClick r:id="rId8"/>
              </a:rPr>
              <a:t>11-25/0627r13</a:t>
            </a:r>
            <a:r>
              <a:rPr lang="en-US" sz="1100" b="0" i="0" dirty="0">
                <a:solidFill>
                  <a:srgbClr val="FF0000"/>
                </a:solidFill>
                <a:effectLst/>
                <a:latin typeface="+mj-lt"/>
              </a:rPr>
              <a:t>*</a:t>
            </a:r>
            <a:r>
              <a:rPr lang="en-US" sz="1100" b="0" dirty="0">
                <a:solidFill>
                  <a:schemeClr val="tx1"/>
                </a:solidFill>
                <a:latin typeface="+mj-lt"/>
              </a:rPr>
              <a:t> </a:t>
            </a:r>
            <a:r>
              <a:rPr lang="en-US" sz="1100" b="0" i="1" dirty="0">
                <a:solidFill>
                  <a:schemeClr val="tx1"/>
                </a:solidFill>
                <a:latin typeface="+mj-lt"/>
              </a:rPr>
              <a:t>[51 CIDs]</a:t>
            </a:r>
            <a:endParaRPr lang="en-US" sz="1100" b="0" dirty="0">
              <a:solidFill>
                <a:schemeClr val="tx1"/>
              </a:solidFill>
              <a:latin typeface="+mj-lt"/>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r>
              <a:rPr lang="en-US" sz="1200" i="1" dirty="0"/>
              <a:t>Note: These are comment resolution documents that obtained ≥ 75% support during the straw poll phase of </a:t>
            </a:r>
            <a:r>
              <a:rPr lang="en-US" sz="1200" i="1" dirty="0">
                <a:solidFill>
                  <a:srgbClr val="FF0000"/>
                </a:solidFill>
              </a:rPr>
              <a:t>the MAC ad-hoc slot Wednesday AM2, May 14, 2025</a:t>
            </a:r>
            <a:r>
              <a:rPr lang="en-US" sz="1200" i="1" dirty="0"/>
              <a:t>. </a:t>
            </a:r>
            <a:r>
              <a:rPr lang="en-US" sz="1200" i="1" dirty="0">
                <a:solidFill>
                  <a:srgbClr val="FF0000"/>
                </a:solidFill>
              </a:rPr>
              <a:t>*SP results: 81Y, 27N, 58A</a:t>
            </a:r>
          </a:p>
        </p:txBody>
      </p:sp>
      <p:sp>
        <p:nvSpPr>
          <p:cNvPr id="4" name="Slide Number Placeholder 3">
            <a:extLst>
              <a:ext uri="{FF2B5EF4-FFF2-40B4-BE49-F238E27FC236}">
                <a16:creationId xmlns:a16="http://schemas.microsoft.com/office/drawing/2014/main" id="{FA5039F7-2DA4-3CBC-C438-7CCE012DE2BF}"/>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2CEAF019-DD5A-C368-C253-92E8C866BD1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E82CB21-2BA3-CE5A-5023-F855310B764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00487912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CB33A-A7BB-1D03-655D-AE362C01A8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A89113-60E5-3D42-F24E-62C5B5FD56D5}"/>
              </a:ext>
            </a:extLst>
          </p:cNvPr>
          <p:cNvSpPr>
            <a:spLocks noGrp="1"/>
          </p:cNvSpPr>
          <p:nvPr>
            <p:ph type="title"/>
          </p:nvPr>
        </p:nvSpPr>
        <p:spPr/>
        <p:txBody>
          <a:bodyPr/>
          <a:lstStyle/>
          <a:p>
            <a:r>
              <a:rPr lang="en-US" dirty="0">
                <a:solidFill>
                  <a:schemeClr val="tx1"/>
                </a:solidFill>
              </a:rPr>
              <a:t>Motion 408 (PHY)</a:t>
            </a:r>
          </a:p>
        </p:txBody>
      </p:sp>
      <p:sp>
        <p:nvSpPr>
          <p:cNvPr id="3" name="Content Placeholder 2">
            <a:extLst>
              <a:ext uri="{FF2B5EF4-FFF2-40B4-BE49-F238E27FC236}">
                <a16:creationId xmlns:a16="http://schemas.microsoft.com/office/drawing/2014/main" id="{394B2246-DC12-D16A-5378-BE25DDC73990}"/>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(182C):</a:t>
            </a:r>
          </a:p>
          <a:p>
            <a:pPr marL="285750" indent="-285750">
              <a:buFont typeface="Arial" panose="020B0604020202020204" pitchFamily="34" charset="0"/>
              <a:buChar char="•"/>
            </a:pPr>
            <a:r>
              <a:rPr lang="en-US" sz="1100" b="0" dirty="0">
                <a:solidFill>
                  <a:schemeClr val="tx1"/>
                </a:solidFill>
              </a:rPr>
              <a:t>2270, 125, 1335, 1128, 1336, 576, 1129, 1337, 2762, 126, 2271, 1130, 1930, 1081, 2440, 127, 1082, 1131, 1338, 1759, 2763, 1339, 1132, 929, 1340, 577, 578, 1083, 2272, 2764, 308, 2725, 1622, 1133, 3238, 930, 1134, 1135, 579, 2273, 580, 1084, 2726, 1623, 946, 3239, 3240, 1136, 1931, 2441, 1085, 26, 1137, 1932, 2442 in </a:t>
            </a:r>
            <a:r>
              <a:rPr lang="en-US" sz="1100" b="0" dirty="0">
                <a:solidFill>
                  <a:schemeClr val="tx1"/>
                </a:solidFill>
                <a:hlinkClick r:id="rId2"/>
              </a:rPr>
              <a:t>11-25/0884r3</a:t>
            </a:r>
            <a:r>
              <a:rPr lang="en-US" sz="1100" b="0" dirty="0">
                <a:solidFill>
                  <a:schemeClr val="tx1"/>
                </a:solidFill>
              </a:rPr>
              <a:t> </a:t>
            </a:r>
            <a:r>
              <a:rPr lang="en-US" sz="1100" b="0" i="1" u="sng" dirty="0">
                <a:solidFill>
                  <a:schemeClr val="tx1"/>
                </a:solidFill>
              </a:rPr>
              <a:t>[55 CIDs]</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298, 3513, 3515, 3517, 446, 571, 2175, 299, 2174, 3274, 452, 447, 572 in </a:t>
            </a:r>
            <a:r>
              <a:rPr lang="en-US" sz="1100" b="0" dirty="0">
                <a:solidFill>
                  <a:schemeClr val="tx1"/>
                </a:solidFill>
                <a:hlinkClick r:id="rId3"/>
              </a:rPr>
              <a:t>11-</a:t>
            </a:r>
            <a:r>
              <a:rPr lang="en-US" sz="1000" b="0" dirty="0">
                <a:solidFill>
                  <a:srgbClr val="222222"/>
                </a:solidFill>
                <a:effectLst/>
                <a:latin typeface="Arial" panose="020B0604020202020204" pitchFamily="34" charset="0"/>
                <a:hlinkClick r:id="rId3"/>
              </a:rPr>
              <a:t>25/0927r3</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[13 CIDs]</a:t>
            </a:r>
          </a:p>
          <a:p>
            <a:pPr marL="285750" indent="-285750">
              <a:buFont typeface="Arial" panose="020B0604020202020204" pitchFamily="34" charset="0"/>
              <a:buChar char="•"/>
            </a:pPr>
            <a:r>
              <a:rPr lang="en-US" sz="1100" b="0" dirty="0">
                <a:solidFill>
                  <a:schemeClr val="tx1"/>
                </a:solidFill>
              </a:rPr>
              <a:t>1616, 2438, 3227, 137, 904, 2736, 3126, 1371, 1372, 2050, 315, 1760, 3304, 139, 1106, 1107, 1108, 2049, 2238, 2737, 2738, 3296, 3342, 3343, 3483, 3750, 140, 141, 292, 563, 564, 678, 924, 925, 1109, 1110, 1111, 1112, 2051, 2052, 2239, 2241, 2718, 2719, 2720, 2739, 2740, 3228, 3357, 3358, 3359, 3360, 3484, 177, 1073, 1074, 1075, 1581, 1901, 2053, 2054, 2055, 2056, 2057, 2240, 2741, 2742, 3229, 3485, 3486, 3487, 3488, 119, 120, 121, 293, 294, 1076, 1077, 1113, 1114, 1115, 1116, 1373, 1929, 2058, 2059, 2242, 2743, 3370, 3489, 3490, 3491, 3492, 3493, 3496, 565, 2060, 2744, 3297, 2745, 1078, 2061, 2243, 2746, 2747, 3494, 295, 1079, 2062, 2244, 2748, 2749, 3495 in </a:t>
            </a:r>
            <a:r>
              <a:rPr lang="en-US" sz="1000" b="0" dirty="0">
                <a:solidFill>
                  <a:srgbClr val="222222"/>
                </a:solidFill>
                <a:effectLst/>
                <a:latin typeface="Arial" panose="020B0604020202020204" pitchFamily="34" charset="0"/>
                <a:hlinkClick r:id="rId4"/>
              </a:rPr>
              <a:t>11-5/0718r2</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[114 CIDs]</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p>
          <a:p>
            <a:r>
              <a:rPr lang="en-US" sz="1200" i="1" dirty="0"/>
              <a:t>Note: These are comment resolution documents that obtained ≥ 75% support during the straw poll phase of </a:t>
            </a:r>
            <a:r>
              <a:rPr lang="en-US" sz="1200" i="1" dirty="0">
                <a:solidFill>
                  <a:srgbClr val="FF0000"/>
                </a:solidFill>
              </a:rPr>
              <a:t>the PHY ad-hoc of Wednesday PM2, May 14, 2025</a:t>
            </a:r>
            <a:r>
              <a:rPr lang="en-US" sz="1200" i="1" dirty="0"/>
              <a:t>.</a:t>
            </a:r>
          </a:p>
        </p:txBody>
      </p:sp>
      <p:sp>
        <p:nvSpPr>
          <p:cNvPr id="4" name="Slide Number Placeholder 3">
            <a:extLst>
              <a:ext uri="{FF2B5EF4-FFF2-40B4-BE49-F238E27FC236}">
                <a16:creationId xmlns:a16="http://schemas.microsoft.com/office/drawing/2014/main" id="{525756C8-80AF-0FA2-2206-9D40E2466656}"/>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73B9C54D-2930-73EF-7A32-B154B67F220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BD067EB-4C65-8D06-27EA-EB2F6CC6321D}"/>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64626639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BA02B4-7778-7566-C0B6-DD6EF4CCE6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83F3B5-0B6E-8A0C-12D0-C8FB5D5B9E11}"/>
              </a:ext>
            </a:extLst>
          </p:cNvPr>
          <p:cNvSpPr>
            <a:spLocks noGrp="1"/>
          </p:cNvSpPr>
          <p:nvPr>
            <p:ph type="title"/>
          </p:nvPr>
        </p:nvSpPr>
        <p:spPr/>
        <p:txBody>
          <a:bodyPr/>
          <a:lstStyle/>
          <a:p>
            <a:r>
              <a:rPr lang="en-US" dirty="0">
                <a:solidFill>
                  <a:schemeClr val="tx1"/>
                </a:solidFill>
              </a:rPr>
              <a:t>Motion 409 (MAC)</a:t>
            </a:r>
          </a:p>
        </p:txBody>
      </p:sp>
      <p:sp>
        <p:nvSpPr>
          <p:cNvPr id="3" name="Content Placeholder 2">
            <a:extLst>
              <a:ext uri="{FF2B5EF4-FFF2-40B4-BE49-F238E27FC236}">
                <a16:creationId xmlns:a16="http://schemas.microsoft.com/office/drawing/2014/main" id="{6917D72C-B0A3-1DB0-7B68-B1CFF30287A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(103C):</a:t>
            </a:r>
          </a:p>
          <a:p>
            <a:pPr marL="285750" indent="-285750">
              <a:buFont typeface="Arial" panose="020B0604020202020204" pitchFamily="34" charset="0"/>
              <a:buChar char="•"/>
            </a:pPr>
            <a:r>
              <a:rPr lang="en-US" sz="1100" b="0" dirty="0">
                <a:solidFill>
                  <a:schemeClr val="tx1"/>
                </a:solidFill>
              </a:rPr>
              <a:t>741, 2864, 2867, 2869, 2522, 2450, 630, 2428, 811, 403, 851, 3672, 898, 3201, 3202, 3624, 3826, 53, 1981, 3269, 1035, 2862, 896, 107, 465, 645, 850, 965, 3132, 2661, 1982, 1262, 1604, 2449, 717, 768, 1263, 1984, 3626, 3720, 85, 88, 3131, 2662, 1264, 897, 1532, 3134, 709, 3827, 2865, 1522, 2082, 2574, 2083, 86, 87, 1265, 1036, 2866, 1983, 2575, 109, 852, 2576, 3372, 3628, 2870, 3829, 3830, 812, 3373, 3721, 3723, 3831, 3832, 3833, 2871, 1735, 1842, 1266, 813, 814, 466, 467, 646, 647, 1857, 1905, 3374, 3834, 711, 740, 2872, 3203, 2577, 853, 2873, 1267, 57, 58 in </a:t>
            </a:r>
            <a:r>
              <a:rPr lang="en-US" sz="1100" b="0" dirty="0">
                <a:solidFill>
                  <a:schemeClr val="tx1"/>
                </a:solidFill>
                <a:hlinkClick r:id="rId2"/>
              </a:rPr>
              <a:t>11-25/0438r7</a:t>
            </a:r>
            <a:r>
              <a:rPr lang="en-US" sz="1100" b="0" dirty="0">
                <a:solidFill>
                  <a:schemeClr val="tx1"/>
                </a:solidFill>
              </a:rPr>
              <a:t>  except for the changes tagged as </a:t>
            </a:r>
            <a:r>
              <a:rPr lang="en-US" sz="1100" b="0" dirty="0">
                <a:solidFill>
                  <a:schemeClr val="tx1"/>
                </a:solidFill>
                <a:highlight>
                  <a:srgbClr val="FFFF00"/>
                </a:highlight>
              </a:rPr>
              <a:t>[#1261] </a:t>
            </a:r>
            <a:r>
              <a:rPr lang="en-US" sz="1100" b="0" dirty="0">
                <a:solidFill>
                  <a:schemeClr val="tx1"/>
                </a:solidFill>
              </a:rPr>
              <a:t>[101 CIDs]</a:t>
            </a:r>
            <a:endParaRPr lang="en-US" sz="1100" b="0" i="1" dirty="0">
              <a:solidFill>
                <a:schemeClr val="tx1"/>
              </a:solidFill>
            </a:endParaRPr>
          </a:p>
          <a:p>
            <a:pPr marL="285750" indent="-285750">
              <a:buFont typeface="Arial" panose="020B0604020202020204" pitchFamily="34" charset="0"/>
              <a:buChar char="•"/>
            </a:pPr>
            <a:r>
              <a:rPr lang="en-US" sz="1100" b="0" i="0" dirty="0">
                <a:solidFill>
                  <a:srgbClr val="222222"/>
                </a:solidFill>
                <a:effectLst/>
              </a:rPr>
              <a:t>162, 3866 in </a:t>
            </a:r>
            <a:r>
              <a:rPr lang="en-US" sz="1100" b="0" dirty="0">
                <a:solidFill>
                  <a:srgbClr val="6B9F25"/>
                </a:solidFill>
                <a:hlinkClick r:id="rId3"/>
              </a:rPr>
              <a:t>11-25/0676r5</a:t>
            </a:r>
            <a:r>
              <a:rPr lang="en-US" sz="1100" b="0" i="1" dirty="0">
                <a:solidFill>
                  <a:schemeClr val="tx1"/>
                </a:solidFill>
              </a:rPr>
              <a:t> [2 CIDs]</a:t>
            </a:r>
          </a:p>
          <a:p>
            <a:pPr marL="285750" indent="-285750">
              <a:buFont typeface="Arial" panose="020B0604020202020204" pitchFamily="34" charset="0"/>
              <a:buChar char="•"/>
            </a:pP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rgbClr val="FF0000"/>
                </a:solidFill>
              </a:rPr>
              <a:t>the MAC ad-hoc of Wednesday PM2, May 14, 2025</a:t>
            </a:r>
            <a:r>
              <a:rPr lang="en-US" sz="1200" i="1" dirty="0"/>
              <a:t>.</a:t>
            </a:r>
          </a:p>
        </p:txBody>
      </p:sp>
      <p:sp>
        <p:nvSpPr>
          <p:cNvPr id="4" name="Slide Number Placeholder 3">
            <a:extLst>
              <a:ext uri="{FF2B5EF4-FFF2-40B4-BE49-F238E27FC236}">
                <a16:creationId xmlns:a16="http://schemas.microsoft.com/office/drawing/2014/main" id="{4A2F6234-FD34-367C-976A-EC1E6FB74DB3}"/>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23372745-C88A-7A4E-1A59-0D34053C616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675762F-FC19-3468-2CDE-C4A546FE0FD4}"/>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415363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A8AD1-F721-024B-CB13-F11DC92307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7C978F-75F2-99C7-5401-076DA15A41AB}"/>
              </a:ext>
            </a:extLst>
          </p:cNvPr>
          <p:cNvSpPr>
            <a:spLocks noGrp="1"/>
          </p:cNvSpPr>
          <p:nvPr>
            <p:ph type="title"/>
          </p:nvPr>
        </p:nvSpPr>
        <p:spPr/>
        <p:txBody>
          <a:bodyPr/>
          <a:lstStyle/>
          <a:p>
            <a:r>
              <a:rPr lang="en-US" dirty="0">
                <a:solidFill>
                  <a:srgbClr val="FF0000"/>
                </a:solidFill>
              </a:rPr>
              <a:t>Motion 411 (MAC ??)</a:t>
            </a:r>
          </a:p>
        </p:txBody>
      </p:sp>
      <p:sp>
        <p:nvSpPr>
          <p:cNvPr id="3" name="Content Placeholder 2">
            <a:extLst>
              <a:ext uri="{FF2B5EF4-FFF2-40B4-BE49-F238E27FC236}">
                <a16:creationId xmlns:a16="http://schemas.microsoft.com/office/drawing/2014/main" id="{533A34C9-1FB8-74EF-CCE6-2F472B3800F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a:t>
            </a:r>
            <a:r>
              <a:rPr lang="en-US" sz="1200" i="1" dirty="0">
                <a:solidFill>
                  <a:srgbClr val="FF0000"/>
                </a:solidFill>
              </a:rPr>
              <a:t>of the MAC ad-hoc of Wednesday ??, May 14, 2025</a:t>
            </a:r>
            <a:r>
              <a:rPr lang="en-US" sz="1200" i="1" dirty="0"/>
              <a:t>.</a:t>
            </a:r>
          </a:p>
          <a:p>
            <a:endParaRPr lang="en-US" sz="1200" i="1" dirty="0"/>
          </a:p>
          <a:p>
            <a:endParaRPr lang="en-US" sz="1200" i="1" dirty="0"/>
          </a:p>
        </p:txBody>
      </p:sp>
      <p:sp>
        <p:nvSpPr>
          <p:cNvPr id="4" name="Slide Number Placeholder 3">
            <a:extLst>
              <a:ext uri="{FF2B5EF4-FFF2-40B4-BE49-F238E27FC236}">
                <a16:creationId xmlns:a16="http://schemas.microsoft.com/office/drawing/2014/main" id="{C7BDBA03-FA7D-B12B-A125-FC82D371546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A85C7CDB-7D7C-0326-03A5-B3B236792F1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C1ED6C-B5D4-01EC-3E21-BF3DDC93306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40154971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AE7A24-E37E-7683-231A-F4C3395AB85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DF34EB3-CA9F-C559-86D3-19A370B67A57}"/>
              </a:ext>
            </a:extLst>
          </p:cNvPr>
          <p:cNvSpPr>
            <a:spLocks noGrp="1"/>
          </p:cNvSpPr>
          <p:nvPr>
            <p:ph type="title"/>
          </p:nvPr>
        </p:nvSpPr>
        <p:spPr/>
        <p:txBody>
          <a:bodyPr/>
          <a:lstStyle/>
          <a:p>
            <a:r>
              <a:rPr lang="en-US" sz="3600" dirty="0">
                <a:solidFill>
                  <a:schemeClr val="tx1"/>
                </a:solidFill>
              </a:rPr>
              <a:t>Motions on May 15</a:t>
            </a:r>
            <a:r>
              <a:rPr lang="en-US" sz="3600" baseline="30000" dirty="0">
                <a:solidFill>
                  <a:schemeClr val="tx1"/>
                </a:solidFill>
              </a:rPr>
              <a:t>th</a:t>
            </a:r>
            <a:r>
              <a:rPr lang="en-US" sz="3600" dirty="0">
                <a:solidFill>
                  <a:schemeClr val="tx1"/>
                </a:solidFill>
              </a:rPr>
              <a:t>, 2025</a:t>
            </a:r>
            <a:br>
              <a:rPr lang="en-US" sz="3600" dirty="0">
                <a:solidFill>
                  <a:schemeClr val="tx1"/>
                </a:solidFill>
              </a:rPr>
            </a:br>
            <a:r>
              <a:rPr lang="en-US" sz="3600" dirty="0">
                <a:solidFill>
                  <a:schemeClr val="tx1"/>
                </a:solidFill>
              </a:rPr>
              <a:t>PM2</a:t>
            </a:r>
          </a:p>
        </p:txBody>
      </p:sp>
      <p:sp>
        <p:nvSpPr>
          <p:cNvPr id="8" name="Text Placeholder 7">
            <a:extLst>
              <a:ext uri="{FF2B5EF4-FFF2-40B4-BE49-F238E27FC236}">
                <a16:creationId xmlns:a16="http://schemas.microsoft.com/office/drawing/2014/main" id="{35F09C29-DF66-248F-0FBB-07867C39B670}"/>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6EA6BC33-0C48-AF21-88EB-586E6875442E}"/>
              </a:ext>
            </a:extLst>
          </p:cNvPr>
          <p:cNvSpPr>
            <a:spLocks noGrp="1"/>
          </p:cNvSpPr>
          <p:nvPr>
            <p:ph type="dt" idx="10"/>
          </p:nvPr>
        </p:nvSpPr>
        <p:spPr/>
        <p:txBody>
          <a:bodyPr/>
          <a:lstStyle/>
          <a:p>
            <a:r>
              <a:rPr lang="en-US" dirty="0"/>
              <a:t>May 2025</a:t>
            </a:r>
            <a:endParaRPr lang="en-GB" dirty="0"/>
          </a:p>
        </p:txBody>
      </p:sp>
      <p:sp>
        <p:nvSpPr>
          <p:cNvPr id="5" name="Footer Placeholder 4">
            <a:extLst>
              <a:ext uri="{FF2B5EF4-FFF2-40B4-BE49-F238E27FC236}">
                <a16:creationId xmlns:a16="http://schemas.microsoft.com/office/drawing/2014/main" id="{6B81553A-5FB2-1ED3-A87B-D8ADAB8FB71E}"/>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8187D8F1-DD0B-AB5D-96BE-FA2ADA6EF91C}"/>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Tree>
    <p:extLst>
      <p:ext uri="{BB962C8B-B14F-4D97-AF65-F5344CB8AC3E}">
        <p14:creationId xmlns:p14="http://schemas.microsoft.com/office/powerpoint/2010/main" val="395888404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5F115-671E-5FB0-4DBC-871396A7079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47AB0A41-254C-78E0-E65A-FDCBEE22E767}"/>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A8A0B71B-B747-BFE0-0077-99F67D774593}"/>
              </a:ext>
            </a:extLst>
          </p:cNvPr>
          <p:cNvSpPr>
            <a:spLocks noGrp="1"/>
          </p:cNvSpPr>
          <p:nvPr>
            <p:ph type="dt" idx="10"/>
          </p:nvPr>
        </p:nvSpPr>
        <p:spPr/>
        <p:txBody>
          <a:bodyPr/>
          <a:lstStyle/>
          <a:p>
            <a:r>
              <a:rPr lang="en-US" dirty="0"/>
              <a:t>May 2025</a:t>
            </a:r>
            <a:endParaRPr lang="en-GB" dirty="0"/>
          </a:p>
        </p:txBody>
      </p:sp>
      <p:sp>
        <p:nvSpPr>
          <p:cNvPr id="5" name="Footer Placeholder 4">
            <a:extLst>
              <a:ext uri="{FF2B5EF4-FFF2-40B4-BE49-F238E27FC236}">
                <a16:creationId xmlns:a16="http://schemas.microsoft.com/office/drawing/2014/main" id="{3ECA39E6-8477-86E3-4CC1-E2C4EC4A4D14}"/>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B3AB8622-DC88-DB24-DB60-9345D1EC7AC3}"/>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Tree>
    <p:extLst>
      <p:ext uri="{BB962C8B-B14F-4D97-AF65-F5344CB8AC3E}">
        <p14:creationId xmlns:p14="http://schemas.microsoft.com/office/powerpoint/2010/main" val="192422985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26096-9B73-EE2B-BD87-392AFFB01B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BD009-ADD0-55C2-DB73-D235C30CDF0F}"/>
              </a:ext>
            </a:extLst>
          </p:cNvPr>
          <p:cNvSpPr>
            <a:spLocks noGrp="1"/>
          </p:cNvSpPr>
          <p:nvPr>
            <p:ph type="title"/>
          </p:nvPr>
        </p:nvSpPr>
        <p:spPr/>
        <p:txBody>
          <a:bodyPr/>
          <a:lstStyle/>
          <a:p>
            <a:r>
              <a:rPr lang="en-US" dirty="0">
                <a:solidFill>
                  <a:srgbClr val="FF0000"/>
                </a:solidFill>
              </a:rPr>
              <a:t>Motion X (CR Template)</a:t>
            </a:r>
          </a:p>
        </p:txBody>
      </p:sp>
      <p:sp>
        <p:nvSpPr>
          <p:cNvPr id="3" name="Content Placeholder 2">
            <a:extLst>
              <a:ext uri="{FF2B5EF4-FFF2-40B4-BE49-F238E27FC236}">
                <a16:creationId xmlns:a16="http://schemas.microsoft.com/office/drawing/2014/main" id="{A5A2251C-7DDB-DDDE-FC08-25779F5D663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i="1" dirty="0">
                <a:solidFill>
                  <a:schemeClr val="tx1"/>
                </a:solidFill>
              </a:rPr>
              <a:t>…</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ad-hoc teleconference of March ??, 2025</a:t>
            </a:r>
            <a:r>
              <a:rPr lang="en-US" sz="1200" i="1" dirty="0"/>
              <a:t>.</a:t>
            </a:r>
          </a:p>
        </p:txBody>
      </p:sp>
      <p:sp>
        <p:nvSpPr>
          <p:cNvPr id="4" name="Slide Number Placeholder 3">
            <a:extLst>
              <a:ext uri="{FF2B5EF4-FFF2-40B4-BE49-F238E27FC236}">
                <a16:creationId xmlns:a16="http://schemas.microsoft.com/office/drawing/2014/main" id="{B168B45E-38FA-A50B-3FCF-5127E9EB5006}"/>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76CC342F-C1C6-07B7-5761-79BCD20F27B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3FBEDB7-D6AD-9B06-2514-7C64F905E95C}"/>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504104965"/>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234</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235</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336833</TotalTime>
  <Words>27344</Words>
  <Application>Microsoft Office PowerPoint</Application>
  <PresentationFormat>On-screen Show (4:3)</PresentationFormat>
  <Paragraphs>3748</Paragraphs>
  <Slides>235</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235</vt:i4>
      </vt:variant>
    </vt:vector>
  </HeadingPairs>
  <TitlesOfParts>
    <vt:vector size="243"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 370 (MAC)</vt:lpstr>
      <vt:lpstr>Motion 371 (PHY)</vt:lpstr>
      <vt:lpstr>Motions on march 13th , PM2</vt:lpstr>
      <vt:lpstr>Motion 372 (Joint)</vt:lpstr>
      <vt:lpstr>Motion 373 (Joint)</vt:lpstr>
      <vt:lpstr>Motion 374 (Joint)</vt:lpstr>
      <vt:lpstr>Motion 375 (Joint)</vt:lpstr>
      <vt:lpstr>Motion 376 (PDT-Joint)</vt:lpstr>
      <vt:lpstr>Motion 377 (MAC)</vt:lpstr>
      <vt:lpstr>Motion 378 (MAC)</vt:lpstr>
      <vt:lpstr>Motion 379</vt:lpstr>
      <vt:lpstr>TGbn MAC/PHY July Ad-Hoc</vt:lpstr>
      <vt:lpstr>Motions on April 24th</vt:lpstr>
      <vt:lpstr>Motion 380 (PHY)</vt:lpstr>
      <vt:lpstr>Motion 381 (PHY)</vt:lpstr>
      <vt:lpstr>Motion 382 (PHY)</vt:lpstr>
      <vt:lpstr>Motion 383 (PHY)</vt:lpstr>
      <vt:lpstr>Motion 384 (PHY)</vt:lpstr>
      <vt:lpstr>Motion 385 (MAC)</vt:lpstr>
      <vt:lpstr>Motion 386 (MAC)</vt:lpstr>
      <vt:lpstr>Motion 387 (Withdrawal)</vt:lpstr>
      <vt:lpstr>Motion 388 (MAC)</vt:lpstr>
      <vt:lpstr>Motions on May 15th, 2025 AM2</vt:lpstr>
      <vt:lpstr>Motion 389 (PHY)</vt:lpstr>
      <vt:lpstr>Motion 390 (MAC)</vt:lpstr>
      <vt:lpstr>Motion 391 (MAC)</vt:lpstr>
      <vt:lpstr>Motion 392 (PHY)</vt:lpstr>
      <vt:lpstr>Motion 393 (MAC)</vt:lpstr>
      <vt:lpstr>Motion 394 (PHY)</vt:lpstr>
      <vt:lpstr>Motion 395 (PHY)</vt:lpstr>
      <vt:lpstr>Motion 396 (PHY)</vt:lpstr>
      <vt:lpstr>Motion 397 (PHY-PDT)</vt:lpstr>
      <vt:lpstr>Motion 398 (Joint)</vt:lpstr>
      <vt:lpstr>Motion 399 (MAC)</vt:lpstr>
      <vt:lpstr>Motion 400 (MAC)</vt:lpstr>
      <vt:lpstr>Motion 401 (PHY)</vt:lpstr>
      <vt:lpstr>Motion 402 (MAC)</vt:lpstr>
      <vt:lpstr>Motion 403 (PHY)</vt:lpstr>
      <vt:lpstr>Motion 404 (PHY-PDT)</vt:lpstr>
      <vt:lpstr>Motion 405 (PHY)</vt:lpstr>
      <vt:lpstr>Motion 406 (MAC)</vt:lpstr>
      <vt:lpstr>Motion 407 (MAC)</vt:lpstr>
      <vt:lpstr>Motion 408 (PHY)</vt:lpstr>
      <vt:lpstr>Motion 409 (MAC)</vt:lpstr>
      <vt:lpstr>Motion 411 (MAC ??)</vt:lpstr>
      <vt:lpstr>Motions on May 15th, 2025 PM2</vt:lpstr>
      <vt:lpstr>backup</vt:lpstr>
      <vt:lpstr>Motion X (CR Template)</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2025-05-15T08:06:40Z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