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9"/>
  </p:notesMasterIdLst>
  <p:handoutMasterIdLst>
    <p:handoutMasterId r:id="rId240"/>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402" r:id="rId115"/>
    <p:sldId id="1407" r:id="rId116"/>
    <p:sldId id="1408" r:id="rId117"/>
    <p:sldId id="1404" r:id="rId118"/>
    <p:sldId id="1410" r:id="rId119"/>
    <p:sldId id="1411" r:id="rId120"/>
    <p:sldId id="1412" r:id="rId121"/>
    <p:sldId id="1413" r:id="rId122"/>
    <p:sldId id="1414" r:id="rId123"/>
    <p:sldId id="1415" r:id="rId124"/>
    <p:sldId id="1416" r:id="rId125"/>
    <p:sldId id="1417" r:id="rId126"/>
    <p:sldId id="1420" r:id="rId127"/>
    <p:sldId id="1421" r:id="rId128"/>
    <p:sldId id="1422" r:id="rId129"/>
    <p:sldId id="1419" r:id="rId130"/>
    <p:sldId id="1418" r:id="rId131"/>
    <p:sldId id="1403" r:id="rId132"/>
    <p:sldId id="1425" r:id="rId133"/>
    <p:sldId id="1426" r:id="rId134"/>
    <p:sldId id="1427" r:id="rId135"/>
    <p:sldId id="1428" r:id="rId136"/>
    <p:sldId id="1429" r:id="rId137"/>
    <p:sldId id="1431" r:id="rId138"/>
    <p:sldId id="1430" r:id="rId139"/>
    <p:sldId id="1433" r:id="rId140"/>
    <p:sldId id="1434" r:id="rId141"/>
    <p:sldId id="1435" r:id="rId142"/>
    <p:sldId id="1440" r:id="rId143"/>
    <p:sldId id="1441" r:id="rId144"/>
    <p:sldId id="1442" r:id="rId145"/>
    <p:sldId id="1443" r:id="rId146"/>
    <p:sldId id="1444" r:id="rId147"/>
    <p:sldId id="1445" r:id="rId148"/>
    <p:sldId id="1406" r:id="rId149"/>
    <p:sldId id="1409" r:id="rId150"/>
    <p:sldId id="1405" r:id="rId151"/>
    <p:sldId id="1423" r:id="rId152"/>
    <p:sldId id="1424" r:id="rId153"/>
    <p:sldId id="1432" r:id="rId154"/>
    <p:sldId id="1436" r:id="rId155"/>
    <p:sldId id="1437" r:id="rId156"/>
    <p:sldId id="1438" r:id="rId157"/>
    <p:sldId id="1439" r:id="rId158"/>
    <p:sldId id="1446" r:id="rId159"/>
    <p:sldId id="1447" r:id="rId160"/>
    <p:sldId id="1448" r:id="rId161"/>
    <p:sldId id="1449" r:id="rId162"/>
    <p:sldId id="1450" r:id="rId163"/>
    <p:sldId id="1451" r:id="rId164"/>
    <p:sldId id="1452" r:id="rId165"/>
    <p:sldId id="1453" r:id="rId166"/>
    <p:sldId id="1455" r:id="rId167"/>
    <p:sldId id="1456" r:id="rId168"/>
    <p:sldId id="1459" r:id="rId169"/>
    <p:sldId id="1457" r:id="rId170"/>
    <p:sldId id="1460" r:id="rId171"/>
    <p:sldId id="1461" r:id="rId172"/>
    <p:sldId id="1462" r:id="rId173"/>
    <p:sldId id="1458" r:id="rId174"/>
    <p:sldId id="1463" r:id="rId175"/>
    <p:sldId id="1464" r:id="rId176"/>
    <p:sldId id="1467" r:id="rId177"/>
    <p:sldId id="1465" r:id="rId178"/>
    <p:sldId id="1470" r:id="rId179"/>
    <p:sldId id="1471" r:id="rId180"/>
    <p:sldId id="1472" r:id="rId181"/>
    <p:sldId id="1473" r:id="rId182"/>
    <p:sldId id="1466" r:id="rId183"/>
    <p:sldId id="1468" r:id="rId184"/>
    <p:sldId id="1474" r:id="rId185"/>
    <p:sldId id="1475" r:id="rId186"/>
    <p:sldId id="1476" r:id="rId187"/>
    <p:sldId id="1469" r:id="rId188"/>
    <p:sldId id="1477" r:id="rId189"/>
    <p:sldId id="1482" r:id="rId190"/>
    <p:sldId id="1481" r:id="rId191"/>
    <p:sldId id="1479" r:id="rId192"/>
    <p:sldId id="1483" r:id="rId193"/>
    <p:sldId id="1486" r:id="rId194"/>
    <p:sldId id="1487" r:id="rId195"/>
    <p:sldId id="1488" r:id="rId196"/>
    <p:sldId id="1489" r:id="rId197"/>
    <p:sldId id="1490" r:id="rId198"/>
    <p:sldId id="1491" r:id="rId199"/>
    <p:sldId id="986" r:id="rId200"/>
    <p:sldId id="974" r:id="rId201"/>
    <p:sldId id="1493" r:id="rId202"/>
    <p:sldId id="1038" r:id="rId203"/>
    <p:sldId id="1496" r:id="rId204"/>
    <p:sldId id="1497" r:id="rId205"/>
    <p:sldId id="1498" r:id="rId206"/>
    <p:sldId id="1499" r:id="rId207"/>
    <p:sldId id="1494" r:id="rId208"/>
    <p:sldId id="1506" r:id="rId209"/>
    <p:sldId id="710" r:id="rId210"/>
    <p:sldId id="1500" r:id="rId211"/>
    <p:sldId id="1501" r:id="rId212"/>
    <p:sldId id="1502" r:id="rId213"/>
    <p:sldId id="1503" r:id="rId214"/>
    <p:sldId id="1504" r:id="rId215"/>
    <p:sldId id="1505" r:id="rId216"/>
    <p:sldId id="1507" r:id="rId217"/>
    <p:sldId id="1508" r:id="rId218"/>
    <p:sldId id="1509" r:id="rId219"/>
    <p:sldId id="1510" r:id="rId220"/>
    <p:sldId id="1511" r:id="rId221"/>
    <p:sldId id="1512" r:id="rId222"/>
    <p:sldId id="1518" r:id="rId223"/>
    <p:sldId id="1513" r:id="rId224"/>
    <p:sldId id="1515" r:id="rId225"/>
    <p:sldId id="1514" r:id="rId226"/>
    <p:sldId id="1516" r:id="rId227"/>
    <p:sldId id="1517" r:id="rId228"/>
    <p:sldId id="1520" r:id="rId229"/>
    <p:sldId id="1525" r:id="rId230"/>
    <p:sldId id="1519" r:id="rId231"/>
    <p:sldId id="1521" r:id="rId232"/>
    <p:sldId id="1522" r:id="rId233"/>
    <p:sldId id="1524" r:id="rId234"/>
    <p:sldId id="1492" r:id="rId235"/>
    <p:sldId id="1495" r:id="rId236"/>
    <p:sldId id="1291" r:id="rId237"/>
    <p:sldId id="1290" r:id="rId2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90715-F29C-4B30-B873-3743C7BBC737}" v="289" dt="2025-05-15T04:59:51.9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p:scale>
          <a:sx n="110" d="100"/>
          <a:sy n="110" d="100"/>
        </p:scale>
        <p:origin x="738" y="32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slide" Target="slides/slide22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37" Type="http://schemas.openxmlformats.org/officeDocument/2006/relationships/slide" Target="slides/slide233.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slide" Target="slides/slide223.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8" Type="http://schemas.openxmlformats.org/officeDocument/2006/relationships/slide" Target="slides/slide234.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slide" Target="slides/slide224.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notesMaster" Target="notesMasters/notesMaster1.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handoutMaster" Target="handoutMasters/handoutMaster1.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presProps" Target="presProp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36" Type="http://schemas.openxmlformats.org/officeDocument/2006/relationships/slide" Target="slides/slide232.xml"/><Relationship Id="rId26" Type="http://schemas.openxmlformats.org/officeDocument/2006/relationships/slide" Target="slides/slide22.xml"/><Relationship Id="rId231" Type="http://schemas.openxmlformats.org/officeDocument/2006/relationships/slide" Target="slides/slide227.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viewProps" Target="viewProps.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theme" Target="theme/theme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tableStyles" Target="tableStyle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microsoft.com/office/2016/11/relationships/changesInfo" Target="changesInfos/changesInfo1.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microsoft.com/office/2015/10/relationships/revisionInfo" Target="revisionInfo.xml"/><Relationship Id="rId106" Type="http://schemas.openxmlformats.org/officeDocument/2006/relationships/slide" Target="slides/slide102.xml"/><Relationship Id="rId127" Type="http://schemas.openxmlformats.org/officeDocument/2006/relationships/slide" Target="slides/slide12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ldChg>
      <pc:sldChg chg="modSp mod">
        <pc:chgData name="Alfred Asterjadhi" userId="39de57b9-85c0-4fd1-aaac-8ca2b6560ad0" providerId="ADAL" clId="{E8D6695F-77A2-463F-A064-D19B78EB17DB}" dt="2024-03-14T21:47:02.501" v="571" actId="20577"/>
        <pc:sldMkLst>
          <pc:docMk/>
          <pc:sldMk cId="3217987082" sldId="1042"/>
        </pc:sldMkLst>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ldChg>
      <pc:sldMasterChg chg="modSp mod">
        <pc:chgData name="Alfred Asterjadhi" userId="39de57b9-85c0-4fd1-aaac-8ca2b6560ad0" providerId="ADAL" clId="{E8D6695F-77A2-463F-A064-D19B78EB17DB}" dt="2024-03-25T21:00:47.265" v="1271" actId="20577"/>
        <pc:sldMasterMkLst>
          <pc:docMk/>
          <pc:sldMasterMk cId="0" sldId="2147483656"/>
        </pc:sldMasterMkLst>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ldChg>
      <pc:sldChg chg="modSp mod">
        <pc:chgData name="Alfred Asterjadhi" userId="39de57b9-85c0-4fd1-aaac-8ca2b6560ad0" providerId="ADAL" clId="{8C82B7A8-7AAE-438E-B90E-B789749714EF}" dt="2024-01-18T14:37:18.468" v="86"/>
        <pc:sldMkLst>
          <pc:docMk/>
          <pc:sldMk cId="0" sldId="257"/>
        </pc:sldMkLst>
      </pc:sldChg>
      <pc:sldChg chg="modSp mod">
        <pc:chgData name="Alfred Asterjadhi" userId="39de57b9-85c0-4fd1-aaac-8ca2b6560ad0" providerId="ADAL" clId="{8C82B7A8-7AAE-438E-B90E-B789749714EF}" dt="2024-01-18T14:37:20.694" v="87"/>
        <pc:sldMkLst>
          <pc:docMk/>
          <pc:sldMk cId="371916501" sldId="552"/>
        </pc:sldMkLst>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ldChg>
      <pc:sldChg chg="modSp add del mod">
        <pc:chgData name="Alfred Asterjadhi" userId="39de57b9-85c0-4fd1-aaac-8ca2b6560ad0" providerId="ADAL" clId="{8C82B7A8-7AAE-438E-B90E-B789749714EF}" dt="2024-01-22T19:56:28.319" v="959" actId="2696"/>
        <pc:sldMkLst>
          <pc:docMk/>
          <pc:sldMk cId="3636229795" sldId="1040"/>
        </pc:sldMkLst>
      </pc:sldChg>
      <pc:sldChg chg="modSp add mod">
        <pc:chgData name="Alfred Asterjadhi" userId="39de57b9-85c0-4fd1-aaac-8ca2b6560ad0" providerId="ADAL" clId="{8C82B7A8-7AAE-438E-B90E-B789749714EF}" dt="2024-01-18T22:22:13.314" v="958" actId="13926"/>
        <pc:sldMkLst>
          <pc:docMk/>
          <pc:sldMk cId="1160492200" sldId="1041"/>
        </pc:sldMkLst>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2-20T19:50:32.646" v="7430" actId="14100"/>
      <pc:docMkLst>
        <pc:docMk/>
      </pc:docMkLst>
      <pc:sldChg chg="modSp mod">
        <pc:chgData name="Alfred Asterjadhi" userId="39de57b9-85c0-4fd1-aaac-8ca2b6560ad0" providerId="ADAL" clId="{5489B1F0-F31B-47C4-A5CE-33871CFFEA4B}" dt="2024-12-19T19:55:15.460" v="42" actId="20577"/>
        <pc:sldMkLst>
          <pc:docMk/>
          <pc:sldMk cId="0" sldId="256"/>
        </pc:sldMkLst>
      </pc:sldChg>
      <pc:sldChg chg="modSp mod">
        <pc:chgData name="Alfred Asterjadhi" userId="39de57b9-85c0-4fd1-aaac-8ca2b6560ad0" providerId="ADAL" clId="{5489B1F0-F31B-47C4-A5CE-33871CFFEA4B}" dt="2024-12-19T19:55:29.860" v="46" actId="20577"/>
        <pc:sldMkLst>
          <pc:docMk/>
          <pc:sldMk cId="0" sldId="257"/>
        </pc:sldMkLst>
      </pc:sldChg>
      <pc:sldChg chg="modSp add mod">
        <pc:chgData name="Alfred Asterjadhi" userId="39de57b9-85c0-4fd1-aaac-8ca2b6560ad0" providerId="ADAL" clId="{5489B1F0-F31B-47C4-A5CE-33871CFFEA4B}" dt="2025-01-16T10:33:30.063" v="7365"/>
        <pc:sldMkLst>
          <pc:docMk/>
          <pc:sldMk cId="2033416048" sldId="485"/>
        </pc:sldMkLst>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ldChg>
      <pc:sldChg chg="modSp add mod">
        <pc:chgData name="Alfred Asterjadhi" userId="39de57b9-85c0-4fd1-aaac-8ca2b6560ad0" providerId="ADAL" clId="{5489B1F0-F31B-47C4-A5CE-33871CFFEA4B}" dt="2025-01-14T13:47:35.547" v="1612" actId="20577"/>
        <pc:sldMkLst>
          <pc:docMk/>
          <pc:sldMk cId="2044502975" sldId="1290"/>
        </pc:sldMkLst>
      </pc:sldChg>
      <pc:sldChg chg="modSp add mod">
        <pc:chgData name="Alfred Asterjadhi" userId="39de57b9-85c0-4fd1-aaac-8ca2b6560ad0" providerId="ADAL" clId="{5489B1F0-F31B-47C4-A5CE-33871CFFEA4B}" dt="2024-12-19T20:02:32.127" v="164" actId="20577"/>
        <pc:sldMkLst>
          <pc:docMk/>
          <pc:sldMk cId="2853620610" sldId="1291"/>
        </pc:sldMkLst>
      </pc:sldChg>
      <pc:sldChg chg="modSp add mod ord">
        <pc:chgData name="Alfred Asterjadhi" userId="39de57b9-85c0-4fd1-aaac-8ca2b6560ad0" providerId="ADAL" clId="{5489B1F0-F31B-47C4-A5CE-33871CFFEA4B}" dt="2025-01-14T23:34:09.472" v="2572"/>
        <pc:sldMkLst>
          <pc:docMk/>
          <pc:sldMk cId="3664147977" sldId="1292"/>
        </pc:sldMkLst>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ldChg>
      <pc:sldChg chg="modSp add del mod">
        <pc:chgData name="Alfred Asterjadhi" userId="39de57b9-85c0-4fd1-aaac-8ca2b6560ad0" providerId="ADAL" clId="{5489B1F0-F31B-47C4-A5CE-33871CFFEA4B}" dt="2025-01-02T18:50:04.350" v="264" actId="47"/>
        <pc:sldMkLst>
          <pc:docMk/>
          <pc:sldMk cId="2613736597" sldId="1294"/>
        </pc:sldMkLst>
      </pc:sldChg>
      <pc:sldChg chg="modSp add mod">
        <pc:chgData name="Alfred Asterjadhi" userId="39de57b9-85c0-4fd1-aaac-8ca2b6560ad0" providerId="ADAL" clId="{5489B1F0-F31B-47C4-A5CE-33871CFFEA4B}" dt="2025-01-15T04:16:18.313" v="4688" actId="6549"/>
        <pc:sldMkLst>
          <pc:docMk/>
          <pc:sldMk cId="4155464088" sldId="1295"/>
        </pc:sldMkLst>
      </pc:sldChg>
      <pc:sldChg chg="modSp add mod">
        <pc:chgData name="Alfred Asterjadhi" userId="39de57b9-85c0-4fd1-aaac-8ca2b6560ad0" providerId="ADAL" clId="{5489B1F0-F31B-47C4-A5CE-33871CFFEA4B}" dt="2025-01-14T23:40:06.446" v="2658"/>
        <pc:sldMkLst>
          <pc:docMk/>
          <pc:sldMk cId="3312094453" sldId="1296"/>
        </pc:sldMkLst>
      </pc:sldChg>
      <pc:sldChg chg="modSp add mod">
        <pc:chgData name="Alfred Asterjadhi" userId="39de57b9-85c0-4fd1-aaac-8ca2b6560ad0" providerId="ADAL" clId="{5489B1F0-F31B-47C4-A5CE-33871CFFEA4B}" dt="2025-01-14T23:37:07.575" v="2634"/>
        <pc:sldMkLst>
          <pc:docMk/>
          <pc:sldMk cId="2298402037" sldId="1297"/>
        </pc:sldMkLst>
      </pc:sldChg>
      <pc:sldChg chg="modSp add mod">
        <pc:chgData name="Alfred Asterjadhi" userId="39de57b9-85c0-4fd1-aaac-8ca2b6560ad0" providerId="ADAL" clId="{5489B1F0-F31B-47C4-A5CE-33871CFFEA4B}" dt="2025-01-14T23:42:45.562" v="2719"/>
        <pc:sldMkLst>
          <pc:docMk/>
          <pc:sldMk cId="2173729719" sldId="1298"/>
        </pc:sldMkLst>
      </pc:sldChg>
      <pc:sldChg chg="modSp add mod">
        <pc:chgData name="Alfred Asterjadhi" userId="39de57b9-85c0-4fd1-aaac-8ca2b6560ad0" providerId="ADAL" clId="{5489B1F0-F31B-47C4-A5CE-33871CFFEA4B}" dt="2025-01-14T23:43:35.696" v="2740"/>
        <pc:sldMkLst>
          <pc:docMk/>
          <pc:sldMk cId="4205402362" sldId="1299"/>
        </pc:sldMkLst>
      </pc:sldChg>
      <pc:sldChg chg="modSp add mod ord">
        <pc:chgData name="Alfred Asterjadhi" userId="39de57b9-85c0-4fd1-aaac-8ca2b6560ad0" providerId="ADAL" clId="{5489B1F0-F31B-47C4-A5CE-33871CFFEA4B}" dt="2025-01-15T00:03:50.948" v="3138"/>
        <pc:sldMkLst>
          <pc:docMk/>
          <pc:sldMk cId="3114567158" sldId="1300"/>
        </pc:sldMkLst>
      </pc:sldChg>
      <pc:sldChg chg="modSp add mod">
        <pc:chgData name="Alfred Asterjadhi" userId="39de57b9-85c0-4fd1-aaac-8ca2b6560ad0" providerId="ADAL" clId="{5489B1F0-F31B-47C4-A5CE-33871CFFEA4B}" dt="2025-01-14T23:41:10.243" v="2680"/>
        <pc:sldMkLst>
          <pc:docMk/>
          <pc:sldMk cId="3595188557" sldId="1301"/>
        </pc:sldMkLst>
      </pc:sldChg>
      <pc:sldChg chg="modSp add mod">
        <pc:chgData name="Alfred Asterjadhi" userId="39de57b9-85c0-4fd1-aaac-8ca2b6560ad0" providerId="ADAL" clId="{5489B1F0-F31B-47C4-A5CE-33871CFFEA4B}" dt="2025-01-14T23:41:50.621" v="2699"/>
        <pc:sldMkLst>
          <pc:docMk/>
          <pc:sldMk cId="498628101" sldId="1302"/>
        </pc:sldMkLst>
      </pc:sldChg>
      <pc:sldChg chg="modSp add mod">
        <pc:chgData name="Alfred Asterjadhi" userId="39de57b9-85c0-4fd1-aaac-8ca2b6560ad0" providerId="ADAL" clId="{5489B1F0-F31B-47C4-A5CE-33871CFFEA4B}" dt="2025-01-14T23:45:19.701" v="2781" actId="20577"/>
        <pc:sldMkLst>
          <pc:docMk/>
          <pc:sldMk cId="917842400" sldId="1303"/>
        </pc:sldMkLst>
      </pc:sldChg>
      <pc:sldChg chg="addSp delSp modSp add mod">
        <pc:chgData name="Alfred Asterjadhi" userId="39de57b9-85c0-4fd1-aaac-8ca2b6560ad0" providerId="ADAL" clId="{5489B1F0-F31B-47C4-A5CE-33871CFFEA4B}" dt="2025-01-14T23:46:18.780" v="2809"/>
        <pc:sldMkLst>
          <pc:docMk/>
          <pc:sldMk cId="1408966095" sldId="1304"/>
        </pc:sldMkLst>
      </pc:sldChg>
      <pc:sldChg chg="addSp modSp add mod">
        <pc:chgData name="Alfred Asterjadhi" userId="39de57b9-85c0-4fd1-aaac-8ca2b6560ad0" providerId="ADAL" clId="{5489B1F0-F31B-47C4-A5CE-33871CFFEA4B}" dt="2025-01-14T23:47:05.337" v="2836"/>
        <pc:sldMkLst>
          <pc:docMk/>
          <pc:sldMk cId="3702842222" sldId="1305"/>
        </pc:sldMkLst>
      </pc:sldChg>
      <pc:sldChg chg="delSp modSp add mod">
        <pc:chgData name="Alfred Asterjadhi" userId="39de57b9-85c0-4fd1-aaac-8ca2b6560ad0" providerId="ADAL" clId="{5489B1F0-F31B-47C4-A5CE-33871CFFEA4B}" dt="2025-01-14T23:47:47.554" v="2863"/>
        <pc:sldMkLst>
          <pc:docMk/>
          <pc:sldMk cId="2078636188" sldId="1306"/>
        </pc:sldMkLst>
      </pc:sldChg>
      <pc:sldChg chg="modSp add mod">
        <pc:chgData name="Alfred Asterjadhi" userId="39de57b9-85c0-4fd1-aaac-8ca2b6560ad0" providerId="ADAL" clId="{5489B1F0-F31B-47C4-A5CE-33871CFFEA4B}" dt="2025-01-14T23:48:32.382" v="2890"/>
        <pc:sldMkLst>
          <pc:docMk/>
          <pc:sldMk cId="708685485" sldId="1307"/>
        </pc:sldMkLst>
      </pc:sldChg>
      <pc:sldChg chg="addSp modSp add mod">
        <pc:chgData name="Alfred Asterjadhi" userId="39de57b9-85c0-4fd1-aaac-8ca2b6560ad0" providerId="ADAL" clId="{5489B1F0-F31B-47C4-A5CE-33871CFFEA4B}" dt="2025-02-13T00:27:33.253" v="7418" actId="20577"/>
        <pc:sldMkLst>
          <pc:docMk/>
          <pc:sldMk cId="3665207852" sldId="1308"/>
        </pc:sldMkLst>
      </pc:sldChg>
      <pc:sldChg chg="modSp add mod">
        <pc:chgData name="Alfred Asterjadhi" userId="39de57b9-85c0-4fd1-aaac-8ca2b6560ad0" providerId="ADAL" clId="{5489B1F0-F31B-47C4-A5CE-33871CFFEA4B}" dt="2025-01-14T23:49:26.193" v="2910"/>
        <pc:sldMkLst>
          <pc:docMk/>
          <pc:sldMk cId="2808646764" sldId="1309"/>
        </pc:sldMkLst>
      </pc:sldChg>
      <pc:sldChg chg="modSp add del mod">
        <pc:chgData name="Alfred Asterjadhi" userId="39de57b9-85c0-4fd1-aaac-8ca2b6560ad0" providerId="ADAL" clId="{5489B1F0-F31B-47C4-A5CE-33871CFFEA4B}" dt="2025-01-13T21:36:02.624" v="736" actId="47"/>
        <pc:sldMkLst>
          <pc:docMk/>
          <pc:sldMk cId="4196746118" sldId="1309"/>
        </pc:sldMkLst>
      </pc:sldChg>
      <pc:sldChg chg="modSp add mod">
        <pc:chgData name="Alfred Asterjadhi" userId="39de57b9-85c0-4fd1-aaac-8ca2b6560ad0" providerId="ADAL" clId="{5489B1F0-F31B-47C4-A5CE-33871CFFEA4B}" dt="2025-01-14T23:54:39.180" v="3033"/>
        <pc:sldMkLst>
          <pc:docMk/>
          <pc:sldMk cId="1995296756" sldId="1310"/>
        </pc:sldMkLst>
      </pc:sldChg>
      <pc:sldChg chg="addSp delSp modSp add mod">
        <pc:chgData name="Alfred Asterjadhi" userId="39de57b9-85c0-4fd1-aaac-8ca2b6560ad0" providerId="ADAL" clId="{5489B1F0-F31B-47C4-A5CE-33871CFFEA4B}" dt="2025-01-15T00:04:51.724" v="3161"/>
        <pc:sldMkLst>
          <pc:docMk/>
          <pc:sldMk cId="741748050" sldId="1311"/>
        </pc:sldMkLst>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ldChg>
      <pc:sldChg chg="modSp add mod">
        <pc:chgData name="Alfred Asterjadhi" userId="39de57b9-85c0-4fd1-aaac-8ca2b6560ad0" providerId="ADAL" clId="{5489B1F0-F31B-47C4-A5CE-33871CFFEA4B}" dt="2025-01-15T04:17:02.057" v="4692" actId="6549"/>
        <pc:sldMkLst>
          <pc:docMk/>
          <pc:sldMk cId="3318149222" sldId="1313"/>
        </pc:sldMkLst>
      </pc:sldChg>
      <pc:sldChg chg="modSp add mod">
        <pc:chgData name="Alfred Asterjadhi" userId="39de57b9-85c0-4fd1-aaac-8ca2b6560ad0" providerId="ADAL" clId="{5489B1F0-F31B-47C4-A5CE-33871CFFEA4B}" dt="2025-01-15T00:07:52.911" v="3205"/>
        <pc:sldMkLst>
          <pc:docMk/>
          <pc:sldMk cId="4108370561" sldId="1314"/>
        </pc:sldMkLst>
      </pc:sldChg>
      <pc:sldChg chg="modSp add mod">
        <pc:chgData name="Alfred Asterjadhi" userId="39de57b9-85c0-4fd1-aaac-8ca2b6560ad0" providerId="ADAL" clId="{5489B1F0-F31B-47C4-A5CE-33871CFFEA4B}" dt="2025-01-15T00:09:28.417" v="3234"/>
        <pc:sldMkLst>
          <pc:docMk/>
          <pc:sldMk cId="3274503618" sldId="1315"/>
        </pc:sldMkLst>
      </pc:sldChg>
      <pc:sldChg chg="modSp add del mod">
        <pc:chgData name="Alfred Asterjadhi" userId="39de57b9-85c0-4fd1-aaac-8ca2b6560ad0" providerId="ADAL" clId="{5489B1F0-F31B-47C4-A5CE-33871CFFEA4B}" dt="2025-01-14T03:21:05.848" v="1183" actId="47"/>
        <pc:sldMkLst>
          <pc:docMk/>
          <pc:sldMk cId="3889704474" sldId="1315"/>
        </pc:sldMkLst>
      </pc:sldChg>
      <pc:sldChg chg="modSp add mod">
        <pc:chgData name="Alfred Asterjadhi" userId="39de57b9-85c0-4fd1-aaac-8ca2b6560ad0" providerId="ADAL" clId="{5489B1F0-F31B-47C4-A5CE-33871CFFEA4B}" dt="2025-01-15T00:10:59.451" v="3281"/>
        <pc:sldMkLst>
          <pc:docMk/>
          <pc:sldMk cId="2870494487" sldId="1316"/>
        </pc:sldMkLst>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ldChg>
      <pc:sldChg chg="modSp add mod">
        <pc:chgData name="Alfred Asterjadhi" userId="39de57b9-85c0-4fd1-aaac-8ca2b6560ad0" providerId="ADAL" clId="{5489B1F0-F31B-47C4-A5CE-33871CFFEA4B}" dt="2025-01-15T00:12:56.217" v="3324"/>
        <pc:sldMkLst>
          <pc:docMk/>
          <pc:sldMk cId="1087686286" sldId="1318"/>
        </pc:sldMkLst>
      </pc:sldChg>
      <pc:sldChg chg="modSp add mod">
        <pc:chgData name="Alfred Asterjadhi" userId="39de57b9-85c0-4fd1-aaac-8ca2b6560ad0" providerId="ADAL" clId="{5489B1F0-F31B-47C4-A5CE-33871CFFEA4B}" dt="2025-01-15T00:13:38.767" v="3347"/>
        <pc:sldMkLst>
          <pc:docMk/>
          <pc:sldMk cId="1135740833" sldId="1319"/>
        </pc:sldMkLst>
      </pc:sldChg>
      <pc:sldChg chg="modSp add mod">
        <pc:chgData name="Alfred Asterjadhi" userId="39de57b9-85c0-4fd1-aaac-8ca2b6560ad0" providerId="ADAL" clId="{5489B1F0-F31B-47C4-A5CE-33871CFFEA4B}" dt="2025-01-15T00:14:19.834" v="3375"/>
        <pc:sldMkLst>
          <pc:docMk/>
          <pc:sldMk cId="3387408133" sldId="1320"/>
        </pc:sldMkLst>
      </pc:sldChg>
      <pc:sldChg chg="modSp add mod">
        <pc:chgData name="Alfred Asterjadhi" userId="39de57b9-85c0-4fd1-aaac-8ca2b6560ad0" providerId="ADAL" clId="{5489B1F0-F31B-47C4-A5CE-33871CFFEA4B}" dt="2025-01-15T00:15:08.552" v="3403"/>
        <pc:sldMkLst>
          <pc:docMk/>
          <pc:sldMk cId="3952053861" sldId="1321"/>
        </pc:sldMkLst>
      </pc:sldChg>
      <pc:sldChg chg="modSp add mod">
        <pc:chgData name="Alfred Asterjadhi" userId="39de57b9-85c0-4fd1-aaac-8ca2b6560ad0" providerId="ADAL" clId="{5489B1F0-F31B-47C4-A5CE-33871CFFEA4B}" dt="2025-01-15T00:16:02.883" v="3432"/>
        <pc:sldMkLst>
          <pc:docMk/>
          <pc:sldMk cId="1158209479" sldId="1322"/>
        </pc:sldMkLst>
      </pc:sldChg>
      <pc:sldChg chg="modSp add mod">
        <pc:chgData name="Alfred Asterjadhi" userId="39de57b9-85c0-4fd1-aaac-8ca2b6560ad0" providerId="ADAL" clId="{5489B1F0-F31B-47C4-A5CE-33871CFFEA4B}" dt="2025-01-15T00:16:48.815" v="3460"/>
        <pc:sldMkLst>
          <pc:docMk/>
          <pc:sldMk cId="90410302" sldId="1323"/>
        </pc:sldMkLst>
      </pc:sldChg>
      <pc:sldChg chg="modSp add mod">
        <pc:chgData name="Alfred Asterjadhi" userId="39de57b9-85c0-4fd1-aaac-8ca2b6560ad0" providerId="ADAL" clId="{5489B1F0-F31B-47C4-A5CE-33871CFFEA4B}" dt="2025-01-15T00:17:35.187" v="3481"/>
        <pc:sldMkLst>
          <pc:docMk/>
          <pc:sldMk cId="2797695956" sldId="1324"/>
        </pc:sldMkLst>
      </pc:sldChg>
      <pc:sldChg chg="modSp add mod">
        <pc:chgData name="Alfred Asterjadhi" userId="39de57b9-85c0-4fd1-aaac-8ca2b6560ad0" providerId="ADAL" clId="{5489B1F0-F31B-47C4-A5CE-33871CFFEA4B}" dt="2025-01-15T00:18:05.297" v="3499"/>
        <pc:sldMkLst>
          <pc:docMk/>
          <pc:sldMk cId="1263883420" sldId="1325"/>
        </pc:sldMkLst>
      </pc:sldChg>
      <pc:sldChg chg="modSp add mod">
        <pc:chgData name="Alfred Asterjadhi" userId="39de57b9-85c0-4fd1-aaac-8ca2b6560ad0" providerId="ADAL" clId="{5489B1F0-F31B-47C4-A5CE-33871CFFEA4B}" dt="2025-01-15T04:17:35.003" v="4699" actId="20577"/>
        <pc:sldMkLst>
          <pc:docMk/>
          <pc:sldMk cId="744367864" sldId="1326"/>
        </pc:sldMkLst>
      </pc:sldChg>
      <pc:sldChg chg="modSp add mod">
        <pc:chgData name="Alfred Asterjadhi" userId="39de57b9-85c0-4fd1-aaac-8ca2b6560ad0" providerId="ADAL" clId="{5489B1F0-F31B-47C4-A5CE-33871CFFEA4B}" dt="2025-01-15T00:18:59.446" v="3517"/>
        <pc:sldMkLst>
          <pc:docMk/>
          <pc:sldMk cId="2962021346" sldId="1327"/>
        </pc:sldMkLst>
      </pc:sldChg>
      <pc:sldChg chg="modSp add mod">
        <pc:chgData name="Alfred Asterjadhi" userId="39de57b9-85c0-4fd1-aaac-8ca2b6560ad0" providerId="ADAL" clId="{5489B1F0-F31B-47C4-A5CE-33871CFFEA4B}" dt="2025-01-15T00:28:20.400" v="3760"/>
        <pc:sldMkLst>
          <pc:docMk/>
          <pc:sldMk cId="402071725" sldId="1328"/>
        </pc:sldMkLst>
      </pc:sldChg>
      <pc:sldChg chg="modSp add mod">
        <pc:chgData name="Alfred Asterjadhi" userId="39de57b9-85c0-4fd1-aaac-8ca2b6560ad0" providerId="ADAL" clId="{5489B1F0-F31B-47C4-A5CE-33871CFFEA4B}" dt="2025-01-15T00:19:50.505" v="3536"/>
        <pc:sldMkLst>
          <pc:docMk/>
          <pc:sldMk cId="1966682380" sldId="1329"/>
        </pc:sldMkLst>
      </pc:sldChg>
      <pc:sldChg chg="modSp add mod">
        <pc:chgData name="Alfred Asterjadhi" userId="39de57b9-85c0-4fd1-aaac-8ca2b6560ad0" providerId="ADAL" clId="{5489B1F0-F31B-47C4-A5CE-33871CFFEA4B}" dt="2025-01-15T00:20:36.289" v="3554"/>
        <pc:sldMkLst>
          <pc:docMk/>
          <pc:sldMk cId="1894957176" sldId="1330"/>
        </pc:sldMkLst>
      </pc:sldChg>
      <pc:sldChg chg="modSp add mod">
        <pc:chgData name="Alfred Asterjadhi" userId="39de57b9-85c0-4fd1-aaac-8ca2b6560ad0" providerId="ADAL" clId="{5489B1F0-F31B-47C4-A5CE-33871CFFEA4B}" dt="2025-01-15T00:21:23.303" v="3574"/>
        <pc:sldMkLst>
          <pc:docMk/>
          <pc:sldMk cId="3435611313" sldId="1331"/>
        </pc:sldMkLst>
      </pc:sldChg>
      <pc:sldChg chg="modSp add mod">
        <pc:chgData name="Alfred Asterjadhi" userId="39de57b9-85c0-4fd1-aaac-8ca2b6560ad0" providerId="ADAL" clId="{5489B1F0-F31B-47C4-A5CE-33871CFFEA4B}" dt="2025-01-15T00:22:40.349" v="3613"/>
        <pc:sldMkLst>
          <pc:docMk/>
          <pc:sldMk cId="56555043" sldId="1332"/>
        </pc:sldMkLst>
      </pc:sldChg>
      <pc:sldChg chg="modSp add mod">
        <pc:chgData name="Alfred Asterjadhi" userId="39de57b9-85c0-4fd1-aaac-8ca2b6560ad0" providerId="ADAL" clId="{5489B1F0-F31B-47C4-A5CE-33871CFFEA4B}" dt="2025-01-15T00:23:19.885" v="3632"/>
        <pc:sldMkLst>
          <pc:docMk/>
          <pc:sldMk cId="4051101406" sldId="1333"/>
        </pc:sldMkLst>
      </pc:sldChg>
      <pc:sldChg chg="modSp add mod">
        <pc:chgData name="Alfred Asterjadhi" userId="39de57b9-85c0-4fd1-aaac-8ca2b6560ad0" providerId="ADAL" clId="{5489B1F0-F31B-47C4-A5CE-33871CFFEA4B}" dt="2025-01-15T01:02:08.971" v="4683" actId="20577"/>
        <pc:sldMkLst>
          <pc:docMk/>
          <pc:sldMk cId="2771382421" sldId="1334"/>
        </pc:sldMkLst>
      </pc:sldChg>
      <pc:sldChg chg="modSp add mod">
        <pc:chgData name="Alfred Asterjadhi" userId="39de57b9-85c0-4fd1-aaac-8ca2b6560ad0" providerId="ADAL" clId="{5489B1F0-F31B-47C4-A5CE-33871CFFEA4B}" dt="2025-01-15T00:24:50.789" v="3666"/>
        <pc:sldMkLst>
          <pc:docMk/>
          <pc:sldMk cId="3700940326" sldId="1335"/>
        </pc:sldMkLst>
      </pc:sldChg>
      <pc:sldChg chg="modSp add mod">
        <pc:chgData name="Alfred Asterjadhi" userId="39de57b9-85c0-4fd1-aaac-8ca2b6560ad0" providerId="ADAL" clId="{5489B1F0-F31B-47C4-A5CE-33871CFFEA4B}" dt="2025-01-15T00:25:25.228" v="3683"/>
        <pc:sldMkLst>
          <pc:docMk/>
          <pc:sldMk cId="2018291289" sldId="1336"/>
        </pc:sldMkLst>
      </pc:sldChg>
      <pc:sldChg chg="modSp add mod">
        <pc:chgData name="Alfred Asterjadhi" userId="39de57b9-85c0-4fd1-aaac-8ca2b6560ad0" providerId="ADAL" clId="{5489B1F0-F31B-47C4-A5CE-33871CFFEA4B}" dt="2025-01-15T00:26:48.910" v="3720"/>
        <pc:sldMkLst>
          <pc:docMk/>
          <pc:sldMk cId="903345594" sldId="1337"/>
        </pc:sldMkLst>
      </pc:sldChg>
      <pc:sldChg chg="modSp add mod">
        <pc:chgData name="Alfred Asterjadhi" userId="39de57b9-85c0-4fd1-aaac-8ca2b6560ad0" providerId="ADAL" clId="{5489B1F0-F31B-47C4-A5CE-33871CFFEA4B}" dt="2025-01-15T04:17:53.968" v="4705" actId="20577"/>
        <pc:sldMkLst>
          <pc:docMk/>
          <pc:sldMk cId="984804025" sldId="1338"/>
        </pc:sldMkLst>
      </pc:sldChg>
      <pc:sldChg chg="modSp add mod">
        <pc:chgData name="Alfred Asterjadhi" userId="39de57b9-85c0-4fd1-aaac-8ca2b6560ad0" providerId="ADAL" clId="{5489B1F0-F31B-47C4-A5CE-33871CFFEA4B}" dt="2025-01-15T00:29:02.461" v="3793"/>
        <pc:sldMkLst>
          <pc:docMk/>
          <pc:sldMk cId="52773117" sldId="1339"/>
        </pc:sldMkLst>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ldChg>
      <pc:sldChg chg="modSp add mod">
        <pc:chgData name="Alfred Asterjadhi" userId="39de57b9-85c0-4fd1-aaac-8ca2b6560ad0" providerId="ADAL" clId="{5489B1F0-F31B-47C4-A5CE-33871CFFEA4B}" dt="2025-01-15T00:30:17.026" v="3835"/>
        <pc:sldMkLst>
          <pc:docMk/>
          <pc:sldMk cId="1436037116" sldId="1341"/>
        </pc:sldMkLst>
      </pc:sldChg>
      <pc:sldChg chg="modSp add mod">
        <pc:chgData name="Alfred Asterjadhi" userId="39de57b9-85c0-4fd1-aaac-8ca2b6560ad0" providerId="ADAL" clId="{5489B1F0-F31B-47C4-A5CE-33871CFFEA4B}" dt="2025-01-15T00:31:00.946" v="3855"/>
        <pc:sldMkLst>
          <pc:docMk/>
          <pc:sldMk cId="1283000441" sldId="1342"/>
        </pc:sldMkLst>
      </pc:sldChg>
      <pc:sldChg chg="modSp add mod">
        <pc:chgData name="Alfred Asterjadhi" userId="39de57b9-85c0-4fd1-aaac-8ca2b6560ad0" providerId="ADAL" clId="{5489B1F0-F31B-47C4-A5CE-33871CFFEA4B}" dt="2025-01-15T00:31:46.270" v="3870"/>
        <pc:sldMkLst>
          <pc:docMk/>
          <pc:sldMk cId="2037448378" sldId="1343"/>
        </pc:sldMkLst>
      </pc:sldChg>
      <pc:sldChg chg="modSp add del mod">
        <pc:chgData name="Alfred Asterjadhi" userId="39de57b9-85c0-4fd1-aaac-8ca2b6560ad0" providerId="ADAL" clId="{5489B1F0-F31B-47C4-A5CE-33871CFFEA4B}" dt="2025-01-14T14:53:24.767" v="1992" actId="47"/>
        <pc:sldMkLst>
          <pc:docMk/>
          <pc:sldMk cId="3054325590" sldId="1343"/>
        </pc:sldMkLst>
      </pc:sldChg>
      <pc:sldChg chg="modSp add mod">
        <pc:chgData name="Alfred Asterjadhi" userId="39de57b9-85c0-4fd1-aaac-8ca2b6560ad0" providerId="ADAL" clId="{5489B1F0-F31B-47C4-A5CE-33871CFFEA4B}" dt="2025-01-15T00:32:55.570" v="3905"/>
        <pc:sldMkLst>
          <pc:docMk/>
          <pc:sldMk cId="745415441" sldId="1344"/>
        </pc:sldMkLst>
      </pc:sldChg>
      <pc:sldChg chg="modSp add mod">
        <pc:chgData name="Alfred Asterjadhi" userId="39de57b9-85c0-4fd1-aaac-8ca2b6560ad0" providerId="ADAL" clId="{5489B1F0-F31B-47C4-A5CE-33871CFFEA4B}" dt="2025-01-15T00:33:32.287" v="3921"/>
        <pc:sldMkLst>
          <pc:docMk/>
          <pc:sldMk cId="942503566" sldId="1345"/>
        </pc:sldMkLst>
      </pc:sldChg>
      <pc:sldChg chg="modSp add mod">
        <pc:chgData name="Alfred Asterjadhi" userId="39de57b9-85c0-4fd1-aaac-8ca2b6560ad0" providerId="ADAL" clId="{5489B1F0-F31B-47C4-A5CE-33871CFFEA4B}" dt="2025-01-15T00:34:11.462" v="3937"/>
        <pc:sldMkLst>
          <pc:docMk/>
          <pc:sldMk cId="538845714" sldId="1346"/>
        </pc:sldMkLst>
      </pc:sldChg>
      <pc:sldChg chg="modSp add mod">
        <pc:chgData name="Alfred Asterjadhi" userId="39de57b9-85c0-4fd1-aaac-8ca2b6560ad0" providerId="ADAL" clId="{5489B1F0-F31B-47C4-A5CE-33871CFFEA4B}" dt="2025-01-15T00:35:06.104" v="3955"/>
        <pc:sldMkLst>
          <pc:docMk/>
          <pc:sldMk cId="2199910518" sldId="1347"/>
        </pc:sldMkLst>
      </pc:sldChg>
      <pc:sldChg chg="modSp add mod">
        <pc:chgData name="Alfred Asterjadhi" userId="39de57b9-85c0-4fd1-aaac-8ca2b6560ad0" providerId="ADAL" clId="{5489B1F0-F31B-47C4-A5CE-33871CFFEA4B}" dt="2025-01-15T00:35:45.290" v="3981"/>
        <pc:sldMkLst>
          <pc:docMk/>
          <pc:sldMk cId="445985153" sldId="1348"/>
        </pc:sldMkLst>
      </pc:sldChg>
      <pc:sldChg chg="modSp add mod">
        <pc:chgData name="Alfred Asterjadhi" userId="39de57b9-85c0-4fd1-aaac-8ca2b6560ad0" providerId="ADAL" clId="{5489B1F0-F31B-47C4-A5CE-33871CFFEA4B}" dt="2025-01-15T00:36:25.904" v="4003"/>
        <pc:sldMkLst>
          <pc:docMk/>
          <pc:sldMk cId="1173058527" sldId="1349"/>
        </pc:sldMkLst>
      </pc:sldChg>
      <pc:sldChg chg="modSp add mod">
        <pc:chgData name="Alfred Asterjadhi" userId="39de57b9-85c0-4fd1-aaac-8ca2b6560ad0" providerId="ADAL" clId="{5489B1F0-F31B-47C4-A5CE-33871CFFEA4B}" dt="2025-01-15T00:36:58.891" v="4031"/>
        <pc:sldMkLst>
          <pc:docMk/>
          <pc:sldMk cId="2881263151" sldId="1350"/>
        </pc:sldMkLst>
      </pc:sldChg>
      <pc:sldChg chg="modSp add mod">
        <pc:chgData name="Alfred Asterjadhi" userId="39de57b9-85c0-4fd1-aaac-8ca2b6560ad0" providerId="ADAL" clId="{5489B1F0-F31B-47C4-A5CE-33871CFFEA4B}" dt="2025-01-15T00:37:48.253" v="4058"/>
        <pc:sldMkLst>
          <pc:docMk/>
          <pc:sldMk cId="510711160" sldId="1351"/>
        </pc:sldMkLst>
      </pc:sldChg>
      <pc:sldChg chg="modSp add mod">
        <pc:chgData name="Alfred Asterjadhi" userId="39de57b9-85c0-4fd1-aaac-8ca2b6560ad0" providerId="ADAL" clId="{5489B1F0-F31B-47C4-A5CE-33871CFFEA4B}" dt="2025-01-15T00:38:33.725" v="4074"/>
        <pc:sldMkLst>
          <pc:docMk/>
          <pc:sldMk cId="1931905668" sldId="1352"/>
        </pc:sldMkLst>
      </pc:sldChg>
      <pc:sldChg chg="modSp add mod">
        <pc:chgData name="Alfred Asterjadhi" userId="39de57b9-85c0-4fd1-aaac-8ca2b6560ad0" providerId="ADAL" clId="{5489B1F0-F31B-47C4-A5CE-33871CFFEA4B}" dt="2025-01-15T00:40:10.075" v="4114"/>
        <pc:sldMkLst>
          <pc:docMk/>
          <pc:sldMk cId="4077595514" sldId="1353"/>
        </pc:sldMkLst>
      </pc:sldChg>
      <pc:sldChg chg="modSp add mod">
        <pc:chgData name="Alfred Asterjadhi" userId="39de57b9-85c0-4fd1-aaac-8ca2b6560ad0" providerId="ADAL" clId="{5489B1F0-F31B-47C4-A5CE-33871CFFEA4B}" dt="2025-01-15T00:40:48.553" v="4137"/>
        <pc:sldMkLst>
          <pc:docMk/>
          <pc:sldMk cId="2929787847" sldId="1354"/>
        </pc:sldMkLst>
      </pc:sldChg>
      <pc:sldChg chg="modSp add mod">
        <pc:chgData name="Alfred Asterjadhi" userId="39de57b9-85c0-4fd1-aaac-8ca2b6560ad0" providerId="ADAL" clId="{5489B1F0-F31B-47C4-A5CE-33871CFFEA4B}" dt="2025-01-15T00:42:06.745" v="4163"/>
        <pc:sldMkLst>
          <pc:docMk/>
          <pc:sldMk cId="2173297394" sldId="1355"/>
        </pc:sldMkLst>
      </pc:sldChg>
      <pc:sldChg chg="modSp add del mod">
        <pc:chgData name="Alfred Asterjadhi" userId="39de57b9-85c0-4fd1-aaac-8ca2b6560ad0" providerId="ADAL" clId="{5489B1F0-F31B-47C4-A5CE-33871CFFEA4B}" dt="2025-01-15T00:57:52.391" v="4671" actId="47"/>
        <pc:sldMkLst>
          <pc:docMk/>
          <pc:sldMk cId="2494675977" sldId="1356"/>
        </pc:sldMkLst>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ldChg>
      <pc:sldChg chg="modSp add mod">
        <pc:chgData name="Alfred Asterjadhi" userId="39de57b9-85c0-4fd1-aaac-8ca2b6560ad0" providerId="ADAL" clId="{5489B1F0-F31B-47C4-A5CE-33871CFFEA4B}" dt="2025-01-15T00:46:51.348" v="4307"/>
        <pc:sldMkLst>
          <pc:docMk/>
          <pc:sldMk cId="672276410" sldId="1358"/>
        </pc:sldMkLst>
      </pc:sldChg>
      <pc:sldChg chg="modSp add mod">
        <pc:chgData name="Alfred Asterjadhi" userId="39de57b9-85c0-4fd1-aaac-8ca2b6560ad0" providerId="ADAL" clId="{5489B1F0-F31B-47C4-A5CE-33871CFFEA4B}" dt="2025-01-15T00:48:56.050" v="4384"/>
        <pc:sldMkLst>
          <pc:docMk/>
          <pc:sldMk cId="2461933369" sldId="1359"/>
        </pc:sldMkLst>
      </pc:sldChg>
      <pc:sldChg chg="modSp add mod">
        <pc:chgData name="Alfred Asterjadhi" userId="39de57b9-85c0-4fd1-aaac-8ca2b6560ad0" providerId="ADAL" clId="{5489B1F0-F31B-47C4-A5CE-33871CFFEA4B}" dt="2025-01-15T00:50:46.689" v="4446"/>
        <pc:sldMkLst>
          <pc:docMk/>
          <pc:sldMk cId="4048293069" sldId="1360"/>
        </pc:sldMkLst>
      </pc:sldChg>
      <pc:sldChg chg="modSp add mod">
        <pc:chgData name="Alfred Asterjadhi" userId="39de57b9-85c0-4fd1-aaac-8ca2b6560ad0" providerId="ADAL" clId="{5489B1F0-F31B-47C4-A5CE-33871CFFEA4B}" dt="2025-01-15T00:53:09.846" v="4523"/>
        <pc:sldMkLst>
          <pc:docMk/>
          <pc:sldMk cId="3405960375" sldId="1361"/>
        </pc:sldMkLst>
      </pc:sldChg>
      <pc:sldChg chg="modSp add mod">
        <pc:chgData name="Alfred Asterjadhi" userId="39de57b9-85c0-4fd1-aaac-8ca2b6560ad0" providerId="ADAL" clId="{5489B1F0-F31B-47C4-A5CE-33871CFFEA4B}" dt="2025-01-15T00:55:12.696" v="4589"/>
        <pc:sldMkLst>
          <pc:docMk/>
          <pc:sldMk cId="2106598839" sldId="1362"/>
        </pc:sldMkLst>
      </pc:sldChg>
      <pc:sldChg chg="modSp add mod">
        <pc:chgData name="Alfred Asterjadhi" userId="39de57b9-85c0-4fd1-aaac-8ca2b6560ad0" providerId="ADAL" clId="{5489B1F0-F31B-47C4-A5CE-33871CFFEA4B}" dt="2025-01-15T00:56:32.937" v="4603"/>
        <pc:sldMkLst>
          <pc:docMk/>
          <pc:sldMk cId="3998707386" sldId="1363"/>
        </pc:sldMkLst>
      </pc:sldChg>
      <pc:sldChg chg="modSp add mod">
        <pc:chgData name="Alfred Asterjadhi" userId="39de57b9-85c0-4fd1-aaac-8ca2b6560ad0" providerId="ADAL" clId="{5489B1F0-F31B-47C4-A5CE-33871CFFEA4B}" dt="2025-01-15T00:57:44.256" v="4670"/>
        <pc:sldMkLst>
          <pc:docMk/>
          <pc:sldMk cId="3657063131" sldId="1364"/>
        </pc:sldMkLst>
      </pc:sldChg>
      <pc:sldChg chg="modSp add mod">
        <pc:chgData name="Alfred Asterjadhi" userId="39de57b9-85c0-4fd1-aaac-8ca2b6560ad0" providerId="ADAL" clId="{5489B1F0-F31B-47C4-A5CE-33871CFFEA4B}" dt="2025-01-16T07:44:39.571" v="6284" actId="20577"/>
        <pc:sldMkLst>
          <pc:docMk/>
          <pc:sldMk cId="1847072318" sldId="1365"/>
        </pc:sldMkLst>
      </pc:sldChg>
      <pc:sldChg chg="addSp delSp modSp add mod chgLayout">
        <pc:chgData name="Alfred Asterjadhi" userId="39de57b9-85c0-4fd1-aaac-8ca2b6560ad0" providerId="ADAL" clId="{5489B1F0-F31B-47C4-A5CE-33871CFFEA4B}" dt="2025-01-16T07:41:19.553" v="6253"/>
        <pc:sldMkLst>
          <pc:docMk/>
          <pc:sldMk cId="3789694603" sldId="1366"/>
        </pc:sldMkLst>
      </pc:sldChg>
      <pc:sldChg chg="addSp modSp add mod">
        <pc:chgData name="Alfred Asterjadhi" userId="39de57b9-85c0-4fd1-aaac-8ca2b6560ad0" providerId="ADAL" clId="{5489B1F0-F31B-47C4-A5CE-33871CFFEA4B}" dt="2025-01-16T07:45:44.828" v="6286"/>
        <pc:sldMkLst>
          <pc:docMk/>
          <pc:sldMk cId="1645728173" sldId="1367"/>
        </pc:sldMkLst>
      </pc:sldChg>
      <pc:sldChg chg="modSp add mod">
        <pc:chgData name="Alfred Asterjadhi" userId="39de57b9-85c0-4fd1-aaac-8ca2b6560ad0" providerId="ADAL" clId="{5489B1F0-F31B-47C4-A5CE-33871CFFEA4B}" dt="2025-01-16T07:46:41.865" v="6304"/>
        <pc:sldMkLst>
          <pc:docMk/>
          <pc:sldMk cId="3150459134" sldId="1368"/>
        </pc:sldMkLst>
      </pc:sldChg>
      <pc:sldChg chg="modSp add mod">
        <pc:chgData name="Alfred Asterjadhi" userId="39de57b9-85c0-4fd1-aaac-8ca2b6560ad0" providerId="ADAL" clId="{5489B1F0-F31B-47C4-A5CE-33871CFFEA4B}" dt="2025-01-16T07:47:36.234" v="6326"/>
        <pc:sldMkLst>
          <pc:docMk/>
          <pc:sldMk cId="1777711779" sldId="1369"/>
        </pc:sldMkLst>
      </pc:sldChg>
      <pc:sldChg chg="addSp modSp add mod">
        <pc:chgData name="Alfred Asterjadhi" userId="39de57b9-85c0-4fd1-aaac-8ca2b6560ad0" providerId="ADAL" clId="{5489B1F0-F31B-47C4-A5CE-33871CFFEA4B}" dt="2025-01-16T07:48:37.005" v="6349"/>
        <pc:sldMkLst>
          <pc:docMk/>
          <pc:sldMk cId="375078482" sldId="1370"/>
        </pc:sldMkLst>
      </pc:sldChg>
      <pc:sldChg chg="modSp add mod">
        <pc:chgData name="Alfred Asterjadhi" userId="39de57b9-85c0-4fd1-aaac-8ca2b6560ad0" providerId="ADAL" clId="{5489B1F0-F31B-47C4-A5CE-33871CFFEA4B}" dt="2025-01-16T07:49:23.358" v="6370"/>
        <pc:sldMkLst>
          <pc:docMk/>
          <pc:sldMk cId="677834766" sldId="1371"/>
        </pc:sldMkLst>
      </pc:sldChg>
      <pc:sldChg chg="modSp add mod">
        <pc:chgData name="Alfred Asterjadhi" userId="39de57b9-85c0-4fd1-aaac-8ca2b6560ad0" providerId="ADAL" clId="{5489B1F0-F31B-47C4-A5CE-33871CFFEA4B}" dt="2025-01-16T07:50:18.995" v="6392"/>
        <pc:sldMkLst>
          <pc:docMk/>
          <pc:sldMk cId="1823631206" sldId="1372"/>
        </pc:sldMkLst>
      </pc:sldChg>
      <pc:sldChg chg="modSp add mod">
        <pc:chgData name="Alfred Asterjadhi" userId="39de57b9-85c0-4fd1-aaac-8ca2b6560ad0" providerId="ADAL" clId="{5489B1F0-F31B-47C4-A5CE-33871CFFEA4B}" dt="2025-01-16T07:51:32.175" v="6421"/>
        <pc:sldMkLst>
          <pc:docMk/>
          <pc:sldMk cId="2579371201" sldId="1373"/>
        </pc:sldMkLst>
      </pc:sldChg>
      <pc:sldChg chg="modSp add mod">
        <pc:chgData name="Alfred Asterjadhi" userId="39de57b9-85c0-4fd1-aaac-8ca2b6560ad0" providerId="ADAL" clId="{5489B1F0-F31B-47C4-A5CE-33871CFFEA4B}" dt="2025-01-16T07:52:27.599" v="6445"/>
        <pc:sldMkLst>
          <pc:docMk/>
          <pc:sldMk cId="3611420338" sldId="1374"/>
        </pc:sldMkLst>
      </pc:sldChg>
      <pc:sldChg chg="modSp add mod">
        <pc:chgData name="Alfred Asterjadhi" userId="39de57b9-85c0-4fd1-aaac-8ca2b6560ad0" providerId="ADAL" clId="{5489B1F0-F31B-47C4-A5CE-33871CFFEA4B}" dt="2025-01-16T07:53:14.903" v="6465"/>
        <pc:sldMkLst>
          <pc:docMk/>
          <pc:sldMk cId="2297569995" sldId="1375"/>
        </pc:sldMkLst>
      </pc:sldChg>
      <pc:sldChg chg="modSp add mod">
        <pc:chgData name="Alfred Asterjadhi" userId="39de57b9-85c0-4fd1-aaac-8ca2b6560ad0" providerId="ADAL" clId="{5489B1F0-F31B-47C4-A5CE-33871CFFEA4B}" dt="2025-01-16T07:54:04.408" v="6483"/>
        <pc:sldMkLst>
          <pc:docMk/>
          <pc:sldMk cId="2665780446" sldId="1376"/>
        </pc:sldMkLst>
      </pc:sldChg>
      <pc:sldChg chg="modSp add mod">
        <pc:chgData name="Alfred Asterjadhi" userId="39de57b9-85c0-4fd1-aaac-8ca2b6560ad0" providerId="ADAL" clId="{5489B1F0-F31B-47C4-A5CE-33871CFFEA4B}" dt="2025-01-16T07:55:00.170" v="6501"/>
        <pc:sldMkLst>
          <pc:docMk/>
          <pc:sldMk cId="3308140124" sldId="1377"/>
        </pc:sldMkLst>
      </pc:sldChg>
      <pc:sldChg chg="modSp add mod">
        <pc:chgData name="Alfred Asterjadhi" userId="39de57b9-85c0-4fd1-aaac-8ca2b6560ad0" providerId="ADAL" clId="{5489B1F0-F31B-47C4-A5CE-33871CFFEA4B}" dt="2025-01-16T07:55:47.755" v="6523"/>
        <pc:sldMkLst>
          <pc:docMk/>
          <pc:sldMk cId="3950047293" sldId="1378"/>
        </pc:sldMkLst>
      </pc:sldChg>
      <pc:sldChg chg="modSp add mod">
        <pc:chgData name="Alfred Asterjadhi" userId="39de57b9-85c0-4fd1-aaac-8ca2b6560ad0" providerId="ADAL" clId="{5489B1F0-F31B-47C4-A5CE-33871CFFEA4B}" dt="2025-02-20T19:50:32.646" v="7430" actId="14100"/>
        <pc:sldMkLst>
          <pc:docMk/>
          <pc:sldMk cId="1494093636" sldId="1379"/>
        </pc:sldMkLst>
        <pc:spChg chg="mod">
          <ac:chgData name="Alfred Asterjadhi" userId="39de57b9-85c0-4fd1-aaac-8ca2b6560ad0" providerId="ADAL" clId="{5489B1F0-F31B-47C4-A5CE-33871CFFEA4B}" dt="2025-02-20T19:50:32.646" v="7430" actId="14100"/>
          <ac:spMkLst>
            <pc:docMk/>
            <pc:sldMk cId="1494093636" sldId="1379"/>
            <ac:spMk id="8" creationId="{A6FECCDF-E1D4-8808-0F2A-9D2C7B4F9EE3}"/>
          </ac:spMkLst>
        </pc:spChg>
      </pc:sldChg>
      <pc:sldChg chg="modSp add mod">
        <pc:chgData name="Alfred Asterjadhi" userId="39de57b9-85c0-4fd1-aaac-8ca2b6560ad0" providerId="ADAL" clId="{5489B1F0-F31B-47C4-A5CE-33871CFFEA4B}" dt="2025-01-16T07:58:58.185" v="6582"/>
        <pc:sldMkLst>
          <pc:docMk/>
          <pc:sldMk cId="983067260" sldId="1380"/>
        </pc:sldMkLst>
      </pc:sldChg>
      <pc:sldChg chg="modSp add mod">
        <pc:chgData name="Alfred Asterjadhi" userId="39de57b9-85c0-4fd1-aaac-8ca2b6560ad0" providerId="ADAL" clId="{5489B1F0-F31B-47C4-A5CE-33871CFFEA4B}" dt="2025-01-16T07:59:43.672" v="6601"/>
        <pc:sldMkLst>
          <pc:docMk/>
          <pc:sldMk cId="3576091327" sldId="1381"/>
        </pc:sldMkLst>
      </pc:sldChg>
      <pc:sldChg chg="modSp add mod">
        <pc:chgData name="Alfred Asterjadhi" userId="39de57b9-85c0-4fd1-aaac-8ca2b6560ad0" providerId="ADAL" clId="{5489B1F0-F31B-47C4-A5CE-33871CFFEA4B}" dt="2025-01-16T08:00:38.764" v="6633"/>
        <pc:sldMkLst>
          <pc:docMk/>
          <pc:sldMk cId="3155426896" sldId="1382"/>
        </pc:sldMkLst>
      </pc:sldChg>
      <pc:sldChg chg="modSp add mod">
        <pc:chgData name="Alfred Asterjadhi" userId="39de57b9-85c0-4fd1-aaac-8ca2b6560ad0" providerId="ADAL" clId="{5489B1F0-F31B-47C4-A5CE-33871CFFEA4B}" dt="2025-01-16T08:01:30.979" v="6652"/>
        <pc:sldMkLst>
          <pc:docMk/>
          <pc:sldMk cId="1443508327" sldId="1383"/>
        </pc:sldMkLst>
      </pc:sldChg>
      <pc:sldChg chg="modSp add mod">
        <pc:chgData name="Alfred Asterjadhi" userId="39de57b9-85c0-4fd1-aaac-8ca2b6560ad0" providerId="ADAL" clId="{5489B1F0-F31B-47C4-A5CE-33871CFFEA4B}" dt="2025-01-16T08:02:22.680" v="6677"/>
        <pc:sldMkLst>
          <pc:docMk/>
          <pc:sldMk cId="3986695438" sldId="1384"/>
        </pc:sldMkLst>
      </pc:sldChg>
      <pc:sldChg chg="modSp add mod">
        <pc:chgData name="Alfred Asterjadhi" userId="39de57b9-85c0-4fd1-aaac-8ca2b6560ad0" providerId="ADAL" clId="{5489B1F0-F31B-47C4-A5CE-33871CFFEA4B}" dt="2025-01-16T08:03:04.363" v="6697"/>
        <pc:sldMkLst>
          <pc:docMk/>
          <pc:sldMk cId="3804440306" sldId="1385"/>
        </pc:sldMkLst>
      </pc:sldChg>
      <pc:sldChg chg="modSp add mod">
        <pc:chgData name="Alfred Asterjadhi" userId="39de57b9-85c0-4fd1-aaac-8ca2b6560ad0" providerId="ADAL" clId="{5489B1F0-F31B-47C4-A5CE-33871CFFEA4B}" dt="2025-01-16T08:05:00.031" v="6723"/>
        <pc:sldMkLst>
          <pc:docMk/>
          <pc:sldMk cId="1345861251" sldId="1386"/>
        </pc:sldMkLst>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ldChg>
      <pc:sldChg chg="modSp add del mod">
        <pc:chgData name="Alfred Asterjadhi" userId="39de57b9-85c0-4fd1-aaac-8ca2b6560ad0" providerId="ADAL" clId="{5489B1F0-F31B-47C4-A5CE-33871CFFEA4B}" dt="2025-01-16T08:06:27.565" v="6770" actId="47"/>
        <pc:sldMkLst>
          <pc:docMk/>
          <pc:sldMk cId="4172170230" sldId="1389"/>
        </pc:sldMkLst>
      </pc:sldChg>
      <pc:sldChg chg="addSp modSp add mod">
        <pc:chgData name="Alfred Asterjadhi" userId="39de57b9-85c0-4fd1-aaac-8ca2b6560ad0" providerId="ADAL" clId="{5489B1F0-F31B-47C4-A5CE-33871CFFEA4B}" dt="2025-01-16T08:08:01.815" v="6806"/>
        <pc:sldMkLst>
          <pc:docMk/>
          <pc:sldMk cId="3971056296" sldId="1390"/>
        </pc:sldMkLst>
      </pc:sldChg>
      <pc:sldChg chg="modSp add mod">
        <pc:chgData name="Alfred Asterjadhi" userId="39de57b9-85c0-4fd1-aaac-8ca2b6560ad0" providerId="ADAL" clId="{5489B1F0-F31B-47C4-A5CE-33871CFFEA4B}" dt="2025-01-16T08:10:08.146" v="6851" actId="20577"/>
        <pc:sldMkLst>
          <pc:docMk/>
          <pc:sldMk cId="978075708" sldId="1391"/>
        </pc:sldMkLst>
      </pc:sldChg>
      <pc:sldChg chg="modSp add mod">
        <pc:chgData name="Alfred Asterjadhi" userId="39de57b9-85c0-4fd1-aaac-8ca2b6560ad0" providerId="ADAL" clId="{5489B1F0-F31B-47C4-A5CE-33871CFFEA4B}" dt="2025-01-16T08:11:01.296" v="6875"/>
        <pc:sldMkLst>
          <pc:docMk/>
          <pc:sldMk cId="1108432953" sldId="1392"/>
        </pc:sldMkLst>
      </pc:sldChg>
      <pc:sldChg chg="modSp add mod">
        <pc:chgData name="Alfred Asterjadhi" userId="39de57b9-85c0-4fd1-aaac-8ca2b6560ad0" providerId="ADAL" clId="{5489B1F0-F31B-47C4-A5CE-33871CFFEA4B}" dt="2025-01-16T08:11:41.453" v="6895"/>
        <pc:sldMkLst>
          <pc:docMk/>
          <pc:sldMk cId="477979196" sldId="1393"/>
        </pc:sldMkLst>
      </pc:sldChg>
      <pc:sldChg chg="addSp modSp add mod">
        <pc:chgData name="Alfred Asterjadhi" userId="39de57b9-85c0-4fd1-aaac-8ca2b6560ad0" providerId="ADAL" clId="{5489B1F0-F31B-47C4-A5CE-33871CFFEA4B}" dt="2025-01-16T08:13:03.634" v="6925"/>
        <pc:sldMkLst>
          <pc:docMk/>
          <pc:sldMk cId="1547139864" sldId="1394"/>
        </pc:sldMkLst>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ldChg>
      <pc:sldChg chg="modSp add mod">
        <pc:chgData name="Alfred Asterjadhi" userId="39de57b9-85c0-4fd1-aaac-8ca2b6560ad0" providerId="ADAL" clId="{5489B1F0-F31B-47C4-A5CE-33871CFFEA4B}" dt="2025-01-31T01:37:38.218" v="7369" actId="113"/>
        <pc:sldMkLst>
          <pc:docMk/>
          <pc:sldMk cId="3181982762" sldId="1397"/>
        </pc:sldMkLst>
      </pc:sldChg>
      <pc:sldChg chg="modSp add mod">
        <pc:chgData name="Alfred Asterjadhi" userId="39de57b9-85c0-4fd1-aaac-8ca2b6560ad0" providerId="ADAL" clId="{5489B1F0-F31B-47C4-A5CE-33871CFFEA4B}" dt="2025-01-16T08:22:30.948" v="7238" actId="207"/>
        <pc:sldMkLst>
          <pc:docMk/>
          <pc:sldMk cId="775812148" sldId="1398"/>
        </pc:sldMkLst>
      </pc:sldChg>
      <pc:sldChg chg="modSp add mod">
        <pc:chgData name="Alfred Asterjadhi" userId="39de57b9-85c0-4fd1-aaac-8ca2b6560ad0" providerId="ADAL" clId="{5489B1F0-F31B-47C4-A5CE-33871CFFEA4B}" dt="2025-01-16T08:22:27.953" v="7237" actId="207"/>
        <pc:sldMkLst>
          <pc:docMk/>
          <pc:sldMk cId="2540365959" sldId="1399"/>
        </pc:sldMkLst>
      </pc:sldChg>
      <pc:sldChg chg="modSp add mod">
        <pc:chgData name="Alfred Asterjadhi" userId="39de57b9-85c0-4fd1-aaac-8ca2b6560ad0" providerId="ADAL" clId="{5489B1F0-F31B-47C4-A5CE-33871CFFEA4B}" dt="2025-01-16T08:22:25.790" v="7236" actId="207"/>
        <pc:sldMkLst>
          <pc:docMk/>
          <pc:sldMk cId="896786374" sldId="1400"/>
        </pc:sldMkLst>
      </pc:sldChg>
      <pc:sldChg chg="modSp add mod">
        <pc:chgData name="Alfred Asterjadhi" userId="39de57b9-85c0-4fd1-aaac-8ca2b6560ad0" providerId="ADAL" clId="{5489B1F0-F31B-47C4-A5CE-33871CFFEA4B}" dt="2025-01-16T08:24:32.342" v="7316"/>
        <pc:sldMkLst>
          <pc:docMk/>
          <pc:sldMk cId="2620623184" sldId="1401"/>
        </pc:sldMkLst>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2-01T01:47:59.044" v="7371" actId="6549"/>
        <pc:sldMasterMkLst>
          <pc:docMk/>
          <pc:sldMasterMk cId="0" sldId="2147483656"/>
        </pc:sldMasterMkLst>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ldChg>
      <pc:sldChg chg="modSp add mod">
        <pc:chgData name="Alfred Asterjadhi" userId="39de57b9-85c0-4fd1-aaac-8ca2b6560ad0" providerId="ADAL" clId="{BCDB2A5B-9FA9-479F-8128-39ADE0B134BB}" dt="2024-05-16T15:04:43.377" v="875" actId="20577"/>
        <pc:sldMkLst>
          <pc:docMk/>
          <pc:sldMk cId="946175086" sldId="1052"/>
        </pc:sldMkLst>
      </pc:sldChg>
      <pc:sldChg chg="addSp delSp modSp add mod chgLayout">
        <pc:chgData name="Alfred Asterjadhi" userId="39de57b9-85c0-4fd1-aaac-8ca2b6560ad0" providerId="ADAL" clId="{BCDB2A5B-9FA9-479F-8128-39ADE0B134BB}" dt="2024-05-16T15:08:16.960" v="934"/>
        <pc:sldMkLst>
          <pc:docMk/>
          <pc:sldMk cId="2788760287" sldId="1053"/>
        </pc:sldMkLst>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ldChg>
      <pc:sldChg chg="modSp add mod">
        <pc:chgData name="Alfred Asterjadhi" userId="39de57b9-85c0-4fd1-aaac-8ca2b6560ad0" providerId="ADAL" clId="{BCDB2A5B-9FA9-479F-8128-39ADE0B134BB}" dt="2024-05-16T15:17:58.356" v="1073"/>
        <pc:sldMkLst>
          <pc:docMk/>
          <pc:sldMk cId="2749762055" sldId="1056"/>
        </pc:sldMkLst>
      </pc:sldChg>
      <pc:sldChg chg="addSp delSp modSp add mod chgLayout">
        <pc:chgData name="Alfred Asterjadhi" userId="39de57b9-85c0-4fd1-aaac-8ca2b6560ad0" providerId="ADAL" clId="{BCDB2A5B-9FA9-479F-8128-39ADE0B134BB}" dt="2024-05-16T15:21:34.219" v="1132"/>
        <pc:sldMkLst>
          <pc:docMk/>
          <pc:sldMk cId="995735487" sldId="1057"/>
        </pc:sldMkLst>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ldChg>
      <pc:sldChg chg="modSp add mod">
        <pc:chgData name="Alfred Asterjadhi" userId="39de57b9-85c0-4fd1-aaac-8ca2b6560ad0" providerId="ADAL" clId="{BCDB2A5B-9FA9-479F-8128-39ADE0B134BB}" dt="2024-05-16T14:58:08.504" v="775"/>
        <pc:sldMkLst>
          <pc:docMk/>
          <pc:sldMk cId="3951275379" sldId="1059"/>
        </pc:sldMkLst>
      </pc:sldChg>
      <pc:sldChg chg="addSp delSp modSp add mod chgLayout">
        <pc:chgData name="Alfred Asterjadhi" userId="39de57b9-85c0-4fd1-aaac-8ca2b6560ad0" providerId="ADAL" clId="{BCDB2A5B-9FA9-479F-8128-39ADE0B134BB}" dt="2024-05-16T15:02:53.640" v="840"/>
        <pc:sldMkLst>
          <pc:docMk/>
          <pc:sldMk cId="2874620909" sldId="1060"/>
        </pc:sldMkLst>
      </pc:sldChg>
      <pc:sldChg chg="modSp add mod">
        <pc:chgData name="Alfred Asterjadhi" userId="39de57b9-85c0-4fd1-aaac-8ca2b6560ad0" providerId="ADAL" clId="{BCDB2A5B-9FA9-479F-8128-39ADE0B134BB}" dt="2024-05-16T15:09:45.905" v="957" actId="6549"/>
        <pc:sldMkLst>
          <pc:docMk/>
          <pc:sldMk cId="841343217" sldId="1061"/>
        </pc:sldMkLst>
      </pc:sldChg>
      <pc:sldMasterChg chg="modSp mod">
        <pc:chgData name="Alfred Asterjadhi" userId="39de57b9-85c0-4fd1-aaac-8ca2b6560ad0" providerId="ADAL" clId="{BCDB2A5B-9FA9-479F-8128-39ADE0B134BB}" dt="2024-05-17T07:34:00.677" v="1134" actId="20577"/>
        <pc:sldMasterMkLst>
          <pc:docMk/>
          <pc:sldMasterMk cId="0" sldId="2147483656"/>
        </pc:sldMasterMkLst>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ldChg>
      <pc:sldChg chg="modSp mod">
        <pc:chgData name="Alfred Asterjadhi" userId="39de57b9-85c0-4fd1-aaac-8ca2b6560ad0" providerId="ADAL" clId="{570731C7-F871-42F1-9270-11458313F9A9}" dt="2023-03-14T13:25:07.597" v="69"/>
        <pc:sldMkLst>
          <pc:docMk/>
          <pc:sldMk cId="0" sldId="257"/>
        </pc:sldMkLst>
      </pc:sldChg>
      <pc:sldChg chg="modSp mod">
        <pc:chgData name="Alfred Asterjadhi" userId="39de57b9-85c0-4fd1-aaac-8ca2b6560ad0" providerId="ADAL" clId="{570731C7-F871-42F1-9270-11458313F9A9}" dt="2023-03-14T13:25:09.323" v="70"/>
        <pc:sldMkLst>
          <pc:docMk/>
          <pc:sldMk cId="371916501" sldId="552"/>
        </pc:sldMkLst>
      </pc:sldChg>
      <pc:sldChg chg="addSp delSp modSp add del mod">
        <pc:chgData name="Alfred Asterjadhi" userId="39de57b9-85c0-4fd1-aaac-8ca2b6560ad0" providerId="ADAL" clId="{570731C7-F871-42F1-9270-11458313F9A9}" dt="2023-03-14T19:29:15.573" v="1257"/>
        <pc:sldMkLst>
          <pc:docMk/>
          <pc:sldMk cId="2156981690" sldId="710"/>
        </pc:sldMkLst>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ldChg>
      <pc:sldChg chg="modSp add mod">
        <pc:chgData name="Alfred Asterjadhi" userId="39de57b9-85c0-4fd1-aaac-8ca2b6560ad0" providerId="ADAL" clId="{570731C7-F871-42F1-9270-11458313F9A9}" dt="2023-07-24T18:13:28.600" v="19577" actId="33524"/>
        <pc:sldMkLst>
          <pc:docMk/>
          <pc:sldMk cId="26872680" sldId="880"/>
        </pc:sldMkLst>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ldChg>
      <pc:sldChg chg="modSp mod ord">
        <pc:chgData name="Alfred Asterjadhi" userId="39de57b9-85c0-4fd1-aaac-8ca2b6560ad0" providerId="ADAL" clId="{570731C7-F871-42F1-9270-11458313F9A9}" dt="2023-03-14T19:21:28.911" v="996"/>
        <pc:sldMkLst>
          <pc:docMk/>
          <pc:sldMk cId="2502214606" sldId="1039"/>
        </pc:sldMkLst>
      </pc:sldChg>
      <pc:sldChg chg="modSp add mod">
        <pc:chgData name="Alfred Asterjadhi" userId="39de57b9-85c0-4fd1-aaac-8ca2b6560ad0" providerId="ADAL" clId="{570731C7-F871-42F1-9270-11458313F9A9}" dt="2023-03-14T19:27:57.768" v="1231" actId="6549"/>
        <pc:sldMkLst>
          <pc:docMk/>
          <pc:sldMk cId="504465914" sldId="1040"/>
        </pc:sldMkLst>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ldChg>
      <pc:sldChg chg="modSp add mod">
        <pc:chgData name="Alfred Asterjadhi" userId="39de57b9-85c0-4fd1-aaac-8ca2b6560ad0" providerId="ADAL" clId="{570731C7-F871-42F1-9270-11458313F9A9}" dt="2023-03-14T17:22:57.580" v="878" actId="20577"/>
        <pc:sldMkLst>
          <pc:docMk/>
          <pc:sldMk cId="2593603132" sldId="1043"/>
        </pc:sldMkLst>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ldChg>
      <pc:sldChg chg="modSp add mod">
        <pc:chgData name="Alfred Asterjadhi" userId="39de57b9-85c0-4fd1-aaac-8ca2b6560ad0" providerId="ADAL" clId="{570731C7-F871-42F1-9270-11458313F9A9}" dt="2023-03-16T21:24:33.529" v="2418"/>
        <pc:sldMkLst>
          <pc:docMk/>
          <pc:sldMk cId="2206675792" sldId="1048"/>
        </pc:sldMkLst>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ldChg>
      <pc:sldChg chg="modSp add mod">
        <pc:chgData name="Alfred Asterjadhi" userId="39de57b9-85c0-4fd1-aaac-8ca2b6560ad0" providerId="ADAL" clId="{570731C7-F871-42F1-9270-11458313F9A9}" dt="2023-03-16T21:27:30.546" v="2483" actId="6549"/>
        <pc:sldMkLst>
          <pc:docMk/>
          <pc:sldMk cId="1267796688" sldId="1051"/>
        </pc:sldMkLst>
      </pc:sldChg>
      <pc:sldChg chg="modSp add mod">
        <pc:chgData name="Alfred Asterjadhi" userId="39de57b9-85c0-4fd1-aaac-8ca2b6560ad0" providerId="ADAL" clId="{570731C7-F871-42F1-9270-11458313F9A9}" dt="2023-03-16T21:28:30.457" v="2515"/>
        <pc:sldMkLst>
          <pc:docMk/>
          <pc:sldMk cId="2438874234" sldId="1052"/>
        </pc:sldMkLst>
      </pc:sldChg>
      <pc:sldChg chg="modSp add mod">
        <pc:chgData name="Alfred Asterjadhi" userId="39de57b9-85c0-4fd1-aaac-8ca2b6560ad0" providerId="ADAL" clId="{570731C7-F871-42F1-9270-11458313F9A9}" dt="2023-03-16T21:30:09.651" v="2553" actId="6549"/>
        <pc:sldMkLst>
          <pc:docMk/>
          <pc:sldMk cId="3042667032" sldId="1053"/>
        </pc:sldMkLst>
      </pc:sldChg>
      <pc:sldChg chg="modSp add mod">
        <pc:chgData name="Alfred Asterjadhi" userId="39de57b9-85c0-4fd1-aaac-8ca2b6560ad0" providerId="ADAL" clId="{570731C7-F871-42F1-9270-11458313F9A9}" dt="2023-03-16T21:31:25.411" v="2603"/>
        <pc:sldMkLst>
          <pc:docMk/>
          <pc:sldMk cId="958919367" sldId="1054"/>
        </pc:sldMkLst>
      </pc:sldChg>
      <pc:sldChg chg="modSp add mod">
        <pc:chgData name="Alfred Asterjadhi" userId="39de57b9-85c0-4fd1-aaac-8ca2b6560ad0" providerId="ADAL" clId="{570731C7-F871-42F1-9270-11458313F9A9}" dt="2023-03-16T21:35:36.879" v="2714"/>
        <pc:sldMkLst>
          <pc:docMk/>
          <pc:sldMk cId="2054326323" sldId="1055"/>
        </pc:sldMkLst>
      </pc:sldChg>
      <pc:sldChg chg="modSp add mod">
        <pc:chgData name="Alfred Asterjadhi" userId="39de57b9-85c0-4fd1-aaac-8ca2b6560ad0" providerId="ADAL" clId="{570731C7-F871-42F1-9270-11458313F9A9}" dt="2023-05-14T15:49:52.854" v="6179" actId="20577"/>
        <pc:sldMkLst>
          <pc:docMk/>
          <pc:sldMk cId="1783635040" sldId="1056"/>
        </pc:sldMkLst>
      </pc:sldChg>
      <pc:sldChg chg="modSp add mod">
        <pc:chgData name="Alfred Asterjadhi" userId="39de57b9-85c0-4fd1-aaac-8ca2b6560ad0" providerId="ADAL" clId="{570731C7-F871-42F1-9270-11458313F9A9}" dt="2023-05-14T15:48:16" v="6176" actId="21"/>
        <pc:sldMkLst>
          <pc:docMk/>
          <pc:sldMk cId="2622561888" sldId="1057"/>
        </pc:sldMkLst>
      </pc:sldChg>
      <pc:sldChg chg="modSp add mod">
        <pc:chgData name="Alfred Asterjadhi" userId="39de57b9-85c0-4fd1-aaac-8ca2b6560ad0" providerId="ADAL" clId="{570731C7-F871-42F1-9270-11458313F9A9}" dt="2023-04-20T18:40:44.529" v="4557"/>
        <pc:sldMkLst>
          <pc:docMk/>
          <pc:sldMk cId="2594451391" sldId="1058"/>
        </pc:sldMkLst>
      </pc:sldChg>
      <pc:sldChg chg="modSp add mod">
        <pc:chgData name="Alfred Asterjadhi" userId="39de57b9-85c0-4fd1-aaac-8ca2b6560ad0" providerId="ADAL" clId="{570731C7-F871-42F1-9270-11458313F9A9}" dt="2023-04-20T18:40:41.216" v="4555"/>
        <pc:sldMkLst>
          <pc:docMk/>
          <pc:sldMk cId="2309931417" sldId="1059"/>
        </pc:sldMkLst>
      </pc:sldChg>
      <pc:sldChg chg="modSp add del mod">
        <pc:chgData name="Alfred Asterjadhi" userId="39de57b9-85c0-4fd1-aaac-8ca2b6560ad0" providerId="ADAL" clId="{570731C7-F871-42F1-9270-11458313F9A9}" dt="2023-05-14T15:47:51.158" v="6160" actId="6549"/>
        <pc:sldMkLst>
          <pc:docMk/>
          <pc:sldMk cId="3575960358" sldId="1060"/>
        </pc:sldMkLst>
      </pc:sldChg>
      <pc:sldChg chg="addSp delSp modSp add mod">
        <pc:chgData name="Alfred Asterjadhi" userId="39de57b9-85c0-4fd1-aaac-8ca2b6560ad0" providerId="ADAL" clId="{570731C7-F871-42F1-9270-11458313F9A9}" dt="2023-05-15T13:11:00.525" v="6407" actId="20577"/>
        <pc:sldMkLst>
          <pc:docMk/>
          <pc:sldMk cId="1896212067" sldId="1061"/>
        </pc:sldMkLst>
      </pc:sldChg>
      <pc:sldChg chg="modSp add mod">
        <pc:chgData name="Alfred Asterjadhi" userId="39de57b9-85c0-4fd1-aaac-8ca2b6560ad0" providerId="ADAL" clId="{570731C7-F871-42F1-9270-11458313F9A9}" dt="2023-05-16T18:37:07.521" v="7101"/>
        <pc:sldMkLst>
          <pc:docMk/>
          <pc:sldMk cId="686400584" sldId="1062"/>
        </pc:sldMkLst>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ldChg>
      <pc:sldChg chg="modSp add mod">
        <pc:chgData name="Alfred Asterjadhi" userId="39de57b9-85c0-4fd1-aaac-8ca2b6560ad0" providerId="ADAL" clId="{570731C7-F871-42F1-9270-11458313F9A9}" dt="2023-05-16T18:38:07.634" v="7127"/>
        <pc:sldMkLst>
          <pc:docMk/>
          <pc:sldMk cId="797791418" sldId="1065"/>
        </pc:sldMkLst>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ldChg>
      <pc:sldChg chg="modSp add mod">
        <pc:chgData name="Alfred Asterjadhi" userId="39de57b9-85c0-4fd1-aaac-8ca2b6560ad0" providerId="ADAL" clId="{570731C7-F871-42F1-9270-11458313F9A9}" dt="2023-05-16T18:42:23.759" v="7215"/>
        <pc:sldMkLst>
          <pc:docMk/>
          <pc:sldMk cId="23668007" sldId="1067"/>
        </pc:sldMkLst>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ldChg>
      <pc:sldChg chg="modSp add mod">
        <pc:chgData name="Alfred Asterjadhi" userId="39de57b9-85c0-4fd1-aaac-8ca2b6560ad0" providerId="ADAL" clId="{570731C7-F871-42F1-9270-11458313F9A9}" dt="2023-05-16T18:46:26.617" v="7329"/>
        <pc:sldMkLst>
          <pc:docMk/>
          <pc:sldMk cId="2631264902" sldId="1070"/>
        </pc:sldMkLst>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ldChg>
      <pc:sldChg chg="modSp add mod">
        <pc:chgData name="Alfred Asterjadhi" userId="39de57b9-85c0-4fd1-aaac-8ca2b6560ad0" providerId="ADAL" clId="{570731C7-F871-42F1-9270-11458313F9A9}" dt="2023-05-16T18:54:53.160" v="7396"/>
        <pc:sldMkLst>
          <pc:docMk/>
          <pc:sldMk cId="741814720" sldId="1072"/>
        </pc:sldMkLst>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ldChg>
      <pc:sldChg chg="modSp add mod">
        <pc:chgData name="Alfred Asterjadhi" userId="39de57b9-85c0-4fd1-aaac-8ca2b6560ad0" providerId="ADAL" clId="{570731C7-F871-42F1-9270-11458313F9A9}" dt="2023-05-16T19:01:02.832" v="7528" actId="6549"/>
        <pc:sldMkLst>
          <pc:docMk/>
          <pc:sldMk cId="2773944025" sldId="1076"/>
        </pc:sldMkLst>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ldChg>
      <pc:sldChg chg="modSp add mod">
        <pc:chgData name="Alfred Asterjadhi" userId="39de57b9-85c0-4fd1-aaac-8ca2b6560ad0" providerId="ADAL" clId="{570731C7-F871-42F1-9270-11458313F9A9}" dt="2023-05-16T19:04:14.883" v="7609" actId="20577"/>
        <pc:sldMkLst>
          <pc:docMk/>
          <pc:sldMk cId="2714827622" sldId="1078"/>
        </pc:sldMkLst>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ldChg>
      <pc:sldChg chg="modSp add mod">
        <pc:chgData name="Alfred Asterjadhi" userId="39de57b9-85c0-4fd1-aaac-8ca2b6560ad0" providerId="ADAL" clId="{570731C7-F871-42F1-9270-11458313F9A9}" dt="2023-05-18T18:52:14.969" v="9004"/>
        <pc:sldMkLst>
          <pc:docMk/>
          <pc:sldMk cId="2369774582" sldId="1079"/>
        </pc:sldMkLst>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ldChg>
      <pc:sldChg chg="modSp add del mod">
        <pc:chgData name="Alfred Asterjadhi" userId="39de57b9-85c0-4fd1-aaac-8ca2b6560ad0" providerId="ADAL" clId="{570731C7-F871-42F1-9270-11458313F9A9}" dt="2023-05-16T20:21:46.866" v="7871" actId="47"/>
        <pc:sldMkLst>
          <pc:docMk/>
          <pc:sldMk cId="1704969984" sldId="1081"/>
        </pc:sldMkLst>
      </pc:sldChg>
      <pc:sldChg chg="modSp add mod">
        <pc:chgData name="Alfred Asterjadhi" userId="39de57b9-85c0-4fd1-aaac-8ca2b6560ad0" providerId="ADAL" clId="{570731C7-F871-42F1-9270-11458313F9A9}" dt="2023-05-18T18:57:17.270" v="9106"/>
        <pc:sldMkLst>
          <pc:docMk/>
          <pc:sldMk cId="857687262" sldId="1082"/>
        </pc:sldMkLst>
      </pc:sldChg>
      <pc:sldChg chg="modSp add mod">
        <pc:chgData name="Alfred Asterjadhi" userId="39de57b9-85c0-4fd1-aaac-8ca2b6560ad0" providerId="ADAL" clId="{570731C7-F871-42F1-9270-11458313F9A9}" dt="2023-05-18T18:56:04.571" v="9069"/>
        <pc:sldMkLst>
          <pc:docMk/>
          <pc:sldMk cId="1019708370" sldId="1083"/>
        </pc:sldMkLst>
      </pc:sldChg>
      <pc:sldChg chg="modSp new mod">
        <pc:chgData name="Alfred Asterjadhi" userId="39de57b9-85c0-4fd1-aaac-8ca2b6560ad0" providerId="ADAL" clId="{570731C7-F871-42F1-9270-11458313F9A9}" dt="2023-05-30T18:15:18.406" v="9730" actId="20577"/>
        <pc:sldMkLst>
          <pc:docMk/>
          <pc:sldMk cId="3842452827" sldId="1084"/>
        </pc:sldMkLst>
      </pc:sldChg>
      <pc:sldChg chg="modSp add mod">
        <pc:chgData name="Alfred Asterjadhi" userId="39de57b9-85c0-4fd1-aaac-8ca2b6560ad0" providerId="ADAL" clId="{570731C7-F871-42F1-9270-11458313F9A9}" dt="2023-05-19T00:01:53.451" v="9705" actId="6549"/>
        <pc:sldMkLst>
          <pc:docMk/>
          <pc:sldMk cId="2168269118" sldId="1085"/>
        </pc:sldMkLst>
      </pc:sldChg>
      <pc:sldChg chg="modSp add mod">
        <pc:chgData name="Alfred Asterjadhi" userId="39de57b9-85c0-4fd1-aaac-8ca2b6560ad0" providerId="ADAL" clId="{570731C7-F871-42F1-9270-11458313F9A9}" dt="2023-05-16T20:30:22.741" v="7896" actId="20577"/>
        <pc:sldMkLst>
          <pc:docMk/>
          <pc:sldMk cId="3245740900" sldId="1086"/>
        </pc:sldMkLst>
      </pc:sldChg>
      <pc:sldChg chg="addSp delSp modSp add mod">
        <pc:chgData name="Alfred Asterjadhi" userId="39de57b9-85c0-4fd1-aaac-8ca2b6560ad0" providerId="ADAL" clId="{570731C7-F871-42F1-9270-11458313F9A9}" dt="2023-05-18T19:02:34.470" v="9206"/>
        <pc:sldMkLst>
          <pc:docMk/>
          <pc:sldMk cId="3511301959" sldId="1087"/>
        </pc:sldMkLst>
      </pc:sldChg>
      <pc:sldChg chg="addSp delSp modSp add mod">
        <pc:chgData name="Alfred Asterjadhi" userId="39de57b9-85c0-4fd1-aaac-8ca2b6560ad0" providerId="ADAL" clId="{570731C7-F871-42F1-9270-11458313F9A9}" dt="2023-05-18T19:03:31.874" v="9246" actId="6549"/>
        <pc:sldMkLst>
          <pc:docMk/>
          <pc:sldMk cId="1540389588" sldId="1088"/>
        </pc:sldMkLst>
      </pc:sldChg>
      <pc:sldChg chg="modSp new mod ord">
        <pc:chgData name="Alfred Asterjadhi" userId="39de57b9-85c0-4fd1-aaac-8ca2b6560ad0" providerId="ADAL" clId="{570731C7-F871-42F1-9270-11458313F9A9}" dt="2023-05-18T19:36:39.182" v="9581" actId="20577"/>
        <pc:sldMkLst>
          <pc:docMk/>
          <pc:sldMk cId="2156200360" sldId="1089"/>
        </pc:sldMkLst>
      </pc:sldChg>
      <pc:sldChg chg="modSp new mod">
        <pc:chgData name="Alfred Asterjadhi" userId="39de57b9-85c0-4fd1-aaac-8ca2b6560ad0" providerId="ADAL" clId="{570731C7-F871-42F1-9270-11458313F9A9}" dt="2023-05-18T19:08:47.396" v="9321"/>
        <pc:sldMkLst>
          <pc:docMk/>
          <pc:sldMk cId="2546590398" sldId="1090"/>
        </pc:sldMkLst>
      </pc:sldChg>
      <pc:sldChg chg="modSp add mod">
        <pc:chgData name="Alfred Asterjadhi" userId="39de57b9-85c0-4fd1-aaac-8ca2b6560ad0" providerId="ADAL" clId="{570731C7-F871-42F1-9270-11458313F9A9}" dt="2023-05-18T23:42:42.830" v="9671" actId="20577"/>
        <pc:sldMkLst>
          <pc:docMk/>
          <pc:sldMk cId="1210905946" sldId="1091"/>
        </pc:sldMkLst>
      </pc:sldChg>
      <pc:sldChg chg="modSp add mod">
        <pc:chgData name="Alfred Asterjadhi" userId="39de57b9-85c0-4fd1-aaac-8ca2b6560ad0" providerId="ADAL" clId="{570731C7-F871-42F1-9270-11458313F9A9}" dt="2023-06-09T17:33:15.658" v="10568" actId="20577"/>
        <pc:sldMkLst>
          <pc:docMk/>
          <pc:sldMk cId="156231717" sldId="1092"/>
        </pc:sldMkLst>
      </pc:sldChg>
      <pc:sldChg chg="modSp add mod">
        <pc:chgData name="Alfred Asterjadhi" userId="39de57b9-85c0-4fd1-aaac-8ca2b6560ad0" providerId="ADAL" clId="{570731C7-F871-42F1-9270-11458313F9A9}" dt="2023-07-11T13:17:57.924" v="12346"/>
        <pc:sldMkLst>
          <pc:docMk/>
          <pc:sldMk cId="453678126" sldId="1093"/>
        </pc:sldMkLst>
      </pc:sldChg>
      <pc:sldChg chg="modSp add del mod">
        <pc:chgData name="Alfred Asterjadhi" userId="39de57b9-85c0-4fd1-aaac-8ca2b6560ad0" providerId="ADAL" clId="{570731C7-F871-42F1-9270-11458313F9A9}" dt="2023-06-19T15:56:17.019" v="10648" actId="2696"/>
        <pc:sldMkLst>
          <pc:docMk/>
          <pc:sldMk cId="2278968325" sldId="1093"/>
        </pc:sldMkLst>
      </pc:sldChg>
      <pc:sldChg chg="modSp add mod">
        <pc:chgData name="Alfred Asterjadhi" userId="39de57b9-85c0-4fd1-aaac-8ca2b6560ad0" providerId="ADAL" clId="{570731C7-F871-42F1-9270-11458313F9A9}" dt="2023-06-08T16:58:04.120" v="10204" actId="20577"/>
        <pc:sldMkLst>
          <pc:docMk/>
          <pc:sldMk cId="1215498457" sldId="1094"/>
        </pc:sldMkLst>
      </pc:sldChg>
      <pc:sldChg chg="modSp add mod">
        <pc:chgData name="Alfred Asterjadhi" userId="39de57b9-85c0-4fd1-aaac-8ca2b6560ad0" providerId="ADAL" clId="{570731C7-F871-42F1-9270-11458313F9A9}" dt="2023-06-22T16:30:02.383" v="10909" actId="20577"/>
        <pc:sldMkLst>
          <pc:docMk/>
          <pc:sldMk cId="550260571" sldId="1095"/>
        </pc:sldMkLst>
      </pc:sldChg>
      <pc:sldChg chg="modSp add mod">
        <pc:chgData name="Alfred Asterjadhi" userId="39de57b9-85c0-4fd1-aaac-8ca2b6560ad0" providerId="ADAL" clId="{570731C7-F871-42F1-9270-11458313F9A9}" dt="2023-07-11T10:46:02.150" v="12237" actId="20577"/>
        <pc:sldMkLst>
          <pc:docMk/>
          <pc:sldMk cId="458682330" sldId="1096"/>
        </pc:sldMkLst>
      </pc:sldChg>
      <pc:sldChg chg="modSp add del mod">
        <pc:chgData name="Alfred Asterjadhi" userId="39de57b9-85c0-4fd1-aaac-8ca2b6560ad0" providerId="ADAL" clId="{570731C7-F871-42F1-9270-11458313F9A9}" dt="2023-06-19T15:56:25.871" v="10650" actId="2696"/>
        <pc:sldMkLst>
          <pc:docMk/>
          <pc:sldMk cId="1111814214" sldId="1097"/>
        </pc:sldMkLst>
      </pc:sldChg>
      <pc:sldChg chg="modSp add mod">
        <pc:chgData name="Alfred Asterjadhi" userId="39de57b9-85c0-4fd1-aaac-8ca2b6560ad0" providerId="ADAL" clId="{570731C7-F871-42F1-9270-11458313F9A9}" dt="2023-06-22T16:29:57.928" v="10905" actId="20577"/>
        <pc:sldMkLst>
          <pc:docMk/>
          <pc:sldMk cId="1545377761" sldId="1097"/>
        </pc:sldMkLst>
      </pc:sldChg>
      <pc:sldChg chg="modSp add mod">
        <pc:chgData name="Alfred Asterjadhi" userId="39de57b9-85c0-4fd1-aaac-8ca2b6560ad0" providerId="ADAL" clId="{570731C7-F871-42F1-9270-11458313F9A9}" dt="2023-07-11T13:22:44.750" v="12475"/>
        <pc:sldMkLst>
          <pc:docMk/>
          <pc:sldMk cId="1656120295" sldId="1098"/>
        </pc:sldMkLst>
      </pc:sldChg>
      <pc:sldChg chg="modSp add mod">
        <pc:chgData name="Alfred Asterjadhi" userId="39de57b9-85c0-4fd1-aaac-8ca2b6560ad0" providerId="ADAL" clId="{570731C7-F871-42F1-9270-11458313F9A9}" dt="2023-07-11T13:19:58.957" v="12399"/>
        <pc:sldMkLst>
          <pc:docMk/>
          <pc:sldMk cId="2520185271" sldId="1099"/>
        </pc:sldMkLst>
      </pc:sldChg>
      <pc:sldChg chg="modSp add del mod">
        <pc:chgData name="Alfred Asterjadhi" userId="39de57b9-85c0-4fd1-aaac-8ca2b6560ad0" providerId="ADAL" clId="{570731C7-F871-42F1-9270-11458313F9A9}" dt="2023-06-27T15:36:52.333" v="11119" actId="2696"/>
        <pc:sldMkLst>
          <pc:docMk/>
          <pc:sldMk cId="22999580" sldId="1100"/>
        </pc:sldMkLst>
      </pc:sldChg>
      <pc:sldChg chg="modSp add mod">
        <pc:chgData name="Alfred Asterjadhi" userId="39de57b9-85c0-4fd1-aaac-8ca2b6560ad0" providerId="ADAL" clId="{570731C7-F871-42F1-9270-11458313F9A9}" dt="2023-07-11T13:18:54.031" v="12370"/>
        <pc:sldMkLst>
          <pc:docMk/>
          <pc:sldMk cId="2355892918" sldId="1100"/>
        </pc:sldMkLst>
      </pc:sldChg>
      <pc:sldChg chg="modSp add mod">
        <pc:chgData name="Alfred Asterjadhi" userId="39de57b9-85c0-4fd1-aaac-8ca2b6560ad0" providerId="ADAL" clId="{570731C7-F871-42F1-9270-11458313F9A9}" dt="2023-07-11T13:23:48.167" v="12508" actId="20577"/>
        <pc:sldMkLst>
          <pc:docMk/>
          <pc:sldMk cId="1687297951" sldId="1101"/>
        </pc:sldMkLst>
      </pc:sldChg>
      <pc:sldChg chg="modSp add mod">
        <pc:chgData name="Alfred Asterjadhi" userId="39de57b9-85c0-4fd1-aaac-8ca2b6560ad0" providerId="ADAL" clId="{570731C7-F871-42F1-9270-11458313F9A9}" dt="2023-07-11T13:25:00.335" v="12548"/>
        <pc:sldMkLst>
          <pc:docMk/>
          <pc:sldMk cId="4101845644" sldId="1102"/>
        </pc:sldMkLst>
      </pc:sldChg>
      <pc:sldChg chg="modSp add mod">
        <pc:chgData name="Alfred Asterjadhi" userId="39de57b9-85c0-4fd1-aaac-8ca2b6560ad0" providerId="ADAL" clId="{570731C7-F871-42F1-9270-11458313F9A9}" dt="2023-07-11T13:26:06.724" v="12585" actId="20577"/>
        <pc:sldMkLst>
          <pc:docMk/>
          <pc:sldMk cId="3593052563" sldId="1103"/>
        </pc:sldMkLst>
      </pc:sldChg>
      <pc:sldChg chg="modSp add mod">
        <pc:chgData name="Alfred Asterjadhi" userId="39de57b9-85c0-4fd1-aaac-8ca2b6560ad0" providerId="ADAL" clId="{570731C7-F871-42F1-9270-11458313F9A9}" dt="2023-07-11T13:27:26.043" v="12616" actId="20577"/>
        <pc:sldMkLst>
          <pc:docMk/>
          <pc:sldMk cId="1079166070" sldId="1104"/>
        </pc:sldMkLst>
      </pc:sldChg>
      <pc:sldChg chg="modSp add mod">
        <pc:chgData name="Alfred Asterjadhi" userId="39de57b9-85c0-4fd1-aaac-8ca2b6560ad0" providerId="ADAL" clId="{570731C7-F871-42F1-9270-11458313F9A9}" dt="2023-07-11T13:29:58.453" v="12672"/>
        <pc:sldMkLst>
          <pc:docMk/>
          <pc:sldMk cId="1404049650" sldId="1105"/>
        </pc:sldMkLst>
      </pc:sldChg>
      <pc:sldChg chg="modSp add mod">
        <pc:chgData name="Alfred Asterjadhi" userId="39de57b9-85c0-4fd1-aaac-8ca2b6560ad0" providerId="ADAL" clId="{570731C7-F871-42F1-9270-11458313F9A9}" dt="2023-07-12T06:24:34.018" v="13457" actId="207"/>
        <pc:sldMkLst>
          <pc:docMk/>
          <pc:sldMk cId="853705033" sldId="1106"/>
        </pc:sldMkLst>
      </pc:sldChg>
      <pc:sldChg chg="modSp add mod">
        <pc:chgData name="Alfred Asterjadhi" userId="39de57b9-85c0-4fd1-aaac-8ca2b6560ad0" providerId="ADAL" clId="{570731C7-F871-42F1-9270-11458313F9A9}" dt="2023-07-11T13:16:18.988" v="12306"/>
        <pc:sldMkLst>
          <pc:docMk/>
          <pc:sldMk cId="2404781967" sldId="1107"/>
        </pc:sldMkLst>
      </pc:sldChg>
      <pc:sldChg chg="modSp add mod">
        <pc:chgData name="Alfred Asterjadhi" userId="39de57b9-85c0-4fd1-aaac-8ca2b6560ad0" providerId="ADAL" clId="{570731C7-F871-42F1-9270-11458313F9A9}" dt="2023-07-13T00:15:14.129" v="15729" actId="20577"/>
        <pc:sldMkLst>
          <pc:docMk/>
          <pc:sldMk cId="1125864725" sldId="1108"/>
        </pc:sldMkLst>
      </pc:sldChg>
      <pc:sldChg chg="modSp add mod">
        <pc:chgData name="Alfred Asterjadhi" userId="39de57b9-85c0-4fd1-aaac-8ca2b6560ad0" providerId="ADAL" clId="{570731C7-F871-42F1-9270-11458313F9A9}" dt="2023-07-13T07:04:17.596" v="16695"/>
        <pc:sldMkLst>
          <pc:docMk/>
          <pc:sldMk cId="3430999305" sldId="1109"/>
        </pc:sldMkLst>
      </pc:sldChg>
      <pc:sldChg chg="modSp add mod">
        <pc:chgData name="Alfred Asterjadhi" userId="39de57b9-85c0-4fd1-aaac-8ca2b6560ad0" providerId="ADAL" clId="{570731C7-F871-42F1-9270-11458313F9A9}" dt="2023-07-13T07:05:09.996" v="16722"/>
        <pc:sldMkLst>
          <pc:docMk/>
          <pc:sldMk cId="179071784" sldId="1110"/>
        </pc:sldMkLst>
      </pc:sldChg>
      <pc:sldChg chg="modSp add mod">
        <pc:chgData name="Alfred Asterjadhi" userId="39de57b9-85c0-4fd1-aaac-8ca2b6560ad0" providerId="ADAL" clId="{570731C7-F871-42F1-9270-11458313F9A9}" dt="2023-07-13T07:06:11.846" v="16752"/>
        <pc:sldMkLst>
          <pc:docMk/>
          <pc:sldMk cId="2762996847" sldId="1111"/>
        </pc:sldMkLst>
      </pc:sldChg>
      <pc:sldChg chg="modSp add mod">
        <pc:chgData name="Alfred Asterjadhi" userId="39de57b9-85c0-4fd1-aaac-8ca2b6560ad0" providerId="ADAL" clId="{570731C7-F871-42F1-9270-11458313F9A9}" dt="2023-07-13T07:09:15.552" v="16803"/>
        <pc:sldMkLst>
          <pc:docMk/>
          <pc:sldMk cId="2787618470" sldId="1112"/>
        </pc:sldMkLst>
      </pc:sldChg>
      <pc:sldChg chg="modSp add mod">
        <pc:chgData name="Alfred Asterjadhi" userId="39de57b9-85c0-4fd1-aaac-8ca2b6560ad0" providerId="ADAL" clId="{570731C7-F871-42F1-9270-11458313F9A9}" dt="2023-07-24T18:11:27.313" v="19560" actId="20577"/>
        <pc:sldMkLst>
          <pc:docMk/>
          <pc:sldMk cId="397338809" sldId="1113"/>
        </pc:sldMkLst>
      </pc:sldChg>
      <pc:sldChg chg="modSp add del mod">
        <pc:chgData name="Alfred Asterjadhi" userId="39de57b9-85c0-4fd1-aaac-8ca2b6560ad0" providerId="ADAL" clId="{570731C7-F871-42F1-9270-11458313F9A9}" dt="2023-07-13T08:34:09.075" v="17434" actId="2696"/>
        <pc:sldMkLst>
          <pc:docMk/>
          <pc:sldMk cId="3978923239" sldId="1113"/>
        </pc:sldMkLst>
      </pc:sldChg>
      <pc:sldChg chg="modSp add mod">
        <pc:chgData name="Alfred Asterjadhi" userId="39de57b9-85c0-4fd1-aaac-8ca2b6560ad0" providerId="ADAL" clId="{570731C7-F871-42F1-9270-11458313F9A9}" dt="2023-07-13T07:12:34.712" v="16834"/>
        <pc:sldMkLst>
          <pc:docMk/>
          <pc:sldMk cId="2517794860" sldId="1114"/>
        </pc:sldMkLst>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ldChg>
      <pc:sldChg chg="modSp add mod">
        <pc:chgData name="Alfred Asterjadhi" userId="39de57b9-85c0-4fd1-aaac-8ca2b6560ad0" providerId="ADAL" clId="{570731C7-F871-42F1-9270-11458313F9A9}" dt="2023-07-13T07:01:42.863" v="16661"/>
        <pc:sldMkLst>
          <pc:docMk/>
          <pc:sldMk cId="169183761" sldId="1116"/>
        </pc:sldMkLst>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ldChg>
      <pc:sldChg chg="modSp add mod">
        <pc:chgData name="Alfred Asterjadhi" userId="39de57b9-85c0-4fd1-aaac-8ca2b6560ad0" providerId="ADAL" clId="{570731C7-F871-42F1-9270-11458313F9A9}" dt="2023-07-13T07:17:40.982" v="16898" actId="20577"/>
        <pc:sldMkLst>
          <pc:docMk/>
          <pc:sldMk cId="1134196576" sldId="1121"/>
        </pc:sldMkLst>
      </pc:sldChg>
      <pc:sldChg chg="modSp add mod">
        <pc:chgData name="Alfred Asterjadhi" userId="39de57b9-85c0-4fd1-aaac-8ca2b6560ad0" providerId="ADAL" clId="{570731C7-F871-42F1-9270-11458313F9A9}" dt="2023-07-17T16:12:47.208" v="19195" actId="20577"/>
        <pc:sldMkLst>
          <pc:docMk/>
          <pc:sldMk cId="1792235761" sldId="1122"/>
        </pc:sldMkLst>
      </pc:sldChg>
      <pc:sldChg chg="modSp add mod">
        <pc:chgData name="Alfred Asterjadhi" userId="39de57b9-85c0-4fd1-aaac-8ca2b6560ad0" providerId="ADAL" clId="{570731C7-F871-42F1-9270-11458313F9A9}" dt="2023-07-24T18:12:57.471" v="19572" actId="20577"/>
        <pc:sldMkLst>
          <pc:docMk/>
          <pc:sldMk cId="1154491754" sldId="1123"/>
        </pc:sldMkLst>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ldChg>
      <pc:sldChg chg="modSp add del mod">
        <pc:chgData name="Alfred Asterjadhi" userId="39de57b9-85c0-4fd1-aaac-8ca2b6560ad0" providerId="ADAL" clId="{570731C7-F871-42F1-9270-11458313F9A9}" dt="2023-07-13T00:14:56.606" v="15724" actId="2696"/>
        <pc:sldMkLst>
          <pc:docMk/>
          <pc:sldMk cId="1696438322" sldId="1124"/>
        </pc:sldMkLst>
      </pc:sldChg>
      <pc:sldChg chg="modSp add del mod">
        <pc:chgData name="Alfred Asterjadhi" userId="39de57b9-85c0-4fd1-aaac-8ca2b6560ad0" providerId="ADAL" clId="{570731C7-F871-42F1-9270-11458313F9A9}" dt="2023-07-13T08:34:39.720" v="17436" actId="2696"/>
        <pc:sldMkLst>
          <pc:docMk/>
          <pc:sldMk cId="1702825598" sldId="1124"/>
        </pc:sldMkLst>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ldChg>
      <pc:sldChg chg="modSp add mod">
        <pc:chgData name="Alfred Asterjadhi" userId="39de57b9-85c0-4fd1-aaac-8ca2b6560ad0" providerId="ADAL" clId="{570731C7-F871-42F1-9270-11458313F9A9}" dt="2023-07-26T02:30:28.736" v="19823" actId="20577"/>
        <pc:sldMkLst>
          <pc:docMk/>
          <pc:sldMk cId="4175216428" sldId="1128"/>
        </pc:sldMkLst>
      </pc:sldChg>
      <pc:sldChg chg="modSp add mod">
        <pc:chgData name="Alfred Asterjadhi" userId="39de57b9-85c0-4fd1-aaac-8ca2b6560ad0" providerId="ADAL" clId="{570731C7-F871-42F1-9270-11458313F9A9}" dt="2023-07-13T07:41:42.784" v="17212"/>
        <pc:sldMkLst>
          <pc:docMk/>
          <pc:sldMk cId="239690128" sldId="1129"/>
        </pc:sldMkLst>
      </pc:sldChg>
      <pc:sldChg chg="modSp add mod">
        <pc:chgData name="Alfred Asterjadhi" userId="39de57b9-85c0-4fd1-aaac-8ca2b6560ad0" providerId="ADAL" clId="{570731C7-F871-42F1-9270-11458313F9A9}" dt="2023-07-13T07:43:54.698" v="17238"/>
        <pc:sldMkLst>
          <pc:docMk/>
          <pc:sldMk cId="3058654037" sldId="1130"/>
        </pc:sldMkLst>
      </pc:sldChg>
      <pc:sldChg chg="modSp add mod">
        <pc:chgData name="Alfred Asterjadhi" userId="39de57b9-85c0-4fd1-aaac-8ca2b6560ad0" providerId="ADAL" clId="{570731C7-F871-42F1-9270-11458313F9A9}" dt="2023-07-13T09:18:16.225" v="17502" actId="20577"/>
        <pc:sldMkLst>
          <pc:docMk/>
          <pc:sldMk cId="223851031" sldId="1131"/>
        </pc:sldMkLst>
      </pc:sldChg>
      <pc:sldChg chg="modSp add mod">
        <pc:chgData name="Alfred Asterjadhi" userId="39de57b9-85c0-4fd1-aaac-8ca2b6560ad0" providerId="ADAL" clId="{570731C7-F871-42F1-9270-11458313F9A9}" dt="2023-07-13T07:49:35.828" v="17271"/>
        <pc:sldMkLst>
          <pc:docMk/>
          <pc:sldMk cId="3932577484" sldId="1132"/>
        </pc:sldMkLst>
      </pc:sldChg>
      <pc:sldChg chg="modSp add mod">
        <pc:chgData name="Alfred Asterjadhi" userId="39de57b9-85c0-4fd1-aaac-8ca2b6560ad0" providerId="ADAL" clId="{570731C7-F871-42F1-9270-11458313F9A9}" dt="2023-07-13T07:52:09.419" v="17296"/>
        <pc:sldMkLst>
          <pc:docMk/>
          <pc:sldMk cId="3522038332" sldId="1133"/>
        </pc:sldMkLst>
      </pc:sldChg>
      <pc:sldChg chg="modSp add mod">
        <pc:chgData name="Alfred Asterjadhi" userId="39de57b9-85c0-4fd1-aaac-8ca2b6560ad0" providerId="ADAL" clId="{570731C7-F871-42F1-9270-11458313F9A9}" dt="2023-07-13T07:53:31.415" v="17322"/>
        <pc:sldMkLst>
          <pc:docMk/>
          <pc:sldMk cId="3762577914" sldId="1134"/>
        </pc:sldMkLst>
      </pc:sldChg>
      <pc:sldChg chg="modSp add mod">
        <pc:chgData name="Alfred Asterjadhi" userId="39de57b9-85c0-4fd1-aaac-8ca2b6560ad0" providerId="ADAL" clId="{570731C7-F871-42F1-9270-11458313F9A9}" dt="2023-07-17T16:34:36.772" v="19321" actId="20577"/>
        <pc:sldMkLst>
          <pc:docMk/>
          <pc:sldMk cId="2835481942" sldId="1135"/>
        </pc:sldMkLst>
      </pc:sldChg>
      <pc:sldChg chg="modSp add del mod">
        <pc:chgData name="Alfred Asterjadhi" userId="39de57b9-85c0-4fd1-aaac-8ca2b6560ad0" providerId="ADAL" clId="{570731C7-F871-42F1-9270-11458313F9A9}" dt="2023-07-13T08:34:09.075" v="17434" actId="2696"/>
        <pc:sldMkLst>
          <pc:docMk/>
          <pc:sldMk cId="623037648" sldId="1136"/>
        </pc:sldMkLst>
      </pc:sldChg>
      <pc:sldChg chg="modSp add mod">
        <pc:chgData name="Alfred Asterjadhi" userId="39de57b9-85c0-4fd1-aaac-8ca2b6560ad0" providerId="ADAL" clId="{570731C7-F871-42F1-9270-11458313F9A9}" dt="2023-07-13T12:30:58.252" v="18535"/>
        <pc:sldMkLst>
          <pc:docMk/>
          <pc:sldMk cId="2331183285" sldId="1136"/>
        </pc:sldMkLst>
      </pc:sldChg>
      <pc:sldChg chg="modSp add mod">
        <pc:chgData name="Alfred Asterjadhi" userId="39de57b9-85c0-4fd1-aaac-8ca2b6560ad0" providerId="ADAL" clId="{570731C7-F871-42F1-9270-11458313F9A9}" dt="2023-07-24T17:56:53.038" v="19540" actId="20577"/>
        <pc:sldMkLst>
          <pc:docMk/>
          <pc:sldMk cId="755760760" sldId="1137"/>
        </pc:sldMkLst>
      </pc:sldChg>
      <pc:sldChg chg="modSp add del mod">
        <pc:chgData name="Alfred Asterjadhi" userId="39de57b9-85c0-4fd1-aaac-8ca2b6560ad0" providerId="ADAL" clId="{570731C7-F871-42F1-9270-11458313F9A9}" dt="2023-07-13T08:34:09.075" v="17434" actId="2696"/>
        <pc:sldMkLst>
          <pc:docMk/>
          <pc:sldMk cId="3406287156" sldId="1137"/>
        </pc:sldMkLst>
      </pc:sldChg>
      <pc:sldChg chg="modSp add del mod">
        <pc:chgData name="Alfred Asterjadhi" userId="39de57b9-85c0-4fd1-aaac-8ca2b6560ad0" providerId="ADAL" clId="{570731C7-F871-42F1-9270-11458313F9A9}" dt="2023-07-13T08:34:09.075" v="17434" actId="2696"/>
        <pc:sldMkLst>
          <pc:docMk/>
          <pc:sldMk cId="1675678554" sldId="1138"/>
        </pc:sldMkLst>
      </pc:sldChg>
      <pc:sldChg chg="modSp add mod">
        <pc:chgData name="Alfred Asterjadhi" userId="39de57b9-85c0-4fd1-aaac-8ca2b6560ad0" providerId="ADAL" clId="{570731C7-F871-42F1-9270-11458313F9A9}" dt="2023-07-24T17:53:59.845" v="19456" actId="13926"/>
        <pc:sldMkLst>
          <pc:docMk/>
          <pc:sldMk cId="3439292382" sldId="1138"/>
        </pc:sldMkLst>
      </pc:sldChg>
      <pc:sldChg chg="modSp add del mod">
        <pc:chgData name="Alfred Asterjadhi" userId="39de57b9-85c0-4fd1-aaac-8ca2b6560ad0" providerId="ADAL" clId="{570731C7-F871-42F1-9270-11458313F9A9}" dt="2023-07-13T08:34:09.075" v="17434" actId="2696"/>
        <pc:sldMkLst>
          <pc:docMk/>
          <pc:sldMk cId="867303912" sldId="1139"/>
        </pc:sldMkLst>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ldChg>
      <pc:sldChg chg="modSp add del mod">
        <pc:chgData name="Alfred Asterjadhi" userId="39de57b9-85c0-4fd1-aaac-8ca2b6560ad0" providerId="ADAL" clId="{570731C7-F871-42F1-9270-11458313F9A9}" dt="2023-07-13T08:34:09.075" v="17434" actId="2696"/>
        <pc:sldMkLst>
          <pc:docMk/>
          <pc:sldMk cId="910426079" sldId="1141"/>
        </pc:sldMkLst>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ldChg>
      <pc:sldChg chg="modSp add mod">
        <pc:chgData name="Alfred Asterjadhi" userId="39de57b9-85c0-4fd1-aaac-8ca2b6560ad0" providerId="ADAL" clId="{570731C7-F871-42F1-9270-11458313F9A9}" dt="2023-07-24T17:55:16.064" v="19505" actId="13926"/>
        <pc:sldMkLst>
          <pc:docMk/>
          <pc:sldMk cId="1129407089" sldId="1142"/>
        </pc:sldMkLst>
      </pc:sldChg>
      <pc:sldChg chg="modSp add del mod">
        <pc:chgData name="Alfred Asterjadhi" userId="39de57b9-85c0-4fd1-aaac-8ca2b6560ad0" providerId="ADAL" clId="{570731C7-F871-42F1-9270-11458313F9A9}" dt="2023-07-13T08:34:09.075" v="17434" actId="2696"/>
        <pc:sldMkLst>
          <pc:docMk/>
          <pc:sldMk cId="2693133548" sldId="1143"/>
        </pc:sldMkLst>
      </pc:sldChg>
      <pc:sldChg chg="modSp add mod">
        <pc:chgData name="Alfred Asterjadhi" userId="39de57b9-85c0-4fd1-aaac-8ca2b6560ad0" providerId="ADAL" clId="{570731C7-F871-42F1-9270-11458313F9A9}" dt="2023-07-13T14:16:11.994" v="19149" actId="20577"/>
        <pc:sldMkLst>
          <pc:docMk/>
          <pc:sldMk cId="3837519420" sldId="1143"/>
        </pc:sldMkLst>
      </pc:sldChg>
      <pc:sldChg chg="modSp add del mod">
        <pc:chgData name="Alfred Asterjadhi" userId="39de57b9-85c0-4fd1-aaac-8ca2b6560ad0" providerId="ADAL" clId="{570731C7-F871-42F1-9270-11458313F9A9}" dt="2023-07-13T08:34:09.075" v="17434" actId="2696"/>
        <pc:sldMkLst>
          <pc:docMk/>
          <pc:sldMk cId="398633925" sldId="1144"/>
        </pc:sldMkLst>
      </pc:sldChg>
      <pc:sldChg chg="modSp add mod">
        <pc:chgData name="Alfred Asterjadhi" userId="39de57b9-85c0-4fd1-aaac-8ca2b6560ad0" providerId="ADAL" clId="{570731C7-F871-42F1-9270-11458313F9A9}" dt="2023-07-24T17:57:04.214" v="19541" actId="20577"/>
        <pc:sldMkLst>
          <pc:docMk/>
          <pc:sldMk cId="2818386726" sldId="1144"/>
        </pc:sldMkLst>
      </pc:sldChg>
      <pc:sldChg chg="modSp add mod">
        <pc:chgData name="Alfred Asterjadhi" userId="39de57b9-85c0-4fd1-aaac-8ca2b6560ad0" providerId="ADAL" clId="{570731C7-F871-42F1-9270-11458313F9A9}" dt="2023-07-24T17:57:12.739" v="19542"/>
        <pc:sldMkLst>
          <pc:docMk/>
          <pc:sldMk cId="2279924500" sldId="1145"/>
        </pc:sldMkLst>
      </pc:sldChg>
      <pc:sldChg chg="modSp add del mod">
        <pc:chgData name="Alfred Asterjadhi" userId="39de57b9-85c0-4fd1-aaac-8ca2b6560ad0" providerId="ADAL" clId="{570731C7-F871-42F1-9270-11458313F9A9}" dt="2023-07-13T08:34:09.075" v="17434" actId="2696"/>
        <pc:sldMkLst>
          <pc:docMk/>
          <pc:sldMk cId="3132660293" sldId="1145"/>
        </pc:sldMkLst>
      </pc:sldChg>
      <pc:sldChg chg="modSp add mod">
        <pc:chgData name="Alfred Asterjadhi" userId="39de57b9-85c0-4fd1-aaac-8ca2b6560ad0" providerId="ADAL" clId="{570731C7-F871-42F1-9270-11458313F9A9}" dt="2023-07-24T17:57:16.404" v="19543"/>
        <pc:sldMkLst>
          <pc:docMk/>
          <pc:sldMk cId="1595972681" sldId="1146"/>
        </pc:sldMkLst>
      </pc:sldChg>
      <pc:sldChg chg="modSp add del mod">
        <pc:chgData name="Alfred Asterjadhi" userId="39de57b9-85c0-4fd1-aaac-8ca2b6560ad0" providerId="ADAL" clId="{570731C7-F871-42F1-9270-11458313F9A9}" dt="2023-07-13T08:34:09.075" v="17434" actId="2696"/>
        <pc:sldMkLst>
          <pc:docMk/>
          <pc:sldMk cId="3635562735" sldId="1146"/>
        </pc:sldMkLst>
      </pc:sldChg>
      <pc:sldChg chg="modSp add mod">
        <pc:chgData name="Alfred Asterjadhi" userId="39de57b9-85c0-4fd1-aaac-8ca2b6560ad0" providerId="ADAL" clId="{570731C7-F871-42F1-9270-11458313F9A9}" dt="2023-07-24T17:57:19.659" v="19544"/>
        <pc:sldMkLst>
          <pc:docMk/>
          <pc:sldMk cId="1671793633" sldId="1147"/>
        </pc:sldMkLst>
      </pc:sldChg>
      <pc:sldChg chg="modSp add del mod">
        <pc:chgData name="Alfred Asterjadhi" userId="39de57b9-85c0-4fd1-aaac-8ca2b6560ad0" providerId="ADAL" clId="{570731C7-F871-42F1-9270-11458313F9A9}" dt="2023-07-13T08:34:09.075" v="17434" actId="2696"/>
        <pc:sldMkLst>
          <pc:docMk/>
          <pc:sldMk cId="2593424759" sldId="1147"/>
        </pc:sldMkLst>
      </pc:sldChg>
      <pc:sldChg chg="modSp add mod">
        <pc:chgData name="Alfred Asterjadhi" userId="39de57b9-85c0-4fd1-aaac-8ca2b6560ad0" providerId="ADAL" clId="{570731C7-F871-42F1-9270-11458313F9A9}" dt="2023-07-24T17:57:22.341" v="19545"/>
        <pc:sldMkLst>
          <pc:docMk/>
          <pc:sldMk cId="720861815" sldId="1148"/>
        </pc:sldMkLst>
      </pc:sldChg>
      <pc:sldChg chg="modSp add del mod">
        <pc:chgData name="Alfred Asterjadhi" userId="39de57b9-85c0-4fd1-aaac-8ca2b6560ad0" providerId="ADAL" clId="{570731C7-F871-42F1-9270-11458313F9A9}" dt="2023-07-13T08:34:09.075" v="17434" actId="2696"/>
        <pc:sldMkLst>
          <pc:docMk/>
          <pc:sldMk cId="2755866062" sldId="1148"/>
        </pc:sldMkLst>
      </pc:sldChg>
      <pc:sldChg chg="modSp add del mod">
        <pc:chgData name="Alfred Asterjadhi" userId="39de57b9-85c0-4fd1-aaac-8ca2b6560ad0" providerId="ADAL" clId="{570731C7-F871-42F1-9270-11458313F9A9}" dt="2023-07-13T08:34:09.075" v="17434" actId="2696"/>
        <pc:sldMkLst>
          <pc:docMk/>
          <pc:sldMk cId="1184412914" sldId="1149"/>
        </pc:sldMkLst>
      </pc:sldChg>
      <pc:sldChg chg="modSp add mod">
        <pc:chgData name="Alfred Asterjadhi" userId="39de57b9-85c0-4fd1-aaac-8ca2b6560ad0" providerId="ADAL" clId="{570731C7-F871-42F1-9270-11458313F9A9}" dt="2023-07-24T17:57:25.100" v="19546"/>
        <pc:sldMkLst>
          <pc:docMk/>
          <pc:sldMk cId="3500904012" sldId="1149"/>
        </pc:sldMkLst>
      </pc:sldChg>
      <pc:sldChg chg="modSp add del mod">
        <pc:chgData name="Alfred Asterjadhi" userId="39de57b9-85c0-4fd1-aaac-8ca2b6560ad0" providerId="ADAL" clId="{570731C7-F871-42F1-9270-11458313F9A9}" dt="2023-07-13T08:34:09.075" v="17434" actId="2696"/>
        <pc:sldMkLst>
          <pc:docMk/>
          <pc:sldMk cId="2327252110" sldId="1150"/>
        </pc:sldMkLst>
      </pc:sldChg>
      <pc:sldChg chg="modSp add mod">
        <pc:chgData name="Alfred Asterjadhi" userId="39de57b9-85c0-4fd1-aaac-8ca2b6560ad0" providerId="ADAL" clId="{570731C7-F871-42F1-9270-11458313F9A9}" dt="2023-07-24T17:57:27.924" v="19547"/>
        <pc:sldMkLst>
          <pc:docMk/>
          <pc:sldMk cId="2703498279" sldId="1150"/>
        </pc:sldMkLst>
      </pc:sldChg>
      <pc:sldChg chg="modSp add del mod">
        <pc:chgData name="Alfred Asterjadhi" userId="39de57b9-85c0-4fd1-aaac-8ca2b6560ad0" providerId="ADAL" clId="{570731C7-F871-42F1-9270-11458313F9A9}" dt="2023-07-13T08:34:09.075" v="17434" actId="2696"/>
        <pc:sldMkLst>
          <pc:docMk/>
          <pc:sldMk cId="1724615812" sldId="1151"/>
        </pc:sldMkLst>
      </pc:sldChg>
      <pc:sldChg chg="modSp add mod">
        <pc:chgData name="Alfred Asterjadhi" userId="39de57b9-85c0-4fd1-aaac-8ca2b6560ad0" providerId="ADAL" clId="{570731C7-F871-42F1-9270-11458313F9A9}" dt="2023-07-24T17:57:35.267" v="19548"/>
        <pc:sldMkLst>
          <pc:docMk/>
          <pc:sldMk cId="2878911494" sldId="1151"/>
        </pc:sldMkLst>
      </pc:sldChg>
      <pc:sldChg chg="modSp add mod">
        <pc:chgData name="Alfred Asterjadhi" userId="39de57b9-85c0-4fd1-aaac-8ca2b6560ad0" providerId="ADAL" clId="{570731C7-F871-42F1-9270-11458313F9A9}" dt="2023-07-13T13:25:30.269" v="19013"/>
        <pc:sldMkLst>
          <pc:docMk/>
          <pc:sldMk cId="1965649142" sldId="1152"/>
        </pc:sldMkLst>
      </pc:sldChg>
      <pc:sldChg chg="modSp add mod">
        <pc:chgData name="Alfred Asterjadhi" userId="39de57b9-85c0-4fd1-aaac-8ca2b6560ad0" providerId="ADAL" clId="{570731C7-F871-42F1-9270-11458313F9A9}" dt="2023-07-24T18:10:41.939" v="19550" actId="6549"/>
        <pc:sldMkLst>
          <pc:docMk/>
          <pc:sldMk cId="3084478960" sldId="1153"/>
        </pc:sldMkLst>
      </pc:sldChg>
      <pc:sldChg chg="modSp add mod">
        <pc:chgData name="Alfred Asterjadhi" userId="39de57b9-85c0-4fd1-aaac-8ca2b6560ad0" providerId="ADAL" clId="{570731C7-F871-42F1-9270-11458313F9A9}" dt="2023-07-24T18:10:47.749" v="19552"/>
        <pc:sldMkLst>
          <pc:docMk/>
          <pc:sldMk cId="3473114834" sldId="1154"/>
        </pc:sldMkLst>
      </pc:sldChg>
      <pc:sldChg chg="modSp add del mod">
        <pc:chgData name="Alfred Asterjadhi" userId="39de57b9-85c0-4fd1-aaac-8ca2b6560ad0" providerId="ADAL" clId="{570731C7-F871-42F1-9270-11458313F9A9}" dt="2023-07-13T14:15:29.031" v="19145" actId="47"/>
        <pc:sldMkLst>
          <pc:docMk/>
          <pc:sldMk cId="4241131908" sldId="1155"/>
        </pc:sldMkLst>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ldChg>
      <pc:sldChg chg="modSp mod">
        <pc:chgData name="Alfred Asterjadhi" userId="39de57b9-85c0-4fd1-aaac-8ca2b6560ad0" providerId="ADAL" clId="{0A13E47B-3FF0-4549-A204-02530860F021}" dt="2024-06-06T18:28:52.717" v="88" actId="20577"/>
        <pc:sldMkLst>
          <pc:docMk/>
          <pc:sldMk cId="982683574" sldId="1055"/>
        </pc:sldMkLst>
      </pc:sldChg>
      <pc:sldMasterChg chg="modSp mod">
        <pc:chgData name="Alfred Asterjadhi" userId="39de57b9-85c0-4fd1-aaac-8ca2b6560ad0" providerId="ADAL" clId="{0A13E47B-3FF0-4549-A204-02530860F021}" dt="2024-06-04T19:22:57.920" v="87" actId="20577"/>
        <pc:sldMasterMkLst>
          <pc:docMk/>
          <pc:sldMasterMk cId="0" sldId="2147483656"/>
        </pc:sldMasterMkLst>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ldChg>
      <pc:sldChg chg="addSp delSp modSp add mod chgLayout">
        <pc:chgData name="Alfred Asterjadhi" userId="39de57b9-85c0-4fd1-aaac-8ca2b6560ad0" providerId="ADAL" clId="{D81544A4-3A38-4468-9CA7-5E97E012240A}" dt="2024-07-18T23:26:02.967" v="1488"/>
        <pc:sldMkLst>
          <pc:docMk/>
          <pc:sldMk cId="364648817" sldId="1063"/>
        </pc:sldMkLst>
      </pc:sldChg>
      <pc:sldChg chg="addSp delSp modSp new mod chgLayout">
        <pc:chgData name="Alfred Asterjadhi" userId="39de57b9-85c0-4fd1-aaac-8ca2b6560ad0" providerId="ADAL" clId="{D81544A4-3A38-4468-9CA7-5E97E012240A}" dt="2024-07-18T23:26:04.122" v="1489"/>
        <pc:sldMkLst>
          <pc:docMk/>
          <pc:sldMk cId="3289952118" sldId="1064"/>
        </pc:sldMkLst>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ldChg>
      <pc:sldChg chg="modSp new del mod">
        <pc:chgData name="Alfred Asterjadhi" userId="39de57b9-85c0-4fd1-aaac-8ca2b6560ad0" providerId="ADAL" clId="{D81544A4-3A38-4468-9CA7-5E97E012240A}" dt="2024-07-18T16:54:24.160" v="261" actId="2696"/>
        <pc:sldMkLst>
          <pc:docMk/>
          <pc:sldMk cId="242353846" sldId="1066"/>
        </pc:sldMkLst>
      </pc:sldChg>
      <pc:sldChg chg="modSp add mod">
        <pc:chgData name="Alfred Asterjadhi" userId="39de57b9-85c0-4fd1-aaac-8ca2b6560ad0" providerId="ADAL" clId="{D81544A4-3A38-4468-9CA7-5E97E012240A}" dt="2024-07-18T23:25:56.780" v="1483"/>
        <pc:sldMkLst>
          <pc:docMk/>
          <pc:sldMk cId="2417046986" sldId="1066"/>
        </pc:sldMkLst>
      </pc:sldChg>
      <pc:sldChg chg="modSp new del mod">
        <pc:chgData name="Alfred Asterjadhi" userId="39de57b9-85c0-4fd1-aaac-8ca2b6560ad0" providerId="ADAL" clId="{D81544A4-3A38-4468-9CA7-5E97E012240A}" dt="2024-07-18T16:54:24.160" v="261" actId="2696"/>
        <pc:sldMkLst>
          <pc:docMk/>
          <pc:sldMk cId="302339176" sldId="1067"/>
        </pc:sldMkLst>
      </pc:sldChg>
      <pc:sldChg chg="addSp delSp modSp add mod chgLayout">
        <pc:chgData name="Alfred Asterjadhi" userId="39de57b9-85c0-4fd1-aaac-8ca2b6560ad0" providerId="ADAL" clId="{D81544A4-3A38-4468-9CA7-5E97E012240A}" dt="2024-07-18T23:26:01.809" v="1487"/>
        <pc:sldMkLst>
          <pc:docMk/>
          <pc:sldMk cId="3366167502" sldId="1067"/>
        </pc:sldMkLst>
      </pc:sldChg>
      <pc:sldChg chg="addSp delSp modSp add mod chgLayout">
        <pc:chgData name="Alfred Asterjadhi" userId="39de57b9-85c0-4fd1-aaac-8ca2b6560ad0" providerId="ADAL" clId="{D81544A4-3A38-4468-9CA7-5E97E012240A}" dt="2024-07-18T23:25:58.264" v="1484"/>
        <pc:sldMkLst>
          <pc:docMk/>
          <pc:sldMk cId="95971162" sldId="1068"/>
        </pc:sldMkLst>
      </pc:sldChg>
      <pc:sldChg chg="modSp new del mod">
        <pc:chgData name="Alfred Asterjadhi" userId="39de57b9-85c0-4fd1-aaac-8ca2b6560ad0" providerId="ADAL" clId="{D81544A4-3A38-4468-9CA7-5E97E012240A}" dt="2024-07-18T16:54:24.160" v="261" actId="2696"/>
        <pc:sldMkLst>
          <pc:docMk/>
          <pc:sldMk cId="2191654009" sldId="1068"/>
        </pc:sldMkLst>
      </pc:sldChg>
      <pc:sldChg chg="addSp delSp modSp add mod chgLayout">
        <pc:chgData name="Alfred Asterjadhi" userId="39de57b9-85c0-4fd1-aaac-8ca2b6560ad0" providerId="ADAL" clId="{D81544A4-3A38-4468-9CA7-5E97E012240A}" dt="2024-07-18T23:25:59.544" v="1485"/>
        <pc:sldMkLst>
          <pc:docMk/>
          <pc:sldMk cId="689450548" sldId="1069"/>
        </pc:sldMkLst>
      </pc:sldChg>
      <pc:sldChg chg="modSp new del mod">
        <pc:chgData name="Alfred Asterjadhi" userId="39de57b9-85c0-4fd1-aaac-8ca2b6560ad0" providerId="ADAL" clId="{D81544A4-3A38-4468-9CA7-5E97E012240A}" dt="2024-07-18T16:54:24.160" v="261" actId="2696"/>
        <pc:sldMkLst>
          <pc:docMk/>
          <pc:sldMk cId="2597531010" sldId="1069"/>
        </pc:sldMkLst>
      </pc:sldChg>
      <pc:sldChg chg="addSp delSp modSp new mod chgLayout">
        <pc:chgData name="Alfred Asterjadhi" userId="39de57b9-85c0-4fd1-aaac-8ca2b6560ad0" providerId="ADAL" clId="{D81544A4-3A38-4468-9CA7-5E97E012240A}" dt="2024-07-18T23:26:06.946" v="1491"/>
        <pc:sldMkLst>
          <pc:docMk/>
          <pc:sldMk cId="2000980692" sldId="1070"/>
        </pc:sldMkLst>
      </pc:sldChg>
      <pc:sldChg chg="addSp delSp modSp new mod chgLayout">
        <pc:chgData name="Alfred Asterjadhi" userId="39de57b9-85c0-4fd1-aaac-8ca2b6560ad0" providerId="ADAL" clId="{D81544A4-3A38-4468-9CA7-5E97E012240A}" dt="2024-07-18T23:26:08.490" v="1492"/>
        <pc:sldMkLst>
          <pc:docMk/>
          <pc:sldMk cId="4135535904" sldId="1071"/>
        </pc:sldMkLst>
      </pc:sldChg>
      <pc:sldChg chg="addSp delSp modSp add mod chgLayout">
        <pc:chgData name="Alfred Asterjadhi" userId="39de57b9-85c0-4fd1-aaac-8ca2b6560ad0" providerId="ADAL" clId="{D81544A4-3A38-4468-9CA7-5E97E012240A}" dt="2024-07-18T23:26:00.658" v="1486"/>
        <pc:sldMkLst>
          <pc:docMk/>
          <pc:sldMk cId="1102271004" sldId="1072"/>
        </pc:sldMkLst>
      </pc:sldChg>
      <pc:sldChg chg="modSp new del mod">
        <pc:chgData name="Alfred Asterjadhi" userId="39de57b9-85c0-4fd1-aaac-8ca2b6560ad0" providerId="ADAL" clId="{D81544A4-3A38-4468-9CA7-5E97E012240A}" dt="2024-07-18T16:54:24.160" v="261" actId="2696"/>
        <pc:sldMkLst>
          <pc:docMk/>
          <pc:sldMk cId="3775212358" sldId="1072"/>
        </pc:sldMkLst>
      </pc:sldChg>
      <pc:sldChg chg="modSp add mod">
        <pc:chgData name="Alfred Asterjadhi" userId="39de57b9-85c0-4fd1-aaac-8ca2b6560ad0" providerId="ADAL" clId="{D81544A4-3A38-4468-9CA7-5E97E012240A}" dt="2024-07-18T23:26:09.845" v="1493"/>
        <pc:sldMkLst>
          <pc:docMk/>
          <pc:sldMk cId="2032850047" sldId="1073"/>
        </pc:sldMkLst>
      </pc:sldChg>
      <pc:sldMasterChg chg="modSp mod">
        <pc:chgData name="Alfred Asterjadhi" userId="39de57b9-85c0-4fd1-aaac-8ca2b6560ad0" providerId="ADAL" clId="{D81544A4-3A38-4468-9CA7-5E97E012240A}" dt="2024-08-01T17:43:35.576" v="1510" actId="20577"/>
        <pc:sldMasterMkLst>
          <pc:docMk/>
          <pc:sldMasterMk cId="0" sldId="2147483656"/>
        </pc:sldMasterMkLst>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ldChg>
      <pc:sldChg chg="modSp mod">
        <pc:chgData name="Alfred Asterjadhi" userId="39de57b9-85c0-4fd1-aaac-8ca2b6560ad0" providerId="ADAL" clId="{BFE2FB3A-0751-4420-AA69-2341C01F636E}" dt="2024-09-13T18:10:50.748" v="2227" actId="20577"/>
        <pc:sldMkLst>
          <pc:docMk/>
          <pc:sldMk cId="2954827059" sldId="1065"/>
        </pc:sldMkLst>
      </pc:sldChg>
      <pc:sldChg chg="modSp mod">
        <pc:chgData name="Alfred Asterjadhi" userId="39de57b9-85c0-4fd1-aaac-8ca2b6560ad0" providerId="ADAL" clId="{BFE2FB3A-0751-4420-AA69-2341C01F636E}" dt="2024-09-13T18:08:25.389" v="2097" actId="20577"/>
        <pc:sldMkLst>
          <pc:docMk/>
          <pc:sldMk cId="95971162" sldId="1068"/>
        </pc:sldMkLst>
      </pc:sldChg>
      <pc:sldChg chg="modSp mod">
        <pc:chgData name="Alfred Asterjadhi" userId="39de57b9-85c0-4fd1-aaac-8ca2b6560ad0" providerId="ADAL" clId="{BFE2FB3A-0751-4420-AA69-2341C01F636E}" dt="2024-09-13T18:11:26.110" v="2265" actId="13926"/>
        <pc:sldMkLst>
          <pc:docMk/>
          <pc:sldMk cId="2000980692" sldId="1070"/>
        </pc:sldMkLst>
      </pc:sldChg>
      <pc:sldChg chg="modSp mod">
        <pc:chgData name="Alfred Asterjadhi" userId="39de57b9-85c0-4fd1-aaac-8ca2b6560ad0" providerId="ADAL" clId="{BFE2FB3A-0751-4420-AA69-2341C01F636E}" dt="2024-09-13T18:08:58.341" v="2134" actId="13926"/>
        <pc:sldMkLst>
          <pc:docMk/>
          <pc:sldMk cId="1102271004" sldId="1072"/>
        </pc:sldMkLst>
      </pc:sldChg>
      <pc:sldChg chg="modSp add mod">
        <pc:chgData name="Alfred Asterjadhi" userId="39de57b9-85c0-4fd1-aaac-8ca2b6560ad0" providerId="ADAL" clId="{BFE2FB3A-0751-4420-AA69-2341C01F636E}" dt="2024-09-12T19:25:19.757" v="27" actId="20577"/>
        <pc:sldMkLst>
          <pc:docMk/>
          <pc:sldMk cId="2112673119" sldId="1074"/>
        </pc:sldMkLst>
      </pc:sldChg>
      <pc:sldChg chg="modSp add mod">
        <pc:chgData name="Alfred Asterjadhi" userId="39de57b9-85c0-4fd1-aaac-8ca2b6560ad0" providerId="ADAL" clId="{BFE2FB3A-0751-4420-AA69-2341C01F636E}" dt="2024-09-13T00:44:15.892" v="1168"/>
        <pc:sldMkLst>
          <pc:docMk/>
          <pc:sldMk cId="2313813326" sldId="1075"/>
        </pc:sldMkLst>
      </pc:sldChg>
      <pc:sldChg chg="modSp add mod">
        <pc:chgData name="Alfred Asterjadhi" userId="39de57b9-85c0-4fd1-aaac-8ca2b6560ad0" providerId="ADAL" clId="{BFE2FB3A-0751-4420-AA69-2341C01F636E}" dt="2024-09-13T01:19:21.528" v="1753"/>
        <pc:sldMkLst>
          <pc:docMk/>
          <pc:sldMk cId="2883581451" sldId="1076"/>
        </pc:sldMkLst>
      </pc:sldChg>
      <pc:sldChg chg="modSp add mod">
        <pc:chgData name="Alfred Asterjadhi" userId="39de57b9-85c0-4fd1-aaac-8ca2b6560ad0" providerId="ADAL" clId="{BFE2FB3A-0751-4420-AA69-2341C01F636E}" dt="2024-09-13T01:18:25.540" v="1733"/>
        <pc:sldMkLst>
          <pc:docMk/>
          <pc:sldMk cId="4265783008" sldId="1077"/>
        </pc:sldMkLst>
      </pc:sldChg>
      <pc:sldChg chg="modSp add del mod">
        <pc:chgData name="Alfred Asterjadhi" userId="39de57b9-85c0-4fd1-aaac-8ca2b6560ad0" providerId="ADAL" clId="{BFE2FB3A-0751-4420-AA69-2341C01F636E}" dt="2024-09-12T23:09:47.845" v="1123" actId="2696"/>
        <pc:sldMkLst>
          <pc:docMk/>
          <pc:sldMk cId="87388591" sldId="1078"/>
        </pc:sldMkLst>
      </pc:sldChg>
      <pc:sldChg chg="modSp add mod">
        <pc:chgData name="Alfred Asterjadhi" userId="39de57b9-85c0-4fd1-aaac-8ca2b6560ad0" providerId="ADAL" clId="{BFE2FB3A-0751-4420-AA69-2341C01F636E}" dt="2024-09-13T01:23:59.999" v="1854"/>
        <pc:sldMkLst>
          <pc:docMk/>
          <pc:sldMk cId="4052053054" sldId="1078"/>
        </pc:sldMkLst>
      </pc:sldChg>
      <pc:sldChg chg="addSp modSp add mod">
        <pc:chgData name="Alfred Asterjadhi" userId="39de57b9-85c0-4fd1-aaac-8ca2b6560ad0" providerId="ADAL" clId="{BFE2FB3A-0751-4420-AA69-2341C01F636E}" dt="2024-10-18T18:12:41.480" v="2693" actId="207"/>
        <pc:sldMkLst>
          <pc:docMk/>
          <pc:sldMk cId="3966060767" sldId="1079"/>
        </pc:sldMkLst>
      </pc:sldChg>
      <pc:sldChg chg="modSp add mod">
        <pc:chgData name="Alfred Asterjadhi" userId="39de57b9-85c0-4fd1-aaac-8ca2b6560ad0" providerId="ADAL" clId="{BFE2FB3A-0751-4420-AA69-2341C01F636E}" dt="2024-09-13T18:02:51.089" v="2020" actId="114"/>
        <pc:sldMkLst>
          <pc:docMk/>
          <pc:sldMk cId="1407824999" sldId="1080"/>
        </pc:sldMkLst>
      </pc:sldChg>
      <pc:sldChg chg="modSp add mod">
        <pc:chgData name="Alfred Asterjadhi" userId="39de57b9-85c0-4fd1-aaac-8ca2b6560ad0" providerId="ADAL" clId="{BFE2FB3A-0751-4420-AA69-2341C01F636E}" dt="2024-09-13T00:45:18.514" v="1189"/>
        <pc:sldMkLst>
          <pc:docMk/>
          <pc:sldMk cId="4009406654" sldId="1081"/>
        </pc:sldMkLst>
      </pc:sldChg>
      <pc:sldChg chg="addSp delSp modSp add mod chgLayout">
        <pc:chgData name="Alfred Asterjadhi" userId="39de57b9-85c0-4fd1-aaac-8ca2b6560ad0" providerId="ADAL" clId="{BFE2FB3A-0751-4420-AA69-2341C01F636E}" dt="2024-09-13T01:17:21.367" v="1710"/>
        <pc:sldMkLst>
          <pc:docMk/>
          <pc:sldMk cId="1105160047" sldId="1082"/>
        </pc:sldMkLst>
      </pc:sldChg>
      <pc:sldChg chg="modSp add mod">
        <pc:chgData name="Alfred Asterjadhi" userId="39de57b9-85c0-4fd1-aaac-8ca2b6560ad0" providerId="ADAL" clId="{BFE2FB3A-0751-4420-AA69-2341C01F636E}" dt="2024-09-13T18:04:36.931" v="2052" actId="20577"/>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ldChg>
      <pc:sldChg chg="modSp add del mod">
        <pc:chgData name="Alfred Asterjadhi" userId="39de57b9-85c0-4fd1-aaac-8ca2b6560ad0" providerId="ADAL" clId="{BFE2FB3A-0751-4420-AA69-2341C01F636E}" dt="2024-09-12T23:09:47.845" v="1123" actId="2696"/>
        <pc:sldMkLst>
          <pc:docMk/>
          <pc:sldMk cId="3114458934" sldId="1084"/>
        </pc:sldMkLst>
      </pc:sldChg>
      <pc:sldChg chg="modSp add mod">
        <pc:chgData name="Alfred Asterjadhi" userId="39de57b9-85c0-4fd1-aaac-8ca2b6560ad0" providerId="ADAL" clId="{BFE2FB3A-0751-4420-AA69-2341C01F636E}" dt="2024-09-13T01:25:01.190" v="1873"/>
        <pc:sldMkLst>
          <pc:docMk/>
          <pc:sldMk cId="3922676377" sldId="1084"/>
        </pc:sldMkLst>
      </pc:sldChg>
      <pc:sldChg chg="modSp add mod">
        <pc:chgData name="Alfred Asterjadhi" userId="39de57b9-85c0-4fd1-aaac-8ca2b6560ad0" providerId="ADAL" clId="{BFE2FB3A-0751-4420-AA69-2341C01F636E}" dt="2024-09-13T00:55:38.333" v="1374"/>
        <pc:sldMkLst>
          <pc:docMk/>
          <pc:sldMk cId="3091365197" sldId="1085"/>
        </pc:sldMkLst>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ldChg>
      <pc:sldChg chg="modSp add mod">
        <pc:chgData name="Alfred Asterjadhi" userId="39de57b9-85c0-4fd1-aaac-8ca2b6560ad0" providerId="ADAL" clId="{BFE2FB3A-0751-4420-AA69-2341C01F636E}" dt="2024-09-13T01:20:12.058" v="1771"/>
        <pc:sldMkLst>
          <pc:docMk/>
          <pc:sldMk cId="1351315829" sldId="1088"/>
        </pc:sldMkLst>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ldChg>
      <pc:sldChg chg="modSp add mod">
        <pc:chgData name="Alfred Asterjadhi" userId="39de57b9-85c0-4fd1-aaac-8ca2b6560ad0" providerId="ADAL" clId="{BFE2FB3A-0751-4420-AA69-2341C01F636E}" dt="2024-10-10T00:32:08.371" v="2575" actId="20577"/>
        <pc:sldMkLst>
          <pc:docMk/>
          <pc:sldMk cId="1391412413" sldId="1094"/>
        </pc:sldMkLst>
      </pc:sldChg>
      <pc:sldChg chg="modSp add mod">
        <pc:chgData name="Alfred Asterjadhi" userId="39de57b9-85c0-4fd1-aaac-8ca2b6560ad0" providerId="ADAL" clId="{BFE2FB3A-0751-4420-AA69-2341C01F636E}" dt="2024-10-10T00:31:49.395" v="2574" actId="20577"/>
        <pc:sldMkLst>
          <pc:docMk/>
          <pc:sldMk cId="290028793" sldId="1095"/>
        </pc:sldMkLst>
      </pc:sldChg>
      <pc:sldChg chg="modSp add mod">
        <pc:chgData name="Alfred Asterjadhi" userId="39de57b9-85c0-4fd1-aaac-8ca2b6560ad0" providerId="ADAL" clId="{BFE2FB3A-0751-4420-AA69-2341C01F636E}" dt="2024-09-13T18:03:14.393" v="2025" actId="114"/>
        <pc:sldMkLst>
          <pc:docMk/>
          <pc:sldMk cId="1186467334" sldId="1096"/>
        </pc:sldMkLst>
      </pc:sldChg>
      <pc:sldChg chg="modSp add mod">
        <pc:chgData name="Alfred Asterjadhi" userId="39de57b9-85c0-4fd1-aaac-8ca2b6560ad0" providerId="ADAL" clId="{BFE2FB3A-0751-4420-AA69-2341C01F636E}" dt="2024-09-13T18:03:32.390" v="2029" actId="114"/>
        <pc:sldMkLst>
          <pc:docMk/>
          <pc:sldMk cId="3325681574" sldId="1097"/>
        </pc:sldMkLst>
      </pc:sldChg>
      <pc:sldChg chg="modSp add mod">
        <pc:chgData name="Alfred Asterjadhi" userId="39de57b9-85c0-4fd1-aaac-8ca2b6560ad0" providerId="ADAL" clId="{BFE2FB3A-0751-4420-AA69-2341C01F636E}" dt="2024-09-13T18:03:19.500" v="2027" actId="20577"/>
        <pc:sldMkLst>
          <pc:docMk/>
          <pc:sldMk cId="1069242441" sldId="1098"/>
        </pc:sldMkLst>
      </pc:sldChg>
      <pc:sldChg chg="modSp add mod ord">
        <pc:chgData name="Alfred Asterjadhi" userId="39de57b9-85c0-4fd1-aaac-8ca2b6560ad0" providerId="ADAL" clId="{BFE2FB3A-0751-4420-AA69-2341C01F636E}" dt="2024-09-13T18:04:58.388" v="2066" actId="20577"/>
        <pc:sldMkLst>
          <pc:docMk/>
          <pc:sldMk cId="380343872" sldId="1099"/>
        </pc:sldMkLst>
      </pc:sldChg>
      <pc:sldChg chg="modSp add mod">
        <pc:chgData name="Alfred Asterjadhi" userId="39de57b9-85c0-4fd1-aaac-8ca2b6560ad0" providerId="ADAL" clId="{BFE2FB3A-0751-4420-AA69-2341C01F636E}" dt="2024-11-13T05:12:15.514" v="2828" actId="20577"/>
        <pc:sldMkLst>
          <pc:docMk/>
          <pc:sldMk cId="1748819542" sldId="1100"/>
        </pc:sldMkLst>
      </pc:sldChg>
      <pc:sldChg chg="modSp add mod">
        <pc:chgData name="Alfred Asterjadhi" userId="39de57b9-85c0-4fd1-aaac-8ca2b6560ad0" providerId="ADAL" clId="{BFE2FB3A-0751-4420-AA69-2341C01F636E}" dt="2024-11-14T21:41:38.284" v="8248"/>
        <pc:sldMkLst>
          <pc:docMk/>
          <pc:sldMk cId="3683223634" sldId="1101"/>
        </pc:sldMkLst>
      </pc:sldChg>
      <pc:sldChg chg="modSp add mod">
        <pc:chgData name="Alfred Asterjadhi" userId="39de57b9-85c0-4fd1-aaac-8ca2b6560ad0" providerId="ADAL" clId="{BFE2FB3A-0751-4420-AA69-2341C01F636E}" dt="2024-11-14T22:54:33.310" v="9910"/>
        <pc:sldMkLst>
          <pc:docMk/>
          <pc:sldMk cId="3816058988" sldId="1102"/>
        </pc:sldMkLst>
      </pc:sldChg>
      <pc:sldChg chg="modSp add del mod">
        <pc:chgData name="Alfred Asterjadhi" userId="39de57b9-85c0-4fd1-aaac-8ca2b6560ad0" providerId="ADAL" clId="{BFE2FB3A-0751-4420-AA69-2341C01F636E}" dt="2024-11-13T05:12:05.539" v="2820" actId="47"/>
        <pc:sldMkLst>
          <pc:docMk/>
          <pc:sldMk cId="2492517829" sldId="1103"/>
        </pc:sldMkLst>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ldChg>
      <pc:sldChg chg="modSp add mod">
        <pc:chgData name="Alfred Asterjadhi" userId="39de57b9-85c0-4fd1-aaac-8ca2b6560ad0" providerId="ADAL" clId="{BFE2FB3A-0751-4420-AA69-2341C01F636E}" dt="2024-11-14T22:56:44.427" v="9954"/>
        <pc:sldMkLst>
          <pc:docMk/>
          <pc:sldMk cId="4206443155" sldId="1113"/>
        </pc:sldMkLst>
      </pc:sldChg>
      <pc:sldChg chg="modSp add mod">
        <pc:chgData name="Alfred Asterjadhi" userId="39de57b9-85c0-4fd1-aaac-8ca2b6560ad0" providerId="ADAL" clId="{BFE2FB3A-0751-4420-AA69-2341C01F636E}" dt="2024-11-14T22:58:37.236" v="9981"/>
        <pc:sldMkLst>
          <pc:docMk/>
          <pc:sldMk cId="62876533" sldId="1114"/>
        </pc:sldMkLst>
      </pc:sldChg>
      <pc:sldChg chg="modSp add del mod">
        <pc:chgData name="Alfred Asterjadhi" userId="39de57b9-85c0-4fd1-aaac-8ca2b6560ad0" providerId="ADAL" clId="{BFE2FB3A-0751-4420-AA69-2341C01F636E}" dt="2024-11-13T05:13:42.896" v="2874" actId="47"/>
        <pc:sldMkLst>
          <pc:docMk/>
          <pc:sldMk cId="2398430007" sldId="1115"/>
        </pc:sldMkLst>
      </pc:sldChg>
      <pc:sldChg chg="modSp add del mod">
        <pc:chgData name="Alfred Asterjadhi" userId="39de57b9-85c0-4fd1-aaac-8ca2b6560ad0" providerId="ADAL" clId="{BFE2FB3A-0751-4420-AA69-2341C01F636E}" dt="2024-11-13T05:13:42.896" v="2874" actId="47"/>
        <pc:sldMkLst>
          <pc:docMk/>
          <pc:sldMk cId="2189951638" sldId="1116"/>
        </pc:sldMkLst>
      </pc:sldChg>
      <pc:sldChg chg="modSp add del mod">
        <pc:chgData name="Alfred Asterjadhi" userId="39de57b9-85c0-4fd1-aaac-8ca2b6560ad0" providerId="ADAL" clId="{BFE2FB3A-0751-4420-AA69-2341C01F636E}" dt="2024-11-13T05:13:42.896" v="2874" actId="47"/>
        <pc:sldMkLst>
          <pc:docMk/>
          <pc:sldMk cId="341851626" sldId="1117"/>
        </pc:sldMkLst>
      </pc:sldChg>
      <pc:sldChg chg="modSp add del mod">
        <pc:chgData name="Alfred Asterjadhi" userId="39de57b9-85c0-4fd1-aaac-8ca2b6560ad0" providerId="ADAL" clId="{BFE2FB3A-0751-4420-AA69-2341C01F636E}" dt="2024-11-13T05:13:42.896" v="2874" actId="47"/>
        <pc:sldMkLst>
          <pc:docMk/>
          <pc:sldMk cId="4225516848" sldId="1118"/>
        </pc:sldMkLst>
      </pc:sldChg>
      <pc:sldChg chg="modSp add del mod">
        <pc:chgData name="Alfred Asterjadhi" userId="39de57b9-85c0-4fd1-aaac-8ca2b6560ad0" providerId="ADAL" clId="{BFE2FB3A-0751-4420-AA69-2341C01F636E}" dt="2024-11-13T05:13:42.896" v="2874" actId="47"/>
        <pc:sldMkLst>
          <pc:docMk/>
          <pc:sldMk cId="1913751574" sldId="1119"/>
        </pc:sldMkLst>
      </pc:sldChg>
      <pc:sldChg chg="modSp add del mod">
        <pc:chgData name="Alfred Asterjadhi" userId="39de57b9-85c0-4fd1-aaac-8ca2b6560ad0" providerId="ADAL" clId="{BFE2FB3A-0751-4420-AA69-2341C01F636E}" dt="2024-11-13T05:13:42.896" v="2874" actId="47"/>
        <pc:sldMkLst>
          <pc:docMk/>
          <pc:sldMk cId="4148679962" sldId="1120"/>
        </pc:sldMkLst>
      </pc:sldChg>
      <pc:sldChg chg="modSp add del mod">
        <pc:chgData name="Alfred Asterjadhi" userId="39de57b9-85c0-4fd1-aaac-8ca2b6560ad0" providerId="ADAL" clId="{BFE2FB3A-0751-4420-AA69-2341C01F636E}" dt="2024-11-13T05:13:42.896" v="2874" actId="47"/>
        <pc:sldMkLst>
          <pc:docMk/>
          <pc:sldMk cId="1478600039" sldId="1121"/>
        </pc:sldMkLst>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ldChg>
      <pc:sldChg chg="addSp modSp add mod">
        <pc:chgData name="Alfred Asterjadhi" userId="39de57b9-85c0-4fd1-aaac-8ca2b6560ad0" providerId="ADAL" clId="{BFE2FB3A-0751-4420-AA69-2341C01F636E}" dt="2024-11-14T21:47:08.207" v="8330" actId="6549"/>
        <pc:sldMkLst>
          <pc:docMk/>
          <pc:sldMk cId="170855879" sldId="1126"/>
        </pc:sldMkLst>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ldChg>
      <pc:sldChg chg="modSp add mod">
        <pc:chgData name="Alfred Asterjadhi" userId="39de57b9-85c0-4fd1-aaac-8ca2b6560ad0" providerId="ADAL" clId="{BFE2FB3A-0751-4420-AA69-2341C01F636E}" dt="2024-11-14T21:49:49.034" v="8394" actId="6549"/>
        <pc:sldMkLst>
          <pc:docMk/>
          <pc:sldMk cId="2487151887" sldId="1129"/>
        </pc:sldMkLst>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ldChg>
      <pc:sldChg chg="modSp add mod">
        <pc:chgData name="Alfred Asterjadhi" userId="39de57b9-85c0-4fd1-aaac-8ca2b6560ad0" providerId="ADAL" clId="{BFE2FB3A-0751-4420-AA69-2341C01F636E}" dt="2024-11-14T21:51:31.006" v="8428"/>
        <pc:sldMkLst>
          <pc:docMk/>
          <pc:sldMk cId="1971099903" sldId="1131"/>
        </pc:sldMkLst>
      </pc:sldChg>
      <pc:sldChg chg="modSp add mod">
        <pc:chgData name="Alfred Asterjadhi" userId="39de57b9-85c0-4fd1-aaac-8ca2b6560ad0" providerId="ADAL" clId="{BFE2FB3A-0751-4420-AA69-2341C01F636E}" dt="2024-11-14T21:52:58.208" v="8448"/>
        <pc:sldMkLst>
          <pc:docMk/>
          <pc:sldMk cId="3819773024" sldId="1132"/>
        </pc:sldMkLst>
      </pc:sldChg>
      <pc:sldChg chg="modSp add mod">
        <pc:chgData name="Alfred Asterjadhi" userId="39de57b9-85c0-4fd1-aaac-8ca2b6560ad0" providerId="ADAL" clId="{BFE2FB3A-0751-4420-AA69-2341C01F636E}" dt="2024-11-14T21:53:43.886" v="8478"/>
        <pc:sldMkLst>
          <pc:docMk/>
          <pc:sldMk cId="1437523343" sldId="1133"/>
        </pc:sldMkLst>
      </pc:sldChg>
      <pc:sldChg chg="modSp add mod">
        <pc:chgData name="Alfred Asterjadhi" userId="39de57b9-85c0-4fd1-aaac-8ca2b6560ad0" providerId="ADAL" clId="{BFE2FB3A-0751-4420-AA69-2341C01F636E}" dt="2024-11-14T21:54:41.215" v="8501"/>
        <pc:sldMkLst>
          <pc:docMk/>
          <pc:sldMk cId="2834628410" sldId="1134"/>
        </pc:sldMkLst>
      </pc:sldChg>
      <pc:sldChg chg="modSp add mod">
        <pc:chgData name="Alfred Asterjadhi" userId="39de57b9-85c0-4fd1-aaac-8ca2b6560ad0" providerId="ADAL" clId="{BFE2FB3A-0751-4420-AA69-2341C01F636E}" dt="2024-11-14T21:55:19.393" v="8519"/>
        <pc:sldMkLst>
          <pc:docMk/>
          <pc:sldMk cId="2537333530" sldId="1135"/>
        </pc:sldMkLst>
      </pc:sldChg>
      <pc:sldChg chg="modSp add mod">
        <pc:chgData name="Alfred Asterjadhi" userId="39de57b9-85c0-4fd1-aaac-8ca2b6560ad0" providerId="ADAL" clId="{BFE2FB3A-0751-4420-AA69-2341C01F636E}" dt="2024-11-14T21:55:58.907" v="8535"/>
        <pc:sldMkLst>
          <pc:docMk/>
          <pc:sldMk cId="2592515062" sldId="1136"/>
        </pc:sldMkLst>
      </pc:sldChg>
      <pc:sldChg chg="modSp add mod">
        <pc:chgData name="Alfred Asterjadhi" userId="39de57b9-85c0-4fd1-aaac-8ca2b6560ad0" providerId="ADAL" clId="{BFE2FB3A-0751-4420-AA69-2341C01F636E}" dt="2024-11-14T22:59:40.494" v="10004"/>
        <pc:sldMkLst>
          <pc:docMk/>
          <pc:sldMk cId="1984392991" sldId="1137"/>
        </pc:sldMkLst>
      </pc:sldChg>
      <pc:sldChg chg="addSp modSp add mod">
        <pc:chgData name="Alfred Asterjadhi" userId="39de57b9-85c0-4fd1-aaac-8ca2b6560ad0" providerId="ADAL" clId="{BFE2FB3A-0751-4420-AA69-2341C01F636E}" dt="2024-11-14T23:00:40.819" v="10022"/>
        <pc:sldMkLst>
          <pc:docMk/>
          <pc:sldMk cId="577844956" sldId="1138"/>
        </pc:sldMkLst>
      </pc:sldChg>
      <pc:sldChg chg="modSp add mod">
        <pc:chgData name="Alfred Asterjadhi" userId="39de57b9-85c0-4fd1-aaac-8ca2b6560ad0" providerId="ADAL" clId="{BFE2FB3A-0751-4420-AA69-2341C01F636E}" dt="2024-11-14T23:03:25.045" v="10060" actId="6549"/>
        <pc:sldMkLst>
          <pc:docMk/>
          <pc:sldMk cId="3003676021" sldId="1139"/>
        </pc:sldMkLst>
      </pc:sldChg>
      <pc:sldChg chg="modSp add mod">
        <pc:chgData name="Alfred Asterjadhi" userId="39de57b9-85c0-4fd1-aaac-8ca2b6560ad0" providerId="ADAL" clId="{BFE2FB3A-0751-4420-AA69-2341C01F636E}" dt="2024-11-14T23:04:46.152" v="10080"/>
        <pc:sldMkLst>
          <pc:docMk/>
          <pc:sldMk cId="1560366160" sldId="1140"/>
        </pc:sldMkLst>
      </pc:sldChg>
      <pc:sldChg chg="modSp add mod">
        <pc:chgData name="Alfred Asterjadhi" userId="39de57b9-85c0-4fd1-aaac-8ca2b6560ad0" providerId="ADAL" clId="{BFE2FB3A-0751-4420-AA69-2341C01F636E}" dt="2024-11-14T23:05:40.027" v="10105"/>
        <pc:sldMkLst>
          <pc:docMk/>
          <pc:sldMk cId="4125331831" sldId="1141"/>
        </pc:sldMkLst>
      </pc:sldChg>
      <pc:sldChg chg="modSp add mod">
        <pc:chgData name="Alfred Asterjadhi" userId="39de57b9-85c0-4fd1-aaac-8ca2b6560ad0" providerId="ADAL" clId="{BFE2FB3A-0751-4420-AA69-2341C01F636E}" dt="2024-11-14T23:07:07.039" v="10126"/>
        <pc:sldMkLst>
          <pc:docMk/>
          <pc:sldMk cId="220212323" sldId="1142"/>
        </pc:sldMkLst>
      </pc:sldChg>
      <pc:sldChg chg="addSp modSp add mod">
        <pc:chgData name="Alfred Asterjadhi" userId="39de57b9-85c0-4fd1-aaac-8ca2b6560ad0" providerId="ADAL" clId="{BFE2FB3A-0751-4420-AA69-2341C01F636E}" dt="2024-11-14T23:08:08.530" v="10146"/>
        <pc:sldMkLst>
          <pc:docMk/>
          <pc:sldMk cId="291712038" sldId="1143"/>
        </pc:sldMkLst>
      </pc:sldChg>
      <pc:sldChg chg="addSp modSp add mod">
        <pc:chgData name="Alfred Asterjadhi" userId="39de57b9-85c0-4fd1-aaac-8ca2b6560ad0" providerId="ADAL" clId="{BFE2FB3A-0751-4420-AA69-2341C01F636E}" dt="2024-11-14T23:09:16.393" v="10168"/>
        <pc:sldMkLst>
          <pc:docMk/>
          <pc:sldMk cId="3690388836" sldId="1144"/>
        </pc:sldMkLst>
      </pc:sldChg>
      <pc:sldChg chg="modSp add mod">
        <pc:chgData name="Alfred Asterjadhi" userId="39de57b9-85c0-4fd1-aaac-8ca2b6560ad0" providerId="ADAL" clId="{BFE2FB3A-0751-4420-AA69-2341C01F636E}" dt="2024-11-14T23:10:11.970" v="10189"/>
        <pc:sldMkLst>
          <pc:docMk/>
          <pc:sldMk cId="2127128894" sldId="1145"/>
        </pc:sldMkLst>
      </pc:sldChg>
      <pc:sldChg chg="modSp add mod">
        <pc:chgData name="Alfred Asterjadhi" userId="39de57b9-85c0-4fd1-aaac-8ca2b6560ad0" providerId="ADAL" clId="{BFE2FB3A-0751-4420-AA69-2341C01F636E}" dt="2024-11-14T23:11:39.006" v="10214"/>
        <pc:sldMkLst>
          <pc:docMk/>
          <pc:sldMk cId="3290295309" sldId="1146"/>
        </pc:sldMkLst>
      </pc:sldChg>
      <pc:sldChg chg="modSp add mod">
        <pc:chgData name="Alfred Asterjadhi" userId="39de57b9-85c0-4fd1-aaac-8ca2b6560ad0" providerId="ADAL" clId="{BFE2FB3A-0751-4420-AA69-2341C01F636E}" dt="2024-11-14T23:12:31.061" v="10234"/>
        <pc:sldMkLst>
          <pc:docMk/>
          <pc:sldMk cId="3048613863" sldId="1147"/>
        </pc:sldMkLst>
      </pc:sldChg>
      <pc:sldChg chg="modSp add del mod">
        <pc:chgData name="Alfred Asterjadhi" userId="39de57b9-85c0-4fd1-aaac-8ca2b6560ad0" providerId="ADAL" clId="{BFE2FB3A-0751-4420-AA69-2341C01F636E}" dt="2024-11-13T18:33:26.068" v="3998" actId="2696"/>
        <pc:sldMkLst>
          <pc:docMk/>
          <pc:sldMk cId="1922852400" sldId="1148"/>
        </pc:sldMkLst>
      </pc:sldChg>
      <pc:sldChg chg="modSp add mod">
        <pc:chgData name="Alfred Asterjadhi" userId="39de57b9-85c0-4fd1-aaac-8ca2b6560ad0" providerId="ADAL" clId="{BFE2FB3A-0751-4420-AA69-2341C01F636E}" dt="2024-11-14T22:04:33.741" v="8743"/>
        <pc:sldMkLst>
          <pc:docMk/>
          <pc:sldMk cId="3294858422" sldId="1148"/>
        </pc:sldMkLst>
      </pc:sldChg>
      <pc:sldChg chg="modSp add del mod">
        <pc:chgData name="Alfred Asterjadhi" userId="39de57b9-85c0-4fd1-aaac-8ca2b6560ad0" providerId="ADAL" clId="{BFE2FB3A-0751-4420-AA69-2341C01F636E}" dt="2024-11-13T18:33:26.068" v="3998" actId="2696"/>
        <pc:sldMkLst>
          <pc:docMk/>
          <pc:sldMk cId="340906491" sldId="1149"/>
        </pc:sldMkLst>
      </pc:sldChg>
      <pc:sldChg chg="modSp add mod">
        <pc:chgData name="Alfred Asterjadhi" userId="39de57b9-85c0-4fd1-aaac-8ca2b6560ad0" providerId="ADAL" clId="{BFE2FB3A-0751-4420-AA69-2341C01F636E}" dt="2024-11-14T22:05:12.762" v="8764"/>
        <pc:sldMkLst>
          <pc:docMk/>
          <pc:sldMk cId="2031946524" sldId="1149"/>
        </pc:sldMkLst>
      </pc:sldChg>
      <pc:sldChg chg="modSp add mod">
        <pc:chgData name="Alfred Asterjadhi" userId="39de57b9-85c0-4fd1-aaac-8ca2b6560ad0" providerId="ADAL" clId="{BFE2FB3A-0751-4420-AA69-2341C01F636E}" dt="2024-11-14T22:06:14.323" v="8786" actId="6549"/>
        <pc:sldMkLst>
          <pc:docMk/>
          <pc:sldMk cId="3074817951" sldId="1150"/>
        </pc:sldMkLst>
      </pc:sldChg>
      <pc:sldChg chg="modSp add del mod">
        <pc:chgData name="Alfred Asterjadhi" userId="39de57b9-85c0-4fd1-aaac-8ca2b6560ad0" providerId="ADAL" clId="{BFE2FB3A-0751-4420-AA69-2341C01F636E}" dt="2024-11-13T18:33:26.068" v="3998" actId="2696"/>
        <pc:sldMkLst>
          <pc:docMk/>
          <pc:sldMk cId="4277848710" sldId="1150"/>
        </pc:sldMkLst>
      </pc:sldChg>
      <pc:sldChg chg="addSp modSp add del mod">
        <pc:chgData name="Alfred Asterjadhi" userId="39de57b9-85c0-4fd1-aaac-8ca2b6560ad0" providerId="ADAL" clId="{BFE2FB3A-0751-4420-AA69-2341C01F636E}" dt="2024-11-13T18:33:26.068" v="3998" actId="2696"/>
        <pc:sldMkLst>
          <pc:docMk/>
          <pc:sldMk cId="488385637" sldId="1151"/>
        </pc:sldMkLst>
      </pc:sldChg>
      <pc:sldChg chg="modSp add mod">
        <pc:chgData name="Alfred Asterjadhi" userId="39de57b9-85c0-4fd1-aaac-8ca2b6560ad0" providerId="ADAL" clId="{BFE2FB3A-0751-4420-AA69-2341C01F636E}" dt="2024-11-14T22:06:53.985" v="8807"/>
        <pc:sldMkLst>
          <pc:docMk/>
          <pc:sldMk cId="3615529585" sldId="1151"/>
        </pc:sldMkLst>
      </pc:sldChg>
      <pc:sldChg chg="modSp add mod">
        <pc:chgData name="Alfred Asterjadhi" userId="39de57b9-85c0-4fd1-aaac-8ca2b6560ad0" providerId="ADAL" clId="{BFE2FB3A-0751-4420-AA69-2341C01F636E}" dt="2024-11-14T21:56:57.657" v="8561"/>
        <pc:sldMkLst>
          <pc:docMk/>
          <pc:sldMk cId="2880506375" sldId="1152"/>
        </pc:sldMkLst>
      </pc:sldChg>
      <pc:sldChg chg="addSp modSp add mod">
        <pc:chgData name="Alfred Asterjadhi" userId="39de57b9-85c0-4fd1-aaac-8ca2b6560ad0" providerId="ADAL" clId="{BFE2FB3A-0751-4420-AA69-2341C01F636E}" dt="2024-11-14T21:57:46.963" v="8589"/>
        <pc:sldMkLst>
          <pc:docMk/>
          <pc:sldMk cId="2044091313" sldId="1153"/>
        </pc:sldMkLst>
      </pc:sldChg>
      <pc:sldChg chg="addSp modSp add mod">
        <pc:chgData name="Alfred Asterjadhi" userId="39de57b9-85c0-4fd1-aaac-8ca2b6560ad0" providerId="ADAL" clId="{BFE2FB3A-0751-4420-AA69-2341C01F636E}" dt="2024-11-14T21:58:32.152" v="8621"/>
        <pc:sldMkLst>
          <pc:docMk/>
          <pc:sldMk cId="519592546" sldId="1154"/>
        </pc:sldMkLst>
      </pc:sldChg>
      <pc:sldChg chg="addSp modSp add mod">
        <pc:chgData name="Alfred Asterjadhi" userId="39de57b9-85c0-4fd1-aaac-8ca2b6560ad0" providerId="ADAL" clId="{BFE2FB3A-0751-4420-AA69-2341C01F636E}" dt="2024-11-14T21:59:10.335" v="8643"/>
        <pc:sldMkLst>
          <pc:docMk/>
          <pc:sldMk cId="3602259126" sldId="1155"/>
        </pc:sldMkLst>
      </pc:sldChg>
      <pc:sldChg chg="modSp add mod">
        <pc:chgData name="Alfred Asterjadhi" userId="39de57b9-85c0-4fd1-aaac-8ca2b6560ad0" providerId="ADAL" clId="{BFE2FB3A-0751-4420-AA69-2341C01F636E}" dt="2024-11-14T22:00:26.948" v="8662"/>
        <pc:sldMkLst>
          <pc:docMk/>
          <pc:sldMk cId="1070319131" sldId="1156"/>
        </pc:sldMkLst>
      </pc:sldChg>
      <pc:sldChg chg="modSp add mod">
        <pc:chgData name="Alfred Asterjadhi" userId="39de57b9-85c0-4fd1-aaac-8ca2b6560ad0" providerId="ADAL" clId="{BFE2FB3A-0751-4420-AA69-2341C01F636E}" dt="2024-11-14T22:01:41.158" v="8680"/>
        <pc:sldMkLst>
          <pc:docMk/>
          <pc:sldMk cId="1451585507" sldId="1157"/>
        </pc:sldMkLst>
      </pc:sldChg>
      <pc:sldChg chg="modSp add mod">
        <pc:chgData name="Alfred Asterjadhi" userId="39de57b9-85c0-4fd1-aaac-8ca2b6560ad0" providerId="ADAL" clId="{BFE2FB3A-0751-4420-AA69-2341C01F636E}" dt="2024-11-14T22:02:32.211" v="8701"/>
        <pc:sldMkLst>
          <pc:docMk/>
          <pc:sldMk cId="2796561635" sldId="1158"/>
        </pc:sldMkLst>
      </pc:sldChg>
      <pc:sldChg chg="addSp modSp add mod">
        <pc:chgData name="Alfred Asterjadhi" userId="39de57b9-85c0-4fd1-aaac-8ca2b6560ad0" providerId="ADAL" clId="{BFE2FB3A-0751-4420-AA69-2341C01F636E}" dt="2024-11-14T22:03:43.738" v="8720"/>
        <pc:sldMkLst>
          <pc:docMk/>
          <pc:sldMk cId="738695167" sldId="1159"/>
        </pc:sldMkLst>
      </pc:sldChg>
      <pc:sldChg chg="modSp add mod">
        <pc:chgData name="Alfred Asterjadhi" userId="39de57b9-85c0-4fd1-aaac-8ca2b6560ad0" providerId="ADAL" clId="{BFE2FB3A-0751-4420-AA69-2341C01F636E}" dt="2024-11-14T22:07:46.605" v="8829"/>
        <pc:sldMkLst>
          <pc:docMk/>
          <pc:sldMk cId="1738326824" sldId="1160"/>
        </pc:sldMkLst>
      </pc:sldChg>
      <pc:sldChg chg="modSp add mod">
        <pc:chgData name="Alfred Asterjadhi" userId="39de57b9-85c0-4fd1-aaac-8ca2b6560ad0" providerId="ADAL" clId="{BFE2FB3A-0751-4420-AA69-2341C01F636E}" dt="2024-11-14T22:08:41.440" v="8849"/>
        <pc:sldMkLst>
          <pc:docMk/>
          <pc:sldMk cId="2829364615" sldId="1161"/>
        </pc:sldMkLst>
      </pc:sldChg>
      <pc:sldChg chg="modSp add mod">
        <pc:chgData name="Alfred Asterjadhi" userId="39de57b9-85c0-4fd1-aaac-8ca2b6560ad0" providerId="ADAL" clId="{BFE2FB3A-0751-4420-AA69-2341C01F636E}" dt="2024-11-14T22:09:39.399" v="8872"/>
        <pc:sldMkLst>
          <pc:docMk/>
          <pc:sldMk cId="2514759233" sldId="1162"/>
        </pc:sldMkLst>
      </pc:sldChg>
      <pc:sldChg chg="modSp add mod">
        <pc:chgData name="Alfred Asterjadhi" userId="39de57b9-85c0-4fd1-aaac-8ca2b6560ad0" providerId="ADAL" clId="{BFE2FB3A-0751-4420-AA69-2341C01F636E}" dt="2024-11-14T22:10:33.132" v="8892"/>
        <pc:sldMkLst>
          <pc:docMk/>
          <pc:sldMk cId="3020864412" sldId="1163"/>
        </pc:sldMkLst>
      </pc:sldChg>
      <pc:sldChg chg="modSp add mod">
        <pc:chgData name="Alfred Asterjadhi" userId="39de57b9-85c0-4fd1-aaac-8ca2b6560ad0" providerId="ADAL" clId="{BFE2FB3A-0751-4420-AA69-2341C01F636E}" dt="2024-11-14T22:11:17.810" v="8910"/>
        <pc:sldMkLst>
          <pc:docMk/>
          <pc:sldMk cId="3707622734" sldId="1164"/>
        </pc:sldMkLst>
      </pc:sldChg>
      <pc:sldChg chg="modSp add mod">
        <pc:chgData name="Alfred Asterjadhi" userId="39de57b9-85c0-4fd1-aaac-8ca2b6560ad0" providerId="ADAL" clId="{BFE2FB3A-0751-4420-AA69-2341C01F636E}" dt="2024-11-14T22:12:06.392" v="8928"/>
        <pc:sldMkLst>
          <pc:docMk/>
          <pc:sldMk cId="3021179621" sldId="1165"/>
        </pc:sldMkLst>
      </pc:sldChg>
      <pc:sldChg chg="modSp add mod">
        <pc:chgData name="Alfred Asterjadhi" userId="39de57b9-85c0-4fd1-aaac-8ca2b6560ad0" providerId="ADAL" clId="{BFE2FB3A-0751-4420-AA69-2341C01F636E}" dt="2024-11-14T22:12:50.236" v="8946"/>
        <pc:sldMkLst>
          <pc:docMk/>
          <pc:sldMk cId="2476845507" sldId="1166"/>
        </pc:sldMkLst>
      </pc:sldChg>
      <pc:sldChg chg="modSp add del mod">
        <pc:chgData name="Alfred Asterjadhi" userId="39de57b9-85c0-4fd1-aaac-8ca2b6560ad0" providerId="ADAL" clId="{BFE2FB3A-0751-4420-AA69-2341C01F636E}" dt="2024-11-14T18:16:34.038" v="6275" actId="47"/>
        <pc:sldMkLst>
          <pc:docMk/>
          <pc:sldMk cId="1795849415" sldId="1167"/>
        </pc:sldMkLst>
      </pc:sldChg>
      <pc:sldChg chg="modSp add mod">
        <pc:chgData name="Alfred Asterjadhi" userId="39de57b9-85c0-4fd1-aaac-8ca2b6560ad0" providerId="ADAL" clId="{BFE2FB3A-0751-4420-AA69-2341C01F636E}" dt="2024-11-14T22:13:42.555" v="8963"/>
        <pc:sldMkLst>
          <pc:docMk/>
          <pc:sldMk cId="3968188755" sldId="1168"/>
        </pc:sldMkLst>
      </pc:sldChg>
      <pc:sldChg chg="modSp add mod">
        <pc:chgData name="Alfred Asterjadhi" userId="39de57b9-85c0-4fd1-aaac-8ca2b6560ad0" providerId="ADAL" clId="{BFE2FB3A-0751-4420-AA69-2341C01F636E}" dt="2024-11-14T22:14:22.995" v="8979"/>
        <pc:sldMkLst>
          <pc:docMk/>
          <pc:sldMk cId="3887571432" sldId="1169"/>
        </pc:sldMkLst>
      </pc:sldChg>
      <pc:sldChg chg="modSp add mod">
        <pc:chgData name="Alfred Asterjadhi" userId="39de57b9-85c0-4fd1-aaac-8ca2b6560ad0" providerId="ADAL" clId="{BFE2FB3A-0751-4420-AA69-2341C01F636E}" dt="2024-11-14T22:15:08.975" v="9000"/>
        <pc:sldMkLst>
          <pc:docMk/>
          <pc:sldMk cId="1756525937" sldId="1170"/>
        </pc:sldMkLst>
      </pc:sldChg>
      <pc:sldChg chg="modSp add mod">
        <pc:chgData name="Alfred Asterjadhi" userId="39de57b9-85c0-4fd1-aaac-8ca2b6560ad0" providerId="ADAL" clId="{BFE2FB3A-0751-4420-AA69-2341C01F636E}" dt="2024-11-14T22:15:48.400" v="9016"/>
        <pc:sldMkLst>
          <pc:docMk/>
          <pc:sldMk cId="1202697012" sldId="1171"/>
        </pc:sldMkLst>
      </pc:sldChg>
      <pc:sldChg chg="modSp add mod">
        <pc:chgData name="Alfred Asterjadhi" userId="39de57b9-85c0-4fd1-aaac-8ca2b6560ad0" providerId="ADAL" clId="{BFE2FB3A-0751-4420-AA69-2341C01F636E}" dt="2024-11-14T22:16:39.983" v="9036"/>
        <pc:sldMkLst>
          <pc:docMk/>
          <pc:sldMk cId="2809872604" sldId="1172"/>
        </pc:sldMkLst>
      </pc:sldChg>
      <pc:sldChg chg="modSp add mod">
        <pc:chgData name="Alfred Asterjadhi" userId="39de57b9-85c0-4fd1-aaac-8ca2b6560ad0" providerId="ADAL" clId="{BFE2FB3A-0751-4420-AA69-2341C01F636E}" dt="2024-11-14T22:17:44.429" v="9059"/>
        <pc:sldMkLst>
          <pc:docMk/>
          <pc:sldMk cId="3463200850" sldId="1173"/>
        </pc:sldMkLst>
      </pc:sldChg>
      <pc:sldChg chg="addSp modSp add mod">
        <pc:chgData name="Alfred Asterjadhi" userId="39de57b9-85c0-4fd1-aaac-8ca2b6560ad0" providerId="ADAL" clId="{BFE2FB3A-0751-4420-AA69-2341C01F636E}" dt="2024-11-14T22:18:27.943" v="9077"/>
        <pc:sldMkLst>
          <pc:docMk/>
          <pc:sldMk cId="281403041" sldId="1174"/>
        </pc:sldMkLst>
      </pc:sldChg>
      <pc:sldChg chg="addSp modSp add mod">
        <pc:chgData name="Alfred Asterjadhi" userId="39de57b9-85c0-4fd1-aaac-8ca2b6560ad0" providerId="ADAL" clId="{BFE2FB3A-0751-4420-AA69-2341C01F636E}" dt="2024-11-14T22:19:13.727" v="9093"/>
        <pc:sldMkLst>
          <pc:docMk/>
          <pc:sldMk cId="2712066030" sldId="1175"/>
        </pc:sldMkLst>
      </pc:sldChg>
      <pc:sldChg chg="modSp add mod">
        <pc:chgData name="Alfred Asterjadhi" userId="39de57b9-85c0-4fd1-aaac-8ca2b6560ad0" providerId="ADAL" clId="{BFE2FB3A-0751-4420-AA69-2341C01F636E}" dt="2024-11-14T22:20:01.485" v="9121"/>
        <pc:sldMkLst>
          <pc:docMk/>
          <pc:sldMk cId="362772003" sldId="1176"/>
        </pc:sldMkLst>
      </pc:sldChg>
      <pc:sldChg chg="modSp add mod">
        <pc:chgData name="Alfred Asterjadhi" userId="39de57b9-85c0-4fd1-aaac-8ca2b6560ad0" providerId="ADAL" clId="{BFE2FB3A-0751-4420-AA69-2341C01F636E}" dt="2024-11-14T22:20:58.983" v="9145"/>
        <pc:sldMkLst>
          <pc:docMk/>
          <pc:sldMk cId="3599596182" sldId="1177"/>
        </pc:sldMkLst>
      </pc:sldChg>
      <pc:sldChg chg="modSp add mod">
        <pc:chgData name="Alfred Asterjadhi" userId="39de57b9-85c0-4fd1-aaac-8ca2b6560ad0" providerId="ADAL" clId="{BFE2FB3A-0751-4420-AA69-2341C01F636E}" dt="2024-11-14T22:22:19.175" v="9216"/>
        <pc:sldMkLst>
          <pc:docMk/>
          <pc:sldMk cId="525015149" sldId="1178"/>
        </pc:sldMkLst>
      </pc:sldChg>
      <pc:sldChg chg="addSp delSp modSp add mod">
        <pc:chgData name="Alfred Asterjadhi" userId="39de57b9-85c0-4fd1-aaac-8ca2b6560ad0" providerId="ADAL" clId="{BFE2FB3A-0751-4420-AA69-2341C01F636E}" dt="2024-11-14T22:42:46.881" v="9547"/>
        <pc:sldMkLst>
          <pc:docMk/>
          <pc:sldMk cId="2081487480" sldId="1179"/>
        </pc:sldMkLst>
      </pc:sldChg>
      <pc:sldChg chg="addSp modSp add mod">
        <pc:chgData name="Alfred Asterjadhi" userId="39de57b9-85c0-4fd1-aaac-8ca2b6560ad0" providerId="ADAL" clId="{BFE2FB3A-0751-4420-AA69-2341C01F636E}" dt="2024-11-14T22:43:30.608" v="9563"/>
        <pc:sldMkLst>
          <pc:docMk/>
          <pc:sldMk cId="3097712748" sldId="1180"/>
        </pc:sldMkLst>
      </pc:sldChg>
      <pc:sldChg chg="modSp add mod">
        <pc:chgData name="Alfred Asterjadhi" userId="39de57b9-85c0-4fd1-aaac-8ca2b6560ad0" providerId="ADAL" clId="{BFE2FB3A-0751-4420-AA69-2341C01F636E}" dt="2024-11-14T22:44:20.149" v="9579"/>
        <pc:sldMkLst>
          <pc:docMk/>
          <pc:sldMk cId="1482221401" sldId="1181"/>
        </pc:sldMkLst>
      </pc:sldChg>
      <pc:sldChg chg="modSp add mod">
        <pc:chgData name="Alfred Asterjadhi" userId="39de57b9-85c0-4fd1-aaac-8ca2b6560ad0" providerId="ADAL" clId="{BFE2FB3A-0751-4420-AA69-2341C01F636E}" dt="2024-11-14T22:41:44.538" v="9526"/>
        <pc:sldMkLst>
          <pc:docMk/>
          <pc:sldMk cId="2683089333" sldId="1182"/>
        </pc:sldMkLst>
      </pc:sldChg>
      <pc:sldChg chg="addSp modSp add mod">
        <pc:chgData name="Alfred Asterjadhi" userId="39de57b9-85c0-4fd1-aaac-8ca2b6560ad0" providerId="ADAL" clId="{BFE2FB3A-0751-4420-AA69-2341C01F636E}" dt="2024-12-10T00:09:18.755" v="14027" actId="20577"/>
        <pc:sldMkLst>
          <pc:docMk/>
          <pc:sldMk cId="70113585" sldId="1183"/>
        </pc:sldMkLst>
      </pc:sldChg>
      <pc:sldChg chg="addSp modSp add mod">
        <pc:chgData name="Alfred Asterjadhi" userId="39de57b9-85c0-4fd1-aaac-8ca2b6560ad0" providerId="ADAL" clId="{BFE2FB3A-0751-4420-AA69-2341C01F636E}" dt="2024-11-14T22:35:13.109" v="9363"/>
        <pc:sldMkLst>
          <pc:docMk/>
          <pc:sldMk cId="289774543" sldId="1184"/>
        </pc:sldMkLst>
      </pc:sldChg>
      <pc:sldChg chg="modSp add mod">
        <pc:chgData name="Alfred Asterjadhi" userId="39de57b9-85c0-4fd1-aaac-8ca2b6560ad0" providerId="ADAL" clId="{BFE2FB3A-0751-4420-AA69-2341C01F636E}" dt="2024-11-14T22:36:33.326" v="9403"/>
        <pc:sldMkLst>
          <pc:docMk/>
          <pc:sldMk cId="333379291" sldId="1185"/>
        </pc:sldMkLst>
      </pc:sldChg>
      <pc:sldChg chg="modSp add del mod">
        <pc:chgData name="Alfred Asterjadhi" userId="39de57b9-85c0-4fd1-aaac-8ca2b6560ad0" providerId="ADAL" clId="{BFE2FB3A-0751-4420-AA69-2341C01F636E}" dt="2024-11-14T20:14:03.704" v="7975" actId="47"/>
        <pc:sldMkLst>
          <pc:docMk/>
          <pc:sldMk cId="183145731" sldId="1186"/>
        </pc:sldMkLst>
      </pc:sldChg>
      <pc:sldChg chg="modSp add mod">
        <pc:chgData name="Alfred Asterjadhi" userId="39de57b9-85c0-4fd1-aaac-8ca2b6560ad0" providerId="ADAL" clId="{BFE2FB3A-0751-4420-AA69-2341C01F636E}" dt="2024-11-14T22:37:35.986" v="9435"/>
        <pc:sldMkLst>
          <pc:docMk/>
          <pc:sldMk cId="2111356699" sldId="1187"/>
        </pc:sldMkLst>
      </pc:sldChg>
      <pc:sldChg chg="modSp add mod">
        <pc:chgData name="Alfred Asterjadhi" userId="39de57b9-85c0-4fd1-aaac-8ca2b6560ad0" providerId="ADAL" clId="{BFE2FB3A-0751-4420-AA69-2341C01F636E}" dt="2024-11-14T22:38:19.061" v="9459" actId="20577"/>
        <pc:sldMkLst>
          <pc:docMk/>
          <pc:sldMk cId="2368434028" sldId="1188"/>
        </pc:sldMkLst>
      </pc:sldChg>
      <pc:sldChg chg="addSp modSp add mod">
        <pc:chgData name="Alfred Asterjadhi" userId="39de57b9-85c0-4fd1-aaac-8ca2b6560ad0" providerId="ADAL" clId="{BFE2FB3A-0751-4420-AA69-2341C01F636E}" dt="2024-11-14T22:40:18.383" v="9503"/>
        <pc:sldMkLst>
          <pc:docMk/>
          <pc:sldMk cId="2612452232" sldId="1189"/>
        </pc:sldMkLst>
      </pc:sldChg>
      <pc:sldChg chg="modSp add mod">
        <pc:chgData name="Alfred Asterjadhi" userId="39de57b9-85c0-4fd1-aaac-8ca2b6560ad0" providerId="ADAL" clId="{BFE2FB3A-0751-4420-AA69-2341C01F636E}" dt="2024-11-14T22:39:18.704" v="9484"/>
        <pc:sldMkLst>
          <pc:docMk/>
          <pc:sldMk cId="254605797" sldId="1190"/>
        </pc:sldMkLst>
      </pc:sldChg>
      <pc:sldChg chg="addSp modSp add mod">
        <pc:chgData name="Alfred Asterjadhi" userId="39de57b9-85c0-4fd1-aaac-8ca2b6560ad0" providerId="ADAL" clId="{BFE2FB3A-0751-4420-AA69-2341C01F636E}" dt="2024-11-14T23:14:54.023" v="10269"/>
        <pc:sldMkLst>
          <pc:docMk/>
          <pc:sldMk cId="1691350664" sldId="1191"/>
        </pc:sldMkLst>
      </pc:sldChg>
      <pc:sldChg chg="modSp add mod">
        <pc:chgData name="Alfred Asterjadhi" userId="39de57b9-85c0-4fd1-aaac-8ca2b6560ad0" providerId="ADAL" clId="{BFE2FB3A-0751-4420-AA69-2341C01F636E}" dt="2024-11-14T23:16:14.618" v="10297" actId="20577"/>
        <pc:sldMkLst>
          <pc:docMk/>
          <pc:sldMk cId="2173580874" sldId="1192"/>
        </pc:sldMkLst>
      </pc:sldChg>
      <pc:sldChg chg="modSp add mod">
        <pc:chgData name="Alfred Asterjadhi" userId="39de57b9-85c0-4fd1-aaac-8ca2b6560ad0" providerId="ADAL" clId="{BFE2FB3A-0751-4420-AA69-2341C01F636E}" dt="2024-11-14T23:17:24.071" v="10319"/>
        <pc:sldMkLst>
          <pc:docMk/>
          <pc:sldMk cId="3044307864" sldId="1193"/>
        </pc:sldMkLst>
      </pc:sldChg>
      <pc:sldChg chg="addSp modSp add del mod">
        <pc:chgData name="Alfred Asterjadhi" userId="39de57b9-85c0-4fd1-aaac-8ca2b6560ad0" providerId="ADAL" clId="{BFE2FB3A-0751-4420-AA69-2341C01F636E}" dt="2024-11-13T22:09:45.896" v="4822" actId="2696"/>
        <pc:sldMkLst>
          <pc:docMk/>
          <pc:sldMk cId="339706748" sldId="1194"/>
        </pc:sldMkLst>
      </pc:sldChg>
      <pc:sldChg chg="modSp add mod">
        <pc:chgData name="Alfred Asterjadhi" userId="39de57b9-85c0-4fd1-aaac-8ca2b6560ad0" providerId="ADAL" clId="{BFE2FB3A-0751-4420-AA69-2341C01F636E}" dt="2024-11-14T23:21:45.571" v="10417"/>
        <pc:sldMkLst>
          <pc:docMk/>
          <pc:sldMk cId="3691778856" sldId="1194"/>
        </pc:sldMkLst>
      </pc:sldChg>
      <pc:sldChg chg="addSp modSp add del mod">
        <pc:chgData name="Alfred Asterjadhi" userId="39de57b9-85c0-4fd1-aaac-8ca2b6560ad0" providerId="ADAL" clId="{BFE2FB3A-0751-4420-AA69-2341C01F636E}" dt="2024-11-13T22:09:45.896" v="4822" actId="2696"/>
        <pc:sldMkLst>
          <pc:docMk/>
          <pc:sldMk cId="2796504522" sldId="1195"/>
        </pc:sldMkLst>
      </pc:sldChg>
      <pc:sldChg chg="modSp add mod">
        <pc:chgData name="Alfred Asterjadhi" userId="39de57b9-85c0-4fd1-aaac-8ca2b6560ad0" providerId="ADAL" clId="{BFE2FB3A-0751-4420-AA69-2341C01F636E}" dt="2024-11-14T23:23:06.960" v="10456"/>
        <pc:sldMkLst>
          <pc:docMk/>
          <pc:sldMk cId="3315247644" sldId="1195"/>
        </pc:sldMkLst>
      </pc:sldChg>
      <pc:sldChg chg="modSp add mod">
        <pc:chgData name="Alfred Asterjadhi" userId="39de57b9-85c0-4fd1-aaac-8ca2b6560ad0" providerId="ADAL" clId="{BFE2FB3A-0751-4420-AA69-2341C01F636E}" dt="2024-12-10T00:10:17.288" v="14046" actId="13926"/>
        <pc:sldMkLst>
          <pc:docMk/>
          <pc:sldMk cId="413459495" sldId="1196"/>
        </pc:sldMkLst>
      </pc:sldChg>
      <pc:sldChg chg="modSp add del mod">
        <pc:chgData name="Alfred Asterjadhi" userId="39de57b9-85c0-4fd1-aaac-8ca2b6560ad0" providerId="ADAL" clId="{BFE2FB3A-0751-4420-AA69-2341C01F636E}" dt="2024-11-13T22:09:45.896" v="4822" actId="2696"/>
        <pc:sldMkLst>
          <pc:docMk/>
          <pc:sldMk cId="2468775675" sldId="1196"/>
        </pc:sldMkLst>
      </pc:sldChg>
      <pc:sldChg chg="modSp add mod">
        <pc:chgData name="Alfred Asterjadhi" userId="39de57b9-85c0-4fd1-aaac-8ca2b6560ad0" providerId="ADAL" clId="{BFE2FB3A-0751-4420-AA69-2341C01F636E}" dt="2024-11-14T23:19:06.385" v="10361"/>
        <pc:sldMkLst>
          <pc:docMk/>
          <pc:sldMk cId="71556647" sldId="1197"/>
        </pc:sldMkLst>
      </pc:sldChg>
      <pc:sldChg chg="modSp add mod">
        <pc:chgData name="Alfred Asterjadhi" userId="39de57b9-85c0-4fd1-aaac-8ca2b6560ad0" providerId="ADAL" clId="{BFE2FB3A-0751-4420-AA69-2341C01F636E}" dt="2024-11-14T23:20:37.267" v="10386"/>
        <pc:sldMkLst>
          <pc:docMk/>
          <pc:sldMk cId="3863714150" sldId="1198"/>
        </pc:sldMkLst>
      </pc:sldChg>
      <pc:sldChg chg="addSp modSp add mod">
        <pc:chgData name="Alfred Asterjadhi" userId="39de57b9-85c0-4fd1-aaac-8ca2b6560ad0" providerId="ADAL" clId="{BFE2FB3A-0751-4420-AA69-2341C01F636E}" dt="2024-11-15T00:12:18.027" v="10619"/>
        <pc:sldMkLst>
          <pc:docMk/>
          <pc:sldMk cId="1345570362" sldId="1199"/>
        </pc:sldMkLst>
      </pc:sldChg>
      <pc:sldChg chg="addSp modSp add mod">
        <pc:chgData name="Alfred Asterjadhi" userId="39de57b9-85c0-4fd1-aaac-8ca2b6560ad0" providerId="ADAL" clId="{BFE2FB3A-0751-4420-AA69-2341C01F636E}" dt="2024-11-15T00:13:25.285" v="10639"/>
        <pc:sldMkLst>
          <pc:docMk/>
          <pc:sldMk cId="353444053" sldId="1200"/>
        </pc:sldMkLst>
      </pc:sldChg>
      <pc:sldChg chg="modSp add mod">
        <pc:chgData name="Alfred Asterjadhi" userId="39de57b9-85c0-4fd1-aaac-8ca2b6560ad0" providerId="ADAL" clId="{BFE2FB3A-0751-4420-AA69-2341C01F636E}" dt="2024-11-15T00:15:29.495" v="10671"/>
        <pc:sldMkLst>
          <pc:docMk/>
          <pc:sldMk cId="3993041356" sldId="1201"/>
        </pc:sldMkLst>
      </pc:sldChg>
      <pc:sldChg chg="modSp add mod">
        <pc:chgData name="Alfred Asterjadhi" userId="39de57b9-85c0-4fd1-aaac-8ca2b6560ad0" providerId="ADAL" clId="{BFE2FB3A-0751-4420-AA69-2341C01F636E}" dt="2024-11-15T00:18:41.703" v="10767"/>
        <pc:sldMkLst>
          <pc:docMk/>
          <pc:sldMk cId="2668649235" sldId="1202"/>
        </pc:sldMkLst>
      </pc:sldChg>
      <pc:sldChg chg="modSp add mod">
        <pc:chgData name="Alfred Asterjadhi" userId="39de57b9-85c0-4fd1-aaac-8ca2b6560ad0" providerId="ADAL" clId="{BFE2FB3A-0751-4420-AA69-2341C01F636E}" dt="2024-11-15T00:20:28.943" v="10807"/>
        <pc:sldMkLst>
          <pc:docMk/>
          <pc:sldMk cId="1660404185" sldId="1203"/>
        </pc:sldMkLst>
      </pc:sldChg>
      <pc:sldChg chg="modSp add mod">
        <pc:chgData name="Alfred Asterjadhi" userId="39de57b9-85c0-4fd1-aaac-8ca2b6560ad0" providerId="ADAL" clId="{BFE2FB3A-0751-4420-AA69-2341C01F636E}" dt="2024-12-10T00:12:02.007" v="14091" actId="13926"/>
        <pc:sldMkLst>
          <pc:docMk/>
          <pc:sldMk cId="2480711511" sldId="1204"/>
        </pc:sldMkLst>
      </pc:sldChg>
      <pc:sldChg chg="modSp add mod">
        <pc:chgData name="Alfred Asterjadhi" userId="39de57b9-85c0-4fd1-aaac-8ca2b6560ad0" providerId="ADAL" clId="{BFE2FB3A-0751-4420-AA69-2341C01F636E}" dt="2024-11-15T00:28:52.420" v="10971"/>
        <pc:sldMkLst>
          <pc:docMk/>
          <pc:sldMk cId="137461052" sldId="1205"/>
        </pc:sldMkLst>
      </pc:sldChg>
      <pc:sldChg chg="modSp add mod">
        <pc:chgData name="Alfred Asterjadhi" userId="39de57b9-85c0-4fd1-aaac-8ca2b6560ad0" providerId="ADAL" clId="{BFE2FB3A-0751-4420-AA69-2341C01F636E}" dt="2024-12-10T00:11:02.401" v="14074" actId="6549"/>
        <pc:sldMkLst>
          <pc:docMk/>
          <pc:sldMk cId="1501926846" sldId="1206"/>
        </pc:sldMkLst>
      </pc:sldChg>
      <pc:sldChg chg="modSp add mod">
        <pc:chgData name="Alfred Asterjadhi" userId="39de57b9-85c0-4fd1-aaac-8ca2b6560ad0" providerId="ADAL" clId="{BFE2FB3A-0751-4420-AA69-2341C01F636E}" dt="2024-11-15T00:21:32.264" v="10839"/>
        <pc:sldMkLst>
          <pc:docMk/>
          <pc:sldMk cId="266275922" sldId="1207"/>
        </pc:sldMkLst>
      </pc:sldChg>
      <pc:sldChg chg="modSp add mod">
        <pc:chgData name="Alfred Asterjadhi" userId="39de57b9-85c0-4fd1-aaac-8ca2b6560ad0" providerId="ADAL" clId="{BFE2FB3A-0751-4420-AA69-2341C01F636E}" dt="2024-11-14T22:45:11.140" v="9601"/>
        <pc:sldMkLst>
          <pc:docMk/>
          <pc:sldMk cId="117169806" sldId="1208"/>
        </pc:sldMkLst>
      </pc:sldChg>
      <pc:sldChg chg="modSp add mod">
        <pc:chgData name="Alfred Asterjadhi" userId="39de57b9-85c0-4fd1-aaac-8ca2b6560ad0" providerId="ADAL" clId="{BFE2FB3A-0751-4420-AA69-2341C01F636E}" dt="2024-11-14T22:45:56.252" v="9618"/>
        <pc:sldMkLst>
          <pc:docMk/>
          <pc:sldMk cId="1488262262" sldId="1209"/>
        </pc:sldMkLst>
      </pc:sldChg>
      <pc:sldChg chg="modSp add mod">
        <pc:chgData name="Alfred Asterjadhi" userId="39de57b9-85c0-4fd1-aaac-8ca2b6560ad0" providerId="ADAL" clId="{BFE2FB3A-0751-4420-AA69-2341C01F636E}" dt="2024-11-14T22:46:37.270" v="9641"/>
        <pc:sldMkLst>
          <pc:docMk/>
          <pc:sldMk cId="4149314941" sldId="1210"/>
        </pc:sldMkLst>
      </pc:sldChg>
      <pc:sldChg chg="modSp add mod">
        <pc:chgData name="Alfred Asterjadhi" userId="39de57b9-85c0-4fd1-aaac-8ca2b6560ad0" providerId="ADAL" clId="{BFE2FB3A-0751-4420-AA69-2341C01F636E}" dt="2024-11-14T22:47:27.349" v="9662"/>
        <pc:sldMkLst>
          <pc:docMk/>
          <pc:sldMk cId="1327713674" sldId="1211"/>
        </pc:sldMkLst>
      </pc:sldChg>
      <pc:sldChg chg="modSp add mod">
        <pc:chgData name="Alfred Asterjadhi" userId="39de57b9-85c0-4fd1-aaac-8ca2b6560ad0" providerId="ADAL" clId="{BFE2FB3A-0751-4420-AA69-2341C01F636E}" dt="2024-11-14T22:48:35.870" v="9685"/>
        <pc:sldMkLst>
          <pc:docMk/>
          <pc:sldMk cId="1029637104" sldId="1212"/>
        </pc:sldMkLst>
      </pc:sldChg>
      <pc:sldChg chg="modSp add mod">
        <pc:chgData name="Alfred Asterjadhi" userId="39de57b9-85c0-4fd1-aaac-8ca2b6560ad0" providerId="ADAL" clId="{BFE2FB3A-0751-4420-AA69-2341C01F636E}" dt="2024-11-14T22:49:15.174" v="9707"/>
        <pc:sldMkLst>
          <pc:docMk/>
          <pc:sldMk cId="403437819" sldId="1213"/>
        </pc:sldMkLst>
      </pc:sldChg>
      <pc:sldChg chg="modSp add mod">
        <pc:chgData name="Alfred Asterjadhi" userId="39de57b9-85c0-4fd1-aaac-8ca2b6560ad0" providerId="ADAL" clId="{BFE2FB3A-0751-4420-AA69-2341C01F636E}" dt="2024-11-14T22:50:07.874" v="9741"/>
        <pc:sldMkLst>
          <pc:docMk/>
          <pc:sldMk cId="398685428" sldId="1214"/>
        </pc:sldMkLst>
      </pc:sldChg>
      <pc:sldChg chg="modSp add mod">
        <pc:chgData name="Alfred Asterjadhi" userId="39de57b9-85c0-4fd1-aaac-8ca2b6560ad0" providerId="ADAL" clId="{BFE2FB3A-0751-4420-AA69-2341C01F636E}" dt="2024-11-15T00:41:44.255" v="11100"/>
        <pc:sldMkLst>
          <pc:docMk/>
          <pc:sldMk cId="505074179" sldId="1215"/>
        </pc:sldMkLst>
      </pc:sldChg>
      <pc:sldChg chg="modSp add mod">
        <pc:chgData name="Alfred Asterjadhi" userId="39de57b9-85c0-4fd1-aaac-8ca2b6560ad0" providerId="ADAL" clId="{BFE2FB3A-0751-4420-AA69-2341C01F636E}" dt="2024-12-10T00:12:42.252" v="14120" actId="13926"/>
        <pc:sldMkLst>
          <pc:docMk/>
          <pc:sldMk cId="325585519" sldId="1216"/>
        </pc:sldMkLst>
      </pc:sldChg>
      <pc:sldChg chg="modSp add mod">
        <pc:chgData name="Alfred Asterjadhi" userId="39de57b9-85c0-4fd1-aaac-8ca2b6560ad0" providerId="ADAL" clId="{BFE2FB3A-0751-4420-AA69-2341C01F636E}" dt="2024-11-15T00:47:40.140" v="11224"/>
        <pc:sldMkLst>
          <pc:docMk/>
          <pc:sldMk cId="2214454531" sldId="1217"/>
        </pc:sldMkLst>
      </pc:sldChg>
      <pc:sldChg chg="modSp add mod">
        <pc:chgData name="Alfred Asterjadhi" userId="39de57b9-85c0-4fd1-aaac-8ca2b6560ad0" providerId="ADAL" clId="{BFE2FB3A-0751-4420-AA69-2341C01F636E}" dt="2024-11-15T00:50:05.625" v="11277"/>
        <pc:sldMkLst>
          <pc:docMk/>
          <pc:sldMk cId="2746704080" sldId="1218"/>
        </pc:sldMkLst>
      </pc:sldChg>
      <pc:sldChg chg="modSp add mod">
        <pc:chgData name="Alfred Asterjadhi" userId="39de57b9-85c0-4fd1-aaac-8ca2b6560ad0" providerId="ADAL" clId="{BFE2FB3A-0751-4420-AA69-2341C01F636E}" dt="2024-11-15T00:52:26.379" v="11298"/>
        <pc:sldMkLst>
          <pc:docMk/>
          <pc:sldMk cId="3518274844" sldId="1219"/>
        </pc:sldMkLst>
      </pc:sldChg>
      <pc:sldChg chg="modSp add mod">
        <pc:chgData name="Alfred Asterjadhi" userId="39de57b9-85c0-4fd1-aaac-8ca2b6560ad0" providerId="ADAL" clId="{BFE2FB3A-0751-4420-AA69-2341C01F636E}" dt="2024-11-14T22:52:39.096" v="9826"/>
        <pc:sldMkLst>
          <pc:docMk/>
          <pc:sldMk cId="2539129622" sldId="1220"/>
        </pc:sldMkLst>
      </pc:sldChg>
      <pc:sldChg chg="modSp add mod">
        <pc:chgData name="Alfred Asterjadhi" userId="39de57b9-85c0-4fd1-aaac-8ca2b6560ad0" providerId="ADAL" clId="{BFE2FB3A-0751-4420-AA69-2341C01F636E}" dt="2024-11-15T17:24:59.487" v="11677" actId="20577"/>
        <pc:sldMkLst>
          <pc:docMk/>
          <pc:sldMk cId="2963226365" sldId="1221"/>
        </pc:sldMkLst>
      </pc:sldChg>
      <pc:sldChg chg="modSp add mod">
        <pc:chgData name="Alfred Asterjadhi" userId="39de57b9-85c0-4fd1-aaac-8ca2b6560ad0" providerId="ADAL" clId="{BFE2FB3A-0751-4420-AA69-2341C01F636E}" dt="2024-11-15T17:24:53.963" v="11675" actId="20577"/>
        <pc:sldMkLst>
          <pc:docMk/>
          <pc:sldMk cId="2450792732" sldId="1222"/>
        </pc:sldMkLst>
      </pc:sldChg>
      <pc:sldChg chg="modSp add mod">
        <pc:chgData name="Alfred Asterjadhi" userId="39de57b9-85c0-4fd1-aaac-8ca2b6560ad0" providerId="ADAL" clId="{BFE2FB3A-0751-4420-AA69-2341C01F636E}" dt="2024-11-15T00:54:59.960" v="11357"/>
        <pc:sldMkLst>
          <pc:docMk/>
          <pc:sldMk cId="3997114811" sldId="1223"/>
        </pc:sldMkLst>
      </pc:sldChg>
      <pc:sldChg chg="modSp add mod">
        <pc:chgData name="Alfred Asterjadhi" userId="39de57b9-85c0-4fd1-aaac-8ca2b6560ad0" providerId="ADAL" clId="{BFE2FB3A-0751-4420-AA69-2341C01F636E}" dt="2024-11-15T00:53:35.021" v="11318"/>
        <pc:sldMkLst>
          <pc:docMk/>
          <pc:sldMk cId="1980251652" sldId="1224"/>
        </pc:sldMkLst>
      </pc:sldChg>
      <pc:sldChg chg="modSp add del mod">
        <pc:chgData name="Alfred Asterjadhi" userId="39de57b9-85c0-4fd1-aaac-8ca2b6560ad0" providerId="ADAL" clId="{BFE2FB3A-0751-4420-AA69-2341C01F636E}" dt="2024-11-14T20:24:33.502" v="8155" actId="47"/>
        <pc:sldMkLst>
          <pc:docMk/>
          <pc:sldMk cId="4124113813" sldId="1225"/>
        </pc:sldMkLst>
      </pc:sldChg>
      <pc:sldChg chg="modSp add mod">
        <pc:chgData name="Alfred Asterjadhi" userId="39de57b9-85c0-4fd1-aaac-8ca2b6560ad0" providerId="ADAL" clId="{BFE2FB3A-0751-4420-AA69-2341C01F636E}" dt="2024-11-14T22:53:22.371" v="9883" actId="20577"/>
        <pc:sldMkLst>
          <pc:docMk/>
          <pc:sldMk cId="2747154569" sldId="1226"/>
        </pc:sldMkLst>
      </pc:sldChg>
      <pc:sldChg chg="modSp add mod">
        <pc:chgData name="Alfred Asterjadhi" userId="39de57b9-85c0-4fd1-aaac-8ca2b6560ad0" providerId="ADAL" clId="{BFE2FB3A-0751-4420-AA69-2341C01F636E}" dt="2024-11-15T00:59:21.201" v="11469"/>
        <pc:sldMkLst>
          <pc:docMk/>
          <pc:sldMk cId="1105064945" sldId="1227"/>
        </pc:sldMkLst>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ldChg>
      <pc:sldChg chg="modSp add mod">
        <pc:chgData name="Alfred Asterjadhi" userId="39de57b9-85c0-4fd1-aaac-8ca2b6560ad0" providerId="ADAL" clId="{BFE2FB3A-0751-4420-AA69-2341C01F636E}" dt="2024-11-15T01:00:55.089" v="11506"/>
        <pc:sldMkLst>
          <pc:docMk/>
          <pc:sldMk cId="2836229211" sldId="1230"/>
        </pc:sldMkLst>
      </pc:sldChg>
      <pc:sldChg chg="modSp add mod">
        <pc:chgData name="Alfred Asterjadhi" userId="39de57b9-85c0-4fd1-aaac-8ca2b6560ad0" providerId="ADAL" clId="{BFE2FB3A-0751-4420-AA69-2341C01F636E}" dt="2024-11-15T01:28:05.627" v="11674"/>
        <pc:sldMkLst>
          <pc:docMk/>
          <pc:sldMk cId="1174353687" sldId="1231"/>
        </pc:sldMkLst>
      </pc:sldChg>
      <pc:sldChg chg="modSp new del mod">
        <pc:chgData name="Alfred Asterjadhi" userId="39de57b9-85c0-4fd1-aaac-8ca2b6560ad0" providerId="ADAL" clId="{BFE2FB3A-0751-4420-AA69-2341C01F636E}" dt="2024-12-06T00:01:28.252" v="11794" actId="2696"/>
        <pc:sldMkLst>
          <pc:docMk/>
          <pc:sldMk cId="1474096355" sldId="1232"/>
        </pc:sldMkLst>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ldChg>
      <pc:sldChg chg="modSp new del mod">
        <pc:chgData name="Alfred Asterjadhi" userId="39de57b9-85c0-4fd1-aaac-8ca2b6560ad0" providerId="ADAL" clId="{BFE2FB3A-0751-4420-AA69-2341C01F636E}" dt="2024-12-06T00:01:34.932" v="11796" actId="2696"/>
        <pc:sldMkLst>
          <pc:docMk/>
          <pc:sldMk cId="1754266790" sldId="1234"/>
        </pc:sldMkLst>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ldChg>
      <pc:sldChg chg="modSp add mod">
        <pc:chgData name="Alfred Asterjadhi" userId="39de57b9-85c0-4fd1-aaac-8ca2b6560ad0" providerId="ADAL" clId="{BFE2FB3A-0751-4420-AA69-2341C01F636E}" dt="2024-12-11T01:05:30.871" v="14349" actId="113"/>
        <pc:sldMkLst>
          <pc:docMk/>
          <pc:sldMk cId="3756408136" sldId="1236"/>
        </pc:sldMkLst>
      </pc:sldChg>
      <pc:sldChg chg="modSp add del mod">
        <pc:chgData name="Alfred Asterjadhi" userId="39de57b9-85c0-4fd1-aaac-8ca2b6560ad0" providerId="ADAL" clId="{BFE2FB3A-0751-4420-AA69-2341C01F636E}" dt="2024-12-06T00:08:29.076" v="11940" actId="2696"/>
        <pc:sldMkLst>
          <pc:docMk/>
          <pc:sldMk cId="3990073255" sldId="1237"/>
        </pc:sldMkLst>
      </pc:sldChg>
      <pc:sldChg chg="modSp add mod">
        <pc:chgData name="Alfred Asterjadhi" userId="39de57b9-85c0-4fd1-aaac-8ca2b6560ad0" providerId="ADAL" clId="{BFE2FB3A-0751-4420-AA69-2341C01F636E}" dt="2024-12-11T00:42:19.794" v="14346" actId="207"/>
        <pc:sldMkLst>
          <pc:docMk/>
          <pc:sldMk cId="3993492733" sldId="1237"/>
        </pc:sldMkLst>
      </pc:sldChg>
      <pc:sldChg chg="modSp add del mod">
        <pc:chgData name="Alfred Asterjadhi" userId="39de57b9-85c0-4fd1-aaac-8ca2b6560ad0" providerId="ADAL" clId="{BFE2FB3A-0751-4420-AA69-2341C01F636E}" dt="2024-12-10T23:35:25.699" v="14324" actId="400"/>
        <pc:sldMkLst>
          <pc:docMk/>
          <pc:sldMk cId="2858468151" sldId="1238"/>
        </pc:sldMkLst>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ldChg>
      <pc:sldChg chg="modSp add mod">
        <pc:chgData name="Alfred Asterjadhi" userId="39de57b9-85c0-4fd1-aaac-8ca2b6560ad0" providerId="ADAL" clId="{BFE2FB3A-0751-4420-AA69-2341C01F636E}" dt="2024-12-09T19:19:11.152" v="13974"/>
        <pc:sldMkLst>
          <pc:docMk/>
          <pc:sldMk cId="1803481374" sldId="1243"/>
        </pc:sldMkLst>
      </pc:sldChg>
      <pc:sldChg chg="modSp add mod">
        <pc:chgData name="Alfred Asterjadhi" userId="39de57b9-85c0-4fd1-aaac-8ca2b6560ad0" providerId="ADAL" clId="{BFE2FB3A-0751-4420-AA69-2341C01F636E}" dt="2024-12-09T19:19:55.479" v="14008" actId="20577"/>
        <pc:sldMkLst>
          <pc:docMk/>
          <pc:sldMk cId="2499009176" sldId="1244"/>
        </pc:sldMkLst>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ldChg>
      <pc:sldChg chg="addSp modSp add mod">
        <pc:chgData name="Alfred Asterjadhi" userId="39de57b9-85c0-4fd1-aaac-8ca2b6560ad0" providerId="ADAL" clId="{BFE2FB3A-0751-4420-AA69-2341C01F636E}" dt="2024-12-11T01:05:35.500" v="14351" actId="113"/>
        <pc:sldMkLst>
          <pc:docMk/>
          <pc:sldMk cId="2320088344" sldId="1246"/>
        </pc:sldMkLst>
      </pc:sldChg>
      <pc:sldChg chg="addSp delSp modSp add mod">
        <pc:chgData name="Alfred Asterjadhi" userId="39de57b9-85c0-4fd1-aaac-8ca2b6560ad0" providerId="ADAL" clId="{BFE2FB3A-0751-4420-AA69-2341C01F636E}" dt="2024-12-11T01:05:38.278" v="14352" actId="113"/>
        <pc:sldMkLst>
          <pc:docMk/>
          <pc:sldMk cId="1873474949" sldId="1247"/>
        </pc:sldMkLst>
      </pc:sldChg>
      <pc:sldChg chg="addSp modSp add mod">
        <pc:chgData name="Alfred Asterjadhi" userId="39de57b9-85c0-4fd1-aaac-8ca2b6560ad0" providerId="ADAL" clId="{BFE2FB3A-0751-4420-AA69-2341C01F636E}" dt="2024-12-11T01:05:41.097" v="14353" actId="113"/>
        <pc:sldMkLst>
          <pc:docMk/>
          <pc:sldMk cId="1640660474" sldId="1248"/>
        </pc:sldMkLst>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ldChg>
      <pc:sldChg chg="modSp add mod ord">
        <pc:chgData name="Alfred Asterjadhi" userId="39de57b9-85c0-4fd1-aaac-8ca2b6560ad0" providerId="ADAL" clId="{BFE2FB3A-0751-4420-AA69-2341C01F636E}" dt="2024-12-11T01:05:49.726" v="14356" actId="113"/>
        <pc:sldMkLst>
          <pc:docMk/>
          <pc:sldMk cId="2823626744" sldId="1250"/>
        </pc:sldMkLst>
      </pc:sldChg>
      <pc:sldChg chg="modSp add mod">
        <pc:chgData name="Alfred Asterjadhi" userId="39de57b9-85c0-4fd1-aaac-8ca2b6560ad0" providerId="ADAL" clId="{BFE2FB3A-0751-4420-AA69-2341C01F636E}" dt="2024-12-09T18:25:09.041" v="13820" actId="20577"/>
        <pc:sldMkLst>
          <pc:docMk/>
          <pc:sldMk cId="2315108326" sldId="1251"/>
        </pc:sldMkLst>
      </pc:sldChg>
      <pc:sldChg chg="modSp add del mod">
        <pc:chgData name="Alfred Asterjadhi" userId="39de57b9-85c0-4fd1-aaac-8ca2b6560ad0" providerId="ADAL" clId="{BFE2FB3A-0751-4420-AA69-2341C01F636E}" dt="2024-12-06T00:25:38.615" v="12280" actId="47"/>
        <pc:sldMkLst>
          <pc:docMk/>
          <pc:sldMk cId="2419268985" sldId="1251"/>
        </pc:sldMkLst>
      </pc:sldChg>
      <pc:sldChg chg="modSp add mod">
        <pc:chgData name="Alfred Asterjadhi" userId="39de57b9-85c0-4fd1-aaac-8ca2b6560ad0" providerId="ADAL" clId="{BFE2FB3A-0751-4420-AA69-2341C01F636E}" dt="2024-12-09T18:44:52.361" v="13870" actId="207"/>
        <pc:sldMkLst>
          <pc:docMk/>
          <pc:sldMk cId="2969486265" sldId="1252"/>
        </pc:sldMkLst>
      </pc:sldChg>
      <pc:sldChg chg="addSp modSp add mod">
        <pc:chgData name="Alfred Asterjadhi" userId="39de57b9-85c0-4fd1-aaac-8ca2b6560ad0" providerId="ADAL" clId="{BFE2FB3A-0751-4420-AA69-2341C01F636E}" dt="2024-12-11T01:05:47.621" v="14355" actId="113"/>
        <pc:sldMkLst>
          <pc:docMk/>
          <pc:sldMk cId="244619102" sldId="1253"/>
        </pc:sldMkLst>
      </pc:sldChg>
      <pc:sldChg chg="modSp add mod">
        <pc:chgData name="Alfred Asterjadhi" userId="39de57b9-85c0-4fd1-aaac-8ca2b6560ad0" providerId="ADAL" clId="{BFE2FB3A-0751-4420-AA69-2341C01F636E}" dt="2024-12-06T20:20:14.490" v="13031"/>
        <pc:sldMkLst>
          <pc:docMk/>
          <pc:sldMk cId="4035613246" sldId="1254"/>
        </pc:sldMkLst>
      </pc:sldChg>
      <pc:sldChg chg="modSp add mod">
        <pc:chgData name="Alfred Asterjadhi" userId="39de57b9-85c0-4fd1-aaac-8ca2b6560ad0" providerId="ADAL" clId="{BFE2FB3A-0751-4420-AA69-2341C01F636E}" dt="2024-12-11T01:05:52.993" v="14357" actId="113"/>
        <pc:sldMkLst>
          <pc:docMk/>
          <pc:sldMk cId="3620726592" sldId="1255"/>
        </pc:sldMkLst>
      </pc:sldChg>
      <pc:sldChg chg="modSp add mod">
        <pc:chgData name="Alfred Asterjadhi" userId="39de57b9-85c0-4fd1-aaac-8ca2b6560ad0" providerId="ADAL" clId="{BFE2FB3A-0751-4420-AA69-2341C01F636E}" dt="2024-12-11T01:05:57.664" v="14358" actId="113"/>
        <pc:sldMkLst>
          <pc:docMk/>
          <pc:sldMk cId="1108452833" sldId="1256"/>
        </pc:sldMkLst>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ldChg>
      <pc:sldChg chg="modSp add mod">
        <pc:chgData name="Alfred Asterjadhi" userId="39de57b9-85c0-4fd1-aaac-8ca2b6560ad0" providerId="ADAL" clId="{BFE2FB3A-0751-4420-AA69-2341C01F636E}" dt="2024-12-11T01:06:00.342" v="14359" actId="113"/>
        <pc:sldMkLst>
          <pc:docMk/>
          <pc:sldMk cId="2311766718" sldId="1258"/>
        </pc:sldMkLst>
      </pc:sldChg>
      <pc:sldChg chg="modSp add mod">
        <pc:chgData name="Alfred Asterjadhi" userId="39de57b9-85c0-4fd1-aaac-8ca2b6560ad0" providerId="ADAL" clId="{BFE2FB3A-0751-4420-AA69-2341C01F636E}" dt="2024-12-11T01:06:04.521" v="14362" actId="113"/>
        <pc:sldMkLst>
          <pc:docMk/>
          <pc:sldMk cId="3460586331" sldId="1259"/>
        </pc:sldMkLst>
      </pc:sldChg>
      <pc:sldChg chg="modSp add mod">
        <pc:chgData name="Alfred Asterjadhi" userId="39de57b9-85c0-4fd1-aaac-8ca2b6560ad0" providerId="ADAL" clId="{BFE2FB3A-0751-4420-AA69-2341C01F636E}" dt="2024-12-11T01:06:06.566" v="14363" actId="113"/>
        <pc:sldMkLst>
          <pc:docMk/>
          <pc:sldMk cId="3871559304" sldId="1260"/>
        </pc:sldMkLst>
      </pc:sldChg>
      <pc:sldChg chg="modSp add mod">
        <pc:chgData name="Alfred Asterjadhi" userId="39de57b9-85c0-4fd1-aaac-8ca2b6560ad0" providerId="ADAL" clId="{BFE2FB3A-0751-4420-AA69-2341C01F636E}" dt="2024-12-11T01:06:09.652" v="14364" actId="113"/>
        <pc:sldMkLst>
          <pc:docMk/>
          <pc:sldMk cId="270960270" sldId="1261"/>
        </pc:sldMkLst>
      </pc:sldChg>
      <pc:sldChg chg="modSp add mod">
        <pc:chgData name="Alfred Asterjadhi" userId="39de57b9-85c0-4fd1-aaac-8ca2b6560ad0" providerId="ADAL" clId="{BFE2FB3A-0751-4420-AA69-2341C01F636E}" dt="2024-12-11T01:07:48.073" v="14403" actId="6549"/>
        <pc:sldMkLst>
          <pc:docMk/>
          <pc:sldMk cId="4030972562" sldId="1262"/>
        </pc:sldMkLst>
      </pc:sldChg>
      <pc:sldChg chg="modSp add mod">
        <pc:chgData name="Alfred Asterjadhi" userId="39de57b9-85c0-4fd1-aaac-8ca2b6560ad0" providerId="ADAL" clId="{BFE2FB3A-0751-4420-AA69-2341C01F636E}" dt="2024-12-10T23:33:29.365" v="14302" actId="400"/>
        <pc:sldMkLst>
          <pc:docMk/>
          <pc:sldMk cId="2675227507" sldId="1263"/>
        </pc:sldMkLst>
      </pc:sldChg>
      <pc:sldChg chg="modSp add mod">
        <pc:chgData name="Alfred Asterjadhi" userId="39de57b9-85c0-4fd1-aaac-8ca2b6560ad0" providerId="ADAL" clId="{BFE2FB3A-0751-4420-AA69-2341C01F636E}" dt="2024-12-11T01:06:12.771" v="14365" actId="113"/>
        <pc:sldMkLst>
          <pc:docMk/>
          <pc:sldMk cId="2354003871" sldId="1264"/>
        </pc:sldMkLst>
      </pc:sldChg>
      <pc:sldChg chg="addSp delSp modSp add mod">
        <pc:chgData name="Alfred Asterjadhi" userId="39de57b9-85c0-4fd1-aaac-8ca2b6560ad0" providerId="ADAL" clId="{BFE2FB3A-0751-4420-AA69-2341C01F636E}" dt="2024-12-09T18:27:38.746" v="13869" actId="207"/>
        <pc:sldMkLst>
          <pc:docMk/>
          <pc:sldMk cId="1418705289" sldId="1265"/>
        </pc:sldMkLst>
      </pc:sldChg>
      <pc:sldChg chg="modSp add mod">
        <pc:chgData name="Alfred Asterjadhi" userId="39de57b9-85c0-4fd1-aaac-8ca2b6560ad0" providerId="ADAL" clId="{BFE2FB3A-0751-4420-AA69-2341C01F636E}" dt="2024-12-11T00:50:35.300" v="14348" actId="207"/>
        <pc:sldMkLst>
          <pc:docMk/>
          <pc:sldMk cId="2494819478" sldId="1266"/>
        </pc:sldMkLst>
      </pc:sldChg>
      <pc:sldChg chg="modSp add mod">
        <pc:chgData name="Alfred Asterjadhi" userId="39de57b9-85c0-4fd1-aaac-8ca2b6560ad0" providerId="ADAL" clId="{BFE2FB3A-0751-4420-AA69-2341C01F636E}" dt="2024-12-11T00:41:58.200" v="14344"/>
        <pc:sldMkLst>
          <pc:docMk/>
          <pc:sldMk cId="1089734000" sldId="1267"/>
        </pc:sldMkLst>
      </pc:sldChg>
      <pc:sldChg chg="modSp add mod">
        <pc:chgData name="Alfred Asterjadhi" userId="39de57b9-85c0-4fd1-aaac-8ca2b6560ad0" providerId="ADAL" clId="{BFE2FB3A-0751-4420-AA69-2341C01F636E}" dt="2024-12-11T00:41:52.221" v="14343"/>
        <pc:sldMkLst>
          <pc:docMk/>
          <pc:sldMk cId="2564087480" sldId="1268"/>
        </pc:sldMkLst>
      </pc:sldChg>
      <pc:sldChg chg="modSp add mod">
        <pc:chgData name="Alfred Asterjadhi" userId="39de57b9-85c0-4fd1-aaac-8ca2b6560ad0" providerId="ADAL" clId="{BFE2FB3A-0751-4420-AA69-2341C01F636E}" dt="2024-12-11T00:41:41.996" v="14340"/>
        <pc:sldMkLst>
          <pc:docMk/>
          <pc:sldMk cId="1914597510" sldId="1269"/>
        </pc:sldMkLst>
      </pc:sldChg>
      <pc:sldChg chg="modSp add mod">
        <pc:chgData name="Alfred Asterjadhi" userId="39de57b9-85c0-4fd1-aaac-8ca2b6560ad0" providerId="ADAL" clId="{BFE2FB3A-0751-4420-AA69-2341C01F636E}" dt="2024-12-11T00:41:31.667" v="14339" actId="13926"/>
        <pc:sldMkLst>
          <pc:docMk/>
          <pc:sldMk cId="1351964601" sldId="1270"/>
        </pc:sldMkLst>
      </pc:sldChg>
      <pc:sldChg chg="addSp modSp add mod">
        <pc:chgData name="Alfred Asterjadhi" userId="39de57b9-85c0-4fd1-aaac-8ca2b6560ad0" providerId="ADAL" clId="{BFE2FB3A-0751-4420-AA69-2341C01F636E}" dt="2024-12-09T18:27:28.003" v="13864" actId="207"/>
        <pc:sldMkLst>
          <pc:docMk/>
          <pc:sldMk cId="967157266" sldId="1271"/>
        </pc:sldMkLst>
      </pc:sldChg>
      <pc:sldChg chg="modSp add mod">
        <pc:chgData name="Alfred Asterjadhi" userId="39de57b9-85c0-4fd1-aaac-8ca2b6560ad0" providerId="ADAL" clId="{BFE2FB3A-0751-4420-AA69-2341C01F636E}" dt="2024-12-11T01:06:34.170" v="14366" actId="113"/>
        <pc:sldMkLst>
          <pc:docMk/>
          <pc:sldMk cId="3527845409" sldId="1272"/>
        </pc:sldMkLst>
      </pc:sldChg>
      <pc:sldChg chg="modSp add mod">
        <pc:chgData name="Alfred Asterjadhi" userId="39de57b9-85c0-4fd1-aaac-8ca2b6560ad0" providerId="ADAL" clId="{BFE2FB3A-0751-4420-AA69-2341C01F636E}" dt="2024-12-11T01:06:36.790" v="14367" actId="113"/>
        <pc:sldMkLst>
          <pc:docMk/>
          <pc:sldMk cId="3122364615" sldId="1273"/>
        </pc:sldMkLst>
      </pc:sldChg>
      <pc:sldChg chg="modSp add mod">
        <pc:chgData name="Alfred Asterjadhi" userId="39de57b9-85c0-4fd1-aaac-8ca2b6560ad0" providerId="ADAL" clId="{BFE2FB3A-0751-4420-AA69-2341C01F636E}" dt="2024-12-11T01:06:39.194" v="14368" actId="113"/>
        <pc:sldMkLst>
          <pc:docMk/>
          <pc:sldMk cId="3253033387" sldId="1274"/>
        </pc:sldMkLst>
      </pc:sldChg>
      <pc:sldChg chg="addSp modSp add mod">
        <pc:chgData name="Alfred Asterjadhi" userId="39de57b9-85c0-4fd1-aaac-8ca2b6560ad0" providerId="ADAL" clId="{BFE2FB3A-0751-4420-AA69-2341C01F636E}" dt="2024-12-11T01:06:59.178" v="14382" actId="6549"/>
        <pc:sldMkLst>
          <pc:docMk/>
          <pc:sldMk cId="2791792773" sldId="1275"/>
        </pc:sldMkLst>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ldChg>
      <pc:sldChg chg="modSp add mod">
        <pc:chgData name="Alfred Asterjadhi" userId="39de57b9-85c0-4fd1-aaac-8ca2b6560ad0" providerId="ADAL" clId="{BFE2FB3A-0751-4420-AA69-2341C01F636E}" dt="2024-12-09T18:25:47.451" v="13855" actId="20577"/>
        <pc:sldMkLst>
          <pc:docMk/>
          <pc:sldMk cId="1105606473" sldId="1278"/>
        </pc:sldMkLst>
      </pc:sldChg>
      <pc:sldChg chg="modSp add del mod">
        <pc:chgData name="Alfred Asterjadhi" userId="39de57b9-85c0-4fd1-aaac-8ca2b6560ad0" providerId="ADAL" clId="{BFE2FB3A-0751-4420-AA69-2341C01F636E}" dt="2024-12-09T18:25:36.885" v="13842" actId="47"/>
        <pc:sldMkLst>
          <pc:docMk/>
          <pc:sldMk cId="1027485671" sldId="1279"/>
        </pc:sldMkLst>
      </pc:sldChg>
      <pc:sldChg chg="modSp add mod">
        <pc:chgData name="Alfred Asterjadhi" userId="39de57b9-85c0-4fd1-aaac-8ca2b6560ad0" providerId="ADAL" clId="{BFE2FB3A-0751-4420-AA69-2341C01F636E}" dt="2024-12-09T18:45:11.628" v="13875" actId="207"/>
        <pc:sldMkLst>
          <pc:docMk/>
          <pc:sldMk cId="3395810039" sldId="1280"/>
        </pc:sldMkLst>
      </pc:sldChg>
      <pc:sldChg chg="modSp add mod">
        <pc:chgData name="Alfred Asterjadhi" userId="39de57b9-85c0-4fd1-aaac-8ca2b6560ad0" providerId="ADAL" clId="{BFE2FB3A-0751-4420-AA69-2341C01F636E}" dt="2024-12-09T18:45:08.136" v="13874" actId="207"/>
        <pc:sldMkLst>
          <pc:docMk/>
          <pc:sldMk cId="3488656600" sldId="1281"/>
        </pc:sldMkLst>
      </pc:sldChg>
      <pc:sldChg chg="modSp add mod ord">
        <pc:chgData name="Alfred Asterjadhi" userId="39de57b9-85c0-4fd1-aaac-8ca2b6560ad0" providerId="ADAL" clId="{BFE2FB3A-0751-4420-AA69-2341C01F636E}" dt="2024-12-09T18:44:59.895" v="13872" actId="207"/>
        <pc:sldMkLst>
          <pc:docMk/>
          <pc:sldMk cId="2393880254" sldId="1282"/>
        </pc:sldMkLst>
      </pc:sldChg>
      <pc:sldChg chg="modSp add mod">
        <pc:chgData name="Alfred Asterjadhi" userId="39de57b9-85c0-4fd1-aaac-8ca2b6560ad0" providerId="ADAL" clId="{BFE2FB3A-0751-4420-AA69-2341C01F636E}" dt="2024-12-09T18:45:03.954" v="13873" actId="207"/>
        <pc:sldMkLst>
          <pc:docMk/>
          <pc:sldMk cId="4117618284" sldId="1283"/>
        </pc:sldMkLst>
      </pc:sldChg>
      <pc:sldChg chg="modSp add mod">
        <pc:chgData name="Alfred Asterjadhi" userId="39de57b9-85c0-4fd1-aaac-8ca2b6560ad0" providerId="ADAL" clId="{BFE2FB3A-0751-4420-AA69-2341C01F636E}" dt="2024-12-09T18:44:56.201" v="13871" actId="207"/>
        <pc:sldMkLst>
          <pc:docMk/>
          <pc:sldMk cId="648146755" sldId="1284"/>
        </pc:sldMkLst>
      </pc:sldChg>
      <pc:sldChg chg="modSp new mod">
        <pc:chgData name="Alfred Asterjadhi" userId="39de57b9-85c0-4fd1-aaac-8ca2b6560ad0" providerId="ADAL" clId="{BFE2FB3A-0751-4420-AA69-2341C01F636E}" dt="2024-12-10T23:16:54.298" v="14271" actId="20577"/>
        <pc:sldMkLst>
          <pc:docMk/>
          <pc:sldMk cId="401129413" sldId="1285"/>
        </pc:sldMkLst>
      </pc:sldChg>
      <pc:sldChg chg="modSp new mod">
        <pc:chgData name="Alfred Asterjadhi" userId="39de57b9-85c0-4fd1-aaac-8ca2b6560ad0" providerId="ADAL" clId="{BFE2FB3A-0751-4420-AA69-2341C01F636E}" dt="2024-12-10T23:18:26.320" v="14295" actId="20577"/>
        <pc:sldMkLst>
          <pc:docMk/>
          <pc:sldMk cId="879183394" sldId="1286"/>
        </pc:sldMkLst>
      </pc:sldChg>
      <pc:sldChg chg="modSp add mod">
        <pc:chgData name="Alfred Asterjadhi" userId="39de57b9-85c0-4fd1-aaac-8ca2b6560ad0" providerId="ADAL" clId="{BFE2FB3A-0751-4420-AA69-2341C01F636E}" dt="2024-12-11T01:08:29.351" v="14412" actId="20577"/>
        <pc:sldMkLst>
          <pc:docMk/>
          <pc:sldMk cId="953173223" sldId="1287"/>
        </pc:sldMkLst>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ldChg>
      <pc:sldChg chg="modSp add del mod">
        <pc:chgData name="Alfred Asterjadhi" userId="39de57b9-85c0-4fd1-aaac-8ca2b6560ad0" providerId="ADAL" clId="{B8DD8662-A94E-4851-8378-360A7F03AA7C}" dt="2023-01-19T22:57:37.202" v="12808" actId="47"/>
        <pc:sldMkLst>
          <pc:docMk/>
          <pc:sldMk cId="26872680" sldId="880"/>
        </pc:sldMkLst>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ldChg>
      <pc:sldChg chg="modSp mod">
        <pc:chgData name="Alfred Asterjadhi" userId="39de57b9-85c0-4fd1-aaac-8ca2b6560ad0" providerId="ADAL" clId="{B8DD8662-A94E-4851-8378-360A7F03AA7C}" dt="2022-12-14T18:24:55.055" v="1"/>
        <pc:sldMkLst>
          <pc:docMk/>
          <pc:sldMk cId="4124589093" sldId="993"/>
        </pc:sldMkLst>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ldChg>
      <pc:sldChg chg="modSp add mod">
        <pc:chgData name="Alfred Asterjadhi" userId="39de57b9-85c0-4fd1-aaac-8ca2b6560ad0" providerId="ADAL" clId="{B8DD8662-A94E-4851-8378-360A7F03AA7C}" dt="2023-01-04T16:09:42.410" v="2047" actId="6549"/>
        <pc:sldMkLst>
          <pc:docMk/>
          <pc:sldMk cId="1122295978" sldId="1001"/>
        </pc:sldMkLst>
      </pc:sldChg>
      <pc:sldChg chg="modSp add mod">
        <pc:chgData name="Alfred Asterjadhi" userId="39de57b9-85c0-4fd1-aaac-8ca2b6560ad0" providerId="ADAL" clId="{B8DD8662-A94E-4851-8378-360A7F03AA7C}" dt="2023-01-04T16:10:58.829" v="2099" actId="6549"/>
        <pc:sldMkLst>
          <pc:docMk/>
          <pc:sldMk cId="501279171" sldId="1002"/>
        </pc:sldMkLst>
      </pc:sldChg>
      <pc:sldChg chg="modSp add mod">
        <pc:chgData name="Alfred Asterjadhi" userId="39de57b9-85c0-4fd1-aaac-8ca2b6560ad0" providerId="ADAL" clId="{B8DD8662-A94E-4851-8378-360A7F03AA7C}" dt="2023-01-04T16:13:46.059" v="2136" actId="6549"/>
        <pc:sldMkLst>
          <pc:docMk/>
          <pc:sldMk cId="4157275889" sldId="1003"/>
        </pc:sldMkLst>
      </pc:sldChg>
      <pc:sldChg chg="addSp delSp modSp new mod">
        <pc:chgData name="Alfred Asterjadhi" userId="39de57b9-85c0-4fd1-aaac-8ca2b6560ad0" providerId="ADAL" clId="{B8DD8662-A94E-4851-8378-360A7F03AA7C}" dt="2023-01-04T16:22:03.034" v="2296"/>
        <pc:sldMkLst>
          <pc:docMk/>
          <pc:sldMk cId="430197977" sldId="1004"/>
        </pc:sldMkLst>
      </pc:sldChg>
      <pc:sldChg chg="modSp new del mod">
        <pc:chgData name="Alfred Asterjadhi" userId="39de57b9-85c0-4fd1-aaac-8ca2b6560ad0" providerId="ADAL" clId="{B8DD8662-A94E-4851-8378-360A7F03AA7C}" dt="2023-01-19T22:57:37.202" v="12808" actId="47"/>
        <pc:sldMkLst>
          <pc:docMk/>
          <pc:sldMk cId="60659810" sldId="1005"/>
        </pc:sldMkLst>
      </pc:sldChg>
      <pc:sldChg chg="modSp new del mod">
        <pc:chgData name="Alfred Asterjadhi" userId="39de57b9-85c0-4fd1-aaac-8ca2b6560ad0" providerId="ADAL" clId="{B8DD8662-A94E-4851-8378-360A7F03AA7C}" dt="2022-12-16T21:56:29.986" v="958" actId="47"/>
        <pc:sldMkLst>
          <pc:docMk/>
          <pc:sldMk cId="444519137" sldId="1006"/>
        </pc:sldMkLst>
      </pc:sldChg>
      <pc:sldChg chg="modSp add del mod">
        <pc:chgData name="Alfred Asterjadhi" userId="39de57b9-85c0-4fd1-aaac-8ca2b6560ad0" providerId="ADAL" clId="{B8DD8662-A94E-4851-8378-360A7F03AA7C}" dt="2022-12-16T21:25:49.645" v="835" actId="47"/>
        <pc:sldMkLst>
          <pc:docMk/>
          <pc:sldMk cId="2818191974" sldId="1007"/>
        </pc:sldMkLst>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ldChg>
      <pc:sldChg chg="modSp add del mod">
        <pc:chgData name="Alfred Asterjadhi" userId="39de57b9-85c0-4fd1-aaac-8ca2b6560ad0" providerId="ADAL" clId="{B8DD8662-A94E-4851-8378-360A7F03AA7C}" dt="2022-12-16T22:00:40.132" v="1031" actId="47"/>
        <pc:sldMkLst>
          <pc:docMk/>
          <pc:sldMk cId="263294511" sldId="1009"/>
        </pc:sldMkLst>
      </pc:sldChg>
      <pc:sldChg chg="modSp add mod">
        <pc:chgData name="Alfred Asterjadhi" userId="39de57b9-85c0-4fd1-aaac-8ca2b6560ad0" providerId="ADAL" clId="{B8DD8662-A94E-4851-8378-360A7F03AA7C}" dt="2023-01-04T16:17:07.408" v="2199" actId="6549"/>
        <pc:sldMkLst>
          <pc:docMk/>
          <pc:sldMk cId="2545069674" sldId="1010"/>
        </pc:sldMkLst>
      </pc:sldChg>
      <pc:sldChg chg="modSp add del mod">
        <pc:chgData name="Alfred Asterjadhi" userId="39de57b9-85c0-4fd1-aaac-8ca2b6560ad0" providerId="ADAL" clId="{B8DD8662-A94E-4851-8378-360A7F03AA7C}" dt="2022-12-20T18:28:11.230" v="1202" actId="47"/>
        <pc:sldMkLst>
          <pc:docMk/>
          <pc:sldMk cId="4032704106" sldId="1011"/>
        </pc:sldMkLst>
      </pc:sldChg>
      <pc:sldChg chg="modSp add mod">
        <pc:chgData name="Alfred Asterjadhi" userId="39de57b9-85c0-4fd1-aaac-8ca2b6560ad0" providerId="ADAL" clId="{B8DD8662-A94E-4851-8378-360A7F03AA7C}" dt="2023-01-05T16:10:03.475" v="2655" actId="13926"/>
        <pc:sldMkLst>
          <pc:docMk/>
          <pc:sldMk cId="2091172813" sldId="1012"/>
        </pc:sldMkLst>
      </pc:sldChg>
      <pc:sldChg chg="modSp add mod">
        <pc:chgData name="Alfred Asterjadhi" userId="39de57b9-85c0-4fd1-aaac-8ca2b6560ad0" providerId="ADAL" clId="{B8DD8662-A94E-4851-8378-360A7F03AA7C}" dt="2023-01-09T23:39:02.219" v="2773" actId="20577"/>
        <pc:sldMkLst>
          <pc:docMk/>
          <pc:sldMk cId="2490580688" sldId="1013"/>
        </pc:sldMkLst>
      </pc:sldChg>
      <pc:sldChg chg="modSp add mod">
        <pc:chgData name="Alfred Asterjadhi" userId="39de57b9-85c0-4fd1-aaac-8ca2b6560ad0" providerId="ADAL" clId="{B8DD8662-A94E-4851-8378-360A7F03AA7C}" dt="2023-01-05T15:55:25.141" v="2567" actId="20577"/>
        <pc:sldMkLst>
          <pc:docMk/>
          <pc:sldMk cId="462832209" sldId="1014"/>
        </pc:sldMkLst>
      </pc:sldChg>
      <pc:sldChg chg="modSp add del mod">
        <pc:chgData name="Alfred Asterjadhi" userId="39de57b9-85c0-4fd1-aaac-8ca2b6560ad0" providerId="ADAL" clId="{B8DD8662-A94E-4851-8378-360A7F03AA7C}" dt="2023-01-05T16:10:18.352" v="2657" actId="2696"/>
        <pc:sldMkLst>
          <pc:docMk/>
          <pc:sldMk cId="94852306" sldId="1015"/>
        </pc:sldMkLst>
      </pc:sldChg>
      <pc:sldChg chg="modSp add mod">
        <pc:chgData name="Alfred Asterjadhi" userId="39de57b9-85c0-4fd1-aaac-8ca2b6560ad0" providerId="ADAL" clId="{B8DD8662-A94E-4851-8378-360A7F03AA7C}" dt="2023-01-17T16:33:29.431" v="8273"/>
        <pc:sldMkLst>
          <pc:docMk/>
          <pc:sldMk cId="3794989235" sldId="1015"/>
        </pc:sldMkLst>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ldChg>
      <pc:sldChg chg="modSp add del mod">
        <pc:chgData name="Alfred Asterjadhi" userId="39de57b9-85c0-4fd1-aaac-8ca2b6560ad0" providerId="ADAL" clId="{B8DD8662-A94E-4851-8378-360A7F03AA7C}" dt="2022-12-22T19:42:35.581" v="1327" actId="47"/>
        <pc:sldMkLst>
          <pc:docMk/>
          <pc:sldMk cId="942588821" sldId="1018"/>
        </pc:sldMkLst>
      </pc:sldChg>
      <pc:sldChg chg="modSp add del mod">
        <pc:chgData name="Alfred Asterjadhi" userId="39de57b9-85c0-4fd1-aaac-8ca2b6560ad0" providerId="ADAL" clId="{B8DD8662-A94E-4851-8378-360A7F03AA7C}" dt="2023-01-05T16:10:18.352" v="2657" actId="2696"/>
        <pc:sldMkLst>
          <pc:docMk/>
          <pc:sldMk cId="1464452565" sldId="1018"/>
        </pc:sldMkLst>
      </pc:sldChg>
      <pc:sldChg chg="modSp add mod">
        <pc:chgData name="Alfred Asterjadhi" userId="39de57b9-85c0-4fd1-aaac-8ca2b6560ad0" providerId="ADAL" clId="{B8DD8662-A94E-4851-8378-360A7F03AA7C}" dt="2023-01-18T16:25:38.998" v="9906" actId="20577"/>
        <pc:sldMkLst>
          <pc:docMk/>
          <pc:sldMk cId="4213171007" sldId="1018"/>
        </pc:sldMkLst>
      </pc:sldChg>
      <pc:sldChg chg="modSp add mod">
        <pc:chgData name="Alfred Asterjadhi" userId="39de57b9-85c0-4fd1-aaac-8ca2b6560ad0" providerId="ADAL" clId="{B8DD8662-A94E-4851-8378-360A7F03AA7C}" dt="2023-01-16T19:26:17.115" v="5964" actId="6549"/>
        <pc:sldMkLst>
          <pc:docMk/>
          <pc:sldMk cId="886190304" sldId="1019"/>
        </pc:sldMkLst>
      </pc:sldChg>
      <pc:sldChg chg="modSp add del mod">
        <pc:chgData name="Alfred Asterjadhi" userId="39de57b9-85c0-4fd1-aaac-8ca2b6560ad0" providerId="ADAL" clId="{B8DD8662-A94E-4851-8378-360A7F03AA7C}" dt="2023-01-15T23:08:02.913" v="4066" actId="2696"/>
        <pc:sldMkLst>
          <pc:docMk/>
          <pc:sldMk cId="3210690737" sldId="1019"/>
        </pc:sldMkLst>
      </pc:sldChg>
      <pc:sldChg chg="modSp add mod ord">
        <pc:chgData name="Alfred Asterjadhi" userId="39de57b9-85c0-4fd1-aaac-8ca2b6560ad0" providerId="ADAL" clId="{B8DD8662-A94E-4851-8378-360A7F03AA7C}" dt="2023-01-17T16:29:46.955" v="8232"/>
        <pc:sldMkLst>
          <pc:docMk/>
          <pc:sldMk cId="1642156474" sldId="1020"/>
        </pc:sldMkLst>
      </pc:sldChg>
      <pc:sldChg chg="modSp add mod">
        <pc:chgData name="Alfred Asterjadhi" userId="39de57b9-85c0-4fd1-aaac-8ca2b6560ad0" providerId="ADAL" clId="{B8DD8662-A94E-4851-8378-360A7F03AA7C}" dt="2023-01-16T19:27:37.416" v="5992"/>
        <pc:sldMkLst>
          <pc:docMk/>
          <pc:sldMk cId="2774577009" sldId="1021"/>
        </pc:sldMkLst>
      </pc:sldChg>
      <pc:sldChg chg="modSp add del mod">
        <pc:chgData name="Alfred Asterjadhi" userId="39de57b9-85c0-4fd1-aaac-8ca2b6560ad0" providerId="ADAL" clId="{B8DD8662-A94E-4851-8378-360A7F03AA7C}" dt="2023-01-15T23:08:02.913" v="4066" actId="2696"/>
        <pc:sldMkLst>
          <pc:docMk/>
          <pc:sldMk cId="3281197443" sldId="1021"/>
        </pc:sldMkLst>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ldChg>
      <pc:sldChg chg="addSp delSp modSp add mod">
        <pc:chgData name="Alfred Asterjadhi" userId="39de57b9-85c0-4fd1-aaac-8ca2b6560ad0" providerId="ADAL" clId="{B8DD8662-A94E-4851-8378-360A7F03AA7C}" dt="2023-01-16T19:29:35.196" v="6030" actId="6549"/>
        <pc:sldMkLst>
          <pc:docMk/>
          <pc:sldMk cId="3360541648" sldId="1023"/>
        </pc:sldMkLst>
      </pc:sldChg>
      <pc:sldChg chg="addSp delSp modSp add mod">
        <pc:chgData name="Alfred Asterjadhi" userId="39de57b9-85c0-4fd1-aaac-8ca2b6560ad0" providerId="ADAL" clId="{B8DD8662-A94E-4851-8378-360A7F03AA7C}" dt="2023-01-16T19:34:39.983" v="6121"/>
        <pc:sldMkLst>
          <pc:docMk/>
          <pc:sldMk cId="65631416" sldId="1024"/>
        </pc:sldMkLst>
      </pc:sldChg>
      <pc:sldChg chg="modSp add del mod">
        <pc:chgData name="Alfred Asterjadhi" userId="39de57b9-85c0-4fd1-aaac-8ca2b6560ad0" providerId="ADAL" clId="{B8DD8662-A94E-4851-8378-360A7F03AA7C}" dt="2023-01-15T23:08:02.913" v="4066" actId="2696"/>
        <pc:sldMkLst>
          <pc:docMk/>
          <pc:sldMk cId="2420227771" sldId="1024"/>
        </pc:sldMkLst>
      </pc:sldChg>
      <pc:sldChg chg="modSp add del mod">
        <pc:chgData name="Alfred Asterjadhi" userId="39de57b9-85c0-4fd1-aaac-8ca2b6560ad0" providerId="ADAL" clId="{B8DD8662-A94E-4851-8378-360A7F03AA7C}" dt="2023-01-15T23:08:02.913" v="4066" actId="2696"/>
        <pc:sldMkLst>
          <pc:docMk/>
          <pc:sldMk cId="669398627" sldId="1025"/>
        </pc:sldMkLst>
      </pc:sldChg>
      <pc:sldChg chg="delSp modSp add mod">
        <pc:chgData name="Alfred Asterjadhi" userId="39de57b9-85c0-4fd1-aaac-8ca2b6560ad0" providerId="ADAL" clId="{B8DD8662-A94E-4851-8378-360A7F03AA7C}" dt="2023-01-16T19:32:16.490" v="6068"/>
        <pc:sldMkLst>
          <pc:docMk/>
          <pc:sldMk cId="1238643877" sldId="1025"/>
        </pc:sldMkLst>
      </pc:sldChg>
      <pc:sldChg chg="addSp delSp modSp add mod">
        <pc:chgData name="Alfred Asterjadhi" userId="39de57b9-85c0-4fd1-aaac-8ca2b6560ad0" providerId="ADAL" clId="{B8DD8662-A94E-4851-8378-360A7F03AA7C}" dt="2023-01-16T19:24:27.721" v="5936"/>
        <pc:sldMkLst>
          <pc:docMk/>
          <pc:sldMk cId="3784061158" sldId="1026"/>
        </pc:sldMkLst>
      </pc:sldChg>
      <pc:sldChg chg="modSp new del mod">
        <pc:chgData name="Alfred Asterjadhi" userId="39de57b9-85c0-4fd1-aaac-8ca2b6560ad0" providerId="ADAL" clId="{B8DD8662-A94E-4851-8378-360A7F03AA7C}" dt="2023-01-17T05:38:53.125" v="7023" actId="47"/>
        <pc:sldMkLst>
          <pc:docMk/>
          <pc:sldMk cId="725722409" sldId="1027"/>
        </pc:sldMkLst>
      </pc:sldChg>
      <pc:sldChg chg="addSp delSp modSp add mod">
        <pc:chgData name="Alfred Asterjadhi" userId="39de57b9-85c0-4fd1-aaac-8ca2b6560ad0" providerId="ADAL" clId="{B8DD8662-A94E-4851-8378-360A7F03AA7C}" dt="2023-01-15T23:12:10.589" v="4138" actId="1036"/>
        <pc:sldMkLst>
          <pc:docMk/>
          <pc:sldMk cId="4222601012" sldId="1028"/>
        </pc:sldMkLst>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ldChg>
      <pc:sldChg chg="addSp delSp modSp add mod">
        <pc:chgData name="Alfred Asterjadhi" userId="39de57b9-85c0-4fd1-aaac-8ca2b6560ad0" providerId="ADAL" clId="{B8DD8662-A94E-4851-8378-360A7F03AA7C}" dt="2023-01-17T16:54:07.762" v="8508"/>
        <pc:sldMkLst>
          <pc:docMk/>
          <pc:sldMk cId="2804072698" sldId="1030"/>
        </pc:sldMkLst>
      </pc:sldChg>
      <pc:sldChg chg="modSp add mod">
        <pc:chgData name="Alfred Asterjadhi" userId="39de57b9-85c0-4fd1-aaac-8ca2b6560ad0" providerId="ADAL" clId="{B8DD8662-A94E-4851-8378-360A7F03AA7C}" dt="2023-01-17T18:18:26.113" v="9080" actId="20577"/>
        <pc:sldMkLst>
          <pc:docMk/>
          <pc:sldMk cId="1927453206" sldId="1031"/>
        </pc:sldMkLst>
      </pc:sldChg>
      <pc:sldChg chg="modSp add mod">
        <pc:chgData name="Alfred Asterjadhi" userId="39de57b9-85c0-4fd1-aaac-8ca2b6560ad0" providerId="ADAL" clId="{B8DD8662-A94E-4851-8378-360A7F03AA7C}" dt="2023-01-17T17:00:54.699" v="8678"/>
        <pc:sldMkLst>
          <pc:docMk/>
          <pc:sldMk cId="2819905638" sldId="1032"/>
        </pc:sldMkLst>
      </pc:sldChg>
      <pc:sldChg chg="addSp delSp modSp add mod">
        <pc:chgData name="Alfred Asterjadhi" userId="39de57b9-85c0-4fd1-aaac-8ca2b6560ad0" providerId="ADAL" clId="{B8DD8662-A94E-4851-8378-360A7F03AA7C}" dt="2023-01-17T17:05:08.932" v="8736" actId="6549"/>
        <pc:sldMkLst>
          <pc:docMk/>
          <pc:sldMk cId="2032037809" sldId="1033"/>
        </pc:sldMkLst>
      </pc:sldChg>
      <pc:sldChg chg="modSp add mod">
        <pc:chgData name="Alfred Asterjadhi" userId="39de57b9-85c0-4fd1-aaac-8ca2b6560ad0" providerId="ADAL" clId="{B8DD8662-A94E-4851-8378-360A7F03AA7C}" dt="2023-01-17T17:07:43.290" v="8810"/>
        <pc:sldMkLst>
          <pc:docMk/>
          <pc:sldMk cId="1258864255" sldId="1034"/>
        </pc:sldMkLst>
      </pc:sldChg>
      <pc:sldChg chg="modSp add mod">
        <pc:chgData name="Alfred Asterjadhi" userId="39de57b9-85c0-4fd1-aaac-8ca2b6560ad0" providerId="ADAL" clId="{B8DD8662-A94E-4851-8378-360A7F03AA7C}" dt="2023-01-17T17:10:01.162" v="8846"/>
        <pc:sldMkLst>
          <pc:docMk/>
          <pc:sldMk cId="616331721" sldId="1035"/>
        </pc:sldMkLst>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ldChg>
      <pc:sldChg chg="addSp delSp modSp add mod">
        <pc:chgData name="Alfred Asterjadhi" userId="39de57b9-85c0-4fd1-aaac-8ca2b6560ad0" providerId="ADAL" clId="{B8DD8662-A94E-4851-8378-360A7F03AA7C}" dt="2023-01-17T17:15:04.502" v="8949"/>
        <pc:sldMkLst>
          <pc:docMk/>
          <pc:sldMk cId="2502214606" sldId="1039"/>
        </pc:sldMkLst>
      </pc:sldChg>
      <pc:sldChg chg="modSp add del mod">
        <pc:chgData name="Alfred Asterjadhi" userId="39de57b9-85c0-4fd1-aaac-8ca2b6560ad0" providerId="ADAL" clId="{B8DD8662-A94E-4851-8378-360A7F03AA7C}" dt="2023-01-19T22:57:37.202" v="12808" actId="47"/>
        <pc:sldMkLst>
          <pc:docMk/>
          <pc:sldMk cId="3134008749" sldId="1040"/>
        </pc:sldMkLst>
      </pc:sldChg>
      <pc:sldChg chg="modSp add del mod">
        <pc:chgData name="Alfred Asterjadhi" userId="39de57b9-85c0-4fd1-aaac-8ca2b6560ad0" providerId="ADAL" clId="{B8DD8662-A94E-4851-8378-360A7F03AA7C}" dt="2023-01-19T22:57:37.202" v="12808" actId="47"/>
        <pc:sldMkLst>
          <pc:docMk/>
          <pc:sldMk cId="908309035" sldId="1041"/>
        </pc:sldMkLst>
      </pc:sldChg>
      <pc:sldChg chg="modSp add del mod">
        <pc:chgData name="Alfred Asterjadhi" userId="39de57b9-85c0-4fd1-aaac-8ca2b6560ad0" providerId="ADAL" clId="{B8DD8662-A94E-4851-8378-360A7F03AA7C}" dt="2023-01-19T22:57:37.202" v="12808" actId="47"/>
        <pc:sldMkLst>
          <pc:docMk/>
          <pc:sldMk cId="3140265017" sldId="1042"/>
        </pc:sldMkLst>
      </pc:sldChg>
      <pc:sldChg chg="modSp add del mod">
        <pc:chgData name="Alfred Asterjadhi" userId="39de57b9-85c0-4fd1-aaac-8ca2b6560ad0" providerId="ADAL" clId="{B8DD8662-A94E-4851-8378-360A7F03AA7C}" dt="2023-01-19T22:57:37.202" v="12808" actId="47"/>
        <pc:sldMkLst>
          <pc:docMk/>
          <pc:sldMk cId="431911920" sldId="1043"/>
        </pc:sldMkLst>
      </pc:sldChg>
      <pc:sldChg chg="modSp add del mod">
        <pc:chgData name="Alfred Asterjadhi" userId="39de57b9-85c0-4fd1-aaac-8ca2b6560ad0" providerId="ADAL" clId="{B8DD8662-A94E-4851-8378-360A7F03AA7C}" dt="2023-01-19T22:57:37.202" v="12808" actId="47"/>
        <pc:sldMkLst>
          <pc:docMk/>
          <pc:sldMk cId="944476063" sldId="1044"/>
        </pc:sldMkLst>
      </pc:sldChg>
      <pc:sldChg chg="modSp add del mod">
        <pc:chgData name="Alfred Asterjadhi" userId="39de57b9-85c0-4fd1-aaac-8ca2b6560ad0" providerId="ADAL" clId="{B8DD8662-A94E-4851-8378-360A7F03AA7C}" dt="2023-01-19T22:57:37.202" v="12808" actId="47"/>
        <pc:sldMkLst>
          <pc:docMk/>
          <pc:sldMk cId="2235206679" sldId="1045"/>
        </pc:sldMkLst>
      </pc:sldChg>
      <pc:sldChg chg="modSp add del mod">
        <pc:chgData name="Alfred Asterjadhi" userId="39de57b9-85c0-4fd1-aaac-8ca2b6560ad0" providerId="ADAL" clId="{B8DD8662-A94E-4851-8378-360A7F03AA7C}" dt="2023-01-19T22:57:37.202" v="12808" actId="47"/>
        <pc:sldMkLst>
          <pc:docMk/>
          <pc:sldMk cId="887135675" sldId="1046"/>
        </pc:sldMkLst>
      </pc:sldChg>
      <pc:sldChg chg="modSp add del mod">
        <pc:chgData name="Alfred Asterjadhi" userId="39de57b9-85c0-4fd1-aaac-8ca2b6560ad0" providerId="ADAL" clId="{B8DD8662-A94E-4851-8378-360A7F03AA7C}" dt="2023-01-19T22:57:37.202" v="12808" actId="47"/>
        <pc:sldMkLst>
          <pc:docMk/>
          <pc:sldMk cId="490295494" sldId="1047"/>
        </pc:sldMkLst>
      </pc:sldChg>
      <pc:sldChg chg="modSp add del mod">
        <pc:chgData name="Alfred Asterjadhi" userId="39de57b9-85c0-4fd1-aaac-8ca2b6560ad0" providerId="ADAL" clId="{B8DD8662-A94E-4851-8378-360A7F03AA7C}" dt="2023-01-19T22:57:37.202" v="12808" actId="47"/>
        <pc:sldMkLst>
          <pc:docMk/>
          <pc:sldMk cId="3147775120" sldId="1048"/>
        </pc:sldMkLst>
      </pc:sldChg>
      <pc:sldChg chg="modSp add del mod">
        <pc:chgData name="Alfred Asterjadhi" userId="39de57b9-85c0-4fd1-aaac-8ca2b6560ad0" providerId="ADAL" clId="{B8DD8662-A94E-4851-8378-360A7F03AA7C}" dt="2023-01-19T22:57:37.202" v="12808" actId="47"/>
        <pc:sldMkLst>
          <pc:docMk/>
          <pc:sldMk cId="2592196207" sldId="1049"/>
        </pc:sldMkLst>
      </pc:sldChg>
      <pc:sldChg chg="modSp add del mod">
        <pc:chgData name="Alfred Asterjadhi" userId="39de57b9-85c0-4fd1-aaac-8ca2b6560ad0" providerId="ADAL" clId="{B8DD8662-A94E-4851-8378-360A7F03AA7C}" dt="2023-01-17T06:15:50.654" v="7982" actId="47"/>
        <pc:sldMkLst>
          <pc:docMk/>
          <pc:sldMk cId="3283505781" sldId="1050"/>
        </pc:sldMkLst>
      </pc:sldChg>
      <pc:sldChg chg="modSp add del mod">
        <pc:chgData name="Alfred Asterjadhi" userId="39de57b9-85c0-4fd1-aaac-8ca2b6560ad0" providerId="ADAL" clId="{B8DD8662-A94E-4851-8378-360A7F03AA7C}" dt="2023-01-19T22:57:37.202" v="12808" actId="47"/>
        <pc:sldMkLst>
          <pc:docMk/>
          <pc:sldMk cId="3935226409" sldId="1051"/>
        </pc:sldMkLst>
      </pc:sldChg>
      <pc:sldChg chg="addSp delSp modSp add del mod">
        <pc:chgData name="Alfred Asterjadhi" userId="39de57b9-85c0-4fd1-aaac-8ca2b6560ad0" providerId="ADAL" clId="{B8DD8662-A94E-4851-8378-360A7F03AA7C}" dt="2023-01-19T22:57:37.202" v="12808" actId="47"/>
        <pc:sldMkLst>
          <pc:docMk/>
          <pc:sldMk cId="588614458" sldId="1052"/>
        </pc:sldMkLst>
      </pc:sldChg>
      <pc:sldChg chg="modSp add del mod">
        <pc:chgData name="Alfred Asterjadhi" userId="39de57b9-85c0-4fd1-aaac-8ca2b6560ad0" providerId="ADAL" clId="{B8DD8662-A94E-4851-8378-360A7F03AA7C}" dt="2023-01-19T22:57:37.202" v="12808" actId="47"/>
        <pc:sldMkLst>
          <pc:docMk/>
          <pc:sldMk cId="1281202645" sldId="1053"/>
        </pc:sldMkLst>
      </pc:sldChg>
      <pc:sldChg chg="modSp add del mod">
        <pc:chgData name="Alfred Asterjadhi" userId="39de57b9-85c0-4fd1-aaac-8ca2b6560ad0" providerId="ADAL" clId="{B8DD8662-A94E-4851-8378-360A7F03AA7C}" dt="2023-01-19T22:57:37.202" v="12808" actId="47"/>
        <pc:sldMkLst>
          <pc:docMk/>
          <pc:sldMk cId="2378999291" sldId="1054"/>
        </pc:sldMkLst>
      </pc:sldChg>
      <pc:sldChg chg="modSp add del mod">
        <pc:chgData name="Alfred Asterjadhi" userId="39de57b9-85c0-4fd1-aaac-8ca2b6560ad0" providerId="ADAL" clId="{B8DD8662-A94E-4851-8378-360A7F03AA7C}" dt="2023-01-17T06:15:52.538" v="7983" actId="47"/>
        <pc:sldMkLst>
          <pc:docMk/>
          <pc:sldMk cId="4237603612" sldId="1055"/>
        </pc:sldMkLst>
      </pc:sldChg>
      <pc:sldChg chg="modSp add del mod">
        <pc:chgData name="Alfred Asterjadhi" userId="39de57b9-85c0-4fd1-aaac-8ca2b6560ad0" providerId="ADAL" clId="{B8DD8662-A94E-4851-8378-360A7F03AA7C}" dt="2023-01-19T22:57:37.202" v="12808" actId="47"/>
        <pc:sldMkLst>
          <pc:docMk/>
          <pc:sldMk cId="4112141602" sldId="1056"/>
        </pc:sldMkLst>
      </pc:sldChg>
      <pc:sldChg chg="modSp add del mod">
        <pc:chgData name="Alfred Asterjadhi" userId="39de57b9-85c0-4fd1-aaac-8ca2b6560ad0" providerId="ADAL" clId="{B8DD8662-A94E-4851-8378-360A7F03AA7C}" dt="2023-01-19T22:57:37.202" v="12808" actId="47"/>
        <pc:sldMkLst>
          <pc:docMk/>
          <pc:sldMk cId="286926668" sldId="1057"/>
        </pc:sldMkLst>
      </pc:sldChg>
      <pc:sldChg chg="addSp delSp modSp add del mod">
        <pc:chgData name="Alfred Asterjadhi" userId="39de57b9-85c0-4fd1-aaac-8ca2b6560ad0" providerId="ADAL" clId="{B8DD8662-A94E-4851-8378-360A7F03AA7C}" dt="2023-01-19T22:57:37.202" v="12808" actId="47"/>
        <pc:sldMkLst>
          <pc:docMk/>
          <pc:sldMk cId="1348289914" sldId="1058"/>
        </pc:sldMkLst>
      </pc:sldChg>
      <pc:sldChg chg="addSp delSp modSp add del mod">
        <pc:chgData name="Alfred Asterjadhi" userId="39de57b9-85c0-4fd1-aaac-8ca2b6560ad0" providerId="ADAL" clId="{B8DD8662-A94E-4851-8378-360A7F03AA7C}" dt="2023-01-19T22:57:37.202" v="12808" actId="47"/>
        <pc:sldMkLst>
          <pc:docMk/>
          <pc:sldMk cId="1120593000" sldId="1059"/>
        </pc:sldMkLst>
      </pc:sldChg>
      <pc:sldChg chg="modSp add del mod">
        <pc:chgData name="Alfred Asterjadhi" userId="39de57b9-85c0-4fd1-aaac-8ca2b6560ad0" providerId="ADAL" clId="{B8DD8662-A94E-4851-8378-360A7F03AA7C}" dt="2023-01-19T22:57:37.202" v="12808" actId="47"/>
        <pc:sldMkLst>
          <pc:docMk/>
          <pc:sldMk cId="1753473745" sldId="1060"/>
        </pc:sldMkLst>
      </pc:sldChg>
      <pc:sldChg chg="modSp add del mod">
        <pc:chgData name="Alfred Asterjadhi" userId="39de57b9-85c0-4fd1-aaac-8ca2b6560ad0" providerId="ADAL" clId="{B8DD8662-A94E-4851-8378-360A7F03AA7C}" dt="2023-01-19T22:57:37.202" v="12808" actId="47"/>
        <pc:sldMkLst>
          <pc:docMk/>
          <pc:sldMk cId="1515047106" sldId="1061"/>
        </pc:sldMkLst>
      </pc:sldChg>
      <pc:sldChg chg="modSp add mod">
        <pc:chgData name="Alfred Asterjadhi" userId="39de57b9-85c0-4fd1-aaac-8ca2b6560ad0" providerId="ADAL" clId="{B8DD8662-A94E-4851-8378-360A7F03AA7C}" dt="2023-01-19T14:47:29.810" v="10481"/>
        <pc:sldMkLst>
          <pc:docMk/>
          <pc:sldMk cId="3300589826" sldId="1062"/>
        </pc:sldMkLst>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ldChg>
      <pc:sldChg chg="modSp add mod">
        <pc:chgData name="Alfred Asterjadhi" userId="39de57b9-85c0-4fd1-aaac-8ca2b6560ad0" providerId="ADAL" clId="{B8DD8662-A94E-4851-8378-360A7F03AA7C}" dt="2023-01-19T19:24:57.356" v="11836"/>
        <pc:sldMkLst>
          <pc:docMk/>
          <pc:sldMk cId="1035851474" sldId="1065"/>
        </pc:sldMkLst>
      </pc:sldChg>
      <pc:sldChg chg="modSp add del mod">
        <pc:chgData name="Alfred Asterjadhi" userId="39de57b9-85c0-4fd1-aaac-8ca2b6560ad0" providerId="ADAL" clId="{B8DD8662-A94E-4851-8378-360A7F03AA7C}" dt="2023-01-19T19:02:58.597" v="11468" actId="2696"/>
        <pc:sldMkLst>
          <pc:docMk/>
          <pc:sldMk cId="2244321404" sldId="1065"/>
        </pc:sldMkLst>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ldChg>
      <pc:sldChg chg="modSp add mod">
        <pc:chgData name="Alfred Asterjadhi" userId="39de57b9-85c0-4fd1-aaac-8ca2b6560ad0" providerId="ADAL" clId="{B8DD8662-A94E-4851-8378-360A7F03AA7C}" dt="2023-01-19T19:33:33.145" v="11959"/>
        <pc:sldMkLst>
          <pc:docMk/>
          <pc:sldMk cId="768358925" sldId="1067"/>
        </pc:sldMkLst>
      </pc:sldChg>
      <pc:sldChg chg="modSp add mod">
        <pc:chgData name="Alfred Asterjadhi" userId="39de57b9-85c0-4fd1-aaac-8ca2b6560ad0" providerId="ADAL" clId="{B8DD8662-A94E-4851-8378-360A7F03AA7C}" dt="2023-01-19T19:37:32.652" v="12075"/>
        <pc:sldMkLst>
          <pc:docMk/>
          <pc:sldMk cId="2871358229" sldId="1068"/>
        </pc:sldMkLst>
      </pc:sldChg>
      <pc:sldChg chg="modSp mod">
        <pc:chgData name="Alfred Asterjadhi" userId="39de57b9-85c0-4fd1-aaac-8ca2b6560ad0" providerId="ADAL" clId="{B8DD8662-A94E-4851-8378-360A7F03AA7C}" dt="2023-01-19T19:30:29.506" v="11914"/>
        <pc:sldMkLst>
          <pc:docMk/>
          <pc:sldMk cId="2898538793" sldId="1069"/>
        </pc:sldMkLst>
      </pc:sldChg>
      <pc:sldChg chg="modSp new mod">
        <pc:chgData name="Alfred Asterjadhi" userId="39de57b9-85c0-4fd1-aaac-8ca2b6560ad0" providerId="ADAL" clId="{B8DD8662-A94E-4851-8378-360A7F03AA7C}" dt="2023-01-19T22:56:47.450" v="12805" actId="255"/>
        <pc:sldMkLst>
          <pc:docMk/>
          <pc:sldMk cId="2993355748" sldId="1070"/>
        </pc:sldMkLst>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ldChg>
      <pc:sldChg chg="modSp add mod">
        <pc:chgData name="Alfred Asterjadhi" userId="39de57b9-85c0-4fd1-aaac-8ca2b6560ad0" providerId="ADAL" clId="{B8DD8662-A94E-4851-8378-360A7F03AA7C}" dt="2023-01-19T22:56:28.320" v="12801" actId="403"/>
        <pc:sldMkLst>
          <pc:docMk/>
          <pc:sldMk cId="2142777201" sldId="1073"/>
        </pc:sldMkLst>
      </pc:sldChg>
      <pc:sldChg chg="modSp new del mod">
        <pc:chgData name="Alfred Asterjadhi" userId="39de57b9-85c0-4fd1-aaac-8ca2b6560ad0" providerId="ADAL" clId="{B8DD8662-A94E-4851-8378-360A7F03AA7C}" dt="2023-01-19T20:05:55.177" v="12528" actId="47"/>
        <pc:sldMkLst>
          <pc:docMk/>
          <pc:sldMk cId="1504785971" sldId="1074"/>
        </pc:sldMkLst>
      </pc:sldChg>
      <pc:sldChg chg="modSp add del mod">
        <pc:chgData name="Alfred Asterjadhi" userId="39de57b9-85c0-4fd1-aaac-8ca2b6560ad0" providerId="ADAL" clId="{B8DD8662-A94E-4851-8378-360A7F03AA7C}" dt="2023-01-19T17:50:12.352" v="10806" actId="47"/>
        <pc:sldMkLst>
          <pc:docMk/>
          <pc:sldMk cId="1773649868" sldId="1074"/>
        </pc:sldMkLst>
      </pc:sldChg>
      <pc:sldChg chg="modSp add mod">
        <pc:chgData name="Alfred Asterjadhi" userId="39de57b9-85c0-4fd1-aaac-8ca2b6560ad0" providerId="ADAL" clId="{B8DD8662-A94E-4851-8378-360A7F03AA7C}" dt="2023-01-19T22:54:43.110" v="12761" actId="13926"/>
        <pc:sldMkLst>
          <pc:docMk/>
          <pc:sldMk cId="912126722" sldId="1075"/>
        </pc:sldMkLst>
      </pc:sldChg>
      <pc:sldChg chg="modSp add mod">
        <pc:chgData name="Alfred Asterjadhi" userId="39de57b9-85c0-4fd1-aaac-8ca2b6560ad0" providerId="ADAL" clId="{B8DD8662-A94E-4851-8378-360A7F03AA7C}" dt="2023-01-19T22:55:00.992" v="12783" actId="13926"/>
        <pc:sldMkLst>
          <pc:docMk/>
          <pc:sldMk cId="4241131908" sldId="1076"/>
        </pc:sldMkLst>
      </pc:sldChg>
      <pc:sldChg chg="modSp add mod">
        <pc:chgData name="Alfred Asterjadhi" userId="39de57b9-85c0-4fd1-aaac-8ca2b6560ad0" providerId="ADAL" clId="{B8DD8662-A94E-4851-8378-360A7F03AA7C}" dt="2023-01-19T20:09:31.648" v="12578"/>
        <pc:sldMkLst>
          <pc:docMk/>
          <pc:sldMk cId="596436368" sldId="1077"/>
        </pc:sldMkLst>
      </pc:sldChg>
      <pc:sldChg chg="modSp new del mod">
        <pc:chgData name="Alfred Asterjadhi" userId="39de57b9-85c0-4fd1-aaac-8ca2b6560ad0" providerId="ADAL" clId="{B8DD8662-A94E-4851-8378-360A7F03AA7C}" dt="2023-01-19T19:11:49.163" v="11703" actId="47"/>
        <pc:sldMkLst>
          <pc:docMk/>
          <pc:sldMk cId="1660394453" sldId="1078"/>
        </pc:sldMkLst>
      </pc:sldChg>
      <pc:sldChg chg="modSp add mod">
        <pc:chgData name="Alfred Asterjadhi" userId="39de57b9-85c0-4fd1-aaac-8ca2b6560ad0" providerId="ADAL" clId="{B8DD8662-A94E-4851-8378-360A7F03AA7C}" dt="2023-01-19T22:56:12.149" v="12798"/>
        <pc:sldMkLst>
          <pc:docMk/>
          <pc:sldMk cId="2877455073" sldId="1078"/>
        </pc:sldMkLst>
      </pc:sldChg>
      <pc:sldChg chg="modSp add mod">
        <pc:chgData name="Alfred Asterjadhi" userId="39de57b9-85c0-4fd1-aaac-8ca2b6560ad0" providerId="ADAL" clId="{B8DD8662-A94E-4851-8378-360A7F03AA7C}" dt="2023-01-19T22:56:03.164" v="12794" actId="403"/>
        <pc:sldMkLst>
          <pc:docMk/>
          <pc:sldMk cId="3832033993" sldId="1079"/>
        </pc:sldMkLst>
      </pc:sldChg>
      <pc:sldChg chg="modSp add mod ord">
        <pc:chgData name="Alfred Asterjadhi" userId="39de57b9-85c0-4fd1-aaac-8ca2b6560ad0" providerId="ADAL" clId="{B8DD8662-A94E-4851-8378-360A7F03AA7C}" dt="2023-01-19T22:56:09.051" v="12797" actId="403"/>
        <pc:sldMkLst>
          <pc:docMk/>
          <pc:sldMk cId="1162282195" sldId="1080"/>
        </pc:sldMkLst>
      </pc:sldChg>
      <pc:sldChg chg="modSp add del mod">
        <pc:chgData name="Alfred Asterjadhi" userId="39de57b9-85c0-4fd1-aaac-8ca2b6560ad0" providerId="ADAL" clId="{B8DD8662-A94E-4851-8378-360A7F03AA7C}" dt="2023-01-19T20:05:52.508" v="12527" actId="47"/>
        <pc:sldMkLst>
          <pc:docMk/>
          <pc:sldMk cId="648578642" sldId="1081"/>
        </pc:sldMkLst>
      </pc:sldChg>
      <pc:sldMasterChg chg="modSp mod">
        <pc:chgData name="Alfred Asterjadhi" userId="39de57b9-85c0-4fd1-aaac-8ca2b6560ad0" providerId="ADAL" clId="{B8DD8662-A94E-4851-8378-360A7F03AA7C}" dt="2023-01-19T22:57:05.885" v="12807" actId="6549"/>
        <pc:sldMasterMkLst>
          <pc:docMk/>
          <pc:sldMasterMk cId="0" sldId="2147483656"/>
        </pc:sldMasterMkLst>
      </pc:sldMasterChg>
    </pc:docChg>
  </pc:docChgLst>
  <pc:docChgLst>
    <pc:chgData name="Alfred Asterjadhi" userId="39de57b9-85c0-4fd1-aaac-8ca2b6560ad0" providerId="ADAL" clId="{05D90715-F29C-4B30-B873-3743C7BBC737}"/>
    <pc:docChg chg="undo redo custSel addSld delSld modSld sldOrd modMainMaster">
      <pc:chgData name="Alfred Asterjadhi" userId="39de57b9-85c0-4fd1-aaac-8ca2b6560ad0" providerId="ADAL" clId="{05D90715-F29C-4B30-B873-3743C7BBC737}" dt="2025-05-15T05:01:23.342" v="10556" actId="207"/>
      <pc:docMkLst>
        <pc:docMk/>
      </pc:docMkLst>
      <pc:sldChg chg="modSp mod">
        <pc:chgData name="Alfred Asterjadhi" userId="39de57b9-85c0-4fd1-aaac-8ca2b6560ad0" providerId="ADAL" clId="{05D90715-F29C-4B30-B873-3743C7BBC737}" dt="2025-04-11T20:19:05.612" v="7199" actId="6549"/>
        <pc:sldMkLst>
          <pc:docMk/>
          <pc:sldMk cId="0" sldId="256"/>
        </pc:sldMkLst>
        <pc:spChg chg="mod">
          <ac:chgData name="Alfred Asterjadhi" userId="39de57b9-85c0-4fd1-aaac-8ca2b6560ad0" providerId="ADAL" clId="{05D90715-F29C-4B30-B873-3743C7BBC737}" dt="2025-04-11T20:19:05.612" v="7199" actId="6549"/>
          <ac:spMkLst>
            <pc:docMk/>
            <pc:sldMk cId="0" sldId="256"/>
            <ac:spMk id="3074" creationId="{00000000-0000-0000-0000-000000000000}"/>
          </ac:spMkLst>
        </pc:spChg>
      </pc:sldChg>
      <pc:sldChg chg="modSp mod">
        <pc:chgData name="Alfred Asterjadhi" userId="39de57b9-85c0-4fd1-aaac-8ca2b6560ad0" providerId="ADAL" clId="{05D90715-F29C-4B30-B873-3743C7BBC737}" dt="2025-04-24T00:58:48.253" v="7743" actId="20577"/>
        <pc:sldMkLst>
          <pc:docMk/>
          <pc:sldMk cId="0" sldId="257"/>
        </pc:sldMkLst>
        <pc:spChg chg="mod">
          <ac:chgData name="Alfred Asterjadhi" userId="39de57b9-85c0-4fd1-aaac-8ca2b6560ad0" providerId="ADAL" clId="{05D90715-F29C-4B30-B873-3743C7BBC737}" dt="2025-04-24T00:58:48.253" v="7743" actId="20577"/>
          <ac:spMkLst>
            <pc:docMk/>
            <pc:sldMk cId="0" sldId="257"/>
            <ac:spMk id="4098" creationId="{00000000-0000-0000-0000-000000000000}"/>
          </ac:spMkLst>
        </pc:spChg>
      </pc:sldChg>
      <pc:sldChg chg="modSp add mod">
        <pc:chgData name="Alfred Asterjadhi" userId="39de57b9-85c0-4fd1-aaac-8ca2b6560ad0" providerId="ADAL" clId="{05D90715-F29C-4B30-B873-3743C7BBC737}" dt="2025-04-24T15:54:33.183" v="8247"/>
        <pc:sldMkLst>
          <pc:docMk/>
          <pc:sldMk cId="2156981690" sldId="710"/>
        </pc:sldMkLst>
        <pc:spChg chg="mod">
          <ac:chgData name="Alfred Asterjadhi" userId="39de57b9-85c0-4fd1-aaac-8ca2b6560ad0" providerId="ADAL" clId="{05D90715-F29C-4B30-B873-3743C7BBC737}" dt="2025-04-23T21:21:12.575" v="7735" actId="20577"/>
          <ac:spMkLst>
            <pc:docMk/>
            <pc:sldMk cId="2156981690" sldId="710"/>
            <ac:spMk id="2" creationId="{12372A2F-8025-42D4-B5ED-6E7667DF00C8}"/>
          </ac:spMkLst>
        </pc:spChg>
        <pc:spChg chg="mod">
          <ac:chgData name="Alfred Asterjadhi" userId="39de57b9-85c0-4fd1-aaac-8ca2b6560ad0" providerId="ADAL" clId="{05D90715-F29C-4B30-B873-3743C7BBC737}" dt="2025-03-28T17:35:20.125" v="6197"/>
          <ac:spMkLst>
            <pc:docMk/>
            <pc:sldMk cId="2156981690" sldId="710"/>
            <ac:spMk id="5" creationId="{A5D7EFD7-28A2-4516-828E-F380567A4837}"/>
          </ac:spMkLst>
        </pc:spChg>
        <pc:spChg chg="mod">
          <ac:chgData name="Alfred Asterjadhi" userId="39de57b9-85c0-4fd1-aaac-8ca2b6560ad0" providerId="ADAL" clId="{05D90715-F29C-4B30-B873-3743C7BBC737}" dt="2025-03-28T16:38:44.280" v="5999" actId="20577"/>
          <ac:spMkLst>
            <pc:docMk/>
            <pc:sldMk cId="2156981690" sldId="710"/>
            <ac:spMk id="6" creationId="{B63EF7E7-1362-4206-B209-115D49A6AA5A}"/>
          </ac:spMkLst>
        </pc:spChg>
        <pc:spChg chg="mod">
          <ac:chgData name="Alfred Asterjadhi" userId="39de57b9-85c0-4fd1-aaac-8ca2b6560ad0" providerId="ADAL" clId="{05D90715-F29C-4B30-B873-3743C7BBC737}" dt="2025-04-24T15:54:33.183" v="8247"/>
          <ac:spMkLst>
            <pc:docMk/>
            <pc:sldMk cId="2156981690" sldId="710"/>
            <ac:spMk id="10" creationId="{99A414B4-2CCE-47B7-A036-CF3630BA2538}"/>
          </ac:spMkLst>
        </pc:spChg>
      </pc:sldChg>
      <pc:sldChg chg="modSp add mod">
        <pc:chgData name="Alfred Asterjadhi" userId="39de57b9-85c0-4fd1-aaac-8ca2b6560ad0" providerId="ADAL" clId="{05D90715-F29C-4B30-B873-3743C7BBC737}" dt="2025-05-01T17:34:17.419" v="8625" actId="20577"/>
        <pc:sldMkLst>
          <pc:docMk/>
          <pc:sldMk cId="874252184" sldId="974"/>
        </pc:sldMkLst>
        <pc:spChg chg="mod">
          <ac:chgData name="Alfred Asterjadhi" userId="39de57b9-85c0-4fd1-aaac-8ca2b6560ad0" providerId="ADAL" clId="{05D90715-F29C-4B30-B873-3743C7BBC737}" dt="2025-03-13T16:48:40.930" v="2884" actId="20577"/>
          <ac:spMkLst>
            <pc:docMk/>
            <pc:sldMk cId="874252184" sldId="974"/>
            <ac:spMk id="2" creationId="{5BFE4BCC-0258-D7B0-CE74-0DDE786660B9}"/>
          </ac:spMkLst>
        </pc:spChg>
        <pc:spChg chg="mod">
          <ac:chgData name="Alfred Asterjadhi" userId="39de57b9-85c0-4fd1-aaac-8ca2b6560ad0" providerId="ADAL" clId="{05D90715-F29C-4B30-B873-3743C7BBC737}" dt="2025-05-01T17:34:17.419" v="8625" actId="20577"/>
          <ac:spMkLst>
            <pc:docMk/>
            <pc:sldMk cId="874252184" sldId="974"/>
            <ac:spMk id="3" creationId="{DDFD3685-A4E7-CD24-7EF5-92B49058CA64}"/>
          </ac:spMkLst>
        </pc:spChg>
        <pc:spChg chg="mod">
          <ac:chgData name="Alfred Asterjadhi" userId="39de57b9-85c0-4fd1-aaac-8ca2b6560ad0" providerId="ADAL" clId="{05D90715-F29C-4B30-B873-3743C7BBC737}" dt="2025-03-13T16:50:07.171" v="2931" actId="20577"/>
          <ac:spMkLst>
            <pc:docMk/>
            <pc:sldMk cId="874252184" sldId="974"/>
            <ac:spMk id="6" creationId="{CE70C678-9063-E6B0-9F04-D6735DCCD130}"/>
          </ac:spMkLst>
        </pc:spChg>
      </pc:sldChg>
      <pc:sldChg chg="modSp add mod">
        <pc:chgData name="Alfred Asterjadhi" userId="39de57b9-85c0-4fd1-aaac-8ca2b6560ad0" providerId="ADAL" clId="{05D90715-F29C-4B30-B873-3743C7BBC737}" dt="2025-03-27T20:54:32.296" v="5976" actId="6549"/>
        <pc:sldMkLst>
          <pc:docMk/>
          <pc:sldMk cId="3596809116" sldId="986"/>
        </pc:sldMkLst>
        <pc:spChg chg="mod">
          <ac:chgData name="Alfred Asterjadhi" userId="39de57b9-85c0-4fd1-aaac-8ca2b6560ad0" providerId="ADAL" clId="{05D90715-F29C-4B30-B873-3743C7BBC737}" dt="2025-03-13T21:54:50.782" v="5810" actId="20577"/>
          <ac:spMkLst>
            <pc:docMk/>
            <pc:sldMk cId="3596809116" sldId="986"/>
            <ac:spMk id="2" creationId="{78E0B067-ABE7-DE05-065D-2628E6E451B5}"/>
          </ac:spMkLst>
        </pc:spChg>
        <pc:spChg chg="mod">
          <ac:chgData name="Alfred Asterjadhi" userId="39de57b9-85c0-4fd1-aaac-8ca2b6560ad0" providerId="ADAL" clId="{05D90715-F29C-4B30-B873-3743C7BBC737}" dt="2025-03-27T20:54:32.296" v="5976" actId="6549"/>
          <ac:spMkLst>
            <pc:docMk/>
            <pc:sldMk cId="3596809116" sldId="986"/>
            <ac:spMk id="3" creationId="{92CDABE8-248C-9573-CB77-DDDB40ADCABC}"/>
          </ac:spMkLst>
        </pc:spChg>
        <pc:spChg chg="mod">
          <ac:chgData name="Alfred Asterjadhi" userId="39de57b9-85c0-4fd1-aaac-8ca2b6560ad0" providerId="ADAL" clId="{05D90715-F29C-4B30-B873-3743C7BBC737}" dt="2025-03-13T16:50:12.920" v="2941" actId="20577"/>
          <ac:spMkLst>
            <pc:docMk/>
            <pc:sldMk cId="3596809116" sldId="986"/>
            <ac:spMk id="6" creationId="{4CE98784-6ED3-0158-11DC-2DDDB65E9723}"/>
          </ac:spMkLst>
        </pc:spChg>
      </pc:sldChg>
      <pc:sldChg chg="modSp add mod">
        <pc:chgData name="Alfred Asterjadhi" userId="39de57b9-85c0-4fd1-aaac-8ca2b6560ad0" providerId="ADAL" clId="{05D90715-F29C-4B30-B873-3743C7BBC737}" dt="2025-04-24T15:38:57.361" v="7775"/>
        <pc:sldMkLst>
          <pc:docMk/>
          <pc:sldMk cId="4058581830" sldId="1038"/>
        </pc:sldMkLst>
        <pc:spChg chg="mod">
          <ac:chgData name="Alfred Asterjadhi" userId="39de57b9-85c0-4fd1-aaac-8ca2b6560ad0" providerId="ADAL" clId="{05D90715-F29C-4B30-B873-3743C7BBC737}" dt="2025-03-28T17:27:58.049" v="6006" actId="20577"/>
          <ac:spMkLst>
            <pc:docMk/>
            <pc:sldMk cId="4058581830" sldId="1038"/>
            <ac:spMk id="2" creationId="{49510D9F-7498-4603-98A7-A6DB1EDD560E}"/>
          </ac:spMkLst>
        </pc:spChg>
        <pc:spChg chg="mod">
          <ac:chgData name="Alfred Asterjadhi" userId="39de57b9-85c0-4fd1-aaac-8ca2b6560ad0" providerId="ADAL" clId="{05D90715-F29C-4B30-B873-3743C7BBC737}" dt="2025-04-24T15:38:57.361" v="7775"/>
          <ac:spMkLst>
            <pc:docMk/>
            <pc:sldMk cId="4058581830" sldId="1038"/>
            <ac:spMk id="3" creationId="{93EB16D6-11CB-4092-9D44-C889CC5233EA}"/>
          </ac:spMkLst>
        </pc:spChg>
        <pc:spChg chg="mod">
          <ac:chgData name="Alfred Asterjadhi" userId="39de57b9-85c0-4fd1-aaac-8ca2b6560ad0" providerId="ADAL" clId="{05D90715-F29C-4B30-B873-3743C7BBC737}" dt="2025-03-28T17:35:17.440" v="6195"/>
          <ac:spMkLst>
            <pc:docMk/>
            <pc:sldMk cId="4058581830" sldId="1038"/>
            <ac:spMk id="5" creationId="{CA7FF91D-2C92-4AF1-9C62-B46438CEBC09}"/>
          </ac:spMkLst>
        </pc:spChg>
        <pc:spChg chg="mod">
          <ac:chgData name="Alfred Asterjadhi" userId="39de57b9-85c0-4fd1-aaac-8ca2b6560ad0" providerId="ADAL" clId="{05D90715-F29C-4B30-B873-3743C7BBC737}" dt="2025-03-28T17:33:44.858" v="6153" actId="20577"/>
          <ac:spMkLst>
            <pc:docMk/>
            <pc:sldMk cId="4058581830" sldId="1038"/>
            <ac:spMk id="6" creationId="{536B0377-C8E2-442F-A310-3A1EE7A7D0C0}"/>
          </ac:spMkLst>
        </pc:spChg>
      </pc:sldChg>
      <pc:sldChg chg="modSp mod">
        <pc:chgData name="Alfred Asterjadhi" userId="39de57b9-85c0-4fd1-aaac-8ca2b6560ad0" providerId="ADAL" clId="{05D90715-F29C-4B30-B873-3743C7BBC737}" dt="2025-05-13T01:26:06.925" v="9301"/>
        <pc:sldMkLst>
          <pc:docMk/>
          <pc:sldMk cId="2044502975" sldId="1290"/>
        </pc:sldMkLst>
        <pc:spChg chg="mod">
          <ac:chgData name="Alfred Asterjadhi" userId="39de57b9-85c0-4fd1-aaac-8ca2b6560ad0" providerId="ADAL" clId="{05D90715-F29C-4B30-B873-3743C7BBC737}" dt="2025-05-13T01:26:06.925" v="9301"/>
          <ac:spMkLst>
            <pc:docMk/>
            <pc:sldMk cId="2044502975" sldId="1290"/>
            <ac:spMk id="4" creationId="{70F012D5-0F52-35D4-C6CE-E18EA3E872B3}"/>
          </ac:spMkLst>
        </pc:spChg>
        <pc:spChg chg="mod">
          <ac:chgData name="Alfred Asterjadhi" userId="39de57b9-85c0-4fd1-aaac-8ca2b6560ad0" providerId="ADAL" clId="{05D90715-F29C-4B30-B873-3743C7BBC737}" dt="2025-03-13T03:23:49.924" v="2052" actId="20577"/>
          <ac:spMkLst>
            <pc:docMk/>
            <pc:sldMk cId="2044502975" sldId="1290"/>
            <ac:spMk id="8" creationId="{0F5782C2-501B-8E9D-715A-68DBDB2408E0}"/>
          </ac:spMkLst>
        </pc:spChg>
      </pc:sldChg>
      <pc:sldChg chg="modSp mod">
        <pc:chgData name="Alfred Asterjadhi" userId="39de57b9-85c0-4fd1-aaac-8ca2b6560ad0" providerId="ADAL" clId="{05D90715-F29C-4B30-B873-3743C7BBC737}" dt="2025-05-13T01:26:05.818" v="9300"/>
        <pc:sldMkLst>
          <pc:docMk/>
          <pc:sldMk cId="2853620610" sldId="1291"/>
        </pc:sldMkLst>
        <pc:spChg chg="mod">
          <ac:chgData name="Alfred Asterjadhi" userId="39de57b9-85c0-4fd1-aaac-8ca2b6560ad0" providerId="ADAL" clId="{05D90715-F29C-4B30-B873-3743C7BBC737}" dt="2025-05-13T01:26:05.818" v="9300"/>
          <ac:spMkLst>
            <pc:docMk/>
            <pc:sldMk cId="2853620610" sldId="1291"/>
            <ac:spMk id="4" creationId="{A33168AB-11EB-92D1-EA0E-4A5B1FE2BEBD}"/>
          </ac:spMkLst>
        </pc:spChg>
      </pc:sldChg>
      <pc:sldChg chg="modSp del mod ord">
        <pc:chgData name="Alfred Asterjadhi" userId="39de57b9-85c0-4fd1-aaac-8ca2b6560ad0" providerId="ADAL" clId="{05D90715-F29C-4B30-B873-3743C7BBC737}" dt="2025-03-28T17:33:12.915" v="6127" actId="47"/>
        <pc:sldMkLst>
          <pc:docMk/>
          <pc:sldMk cId="3158032439" sldId="1293"/>
        </pc:sldMkLst>
      </pc:sldChg>
      <pc:sldChg chg="modSp add mod">
        <pc:chgData name="Alfred Asterjadhi" userId="39de57b9-85c0-4fd1-aaac-8ca2b6560ad0" providerId="ADAL" clId="{05D90715-F29C-4B30-B873-3743C7BBC737}" dt="2025-03-13T16:44:04.967" v="2778"/>
        <pc:sldMkLst>
          <pc:docMk/>
          <pc:sldMk cId="1548628619" sldId="1402"/>
        </pc:sldMkLst>
        <pc:spChg chg="mod">
          <ac:chgData name="Alfred Asterjadhi" userId="39de57b9-85c0-4fd1-aaac-8ca2b6560ad0" providerId="ADAL" clId="{05D90715-F29C-4B30-B873-3743C7BBC737}" dt="2025-03-12T19:59:42.238" v="1789" actId="20577"/>
          <ac:spMkLst>
            <pc:docMk/>
            <pc:sldMk cId="1548628619" sldId="1402"/>
            <ac:spMk id="6" creationId="{1C4AB406-A6BD-A266-8336-ADA1274E8ECD}"/>
          </ac:spMkLst>
        </pc:spChg>
        <pc:spChg chg="mod">
          <ac:chgData name="Alfred Asterjadhi" userId="39de57b9-85c0-4fd1-aaac-8ca2b6560ad0" providerId="ADAL" clId="{05D90715-F29C-4B30-B873-3743C7BBC737}" dt="2025-03-13T16:44:04.967" v="2778"/>
          <ac:spMkLst>
            <pc:docMk/>
            <pc:sldMk cId="1548628619" sldId="1402"/>
            <ac:spMk id="7" creationId="{D61E7F08-DA0C-4D7C-FDF9-A286A67EAD74}"/>
          </ac:spMkLst>
        </pc:spChg>
      </pc:sldChg>
      <pc:sldChg chg="modSp add del mod">
        <pc:chgData name="Alfred Asterjadhi" userId="39de57b9-85c0-4fd1-aaac-8ca2b6560ad0" providerId="ADAL" clId="{05D90715-F29C-4B30-B873-3743C7BBC737}" dt="2025-03-12T15:59:23.932" v="804" actId="2696"/>
        <pc:sldMkLst>
          <pc:docMk/>
          <pc:sldMk cId="1459511812" sldId="1403"/>
        </pc:sldMkLst>
      </pc:sldChg>
      <pc:sldChg chg="modSp add mod">
        <pc:chgData name="Alfred Asterjadhi" userId="39de57b9-85c0-4fd1-aaac-8ca2b6560ad0" providerId="ADAL" clId="{05D90715-F29C-4B30-B873-3743C7BBC737}" dt="2025-03-13T17:57:26.736" v="3392"/>
        <pc:sldMkLst>
          <pc:docMk/>
          <pc:sldMk cId="3509147048" sldId="1403"/>
        </pc:sldMkLst>
        <pc:spChg chg="mod">
          <ac:chgData name="Alfred Asterjadhi" userId="39de57b9-85c0-4fd1-aaac-8ca2b6560ad0" providerId="ADAL" clId="{05D90715-F29C-4B30-B873-3743C7BBC737}" dt="2025-03-12T20:00:09.214" v="1812"/>
          <ac:spMkLst>
            <pc:docMk/>
            <pc:sldMk cId="3509147048" sldId="1403"/>
            <ac:spMk id="4" creationId="{4B6C640D-E5F7-64BC-1BC9-9AB308824F6F}"/>
          </ac:spMkLst>
        </pc:spChg>
        <pc:spChg chg="mod">
          <ac:chgData name="Alfred Asterjadhi" userId="39de57b9-85c0-4fd1-aaac-8ca2b6560ad0" providerId="ADAL" clId="{05D90715-F29C-4B30-B873-3743C7BBC737}" dt="2025-03-13T17:57:26.736" v="3392"/>
          <ac:spMkLst>
            <pc:docMk/>
            <pc:sldMk cId="3509147048" sldId="1403"/>
            <ac:spMk id="8" creationId="{4804641D-CD09-439F-345E-2E5CFC517452}"/>
          </ac:spMkLst>
        </pc:spChg>
        <pc:spChg chg="mod">
          <ac:chgData name="Alfred Asterjadhi" userId="39de57b9-85c0-4fd1-aaac-8ca2b6560ad0" providerId="ADAL" clId="{05D90715-F29C-4B30-B873-3743C7BBC737}" dt="2025-03-12T19:59:11.236" v="1770" actId="207"/>
          <ac:spMkLst>
            <pc:docMk/>
            <pc:sldMk cId="3509147048" sldId="1403"/>
            <ac:spMk id="13" creationId="{2F4C4951-9513-57BA-BE41-1B0F8875B506}"/>
          </ac:spMkLst>
        </pc:spChg>
      </pc:sldChg>
      <pc:sldChg chg="modSp add mod">
        <pc:chgData name="Alfred Asterjadhi" userId="39de57b9-85c0-4fd1-aaac-8ca2b6560ad0" providerId="ADAL" clId="{05D90715-F29C-4B30-B873-3743C7BBC737}" dt="2025-03-13T17:46:52.614" v="3071" actId="6549"/>
        <pc:sldMkLst>
          <pc:docMk/>
          <pc:sldMk cId="219535496" sldId="1404"/>
        </pc:sldMkLst>
        <pc:spChg chg="mod">
          <ac:chgData name="Alfred Asterjadhi" userId="39de57b9-85c0-4fd1-aaac-8ca2b6560ad0" providerId="ADAL" clId="{05D90715-F29C-4B30-B873-3743C7BBC737}" dt="2025-03-12T19:59:53.601" v="1798"/>
          <ac:spMkLst>
            <pc:docMk/>
            <pc:sldMk cId="219535496" sldId="1404"/>
            <ac:spMk id="4" creationId="{CECDE915-7FCD-7251-1BE4-2CCD10AD5999}"/>
          </ac:spMkLst>
        </pc:spChg>
        <pc:spChg chg="mod">
          <ac:chgData name="Alfred Asterjadhi" userId="39de57b9-85c0-4fd1-aaac-8ca2b6560ad0" providerId="ADAL" clId="{05D90715-F29C-4B30-B873-3743C7BBC737}" dt="2025-03-13T17:46:52.614" v="3071" actId="6549"/>
          <ac:spMkLst>
            <pc:docMk/>
            <pc:sldMk cId="219535496" sldId="1404"/>
            <ac:spMk id="8" creationId="{A908744D-66AC-BAD5-51C6-294C11109EFC}"/>
          </ac:spMkLst>
        </pc:spChg>
        <pc:spChg chg="mod">
          <ac:chgData name="Alfred Asterjadhi" userId="39de57b9-85c0-4fd1-aaac-8ca2b6560ad0" providerId="ADAL" clId="{05D90715-F29C-4B30-B873-3743C7BBC737}" dt="2025-03-12T19:55:41.857" v="1694" actId="207"/>
          <ac:spMkLst>
            <pc:docMk/>
            <pc:sldMk cId="219535496" sldId="1404"/>
            <ac:spMk id="13" creationId="{E0221CAD-8D80-A2B8-4FF2-67EA791883E0}"/>
          </ac:spMkLst>
        </pc:spChg>
      </pc:sldChg>
      <pc:sldChg chg="modSp add del mod">
        <pc:chgData name="Alfred Asterjadhi" userId="39de57b9-85c0-4fd1-aaac-8ca2b6560ad0" providerId="ADAL" clId="{05D90715-F29C-4B30-B873-3743C7BBC737}" dt="2025-03-12T15:59:23.932" v="804" actId="2696"/>
        <pc:sldMkLst>
          <pc:docMk/>
          <pc:sldMk cId="233276090" sldId="1404"/>
        </pc:sldMkLst>
      </pc:sldChg>
      <pc:sldChg chg="modSp add mod">
        <pc:chgData name="Alfred Asterjadhi" userId="39de57b9-85c0-4fd1-aaac-8ca2b6560ad0" providerId="ADAL" clId="{05D90715-F29C-4B30-B873-3743C7BBC737}" dt="2025-03-13T18:11:53.244" v="3822" actId="207"/>
        <pc:sldMkLst>
          <pc:docMk/>
          <pc:sldMk cId="3902353235" sldId="1405"/>
        </pc:sldMkLst>
        <pc:spChg chg="mod">
          <ac:chgData name="Alfred Asterjadhi" userId="39de57b9-85c0-4fd1-aaac-8ca2b6560ad0" providerId="ADAL" clId="{05D90715-F29C-4B30-B873-3743C7BBC737}" dt="2025-03-12T20:00:30.056" v="1831"/>
          <ac:spMkLst>
            <pc:docMk/>
            <pc:sldMk cId="3902353235" sldId="1405"/>
            <ac:spMk id="4" creationId="{D5679913-2C30-1266-3EC2-E05BDA3E77C4}"/>
          </ac:spMkLst>
        </pc:spChg>
        <pc:spChg chg="mod">
          <ac:chgData name="Alfred Asterjadhi" userId="39de57b9-85c0-4fd1-aaac-8ca2b6560ad0" providerId="ADAL" clId="{05D90715-F29C-4B30-B873-3743C7BBC737}" dt="2025-03-13T18:11:53.244" v="3822" actId="207"/>
          <ac:spMkLst>
            <pc:docMk/>
            <pc:sldMk cId="3902353235" sldId="1405"/>
            <ac:spMk id="8" creationId="{1944A71F-A4C0-2E85-ECEC-F669EF350DB7}"/>
          </ac:spMkLst>
        </pc:spChg>
        <pc:spChg chg="mod">
          <ac:chgData name="Alfred Asterjadhi" userId="39de57b9-85c0-4fd1-aaac-8ca2b6560ad0" providerId="ADAL" clId="{05D90715-F29C-4B30-B873-3743C7BBC737}" dt="2025-03-13T18:11:43.293" v="3812" actId="207"/>
          <ac:spMkLst>
            <pc:docMk/>
            <pc:sldMk cId="3902353235" sldId="1405"/>
            <ac:spMk id="13" creationId="{80B31455-68EB-A71C-C1A7-5449691D3E24}"/>
          </ac:spMkLst>
        </pc:spChg>
      </pc:sldChg>
      <pc:sldChg chg="modSp add mod ord">
        <pc:chgData name="Alfred Asterjadhi" userId="39de57b9-85c0-4fd1-aaac-8ca2b6560ad0" providerId="ADAL" clId="{05D90715-F29C-4B30-B873-3743C7BBC737}" dt="2025-03-13T18:10:32.588" v="3790"/>
        <pc:sldMkLst>
          <pc:docMk/>
          <pc:sldMk cId="85367996" sldId="1406"/>
        </pc:sldMkLst>
        <pc:spChg chg="mod">
          <ac:chgData name="Alfred Asterjadhi" userId="39de57b9-85c0-4fd1-aaac-8ca2b6560ad0" providerId="ADAL" clId="{05D90715-F29C-4B30-B873-3743C7BBC737}" dt="2025-03-12T20:00:27.999" v="1829"/>
          <ac:spMkLst>
            <pc:docMk/>
            <pc:sldMk cId="85367996" sldId="1406"/>
            <ac:spMk id="4" creationId="{813F4B57-CDF8-608E-D733-996E943DAC03}"/>
          </ac:spMkLst>
        </pc:spChg>
        <pc:spChg chg="mod">
          <ac:chgData name="Alfred Asterjadhi" userId="39de57b9-85c0-4fd1-aaac-8ca2b6560ad0" providerId="ADAL" clId="{05D90715-F29C-4B30-B873-3743C7BBC737}" dt="2025-03-13T18:10:32.588" v="3790"/>
          <ac:spMkLst>
            <pc:docMk/>
            <pc:sldMk cId="85367996" sldId="1406"/>
            <ac:spMk id="8" creationId="{CD264EFA-CC59-6AD5-3999-801AB8B04522}"/>
          </ac:spMkLst>
        </pc:spChg>
        <pc:spChg chg="mod">
          <ac:chgData name="Alfred Asterjadhi" userId="39de57b9-85c0-4fd1-aaac-8ca2b6560ad0" providerId="ADAL" clId="{05D90715-F29C-4B30-B873-3743C7BBC737}" dt="2025-03-12T19:56:52.428" v="1712" actId="207"/>
          <ac:spMkLst>
            <pc:docMk/>
            <pc:sldMk cId="85367996" sldId="1406"/>
            <ac:spMk id="13" creationId="{10FD1C2A-77C0-7EA8-94CA-ECF22D170369}"/>
          </ac:spMkLst>
        </pc:spChg>
      </pc:sldChg>
      <pc:sldChg chg="addSp modSp add mod">
        <pc:chgData name="Alfred Asterjadhi" userId="39de57b9-85c0-4fd1-aaac-8ca2b6560ad0" providerId="ADAL" clId="{05D90715-F29C-4B30-B873-3743C7BBC737}" dt="2025-03-13T17:44:41.131" v="3008" actId="6549"/>
        <pc:sldMkLst>
          <pc:docMk/>
          <pc:sldMk cId="1500284979" sldId="1407"/>
        </pc:sldMkLst>
        <pc:spChg chg="mod">
          <ac:chgData name="Alfred Asterjadhi" userId="39de57b9-85c0-4fd1-aaac-8ca2b6560ad0" providerId="ADAL" clId="{05D90715-F29C-4B30-B873-3743C7BBC737}" dt="2025-03-12T19:59:45.409" v="1790"/>
          <ac:spMkLst>
            <pc:docMk/>
            <pc:sldMk cId="1500284979" sldId="1407"/>
            <ac:spMk id="4" creationId="{0C46151F-8611-8434-F6E9-7E06B4B8C50A}"/>
          </ac:spMkLst>
        </pc:spChg>
        <pc:spChg chg="mod">
          <ac:chgData name="Alfred Asterjadhi" userId="39de57b9-85c0-4fd1-aaac-8ca2b6560ad0" providerId="ADAL" clId="{05D90715-F29C-4B30-B873-3743C7BBC737}" dt="2025-03-13T17:44:41.131" v="3008" actId="6549"/>
          <ac:spMkLst>
            <pc:docMk/>
            <pc:sldMk cId="1500284979" sldId="1407"/>
            <ac:spMk id="8" creationId="{2B61D513-2B9F-1A36-DBE4-D31F53231C9F}"/>
          </ac:spMkLst>
        </pc:spChg>
        <pc:spChg chg="mod">
          <ac:chgData name="Alfred Asterjadhi" userId="39de57b9-85c0-4fd1-aaac-8ca2b6560ad0" providerId="ADAL" clId="{05D90715-F29C-4B30-B873-3743C7BBC737}" dt="2025-03-12T19:55:32.279" v="1692" actId="207"/>
          <ac:spMkLst>
            <pc:docMk/>
            <pc:sldMk cId="1500284979" sldId="1407"/>
            <ac:spMk id="13" creationId="{6722EC3E-92E9-3A7D-A236-4442DBA4DA57}"/>
          </ac:spMkLst>
        </pc:spChg>
        <pc:picChg chg="add mod">
          <ac:chgData name="Alfred Asterjadhi" userId="39de57b9-85c0-4fd1-aaac-8ca2b6560ad0" providerId="ADAL" clId="{05D90715-F29C-4B30-B873-3743C7BBC737}" dt="2025-03-13T17:44:39.458" v="3007" actId="14100"/>
          <ac:picMkLst>
            <pc:docMk/>
            <pc:sldMk cId="1500284979" sldId="1407"/>
            <ac:picMk id="11" creationId="{28CB8103-174C-7A2D-0CFD-A4331805F85C}"/>
          </ac:picMkLst>
        </pc:picChg>
      </pc:sldChg>
      <pc:sldChg chg="addSp modSp add mod">
        <pc:chgData name="Alfred Asterjadhi" userId="39de57b9-85c0-4fd1-aaac-8ca2b6560ad0" providerId="ADAL" clId="{05D90715-F29C-4B30-B873-3743C7BBC737}" dt="2025-03-13T17:45:37.582" v="3037"/>
        <pc:sldMkLst>
          <pc:docMk/>
          <pc:sldMk cId="1404573776" sldId="1408"/>
        </pc:sldMkLst>
        <pc:spChg chg="mod">
          <ac:chgData name="Alfred Asterjadhi" userId="39de57b9-85c0-4fd1-aaac-8ca2b6560ad0" providerId="ADAL" clId="{05D90715-F29C-4B30-B873-3743C7BBC737}" dt="2025-03-12T19:59:50.311" v="1797" actId="20577"/>
          <ac:spMkLst>
            <pc:docMk/>
            <pc:sldMk cId="1404573776" sldId="1408"/>
            <ac:spMk id="4" creationId="{CB212963-1EB5-CEA2-2E5D-94FE91661935}"/>
          </ac:spMkLst>
        </pc:spChg>
        <pc:spChg chg="mod">
          <ac:chgData name="Alfred Asterjadhi" userId="39de57b9-85c0-4fd1-aaac-8ca2b6560ad0" providerId="ADAL" clId="{05D90715-F29C-4B30-B873-3743C7BBC737}" dt="2025-03-13T17:45:37.582" v="3037"/>
          <ac:spMkLst>
            <pc:docMk/>
            <pc:sldMk cId="1404573776" sldId="1408"/>
            <ac:spMk id="8" creationId="{A8E59342-9ECB-7A6F-6711-78D9D2EE68BB}"/>
          </ac:spMkLst>
        </pc:spChg>
        <pc:spChg chg="mod">
          <ac:chgData name="Alfred Asterjadhi" userId="39de57b9-85c0-4fd1-aaac-8ca2b6560ad0" providerId="ADAL" clId="{05D90715-F29C-4B30-B873-3743C7BBC737}" dt="2025-03-12T19:55:39.449" v="1693" actId="207"/>
          <ac:spMkLst>
            <pc:docMk/>
            <pc:sldMk cId="1404573776" sldId="1408"/>
            <ac:spMk id="13" creationId="{9F257050-D65D-D8AD-F6B3-F60C2E9D908C}"/>
          </ac:spMkLst>
        </pc:spChg>
        <pc:picChg chg="add mod">
          <ac:chgData name="Alfred Asterjadhi" userId="39de57b9-85c0-4fd1-aaac-8ca2b6560ad0" providerId="ADAL" clId="{05D90715-F29C-4B30-B873-3743C7BBC737}" dt="2025-03-12T13:30:03.485" v="148" actId="1076"/>
          <ac:picMkLst>
            <pc:docMk/>
            <pc:sldMk cId="1404573776" sldId="1408"/>
            <ac:picMk id="3" creationId="{DA38A760-B942-695F-A21B-AF8DCB6E5D0E}"/>
          </ac:picMkLst>
        </pc:picChg>
      </pc:sldChg>
      <pc:sldChg chg="modSp add mod">
        <pc:chgData name="Alfred Asterjadhi" userId="39de57b9-85c0-4fd1-aaac-8ca2b6560ad0" providerId="ADAL" clId="{05D90715-F29C-4B30-B873-3743C7BBC737}" dt="2025-03-13T18:11:19.995" v="3811"/>
        <pc:sldMkLst>
          <pc:docMk/>
          <pc:sldMk cId="98466187" sldId="1409"/>
        </pc:sldMkLst>
        <pc:spChg chg="mod">
          <ac:chgData name="Alfred Asterjadhi" userId="39de57b9-85c0-4fd1-aaac-8ca2b6560ad0" providerId="ADAL" clId="{05D90715-F29C-4B30-B873-3743C7BBC737}" dt="2025-03-12T20:00:29.100" v="1830"/>
          <ac:spMkLst>
            <pc:docMk/>
            <pc:sldMk cId="98466187" sldId="1409"/>
            <ac:spMk id="4" creationId="{34815597-3212-F95B-2D38-E93EC4B1B362}"/>
          </ac:spMkLst>
        </pc:spChg>
        <pc:spChg chg="mod">
          <ac:chgData name="Alfred Asterjadhi" userId="39de57b9-85c0-4fd1-aaac-8ca2b6560ad0" providerId="ADAL" clId="{05D90715-F29C-4B30-B873-3743C7BBC737}" dt="2025-03-13T18:11:19.995" v="3811"/>
          <ac:spMkLst>
            <pc:docMk/>
            <pc:sldMk cId="98466187" sldId="1409"/>
            <ac:spMk id="8" creationId="{57FCB1E0-FB54-7EF5-0DCE-C48072198A3D}"/>
          </ac:spMkLst>
        </pc:spChg>
        <pc:spChg chg="mod">
          <ac:chgData name="Alfred Asterjadhi" userId="39de57b9-85c0-4fd1-aaac-8ca2b6560ad0" providerId="ADAL" clId="{05D90715-F29C-4B30-B873-3743C7BBC737}" dt="2025-03-12T19:58:29.089" v="1762" actId="207"/>
          <ac:spMkLst>
            <pc:docMk/>
            <pc:sldMk cId="98466187" sldId="1409"/>
            <ac:spMk id="13" creationId="{9D72CFE5-5091-F956-661F-F970E5808E23}"/>
          </ac:spMkLst>
        </pc:spChg>
      </pc:sldChg>
      <pc:sldChg chg="modSp add mod">
        <pc:chgData name="Alfred Asterjadhi" userId="39de57b9-85c0-4fd1-aaac-8ca2b6560ad0" providerId="ADAL" clId="{05D90715-F29C-4B30-B873-3743C7BBC737}" dt="2025-03-13T17:47:42.402" v="3112"/>
        <pc:sldMkLst>
          <pc:docMk/>
          <pc:sldMk cId="1457884105" sldId="1410"/>
        </pc:sldMkLst>
        <pc:spChg chg="mod">
          <ac:chgData name="Alfred Asterjadhi" userId="39de57b9-85c0-4fd1-aaac-8ca2b6560ad0" providerId="ADAL" clId="{05D90715-F29C-4B30-B873-3743C7BBC737}" dt="2025-03-12T19:59:54.649" v="1799"/>
          <ac:spMkLst>
            <pc:docMk/>
            <pc:sldMk cId="1457884105" sldId="1410"/>
            <ac:spMk id="4" creationId="{D84D19DE-5384-BBD6-9816-B8AFAB1EEDAC}"/>
          </ac:spMkLst>
        </pc:spChg>
        <pc:spChg chg="mod">
          <ac:chgData name="Alfred Asterjadhi" userId="39de57b9-85c0-4fd1-aaac-8ca2b6560ad0" providerId="ADAL" clId="{05D90715-F29C-4B30-B873-3743C7BBC737}" dt="2025-03-13T17:47:42.402" v="3112"/>
          <ac:spMkLst>
            <pc:docMk/>
            <pc:sldMk cId="1457884105" sldId="1410"/>
            <ac:spMk id="8" creationId="{548861ED-6924-F634-FBB9-5D46CFB07700}"/>
          </ac:spMkLst>
        </pc:spChg>
        <pc:spChg chg="mod">
          <ac:chgData name="Alfred Asterjadhi" userId="39de57b9-85c0-4fd1-aaac-8ca2b6560ad0" providerId="ADAL" clId="{05D90715-F29C-4B30-B873-3743C7BBC737}" dt="2025-03-12T19:55:43.947" v="1695" actId="207"/>
          <ac:spMkLst>
            <pc:docMk/>
            <pc:sldMk cId="1457884105" sldId="1410"/>
            <ac:spMk id="13" creationId="{4039123C-5B67-673E-EA3D-7FC2B25CFA3E}"/>
          </ac:spMkLst>
        </pc:spChg>
      </pc:sldChg>
      <pc:sldChg chg="modSp add del mod">
        <pc:chgData name="Alfred Asterjadhi" userId="39de57b9-85c0-4fd1-aaac-8ca2b6560ad0" providerId="ADAL" clId="{05D90715-F29C-4B30-B873-3743C7BBC737}" dt="2025-03-12T15:59:23.932" v="804" actId="2696"/>
        <pc:sldMkLst>
          <pc:docMk/>
          <pc:sldMk cId="1520316989" sldId="1410"/>
        </pc:sldMkLst>
      </pc:sldChg>
      <pc:sldChg chg="modSp add mod">
        <pc:chgData name="Alfred Asterjadhi" userId="39de57b9-85c0-4fd1-aaac-8ca2b6560ad0" providerId="ADAL" clId="{05D90715-F29C-4B30-B873-3743C7BBC737}" dt="2025-03-13T17:48:33.628" v="3145"/>
        <pc:sldMkLst>
          <pc:docMk/>
          <pc:sldMk cId="1040374918" sldId="1411"/>
        </pc:sldMkLst>
        <pc:spChg chg="mod">
          <ac:chgData name="Alfred Asterjadhi" userId="39de57b9-85c0-4fd1-aaac-8ca2b6560ad0" providerId="ADAL" clId="{05D90715-F29C-4B30-B873-3743C7BBC737}" dt="2025-03-12T19:59:55.757" v="1800"/>
          <ac:spMkLst>
            <pc:docMk/>
            <pc:sldMk cId="1040374918" sldId="1411"/>
            <ac:spMk id="4" creationId="{B5306FA7-00D6-8F53-3594-922AAFC693F8}"/>
          </ac:spMkLst>
        </pc:spChg>
        <pc:spChg chg="mod">
          <ac:chgData name="Alfred Asterjadhi" userId="39de57b9-85c0-4fd1-aaac-8ca2b6560ad0" providerId="ADAL" clId="{05D90715-F29C-4B30-B873-3743C7BBC737}" dt="2025-03-13T17:48:33.628" v="3145"/>
          <ac:spMkLst>
            <pc:docMk/>
            <pc:sldMk cId="1040374918" sldId="1411"/>
            <ac:spMk id="8" creationId="{25587784-9159-C61C-BBA3-AB72A390A214}"/>
          </ac:spMkLst>
        </pc:spChg>
        <pc:spChg chg="mod">
          <ac:chgData name="Alfred Asterjadhi" userId="39de57b9-85c0-4fd1-aaac-8ca2b6560ad0" providerId="ADAL" clId="{05D90715-F29C-4B30-B873-3743C7BBC737}" dt="2025-03-12T19:55:46.001" v="1696" actId="207"/>
          <ac:spMkLst>
            <pc:docMk/>
            <pc:sldMk cId="1040374918" sldId="1411"/>
            <ac:spMk id="13" creationId="{FA6DDB22-0CA7-D505-5A77-813077244619}"/>
          </ac:spMkLst>
        </pc:spChg>
      </pc:sldChg>
      <pc:sldChg chg="modSp add del mod">
        <pc:chgData name="Alfred Asterjadhi" userId="39de57b9-85c0-4fd1-aaac-8ca2b6560ad0" providerId="ADAL" clId="{05D90715-F29C-4B30-B873-3743C7BBC737}" dt="2025-03-12T15:59:23.932" v="804" actId="2696"/>
        <pc:sldMkLst>
          <pc:docMk/>
          <pc:sldMk cId="3091519346" sldId="1411"/>
        </pc:sldMkLst>
      </pc:sldChg>
      <pc:sldChg chg="modSp add mod">
        <pc:chgData name="Alfred Asterjadhi" userId="39de57b9-85c0-4fd1-aaac-8ca2b6560ad0" providerId="ADAL" clId="{05D90715-F29C-4B30-B873-3743C7BBC737}" dt="2025-03-13T17:49:25.221" v="3176"/>
        <pc:sldMkLst>
          <pc:docMk/>
          <pc:sldMk cId="465931409" sldId="1412"/>
        </pc:sldMkLst>
        <pc:spChg chg="mod">
          <ac:chgData name="Alfred Asterjadhi" userId="39de57b9-85c0-4fd1-aaac-8ca2b6560ad0" providerId="ADAL" clId="{05D90715-F29C-4B30-B873-3743C7BBC737}" dt="2025-03-12T19:59:57.126" v="1801"/>
          <ac:spMkLst>
            <pc:docMk/>
            <pc:sldMk cId="465931409" sldId="1412"/>
            <ac:spMk id="4" creationId="{2BD3B546-B01B-D48A-E2E9-57E771FCC49C}"/>
          </ac:spMkLst>
        </pc:spChg>
        <pc:spChg chg="mod">
          <ac:chgData name="Alfred Asterjadhi" userId="39de57b9-85c0-4fd1-aaac-8ca2b6560ad0" providerId="ADAL" clId="{05D90715-F29C-4B30-B873-3743C7BBC737}" dt="2025-03-13T17:49:25.221" v="3176"/>
          <ac:spMkLst>
            <pc:docMk/>
            <pc:sldMk cId="465931409" sldId="1412"/>
            <ac:spMk id="8" creationId="{2963A20D-D2B0-5495-EF2D-600F1B4F6EAD}"/>
          </ac:spMkLst>
        </pc:spChg>
        <pc:spChg chg="mod">
          <ac:chgData name="Alfred Asterjadhi" userId="39de57b9-85c0-4fd1-aaac-8ca2b6560ad0" providerId="ADAL" clId="{05D90715-F29C-4B30-B873-3743C7BBC737}" dt="2025-03-12T19:55:49.989" v="1698" actId="108"/>
          <ac:spMkLst>
            <pc:docMk/>
            <pc:sldMk cId="465931409" sldId="1412"/>
            <ac:spMk id="13" creationId="{240FBF4D-7116-30C4-CC2B-23B0F66FE556}"/>
          </ac:spMkLst>
        </pc:spChg>
      </pc:sldChg>
      <pc:sldChg chg="modSp add del mod">
        <pc:chgData name="Alfred Asterjadhi" userId="39de57b9-85c0-4fd1-aaac-8ca2b6560ad0" providerId="ADAL" clId="{05D90715-F29C-4B30-B873-3743C7BBC737}" dt="2025-03-12T15:59:23.932" v="804" actId="2696"/>
        <pc:sldMkLst>
          <pc:docMk/>
          <pc:sldMk cId="1006553133" sldId="1412"/>
        </pc:sldMkLst>
      </pc:sldChg>
      <pc:sldChg chg="modSp add mod">
        <pc:chgData name="Alfred Asterjadhi" userId="39de57b9-85c0-4fd1-aaac-8ca2b6560ad0" providerId="ADAL" clId="{05D90715-F29C-4B30-B873-3743C7BBC737}" dt="2025-03-13T17:50:18.224" v="3194"/>
        <pc:sldMkLst>
          <pc:docMk/>
          <pc:sldMk cId="113644219" sldId="1413"/>
        </pc:sldMkLst>
        <pc:spChg chg="mod">
          <ac:chgData name="Alfred Asterjadhi" userId="39de57b9-85c0-4fd1-aaac-8ca2b6560ad0" providerId="ADAL" clId="{05D90715-F29C-4B30-B873-3743C7BBC737}" dt="2025-03-12T19:59:58.294" v="1802"/>
          <ac:spMkLst>
            <pc:docMk/>
            <pc:sldMk cId="113644219" sldId="1413"/>
            <ac:spMk id="4" creationId="{693F01CC-8528-6EA1-6C9A-08A415787936}"/>
          </ac:spMkLst>
        </pc:spChg>
        <pc:spChg chg="mod">
          <ac:chgData name="Alfred Asterjadhi" userId="39de57b9-85c0-4fd1-aaac-8ca2b6560ad0" providerId="ADAL" clId="{05D90715-F29C-4B30-B873-3743C7BBC737}" dt="2025-03-13T17:50:18.224" v="3194"/>
          <ac:spMkLst>
            <pc:docMk/>
            <pc:sldMk cId="113644219" sldId="1413"/>
            <ac:spMk id="8" creationId="{EC39E08F-8650-F502-2FEB-59E0CAFCBD8D}"/>
          </ac:spMkLst>
        </pc:spChg>
        <pc:spChg chg="mod">
          <ac:chgData name="Alfred Asterjadhi" userId="39de57b9-85c0-4fd1-aaac-8ca2b6560ad0" providerId="ADAL" clId="{05D90715-F29C-4B30-B873-3743C7BBC737}" dt="2025-03-12T19:55:56.164" v="1699" actId="207"/>
          <ac:spMkLst>
            <pc:docMk/>
            <pc:sldMk cId="113644219"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1099042876" sldId="1413"/>
        </pc:sldMkLst>
      </pc:sldChg>
      <pc:sldChg chg="modSp add del mod">
        <pc:chgData name="Alfred Asterjadhi" userId="39de57b9-85c0-4fd1-aaac-8ca2b6560ad0" providerId="ADAL" clId="{05D90715-F29C-4B30-B873-3743C7BBC737}" dt="2025-03-12T15:59:23.932" v="804" actId="2696"/>
        <pc:sldMkLst>
          <pc:docMk/>
          <pc:sldMk cId="3094446774" sldId="1414"/>
        </pc:sldMkLst>
      </pc:sldChg>
      <pc:sldChg chg="modSp add mod">
        <pc:chgData name="Alfred Asterjadhi" userId="39de57b9-85c0-4fd1-aaac-8ca2b6560ad0" providerId="ADAL" clId="{05D90715-F29C-4B30-B873-3743C7BBC737}" dt="2025-03-13T17:51:14.865" v="3229"/>
        <pc:sldMkLst>
          <pc:docMk/>
          <pc:sldMk cId="3165256012" sldId="1414"/>
        </pc:sldMkLst>
        <pc:spChg chg="mod">
          <ac:chgData name="Alfred Asterjadhi" userId="39de57b9-85c0-4fd1-aaac-8ca2b6560ad0" providerId="ADAL" clId="{05D90715-F29C-4B30-B873-3743C7BBC737}" dt="2025-03-12T19:59:59.398" v="1803"/>
          <ac:spMkLst>
            <pc:docMk/>
            <pc:sldMk cId="3165256012" sldId="1414"/>
            <ac:spMk id="4" creationId="{A1A92448-F4C3-E712-9B99-9A52C75F8813}"/>
          </ac:spMkLst>
        </pc:spChg>
        <pc:spChg chg="mod">
          <ac:chgData name="Alfred Asterjadhi" userId="39de57b9-85c0-4fd1-aaac-8ca2b6560ad0" providerId="ADAL" clId="{05D90715-F29C-4B30-B873-3743C7BBC737}" dt="2025-03-13T17:51:14.865" v="3229"/>
          <ac:spMkLst>
            <pc:docMk/>
            <pc:sldMk cId="3165256012" sldId="1414"/>
            <ac:spMk id="8" creationId="{D2AA69F0-C98E-D677-718D-60836EA2EF56}"/>
          </ac:spMkLst>
        </pc:spChg>
        <pc:spChg chg="mod">
          <ac:chgData name="Alfred Asterjadhi" userId="39de57b9-85c0-4fd1-aaac-8ca2b6560ad0" providerId="ADAL" clId="{05D90715-F29C-4B30-B873-3743C7BBC737}" dt="2025-03-12T19:59:30.547" v="1779" actId="207"/>
          <ac:spMkLst>
            <pc:docMk/>
            <pc:sldMk cId="3165256012" sldId="1414"/>
            <ac:spMk id="13" creationId="{86B7F6B4-D49C-D7B6-B462-15C954E78BBC}"/>
          </ac:spMkLst>
        </pc:spChg>
      </pc:sldChg>
      <pc:sldChg chg="modSp add del mod">
        <pc:chgData name="Alfred Asterjadhi" userId="39de57b9-85c0-4fd1-aaac-8ca2b6560ad0" providerId="ADAL" clId="{05D90715-F29C-4B30-B873-3743C7BBC737}" dt="2025-03-12T15:59:23.932" v="804" actId="2696"/>
        <pc:sldMkLst>
          <pc:docMk/>
          <pc:sldMk cId="889567747" sldId="1415"/>
        </pc:sldMkLst>
      </pc:sldChg>
      <pc:sldChg chg="add del">
        <pc:chgData name="Alfred Asterjadhi" userId="39de57b9-85c0-4fd1-aaac-8ca2b6560ad0" providerId="ADAL" clId="{05D90715-F29C-4B30-B873-3743C7BBC737}" dt="2025-03-12T13:51:12.937" v="369"/>
        <pc:sldMkLst>
          <pc:docMk/>
          <pc:sldMk cId="928291390" sldId="1415"/>
        </pc:sldMkLst>
      </pc:sldChg>
      <pc:sldChg chg="modSp add mod">
        <pc:chgData name="Alfred Asterjadhi" userId="39de57b9-85c0-4fd1-aaac-8ca2b6560ad0" providerId="ADAL" clId="{05D90715-F29C-4B30-B873-3743C7BBC737}" dt="2025-03-13T17:52:10.391" v="3246"/>
        <pc:sldMkLst>
          <pc:docMk/>
          <pc:sldMk cId="1378144455" sldId="1415"/>
        </pc:sldMkLst>
        <pc:spChg chg="mod">
          <ac:chgData name="Alfred Asterjadhi" userId="39de57b9-85c0-4fd1-aaac-8ca2b6560ad0" providerId="ADAL" clId="{05D90715-F29C-4B30-B873-3743C7BBC737}" dt="2025-03-12T20:00:00.539" v="1804"/>
          <ac:spMkLst>
            <pc:docMk/>
            <pc:sldMk cId="1378144455" sldId="1415"/>
            <ac:spMk id="4" creationId="{73117F4C-05AD-69C7-4613-DB2136E91B1B}"/>
          </ac:spMkLst>
        </pc:spChg>
        <pc:spChg chg="mod">
          <ac:chgData name="Alfred Asterjadhi" userId="39de57b9-85c0-4fd1-aaac-8ca2b6560ad0" providerId="ADAL" clId="{05D90715-F29C-4B30-B873-3743C7BBC737}" dt="2025-03-13T17:52:10.391" v="3246"/>
          <ac:spMkLst>
            <pc:docMk/>
            <pc:sldMk cId="1378144455" sldId="1415"/>
            <ac:spMk id="8" creationId="{A437DB16-E969-063A-24CD-7E56B19C69F0}"/>
          </ac:spMkLst>
        </pc:spChg>
        <pc:spChg chg="mod">
          <ac:chgData name="Alfred Asterjadhi" userId="39de57b9-85c0-4fd1-aaac-8ca2b6560ad0" providerId="ADAL" clId="{05D90715-F29C-4B30-B873-3743C7BBC737}" dt="2025-03-12T19:59:28.470" v="1778" actId="207"/>
          <ac:spMkLst>
            <pc:docMk/>
            <pc:sldMk cId="1378144455" sldId="1415"/>
            <ac:spMk id="13" creationId="{2E32AADF-1568-D41B-4D3D-5FD8661D9D48}"/>
          </ac:spMkLst>
        </pc:spChg>
      </pc:sldChg>
      <pc:sldChg chg="modSp add mod">
        <pc:chgData name="Alfred Asterjadhi" userId="39de57b9-85c0-4fd1-aaac-8ca2b6560ad0" providerId="ADAL" clId="{05D90715-F29C-4B30-B873-3743C7BBC737}" dt="2025-03-13T17:52:59.035" v="3262"/>
        <pc:sldMkLst>
          <pc:docMk/>
          <pc:sldMk cId="3190780077" sldId="1416"/>
        </pc:sldMkLst>
        <pc:spChg chg="mod">
          <ac:chgData name="Alfred Asterjadhi" userId="39de57b9-85c0-4fd1-aaac-8ca2b6560ad0" providerId="ADAL" clId="{05D90715-F29C-4B30-B873-3743C7BBC737}" dt="2025-03-12T20:00:01.671" v="1805"/>
          <ac:spMkLst>
            <pc:docMk/>
            <pc:sldMk cId="3190780077" sldId="1416"/>
            <ac:spMk id="4" creationId="{B5C457C3-9A38-F15A-DF33-413BCE09A6D4}"/>
          </ac:spMkLst>
        </pc:spChg>
        <pc:spChg chg="mod">
          <ac:chgData name="Alfred Asterjadhi" userId="39de57b9-85c0-4fd1-aaac-8ca2b6560ad0" providerId="ADAL" clId="{05D90715-F29C-4B30-B873-3743C7BBC737}" dt="2025-03-13T17:52:59.035" v="3262"/>
          <ac:spMkLst>
            <pc:docMk/>
            <pc:sldMk cId="3190780077" sldId="1416"/>
            <ac:spMk id="8" creationId="{F68129D3-91AD-0BA9-A7C8-93812E029883}"/>
          </ac:spMkLst>
        </pc:spChg>
        <pc:spChg chg="mod">
          <ac:chgData name="Alfred Asterjadhi" userId="39de57b9-85c0-4fd1-aaac-8ca2b6560ad0" providerId="ADAL" clId="{05D90715-F29C-4B30-B873-3743C7BBC737}" dt="2025-03-12T19:59:26.468" v="1777" actId="207"/>
          <ac:spMkLst>
            <pc:docMk/>
            <pc:sldMk cId="3190780077" sldId="1416"/>
            <ac:spMk id="13" creationId="{EC38627C-7B71-626A-6A28-E47F1A49FDEE}"/>
          </ac:spMkLst>
        </pc:spChg>
      </pc:sldChg>
      <pc:sldChg chg="modSp add del mod">
        <pc:chgData name="Alfred Asterjadhi" userId="39de57b9-85c0-4fd1-aaac-8ca2b6560ad0" providerId="ADAL" clId="{05D90715-F29C-4B30-B873-3743C7BBC737}" dt="2025-03-12T15:59:23.932" v="804" actId="2696"/>
        <pc:sldMkLst>
          <pc:docMk/>
          <pc:sldMk cId="4294399435" sldId="1416"/>
        </pc:sldMkLst>
      </pc:sldChg>
      <pc:sldChg chg="modSp add mod">
        <pc:chgData name="Alfred Asterjadhi" userId="39de57b9-85c0-4fd1-aaac-8ca2b6560ad0" providerId="ADAL" clId="{05D90715-F29C-4B30-B873-3743C7BBC737}" dt="2025-03-13T17:53:39.436" v="3284"/>
        <pc:sldMkLst>
          <pc:docMk/>
          <pc:sldMk cId="1725926242" sldId="1417"/>
        </pc:sldMkLst>
        <pc:spChg chg="mod">
          <ac:chgData name="Alfred Asterjadhi" userId="39de57b9-85c0-4fd1-aaac-8ca2b6560ad0" providerId="ADAL" clId="{05D90715-F29C-4B30-B873-3743C7BBC737}" dt="2025-03-12T20:00:02.712" v="1806"/>
          <ac:spMkLst>
            <pc:docMk/>
            <pc:sldMk cId="1725926242" sldId="1417"/>
            <ac:spMk id="4" creationId="{2BD468E1-E84E-D41E-0E00-9F5B506ABC90}"/>
          </ac:spMkLst>
        </pc:spChg>
        <pc:spChg chg="mod">
          <ac:chgData name="Alfred Asterjadhi" userId="39de57b9-85c0-4fd1-aaac-8ca2b6560ad0" providerId="ADAL" clId="{05D90715-F29C-4B30-B873-3743C7BBC737}" dt="2025-03-13T17:53:39.436" v="3284"/>
          <ac:spMkLst>
            <pc:docMk/>
            <pc:sldMk cId="1725926242" sldId="1417"/>
            <ac:spMk id="8" creationId="{9CF83B53-E3E2-0209-A555-45FF218835F7}"/>
          </ac:spMkLst>
        </pc:spChg>
        <pc:spChg chg="mod">
          <ac:chgData name="Alfred Asterjadhi" userId="39de57b9-85c0-4fd1-aaac-8ca2b6560ad0" providerId="ADAL" clId="{05D90715-F29C-4B30-B873-3743C7BBC737}" dt="2025-03-12T19:59:23.624" v="1776" actId="207"/>
          <ac:spMkLst>
            <pc:docMk/>
            <pc:sldMk cId="1725926242" sldId="1417"/>
            <ac:spMk id="13" creationId="{9932EAB8-8885-3BDD-57D7-B1A13E4B1E69}"/>
          </ac:spMkLst>
        </pc:spChg>
      </pc:sldChg>
      <pc:sldChg chg="modSp add del mod">
        <pc:chgData name="Alfred Asterjadhi" userId="39de57b9-85c0-4fd1-aaac-8ca2b6560ad0" providerId="ADAL" clId="{05D90715-F29C-4B30-B873-3743C7BBC737}" dt="2025-03-12T15:59:23.932" v="804" actId="2696"/>
        <pc:sldMkLst>
          <pc:docMk/>
          <pc:sldMk cId="2450218369" sldId="1417"/>
        </pc:sldMkLst>
      </pc:sldChg>
      <pc:sldChg chg="addSp modSp add del mod">
        <pc:chgData name="Alfred Asterjadhi" userId="39de57b9-85c0-4fd1-aaac-8ca2b6560ad0" providerId="ADAL" clId="{05D90715-F29C-4B30-B873-3743C7BBC737}" dt="2025-03-12T15:59:23.932" v="804" actId="2696"/>
        <pc:sldMkLst>
          <pc:docMk/>
          <pc:sldMk cId="2285250995" sldId="1418"/>
        </pc:sldMkLst>
      </pc:sldChg>
      <pc:sldChg chg="modSp add mod">
        <pc:chgData name="Alfred Asterjadhi" userId="39de57b9-85c0-4fd1-aaac-8ca2b6560ad0" providerId="ADAL" clId="{05D90715-F29C-4B30-B873-3743C7BBC737}" dt="2025-03-13T17:56:50.734" v="3376"/>
        <pc:sldMkLst>
          <pc:docMk/>
          <pc:sldMk cId="4061021100" sldId="1418"/>
        </pc:sldMkLst>
        <pc:spChg chg="mod">
          <ac:chgData name="Alfred Asterjadhi" userId="39de57b9-85c0-4fd1-aaac-8ca2b6560ad0" providerId="ADAL" clId="{05D90715-F29C-4B30-B873-3743C7BBC737}" dt="2025-03-12T20:00:08.105" v="1811"/>
          <ac:spMkLst>
            <pc:docMk/>
            <pc:sldMk cId="4061021100" sldId="1418"/>
            <ac:spMk id="4" creationId="{38D1FAC2-1737-A9B3-153C-835B62B73732}"/>
          </ac:spMkLst>
        </pc:spChg>
        <pc:spChg chg="mod">
          <ac:chgData name="Alfred Asterjadhi" userId="39de57b9-85c0-4fd1-aaac-8ca2b6560ad0" providerId="ADAL" clId="{05D90715-F29C-4B30-B873-3743C7BBC737}" dt="2025-03-13T17:56:50.734" v="3376"/>
          <ac:spMkLst>
            <pc:docMk/>
            <pc:sldMk cId="4061021100" sldId="1418"/>
            <ac:spMk id="8" creationId="{F8C6A590-ABBA-3EEE-F499-21ED025E6E54}"/>
          </ac:spMkLst>
        </pc:spChg>
        <pc:spChg chg="mod">
          <ac:chgData name="Alfred Asterjadhi" userId="39de57b9-85c0-4fd1-aaac-8ca2b6560ad0" providerId="ADAL" clId="{05D90715-F29C-4B30-B873-3743C7BBC737}" dt="2025-03-12T19:59:13.137" v="1771" actId="207"/>
          <ac:spMkLst>
            <pc:docMk/>
            <pc:sldMk cId="4061021100" sldId="1418"/>
            <ac:spMk id="13" creationId="{652C3C40-BBDB-D9A7-CADB-87D948774F89}"/>
          </ac:spMkLst>
        </pc:spChg>
        <pc:graphicFrameChg chg="mod">
          <ac:chgData name="Alfred Asterjadhi" userId="39de57b9-85c0-4fd1-aaac-8ca2b6560ad0" providerId="ADAL" clId="{05D90715-F29C-4B30-B873-3743C7BBC737}" dt="2025-03-13T03:11:14.389" v="1871" actId="1076"/>
          <ac:graphicFrameMkLst>
            <pc:docMk/>
            <pc:sldMk cId="4061021100"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3T17:56:12.714" v="3360"/>
        <pc:sldMkLst>
          <pc:docMk/>
          <pc:sldMk cId="406655748" sldId="1419"/>
        </pc:sldMkLst>
        <pc:spChg chg="mod">
          <ac:chgData name="Alfred Asterjadhi" userId="39de57b9-85c0-4fd1-aaac-8ca2b6560ad0" providerId="ADAL" clId="{05D90715-F29C-4B30-B873-3743C7BBC737}" dt="2025-03-12T20:00:07.080" v="1810"/>
          <ac:spMkLst>
            <pc:docMk/>
            <pc:sldMk cId="406655748" sldId="1419"/>
            <ac:spMk id="4" creationId="{AF9A3AF8-55AF-A6BF-4201-285D8F78C4D8}"/>
          </ac:spMkLst>
        </pc:spChg>
        <pc:spChg chg="mod">
          <ac:chgData name="Alfred Asterjadhi" userId="39de57b9-85c0-4fd1-aaac-8ca2b6560ad0" providerId="ADAL" clId="{05D90715-F29C-4B30-B873-3743C7BBC737}" dt="2025-03-13T17:56:12.714" v="3360"/>
          <ac:spMkLst>
            <pc:docMk/>
            <pc:sldMk cId="406655748" sldId="1419"/>
            <ac:spMk id="8" creationId="{4B2FD2FB-6DB1-8173-06AD-5D80373D57FC}"/>
          </ac:spMkLst>
        </pc:spChg>
        <pc:spChg chg="mod">
          <ac:chgData name="Alfred Asterjadhi" userId="39de57b9-85c0-4fd1-aaac-8ca2b6560ad0" providerId="ADAL" clId="{05D90715-F29C-4B30-B873-3743C7BBC737}" dt="2025-03-12T19:59:15.371" v="1772" actId="207"/>
          <ac:spMkLst>
            <pc:docMk/>
            <pc:sldMk cId="406655748" sldId="1419"/>
            <ac:spMk id="13" creationId="{ACC7EDC2-1DFF-F8CF-9DA1-B37366B68F83}"/>
          </ac:spMkLst>
        </pc:spChg>
      </pc:sldChg>
      <pc:sldChg chg="modSp add del mod">
        <pc:chgData name="Alfred Asterjadhi" userId="39de57b9-85c0-4fd1-aaac-8ca2b6560ad0" providerId="ADAL" clId="{05D90715-F29C-4B30-B873-3743C7BBC737}" dt="2025-03-12T15:59:23.932" v="804" actId="2696"/>
        <pc:sldMkLst>
          <pc:docMk/>
          <pc:sldMk cId="617956758" sldId="1419"/>
        </pc:sldMkLst>
      </pc:sldChg>
      <pc:sldChg chg="modSp add mod">
        <pc:chgData name="Alfred Asterjadhi" userId="39de57b9-85c0-4fd1-aaac-8ca2b6560ad0" providerId="ADAL" clId="{05D90715-F29C-4B30-B873-3743C7BBC737}" dt="2025-03-13T17:54:17.162" v="3303"/>
        <pc:sldMkLst>
          <pc:docMk/>
          <pc:sldMk cId="461462446" sldId="1420"/>
        </pc:sldMkLst>
        <pc:spChg chg="mod">
          <ac:chgData name="Alfred Asterjadhi" userId="39de57b9-85c0-4fd1-aaac-8ca2b6560ad0" providerId="ADAL" clId="{05D90715-F29C-4B30-B873-3743C7BBC737}" dt="2025-03-12T20:00:03.796" v="1807"/>
          <ac:spMkLst>
            <pc:docMk/>
            <pc:sldMk cId="461462446" sldId="1420"/>
            <ac:spMk id="4" creationId="{C9C33097-FF23-701B-33CE-F016A7E1CDBC}"/>
          </ac:spMkLst>
        </pc:spChg>
        <pc:spChg chg="mod">
          <ac:chgData name="Alfred Asterjadhi" userId="39de57b9-85c0-4fd1-aaac-8ca2b6560ad0" providerId="ADAL" clId="{05D90715-F29C-4B30-B873-3743C7BBC737}" dt="2025-03-13T17:54:17.162" v="3303"/>
          <ac:spMkLst>
            <pc:docMk/>
            <pc:sldMk cId="461462446" sldId="1420"/>
            <ac:spMk id="8" creationId="{B4032538-1E5B-A340-0282-956E77F525DB}"/>
          </ac:spMkLst>
        </pc:spChg>
        <pc:spChg chg="mod">
          <ac:chgData name="Alfred Asterjadhi" userId="39de57b9-85c0-4fd1-aaac-8ca2b6560ad0" providerId="ADAL" clId="{05D90715-F29C-4B30-B873-3743C7BBC737}" dt="2025-03-12T19:59:21.413" v="1775" actId="207"/>
          <ac:spMkLst>
            <pc:docMk/>
            <pc:sldMk cId="461462446" sldId="1420"/>
            <ac:spMk id="13" creationId="{6268D009-070C-9A21-6C90-680BAFD77404}"/>
          </ac:spMkLst>
        </pc:spChg>
      </pc:sldChg>
      <pc:sldChg chg="modSp add del mod">
        <pc:chgData name="Alfred Asterjadhi" userId="39de57b9-85c0-4fd1-aaac-8ca2b6560ad0" providerId="ADAL" clId="{05D90715-F29C-4B30-B873-3743C7BBC737}" dt="2025-03-12T15:59:23.932" v="804" actId="2696"/>
        <pc:sldMkLst>
          <pc:docMk/>
          <pc:sldMk cId="3368050102" sldId="1420"/>
        </pc:sldMkLst>
      </pc:sldChg>
      <pc:sldChg chg="modSp add mod">
        <pc:chgData name="Alfred Asterjadhi" userId="39de57b9-85c0-4fd1-aaac-8ca2b6560ad0" providerId="ADAL" clId="{05D90715-F29C-4B30-B873-3743C7BBC737}" dt="2025-03-13T17:54:56.309" v="3320"/>
        <pc:sldMkLst>
          <pc:docMk/>
          <pc:sldMk cId="3372839393" sldId="1421"/>
        </pc:sldMkLst>
        <pc:spChg chg="mod">
          <ac:chgData name="Alfred Asterjadhi" userId="39de57b9-85c0-4fd1-aaac-8ca2b6560ad0" providerId="ADAL" clId="{05D90715-F29C-4B30-B873-3743C7BBC737}" dt="2025-03-12T20:00:04.869" v="1808"/>
          <ac:spMkLst>
            <pc:docMk/>
            <pc:sldMk cId="3372839393" sldId="1421"/>
            <ac:spMk id="4" creationId="{3210B6D7-DD63-B34E-C00B-C331C850A0BC}"/>
          </ac:spMkLst>
        </pc:spChg>
        <pc:spChg chg="mod">
          <ac:chgData name="Alfred Asterjadhi" userId="39de57b9-85c0-4fd1-aaac-8ca2b6560ad0" providerId="ADAL" clId="{05D90715-F29C-4B30-B873-3743C7BBC737}" dt="2025-03-13T17:54:56.309" v="3320"/>
          <ac:spMkLst>
            <pc:docMk/>
            <pc:sldMk cId="3372839393" sldId="1421"/>
            <ac:spMk id="8" creationId="{B6C049A2-ECAD-D8DB-F93D-D3DB48E1B7CA}"/>
          </ac:spMkLst>
        </pc:spChg>
        <pc:spChg chg="mod">
          <ac:chgData name="Alfred Asterjadhi" userId="39de57b9-85c0-4fd1-aaac-8ca2b6560ad0" providerId="ADAL" clId="{05D90715-F29C-4B30-B873-3743C7BBC737}" dt="2025-03-12T19:59:19.090" v="1774" actId="207"/>
          <ac:spMkLst>
            <pc:docMk/>
            <pc:sldMk cId="3372839393" sldId="1421"/>
            <ac:spMk id="13" creationId="{2F250FB8-FF64-1547-D98F-C46AC399FA3B}"/>
          </ac:spMkLst>
        </pc:spChg>
      </pc:sldChg>
      <pc:sldChg chg="modSp add del mod">
        <pc:chgData name="Alfred Asterjadhi" userId="39de57b9-85c0-4fd1-aaac-8ca2b6560ad0" providerId="ADAL" clId="{05D90715-F29C-4B30-B873-3743C7BBC737}" dt="2025-03-12T15:59:23.932" v="804" actId="2696"/>
        <pc:sldMkLst>
          <pc:docMk/>
          <pc:sldMk cId="3373171239" sldId="1421"/>
        </pc:sldMkLst>
      </pc:sldChg>
      <pc:sldChg chg="modSp add mod">
        <pc:chgData name="Alfred Asterjadhi" userId="39de57b9-85c0-4fd1-aaac-8ca2b6560ad0" providerId="ADAL" clId="{05D90715-F29C-4B30-B873-3743C7BBC737}" dt="2025-03-13T17:55:32.285" v="3342"/>
        <pc:sldMkLst>
          <pc:docMk/>
          <pc:sldMk cId="182769264" sldId="1422"/>
        </pc:sldMkLst>
        <pc:spChg chg="mod">
          <ac:chgData name="Alfred Asterjadhi" userId="39de57b9-85c0-4fd1-aaac-8ca2b6560ad0" providerId="ADAL" clId="{05D90715-F29C-4B30-B873-3743C7BBC737}" dt="2025-03-12T20:00:06.037" v="1809"/>
          <ac:spMkLst>
            <pc:docMk/>
            <pc:sldMk cId="182769264" sldId="1422"/>
            <ac:spMk id="4" creationId="{A35C4021-1C0B-82A1-1DC8-AFE08CF09C53}"/>
          </ac:spMkLst>
        </pc:spChg>
        <pc:spChg chg="mod">
          <ac:chgData name="Alfred Asterjadhi" userId="39de57b9-85c0-4fd1-aaac-8ca2b6560ad0" providerId="ADAL" clId="{05D90715-F29C-4B30-B873-3743C7BBC737}" dt="2025-03-13T17:55:32.285" v="3342"/>
          <ac:spMkLst>
            <pc:docMk/>
            <pc:sldMk cId="182769264" sldId="1422"/>
            <ac:spMk id="8" creationId="{166956DB-3161-7B1C-3B3C-D1CD46A06E33}"/>
          </ac:spMkLst>
        </pc:spChg>
        <pc:spChg chg="mod">
          <ac:chgData name="Alfred Asterjadhi" userId="39de57b9-85c0-4fd1-aaac-8ca2b6560ad0" providerId="ADAL" clId="{05D90715-F29C-4B30-B873-3743C7BBC737}" dt="2025-03-12T19:59:17.316" v="1773" actId="207"/>
          <ac:spMkLst>
            <pc:docMk/>
            <pc:sldMk cId="182769264" sldId="1422"/>
            <ac:spMk id="13" creationId="{05D01356-BD03-0CF3-1D18-1882A7EC7C40}"/>
          </ac:spMkLst>
        </pc:spChg>
      </pc:sldChg>
      <pc:sldChg chg="modSp add del mod">
        <pc:chgData name="Alfred Asterjadhi" userId="39de57b9-85c0-4fd1-aaac-8ca2b6560ad0" providerId="ADAL" clId="{05D90715-F29C-4B30-B873-3743C7BBC737}" dt="2025-03-12T15:59:23.932" v="804" actId="2696"/>
        <pc:sldMkLst>
          <pc:docMk/>
          <pc:sldMk cId="2611193678" sldId="1422"/>
        </pc:sldMkLst>
      </pc:sldChg>
      <pc:sldChg chg="modSp add mod">
        <pc:chgData name="Alfred Asterjadhi" userId="39de57b9-85c0-4fd1-aaac-8ca2b6560ad0" providerId="ADAL" clId="{05D90715-F29C-4B30-B873-3743C7BBC737}" dt="2025-03-13T18:12:41.028" v="3852"/>
        <pc:sldMkLst>
          <pc:docMk/>
          <pc:sldMk cId="2921464459" sldId="1423"/>
        </pc:sldMkLst>
        <pc:spChg chg="mod">
          <ac:chgData name="Alfred Asterjadhi" userId="39de57b9-85c0-4fd1-aaac-8ca2b6560ad0" providerId="ADAL" clId="{05D90715-F29C-4B30-B873-3743C7BBC737}" dt="2025-03-12T20:00:31.064" v="1832"/>
          <ac:spMkLst>
            <pc:docMk/>
            <pc:sldMk cId="2921464459" sldId="1423"/>
            <ac:spMk id="4" creationId="{D9307D64-A6C6-A17E-2CA4-0376B4BB98CC}"/>
          </ac:spMkLst>
        </pc:spChg>
        <pc:spChg chg="mod">
          <ac:chgData name="Alfred Asterjadhi" userId="39de57b9-85c0-4fd1-aaac-8ca2b6560ad0" providerId="ADAL" clId="{05D90715-F29C-4B30-B873-3743C7BBC737}" dt="2025-03-13T18:12:41.028" v="3852"/>
          <ac:spMkLst>
            <pc:docMk/>
            <pc:sldMk cId="2921464459" sldId="1423"/>
            <ac:spMk id="8" creationId="{DE081CC7-DA6F-A3A6-27FA-31C1C75F2073}"/>
          </ac:spMkLst>
        </pc:spChg>
        <pc:spChg chg="mod">
          <ac:chgData name="Alfred Asterjadhi" userId="39de57b9-85c0-4fd1-aaac-8ca2b6560ad0" providerId="ADAL" clId="{05D90715-F29C-4B30-B873-3743C7BBC737}" dt="2025-03-12T19:58:25.042" v="1760" actId="207"/>
          <ac:spMkLst>
            <pc:docMk/>
            <pc:sldMk cId="2921464459" sldId="1423"/>
            <ac:spMk id="13" creationId="{D182C36F-8AF5-596F-72FC-5203F71197ED}"/>
          </ac:spMkLst>
        </pc:spChg>
      </pc:sldChg>
      <pc:sldChg chg="modSp add mod">
        <pc:chgData name="Alfred Asterjadhi" userId="39de57b9-85c0-4fd1-aaac-8ca2b6560ad0" providerId="ADAL" clId="{05D90715-F29C-4B30-B873-3743C7BBC737}" dt="2025-03-13T18:13:23.157" v="3872"/>
        <pc:sldMkLst>
          <pc:docMk/>
          <pc:sldMk cId="4290585213" sldId="1424"/>
        </pc:sldMkLst>
        <pc:spChg chg="mod">
          <ac:chgData name="Alfred Asterjadhi" userId="39de57b9-85c0-4fd1-aaac-8ca2b6560ad0" providerId="ADAL" clId="{05D90715-F29C-4B30-B873-3743C7BBC737}" dt="2025-03-12T20:00:32.105" v="1833"/>
          <ac:spMkLst>
            <pc:docMk/>
            <pc:sldMk cId="4290585213" sldId="1424"/>
            <ac:spMk id="4" creationId="{089E05AB-450D-E5D3-88F5-F4BCBF38952F}"/>
          </ac:spMkLst>
        </pc:spChg>
        <pc:spChg chg="mod">
          <ac:chgData name="Alfred Asterjadhi" userId="39de57b9-85c0-4fd1-aaac-8ca2b6560ad0" providerId="ADAL" clId="{05D90715-F29C-4B30-B873-3743C7BBC737}" dt="2025-03-13T18:13:23.157" v="3872"/>
          <ac:spMkLst>
            <pc:docMk/>
            <pc:sldMk cId="4290585213" sldId="1424"/>
            <ac:spMk id="8" creationId="{56A8CED7-A9CC-91DF-524A-D6385DAD47B8}"/>
          </ac:spMkLst>
        </pc:spChg>
        <pc:spChg chg="mod">
          <ac:chgData name="Alfred Asterjadhi" userId="39de57b9-85c0-4fd1-aaac-8ca2b6560ad0" providerId="ADAL" clId="{05D90715-F29C-4B30-B873-3743C7BBC737}" dt="2025-03-12T19:58:22.377" v="1759" actId="207"/>
          <ac:spMkLst>
            <pc:docMk/>
            <pc:sldMk cId="4290585213" sldId="1424"/>
            <ac:spMk id="13" creationId="{919FD408-D470-C457-B8C7-DAC521678806}"/>
          </ac:spMkLst>
        </pc:spChg>
      </pc:sldChg>
      <pc:sldChg chg="addSp delSp modSp add del mod">
        <pc:chgData name="Alfred Asterjadhi" userId="39de57b9-85c0-4fd1-aaac-8ca2b6560ad0" providerId="ADAL" clId="{05D90715-F29C-4B30-B873-3743C7BBC737}" dt="2025-03-12T15:59:23.932" v="804" actId="2696"/>
        <pc:sldMkLst>
          <pc:docMk/>
          <pc:sldMk cId="3408938665" sldId="1425"/>
        </pc:sldMkLst>
      </pc:sldChg>
      <pc:sldChg chg="modSp add mod">
        <pc:chgData name="Alfred Asterjadhi" userId="39de57b9-85c0-4fd1-aaac-8ca2b6560ad0" providerId="ADAL" clId="{05D90715-F29C-4B30-B873-3743C7BBC737}" dt="2025-03-13T17:58:02.519" v="3407"/>
        <pc:sldMkLst>
          <pc:docMk/>
          <pc:sldMk cId="3683375496" sldId="1425"/>
        </pc:sldMkLst>
        <pc:spChg chg="mod">
          <ac:chgData name="Alfred Asterjadhi" userId="39de57b9-85c0-4fd1-aaac-8ca2b6560ad0" providerId="ADAL" clId="{05D90715-F29C-4B30-B873-3743C7BBC737}" dt="2025-03-12T20:00:10.294" v="1813"/>
          <ac:spMkLst>
            <pc:docMk/>
            <pc:sldMk cId="3683375496" sldId="1425"/>
            <ac:spMk id="4" creationId="{394D2913-7328-DF90-9C34-AC662D6D8EA0}"/>
          </ac:spMkLst>
        </pc:spChg>
        <pc:spChg chg="mod">
          <ac:chgData name="Alfred Asterjadhi" userId="39de57b9-85c0-4fd1-aaac-8ca2b6560ad0" providerId="ADAL" clId="{05D90715-F29C-4B30-B873-3743C7BBC737}" dt="2025-03-13T17:58:02.519" v="3407"/>
          <ac:spMkLst>
            <pc:docMk/>
            <pc:sldMk cId="3683375496" sldId="1425"/>
            <ac:spMk id="8" creationId="{840E914E-8BF5-3B8D-82DC-F97EFB06BBE9}"/>
          </ac:spMkLst>
        </pc:spChg>
        <pc:spChg chg="mod">
          <ac:chgData name="Alfred Asterjadhi" userId="39de57b9-85c0-4fd1-aaac-8ca2b6560ad0" providerId="ADAL" clId="{05D90715-F29C-4B30-B873-3743C7BBC737}" dt="2025-03-12T19:59:09.195" v="1769" actId="207"/>
          <ac:spMkLst>
            <pc:docMk/>
            <pc:sldMk cId="3683375496" sldId="1425"/>
            <ac:spMk id="13" creationId="{660DCD44-9C84-F782-9843-3B6029498066}"/>
          </ac:spMkLst>
        </pc:spChg>
        <pc:picChg chg="mod">
          <ac:chgData name="Alfred Asterjadhi" userId="39de57b9-85c0-4fd1-aaac-8ca2b6560ad0" providerId="ADAL" clId="{05D90715-F29C-4B30-B873-3743C7BBC737}" dt="2025-03-13T03:29:09.266" v="2152" actId="1076"/>
          <ac:picMkLst>
            <pc:docMk/>
            <pc:sldMk cId="3683375496" sldId="1425"/>
            <ac:picMk id="3" creationId="{379C53DA-B818-A152-6588-37FA36DC089A}"/>
          </ac:picMkLst>
        </pc:picChg>
      </pc:sldChg>
      <pc:sldChg chg="modSp add mod">
        <pc:chgData name="Alfred Asterjadhi" userId="39de57b9-85c0-4fd1-aaac-8ca2b6560ad0" providerId="ADAL" clId="{05D90715-F29C-4B30-B873-3743C7BBC737}" dt="2025-03-13T17:58:44.360" v="3429"/>
        <pc:sldMkLst>
          <pc:docMk/>
          <pc:sldMk cId="3948546947" sldId="1426"/>
        </pc:sldMkLst>
        <pc:spChg chg="mod">
          <ac:chgData name="Alfred Asterjadhi" userId="39de57b9-85c0-4fd1-aaac-8ca2b6560ad0" providerId="ADAL" clId="{05D90715-F29C-4B30-B873-3743C7BBC737}" dt="2025-03-12T20:00:11.340" v="1814"/>
          <ac:spMkLst>
            <pc:docMk/>
            <pc:sldMk cId="3948546947" sldId="1426"/>
            <ac:spMk id="4" creationId="{A8C89C14-2604-0B3C-17D6-B0160A5B0CD9}"/>
          </ac:spMkLst>
        </pc:spChg>
        <pc:spChg chg="mod">
          <ac:chgData name="Alfred Asterjadhi" userId="39de57b9-85c0-4fd1-aaac-8ca2b6560ad0" providerId="ADAL" clId="{05D90715-F29C-4B30-B873-3743C7BBC737}" dt="2025-03-13T17:58:44.360" v="3429"/>
          <ac:spMkLst>
            <pc:docMk/>
            <pc:sldMk cId="3948546947" sldId="1426"/>
            <ac:spMk id="8" creationId="{5C7A71EC-C80F-900E-6F85-A57266A33069}"/>
          </ac:spMkLst>
        </pc:spChg>
        <pc:spChg chg="mod">
          <ac:chgData name="Alfred Asterjadhi" userId="39de57b9-85c0-4fd1-aaac-8ca2b6560ad0" providerId="ADAL" clId="{05D90715-F29C-4B30-B873-3743C7BBC737}" dt="2025-03-12T19:59:07.157" v="1768" actId="207"/>
          <ac:spMkLst>
            <pc:docMk/>
            <pc:sldMk cId="3948546947" sldId="1426"/>
            <ac:spMk id="13" creationId="{F40FCC4E-3146-3F50-DE72-6C55C082E88F}"/>
          </ac:spMkLst>
        </pc:spChg>
      </pc:sldChg>
      <pc:sldChg chg="modSp add del mod">
        <pc:chgData name="Alfred Asterjadhi" userId="39de57b9-85c0-4fd1-aaac-8ca2b6560ad0" providerId="ADAL" clId="{05D90715-F29C-4B30-B873-3743C7BBC737}" dt="2025-03-12T15:59:23.932" v="804" actId="2696"/>
        <pc:sldMkLst>
          <pc:docMk/>
          <pc:sldMk cId="4240761798" sldId="1426"/>
        </pc:sldMkLst>
      </pc:sldChg>
      <pc:sldChg chg="modSp add mod">
        <pc:chgData name="Alfred Asterjadhi" userId="39de57b9-85c0-4fd1-aaac-8ca2b6560ad0" providerId="ADAL" clId="{05D90715-F29C-4B30-B873-3743C7BBC737}" dt="2025-03-13T17:59:55.516" v="3473"/>
        <pc:sldMkLst>
          <pc:docMk/>
          <pc:sldMk cId="3542592121" sldId="1427"/>
        </pc:sldMkLst>
        <pc:spChg chg="mod">
          <ac:chgData name="Alfred Asterjadhi" userId="39de57b9-85c0-4fd1-aaac-8ca2b6560ad0" providerId="ADAL" clId="{05D90715-F29C-4B30-B873-3743C7BBC737}" dt="2025-03-12T20:00:12.422" v="1815"/>
          <ac:spMkLst>
            <pc:docMk/>
            <pc:sldMk cId="3542592121" sldId="1427"/>
            <ac:spMk id="4" creationId="{7D413C36-F34B-86F6-FA2B-D71B4C8D2B05}"/>
          </ac:spMkLst>
        </pc:spChg>
        <pc:spChg chg="mod">
          <ac:chgData name="Alfred Asterjadhi" userId="39de57b9-85c0-4fd1-aaac-8ca2b6560ad0" providerId="ADAL" clId="{05D90715-F29C-4B30-B873-3743C7BBC737}" dt="2025-03-13T17:59:55.516" v="3473"/>
          <ac:spMkLst>
            <pc:docMk/>
            <pc:sldMk cId="3542592121" sldId="1427"/>
            <ac:spMk id="8" creationId="{49352A37-742D-3EAE-4114-0EAD32822E10}"/>
          </ac:spMkLst>
        </pc:spChg>
        <pc:spChg chg="mod">
          <ac:chgData name="Alfred Asterjadhi" userId="39de57b9-85c0-4fd1-aaac-8ca2b6560ad0" providerId="ADAL" clId="{05D90715-F29C-4B30-B873-3743C7BBC737}" dt="2025-03-12T19:59:05.242" v="1767" actId="207"/>
          <ac:spMkLst>
            <pc:docMk/>
            <pc:sldMk cId="3542592121" sldId="1427"/>
            <ac:spMk id="13" creationId="{D776D9C3-8776-03B7-3141-C75F0EA355DD}"/>
          </ac:spMkLst>
        </pc:spChg>
      </pc:sldChg>
      <pc:sldChg chg="modSp add mod">
        <pc:chgData name="Alfred Asterjadhi" userId="39de57b9-85c0-4fd1-aaac-8ca2b6560ad0" providerId="ADAL" clId="{05D90715-F29C-4B30-B873-3743C7BBC737}" dt="2025-03-13T18:00:26.638" v="3491"/>
        <pc:sldMkLst>
          <pc:docMk/>
          <pc:sldMk cId="3731707993" sldId="1428"/>
        </pc:sldMkLst>
        <pc:spChg chg="mod">
          <ac:chgData name="Alfred Asterjadhi" userId="39de57b9-85c0-4fd1-aaac-8ca2b6560ad0" providerId="ADAL" clId="{05D90715-F29C-4B30-B873-3743C7BBC737}" dt="2025-03-12T20:00:13.574" v="1816"/>
          <ac:spMkLst>
            <pc:docMk/>
            <pc:sldMk cId="3731707993" sldId="1428"/>
            <ac:spMk id="4" creationId="{E130AAB9-F091-4E61-1FBD-55EA4B862891}"/>
          </ac:spMkLst>
        </pc:spChg>
        <pc:spChg chg="mod">
          <ac:chgData name="Alfred Asterjadhi" userId="39de57b9-85c0-4fd1-aaac-8ca2b6560ad0" providerId="ADAL" clId="{05D90715-F29C-4B30-B873-3743C7BBC737}" dt="2025-03-13T18:00:26.638" v="3491"/>
          <ac:spMkLst>
            <pc:docMk/>
            <pc:sldMk cId="3731707993" sldId="1428"/>
            <ac:spMk id="8" creationId="{A52CF24B-6584-04D6-6688-1FA55514E208}"/>
          </ac:spMkLst>
        </pc:spChg>
        <pc:spChg chg="mod">
          <ac:chgData name="Alfred Asterjadhi" userId="39de57b9-85c0-4fd1-aaac-8ca2b6560ad0" providerId="ADAL" clId="{05D90715-F29C-4B30-B873-3743C7BBC737}" dt="2025-03-12T19:59:03.255" v="1766" actId="207"/>
          <ac:spMkLst>
            <pc:docMk/>
            <pc:sldMk cId="3731707993" sldId="1428"/>
            <ac:spMk id="13" creationId="{B1A79242-F7C3-8189-1AE8-08B6A5DFBFA2}"/>
          </ac:spMkLst>
        </pc:spChg>
      </pc:sldChg>
      <pc:sldChg chg="modSp add mod">
        <pc:chgData name="Alfred Asterjadhi" userId="39de57b9-85c0-4fd1-aaac-8ca2b6560ad0" providerId="ADAL" clId="{05D90715-F29C-4B30-B873-3743C7BBC737}" dt="2025-03-13T18:01:08.517" v="3523"/>
        <pc:sldMkLst>
          <pc:docMk/>
          <pc:sldMk cId="481084890" sldId="1429"/>
        </pc:sldMkLst>
        <pc:spChg chg="mod">
          <ac:chgData name="Alfred Asterjadhi" userId="39de57b9-85c0-4fd1-aaac-8ca2b6560ad0" providerId="ADAL" clId="{05D90715-F29C-4B30-B873-3743C7BBC737}" dt="2025-03-12T20:00:14.776" v="1817"/>
          <ac:spMkLst>
            <pc:docMk/>
            <pc:sldMk cId="481084890" sldId="1429"/>
            <ac:spMk id="4" creationId="{866583E1-462E-C048-6A44-DFBCEBEEF765}"/>
          </ac:spMkLst>
        </pc:spChg>
        <pc:spChg chg="mod">
          <ac:chgData name="Alfred Asterjadhi" userId="39de57b9-85c0-4fd1-aaac-8ca2b6560ad0" providerId="ADAL" clId="{05D90715-F29C-4B30-B873-3743C7BBC737}" dt="2025-03-13T18:01:08.517" v="3523"/>
          <ac:spMkLst>
            <pc:docMk/>
            <pc:sldMk cId="481084890" sldId="1429"/>
            <ac:spMk id="8" creationId="{FF307EC1-6339-137F-DAF6-DE9D3B2D0638}"/>
          </ac:spMkLst>
        </pc:spChg>
        <pc:spChg chg="mod">
          <ac:chgData name="Alfred Asterjadhi" userId="39de57b9-85c0-4fd1-aaac-8ca2b6560ad0" providerId="ADAL" clId="{05D90715-F29C-4B30-B873-3743C7BBC737}" dt="2025-03-12T19:59:01.139" v="1765" actId="207"/>
          <ac:spMkLst>
            <pc:docMk/>
            <pc:sldMk cId="481084890" sldId="1429"/>
            <ac:spMk id="13" creationId="{41601409-6EF3-DCFA-FC18-ACE8B23F641F}"/>
          </ac:spMkLst>
        </pc:spChg>
      </pc:sldChg>
      <pc:sldChg chg="modSp add mod">
        <pc:chgData name="Alfred Asterjadhi" userId="39de57b9-85c0-4fd1-aaac-8ca2b6560ad0" providerId="ADAL" clId="{05D90715-F29C-4B30-B873-3743C7BBC737}" dt="2025-03-13T18:03:18.874" v="3590"/>
        <pc:sldMkLst>
          <pc:docMk/>
          <pc:sldMk cId="2235928608" sldId="1430"/>
        </pc:sldMkLst>
        <pc:spChg chg="mod">
          <ac:chgData name="Alfred Asterjadhi" userId="39de57b9-85c0-4fd1-aaac-8ca2b6560ad0" providerId="ADAL" clId="{05D90715-F29C-4B30-B873-3743C7BBC737}" dt="2025-03-12T20:00:16.847" v="1819"/>
          <ac:spMkLst>
            <pc:docMk/>
            <pc:sldMk cId="2235928608" sldId="1430"/>
            <ac:spMk id="4" creationId="{5AB217E1-6523-D413-C5FB-C1778033FB0D}"/>
          </ac:spMkLst>
        </pc:spChg>
        <pc:spChg chg="mod">
          <ac:chgData name="Alfred Asterjadhi" userId="39de57b9-85c0-4fd1-aaac-8ca2b6560ad0" providerId="ADAL" clId="{05D90715-F29C-4B30-B873-3743C7BBC737}" dt="2025-03-13T18:03:18.874" v="3590"/>
          <ac:spMkLst>
            <pc:docMk/>
            <pc:sldMk cId="2235928608" sldId="1430"/>
            <ac:spMk id="8" creationId="{0E73DC89-E919-4FCE-94BE-58B73BCB5E9E}"/>
          </ac:spMkLst>
        </pc:spChg>
        <pc:spChg chg="mod">
          <ac:chgData name="Alfred Asterjadhi" userId="39de57b9-85c0-4fd1-aaac-8ca2b6560ad0" providerId="ADAL" clId="{05D90715-F29C-4B30-B873-3743C7BBC737}" dt="2025-03-12T19:58:55.448" v="1763" actId="207"/>
          <ac:spMkLst>
            <pc:docMk/>
            <pc:sldMk cId="2235928608" sldId="1430"/>
            <ac:spMk id="13" creationId="{7D3BCDA9-7C59-EB97-C56D-C6B0BC75BA76}"/>
          </ac:spMkLst>
        </pc:spChg>
      </pc:sldChg>
      <pc:sldChg chg="modSp add mod">
        <pc:chgData name="Alfred Asterjadhi" userId="39de57b9-85c0-4fd1-aaac-8ca2b6560ad0" providerId="ADAL" clId="{05D90715-F29C-4B30-B873-3743C7BBC737}" dt="2025-03-13T18:01:43.562" v="3555"/>
        <pc:sldMkLst>
          <pc:docMk/>
          <pc:sldMk cId="562370568" sldId="1431"/>
        </pc:sldMkLst>
        <pc:spChg chg="mod">
          <ac:chgData name="Alfred Asterjadhi" userId="39de57b9-85c0-4fd1-aaac-8ca2b6560ad0" providerId="ADAL" clId="{05D90715-F29C-4B30-B873-3743C7BBC737}" dt="2025-03-12T20:00:15.773" v="1818"/>
          <ac:spMkLst>
            <pc:docMk/>
            <pc:sldMk cId="562370568" sldId="1431"/>
            <ac:spMk id="4" creationId="{DD6D5204-DFCA-44B2-FDE4-832375D46D46}"/>
          </ac:spMkLst>
        </pc:spChg>
        <pc:spChg chg="mod">
          <ac:chgData name="Alfred Asterjadhi" userId="39de57b9-85c0-4fd1-aaac-8ca2b6560ad0" providerId="ADAL" clId="{05D90715-F29C-4B30-B873-3743C7BBC737}" dt="2025-03-13T18:01:43.562" v="3555"/>
          <ac:spMkLst>
            <pc:docMk/>
            <pc:sldMk cId="562370568" sldId="1431"/>
            <ac:spMk id="8" creationId="{E2F531C3-A280-89D3-90CA-B25FB9DAF0BF}"/>
          </ac:spMkLst>
        </pc:spChg>
        <pc:spChg chg="mod">
          <ac:chgData name="Alfred Asterjadhi" userId="39de57b9-85c0-4fd1-aaac-8ca2b6560ad0" providerId="ADAL" clId="{05D90715-F29C-4B30-B873-3743C7BBC737}" dt="2025-03-12T19:58:58.165" v="1764" actId="207"/>
          <ac:spMkLst>
            <pc:docMk/>
            <pc:sldMk cId="562370568" sldId="1431"/>
            <ac:spMk id="13" creationId="{28488131-5B43-C882-4483-70E94E0D9358}"/>
          </ac:spMkLst>
        </pc:spChg>
      </pc:sldChg>
      <pc:sldChg chg="modSp add mod">
        <pc:chgData name="Alfred Asterjadhi" userId="39de57b9-85c0-4fd1-aaac-8ca2b6560ad0" providerId="ADAL" clId="{05D90715-F29C-4B30-B873-3743C7BBC737}" dt="2025-03-13T18:14:15.802" v="3896"/>
        <pc:sldMkLst>
          <pc:docMk/>
          <pc:sldMk cId="386291899" sldId="1432"/>
        </pc:sldMkLst>
        <pc:spChg chg="mod">
          <ac:chgData name="Alfred Asterjadhi" userId="39de57b9-85c0-4fd1-aaac-8ca2b6560ad0" providerId="ADAL" clId="{05D90715-F29C-4B30-B873-3743C7BBC737}" dt="2025-03-12T20:00:33.104" v="1834"/>
          <ac:spMkLst>
            <pc:docMk/>
            <pc:sldMk cId="386291899" sldId="1432"/>
            <ac:spMk id="4" creationId="{3593A2EA-EBB2-E4C2-6AA1-7BB482434F3C}"/>
          </ac:spMkLst>
        </pc:spChg>
        <pc:spChg chg="mod">
          <ac:chgData name="Alfred Asterjadhi" userId="39de57b9-85c0-4fd1-aaac-8ca2b6560ad0" providerId="ADAL" clId="{05D90715-F29C-4B30-B873-3743C7BBC737}" dt="2025-03-13T18:14:15.802" v="3896"/>
          <ac:spMkLst>
            <pc:docMk/>
            <pc:sldMk cId="386291899" sldId="1432"/>
            <ac:spMk id="8" creationId="{659869B8-0F1F-2BA0-2074-46688DAAE2F1}"/>
          </ac:spMkLst>
        </pc:spChg>
        <pc:spChg chg="mod">
          <ac:chgData name="Alfred Asterjadhi" userId="39de57b9-85c0-4fd1-aaac-8ca2b6560ad0" providerId="ADAL" clId="{05D90715-F29C-4B30-B873-3743C7BBC737}" dt="2025-03-13T18:13:38.657" v="3873" actId="20577"/>
          <ac:spMkLst>
            <pc:docMk/>
            <pc:sldMk cId="386291899" sldId="1432"/>
            <ac:spMk id="13" creationId="{E31A4014-6FDD-0548-7BA6-3A8CED8CCBB9}"/>
          </ac:spMkLst>
        </pc:spChg>
      </pc:sldChg>
      <pc:sldChg chg="addSp delSp modSp add mod">
        <pc:chgData name="Alfred Asterjadhi" userId="39de57b9-85c0-4fd1-aaac-8ca2b6560ad0" providerId="ADAL" clId="{05D90715-F29C-4B30-B873-3743C7BBC737}" dt="2025-03-14T13:31:53.583" v="5962" actId="1076"/>
        <pc:sldMkLst>
          <pc:docMk/>
          <pc:sldMk cId="1147974488" sldId="1433"/>
        </pc:sldMkLst>
        <pc:spChg chg="mod">
          <ac:chgData name="Alfred Asterjadhi" userId="39de57b9-85c0-4fd1-aaac-8ca2b6560ad0" providerId="ADAL" clId="{05D90715-F29C-4B30-B873-3743C7BBC737}" dt="2025-03-12T20:00:17.861" v="1820"/>
          <ac:spMkLst>
            <pc:docMk/>
            <pc:sldMk cId="1147974488" sldId="1433"/>
            <ac:spMk id="4" creationId="{01E8E0F4-1B2B-E206-C558-39317E4E7721}"/>
          </ac:spMkLst>
        </pc:spChg>
        <pc:spChg chg="mod">
          <ac:chgData name="Alfred Asterjadhi" userId="39de57b9-85c0-4fd1-aaac-8ca2b6560ad0" providerId="ADAL" clId="{05D90715-F29C-4B30-B873-3743C7BBC737}" dt="2025-03-13T18:03:56.408" v="3613" actId="20577"/>
          <ac:spMkLst>
            <pc:docMk/>
            <pc:sldMk cId="1147974488" sldId="1433"/>
            <ac:spMk id="8" creationId="{B1CFB53B-31A0-B7AA-8A19-4FBFE872D706}"/>
          </ac:spMkLst>
        </pc:spChg>
        <pc:spChg chg="mod">
          <ac:chgData name="Alfred Asterjadhi" userId="39de57b9-85c0-4fd1-aaac-8ca2b6560ad0" providerId="ADAL" clId="{05D90715-F29C-4B30-B873-3743C7BBC737}" dt="2025-03-12T19:56:13.174" v="1700" actId="207"/>
          <ac:spMkLst>
            <pc:docMk/>
            <pc:sldMk cId="1147974488" sldId="1433"/>
            <ac:spMk id="13" creationId="{62D70A43-08E3-9722-2C31-F5CBA1433FC3}"/>
          </ac:spMkLst>
        </pc:spChg>
        <pc:picChg chg="add mod">
          <ac:chgData name="Alfred Asterjadhi" userId="39de57b9-85c0-4fd1-aaac-8ca2b6560ad0" providerId="ADAL" clId="{05D90715-F29C-4B30-B873-3743C7BBC737}" dt="2025-03-14T13:31:53.583" v="5962" actId="1076"/>
          <ac:picMkLst>
            <pc:docMk/>
            <pc:sldMk cId="1147974488" sldId="1433"/>
            <ac:picMk id="3" creationId="{24640E41-E40B-4F5D-9411-E4CEDE9E5F54}"/>
          </ac:picMkLst>
        </pc:picChg>
      </pc:sldChg>
      <pc:sldChg chg="modSp add mod">
        <pc:chgData name="Alfred Asterjadhi" userId="39de57b9-85c0-4fd1-aaac-8ca2b6560ad0" providerId="ADAL" clId="{05D90715-F29C-4B30-B873-3743C7BBC737}" dt="2025-03-13T18:04:37.846" v="3633"/>
        <pc:sldMkLst>
          <pc:docMk/>
          <pc:sldMk cId="1171891981" sldId="1434"/>
        </pc:sldMkLst>
        <pc:spChg chg="mod">
          <ac:chgData name="Alfred Asterjadhi" userId="39de57b9-85c0-4fd1-aaac-8ca2b6560ad0" providerId="ADAL" clId="{05D90715-F29C-4B30-B873-3743C7BBC737}" dt="2025-03-12T20:00:18.972" v="1821"/>
          <ac:spMkLst>
            <pc:docMk/>
            <pc:sldMk cId="1171891981" sldId="1434"/>
            <ac:spMk id="4" creationId="{5EB0E9A5-51CD-2F3E-F9D7-3A9508430744}"/>
          </ac:spMkLst>
        </pc:spChg>
        <pc:spChg chg="mod">
          <ac:chgData name="Alfred Asterjadhi" userId="39de57b9-85c0-4fd1-aaac-8ca2b6560ad0" providerId="ADAL" clId="{05D90715-F29C-4B30-B873-3743C7BBC737}" dt="2025-03-13T18:04:37.846" v="3633"/>
          <ac:spMkLst>
            <pc:docMk/>
            <pc:sldMk cId="1171891981" sldId="1434"/>
            <ac:spMk id="8" creationId="{0E9355F9-CF99-9C0F-FEEF-81815FDDB3A5}"/>
          </ac:spMkLst>
        </pc:spChg>
        <pc:spChg chg="mod">
          <ac:chgData name="Alfred Asterjadhi" userId="39de57b9-85c0-4fd1-aaac-8ca2b6560ad0" providerId="ADAL" clId="{05D90715-F29C-4B30-B873-3743C7BBC737}" dt="2025-03-12T19:56:41.075" v="1708" actId="207"/>
          <ac:spMkLst>
            <pc:docMk/>
            <pc:sldMk cId="1171891981" sldId="1434"/>
            <ac:spMk id="13" creationId="{39FFC169-C084-13F8-BF45-4559CADADBA2}"/>
          </ac:spMkLst>
        </pc:spChg>
      </pc:sldChg>
      <pc:sldChg chg="addSp modSp add mod">
        <pc:chgData name="Alfred Asterjadhi" userId="39de57b9-85c0-4fd1-aaac-8ca2b6560ad0" providerId="ADAL" clId="{05D90715-F29C-4B30-B873-3743C7BBC737}" dt="2025-03-13T18:05:38.368" v="3653"/>
        <pc:sldMkLst>
          <pc:docMk/>
          <pc:sldMk cId="3732743457" sldId="1435"/>
        </pc:sldMkLst>
        <pc:spChg chg="mod">
          <ac:chgData name="Alfred Asterjadhi" userId="39de57b9-85c0-4fd1-aaac-8ca2b6560ad0" providerId="ADAL" clId="{05D90715-F29C-4B30-B873-3743C7BBC737}" dt="2025-03-12T20:00:20.105" v="1822"/>
          <ac:spMkLst>
            <pc:docMk/>
            <pc:sldMk cId="3732743457" sldId="1435"/>
            <ac:spMk id="4" creationId="{304424CD-248F-5E88-0F5C-CB885699E670}"/>
          </ac:spMkLst>
        </pc:spChg>
        <pc:spChg chg="mod">
          <ac:chgData name="Alfred Asterjadhi" userId="39de57b9-85c0-4fd1-aaac-8ca2b6560ad0" providerId="ADAL" clId="{05D90715-F29C-4B30-B873-3743C7BBC737}" dt="2025-03-13T18:05:38.368" v="3653"/>
          <ac:spMkLst>
            <pc:docMk/>
            <pc:sldMk cId="3732743457" sldId="1435"/>
            <ac:spMk id="8" creationId="{F9ED13C8-C0E5-F35C-CE12-2220FBAF8282}"/>
          </ac:spMkLst>
        </pc:spChg>
        <pc:spChg chg="mod">
          <ac:chgData name="Alfred Asterjadhi" userId="39de57b9-85c0-4fd1-aaac-8ca2b6560ad0" providerId="ADAL" clId="{05D90715-F29C-4B30-B873-3743C7BBC737}" dt="2025-03-12T19:56:38.779" v="1707" actId="207"/>
          <ac:spMkLst>
            <pc:docMk/>
            <pc:sldMk cId="3732743457" sldId="1435"/>
            <ac:spMk id="13" creationId="{E86E3AC6-2517-B9DA-E047-9E341A920279}"/>
          </ac:spMkLst>
        </pc:spChg>
        <pc:picChg chg="add mod">
          <ac:chgData name="Alfred Asterjadhi" userId="39de57b9-85c0-4fd1-aaac-8ca2b6560ad0" providerId="ADAL" clId="{05D90715-F29C-4B30-B873-3743C7BBC737}" dt="2025-03-12T19:34:57.867" v="1381" actId="1076"/>
          <ac:picMkLst>
            <pc:docMk/>
            <pc:sldMk cId="3732743457" sldId="1435"/>
            <ac:picMk id="10" creationId="{BB822747-8802-9369-4A0B-8B4F9CF1D4B0}"/>
          </ac:picMkLst>
        </pc:picChg>
      </pc:sldChg>
      <pc:sldChg chg="modSp add mod">
        <pc:chgData name="Alfred Asterjadhi" userId="39de57b9-85c0-4fd1-aaac-8ca2b6560ad0" providerId="ADAL" clId="{05D90715-F29C-4B30-B873-3743C7BBC737}" dt="2025-03-13T18:17:35.515" v="3981" actId="20577"/>
        <pc:sldMkLst>
          <pc:docMk/>
          <pc:sldMk cId="1961352503" sldId="1436"/>
        </pc:sldMkLst>
        <pc:spChg chg="mod">
          <ac:chgData name="Alfred Asterjadhi" userId="39de57b9-85c0-4fd1-aaac-8ca2b6560ad0" providerId="ADAL" clId="{05D90715-F29C-4B30-B873-3743C7BBC737}" dt="2025-03-12T20:00:34.291" v="1835"/>
          <ac:spMkLst>
            <pc:docMk/>
            <pc:sldMk cId="1961352503" sldId="1436"/>
            <ac:spMk id="4" creationId="{0F003002-DCB8-9509-DD31-939D466DAA35}"/>
          </ac:spMkLst>
        </pc:spChg>
        <pc:spChg chg="mod">
          <ac:chgData name="Alfred Asterjadhi" userId="39de57b9-85c0-4fd1-aaac-8ca2b6560ad0" providerId="ADAL" clId="{05D90715-F29C-4B30-B873-3743C7BBC737}" dt="2025-03-13T18:17:35.515" v="3981" actId="20577"/>
          <ac:spMkLst>
            <pc:docMk/>
            <pc:sldMk cId="1961352503" sldId="1436"/>
            <ac:spMk id="8" creationId="{D841D865-CC53-E306-4721-FE670D673005}"/>
          </ac:spMkLst>
        </pc:spChg>
        <pc:spChg chg="mod">
          <ac:chgData name="Alfred Asterjadhi" userId="39de57b9-85c0-4fd1-aaac-8ca2b6560ad0" providerId="ADAL" clId="{05D90715-F29C-4B30-B873-3743C7BBC737}" dt="2025-03-12T19:58:17.960" v="1757" actId="207"/>
          <ac:spMkLst>
            <pc:docMk/>
            <pc:sldMk cId="1961352503" sldId="1436"/>
            <ac:spMk id="13" creationId="{586D88B5-6BCB-9144-08D0-F63FBB9B90F9}"/>
          </ac:spMkLst>
        </pc:spChg>
      </pc:sldChg>
      <pc:sldChg chg="modSp add mod">
        <pc:chgData name="Alfred Asterjadhi" userId="39de57b9-85c0-4fd1-aaac-8ca2b6560ad0" providerId="ADAL" clId="{05D90715-F29C-4B30-B873-3743C7BBC737}" dt="2025-03-13T18:18:27.875" v="3991"/>
        <pc:sldMkLst>
          <pc:docMk/>
          <pc:sldMk cId="2333959881" sldId="1437"/>
        </pc:sldMkLst>
        <pc:spChg chg="mod">
          <ac:chgData name="Alfred Asterjadhi" userId="39de57b9-85c0-4fd1-aaac-8ca2b6560ad0" providerId="ADAL" clId="{05D90715-F29C-4B30-B873-3743C7BBC737}" dt="2025-03-12T20:00:35.367" v="1836"/>
          <ac:spMkLst>
            <pc:docMk/>
            <pc:sldMk cId="2333959881" sldId="1437"/>
            <ac:spMk id="4" creationId="{2917B04D-0037-900C-3193-92D5664B3F1F}"/>
          </ac:spMkLst>
        </pc:spChg>
        <pc:spChg chg="mod">
          <ac:chgData name="Alfred Asterjadhi" userId="39de57b9-85c0-4fd1-aaac-8ca2b6560ad0" providerId="ADAL" clId="{05D90715-F29C-4B30-B873-3743C7BBC737}" dt="2025-03-13T18:18:27.875" v="3991"/>
          <ac:spMkLst>
            <pc:docMk/>
            <pc:sldMk cId="2333959881" sldId="1437"/>
            <ac:spMk id="8" creationId="{33BE1089-88BE-4DAD-384E-F0257C4CD154}"/>
          </ac:spMkLst>
        </pc:spChg>
        <pc:spChg chg="mod">
          <ac:chgData name="Alfred Asterjadhi" userId="39de57b9-85c0-4fd1-aaac-8ca2b6560ad0" providerId="ADAL" clId="{05D90715-F29C-4B30-B873-3743C7BBC737}" dt="2025-03-12T19:58:15.725" v="1756" actId="207"/>
          <ac:spMkLst>
            <pc:docMk/>
            <pc:sldMk cId="2333959881" sldId="1437"/>
            <ac:spMk id="13" creationId="{1B84AF78-5D07-4B2A-AC4A-A5008854CD4A}"/>
          </ac:spMkLst>
        </pc:spChg>
      </pc:sldChg>
      <pc:sldChg chg="modSp add mod">
        <pc:chgData name="Alfred Asterjadhi" userId="39de57b9-85c0-4fd1-aaac-8ca2b6560ad0" providerId="ADAL" clId="{05D90715-F29C-4B30-B873-3743C7BBC737}" dt="2025-03-13T18:19:36.176" v="4033"/>
        <pc:sldMkLst>
          <pc:docMk/>
          <pc:sldMk cId="2086357600" sldId="1438"/>
        </pc:sldMkLst>
        <pc:spChg chg="mod">
          <ac:chgData name="Alfred Asterjadhi" userId="39de57b9-85c0-4fd1-aaac-8ca2b6560ad0" providerId="ADAL" clId="{05D90715-F29C-4B30-B873-3743C7BBC737}" dt="2025-03-12T20:00:36.474" v="1837"/>
          <ac:spMkLst>
            <pc:docMk/>
            <pc:sldMk cId="2086357600" sldId="1438"/>
            <ac:spMk id="4" creationId="{18C7E0B9-B4A4-5534-0505-1F2ECF886F7E}"/>
          </ac:spMkLst>
        </pc:spChg>
        <pc:spChg chg="mod">
          <ac:chgData name="Alfred Asterjadhi" userId="39de57b9-85c0-4fd1-aaac-8ca2b6560ad0" providerId="ADAL" clId="{05D90715-F29C-4B30-B873-3743C7BBC737}" dt="2025-03-13T18:19:36.176" v="4033"/>
          <ac:spMkLst>
            <pc:docMk/>
            <pc:sldMk cId="2086357600" sldId="1438"/>
            <ac:spMk id="8" creationId="{3AA7298F-5127-CDF6-C6E7-953A102FE079}"/>
          </ac:spMkLst>
        </pc:spChg>
        <pc:spChg chg="mod">
          <ac:chgData name="Alfred Asterjadhi" userId="39de57b9-85c0-4fd1-aaac-8ca2b6560ad0" providerId="ADAL" clId="{05D90715-F29C-4B30-B873-3743C7BBC737}" dt="2025-03-12T19:58:13.548" v="1755" actId="207"/>
          <ac:spMkLst>
            <pc:docMk/>
            <pc:sldMk cId="2086357600" sldId="1438"/>
            <ac:spMk id="13" creationId="{44EDB5F9-D4D7-A429-C6CC-CED74158116F}"/>
          </ac:spMkLst>
        </pc:spChg>
      </pc:sldChg>
      <pc:sldChg chg="modSp add mod">
        <pc:chgData name="Alfred Asterjadhi" userId="39de57b9-85c0-4fd1-aaac-8ca2b6560ad0" providerId="ADAL" clId="{05D90715-F29C-4B30-B873-3743C7BBC737}" dt="2025-03-13T18:20:22.144" v="4058"/>
        <pc:sldMkLst>
          <pc:docMk/>
          <pc:sldMk cId="3344358099" sldId="1439"/>
        </pc:sldMkLst>
        <pc:spChg chg="mod">
          <ac:chgData name="Alfred Asterjadhi" userId="39de57b9-85c0-4fd1-aaac-8ca2b6560ad0" providerId="ADAL" clId="{05D90715-F29C-4B30-B873-3743C7BBC737}" dt="2025-03-12T20:00:37.508" v="1838"/>
          <ac:spMkLst>
            <pc:docMk/>
            <pc:sldMk cId="3344358099" sldId="1439"/>
            <ac:spMk id="4" creationId="{4B5AAED5-4C9E-C9D6-29B3-FE578B9F7E10}"/>
          </ac:spMkLst>
        </pc:spChg>
        <pc:spChg chg="mod">
          <ac:chgData name="Alfred Asterjadhi" userId="39de57b9-85c0-4fd1-aaac-8ca2b6560ad0" providerId="ADAL" clId="{05D90715-F29C-4B30-B873-3743C7BBC737}" dt="2025-03-13T18:20:22.144" v="4058"/>
          <ac:spMkLst>
            <pc:docMk/>
            <pc:sldMk cId="3344358099" sldId="1439"/>
            <ac:spMk id="8" creationId="{565EA4FC-52DA-E3CD-5864-35728966CE5D}"/>
          </ac:spMkLst>
        </pc:spChg>
        <pc:spChg chg="mod">
          <ac:chgData name="Alfred Asterjadhi" userId="39de57b9-85c0-4fd1-aaac-8ca2b6560ad0" providerId="ADAL" clId="{05D90715-F29C-4B30-B873-3743C7BBC737}" dt="2025-03-12T19:58:08.241" v="1754" actId="207"/>
          <ac:spMkLst>
            <pc:docMk/>
            <pc:sldMk cId="3344358099" sldId="1439"/>
            <ac:spMk id="13" creationId="{AFF209F8-E2E2-01B3-1F84-4198262B9AB1}"/>
          </ac:spMkLst>
        </pc:spChg>
      </pc:sldChg>
      <pc:sldChg chg="delSp modSp add mod">
        <pc:chgData name="Alfred Asterjadhi" userId="39de57b9-85c0-4fd1-aaac-8ca2b6560ad0" providerId="ADAL" clId="{05D90715-F29C-4B30-B873-3743C7BBC737}" dt="2025-03-13T22:51:30.585" v="5898" actId="20577"/>
        <pc:sldMkLst>
          <pc:docMk/>
          <pc:sldMk cId="3354628720" sldId="1440"/>
        </pc:sldMkLst>
        <pc:spChg chg="mod">
          <ac:chgData name="Alfred Asterjadhi" userId="39de57b9-85c0-4fd1-aaac-8ca2b6560ad0" providerId="ADAL" clId="{05D90715-F29C-4B30-B873-3743C7BBC737}" dt="2025-03-12T20:00:21.170" v="1823"/>
          <ac:spMkLst>
            <pc:docMk/>
            <pc:sldMk cId="3354628720" sldId="1440"/>
            <ac:spMk id="4" creationId="{303755F7-B15E-B020-7BFE-15234FB93435}"/>
          </ac:spMkLst>
        </pc:spChg>
        <pc:spChg chg="mod">
          <ac:chgData name="Alfred Asterjadhi" userId="39de57b9-85c0-4fd1-aaac-8ca2b6560ad0" providerId="ADAL" clId="{05D90715-F29C-4B30-B873-3743C7BBC737}" dt="2025-03-13T22:51:30.585" v="5898" actId="20577"/>
          <ac:spMkLst>
            <pc:docMk/>
            <pc:sldMk cId="3354628720" sldId="1440"/>
            <ac:spMk id="8" creationId="{650459F4-3FAE-C9C0-C4D5-D272B6AF689C}"/>
          </ac:spMkLst>
        </pc:spChg>
        <pc:spChg chg="mod">
          <ac:chgData name="Alfred Asterjadhi" userId="39de57b9-85c0-4fd1-aaac-8ca2b6560ad0" providerId="ADAL" clId="{05D90715-F29C-4B30-B873-3743C7BBC737}" dt="2025-03-12T19:56:34.376" v="1706" actId="207"/>
          <ac:spMkLst>
            <pc:docMk/>
            <pc:sldMk cId="3354628720" sldId="1440"/>
            <ac:spMk id="13" creationId="{707FA05C-9216-2B33-F318-48AD94986665}"/>
          </ac:spMkLst>
        </pc:spChg>
      </pc:sldChg>
      <pc:sldChg chg="addSp modSp add mod">
        <pc:chgData name="Alfred Asterjadhi" userId="39de57b9-85c0-4fd1-aaac-8ca2b6560ad0" providerId="ADAL" clId="{05D90715-F29C-4B30-B873-3743C7BBC737}" dt="2025-03-13T18:06:54.506" v="3693"/>
        <pc:sldMkLst>
          <pc:docMk/>
          <pc:sldMk cId="3439853624" sldId="1441"/>
        </pc:sldMkLst>
        <pc:spChg chg="mod">
          <ac:chgData name="Alfred Asterjadhi" userId="39de57b9-85c0-4fd1-aaac-8ca2b6560ad0" providerId="ADAL" clId="{05D90715-F29C-4B30-B873-3743C7BBC737}" dt="2025-03-12T20:00:22.305" v="1824"/>
          <ac:spMkLst>
            <pc:docMk/>
            <pc:sldMk cId="3439853624" sldId="1441"/>
            <ac:spMk id="4" creationId="{8FBA85BF-5660-90D4-5F9F-B33FDD3EC673}"/>
          </ac:spMkLst>
        </pc:spChg>
        <pc:spChg chg="mod">
          <ac:chgData name="Alfred Asterjadhi" userId="39de57b9-85c0-4fd1-aaac-8ca2b6560ad0" providerId="ADAL" clId="{05D90715-F29C-4B30-B873-3743C7BBC737}" dt="2025-03-13T18:06:54.506" v="3693"/>
          <ac:spMkLst>
            <pc:docMk/>
            <pc:sldMk cId="3439853624" sldId="1441"/>
            <ac:spMk id="8" creationId="{4B776433-0D91-F568-588E-FDD32D4F7D46}"/>
          </ac:spMkLst>
        </pc:spChg>
        <pc:spChg chg="mod">
          <ac:chgData name="Alfred Asterjadhi" userId="39de57b9-85c0-4fd1-aaac-8ca2b6560ad0" providerId="ADAL" clId="{05D90715-F29C-4B30-B873-3743C7BBC737}" dt="2025-03-12T19:56:31.137" v="1705" actId="207"/>
          <ac:spMkLst>
            <pc:docMk/>
            <pc:sldMk cId="3439853624" sldId="1441"/>
            <ac:spMk id="13" creationId="{A6C765CF-2666-43BB-B1F2-0EF3D2BDF5F5}"/>
          </ac:spMkLst>
        </pc:spChg>
        <pc:picChg chg="add mod">
          <ac:chgData name="Alfred Asterjadhi" userId="39de57b9-85c0-4fd1-aaac-8ca2b6560ad0" providerId="ADAL" clId="{05D90715-F29C-4B30-B873-3743C7BBC737}" dt="2025-03-12T19:47:20.416" v="1491" actId="1076"/>
          <ac:picMkLst>
            <pc:docMk/>
            <pc:sldMk cId="3439853624" sldId="1441"/>
            <ac:picMk id="3" creationId="{B46D197C-C10E-F866-4F0F-CC547231F78A}"/>
          </ac:picMkLst>
        </pc:picChg>
      </pc:sldChg>
      <pc:sldChg chg="delSp modSp add mod">
        <pc:chgData name="Alfred Asterjadhi" userId="39de57b9-85c0-4fd1-aaac-8ca2b6560ad0" providerId="ADAL" clId="{05D90715-F29C-4B30-B873-3743C7BBC737}" dt="2025-03-13T18:07:31.123" v="3709"/>
        <pc:sldMkLst>
          <pc:docMk/>
          <pc:sldMk cId="769739440" sldId="1442"/>
        </pc:sldMkLst>
        <pc:spChg chg="mod">
          <ac:chgData name="Alfred Asterjadhi" userId="39de57b9-85c0-4fd1-aaac-8ca2b6560ad0" providerId="ADAL" clId="{05D90715-F29C-4B30-B873-3743C7BBC737}" dt="2025-03-12T20:00:23.347" v="1825"/>
          <ac:spMkLst>
            <pc:docMk/>
            <pc:sldMk cId="769739440" sldId="1442"/>
            <ac:spMk id="4" creationId="{16354D50-9FC2-5F19-BCE5-B5A40A8E0586}"/>
          </ac:spMkLst>
        </pc:spChg>
        <pc:spChg chg="mod">
          <ac:chgData name="Alfred Asterjadhi" userId="39de57b9-85c0-4fd1-aaac-8ca2b6560ad0" providerId="ADAL" clId="{05D90715-F29C-4B30-B873-3743C7BBC737}" dt="2025-03-13T18:07:31.123" v="3709"/>
          <ac:spMkLst>
            <pc:docMk/>
            <pc:sldMk cId="769739440" sldId="1442"/>
            <ac:spMk id="8" creationId="{2E43BCE2-F875-DE58-4053-D920585582E8}"/>
          </ac:spMkLst>
        </pc:spChg>
        <pc:spChg chg="mod">
          <ac:chgData name="Alfred Asterjadhi" userId="39de57b9-85c0-4fd1-aaac-8ca2b6560ad0" providerId="ADAL" clId="{05D90715-F29C-4B30-B873-3743C7BBC737}" dt="2025-03-12T19:56:29.276" v="1704" actId="207"/>
          <ac:spMkLst>
            <pc:docMk/>
            <pc:sldMk cId="769739440" sldId="1442"/>
            <ac:spMk id="13" creationId="{25808074-B0C9-6343-F16A-7A25C471B16F}"/>
          </ac:spMkLst>
        </pc:spChg>
      </pc:sldChg>
      <pc:sldChg chg="modSp add mod">
        <pc:chgData name="Alfred Asterjadhi" userId="39de57b9-85c0-4fd1-aaac-8ca2b6560ad0" providerId="ADAL" clId="{05D90715-F29C-4B30-B873-3743C7BBC737}" dt="2025-03-13T18:08:05.322" v="3725"/>
        <pc:sldMkLst>
          <pc:docMk/>
          <pc:sldMk cId="490637800" sldId="1443"/>
        </pc:sldMkLst>
        <pc:spChg chg="mod">
          <ac:chgData name="Alfred Asterjadhi" userId="39de57b9-85c0-4fd1-aaac-8ca2b6560ad0" providerId="ADAL" clId="{05D90715-F29C-4B30-B873-3743C7BBC737}" dt="2025-03-12T20:00:24.490" v="1826"/>
          <ac:spMkLst>
            <pc:docMk/>
            <pc:sldMk cId="490637800" sldId="1443"/>
            <ac:spMk id="4" creationId="{6D3C82FA-5C00-69B9-E177-A6EB70C624A2}"/>
          </ac:spMkLst>
        </pc:spChg>
        <pc:spChg chg="mod">
          <ac:chgData name="Alfred Asterjadhi" userId="39de57b9-85c0-4fd1-aaac-8ca2b6560ad0" providerId="ADAL" clId="{05D90715-F29C-4B30-B873-3743C7BBC737}" dt="2025-03-13T18:08:05.322" v="3725"/>
          <ac:spMkLst>
            <pc:docMk/>
            <pc:sldMk cId="490637800" sldId="1443"/>
            <ac:spMk id="8" creationId="{0C46364B-B882-7AD8-8958-141040600DF6}"/>
          </ac:spMkLst>
        </pc:spChg>
        <pc:spChg chg="mod">
          <ac:chgData name="Alfred Asterjadhi" userId="39de57b9-85c0-4fd1-aaac-8ca2b6560ad0" providerId="ADAL" clId="{05D90715-F29C-4B30-B873-3743C7BBC737}" dt="2025-03-12T19:56:27.167" v="1703" actId="207"/>
          <ac:spMkLst>
            <pc:docMk/>
            <pc:sldMk cId="490637800" sldId="1443"/>
            <ac:spMk id="13" creationId="{0B30B6C3-A4FE-2ECB-A20E-017F2703C777}"/>
          </ac:spMkLst>
        </pc:spChg>
      </pc:sldChg>
      <pc:sldChg chg="addSp modSp add mod">
        <pc:chgData name="Alfred Asterjadhi" userId="39de57b9-85c0-4fd1-aaac-8ca2b6560ad0" providerId="ADAL" clId="{05D90715-F29C-4B30-B873-3743C7BBC737}" dt="2025-03-13T18:08:41.911" v="3746" actId="1076"/>
        <pc:sldMkLst>
          <pc:docMk/>
          <pc:sldMk cId="3091634249" sldId="1444"/>
        </pc:sldMkLst>
        <pc:spChg chg="mod">
          <ac:chgData name="Alfred Asterjadhi" userId="39de57b9-85c0-4fd1-aaac-8ca2b6560ad0" providerId="ADAL" clId="{05D90715-F29C-4B30-B873-3743C7BBC737}" dt="2025-03-12T20:00:25.725" v="1827"/>
          <ac:spMkLst>
            <pc:docMk/>
            <pc:sldMk cId="3091634249" sldId="1444"/>
            <ac:spMk id="4" creationId="{196577F5-1D30-1BB9-510A-7ABBB9899D80}"/>
          </ac:spMkLst>
        </pc:spChg>
        <pc:spChg chg="mod">
          <ac:chgData name="Alfred Asterjadhi" userId="39de57b9-85c0-4fd1-aaac-8ca2b6560ad0" providerId="ADAL" clId="{05D90715-F29C-4B30-B873-3743C7BBC737}" dt="2025-03-13T18:08:38.049" v="3745"/>
          <ac:spMkLst>
            <pc:docMk/>
            <pc:sldMk cId="3091634249" sldId="1444"/>
            <ac:spMk id="8" creationId="{C53FCE49-F723-05C8-F04A-A8B4654219BB}"/>
          </ac:spMkLst>
        </pc:spChg>
        <pc:spChg chg="mod">
          <ac:chgData name="Alfred Asterjadhi" userId="39de57b9-85c0-4fd1-aaac-8ca2b6560ad0" providerId="ADAL" clId="{05D90715-F29C-4B30-B873-3743C7BBC737}" dt="2025-03-12T19:56:25.119" v="1702" actId="207"/>
          <ac:spMkLst>
            <pc:docMk/>
            <pc:sldMk cId="3091634249" sldId="1444"/>
            <ac:spMk id="13" creationId="{9F870E92-E2B9-EB34-B62D-D57C7909FB3B}"/>
          </ac:spMkLst>
        </pc:spChg>
        <pc:graphicFrameChg chg="add mod">
          <ac:chgData name="Alfred Asterjadhi" userId="39de57b9-85c0-4fd1-aaac-8ca2b6560ad0" providerId="ADAL" clId="{05D90715-F29C-4B30-B873-3743C7BBC737}" dt="2025-03-13T18:08:41.911" v="3746" actId="1076"/>
          <ac:graphicFrameMkLst>
            <pc:docMk/>
            <pc:sldMk cId="3091634249" sldId="1444"/>
            <ac:graphicFrameMk id="2" creationId="{99DCFF77-93FC-819D-D889-28534CF3A8FB}"/>
          </ac:graphicFrameMkLst>
        </pc:graphicFrameChg>
      </pc:sldChg>
      <pc:sldChg chg="addSp delSp modSp add mod">
        <pc:chgData name="Alfred Asterjadhi" userId="39de57b9-85c0-4fd1-aaac-8ca2b6560ad0" providerId="ADAL" clId="{05D90715-F29C-4B30-B873-3743C7BBC737}" dt="2025-03-13T18:09:15.538" v="3763"/>
        <pc:sldMkLst>
          <pc:docMk/>
          <pc:sldMk cId="1787086059" sldId="1445"/>
        </pc:sldMkLst>
        <pc:spChg chg="mod">
          <ac:chgData name="Alfred Asterjadhi" userId="39de57b9-85c0-4fd1-aaac-8ca2b6560ad0" providerId="ADAL" clId="{05D90715-F29C-4B30-B873-3743C7BBC737}" dt="2025-03-12T20:00:26.946" v="1828"/>
          <ac:spMkLst>
            <pc:docMk/>
            <pc:sldMk cId="1787086059" sldId="1445"/>
            <ac:spMk id="4" creationId="{8BE3EAEA-10FB-7FBC-EC61-C0042DC9B2C5}"/>
          </ac:spMkLst>
        </pc:spChg>
        <pc:spChg chg="mod">
          <ac:chgData name="Alfred Asterjadhi" userId="39de57b9-85c0-4fd1-aaac-8ca2b6560ad0" providerId="ADAL" clId="{05D90715-F29C-4B30-B873-3743C7BBC737}" dt="2025-03-13T18:09:15.538" v="3763"/>
          <ac:spMkLst>
            <pc:docMk/>
            <pc:sldMk cId="1787086059" sldId="1445"/>
            <ac:spMk id="8" creationId="{2C39C5A0-5833-EF89-8194-E9178FEF0D62}"/>
          </ac:spMkLst>
        </pc:spChg>
        <pc:spChg chg="mod">
          <ac:chgData name="Alfred Asterjadhi" userId="39de57b9-85c0-4fd1-aaac-8ca2b6560ad0" providerId="ADAL" clId="{05D90715-F29C-4B30-B873-3743C7BBC737}" dt="2025-03-12T19:56:22.967" v="1701" actId="207"/>
          <ac:spMkLst>
            <pc:docMk/>
            <pc:sldMk cId="1787086059" sldId="1445"/>
            <ac:spMk id="13" creationId="{E57A7443-DE8A-7E4F-F719-CC7D81E60D08}"/>
          </ac:spMkLst>
        </pc:spChg>
        <pc:graphicFrameChg chg="add mod modGraphic">
          <ac:chgData name="Alfred Asterjadhi" userId="39de57b9-85c0-4fd1-aaac-8ca2b6560ad0" providerId="ADAL" clId="{05D90715-F29C-4B30-B873-3743C7BBC737}" dt="2025-03-13T18:08:47.559" v="3747" actId="1076"/>
          <ac:graphicFrameMkLst>
            <pc:docMk/>
            <pc:sldMk cId="1787086059" sldId="1445"/>
            <ac:graphicFrameMk id="3" creationId="{1DC277A6-4EC2-6BEB-EA5C-63C619BE931F}"/>
          </ac:graphicFrameMkLst>
        </pc:graphicFrameChg>
      </pc:sldChg>
      <pc:sldChg chg="modSp add mod">
        <pc:chgData name="Alfred Asterjadhi" userId="39de57b9-85c0-4fd1-aaac-8ca2b6560ad0" providerId="ADAL" clId="{05D90715-F29C-4B30-B873-3743C7BBC737}" dt="2025-03-13T18:21:08.711" v="4079"/>
        <pc:sldMkLst>
          <pc:docMk/>
          <pc:sldMk cId="3514088680" sldId="1446"/>
        </pc:sldMkLst>
        <pc:spChg chg="mod">
          <ac:chgData name="Alfred Asterjadhi" userId="39de57b9-85c0-4fd1-aaac-8ca2b6560ad0" providerId="ADAL" clId="{05D90715-F29C-4B30-B873-3743C7BBC737}" dt="2025-03-12T20:00:38.517" v="1839"/>
          <ac:spMkLst>
            <pc:docMk/>
            <pc:sldMk cId="3514088680" sldId="1446"/>
            <ac:spMk id="4" creationId="{28DF5598-B82C-D818-6486-24F4382BC172}"/>
          </ac:spMkLst>
        </pc:spChg>
        <pc:spChg chg="mod">
          <ac:chgData name="Alfred Asterjadhi" userId="39de57b9-85c0-4fd1-aaac-8ca2b6560ad0" providerId="ADAL" clId="{05D90715-F29C-4B30-B873-3743C7BBC737}" dt="2025-03-13T18:21:08.711" v="4079"/>
          <ac:spMkLst>
            <pc:docMk/>
            <pc:sldMk cId="3514088680" sldId="1446"/>
            <ac:spMk id="8" creationId="{65787D64-DE95-7BBE-CB07-F13DE5B59206}"/>
          </ac:spMkLst>
        </pc:spChg>
        <pc:spChg chg="mod">
          <ac:chgData name="Alfred Asterjadhi" userId="39de57b9-85c0-4fd1-aaac-8ca2b6560ad0" providerId="ADAL" clId="{05D90715-F29C-4B30-B873-3743C7BBC737}" dt="2025-03-12T19:58:05.877" v="1753" actId="207"/>
          <ac:spMkLst>
            <pc:docMk/>
            <pc:sldMk cId="3514088680" sldId="1446"/>
            <ac:spMk id="13" creationId="{80A05C22-2CCA-F39B-7C09-12862B75354D}"/>
          </ac:spMkLst>
        </pc:spChg>
      </pc:sldChg>
      <pc:sldChg chg="delSp modSp add del mod">
        <pc:chgData name="Alfred Asterjadhi" userId="39de57b9-85c0-4fd1-aaac-8ca2b6560ad0" providerId="ADAL" clId="{05D90715-F29C-4B30-B873-3743C7BBC737}" dt="2025-03-12T19:51:23.223" v="1561" actId="47"/>
        <pc:sldMkLst>
          <pc:docMk/>
          <pc:sldMk cId="3621456408" sldId="1446"/>
        </pc:sldMkLst>
      </pc:sldChg>
      <pc:sldChg chg="modSp add mod">
        <pc:chgData name="Alfred Asterjadhi" userId="39de57b9-85c0-4fd1-aaac-8ca2b6560ad0" providerId="ADAL" clId="{05D90715-F29C-4B30-B873-3743C7BBC737}" dt="2025-03-13T18:21:49.403" v="4100"/>
        <pc:sldMkLst>
          <pc:docMk/>
          <pc:sldMk cId="3432517249" sldId="1447"/>
        </pc:sldMkLst>
        <pc:spChg chg="mod">
          <ac:chgData name="Alfred Asterjadhi" userId="39de57b9-85c0-4fd1-aaac-8ca2b6560ad0" providerId="ADAL" clId="{05D90715-F29C-4B30-B873-3743C7BBC737}" dt="2025-03-12T20:00:39.606" v="1840"/>
          <ac:spMkLst>
            <pc:docMk/>
            <pc:sldMk cId="3432517249" sldId="1447"/>
            <ac:spMk id="4" creationId="{8A4CE229-A36C-F17D-BED3-BC5ACAFD1172}"/>
          </ac:spMkLst>
        </pc:spChg>
        <pc:spChg chg="mod">
          <ac:chgData name="Alfred Asterjadhi" userId="39de57b9-85c0-4fd1-aaac-8ca2b6560ad0" providerId="ADAL" clId="{05D90715-F29C-4B30-B873-3743C7BBC737}" dt="2025-03-13T18:21:49.403" v="4100"/>
          <ac:spMkLst>
            <pc:docMk/>
            <pc:sldMk cId="3432517249" sldId="1447"/>
            <ac:spMk id="8" creationId="{E8D3DD15-9030-D675-38FC-37A292508759}"/>
          </ac:spMkLst>
        </pc:spChg>
        <pc:spChg chg="mod">
          <ac:chgData name="Alfred Asterjadhi" userId="39de57b9-85c0-4fd1-aaac-8ca2b6560ad0" providerId="ADAL" clId="{05D90715-F29C-4B30-B873-3743C7BBC737}" dt="2025-03-12T19:58:03.687" v="1752" actId="207"/>
          <ac:spMkLst>
            <pc:docMk/>
            <pc:sldMk cId="3432517249" sldId="1447"/>
            <ac:spMk id="13" creationId="{4B03CD19-F710-D64D-6B0D-03A2A96BBF2E}"/>
          </ac:spMkLst>
        </pc:spChg>
      </pc:sldChg>
      <pc:sldChg chg="modSp add mod">
        <pc:chgData name="Alfred Asterjadhi" userId="39de57b9-85c0-4fd1-aaac-8ca2b6560ad0" providerId="ADAL" clId="{05D90715-F29C-4B30-B873-3743C7BBC737}" dt="2025-03-13T18:24:32.954" v="4144"/>
        <pc:sldMkLst>
          <pc:docMk/>
          <pc:sldMk cId="2605424022" sldId="1448"/>
        </pc:sldMkLst>
        <pc:spChg chg="mod">
          <ac:chgData name="Alfred Asterjadhi" userId="39de57b9-85c0-4fd1-aaac-8ca2b6560ad0" providerId="ADAL" clId="{05D90715-F29C-4B30-B873-3743C7BBC737}" dt="2025-03-12T20:00:40.653" v="1841"/>
          <ac:spMkLst>
            <pc:docMk/>
            <pc:sldMk cId="2605424022" sldId="1448"/>
            <ac:spMk id="4" creationId="{AE9C4D2D-9D66-FE8C-74C9-1AB2E89DDFD1}"/>
          </ac:spMkLst>
        </pc:spChg>
        <pc:spChg chg="mod">
          <ac:chgData name="Alfred Asterjadhi" userId="39de57b9-85c0-4fd1-aaac-8ca2b6560ad0" providerId="ADAL" clId="{05D90715-F29C-4B30-B873-3743C7BBC737}" dt="2025-03-13T18:24:32.954" v="4144"/>
          <ac:spMkLst>
            <pc:docMk/>
            <pc:sldMk cId="2605424022" sldId="1448"/>
            <ac:spMk id="8" creationId="{BCE1D493-5F13-8983-F2B2-2D2CE2AB1BF0}"/>
          </ac:spMkLst>
        </pc:spChg>
        <pc:spChg chg="mod">
          <ac:chgData name="Alfred Asterjadhi" userId="39de57b9-85c0-4fd1-aaac-8ca2b6560ad0" providerId="ADAL" clId="{05D90715-F29C-4B30-B873-3743C7BBC737}" dt="2025-03-12T19:58:01.414" v="1751" actId="207"/>
          <ac:spMkLst>
            <pc:docMk/>
            <pc:sldMk cId="2605424022" sldId="1448"/>
            <ac:spMk id="13" creationId="{CE283863-F55A-96D9-BC41-B970852BD1D3}"/>
          </ac:spMkLst>
        </pc:spChg>
      </pc:sldChg>
      <pc:sldChg chg="modSp add mod">
        <pc:chgData name="Alfred Asterjadhi" userId="39de57b9-85c0-4fd1-aaac-8ca2b6560ad0" providerId="ADAL" clId="{05D90715-F29C-4B30-B873-3743C7BBC737}" dt="2025-03-13T18:25:33.519" v="4171"/>
        <pc:sldMkLst>
          <pc:docMk/>
          <pc:sldMk cId="2971570424" sldId="1449"/>
        </pc:sldMkLst>
        <pc:spChg chg="mod">
          <ac:chgData name="Alfred Asterjadhi" userId="39de57b9-85c0-4fd1-aaac-8ca2b6560ad0" providerId="ADAL" clId="{05D90715-F29C-4B30-B873-3743C7BBC737}" dt="2025-03-13T18:25:33.519" v="4171"/>
          <ac:spMkLst>
            <pc:docMk/>
            <pc:sldMk cId="2971570424" sldId="1449"/>
            <ac:spMk id="8" creationId="{5C6CFFF6-C488-BDAF-9B8D-35480F53F634}"/>
          </ac:spMkLst>
        </pc:spChg>
        <pc:spChg chg="mod">
          <ac:chgData name="Alfred Asterjadhi" userId="39de57b9-85c0-4fd1-aaac-8ca2b6560ad0" providerId="ADAL" clId="{05D90715-F29C-4B30-B873-3743C7BBC737}" dt="2025-03-13T03:13:48.564" v="1891" actId="207"/>
          <ac:spMkLst>
            <pc:docMk/>
            <pc:sldMk cId="2971570424" sldId="1449"/>
            <ac:spMk id="13" creationId="{6EA641C0-77A0-0E21-497C-104BD04E4435}"/>
          </ac:spMkLst>
        </pc:spChg>
      </pc:sldChg>
      <pc:sldChg chg="modSp add mod">
        <pc:chgData name="Alfred Asterjadhi" userId="39de57b9-85c0-4fd1-aaac-8ca2b6560ad0" providerId="ADAL" clId="{05D90715-F29C-4B30-B873-3743C7BBC737}" dt="2025-03-13T18:26:14.055" v="4190"/>
        <pc:sldMkLst>
          <pc:docMk/>
          <pc:sldMk cId="560387304" sldId="1450"/>
        </pc:sldMkLst>
        <pc:spChg chg="mod">
          <ac:chgData name="Alfred Asterjadhi" userId="39de57b9-85c0-4fd1-aaac-8ca2b6560ad0" providerId="ADAL" clId="{05D90715-F29C-4B30-B873-3743C7BBC737}" dt="2025-03-13T18:26:14.055" v="4190"/>
          <ac:spMkLst>
            <pc:docMk/>
            <pc:sldMk cId="560387304" sldId="1450"/>
            <ac:spMk id="8" creationId="{5AFF4FFE-34A9-0F92-A4EB-860270D0CF41}"/>
          </ac:spMkLst>
        </pc:spChg>
        <pc:spChg chg="mod">
          <ac:chgData name="Alfred Asterjadhi" userId="39de57b9-85c0-4fd1-aaac-8ca2b6560ad0" providerId="ADAL" clId="{05D90715-F29C-4B30-B873-3743C7BBC737}" dt="2025-03-13T03:14:49.323" v="1930" actId="207"/>
          <ac:spMkLst>
            <pc:docMk/>
            <pc:sldMk cId="560387304" sldId="1450"/>
            <ac:spMk id="13" creationId="{AA10E3AD-98EA-E52F-6367-DA385A82EBF7}"/>
          </ac:spMkLst>
        </pc:spChg>
      </pc:sldChg>
      <pc:sldChg chg="modSp add mod">
        <pc:chgData name="Alfred Asterjadhi" userId="39de57b9-85c0-4fd1-aaac-8ca2b6560ad0" providerId="ADAL" clId="{05D90715-F29C-4B30-B873-3743C7BBC737}" dt="2025-03-13T18:28:42.469" v="4264" actId="20577"/>
        <pc:sldMkLst>
          <pc:docMk/>
          <pc:sldMk cId="728410093" sldId="1451"/>
        </pc:sldMkLst>
        <pc:spChg chg="mod">
          <ac:chgData name="Alfred Asterjadhi" userId="39de57b9-85c0-4fd1-aaac-8ca2b6560ad0" providerId="ADAL" clId="{05D90715-F29C-4B30-B873-3743C7BBC737}" dt="2025-03-13T18:28:42.469" v="4264" actId="20577"/>
          <ac:spMkLst>
            <pc:docMk/>
            <pc:sldMk cId="728410093" sldId="1451"/>
            <ac:spMk id="8" creationId="{DD8B6650-B7ED-06C6-76C8-A216EFC170DC}"/>
          </ac:spMkLst>
        </pc:spChg>
        <pc:spChg chg="mod">
          <ac:chgData name="Alfred Asterjadhi" userId="39de57b9-85c0-4fd1-aaac-8ca2b6560ad0" providerId="ADAL" clId="{05D90715-F29C-4B30-B873-3743C7BBC737}" dt="2025-03-13T03:20:48.966" v="1992" actId="207"/>
          <ac:spMkLst>
            <pc:docMk/>
            <pc:sldMk cId="728410093" sldId="1451"/>
            <ac:spMk id="13" creationId="{98C63611-0197-396E-C104-816BF890C7B3}"/>
          </ac:spMkLst>
        </pc:spChg>
      </pc:sldChg>
      <pc:sldChg chg="modSp add del mod">
        <pc:chgData name="Alfred Asterjadhi" userId="39de57b9-85c0-4fd1-aaac-8ca2b6560ad0" providerId="ADAL" clId="{05D90715-F29C-4B30-B873-3743C7BBC737}" dt="2025-03-13T03:20:00.453" v="1960" actId="47"/>
        <pc:sldMkLst>
          <pc:docMk/>
          <pc:sldMk cId="1634530490" sldId="1451"/>
        </pc:sldMkLst>
      </pc:sldChg>
      <pc:sldChg chg="modSp add mod">
        <pc:chgData name="Alfred Asterjadhi" userId="39de57b9-85c0-4fd1-aaac-8ca2b6560ad0" providerId="ADAL" clId="{05D90715-F29C-4B30-B873-3743C7BBC737}" dt="2025-03-13T18:28:53.900" v="4269" actId="20577"/>
        <pc:sldMkLst>
          <pc:docMk/>
          <pc:sldMk cId="2362191056" sldId="1452"/>
        </pc:sldMkLst>
        <pc:spChg chg="mod">
          <ac:chgData name="Alfred Asterjadhi" userId="39de57b9-85c0-4fd1-aaac-8ca2b6560ad0" providerId="ADAL" clId="{05D90715-F29C-4B30-B873-3743C7BBC737}" dt="2025-03-13T18:28:53.900" v="4269" actId="20577"/>
          <ac:spMkLst>
            <pc:docMk/>
            <pc:sldMk cId="2362191056" sldId="1452"/>
            <ac:spMk id="8" creationId="{A1933914-E299-4DC1-79EE-E3EC724B43B3}"/>
          </ac:spMkLst>
        </pc:spChg>
        <pc:spChg chg="mod">
          <ac:chgData name="Alfred Asterjadhi" userId="39de57b9-85c0-4fd1-aaac-8ca2b6560ad0" providerId="ADAL" clId="{05D90715-F29C-4B30-B873-3743C7BBC737}" dt="2025-03-13T03:22:14.956" v="2010" actId="20577"/>
          <ac:spMkLst>
            <pc:docMk/>
            <pc:sldMk cId="2362191056" sldId="1452"/>
            <ac:spMk id="13" creationId="{C5AA27C7-03FC-A9E0-08F6-BF90103331B6}"/>
          </ac:spMkLst>
        </pc:spChg>
      </pc:sldChg>
      <pc:sldChg chg="modSp add mod">
        <pc:chgData name="Alfred Asterjadhi" userId="39de57b9-85c0-4fd1-aaac-8ca2b6560ad0" providerId="ADAL" clId="{05D90715-F29C-4B30-B873-3743C7BBC737}" dt="2025-03-13T18:30:09.917" v="4307"/>
        <pc:sldMkLst>
          <pc:docMk/>
          <pc:sldMk cId="2732587562" sldId="1453"/>
        </pc:sldMkLst>
        <pc:spChg chg="mod">
          <ac:chgData name="Alfred Asterjadhi" userId="39de57b9-85c0-4fd1-aaac-8ca2b6560ad0" providerId="ADAL" clId="{05D90715-F29C-4B30-B873-3743C7BBC737}" dt="2025-03-13T18:30:09.917" v="4307"/>
          <ac:spMkLst>
            <pc:docMk/>
            <pc:sldMk cId="2732587562" sldId="1453"/>
            <ac:spMk id="8" creationId="{40C6E02D-C71C-0C32-0475-DC19FF709F9F}"/>
          </ac:spMkLst>
        </pc:spChg>
        <pc:spChg chg="mod">
          <ac:chgData name="Alfred Asterjadhi" userId="39de57b9-85c0-4fd1-aaac-8ca2b6560ad0" providerId="ADAL" clId="{05D90715-F29C-4B30-B873-3743C7BBC737}" dt="2025-03-13T03:22:17.441" v="2011" actId="20577"/>
          <ac:spMkLst>
            <pc:docMk/>
            <pc:sldMk cId="2732587562" sldId="1453"/>
            <ac:spMk id="13" creationId="{09413856-1608-7640-1F5A-F5670449E4A4}"/>
          </ac:spMkLst>
        </pc:spChg>
      </pc:sldChg>
      <pc:sldChg chg="add del">
        <pc:chgData name="Alfred Asterjadhi" userId="39de57b9-85c0-4fd1-aaac-8ca2b6560ad0" providerId="ADAL" clId="{05D90715-F29C-4B30-B873-3743C7BBC737}" dt="2025-03-13T03:23:20.631" v="2027" actId="47"/>
        <pc:sldMkLst>
          <pc:docMk/>
          <pc:sldMk cId="1828606862" sldId="1454"/>
        </pc:sldMkLst>
      </pc:sldChg>
      <pc:sldChg chg="modSp add mod">
        <pc:chgData name="Alfred Asterjadhi" userId="39de57b9-85c0-4fd1-aaac-8ca2b6560ad0" providerId="ADAL" clId="{05D90715-F29C-4B30-B873-3743C7BBC737}" dt="2025-03-13T18:31:12.339" v="4333"/>
        <pc:sldMkLst>
          <pc:docMk/>
          <pc:sldMk cId="938610636" sldId="1455"/>
        </pc:sldMkLst>
        <pc:spChg chg="mod">
          <ac:chgData name="Alfred Asterjadhi" userId="39de57b9-85c0-4fd1-aaac-8ca2b6560ad0" providerId="ADAL" clId="{05D90715-F29C-4B30-B873-3743C7BBC737}" dt="2025-03-13T18:31:12.339" v="4333"/>
          <ac:spMkLst>
            <pc:docMk/>
            <pc:sldMk cId="938610636" sldId="1455"/>
            <ac:spMk id="8" creationId="{F5428796-0743-5733-9B47-BC43967BC538}"/>
          </ac:spMkLst>
        </pc:spChg>
        <pc:spChg chg="mod">
          <ac:chgData name="Alfred Asterjadhi" userId="39de57b9-85c0-4fd1-aaac-8ca2b6560ad0" providerId="ADAL" clId="{05D90715-F29C-4B30-B873-3743C7BBC737}" dt="2025-03-13T03:24:34.536" v="2076" actId="207"/>
          <ac:spMkLst>
            <pc:docMk/>
            <pc:sldMk cId="938610636" sldId="1455"/>
            <ac:spMk id="13" creationId="{4879C3BA-99FC-0767-F80A-025EEB867646}"/>
          </ac:spMkLst>
        </pc:spChg>
      </pc:sldChg>
      <pc:sldChg chg="modSp add mod">
        <pc:chgData name="Alfred Asterjadhi" userId="39de57b9-85c0-4fd1-aaac-8ca2b6560ad0" providerId="ADAL" clId="{05D90715-F29C-4B30-B873-3743C7BBC737}" dt="2025-03-13T18:31:54.598" v="4362"/>
        <pc:sldMkLst>
          <pc:docMk/>
          <pc:sldMk cId="2077020349" sldId="1456"/>
        </pc:sldMkLst>
        <pc:spChg chg="mod">
          <ac:chgData name="Alfred Asterjadhi" userId="39de57b9-85c0-4fd1-aaac-8ca2b6560ad0" providerId="ADAL" clId="{05D90715-F29C-4B30-B873-3743C7BBC737}" dt="2025-03-13T18:31:54.598" v="4362"/>
          <ac:spMkLst>
            <pc:docMk/>
            <pc:sldMk cId="2077020349" sldId="1456"/>
            <ac:spMk id="8" creationId="{84B6FBC6-F078-DC4A-C3DF-114EADE14417}"/>
          </ac:spMkLst>
        </pc:spChg>
        <pc:spChg chg="mod">
          <ac:chgData name="Alfred Asterjadhi" userId="39de57b9-85c0-4fd1-aaac-8ca2b6560ad0" providerId="ADAL" clId="{05D90715-F29C-4B30-B873-3743C7BBC737}" dt="2025-03-13T03:25:18.683" v="2086" actId="207"/>
          <ac:spMkLst>
            <pc:docMk/>
            <pc:sldMk cId="2077020349" sldId="1456"/>
            <ac:spMk id="13" creationId="{4AEDE3B6-AA30-86B9-BECA-DE1DA729D387}"/>
          </ac:spMkLst>
        </pc:spChg>
      </pc:sldChg>
      <pc:sldChg chg="modSp add mod">
        <pc:chgData name="Alfred Asterjadhi" userId="39de57b9-85c0-4fd1-aaac-8ca2b6560ad0" providerId="ADAL" clId="{05D90715-F29C-4B30-B873-3743C7BBC737}" dt="2025-03-13T18:39:29.082" v="4527"/>
        <pc:sldMkLst>
          <pc:docMk/>
          <pc:sldMk cId="1784373153" sldId="1457"/>
        </pc:sldMkLst>
        <pc:spChg chg="mod">
          <ac:chgData name="Alfred Asterjadhi" userId="39de57b9-85c0-4fd1-aaac-8ca2b6560ad0" providerId="ADAL" clId="{05D90715-F29C-4B30-B873-3743C7BBC737}" dt="2025-03-13T18:39:29.082" v="4527"/>
          <ac:spMkLst>
            <pc:docMk/>
            <pc:sldMk cId="1784373153" sldId="1457"/>
            <ac:spMk id="8" creationId="{004C5491-BBFB-A91E-EAA9-FA94BD4AC42D}"/>
          </ac:spMkLst>
        </pc:spChg>
        <pc:spChg chg="mod">
          <ac:chgData name="Alfred Asterjadhi" userId="39de57b9-85c0-4fd1-aaac-8ca2b6560ad0" providerId="ADAL" clId="{05D90715-F29C-4B30-B873-3743C7BBC737}" dt="2025-03-13T03:34:30.751" v="2205" actId="207"/>
          <ac:spMkLst>
            <pc:docMk/>
            <pc:sldMk cId="1784373153" sldId="1457"/>
            <ac:spMk id="13" creationId="{8D9A340F-B6E3-D4A7-5C65-225440A103F6}"/>
          </ac:spMkLst>
        </pc:spChg>
      </pc:sldChg>
      <pc:sldChg chg="modSp add mod">
        <pc:chgData name="Alfred Asterjadhi" userId="39de57b9-85c0-4fd1-aaac-8ca2b6560ad0" providerId="ADAL" clId="{05D90715-F29C-4B30-B873-3743C7BBC737}" dt="2025-03-13T18:46:53.409" v="4671"/>
        <pc:sldMkLst>
          <pc:docMk/>
          <pc:sldMk cId="2629976644" sldId="1458"/>
        </pc:sldMkLst>
        <pc:spChg chg="mod">
          <ac:chgData name="Alfred Asterjadhi" userId="39de57b9-85c0-4fd1-aaac-8ca2b6560ad0" providerId="ADAL" clId="{05D90715-F29C-4B30-B873-3743C7BBC737}" dt="2025-03-13T18:46:53.409" v="4671"/>
          <ac:spMkLst>
            <pc:docMk/>
            <pc:sldMk cId="2629976644" sldId="1458"/>
            <ac:spMk id="8" creationId="{00DDD8A0-EF3E-980B-950A-BB8187C8CFBE}"/>
          </ac:spMkLst>
        </pc:spChg>
        <pc:spChg chg="mod">
          <ac:chgData name="Alfred Asterjadhi" userId="39de57b9-85c0-4fd1-aaac-8ca2b6560ad0" providerId="ADAL" clId="{05D90715-F29C-4B30-B873-3743C7BBC737}" dt="2025-03-13T15:12:39.736" v="2352" actId="207"/>
          <ac:spMkLst>
            <pc:docMk/>
            <pc:sldMk cId="2629976644" sldId="1458"/>
            <ac:spMk id="13" creationId="{D14D3F96-4BBC-3AF2-8F3C-119BDB5C95C0}"/>
          </ac:spMkLst>
        </pc:spChg>
      </pc:sldChg>
      <pc:sldChg chg="modSp add mod">
        <pc:chgData name="Alfred Asterjadhi" userId="39de57b9-85c0-4fd1-aaac-8ca2b6560ad0" providerId="ADAL" clId="{05D90715-F29C-4B30-B873-3743C7BBC737}" dt="2025-03-13T18:33:03.446" v="4394"/>
        <pc:sldMkLst>
          <pc:docMk/>
          <pc:sldMk cId="3169956937" sldId="1459"/>
        </pc:sldMkLst>
        <pc:spChg chg="mod">
          <ac:chgData name="Alfred Asterjadhi" userId="39de57b9-85c0-4fd1-aaac-8ca2b6560ad0" providerId="ADAL" clId="{05D90715-F29C-4B30-B873-3743C7BBC737}" dt="2025-03-13T18:33:03.446" v="4394"/>
          <ac:spMkLst>
            <pc:docMk/>
            <pc:sldMk cId="3169956937" sldId="1459"/>
            <ac:spMk id="8" creationId="{7075874E-C4E3-2074-4CD6-8E89D645819E}"/>
          </ac:spMkLst>
        </pc:spChg>
        <pc:spChg chg="mod">
          <ac:chgData name="Alfred Asterjadhi" userId="39de57b9-85c0-4fd1-aaac-8ca2b6560ad0" providerId="ADAL" clId="{05D90715-F29C-4B30-B873-3743C7BBC737}" dt="2025-03-13T03:26:28.849" v="2142" actId="20577"/>
          <ac:spMkLst>
            <pc:docMk/>
            <pc:sldMk cId="3169956937" sldId="1459"/>
            <ac:spMk id="13" creationId="{D7965992-671C-42C8-0014-F610548D59C7}"/>
          </ac:spMkLst>
        </pc:spChg>
      </pc:sldChg>
      <pc:sldChg chg="modSp add mod">
        <pc:chgData name="Alfred Asterjadhi" userId="39de57b9-85c0-4fd1-aaac-8ca2b6560ad0" providerId="ADAL" clId="{05D90715-F29C-4B30-B873-3743C7BBC737}" dt="2025-03-13T18:40:31.711" v="4557"/>
        <pc:sldMkLst>
          <pc:docMk/>
          <pc:sldMk cId="1774761516" sldId="1460"/>
        </pc:sldMkLst>
        <pc:spChg chg="mod">
          <ac:chgData name="Alfred Asterjadhi" userId="39de57b9-85c0-4fd1-aaac-8ca2b6560ad0" providerId="ADAL" clId="{05D90715-F29C-4B30-B873-3743C7BBC737}" dt="2025-03-13T18:40:31.711" v="4557"/>
          <ac:spMkLst>
            <pc:docMk/>
            <pc:sldMk cId="1774761516" sldId="1460"/>
            <ac:spMk id="8" creationId="{38FACC52-BDB6-614C-73DB-81F6CB7D4A1B}"/>
          </ac:spMkLst>
        </pc:spChg>
        <pc:spChg chg="mod">
          <ac:chgData name="Alfred Asterjadhi" userId="39de57b9-85c0-4fd1-aaac-8ca2b6560ad0" providerId="ADAL" clId="{05D90715-F29C-4B30-B873-3743C7BBC737}" dt="2025-03-13T03:34:35.785" v="2207" actId="20577"/>
          <ac:spMkLst>
            <pc:docMk/>
            <pc:sldMk cId="1774761516" sldId="1460"/>
            <ac:spMk id="13" creationId="{DEA5F064-551F-444C-08A6-0C84E77F7B35}"/>
          </ac:spMkLst>
        </pc:spChg>
      </pc:sldChg>
      <pc:sldChg chg="modSp add mod">
        <pc:chgData name="Alfred Asterjadhi" userId="39de57b9-85c0-4fd1-aaac-8ca2b6560ad0" providerId="ADAL" clId="{05D90715-F29C-4B30-B873-3743C7BBC737}" dt="2025-03-13T18:41:22.550" v="4584"/>
        <pc:sldMkLst>
          <pc:docMk/>
          <pc:sldMk cId="55196505" sldId="1461"/>
        </pc:sldMkLst>
        <pc:spChg chg="mod">
          <ac:chgData name="Alfred Asterjadhi" userId="39de57b9-85c0-4fd1-aaac-8ca2b6560ad0" providerId="ADAL" clId="{05D90715-F29C-4B30-B873-3743C7BBC737}" dt="2025-03-13T18:41:22.550" v="4584"/>
          <ac:spMkLst>
            <pc:docMk/>
            <pc:sldMk cId="55196505" sldId="1461"/>
            <ac:spMk id="8" creationId="{ADAE8CBA-2569-B6D4-CABE-9B45DE9D2C9B}"/>
          </ac:spMkLst>
        </pc:spChg>
        <pc:spChg chg="mod">
          <ac:chgData name="Alfred Asterjadhi" userId="39de57b9-85c0-4fd1-aaac-8ca2b6560ad0" providerId="ADAL" clId="{05D90715-F29C-4B30-B873-3743C7BBC737}" dt="2025-03-13T03:36:46.024" v="2252" actId="20577"/>
          <ac:spMkLst>
            <pc:docMk/>
            <pc:sldMk cId="55196505" sldId="1461"/>
            <ac:spMk id="13" creationId="{7C8173A6-6D6D-B15B-279F-DE2B2C709AB1}"/>
          </ac:spMkLst>
        </pc:spChg>
      </pc:sldChg>
      <pc:sldChg chg="modSp add mod">
        <pc:chgData name="Alfred Asterjadhi" userId="39de57b9-85c0-4fd1-aaac-8ca2b6560ad0" providerId="ADAL" clId="{05D90715-F29C-4B30-B873-3743C7BBC737}" dt="2025-03-13T18:41:59.834" v="4613"/>
        <pc:sldMkLst>
          <pc:docMk/>
          <pc:sldMk cId="3359522331" sldId="1462"/>
        </pc:sldMkLst>
        <pc:spChg chg="mod">
          <ac:chgData name="Alfred Asterjadhi" userId="39de57b9-85c0-4fd1-aaac-8ca2b6560ad0" providerId="ADAL" clId="{05D90715-F29C-4B30-B873-3743C7BBC737}" dt="2025-03-13T18:41:59.834" v="4613"/>
          <ac:spMkLst>
            <pc:docMk/>
            <pc:sldMk cId="3359522331" sldId="1462"/>
            <ac:spMk id="8" creationId="{2B45E871-8D2F-2AFA-960A-693AB102ECC4}"/>
          </ac:spMkLst>
        </pc:spChg>
        <pc:spChg chg="mod">
          <ac:chgData name="Alfred Asterjadhi" userId="39de57b9-85c0-4fd1-aaac-8ca2b6560ad0" providerId="ADAL" clId="{05D90715-F29C-4B30-B873-3743C7BBC737}" dt="2025-03-13T03:36:51.932" v="2254" actId="20577"/>
          <ac:spMkLst>
            <pc:docMk/>
            <pc:sldMk cId="3359522331" sldId="1462"/>
            <ac:spMk id="13" creationId="{94B921AD-3D21-C3CD-E44D-8600006C4048}"/>
          </ac:spMkLst>
        </pc:spChg>
      </pc:sldChg>
      <pc:sldChg chg="modSp add mod">
        <pc:chgData name="Alfred Asterjadhi" userId="39de57b9-85c0-4fd1-aaac-8ca2b6560ad0" providerId="ADAL" clId="{05D90715-F29C-4B30-B873-3743C7BBC737}" dt="2025-03-13T18:47:50.481" v="4701"/>
        <pc:sldMkLst>
          <pc:docMk/>
          <pc:sldMk cId="2029341748" sldId="1463"/>
        </pc:sldMkLst>
        <pc:spChg chg="mod">
          <ac:chgData name="Alfred Asterjadhi" userId="39de57b9-85c0-4fd1-aaac-8ca2b6560ad0" providerId="ADAL" clId="{05D90715-F29C-4B30-B873-3743C7BBC737}" dt="2025-03-13T18:47:50.481" v="4701"/>
          <ac:spMkLst>
            <pc:docMk/>
            <pc:sldMk cId="2029341748" sldId="1463"/>
            <ac:spMk id="8" creationId="{F29CF2A8-80E6-2A9D-C4CA-3742FEB6C21F}"/>
          </ac:spMkLst>
        </pc:spChg>
        <pc:spChg chg="mod">
          <ac:chgData name="Alfred Asterjadhi" userId="39de57b9-85c0-4fd1-aaac-8ca2b6560ad0" providerId="ADAL" clId="{05D90715-F29C-4B30-B873-3743C7BBC737}" dt="2025-03-13T15:13:16.209" v="2357" actId="20577"/>
          <ac:spMkLst>
            <pc:docMk/>
            <pc:sldMk cId="2029341748" sldId="1463"/>
            <ac:spMk id="13" creationId="{54B05CC7-C599-AA96-7D12-B8891D3CFA1F}"/>
          </ac:spMkLst>
        </pc:spChg>
      </pc:sldChg>
      <pc:sldChg chg="modSp add mod">
        <pc:chgData name="Alfred Asterjadhi" userId="39de57b9-85c0-4fd1-aaac-8ca2b6560ad0" providerId="ADAL" clId="{05D90715-F29C-4B30-B873-3743C7BBC737}" dt="2025-05-01T17:32:23.111" v="8568" actId="13926"/>
        <pc:sldMkLst>
          <pc:docMk/>
          <pc:sldMk cId="1975693116" sldId="1464"/>
        </pc:sldMkLst>
        <pc:spChg chg="mod">
          <ac:chgData name="Alfred Asterjadhi" userId="39de57b9-85c0-4fd1-aaac-8ca2b6560ad0" providerId="ADAL" clId="{05D90715-F29C-4B30-B873-3743C7BBC737}" dt="2025-05-01T17:32:23.111" v="8568" actId="13926"/>
          <ac:spMkLst>
            <pc:docMk/>
            <pc:sldMk cId="1975693116" sldId="1464"/>
            <ac:spMk id="8" creationId="{058F9AF0-4B8A-2C74-A1AD-E5474A325410}"/>
          </ac:spMkLst>
        </pc:spChg>
        <pc:spChg chg="mod">
          <ac:chgData name="Alfred Asterjadhi" userId="39de57b9-85c0-4fd1-aaac-8ca2b6560ad0" providerId="ADAL" clId="{05D90715-F29C-4B30-B873-3743C7BBC737}" dt="2025-03-13T15:20:50.075" v="2393" actId="207"/>
          <ac:spMkLst>
            <pc:docMk/>
            <pc:sldMk cId="1975693116" sldId="1464"/>
            <ac:spMk id="13" creationId="{D0BC544E-B3B9-9B6A-81EF-1264F75E53EE}"/>
          </ac:spMkLst>
        </pc:spChg>
      </pc:sldChg>
      <pc:sldChg chg="modSp add mod">
        <pc:chgData name="Alfred Asterjadhi" userId="39de57b9-85c0-4fd1-aaac-8ca2b6560ad0" providerId="ADAL" clId="{05D90715-F29C-4B30-B873-3743C7BBC737}" dt="2025-03-13T18:59:57.369" v="4912"/>
        <pc:sldMkLst>
          <pc:docMk/>
          <pc:sldMk cId="1175491070" sldId="1465"/>
        </pc:sldMkLst>
        <pc:spChg chg="mod">
          <ac:chgData name="Alfred Asterjadhi" userId="39de57b9-85c0-4fd1-aaac-8ca2b6560ad0" providerId="ADAL" clId="{05D90715-F29C-4B30-B873-3743C7BBC737}" dt="2025-03-13T18:59:57.369" v="4912"/>
          <ac:spMkLst>
            <pc:docMk/>
            <pc:sldMk cId="1175491070" sldId="1465"/>
            <ac:spMk id="8" creationId="{70379364-D44A-5A0C-F362-0D519CDFB48C}"/>
          </ac:spMkLst>
        </pc:spChg>
        <pc:spChg chg="mod">
          <ac:chgData name="Alfred Asterjadhi" userId="39de57b9-85c0-4fd1-aaac-8ca2b6560ad0" providerId="ADAL" clId="{05D90715-F29C-4B30-B873-3743C7BBC737}" dt="2025-03-13T15:25:34.895" v="2481" actId="207"/>
          <ac:spMkLst>
            <pc:docMk/>
            <pc:sldMk cId="1175491070" sldId="1465"/>
            <ac:spMk id="13" creationId="{8BA0A49D-1D10-A6FA-0DC5-A5B2FFC6AB3B}"/>
          </ac:spMkLst>
        </pc:spChg>
      </pc:sldChg>
      <pc:sldChg chg="modSp add mod">
        <pc:chgData name="Alfred Asterjadhi" userId="39de57b9-85c0-4fd1-aaac-8ca2b6560ad0" providerId="ADAL" clId="{05D90715-F29C-4B30-B873-3743C7BBC737}" dt="2025-03-13T19:05:17.430" v="5052"/>
        <pc:sldMkLst>
          <pc:docMk/>
          <pc:sldMk cId="1680807933" sldId="1466"/>
        </pc:sldMkLst>
        <pc:spChg chg="mod">
          <ac:chgData name="Alfred Asterjadhi" userId="39de57b9-85c0-4fd1-aaac-8ca2b6560ad0" providerId="ADAL" clId="{05D90715-F29C-4B30-B873-3743C7BBC737}" dt="2025-03-13T19:05:17.430" v="5052"/>
          <ac:spMkLst>
            <pc:docMk/>
            <pc:sldMk cId="1680807933" sldId="1466"/>
            <ac:spMk id="8" creationId="{C3AFC5AF-3A6E-29C6-0477-14BFF5EDD7FC}"/>
          </ac:spMkLst>
        </pc:spChg>
        <pc:spChg chg="mod">
          <ac:chgData name="Alfred Asterjadhi" userId="39de57b9-85c0-4fd1-aaac-8ca2b6560ad0" providerId="ADAL" clId="{05D90715-F29C-4B30-B873-3743C7BBC737}" dt="2025-03-13T15:30:14.765" v="2554" actId="207"/>
          <ac:spMkLst>
            <pc:docMk/>
            <pc:sldMk cId="1680807933" sldId="1466"/>
            <ac:spMk id="13" creationId="{5AE9A5B8-48AC-5B4A-4FC9-19A5049C4FB1}"/>
          </ac:spMkLst>
        </pc:spChg>
      </pc:sldChg>
      <pc:sldChg chg="modSp add mod">
        <pc:chgData name="Alfred Asterjadhi" userId="39de57b9-85c0-4fd1-aaac-8ca2b6560ad0" providerId="ADAL" clId="{05D90715-F29C-4B30-B873-3743C7BBC737}" dt="2025-03-13T18:58:37.011" v="4884"/>
        <pc:sldMkLst>
          <pc:docMk/>
          <pc:sldMk cId="1950125249" sldId="1467"/>
        </pc:sldMkLst>
        <pc:spChg chg="mod">
          <ac:chgData name="Alfred Asterjadhi" userId="39de57b9-85c0-4fd1-aaac-8ca2b6560ad0" providerId="ADAL" clId="{05D90715-F29C-4B30-B873-3743C7BBC737}" dt="2025-03-13T18:58:37.011" v="4884"/>
          <ac:spMkLst>
            <pc:docMk/>
            <pc:sldMk cId="1950125249" sldId="1467"/>
            <ac:spMk id="8" creationId="{13B735B5-B913-E5F7-0D24-58D1ED1762F3}"/>
          </ac:spMkLst>
        </pc:spChg>
        <pc:spChg chg="mod">
          <ac:chgData name="Alfred Asterjadhi" userId="39de57b9-85c0-4fd1-aaac-8ca2b6560ad0" providerId="ADAL" clId="{05D90715-F29C-4B30-B873-3743C7BBC737}" dt="2025-03-13T15:23:03.188" v="2424" actId="207"/>
          <ac:spMkLst>
            <pc:docMk/>
            <pc:sldMk cId="1950125249" sldId="1467"/>
            <ac:spMk id="13" creationId="{3CB51382-FAAD-DCD2-1BE7-02206DD15170}"/>
          </ac:spMkLst>
        </pc:spChg>
      </pc:sldChg>
      <pc:sldChg chg="modSp add mod">
        <pc:chgData name="Alfred Asterjadhi" userId="39de57b9-85c0-4fd1-aaac-8ca2b6560ad0" providerId="ADAL" clId="{05D90715-F29C-4B30-B873-3743C7BBC737}" dt="2025-03-13T19:07:44.124" v="5109"/>
        <pc:sldMkLst>
          <pc:docMk/>
          <pc:sldMk cId="2619409655" sldId="1468"/>
        </pc:sldMkLst>
        <pc:spChg chg="mod">
          <ac:chgData name="Alfred Asterjadhi" userId="39de57b9-85c0-4fd1-aaac-8ca2b6560ad0" providerId="ADAL" clId="{05D90715-F29C-4B30-B873-3743C7BBC737}" dt="2025-03-13T19:07:44.124" v="5109"/>
          <ac:spMkLst>
            <pc:docMk/>
            <pc:sldMk cId="2619409655" sldId="1468"/>
            <ac:spMk id="8" creationId="{F52F6C02-5A9C-58D1-F482-8D30CF1BC4B8}"/>
          </ac:spMkLst>
        </pc:spChg>
        <pc:spChg chg="mod">
          <ac:chgData name="Alfred Asterjadhi" userId="39de57b9-85c0-4fd1-aaac-8ca2b6560ad0" providerId="ADAL" clId="{05D90715-F29C-4B30-B873-3743C7BBC737}" dt="2025-03-13T16:16:31.896" v="2584" actId="207"/>
          <ac:spMkLst>
            <pc:docMk/>
            <pc:sldMk cId="2619409655" sldId="1468"/>
            <ac:spMk id="13" creationId="{0CBDE5F8-0762-C140-D268-03FD8BDB32D5}"/>
          </ac:spMkLst>
        </pc:spChg>
      </pc:sldChg>
      <pc:sldChg chg="modSp add mod">
        <pc:chgData name="Alfred Asterjadhi" userId="39de57b9-85c0-4fd1-aaac-8ca2b6560ad0" providerId="ADAL" clId="{05D90715-F29C-4B30-B873-3743C7BBC737}" dt="2025-03-13T19:13:48.179" v="5256"/>
        <pc:sldMkLst>
          <pc:docMk/>
          <pc:sldMk cId="292092591" sldId="1469"/>
        </pc:sldMkLst>
        <pc:spChg chg="mod">
          <ac:chgData name="Alfred Asterjadhi" userId="39de57b9-85c0-4fd1-aaac-8ca2b6560ad0" providerId="ADAL" clId="{05D90715-F29C-4B30-B873-3743C7BBC737}" dt="2025-03-13T19:13:48.179" v="5256"/>
          <ac:spMkLst>
            <pc:docMk/>
            <pc:sldMk cId="292092591" sldId="1469"/>
            <ac:spMk id="8" creationId="{E8E27E8E-33FD-3CC8-C9AF-364A37443644}"/>
          </ac:spMkLst>
        </pc:spChg>
        <pc:spChg chg="mod">
          <ac:chgData name="Alfred Asterjadhi" userId="39de57b9-85c0-4fd1-aaac-8ca2b6560ad0" providerId="ADAL" clId="{05D90715-F29C-4B30-B873-3743C7BBC737}" dt="2025-03-13T16:37:06.477" v="2738" actId="207"/>
          <ac:spMkLst>
            <pc:docMk/>
            <pc:sldMk cId="292092591" sldId="1469"/>
            <ac:spMk id="13" creationId="{0437B419-4C09-B2F8-FDD7-946072C481C9}"/>
          </ac:spMkLst>
        </pc:spChg>
      </pc:sldChg>
      <pc:sldChg chg="modSp add mod">
        <pc:chgData name="Alfred Asterjadhi" userId="39de57b9-85c0-4fd1-aaac-8ca2b6560ad0" providerId="ADAL" clId="{05D90715-F29C-4B30-B873-3743C7BBC737}" dt="2025-03-13T19:00:50.406" v="4948"/>
        <pc:sldMkLst>
          <pc:docMk/>
          <pc:sldMk cId="3041360197" sldId="1470"/>
        </pc:sldMkLst>
        <pc:spChg chg="mod">
          <ac:chgData name="Alfred Asterjadhi" userId="39de57b9-85c0-4fd1-aaac-8ca2b6560ad0" providerId="ADAL" clId="{05D90715-F29C-4B30-B873-3743C7BBC737}" dt="2025-03-13T19:00:50.406" v="4948"/>
          <ac:spMkLst>
            <pc:docMk/>
            <pc:sldMk cId="3041360197" sldId="1470"/>
            <ac:spMk id="8" creationId="{E77787FD-35AA-5258-7740-AE4C91E5B84D}"/>
          </ac:spMkLst>
        </pc:spChg>
        <pc:spChg chg="mod">
          <ac:chgData name="Alfred Asterjadhi" userId="39de57b9-85c0-4fd1-aaac-8ca2b6560ad0" providerId="ADAL" clId="{05D90715-F29C-4B30-B873-3743C7BBC737}" dt="2025-03-13T15:25:52.861" v="2488" actId="20577"/>
          <ac:spMkLst>
            <pc:docMk/>
            <pc:sldMk cId="3041360197" sldId="1470"/>
            <ac:spMk id="13" creationId="{C2B4E0B5-1927-CBB2-7D9A-1D0C9F3E9F6E}"/>
          </ac:spMkLst>
        </pc:spChg>
      </pc:sldChg>
      <pc:sldChg chg="modSp add mod">
        <pc:chgData name="Alfred Asterjadhi" userId="39de57b9-85c0-4fd1-aaac-8ca2b6560ad0" providerId="ADAL" clId="{05D90715-F29C-4B30-B873-3743C7BBC737}" dt="2025-03-13T19:02:42.979" v="4978"/>
        <pc:sldMkLst>
          <pc:docMk/>
          <pc:sldMk cId="2736670916" sldId="1471"/>
        </pc:sldMkLst>
        <pc:spChg chg="mod">
          <ac:chgData name="Alfred Asterjadhi" userId="39de57b9-85c0-4fd1-aaac-8ca2b6560ad0" providerId="ADAL" clId="{05D90715-F29C-4B30-B873-3743C7BBC737}" dt="2025-03-13T19:02:42.979" v="4978"/>
          <ac:spMkLst>
            <pc:docMk/>
            <pc:sldMk cId="2736670916" sldId="1471"/>
            <ac:spMk id="8" creationId="{BFDD9265-1B30-C9BE-631A-A9F05DD3D567}"/>
          </ac:spMkLst>
        </pc:spChg>
        <pc:spChg chg="mod">
          <ac:chgData name="Alfred Asterjadhi" userId="39de57b9-85c0-4fd1-aaac-8ca2b6560ad0" providerId="ADAL" clId="{05D90715-F29C-4B30-B873-3743C7BBC737}" dt="2025-03-13T15:26:17.643" v="2494" actId="20577"/>
          <ac:spMkLst>
            <pc:docMk/>
            <pc:sldMk cId="2736670916" sldId="1471"/>
            <ac:spMk id="13" creationId="{2CC5B09D-AE91-CFAA-458E-F883CE4A34CA}"/>
          </ac:spMkLst>
        </pc:spChg>
      </pc:sldChg>
      <pc:sldChg chg="modSp add mod">
        <pc:chgData name="Alfred Asterjadhi" userId="39de57b9-85c0-4fd1-aaac-8ca2b6560ad0" providerId="ADAL" clId="{05D90715-F29C-4B30-B873-3743C7BBC737}" dt="2025-03-13T19:03:34.670" v="4998"/>
        <pc:sldMkLst>
          <pc:docMk/>
          <pc:sldMk cId="13917242" sldId="1472"/>
        </pc:sldMkLst>
        <pc:spChg chg="mod">
          <ac:chgData name="Alfred Asterjadhi" userId="39de57b9-85c0-4fd1-aaac-8ca2b6560ad0" providerId="ADAL" clId="{05D90715-F29C-4B30-B873-3743C7BBC737}" dt="2025-03-13T19:03:34.670" v="4998"/>
          <ac:spMkLst>
            <pc:docMk/>
            <pc:sldMk cId="13917242" sldId="1472"/>
            <ac:spMk id="8" creationId="{83AD0B4C-92EF-13ED-FB79-6A1FEC7AA2C8}"/>
          </ac:spMkLst>
        </pc:spChg>
        <pc:spChg chg="mod">
          <ac:chgData name="Alfred Asterjadhi" userId="39de57b9-85c0-4fd1-aaac-8ca2b6560ad0" providerId="ADAL" clId="{05D90715-F29C-4B30-B873-3743C7BBC737}" dt="2025-03-13T15:27:13.172" v="2502" actId="20577"/>
          <ac:spMkLst>
            <pc:docMk/>
            <pc:sldMk cId="13917242" sldId="1472"/>
            <ac:spMk id="13" creationId="{4B7CAC40-BCCA-A77C-1362-029E4BE6B402}"/>
          </ac:spMkLst>
        </pc:spChg>
      </pc:sldChg>
      <pc:sldChg chg="modSp add mod">
        <pc:chgData name="Alfred Asterjadhi" userId="39de57b9-85c0-4fd1-aaac-8ca2b6560ad0" providerId="ADAL" clId="{05D90715-F29C-4B30-B873-3743C7BBC737}" dt="2025-03-13T19:04:42.235" v="5028"/>
        <pc:sldMkLst>
          <pc:docMk/>
          <pc:sldMk cId="773925845" sldId="1473"/>
        </pc:sldMkLst>
        <pc:spChg chg="mod">
          <ac:chgData name="Alfred Asterjadhi" userId="39de57b9-85c0-4fd1-aaac-8ca2b6560ad0" providerId="ADAL" clId="{05D90715-F29C-4B30-B873-3743C7BBC737}" dt="2025-03-13T19:04:42.235" v="5028"/>
          <ac:spMkLst>
            <pc:docMk/>
            <pc:sldMk cId="773925845" sldId="1473"/>
            <ac:spMk id="8" creationId="{6294E74F-1823-1E2C-AA03-DECFC96D0F39}"/>
          </ac:spMkLst>
        </pc:spChg>
        <pc:spChg chg="mod">
          <ac:chgData name="Alfred Asterjadhi" userId="39de57b9-85c0-4fd1-aaac-8ca2b6560ad0" providerId="ADAL" clId="{05D90715-F29C-4B30-B873-3743C7BBC737}" dt="2025-03-13T15:29:27.885" v="2539" actId="20577"/>
          <ac:spMkLst>
            <pc:docMk/>
            <pc:sldMk cId="773925845" sldId="1473"/>
            <ac:spMk id="13" creationId="{D7DC465D-15A0-C6DE-60A6-A97542CC1D8B}"/>
          </ac:spMkLst>
        </pc:spChg>
      </pc:sldChg>
      <pc:sldChg chg="modSp add mod">
        <pc:chgData name="Alfred Asterjadhi" userId="39de57b9-85c0-4fd1-aaac-8ca2b6560ad0" providerId="ADAL" clId="{05D90715-F29C-4B30-B873-3743C7BBC737}" dt="2025-03-13T19:08:13.311" v="5129"/>
        <pc:sldMkLst>
          <pc:docMk/>
          <pc:sldMk cId="3912874862" sldId="1474"/>
        </pc:sldMkLst>
        <pc:spChg chg="mod">
          <ac:chgData name="Alfred Asterjadhi" userId="39de57b9-85c0-4fd1-aaac-8ca2b6560ad0" providerId="ADAL" clId="{05D90715-F29C-4B30-B873-3743C7BBC737}" dt="2025-03-13T19:08:13.311" v="5129"/>
          <ac:spMkLst>
            <pc:docMk/>
            <pc:sldMk cId="3912874862" sldId="1474"/>
            <ac:spMk id="8" creationId="{20CE5932-E4FA-620C-9635-9BA2D84FB5E8}"/>
          </ac:spMkLst>
        </pc:spChg>
        <pc:spChg chg="mod">
          <ac:chgData name="Alfred Asterjadhi" userId="39de57b9-85c0-4fd1-aaac-8ca2b6560ad0" providerId="ADAL" clId="{05D90715-F29C-4B30-B873-3743C7BBC737}" dt="2025-03-13T16:30:10.265" v="2626" actId="20577"/>
          <ac:spMkLst>
            <pc:docMk/>
            <pc:sldMk cId="3912874862" sldId="1474"/>
            <ac:spMk id="13" creationId="{61814615-1DAE-2EA4-B322-B3F4C067D42A}"/>
          </ac:spMkLst>
        </pc:spChg>
      </pc:sldChg>
      <pc:sldChg chg="modSp add mod">
        <pc:chgData name="Alfred Asterjadhi" userId="39de57b9-85c0-4fd1-aaac-8ca2b6560ad0" providerId="ADAL" clId="{05D90715-F29C-4B30-B873-3743C7BBC737}" dt="2025-03-13T19:08:45.798" v="5149"/>
        <pc:sldMkLst>
          <pc:docMk/>
          <pc:sldMk cId="3148981419" sldId="1475"/>
        </pc:sldMkLst>
        <pc:spChg chg="mod">
          <ac:chgData name="Alfred Asterjadhi" userId="39de57b9-85c0-4fd1-aaac-8ca2b6560ad0" providerId="ADAL" clId="{05D90715-F29C-4B30-B873-3743C7BBC737}" dt="2025-03-13T19:08:45.798" v="5149"/>
          <ac:spMkLst>
            <pc:docMk/>
            <pc:sldMk cId="3148981419" sldId="1475"/>
            <ac:spMk id="8" creationId="{8E7CE598-C919-2794-6669-A565412858EA}"/>
          </ac:spMkLst>
        </pc:spChg>
        <pc:spChg chg="mod">
          <ac:chgData name="Alfred Asterjadhi" userId="39de57b9-85c0-4fd1-aaac-8ca2b6560ad0" providerId="ADAL" clId="{05D90715-F29C-4B30-B873-3743C7BBC737}" dt="2025-03-13T16:30:41.811" v="2633" actId="20577"/>
          <ac:spMkLst>
            <pc:docMk/>
            <pc:sldMk cId="3148981419" sldId="1475"/>
            <ac:spMk id="13" creationId="{B42CEB8E-C0DF-5139-B052-A22C32BEEB4F}"/>
          </ac:spMkLst>
        </pc:spChg>
      </pc:sldChg>
      <pc:sldChg chg="modSp add mod">
        <pc:chgData name="Alfred Asterjadhi" userId="39de57b9-85c0-4fd1-aaac-8ca2b6560ad0" providerId="ADAL" clId="{05D90715-F29C-4B30-B873-3743C7BBC737}" dt="2025-03-13T19:11:51.314" v="5218"/>
        <pc:sldMkLst>
          <pc:docMk/>
          <pc:sldMk cId="2908612772" sldId="1476"/>
        </pc:sldMkLst>
        <pc:spChg chg="mod">
          <ac:chgData name="Alfred Asterjadhi" userId="39de57b9-85c0-4fd1-aaac-8ca2b6560ad0" providerId="ADAL" clId="{05D90715-F29C-4B30-B873-3743C7BBC737}" dt="2025-03-13T19:11:51.314" v="5218"/>
          <ac:spMkLst>
            <pc:docMk/>
            <pc:sldMk cId="2908612772" sldId="1476"/>
            <ac:spMk id="8" creationId="{2C099986-F57F-62D0-8AE9-FFE8B7F184AC}"/>
          </ac:spMkLst>
        </pc:spChg>
        <pc:spChg chg="mod">
          <ac:chgData name="Alfred Asterjadhi" userId="39de57b9-85c0-4fd1-aaac-8ca2b6560ad0" providerId="ADAL" clId="{05D90715-F29C-4B30-B873-3743C7BBC737}" dt="2025-03-13T16:34:11.719" v="2658" actId="20577"/>
          <ac:spMkLst>
            <pc:docMk/>
            <pc:sldMk cId="2908612772" sldId="1476"/>
            <ac:spMk id="13" creationId="{AD18A209-712B-D0D5-71B0-0C56BE9C67E3}"/>
          </ac:spMkLst>
        </pc:spChg>
      </pc:sldChg>
      <pc:sldChg chg="modSp add mod">
        <pc:chgData name="Alfred Asterjadhi" userId="39de57b9-85c0-4fd1-aaac-8ca2b6560ad0" providerId="ADAL" clId="{05D90715-F29C-4B30-B873-3743C7BBC737}" dt="2025-03-13T19:15:45.350" v="5298"/>
        <pc:sldMkLst>
          <pc:docMk/>
          <pc:sldMk cId="3057115480" sldId="1477"/>
        </pc:sldMkLst>
        <pc:spChg chg="mod">
          <ac:chgData name="Alfred Asterjadhi" userId="39de57b9-85c0-4fd1-aaac-8ca2b6560ad0" providerId="ADAL" clId="{05D90715-F29C-4B30-B873-3743C7BBC737}" dt="2025-03-13T19:15:45.350" v="5298"/>
          <ac:spMkLst>
            <pc:docMk/>
            <pc:sldMk cId="3057115480" sldId="1477"/>
            <ac:spMk id="8" creationId="{0C3EA469-8718-B20E-0D60-40B9776A6424}"/>
          </ac:spMkLst>
        </pc:spChg>
        <pc:spChg chg="mod">
          <ac:chgData name="Alfred Asterjadhi" userId="39de57b9-85c0-4fd1-aaac-8ca2b6560ad0" providerId="ADAL" clId="{05D90715-F29C-4B30-B873-3743C7BBC737}" dt="2025-03-13T16:37:16.389" v="2740" actId="20577"/>
          <ac:spMkLst>
            <pc:docMk/>
            <pc:sldMk cId="3057115480" sldId="1477"/>
            <ac:spMk id="13" creationId="{EACB7A23-C21A-5AD5-406F-0C49DB4D5912}"/>
          </ac:spMkLst>
        </pc:spChg>
      </pc:sldChg>
      <pc:sldChg chg="new del">
        <pc:chgData name="Alfred Asterjadhi" userId="39de57b9-85c0-4fd1-aaac-8ca2b6560ad0" providerId="ADAL" clId="{05D90715-F29C-4B30-B873-3743C7BBC737}" dt="2025-03-13T19:47:10.338" v="5462" actId="47"/>
        <pc:sldMkLst>
          <pc:docMk/>
          <pc:sldMk cId="331484186" sldId="1478"/>
        </pc:sldMkLst>
      </pc:sldChg>
      <pc:sldChg chg="modSp add mod">
        <pc:chgData name="Alfred Asterjadhi" userId="39de57b9-85c0-4fd1-aaac-8ca2b6560ad0" providerId="ADAL" clId="{05D90715-F29C-4B30-B873-3743C7BBC737}" dt="2025-03-13T16:44:17.251" v="2781" actId="20577"/>
        <pc:sldMkLst>
          <pc:docMk/>
          <pc:sldMk cId="679710062" sldId="1479"/>
        </pc:sldMkLst>
        <pc:spChg chg="mod">
          <ac:chgData name="Alfred Asterjadhi" userId="39de57b9-85c0-4fd1-aaac-8ca2b6560ad0" providerId="ADAL" clId="{05D90715-F29C-4B30-B873-3743C7BBC737}" dt="2025-03-13T16:44:17.251" v="2781" actId="20577"/>
          <ac:spMkLst>
            <pc:docMk/>
            <pc:sldMk cId="679710062" sldId="1479"/>
            <ac:spMk id="7" creationId="{112E7788-DD50-248E-7A6B-A61DAE59EA92}"/>
          </ac:spMkLst>
        </pc:spChg>
      </pc:sldChg>
      <pc:sldChg chg="new del">
        <pc:chgData name="Alfred Asterjadhi" userId="39de57b9-85c0-4fd1-aaac-8ca2b6560ad0" providerId="ADAL" clId="{05D90715-F29C-4B30-B873-3743C7BBC737}" dt="2025-03-13T19:47:09.180" v="5461" actId="47"/>
        <pc:sldMkLst>
          <pc:docMk/>
          <pc:sldMk cId="859805273" sldId="1480"/>
        </pc:sldMkLst>
      </pc:sldChg>
      <pc:sldChg chg="modSp add mod">
        <pc:chgData name="Alfred Asterjadhi" userId="39de57b9-85c0-4fd1-aaac-8ca2b6560ad0" providerId="ADAL" clId="{05D90715-F29C-4B30-B873-3743C7BBC737}" dt="2025-03-13T19:20:32.228" v="5460"/>
        <pc:sldMkLst>
          <pc:docMk/>
          <pc:sldMk cId="1370134444" sldId="1481"/>
        </pc:sldMkLst>
        <pc:spChg chg="mod">
          <ac:chgData name="Alfred Asterjadhi" userId="39de57b9-85c0-4fd1-aaac-8ca2b6560ad0" providerId="ADAL" clId="{05D90715-F29C-4B30-B873-3743C7BBC737}" dt="2025-03-13T19:20:32.228" v="5460"/>
          <ac:spMkLst>
            <pc:docMk/>
            <pc:sldMk cId="1370134444" sldId="1481"/>
            <ac:spMk id="8" creationId="{391E020C-62DA-ECDD-CD7F-064C879380FC}"/>
          </ac:spMkLst>
        </pc:spChg>
        <pc:spChg chg="mod">
          <ac:chgData name="Alfred Asterjadhi" userId="39de57b9-85c0-4fd1-aaac-8ca2b6560ad0" providerId="ADAL" clId="{05D90715-F29C-4B30-B873-3743C7BBC737}" dt="2025-03-13T19:19:31.240" v="5435" actId="207"/>
          <ac:spMkLst>
            <pc:docMk/>
            <pc:sldMk cId="1370134444" sldId="1481"/>
            <ac:spMk id="13" creationId="{6FC00B2C-5B62-1A08-54C8-3145845AFF90}"/>
          </ac:spMkLst>
        </pc:spChg>
      </pc:sldChg>
      <pc:sldChg chg="modSp add mod">
        <pc:chgData name="Alfred Asterjadhi" userId="39de57b9-85c0-4fd1-aaac-8ca2b6560ad0" providerId="ADAL" clId="{05D90715-F29C-4B30-B873-3743C7BBC737}" dt="2025-03-13T19:18:01.309" v="5367"/>
        <pc:sldMkLst>
          <pc:docMk/>
          <pc:sldMk cId="1387553958" sldId="1482"/>
        </pc:sldMkLst>
        <pc:spChg chg="mod">
          <ac:chgData name="Alfred Asterjadhi" userId="39de57b9-85c0-4fd1-aaac-8ca2b6560ad0" providerId="ADAL" clId="{05D90715-F29C-4B30-B873-3743C7BBC737}" dt="2025-03-13T19:18:01.309" v="5367"/>
          <ac:spMkLst>
            <pc:docMk/>
            <pc:sldMk cId="1387553958" sldId="1482"/>
            <ac:spMk id="8" creationId="{20BCA3B4-EB51-138B-CC32-C22D5A151B08}"/>
          </ac:spMkLst>
        </pc:spChg>
        <pc:spChg chg="mod">
          <ac:chgData name="Alfred Asterjadhi" userId="39de57b9-85c0-4fd1-aaac-8ca2b6560ad0" providerId="ADAL" clId="{05D90715-F29C-4B30-B873-3743C7BBC737}" dt="2025-03-13T19:17:42.356" v="5360" actId="207"/>
          <ac:spMkLst>
            <pc:docMk/>
            <pc:sldMk cId="1387553958" sldId="1482"/>
            <ac:spMk id="13" creationId="{4CA85B88-C41E-56D8-85D8-7C37C29A1EE6}"/>
          </ac:spMkLst>
        </pc:spChg>
      </pc:sldChg>
      <pc:sldChg chg="modSp add mod">
        <pc:chgData name="Alfred Asterjadhi" userId="39de57b9-85c0-4fd1-aaac-8ca2b6560ad0" providerId="ADAL" clId="{05D90715-F29C-4B30-B873-3743C7BBC737}" dt="2025-03-13T21:23:53.627" v="5546"/>
        <pc:sldMkLst>
          <pc:docMk/>
          <pc:sldMk cId="2638890721" sldId="1483"/>
        </pc:sldMkLst>
        <pc:spChg chg="mod">
          <ac:chgData name="Alfred Asterjadhi" userId="39de57b9-85c0-4fd1-aaac-8ca2b6560ad0" providerId="ADAL" clId="{05D90715-F29C-4B30-B873-3743C7BBC737}" dt="2025-03-13T21:23:53.627" v="5546"/>
          <ac:spMkLst>
            <pc:docMk/>
            <pc:sldMk cId="2638890721" sldId="1483"/>
            <ac:spMk id="8" creationId="{5B2C5670-5A36-CE3B-3F2E-F9FDDCAABF6C}"/>
          </ac:spMkLst>
        </pc:spChg>
        <pc:spChg chg="mod">
          <ac:chgData name="Alfred Asterjadhi" userId="39de57b9-85c0-4fd1-aaac-8ca2b6560ad0" providerId="ADAL" clId="{05D90715-F29C-4B30-B873-3743C7BBC737}" dt="2025-03-13T21:23:12.098" v="5525" actId="207"/>
          <ac:spMkLst>
            <pc:docMk/>
            <pc:sldMk cId="2638890721" sldId="1483"/>
            <ac:spMk id="13" creationId="{CE95542F-7711-F765-6DB4-770E4DB5DC43}"/>
          </ac:spMkLst>
        </pc:spChg>
      </pc:sldChg>
      <pc:sldChg chg="add del">
        <pc:chgData name="Alfred Asterjadhi" userId="39de57b9-85c0-4fd1-aaac-8ca2b6560ad0" providerId="ADAL" clId="{05D90715-F29C-4B30-B873-3743C7BBC737}" dt="2025-03-13T21:54:40.993" v="5807" actId="47"/>
        <pc:sldMkLst>
          <pc:docMk/>
          <pc:sldMk cId="1871178552" sldId="1484"/>
        </pc:sldMkLst>
      </pc:sldChg>
      <pc:sldChg chg="add del">
        <pc:chgData name="Alfred Asterjadhi" userId="39de57b9-85c0-4fd1-aaac-8ca2b6560ad0" providerId="ADAL" clId="{05D90715-F29C-4B30-B873-3743C7BBC737}" dt="2025-03-13T19:49:30.969" v="5522" actId="47"/>
        <pc:sldMkLst>
          <pc:docMk/>
          <pc:sldMk cId="1526185351" sldId="1485"/>
        </pc:sldMkLst>
      </pc:sldChg>
      <pc:sldChg chg="modSp add mod">
        <pc:chgData name="Alfred Asterjadhi" userId="39de57b9-85c0-4fd1-aaac-8ca2b6560ad0" providerId="ADAL" clId="{05D90715-F29C-4B30-B873-3743C7BBC737}" dt="2025-03-13T21:25:55.958" v="5566"/>
        <pc:sldMkLst>
          <pc:docMk/>
          <pc:sldMk cId="2044718321" sldId="1486"/>
        </pc:sldMkLst>
        <pc:spChg chg="mod">
          <ac:chgData name="Alfred Asterjadhi" userId="39de57b9-85c0-4fd1-aaac-8ca2b6560ad0" providerId="ADAL" clId="{05D90715-F29C-4B30-B873-3743C7BBC737}" dt="2025-03-13T21:25:55.958" v="5566"/>
          <ac:spMkLst>
            <pc:docMk/>
            <pc:sldMk cId="2044718321" sldId="1486"/>
            <ac:spMk id="8" creationId="{99C678A0-D352-1761-D15A-8C488EC68B1D}"/>
          </ac:spMkLst>
        </pc:spChg>
        <pc:spChg chg="mod">
          <ac:chgData name="Alfred Asterjadhi" userId="39de57b9-85c0-4fd1-aaac-8ca2b6560ad0" providerId="ADAL" clId="{05D90715-F29C-4B30-B873-3743C7BBC737}" dt="2025-03-13T21:23:57.416" v="5547" actId="207"/>
          <ac:spMkLst>
            <pc:docMk/>
            <pc:sldMk cId="2044718321" sldId="1486"/>
            <ac:spMk id="13" creationId="{5F03D801-7D0F-E776-C629-4857CCC04FDB}"/>
          </ac:spMkLst>
        </pc:spChg>
      </pc:sldChg>
      <pc:sldChg chg="modSp add mod">
        <pc:chgData name="Alfred Asterjadhi" userId="39de57b9-85c0-4fd1-aaac-8ca2b6560ad0" providerId="ADAL" clId="{05D90715-F29C-4B30-B873-3743C7BBC737}" dt="2025-03-13T21:26:51.110" v="5585"/>
        <pc:sldMkLst>
          <pc:docMk/>
          <pc:sldMk cId="1008081452" sldId="1487"/>
        </pc:sldMkLst>
        <pc:spChg chg="mod">
          <ac:chgData name="Alfred Asterjadhi" userId="39de57b9-85c0-4fd1-aaac-8ca2b6560ad0" providerId="ADAL" clId="{05D90715-F29C-4B30-B873-3743C7BBC737}" dt="2025-03-13T21:26:51.110" v="5585"/>
          <ac:spMkLst>
            <pc:docMk/>
            <pc:sldMk cId="1008081452" sldId="1487"/>
            <ac:spMk id="8" creationId="{56BD94A0-3C3B-AD84-C3DC-6F65D9882C21}"/>
          </ac:spMkLst>
        </pc:spChg>
        <pc:spChg chg="mod">
          <ac:chgData name="Alfred Asterjadhi" userId="39de57b9-85c0-4fd1-aaac-8ca2b6560ad0" providerId="ADAL" clId="{05D90715-F29C-4B30-B873-3743C7BBC737}" dt="2025-03-13T21:26:06.686" v="5567" actId="207"/>
          <ac:spMkLst>
            <pc:docMk/>
            <pc:sldMk cId="1008081452" sldId="1487"/>
            <ac:spMk id="13" creationId="{308B46E3-5035-8D19-5CF7-21930A12C0DE}"/>
          </ac:spMkLst>
        </pc:spChg>
      </pc:sldChg>
      <pc:sldChg chg="modSp add mod">
        <pc:chgData name="Alfred Asterjadhi" userId="39de57b9-85c0-4fd1-aaac-8ca2b6560ad0" providerId="ADAL" clId="{05D90715-F29C-4B30-B873-3743C7BBC737}" dt="2025-03-13T21:27:42.857" v="5603"/>
        <pc:sldMkLst>
          <pc:docMk/>
          <pc:sldMk cId="776881641" sldId="1488"/>
        </pc:sldMkLst>
        <pc:spChg chg="mod">
          <ac:chgData name="Alfred Asterjadhi" userId="39de57b9-85c0-4fd1-aaac-8ca2b6560ad0" providerId="ADAL" clId="{05D90715-F29C-4B30-B873-3743C7BBC737}" dt="2025-03-13T21:27:42.857" v="5603"/>
          <ac:spMkLst>
            <pc:docMk/>
            <pc:sldMk cId="776881641" sldId="1488"/>
            <ac:spMk id="8" creationId="{99DC6FE0-7541-72E6-5A7C-1DAFBC25BF99}"/>
          </ac:spMkLst>
        </pc:spChg>
        <pc:spChg chg="mod">
          <ac:chgData name="Alfred Asterjadhi" userId="39de57b9-85c0-4fd1-aaac-8ca2b6560ad0" providerId="ADAL" clId="{05D90715-F29C-4B30-B873-3743C7BBC737}" dt="2025-03-13T21:26:58.465" v="5586" actId="207"/>
          <ac:spMkLst>
            <pc:docMk/>
            <pc:sldMk cId="776881641" sldId="1488"/>
            <ac:spMk id="13" creationId="{1F84F8CC-33DF-4097-D25E-4AC653B2DDE7}"/>
          </ac:spMkLst>
        </pc:spChg>
      </pc:sldChg>
      <pc:sldChg chg="modSp add mod">
        <pc:chgData name="Alfred Asterjadhi" userId="39de57b9-85c0-4fd1-aaac-8ca2b6560ad0" providerId="ADAL" clId="{05D90715-F29C-4B30-B873-3743C7BBC737}" dt="2025-03-13T22:52:51.128" v="5914" actId="20577"/>
        <pc:sldMkLst>
          <pc:docMk/>
          <pc:sldMk cId="293939147" sldId="1489"/>
        </pc:sldMkLst>
        <pc:spChg chg="mod">
          <ac:chgData name="Alfred Asterjadhi" userId="39de57b9-85c0-4fd1-aaac-8ca2b6560ad0" providerId="ADAL" clId="{05D90715-F29C-4B30-B873-3743C7BBC737}" dt="2025-03-13T22:52:51.128" v="5914" actId="20577"/>
          <ac:spMkLst>
            <pc:docMk/>
            <pc:sldMk cId="293939147" sldId="1489"/>
            <ac:spMk id="8" creationId="{6B0857B6-1DEF-C58B-87C0-83E38B4D86C7}"/>
          </ac:spMkLst>
        </pc:spChg>
        <pc:spChg chg="mod">
          <ac:chgData name="Alfred Asterjadhi" userId="39de57b9-85c0-4fd1-aaac-8ca2b6560ad0" providerId="ADAL" clId="{05D90715-F29C-4B30-B873-3743C7BBC737}" dt="2025-03-13T21:28:57.458" v="5636" actId="207"/>
          <ac:spMkLst>
            <pc:docMk/>
            <pc:sldMk cId="293939147" sldId="1489"/>
            <ac:spMk id="13" creationId="{C2857153-76F9-4988-B3C6-DE1378300B30}"/>
          </ac:spMkLst>
        </pc:spChg>
      </pc:sldChg>
      <pc:sldChg chg="add del">
        <pc:chgData name="Alfred Asterjadhi" userId="39de57b9-85c0-4fd1-aaac-8ca2b6560ad0" providerId="ADAL" clId="{05D90715-F29C-4B30-B873-3743C7BBC737}" dt="2025-03-13T19:49:28.051" v="5521" actId="47"/>
        <pc:sldMkLst>
          <pc:docMk/>
          <pc:sldMk cId="2193265133" sldId="1489"/>
        </pc:sldMkLst>
      </pc:sldChg>
      <pc:sldChg chg="add del">
        <pc:chgData name="Alfred Asterjadhi" userId="39de57b9-85c0-4fd1-aaac-8ca2b6560ad0" providerId="ADAL" clId="{05D90715-F29C-4B30-B873-3743C7BBC737}" dt="2025-03-13T21:51:40.844" v="5662" actId="2696"/>
        <pc:sldMkLst>
          <pc:docMk/>
          <pc:sldMk cId="694533277" sldId="1490"/>
        </pc:sldMkLst>
      </pc:sldChg>
      <pc:sldChg chg="modSp add mod">
        <pc:chgData name="Alfred Asterjadhi" userId="39de57b9-85c0-4fd1-aaac-8ca2b6560ad0" providerId="ADAL" clId="{05D90715-F29C-4B30-B873-3743C7BBC737}" dt="2025-03-13T22:54:51.202" v="5935" actId="20577"/>
        <pc:sldMkLst>
          <pc:docMk/>
          <pc:sldMk cId="2359979755" sldId="1490"/>
        </pc:sldMkLst>
        <pc:spChg chg="mod">
          <ac:chgData name="Alfred Asterjadhi" userId="39de57b9-85c0-4fd1-aaac-8ca2b6560ad0" providerId="ADAL" clId="{05D90715-F29C-4B30-B873-3743C7BBC737}" dt="2025-03-13T22:54:51.202" v="5935" actId="20577"/>
          <ac:spMkLst>
            <pc:docMk/>
            <pc:sldMk cId="2359979755" sldId="1490"/>
            <ac:spMk id="8" creationId="{E94E9086-8006-A6B4-725B-DFDD0ED0C299}"/>
          </ac:spMkLst>
        </pc:spChg>
        <pc:spChg chg="mod">
          <ac:chgData name="Alfred Asterjadhi" userId="39de57b9-85c0-4fd1-aaac-8ca2b6560ad0" providerId="ADAL" clId="{05D90715-F29C-4B30-B873-3743C7BBC737}" dt="2025-03-13T21:52:23.923" v="5710" actId="207"/>
          <ac:spMkLst>
            <pc:docMk/>
            <pc:sldMk cId="2359979755" sldId="1490"/>
            <ac:spMk id="13" creationId="{37748C05-4C63-252E-0200-76E21FE09872}"/>
          </ac:spMkLst>
        </pc:spChg>
      </pc:sldChg>
      <pc:sldChg chg="modSp add mod">
        <pc:chgData name="Alfred Asterjadhi" userId="39de57b9-85c0-4fd1-aaac-8ca2b6560ad0" providerId="ADAL" clId="{05D90715-F29C-4B30-B873-3743C7BBC737}" dt="2025-03-13T23:00:06.059" v="5940" actId="207"/>
        <pc:sldMkLst>
          <pc:docMk/>
          <pc:sldMk cId="1575810507" sldId="1491"/>
        </pc:sldMkLst>
        <pc:spChg chg="mod">
          <ac:chgData name="Alfred Asterjadhi" userId="39de57b9-85c0-4fd1-aaac-8ca2b6560ad0" providerId="ADAL" clId="{05D90715-F29C-4B30-B873-3743C7BBC737}" dt="2025-03-13T23:00:06.059" v="5940" actId="207"/>
          <ac:spMkLst>
            <pc:docMk/>
            <pc:sldMk cId="1575810507" sldId="1491"/>
            <ac:spMk id="8" creationId="{E9D80032-F182-49DF-2CBA-0F475562116C}"/>
          </ac:spMkLst>
        </pc:spChg>
        <pc:spChg chg="mod">
          <ac:chgData name="Alfred Asterjadhi" userId="39de57b9-85c0-4fd1-aaac-8ca2b6560ad0" providerId="ADAL" clId="{05D90715-F29C-4B30-B873-3743C7BBC737}" dt="2025-03-13T21:54:10.688" v="5798" actId="207"/>
          <ac:spMkLst>
            <pc:docMk/>
            <pc:sldMk cId="1575810507" sldId="1491"/>
            <ac:spMk id="13" creationId="{9E77DBEC-D6EE-87AC-A0B5-1FDC6FFC6CF1}"/>
          </ac:spMkLst>
        </pc:spChg>
      </pc:sldChg>
      <pc:sldChg chg="add del">
        <pc:chgData name="Alfred Asterjadhi" userId="39de57b9-85c0-4fd1-aaac-8ca2b6560ad0" providerId="ADAL" clId="{05D90715-F29C-4B30-B873-3743C7BBC737}" dt="2025-03-13T21:51:40.844" v="5662" actId="2696"/>
        <pc:sldMkLst>
          <pc:docMk/>
          <pc:sldMk cId="2611851409" sldId="1491"/>
        </pc:sldMkLst>
      </pc:sldChg>
      <pc:sldChg chg="modSp add mod">
        <pc:chgData name="Alfred Asterjadhi" userId="39de57b9-85c0-4fd1-aaac-8ca2b6560ad0" providerId="ADAL" clId="{05D90715-F29C-4B30-B873-3743C7BBC737}" dt="2025-05-13T01:26:03.469" v="9298"/>
        <pc:sldMkLst>
          <pc:docMk/>
          <pc:sldMk cId="1924229851" sldId="1492"/>
        </pc:sldMkLst>
        <pc:spChg chg="mod">
          <ac:chgData name="Alfred Asterjadhi" userId="39de57b9-85c0-4fd1-aaac-8ca2b6560ad0" providerId="ADAL" clId="{05D90715-F29C-4B30-B873-3743C7BBC737}" dt="2025-05-13T01:26:03.469" v="9298"/>
          <ac:spMkLst>
            <pc:docMk/>
            <pc:sldMk cId="1924229851" sldId="1492"/>
            <ac:spMk id="6" creationId="{A8A0B71B-B747-BFE0-0077-99F67D774593}"/>
          </ac:spMkLst>
        </pc:spChg>
      </pc:sldChg>
      <pc:sldChg chg="modSp add mod">
        <pc:chgData name="Alfred Asterjadhi" userId="39de57b9-85c0-4fd1-aaac-8ca2b6560ad0" providerId="ADAL" clId="{05D90715-F29C-4B30-B873-3743C7BBC737}" dt="2025-03-28T17:33:33.131" v="6143" actId="20577"/>
        <pc:sldMkLst>
          <pc:docMk/>
          <pc:sldMk cId="1476957270" sldId="1493"/>
        </pc:sldMkLst>
        <pc:spChg chg="mod">
          <ac:chgData name="Alfred Asterjadhi" userId="39de57b9-85c0-4fd1-aaac-8ca2b6560ad0" providerId="ADAL" clId="{05D90715-F29C-4B30-B873-3743C7BBC737}" dt="2025-03-28T17:33:33.131" v="6143" actId="20577"/>
          <ac:spMkLst>
            <pc:docMk/>
            <pc:sldMk cId="1476957270" sldId="1493"/>
            <ac:spMk id="6" creationId="{5B7C42E3-B96F-51C3-BA10-99D24C580105}"/>
          </ac:spMkLst>
        </pc:spChg>
        <pc:spChg chg="mod">
          <ac:chgData name="Alfred Asterjadhi" userId="39de57b9-85c0-4fd1-aaac-8ca2b6560ad0" providerId="ADAL" clId="{05D90715-F29C-4B30-B873-3743C7BBC737}" dt="2025-03-28T17:33:27.018" v="6138" actId="20577"/>
          <ac:spMkLst>
            <pc:docMk/>
            <pc:sldMk cId="1476957270" sldId="1493"/>
            <ac:spMk id="7" creationId="{158880B5-5D5E-5142-5F51-BB775C228246}"/>
          </ac:spMkLst>
        </pc:spChg>
      </pc:sldChg>
      <pc:sldChg chg="modSp add mod ord">
        <pc:chgData name="Alfred Asterjadhi" userId="39de57b9-85c0-4fd1-aaac-8ca2b6560ad0" providerId="ADAL" clId="{05D90715-F29C-4B30-B873-3743C7BBC737}" dt="2025-04-24T15:49:00.376" v="8134"/>
        <pc:sldMkLst>
          <pc:docMk/>
          <pc:sldMk cId="4278173754" sldId="1494"/>
        </pc:sldMkLst>
        <pc:spChg chg="mod">
          <ac:chgData name="Alfred Asterjadhi" userId="39de57b9-85c0-4fd1-aaac-8ca2b6560ad0" providerId="ADAL" clId="{05D90715-F29C-4B30-B873-3743C7BBC737}" dt="2025-04-10T16:50:18.817" v="6800" actId="207"/>
          <ac:spMkLst>
            <pc:docMk/>
            <pc:sldMk cId="4278173754" sldId="1494"/>
            <ac:spMk id="2" creationId="{575D26E7-6AE7-7CD1-69FE-8A88D88DDD07}"/>
          </ac:spMkLst>
        </pc:spChg>
        <pc:spChg chg="mod">
          <ac:chgData name="Alfred Asterjadhi" userId="39de57b9-85c0-4fd1-aaac-8ca2b6560ad0" providerId="ADAL" clId="{05D90715-F29C-4B30-B873-3743C7BBC737}" dt="2025-04-24T15:49:00.376" v="8134"/>
          <ac:spMkLst>
            <pc:docMk/>
            <pc:sldMk cId="4278173754" sldId="1494"/>
            <ac:spMk id="3" creationId="{B3140575-344B-E14B-FF7E-9DC2A0D3C4BD}"/>
          </ac:spMkLst>
        </pc:spChg>
        <pc:spChg chg="mod">
          <ac:chgData name="Alfred Asterjadhi" userId="39de57b9-85c0-4fd1-aaac-8ca2b6560ad0" providerId="ADAL" clId="{05D90715-F29C-4B30-B873-3743C7BBC737}" dt="2025-03-28T17:35:18.862" v="6196"/>
          <ac:spMkLst>
            <pc:docMk/>
            <pc:sldMk cId="4278173754" sldId="1494"/>
            <ac:spMk id="5" creationId="{59925C0C-623A-2F52-D30D-9BF139FEC11C}"/>
          </ac:spMkLst>
        </pc:spChg>
      </pc:sldChg>
      <pc:sldChg chg="modSp add mod">
        <pc:chgData name="Alfred Asterjadhi" userId="39de57b9-85c0-4fd1-aaac-8ca2b6560ad0" providerId="ADAL" clId="{05D90715-F29C-4B30-B873-3743C7BBC737}" dt="2025-05-13T01:26:04.697" v="9299"/>
        <pc:sldMkLst>
          <pc:docMk/>
          <pc:sldMk cId="2504104965" sldId="1495"/>
        </pc:sldMkLst>
        <pc:spChg chg="mod">
          <ac:chgData name="Alfred Asterjadhi" userId="39de57b9-85c0-4fd1-aaac-8ca2b6560ad0" providerId="ADAL" clId="{05D90715-F29C-4B30-B873-3743C7BBC737}" dt="2025-03-28T17:34:49.579" v="6193" actId="207"/>
          <ac:spMkLst>
            <pc:docMk/>
            <pc:sldMk cId="2504104965" sldId="1495"/>
            <ac:spMk id="2" creationId="{EA0BD009-ADD0-55C2-DB73-D235C30CDF0F}"/>
          </ac:spMkLst>
        </pc:spChg>
        <pc:spChg chg="mod">
          <ac:chgData name="Alfred Asterjadhi" userId="39de57b9-85c0-4fd1-aaac-8ca2b6560ad0" providerId="ADAL" clId="{05D90715-F29C-4B30-B873-3743C7BBC737}" dt="2025-03-28T17:35:03.577" v="6194" actId="207"/>
          <ac:spMkLst>
            <pc:docMk/>
            <pc:sldMk cId="2504104965" sldId="1495"/>
            <ac:spMk id="3" creationId="{A5A2251C-7DDB-DDDE-FC08-25779F5D6636}"/>
          </ac:spMkLst>
        </pc:spChg>
        <pc:spChg chg="mod">
          <ac:chgData name="Alfred Asterjadhi" userId="39de57b9-85c0-4fd1-aaac-8ca2b6560ad0" providerId="ADAL" clId="{05D90715-F29C-4B30-B873-3743C7BBC737}" dt="2025-05-13T01:26:04.697" v="9299"/>
          <ac:spMkLst>
            <pc:docMk/>
            <pc:sldMk cId="2504104965" sldId="1495"/>
            <ac:spMk id="6" creationId="{43FBEDB7-D6AD-9B06-2514-7C64F905E95C}"/>
          </ac:spMkLst>
        </pc:spChg>
      </pc:sldChg>
      <pc:sldChg chg="modSp add mod">
        <pc:chgData name="Alfred Asterjadhi" userId="39de57b9-85c0-4fd1-aaac-8ca2b6560ad0" providerId="ADAL" clId="{05D90715-F29C-4B30-B873-3743C7BBC737}" dt="2025-04-24T15:40:35.962" v="7814" actId="20577"/>
        <pc:sldMkLst>
          <pc:docMk/>
          <pc:sldMk cId="955395164" sldId="1496"/>
        </pc:sldMkLst>
        <pc:spChg chg="mod">
          <ac:chgData name="Alfred Asterjadhi" userId="39de57b9-85c0-4fd1-aaac-8ca2b6560ad0" providerId="ADAL" clId="{05D90715-F29C-4B30-B873-3743C7BBC737}" dt="2025-04-11T00:03:11.114" v="7106" actId="20577"/>
          <ac:spMkLst>
            <pc:docMk/>
            <pc:sldMk cId="955395164" sldId="1496"/>
            <ac:spMk id="2" creationId="{CAB29160-7A36-4F79-244C-450CF8B93A8F}"/>
          </ac:spMkLst>
        </pc:spChg>
        <pc:spChg chg="mod">
          <ac:chgData name="Alfred Asterjadhi" userId="39de57b9-85c0-4fd1-aaac-8ca2b6560ad0" providerId="ADAL" clId="{05D90715-F29C-4B30-B873-3743C7BBC737}" dt="2025-04-24T15:40:35.962" v="7814" actId="20577"/>
          <ac:spMkLst>
            <pc:docMk/>
            <pc:sldMk cId="955395164" sldId="1496"/>
            <ac:spMk id="3" creationId="{391A9F08-3FA0-91F5-E4EB-4E513C565051}"/>
          </ac:spMkLst>
        </pc:spChg>
      </pc:sldChg>
      <pc:sldChg chg="modSp add mod">
        <pc:chgData name="Alfred Asterjadhi" userId="39de57b9-85c0-4fd1-aaac-8ca2b6560ad0" providerId="ADAL" clId="{05D90715-F29C-4B30-B873-3743C7BBC737}" dt="2025-04-24T15:41:44.524" v="7849" actId="6549"/>
        <pc:sldMkLst>
          <pc:docMk/>
          <pc:sldMk cId="668182049" sldId="1497"/>
        </pc:sldMkLst>
        <pc:spChg chg="mod">
          <ac:chgData name="Alfred Asterjadhi" userId="39de57b9-85c0-4fd1-aaac-8ca2b6560ad0" providerId="ADAL" clId="{05D90715-F29C-4B30-B873-3743C7BBC737}" dt="2025-04-11T00:03:14.780" v="7107" actId="20577"/>
          <ac:spMkLst>
            <pc:docMk/>
            <pc:sldMk cId="668182049" sldId="1497"/>
            <ac:spMk id="2" creationId="{BD918D8A-CC65-3D0D-FCF1-5473138F3B25}"/>
          </ac:spMkLst>
        </pc:spChg>
        <pc:spChg chg="mod">
          <ac:chgData name="Alfred Asterjadhi" userId="39de57b9-85c0-4fd1-aaac-8ca2b6560ad0" providerId="ADAL" clId="{05D90715-F29C-4B30-B873-3743C7BBC737}" dt="2025-04-24T15:41:44.524" v="7849" actId="6549"/>
          <ac:spMkLst>
            <pc:docMk/>
            <pc:sldMk cId="668182049" sldId="1497"/>
            <ac:spMk id="3" creationId="{2AE48278-A8AB-F90D-7ED9-723A9BC989E2}"/>
          </ac:spMkLst>
        </pc:spChg>
      </pc:sldChg>
      <pc:sldChg chg="addSp modSp add mod">
        <pc:chgData name="Alfred Asterjadhi" userId="39de57b9-85c0-4fd1-aaac-8ca2b6560ad0" providerId="ADAL" clId="{05D90715-F29C-4B30-B873-3743C7BBC737}" dt="2025-04-24T15:45:22.857" v="7969" actId="6549"/>
        <pc:sldMkLst>
          <pc:docMk/>
          <pc:sldMk cId="743327340" sldId="1498"/>
        </pc:sldMkLst>
        <pc:spChg chg="mod">
          <ac:chgData name="Alfred Asterjadhi" userId="39de57b9-85c0-4fd1-aaac-8ca2b6560ad0" providerId="ADAL" clId="{05D90715-F29C-4B30-B873-3743C7BBC737}" dt="2025-04-11T00:03:18.348" v="7108" actId="20577"/>
          <ac:spMkLst>
            <pc:docMk/>
            <pc:sldMk cId="743327340" sldId="1498"/>
            <ac:spMk id="2" creationId="{8CC2FD9E-7FC3-7332-5875-03273757ED54}"/>
          </ac:spMkLst>
        </pc:spChg>
        <pc:spChg chg="mod">
          <ac:chgData name="Alfred Asterjadhi" userId="39de57b9-85c0-4fd1-aaac-8ca2b6560ad0" providerId="ADAL" clId="{05D90715-F29C-4B30-B873-3743C7BBC737}" dt="2025-04-24T15:45:22.857" v="7969" actId="6549"/>
          <ac:spMkLst>
            <pc:docMk/>
            <pc:sldMk cId="743327340" sldId="1498"/>
            <ac:spMk id="3" creationId="{C7232928-591C-9AA6-0228-AEB696D8A076}"/>
          </ac:spMkLst>
        </pc:spChg>
      </pc:sldChg>
      <pc:sldChg chg="modSp add mod">
        <pc:chgData name="Alfred Asterjadhi" userId="39de57b9-85c0-4fd1-aaac-8ca2b6560ad0" providerId="ADAL" clId="{05D90715-F29C-4B30-B873-3743C7BBC737}" dt="2025-04-24T15:47:37.928" v="8092" actId="20577"/>
        <pc:sldMkLst>
          <pc:docMk/>
          <pc:sldMk cId="477479402" sldId="1499"/>
        </pc:sldMkLst>
        <pc:spChg chg="mod">
          <ac:chgData name="Alfred Asterjadhi" userId="39de57b9-85c0-4fd1-aaac-8ca2b6560ad0" providerId="ADAL" clId="{05D90715-F29C-4B30-B873-3743C7BBC737}" dt="2025-04-11T00:03:22.782" v="7109" actId="20577"/>
          <ac:spMkLst>
            <pc:docMk/>
            <pc:sldMk cId="477479402" sldId="1499"/>
            <ac:spMk id="2" creationId="{5C25572E-BE9B-70FA-F26A-EAD53FA6F136}"/>
          </ac:spMkLst>
        </pc:spChg>
        <pc:spChg chg="mod">
          <ac:chgData name="Alfred Asterjadhi" userId="39de57b9-85c0-4fd1-aaac-8ca2b6560ad0" providerId="ADAL" clId="{05D90715-F29C-4B30-B873-3743C7BBC737}" dt="2025-04-24T15:47:37.928" v="8092" actId="20577"/>
          <ac:spMkLst>
            <pc:docMk/>
            <pc:sldMk cId="477479402" sldId="1499"/>
            <ac:spMk id="3" creationId="{2F908E42-D82C-429A-265B-DDA6A899F57F}"/>
          </ac:spMkLst>
        </pc:spChg>
      </pc:sldChg>
      <pc:sldChg chg="modSp add mod">
        <pc:chgData name="Alfred Asterjadhi" userId="39de57b9-85c0-4fd1-aaac-8ca2b6560ad0" providerId="ADAL" clId="{05D90715-F29C-4B30-B873-3743C7BBC737}" dt="2025-04-24T15:55:41.828" v="8300" actId="6549"/>
        <pc:sldMkLst>
          <pc:docMk/>
          <pc:sldMk cId="231626497" sldId="1500"/>
        </pc:sldMkLst>
        <pc:spChg chg="mod">
          <ac:chgData name="Alfred Asterjadhi" userId="39de57b9-85c0-4fd1-aaac-8ca2b6560ad0" providerId="ADAL" clId="{05D90715-F29C-4B30-B873-3743C7BBC737}" dt="2025-04-24T15:55:41.828" v="8300" actId="6549"/>
          <ac:spMkLst>
            <pc:docMk/>
            <pc:sldMk cId="231626497" sldId="1500"/>
            <ac:spMk id="8" creationId="{C29E7D0D-06A3-8D3C-14C4-B19D7DA2C77C}"/>
          </ac:spMkLst>
        </pc:spChg>
        <pc:spChg chg="mod">
          <ac:chgData name="Alfred Asterjadhi" userId="39de57b9-85c0-4fd1-aaac-8ca2b6560ad0" providerId="ADAL" clId="{05D90715-F29C-4B30-B873-3743C7BBC737}" dt="2025-04-23T21:21:15.938" v="7736" actId="20577"/>
          <ac:spMkLst>
            <pc:docMk/>
            <pc:sldMk cId="231626497" sldId="1500"/>
            <ac:spMk id="13" creationId="{2F05EA5F-ECE4-5931-90A3-6B1F6BDF6A3C}"/>
          </ac:spMkLst>
        </pc:spChg>
      </pc:sldChg>
      <pc:sldChg chg="modSp add mod">
        <pc:chgData name="Alfred Asterjadhi" userId="39de57b9-85c0-4fd1-aaac-8ca2b6560ad0" providerId="ADAL" clId="{05D90715-F29C-4B30-B873-3743C7BBC737}" dt="2025-05-13T01:25:46.498" v="9287" actId="20577"/>
        <pc:sldMkLst>
          <pc:docMk/>
          <pc:sldMk cId="800574499" sldId="1501"/>
        </pc:sldMkLst>
        <pc:spChg chg="mod">
          <ac:chgData name="Alfred Asterjadhi" userId="39de57b9-85c0-4fd1-aaac-8ca2b6560ad0" providerId="ADAL" clId="{05D90715-F29C-4B30-B873-3743C7BBC737}" dt="2025-05-13T01:21:22.884" v="9159"/>
          <ac:spMkLst>
            <pc:docMk/>
            <pc:sldMk cId="800574499" sldId="1501"/>
            <ac:spMk id="5" creationId="{90549975-53BF-7E87-08A2-2C042F00E0F0}"/>
          </ac:spMkLst>
        </pc:spChg>
        <pc:spChg chg="mod">
          <ac:chgData name="Alfred Asterjadhi" userId="39de57b9-85c0-4fd1-aaac-8ca2b6560ad0" providerId="ADAL" clId="{05D90715-F29C-4B30-B873-3743C7BBC737}" dt="2025-05-13T01:25:46.498" v="9287" actId="20577"/>
          <ac:spMkLst>
            <pc:docMk/>
            <pc:sldMk cId="800574499" sldId="1501"/>
            <ac:spMk id="6" creationId="{2EEF64AB-0BD0-166F-D57B-EF9C9B29D28B}"/>
          </ac:spMkLst>
        </pc:spChg>
        <pc:spChg chg="mod">
          <ac:chgData name="Alfred Asterjadhi" userId="39de57b9-85c0-4fd1-aaac-8ca2b6560ad0" providerId="ADAL" clId="{05D90715-F29C-4B30-B873-3743C7BBC737}" dt="2025-04-17T17:29:52.361" v="7501" actId="6549"/>
          <ac:spMkLst>
            <pc:docMk/>
            <pc:sldMk cId="800574499" sldId="1501"/>
            <ac:spMk id="7" creationId="{07F42C7B-BB90-C8D4-2088-CF537A42CA3D}"/>
          </ac:spMkLst>
        </pc:spChg>
      </pc:sldChg>
      <pc:sldChg chg="addSp delSp modSp new del mod modClrScheme chgLayout">
        <pc:chgData name="Alfred Asterjadhi" userId="39de57b9-85c0-4fd1-aaac-8ca2b6560ad0" providerId="ADAL" clId="{05D90715-F29C-4B30-B873-3743C7BBC737}" dt="2025-04-16T21:41:53.511" v="7208" actId="47"/>
        <pc:sldMkLst>
          <pc:docMk/>
          <pc:sldMk cId="2551880791" sldId="1501"/>
        </pc:sldMkLst>
      </pc:sldChg>
      <pc:sldChg chg="modSp add mod">
        <pc:chgData name="Alfred Asterjadhi" userId="39de57b9-85c0-4fd1-aaac-8ca2b6560ad0" providerId="ADAL" clId="{05D90715-F29C-4B30-B873-3743C7BBC737}" dt="2025-05-13T01:25:50.780" v="9288"/>
        <pc:sldMkLst>
          <pc:docMk/>
          <pc:sldMk cId="2151475651" sldId="1502"/>
        </pc:sldMkLst>
        <pc:spChg chg="mod">
          <ac:chgData name="Alfred Asterjadhi" userId="39de57b9-85c0-4fd1-aaac-8ca2b6560ad0" providerId="ADAL" clId="{05D90715-F29C-4B30-B873-3743C7BBC737}" dt="2025-05-12T06:21:22.563" v="8638" actId="20577"/>
          <ac:spMkLst>
            <pc:docMk/>
            <pc:sldMk cId="2151475651" sldId="1502"/>
            <ac:spMk id="2" creationId="{BD61B737-7ED6-076E-8ADA-4E23CA3C09C0}"/>
          </ac:spMkLst>
        </pc:spChg>
        <pc:spChg chg="mod">
          <ac:chgData name="Alfred Asterjadhi" userId="39de57b9-85c0-4fd1-aaac-8ca2b6560ad0" providerId="ADAL" clId="{05D90715-F29C-4B30-B873-3743C7BBC737}" dt="2025-05-12T06:22:13.150" v="8653" actId="20577"/>
          <ac:spMkLst>
            <pc:docMk/>
            <pc:sldMk cId="2151475651" sldId="1502"/>
            <ac:spMk id="3" creationId="{5A9FC8A0-7799-9A01-9C9E-3D68630092FF}"/>
          </ac:spMkLst>
        </pc:spChg>
        <pc:spChg chg="mod">
          <ac:chgData name="Alfred Asterjadhi" userId="39de57b9-85c0-4fd1-aaac-8ca2b6560ad0" providerId="ADAL" clId="{05D90715-F29C-4B30-B873-3743C7BBC737}" dt="2025-05-13T01:25:50.780" v="9288"/>
          <ac:spMkLst>
            <pc:docMk/>
            <pc:sldMk cId="2151475651" sldId="1502"/>
            <ac:spMk id="6" creationId="{8839ADA7-5966-DF31-25D2-A4015DBFF541}"/>
          </ac:spMkLst>
        </pc:spChg>
      </pc:sldChg>
      <pc:sldChg chg="addSp modSp add mod">
        <pc:chgData name="Alfred Asterjadhi" userId="39de57b9-85c0-4fd1-aaac-8ca2b6560ad0" providerId="ADAL" clId="{05D90715-F29C-4B30-B873-3743C7BBC737}" dt="2025-05-13T01:25:52.126" v="9289"/>
        <pc:sldMkLst>
          <pc:docMk/>
          <pc:sldMk cId="2393563580" sldId="1503"/>
        </pc:sldMkLst>
        <pc:spChg chg="mod">
          <ac:chgData name="Alfred Asterjadhi" userId="39de57b9-85c0-4fd1-aaac-8ca2b6560ad0" providerId="ADAL" clId="{05D90715-F29C-4B30-B873-3743C7BBC737}" dt="2025-05-12T06:21:26.682" v="8640" actId="20577"/>
          <ac:spMkLst>
            <pc:docMk/>
            <pc:sldMk cId="2393563580" sldId="1503"/>
            <ac:spMk id="2" creationId="{A4A436A7-0DD9-F139-FAF8-0A3A24565908}"/>
          </ac:spMkLst>
        </pc:spChg>
        <pc:spChg chg="mod">
          <ac:chgData name="Alfred Asterjadhi" userId="39de57b9-85c0-4fd1-aaac-8ca2b6560ad0" providerId="ADAL" clId="{05D90715-F29C-4B30-B873-3743C7BBC737}" dt="2025-04-17T17:51:56.863" v="7577" actId="20577"/>
          <ac:spMkLst>
            <pc:docMk/>
            <pc:sldMk cId="2393563580" sldId="1503"/>
            <ac:spMk id="3" creationId="{82C1CE05-2EE8-D42F-CB3C-851E1CF941E5}"/>
          </ac:spMkLst>
        </pc:spChg>
        <pc:spChg chg="mod">
          <ac:chgData name="Alfred Asterjadhi" userId="39de57b9-85c0-4fd1-aaac-8ca2b6560ad0" providerId="ADAL" clId="{05D90715-F29C-4B30-B873-3743C7BBC737}" dt="2025-05-13T01:25:52.126" v="9289"/>
          <ac:spMkLst>
            <pc:docMk/>
            <pc:sldMk cId="2393563580" sldId="1503"/>
            <ac:spMk id="6" creationId="{340551D3-34B9-5F5C-EA31-D7139AFE79A0}"/>
          </ac:spMkLst>
        </pc:spChg>
      </pc:sldChg>
      <pc:sldChg chg="modSp add mod">
        <pc:chgData name="Alfred Asterjadhi" userId="39de57b9-85c0-4fd1-aaac-8ca2b6560ad0" providerId="ADAL" clId="{05D90715-F29C-4B30-B873-3743C7BBC737}" dt="2025-05-13T01:25:53.494" v="9290"/>
        <pc:sldMkLst>
          <pc:docMk/>
          <pc:sldMk cId="2240094714" sldId="1504"/>
        </pc:sldMkLst>
        <pc:spChg chg="mod">
          <ac:chgData name="Alfred Asterjadhi" userId="39de57b9-85c0-4fd1-aaac-8ca2b6560ad0" providerId="ADAL" clId="{05D90715-F29C-4B30-B873-3743C7BBC737}" dt="2025-05-12T06:21:33.084" v="8644" actId="20577"/>
          <ac:spMkLst>
            <pc:docMk/>
            <pc:sldMk cId="2240094714" sldId="1504"/>
            <ac:spMk id="2" creationId="{1960CB66-32D5-062A-E194-826CE17D9AF1}"/>
          </ac:spMkLst>
        </pc:spChg>
        <pc:spChg chg="mod">
          <ac:chgData name="Alfred Asterjadhi" userId="39de57b9-85c0-4fd1-aaac-8ca2b6560ad0" providerId="ADAL" clId="{05D90715-F29C-4B30-B873-3743C7BBC737}" dt="2025-04-17T17:52:03.575" v="7583" actId="20577"/>
          <ac:spMkLst>
            <pc:docMk/>
            <pc:sldMk cId="2240094714" sldId="1504"/>
            <ac:spMk id="3" creationId="{3D7D070D-3EFE-FC0F-A7B8-1BB70921310D}"/>
          </ac:spMkLst>
        </pc:spChg>
        <pc:spChg chg="mod">
          <ac:chgData name="Alfred Asterjadhi" userId="39de57b9-85c0-4fd1-aaac-8ca2b6560ad0" providerId="ADAL" clId="{05D90715-F29C-4B30-B873-3743C7BBC737}" dt="2025-05-13T01:25:53.494" v="9290"/>
          <ac:spMkLst>
            <pc:docMk/>
            <pc:sldMk cId="2240094714" sldId="1504"/>
            <ac:spMk id="6" creationId="{1276061F-9548-3F82-97B2-DCC43367912F}"/>
          </ac:spMkLst>
        </pc:spChg>
      </pc:sldChg>
      <pc:sldChg chg="modSp add mod">
        <pc:chgData name="Alfred Asterjadhi" userId="39de57b9-85c0-4fd1-aaac-8ca2b6560ad0" providerId="ADAL" clId="{05D90715-F29C-4B30-B873-3743C7BBC737}" dt="2025-05-13T01:25:54.903" v="9291"/>
        <pc:sldMkLst>
          <pc:docMk/>
          <pc:sldMk cId="1172581598" sldId="1505"/>
        </pc:sldMkLst>
        <pc:spChg chg="mod">
          <ac:chgData name="Alfred Asterjadhi" userId="39de57b9-85c0-4fd1-aaac-8ca2b6560ad0" providerId="ADAL" clId="{05D90715-F29C-4B30-B873-3743C7BBC737}" dt="2025-05-12T06:21:35.228" v="8645" actId="20577"/>
          <ac:spMkLst>
            <pc:docMk/>
            <pc:sldMk cId="1172581598" sldId="1505"/>
            <ac:spMk id="2" creationId="{3D1253AB-9162-791E-4977-E42D2F39B373}"/>
          </ac:spMkLst>
        </pc:spChg>
        <pc:spChg chg="mod">
          <ac:chgData name="Alfred Asterjadhi" userId="39de57b9-85c0-4fd1-aaac-8ca2b6560ad0" providerId="ADAL" clId="{05D90715-F29C-4B30-B873-3743C7BBC737}" dt="2025-05-02T16:33:47.715" v="8634" actId="20577"/>
          <ac:spMkLst>
            <pc:docMk/>
            <pc:sldMk cId="1172581598" sldId="1505"/>
            <ac:spMk id="3" creationId="{76CD17F0-D765-479C-51CA-4E0BA0AB9A3E}"/>
          </ac:spMkLst>
        </pc:spChg>
        <pc:spChg chg="mod">
          <ac:chgData name="Alfred Asterjadhi" userId="39de57b9-85c0-4fd1-aaac-8ca2b6560ad0" providerId="ADAL" clId="{05D90715-F29C-4B30-B873-3743C7BBC737}" dt="2025-05-13T01:25:54.903" v="9291"/>
          <ac:spMkLst>
            <pc:docMk/>
            <pc:sldMk cId="1172581598" sldId="1505"/>
            <ac:spMk id="6" creationId="{072F2EC4-6D3D-8B64-8EBF-A56C998C28D6}"/>
          </ac:spMkLst>
        </pc:spChg>
      </pc:sldChg>
      <pc:sldChg chg="modSp add mod">
        <pc:chgData name="Alfred Asterjadhi" userId="39de57b9-85c0-4fd1-aaac-8ca2b6560ad0" providerId="ADAL" clId="{05D90715-F29C-4B30-B873-3743C7BBC737}" dt="2025-04-24T19:00:53.183" v="8304" actId="403"/>
        <pc:sldMkLst>
          <pc:docMk/>
          <pc:sldMk cId="1207971532" sldId="1506"/>
        </pc:sldMkLst>
        <pc:spChg chg="mod">
          <ac:chgData name="Alfred Asterjadhi" userId="39de57b9-85c0-4fd1-aaac-8ca2b6560ad0" providerId="ADAL" clId="{05D90715-F29C-4B30-B873-3743C7BBC737}" dt="2025-04-24T15:53:23.652" v="8216" actId="13926"/>
          <ac:spMkLst>
            <pc:docMk/>
            <pc:sldMk cId="1207971532" sldId="1506"/>
            <ac:spMk id="2" creationId="{BE5D3863-3F54-0826-8315-A5487CBD8D5A}"/>
          </ac:spMkLst>
        </pc:spChg>
        <pc:spChg chg="mod">
          <ac:chgData name="Alfred Asterjadhi" userId="39de57b9-85c0-4fd1-aaac-8ca2b6560ad0" providerId="ADAL" clId="{05D90715-F29C-4B30-B873-3743C7BBC737}" dt="2025-04-24T19:00:53.183" v="8304" actId="403"/>
          <ac:spMkLst>
            <pc:docMk/>
            <pc:sldMk cId="1207971532" sldId="1506"/>
            <ac:spMk id="3" creationId="{7249BC57-8DC8-69C4-7B81-8FF5DA53AEDD}"/>
          </ac:spMkLst>
        </pc:spChg>
      </pc:sldChg>
      <pc:sldChg chg="modSp add mod">
        <pc:chgData name="Alfred Asterjadhi" userId="39de57b9-85c0-4fd1-aaac-8ca2b6560ad0" providerId="ADAL" clId="{05D90715-F29C-4B30-B873-3743C7BBC737}" dt="2025-05-13T01:25:56.086" v="9292"/>
        <pc:sldMkLst>
          <pc:docMk/>
          <pc:sldMk cId="1241155676" sldId="1507"/>
        </pc:sldMkLst>
        <pc:spChg chg="mod">
          <ac:chgData name="Alfred Asterjadhi" userId="39de57b9-85c0-4fd1-aaac-8ca2b6560ad0" providerId="ADAL" clId="{05D90715-F29C-4B30-B873-3743C7BBC737}" dt="2025-05-12T06:21:37.672" v="8646" actId="20577"/>
          <ac:spMkLst>
            <pc:docMk/>
            <pc:sldMk cId="1241155676" sldId="1507"/>
            <ac:spMk id="2" creationId="{5123C2F4-F1BF-E1EA-269D-4E3B572BFF6B}"/>
          </ac:spMkLst>
        </pc:spChg>
        <pc:spChg chg="mod">
          <ac:chgData name="Alfred Asterjadhi" userId="39de57b9-85c0-4fd1-aaac-8ca2b6560ad0" providerId="ADAL" clId="{05D90715-F29C-4B30-B873-3743C7BBC737}" dt="2025-04-30T18:51:28.665" v="8560" actId="20577"/>
          <ac:spMkLst>
            <pc:docMk/>
            <pc:sldMk cId="1241155676" sldId="1507"/>
            <ac:spMk id="3" creationId="{4E12D52D-B7D8-0637-B3CD-A688BA2AC62F}"/>
          </ac:spMkLst>
        </pc:spChg>
        <pc:spChg chg="mod">
          <ac:chgData name="Alfred Asterjadhi" userId="39de57b9-85c0-4fd1-aaac-8ca2b6560ad0" providerId="ADAL" clId="{05D90715-F29C-4B30-B873-3743C7BBC737}" dt="2025-05-13T01:25:56.086" v="9292"/>
          <ac:spMkLst>
            <pc:docMk/>
            <pc:sldMk cId="1241155676" sldId="1507"/>
            <ac:spMk id="6" creationId="{93E4B63C-41F8-46AE-577F-54C61473B97D}"/>
          </ac:spMkLst>
        </pc:spChg>
      </pc:sldChg>
      <pc:sldChg chg="modSp add mod">
        <pc:chgData name="Alfred Asterjadhi" userId="39de57b9-85c0-4fd1-aaac-8ca2b6560ad0" providerId="ADAL" clId="{05D90715-F29C-4B30-B873-3743C7BBC737}" dt="2025-05-13T01:25:57.249" v="9293"/>
        <pc:sldMkLst>
          <pc:docMk/>
          <pc:sldMk cId="2652812485" sldId="1508"/>
        </pc:sldMkLst>
        <pc:spChg chg="mod">
          <ac:chgData name="Alfred Asterjadhi" userId="39de57b9-85c0-4fd1-aaac-8ca2b6560ad0" providerId="ADAL" clId="{05D90715-F29C-4B30-B873-3743C7BBC737}" dt="2025-05-12T06:21:40.332" v="8647" actId="20577"/>
          <ac:spMkLst>
            <pc:docMk/>
            <pc:sldMk cId="2652812485" sldId="1508"/>
            <ac:spMk id="2" creationId="{A1383DC9-DF14-5AB5-6CB7-123911C2EB33}"/>
          </ac:spMkLst>
        </pc:spChg>
        <pc:spChg chg="mod">
          <ac:chgData name="Alfred Asterjadhi" userId="39de57b9-85c0-4fd1-aaac-8ca2b6560ad0" providerId="ADAL" clId="{05D90715-F29C-4B30-B873-3743C7BBC737}" dt="2025-05-05T14:11:36.592" v="8637" actId="20577"/>
          <ac:spMkLst>
            <pc:docMk/>
            <pc:sldMk cId="2652812485" sldId="1508"/>
            <ac:spMk id="3" creationId="{E67D8065-8CF5-87B3-6771-E51567FFBA23}"/>
          </ac:spMkLst>
        </pc:spChg>
        <pc:spChg chg="mod">
          <ac:chgData name="Alfred Asterjadhi" userId="39de57b9-85c0-4fd1-aaac-8ca2b6560ad0" providerId="ADAL" clId="{05D90715-F29C-4B30-B873-3743C7BBC737}" dt="2025-05-13T01:25:57.249" v="9293"/>
          <ac:spMkLst>
            <pc:docMk/>
            <pc:sldMk cId="2652812485" sldId="1508"/>
            <ac:spMk id="6" creationId="{BEA3A401-BBD7-1797-62AD-4F2217E2390A}"/>
          </ac:spMkLst>
        </pc:spChg>
      </pc:sldChg>
      <pc:sldChg chg="add del">
        <pc:chgData name="Alfred Asterjadhi" userId="39de57b9-85c0-4fd1-aaac-8ca2b6560ad0" providerId="ADAL" clId="{05D90715-F29C-4B30-B873-3743C7BBC737}" dt="2025-04-30T14:44:44.940" v="8352"/>
        <pc:sldMkLst>
          <pc:docMk/>
          <pc:sldMk cId="2908526484" sldId="1508"/>
        </pc:sldMkLst>
      </pc:sldChg>
      <pc:sldChg chg="modSp add mod">
        <pc:chgData name="Alfred Asterjadhi" userId="39de57b9-85c0-4fd1-aaac-8ca2b6560ad0" providerId="ADAL" clId="{05D90715-F29C-4B30-B873-3743C7BBC737}" dt="2025-05-13T01:25:58.349" v="9294"/>
        <pc:sldMkLst>
          <pc:docMk/>
          <pc:sldMk cId="399329110" sldId="1509"/>
        </pc:sldMkLst>
        <pc:spChg chg="mod">
          <ac:chgData name="Alfred Asterjadhi" userId="39de57b9-85c0-4fd1-aaac-8ca2b6560ad0" providerId="ADAL" clId="{05D90715-F29C-4B30-B873-3743C7BBC737}" dt="2025-05-12T06:21:42.489" v="8648" actId="20577"/>
          <ac:spMkLst>
            <pc:docMk/>
            <pc:sldMk cId="399329110" sldId="1509"/>
            <ac:spMk id="2" creationId="{92A90BBE-05C3-8473-E684-9CA2ADF0BBEA}"/>
          </ac:spMkLst>
        </pc:spChg>
        <pc:spChg chg="mod">
          <ac:chgData name="Alfred Asterjadhi" userId="39de57b9-85c0-4fd1-aaac-8ca2b6560ad0" providerId="ADAL" clId="{05D90715-F29C-4B30-B873-3743C7BBC737}" dt="2025-05-13T01:22:53.665" v="9162" actId="20577"/>
          <ac:spMkLst>
            <pc:docMk/>
            <pc:sldMk cId="399329110" sldId="1509"/>
            <ac:spMk id="3" creationId="{D87606B6-D32E-AFC2-F0FF-CCBB91E65936}"/>
          </ac:spMkLst>
        </pc:spChg>
        <pc:spChg chg="mod">
          <ac:chgData name="Alfred Asterjadhi" userId="39de57b9-85c0-4fd1-aaac-8ca2b6560ad0" providerId="ADAL" clId="{05D90715-F29C-4B30-B873-3743C7BBC737}" dt="2025-05-13T01:25:58.349" v="9294"/>
          <ac:spMkLst>
            <pc:docMk/>
            <pc:sldMk cId="399329110" sldId="1509"/>
            <ac:spMk id="6" creationId="{8ECE8A08-A7DF-2064-608D-2656F062C3B4}"/>
          </ac:spMkLst>
        </pc:spChg>
      </pc:sldChg>
      <pc:sldChg chg="modSp add mod">
        <pc:chgData name="Alfred Asterjadhi" userId="39de57b9-85c0-4fd1-aaac-8ca2b6560ad0" providerId="ADAL" clId="{05D90715-F29C-4B30-B873-3743C7BBC737}" dt="2025-05-15T04:55:52.225" v="10481" actId="207"/>
        <pc:sldMkLst>
          <pc:docMk/>
          <pc:sldMk cId="1827448681" sldId="1510"/>
        </pc:sldMkLst>
        <pc:spChg chg="mod">
          <ac:chgData name="Alfred Asterjadhi" userId="39de57b9-85c0-4fd1-aaac-8ca2b6560ad0" providerId="ADAL" clId="{05D90715-F29C-4B30-B873-3743C7BBC737}" dt="2025-05-13T01:03:28.057" v="9115" actId="207"/>
          <ac:spMkLst>
            <pc:docMk/>
            <pc:sldMk cId="1827448681" sldId="1510"/>
            <ac:spMk id="2" creationId="{11CD3753-357F-7025-A338-9C784B02CCB0}"/>
          </ac:spMkLst>
        </pc:spChg>
        <pc:spChg chg="mod">
          <ac:chgData name="Alfred Asterjadhi" userId="39de57b9-85c0-4fd1-aaac-8ca2b6560ad0" providerId="ADAL" clId="{05D90715-F29C-4B30-B873-3743C7BBC737}" dt="2025-05-15T04:55:52.225" v="10481" actId="207"/>
          <ac:spMkLst>
            <pc:docMk/>
            <pc:sldMk cId="1827448681" sldId="1510"/>
            <ac:spMk id="3" creationId="{8801C032-3916-7D40-9B6A-602FF15A5B79}"/>
          </ac:spMkLst>
        </pc:spChg>
        <pc:spChg chg="mod">
          <ac:chgData name="Alfred Asterjadhi" userId="39de57b9-85c0-4fd1-aaac-8ca2b6560ad0" providerId="ADAL" clId="{05D90715-F29C-4B30-B873-3743C7BBC737}" dt="2025-05-13T01:25:59.477" v="9295"/>
          <ac:spMkLst>
            <pc:docMk/>
            <pc:sldMk cId="1827448681" sldId="1510"/>
            <ac:spMk id="6" creationId="{E6014946-947B-A7ED-66F8-A79C40FEBF5F}"/>
          </ac:spMkLst>
        </pc:spChg>
      </pc:sldChg>
      <pc:sldChg chg="modSp add mod">
        <pc:chgData name="Alfred Asterjadhi" userId="39de57b9-85c0-4fd1-aaac-8ca2b6560ad0" providerId="ADAL" clId="{05D90715-F29C-4B30-B873-3743C7BBC737}" dt="2025-05-15T04:56:00.018" v="10486" actId="20577"/>
        <pc:sldMkLst>
          <pc:docMk/>
          <pc:sldMk cId="1108285005" sldId="1511"/>
        </pc:sldMkLst>
        <pc:spChg chg="mod">
          <ac:chgData name="Alfred Asterjadhi" userId="39de57b9-85c0-4fd1-aaac-8ca2b6560ad0" providerId="ADAL" clId="{05D90715-F29C-4B30-B873-3743C7BBC737}" dt="2025-05-15T04:56:00.018" v="10486" actId="20577"/>
          <ac:spMkLst>
            <pc:docMk/>
            <pc:sldMk cId="1108285005" sldId="1511"/>
            <ac:spMk id="2" creationId="{CDAD6BA3-7FD5-2931-93E1-762688B519F9}"/>
          </ac:spMkLst>
        </pc:spChg>
        <pc:spChg chg="mod">
          <ac:chgData name="Alfred Asterjadhi" userId="39de57b9-85c0-4fd1-aaac-8ca2b6560ad0" providerId="ADAL" clId="{05D90715-F29C-4B30-B873-3743C7BBC737}" dt="2025-05-15T04:55:56.703" v="10482" actId="207"/>
          <ac:spMkLst>
            <pc:docMk/>
            <pc:sldMk cId="1108285005" sldId="1511"/>
            <ac:spMk id="3" creationId="{E165C998-D2E2-D0CA-FBB8-CC72FF2AD087}"/>
          </ac:spMkLst>
        </pc:spChg>
        <pc:spChg chg="mod">
          <ac:chgData name="Alfred Asterjadhi" userId="39de57b9-85c0-4fd1-aaac-8ca2b6560ad0" providerId="ADAL" clId="{05D90715-F29C-4B30-B873-3743C7BBC737}" dt="2025-05-13T01:26:00.627" v="9296"/>
          <ac:spMkLst>
            <pc:docMk/>
            <pc:sldMk cId="1108285005" sldId="1511"/>
            <ac:spMk id="6" creationId="{822931DD-D5CC-16AB-DEBF-DCE63E4B30BC}"/>
          </ac:spMkLst>
        </pc:spChg>
      </pc:sldChg>
      <pc:sldChg chg="modSp add mod">
        <pc:chgData name="Alfred Asterjadhi" userId="39de57b9-85c0-4fd1-aaac-8ca2b6560ad0" providerId="ADAL" clId="{05D90715-F29C-4B30-B873-3743C7BBC737}" dt="2025-05-15T04:56:09.468" v="10487" actId="207"/>
        <pc:sldMkLst>
          <pc:docMk/>
          <pc:sldMk cId="343097353" sldId="1512"/>
        </pc:sldMkLst>
        <pc:spChg chg="mod">
          <ac:chgData name="Alfred Asterjadhi" userId="39de57b9-85c0-4fd1-aaac-8ca2b6560ad0" providerId="ADAL" clId="{05D90715-F29C-4B30-B873-3743C7BBC737}" dt="2025-05-13T01:25:29.492" v="9284" actId="207"/>
          <ac:spMkLst>
            <pc:docMk/>
            <pc:sldMk cId="343097353" sldId="1512"/>
            <ac:spMk id="2" creationId="{82100948-C4EB-BD59-025C-1F5B50250906}"/>
          </ac:spMkLst>
        </pc:spChg>
        <pc:spChg chg="mod">
          <ac:chgData name="Alfred Asterjadhi" userId="39de57b9-85c0-4fd1-aaac-8ca2b6560ad0" providerId="ADAL" clId="{05D90715-F29C-4B30-B873-3743C7BBC737}" dt="2025-05-15T04:56:09.468" v="10487" actId="207"/>
          <ac:spMkLst>
            <pc:docMk/>
            <pc:sldMk cId="343097353" sldId="1512"/>
            <ac:spMk id="3" creationId="{C537FBFD-2B2F-562D-E23D-FFDC519E6EFD}"/>
          </ac:spMkLst>
        </pc:spChg>
        <pc:spChg chg="mod">
          <ac:chgData name="Alfred Asterjadhi" userId="39de57b9-85c0-4fd1-aaac-8ca2b6560ad0" providerId="ADAL" clId="{05D90715-F29C-4B30-B873-3743C7BBC737}" dt="2025-05-13T01:26:01.722" v="9297"/>
          <ac:spMkLst>
            <pc:docMk/>
            <pc:sldMk cId="343097353" sldId="1512"/>
            <ac:spMk id="6" creationId="{8E3C1295-69D3-9B16-D640-FFCF6DD2BB4C}"/>
          </ac:spMkLst>
        </pc:spChg>
      </pc:sldChg>
      <pc:sldChg chg="modSp add del mod ord">
        <pc:chgData name="Alfred Asterjadhi" userId="39de57b9-85c0-4fd1-aaac-8ca2b6560ad0" providerId="ADAL" clId="{05D90715-F29C-4B30-B873-3743C7BBC737}" dt="2025-05-13T01:24:20.912" v="9192" actId="2696"/>
        <pc:sldMkLst>
          <pc:docMk/>
          <pc:sldMk cId="3905226479" sldId="1512"/>
        </pc:sldMkLst>
      </pc:sldChg>
      <pc:sldChg chg="modSp add mod">
        <pc:chgData name="Alfred Asterjadhi" userId="39de57b9-85c0-4fd1-aaac-8ca2b6560ad0" providerId="ADAL" clId="{05D90715-F29C-4B30-B873-3743C7BBC737}" dt="2025-05-15T04:58:31.454" v="10510" actId="20577"/>
        <pc:sldMkLst>
          <pc:docMk/>
          <pc:sldMk cId="2225592934" sldId="1513"/>
        </pc:sldMkLst>
        <pc:spChg chg="mod">
          <ac:chgData name="Alfred Asterjadhi" userId="39de57b9-85c0-4fd1-aaac-8ca2b6560ad0" providerId="ADAL" clId="{05D90715-F29C-4B30-B873-3743C7BBC737}" dt="2025-05-15T04:58:31.454" v="10510" actId="20577"/>
          <ac:spMkLst>
            <pc:docMk/>
            <pc:sldMk cId="2225592934" sldId="1513"/>
            <ac:spMk id="2" creationId="{B7D1DD72-E9F1-C8BC-B671-AE74C0371778}"/>
          </ac:spMkLst>
        </pc:spChg>
        <pc:spChg chg="mod">
          <ac:chgData name="Alfred Asterjadhi" userId="39de57b9-85c0-4fd1-aaac-8ca2b6560ad0" providerId="ADAL" clId="{05D90715-F29C-4B30-B873-3743C7BBC737}" dt="2025-05-15T04:56:20.320" v="10490" actId="207"/>
          <ac:spMkLst>
            <pc:docMk/>
            <pc:sldMk cId="2225592934" sldId="1513"/>
            <ac:spMk id="3" creationId="{3A4134B9-5069-06A3-8434-C2350DC5984E}"/>
          </ac:spMkLst>
        </pc:spChg>
      </pc:sldChg>
      <pc:sldChg chg="add del">
        <pc:chgData name="Alfred Asterjadhi" userId="39de57b9-85c0-4fd1-aaac-8ca2b6560ad0" providerId="ADAL" clId="{05D90715-F29C-4B30-B873-3743C7BBC737}" dt="2025-05-14T01:55:56.444" v="9310"/>
        <pc:sldMkLst>
          <pc:docMk/>
          <pc:sldMk cId="1116324314" sldId="1514"/>
        </pc:sldMkLst>
      </pc:sldChg>
      <pc:sldChg chg="modSp add mod">
        <pc:chgData name="Alfred Asterjadhi" userId="39de57b9-85c0-4fd1-aaac-8ca2b6560ad0" providerId="ADAL" clId="{05D90715-F29C-4B30-B873-3743C7BBC737}" dt="2025-05-15T04:58:37.459" v="10513" actId="20577"/>
        <pc:sldMkLst>
          <pc:docMk/>
          <pc:sldMk cId="2703579325" sldId="1514"/>
        </pc:sldMkLst>
        <pc:spChg chg="mod">
          <ac:chgData name="Alfred Asterjadhi" userId="39de57b9-85c0-4fd1-aaac-8ca2b6560ad0" providerId="ADAL" clId="{05D90715-F29C-4B30-B873-3743C7BBC737}" dt="2025-05-15T04:58:37.459" v="10513" actId="20577"/>
          <ac:spMkLst>
            <pc:docMk/>
            <pc:sldMk cId="2703579325" sldId="1514"/>
            <ac:spMk id="2" creationId="{550A0F88-CB14-3B92-25D6-F69F50D6AABE}"/>
          </ac:spMkLst>
        </pc:spChg>
        <pc:spChg chg="mod">
          <ac:chgData name="Alfred Asterjadhi" userId="39de57b9-85c0-4fd1-aaac-8ca2b6560ad0" providerId="ADAL" clId="{05D90715-F29C-4B30-B873-3743C7BBC737}" dt="2025-05-15T04:56:30.328" v="10491" actId="207"/>
          <ac:spMkLst>
            <pc:docMk/>
            <pc:sldMk cId="2703579325" sldId="1514"/>
            <ac:spMk id="3" creationId="{90C4CB0C-75E3-91E7-C941-28F6D7F5F2CB}"/>
          </ac:spMkLst>
        </pc:spChg>
      </pc:sldChg>
      <pc:sldChg chg="modSp add mod ord">
        <pc:chgData name="Alfred Asterjadhi" userId="39de57b9-85c0-4fd1-aaac-8ca2b6560ad0" providerId="ADAL" clId="{05D90715-F29C-4B30-B873-3743C7BBC737}" dt="2025-05-15T04:58:33.699" v="10511" actId="20577"/>
        <pc:sldMkLst>
          <pc:docMk/>
          <pc:sldMk cId="3216444931" sldId="1515"/>
        </pc:sldMkLst>
        <pc:spChg chg="mod">
          <ac:chgData name="Alfred Asterjadhi" userId="39de57b9-85c0-4fd1-aaac-8ca2b6560ad0" providerId="ADAL" clId="{05D90715-F29C-4B30-B873-3743C7BBC737}" dt="2025-05-15T04:58:33.699" v="10511" actId="20577"/>
          <ac:spMkLst>
            <pc:docMk/>
            <pc:sldMk cId="3216444931" sldId="1515"/>
            <ac:spMk id="2" creationId="{E716E833-06F4-6860-E32B-3F55E40B2043}"/>
          </ac:spMkLst>
        </pc:spChg>
        <pc:spChg chg="mod">
          <ac:chgData name="Alfred Asterjadhi" userId="39de57b9-85c0-4fd1-aaac-8ca2b6560ad0" providerId="ADAL" clId="{05D90715-F29C-4B30-B873-3743C7BBC737}" dt="2025-05-15T04:56:43.124" v="10492" actId="207"/>
          <ac:spMkLst>
            <pc:docMk/>
            <pc:sldMk cId="3216444931" sldId="1515"/>
            <ac:spMk id="3" creationId="{8F010964-BBEC-BF8A-0DF9-DA112B24772F}"/>
          </ac:spMkLst>
        </pc:spChg>
      </pc:sldChg>
      <pc:sldChg chg="modSp add mod">
        <pc:chgData name="Alfred Asterjadhi" userId="39de57b9-85c0-4fd1-aaac-8ca2b6560ad0" providerId="ADAL" clId="{05D90715-F29C-4B30-B873-3743C7BBC737}" dt="2025-05-15T04:58:39.084" v="10514" actId="20577"/>
        <pc:sldMkLst>
          <pc:docMk/>
          <pc:sldMk cId="1172865246" sldId="1516"/>
        </pc:sldMkLst>
        <pc:spChg chg="mod">
          <ac:chgData name="Alfred Asterjadhi" userId="39de57b9-85c0-4fd1-aaac-8ca2b6560ad0" providerId="ADAL" clId="{05D90715-F29C-4B30-B873-3743C7BBC737}" dt="2025-05-15T04:58:39.084" v="10514" actId="20577"/>
          <ac:spMkLst>
            <pc:docMk/>
            <pc:sldMk cId="1172865246" sldId="1516"/>
            <ac:spMk id="2" creationId="{43B2CC74-6E2C-C6CE-EB76-E1CD78AC7B4D}"/>
          </ac:spMkLst>
        </pc:spChg>
        <pc:spChg chg="mod">
          <ac:chgData name="Alfred Asterjadhi" userId="39de57b9-85c0-4fd1-aaac-8ca2b6560ad0" providerId="ADAL" clId="{05D90715-F29C-4B30-B873-3743C7BBC737}" dt="2025-05-15T04:57:06.750" v="10497" actId="207"/>
          <ac:spMkLst>
            <pc:docMk/>
            <pc:sldMk cId="1172865246" sldId="1516"/>
            <ac:spMk id="3" creationId="{00CA6951-1391-9DB1-0363-62E6C3EEE2C5}"/>
          </ac:spMkLst>
        </pc:spChg>
      </pc:sldChg>
      <pc:sldChg chg="modSp add mod">
        <pc:chgData name="Alfred Asterjadhi" userId="39de57b9-85c0-4fd1-aaac-8ca2b6560ad0" providerId="ADAL" clId="{05D90715-F29C-4B30-B873-3743C7BBC737}" dt="2025-05-15T04:58:41.399" v="10515" actId="20577"/>
        <pc:sldMkLst>
          <pc:docMk/>
          <pc:sldMk cId="402834261" sldId="1517"/>
        </pc:sldMkLst>
        <pc:spChg chg="mod">
          <ac:chgData name="Alfred Asterjadhi" userId="39de57b9-85c0-4fd1-aaac-8ca2b6560ad0" providerId="ADAL" clId="{05D90715-F29C-4B30-B873-3743C7BBC737}" dt="2025-05-15T04:58:41.399" v="10515" actId="20577"/>
          <ac:spMkLst>
            <pc:docMk/>
            <pc:sldMk cId="402834261" sldId="1517"/>
            <ac:spMk id="2" creationId="{2B8FABA0-D3FE-2E13-8659-D09E4BA996F6}"/>
          </ac:spMkLst>
        </pc:spChg>
        <pc:spChg chg="mod">
          <ac:chgData name="Alfred Asterjadhi" userId="39de57b9-85c0-4fd1-aaac-8ca2b6560ad0" providerId="ADAL" clId="{05D90715-F29C-4B30-B873-3743C7BBC737}" dt="2025-05-14T11:28:41.949" v="9900" actId="20577"/>
          <ac:spMkLst>
            <pc:docMk/>
            <pc:sldMk cId="402834261" sldId="1517"/>
            <ac:spMk id="3" creationId="{08414E7B-4EBF-F9CC-2A30-D9400551E375}"/>
          </ac:spMkLst>
        </pc:spChg>
      </pc:sldChg>
      <pc:sldChg chg="modSp add del mod">
        <pc:chgData name="Alfred Asterjadhi" userId="39de57b9-85c0-4fd1-aaac-8ca2b6560ad0" providerId="ADAL" clId="{05D90715-F29C-4B30-B873-3743C7BBC737}" dt="2025-05-15T04:58:16.336" v="10503" actId="2696"/>
        <pc:sldMkLst>
          <pc:docMk/>
          <pc:sldMk cId="111999427" sldId="1518"/>
        </pc:sldMkLst>
        <pc:spChg chg="mod">
          <ac:chgData name="Alfred Asterjadhi" userId="39de57b9-85c0-4fd1-aaac-8ca2b6560ad0" providerId="ADAL" clId="{05D90715-F29C-4B30-B873-3743C7BBC737}" dt="2025-05-14T04:19:56.036" v="9785" actId="207"/>
          <ac:spMkLst>
            <pc:docMk/>
            <pc:sldMk cId="111999427" sldId="1518"/>
            <ac:spMk id="2" creationId="{53BFD501-6FB9-CEE1-DD2B-90D3C6A66DE2}"/>
          </ac:spMkLst>
        </pc:spChg>
        <pc:spChg chg="mod">
          <ac:chgData name="Alfred Asterjadhi" userId="39de57b9-85c0-4fd1-aaac-8ca2b6560ad0" providerId="ADAL" clId="{05D90715-F29C-4B30-B873-3743C7BBC737}" dt="2025-05-15T04:58:03.731" v="10502" actId="207"/>
          <ac:spMkLst>
            <pc:docMk/>
            <pc:sldMk cId="111999427" sldId="1518"/>
            <ac:spMk id="3" creationId="{65ABC859-32AA-9DBC-A611-E67ACAAB836F}"/>
          </ac:spMkLst>
        </pc:spChg>
      </pc:sldChg>
      <pc:sldChg chg="modSp add mod">
        <pc:chgData name="Alfred Asterjadhi" userId="39de57b9-85c0-4fd1-aaac-8ca2b6560ad0" providerId="ADAL" clId="{05D90715-F29C-4B30-B873-3743C7BBC737}" dt="2025-05-15T04:58:28.079" v="10507" actId="20577"/>
        <pc:sldMkLst>
          <pc:docMk/>
          <pc:sldMk cId="925788052" sldId="1518"/>
        </pc:sldMkLst>
        <pc:spChg chg="mod">
          <ac:chgData name="Alfred Asterjadhi" userId="39de57b9-85c0-4fd1-aaac-8ca2b6560ad0" providerId="ADAL" clId="{05D90715-F29C-4B30-B873-3743C7BBC737}" dt="2025-05-15T04:58:28.079" v="10507" actId="20577"/>
          <ac:spMkLst>
            <pc:docMk/>
            <pc:sldMk cId="925788052" sldId="1518"/>
            <ac:spMk id="2" creationId="{53BFD501-6FB9-CEE1-DD2B-90D3C6A66DE2}"/>
          </ac:spMkLst>
        </pc:spChg>
      </pc:sldChg>
      <pc:sldChg chg="addSp modSp add mod">
        <pc:chgData name="Alfred Asterjadhi" userId="39de57b9-85c0-4fd1-aaac-8ca2b6560ad0" providerId="ADAL" clId="{05D90715-F29C-4B30-B873-3743C7BBC737}" dt="2025-05-15T05:00:13.727" v="10543" actId="20577"/>
        <pc:sldMkLst>
          <pc:docMk/>
          <pc:sldMk cId="1004879123" sldId="1519"/>
        </pc:sldMkLst>
        <pc:spChg chg="mod">
          <ac:chgData name="Alfred Asterjadhi" userId="39de57b9-85c0-4fd1-aaac-8ca2b6560ad0" providerId="ADAL" clId="{05D90715-F29C-4B30-B873-3743C7BBC737}" dt="2025-05-15T05:00:13.727" v="10543" actId="20577"/>
          <ac:spMkLst>
            <pc:docMk/>
            <pc:sldMk cId="1004879123" sldId="1519"/>
            <ac:spMk id="2" creationId="{A8A8EA11-336E-2EB8-12A6-E857402EB5CC}"/>
          </ac:spMkLst>
        </pc:spChg>
        <pc:spChg chg="mod">
          <ac:chgData name="Alfred Asterjadhi" userId="39de57b9-85c0-4fd1-aaac-8ca2b6560ad0" providerId="ADAL" clId="{05D90715-F29C-4B30-B873-3743C7BBC737}" dt="2025-05-15T04:59:24.736" v="10523" actId="207"/>
          <ac:spMkLst>
            <pc:docMk/>
            <pc:sldMk cId="1004879123" sldId="1519"/>
            <ac:spMk id="3" creationId="{186A94E3-2C3E-32D6-D7F8-456CCECA40F1}"/>
          </ac:spMkLst>
        </pc:spChg>
        <pc:spChg chg="add">
          <ac:chgData name="Alfred Asterjadhi" userId="39de57b9-85c0-4fd1-aaac-8ca2b6560ad0" providerId="ADAL" clId="{05D90715-F29C-4B30-B873-3743C7BBC737}" dt="2025-05-14T11:57:39.769" v="10043"/>
          <ac:spMkLst>
            <pc:docMk/>
            <pc:sldMk cId="1004879123" sldId="1519"/>
            <ac:spMk id="7" creationId="{A805DA7A-D861-9164-0D9F-88AF768C9037}"/>
          </ac:spMkLst>
        </pc:spChg>
        <pc:spChg chg="add">
          <ac:chgData name="Alfred Asterjadhi" userId="39de57b9-85c0-4fd1-aaac-8ca2b6560ad0" providerId="ADAL" clId="{05D90715-F29C-4B30-B873-3743C7BBC737}" dt="2025-05-14T11:57:41.968" v="10044"/>
          <ac:spMkLst>
            <pc:docMk/>
            <pc:sldMk cId="1004879123" sldId="1519"/>
            <ac:spMk id="8" creationId="{ABCDB2D8-F76C-4D31-9314-8E1B92DDA865}"/>
          </ac:spMkLst>
        </pc:spChg>
      </pc:sldChg>
      <pc:sldChg chg="add del">
        <pc:chgData name="Alfred Asterjadhi" userId="39de57b9-85c0-4fd1-aaac-8ca2b6560ad0" providerId="ADAL" clId="{05D90715-F29C-4B30-B873-3743C7BBC737}" dt="2025-05-14T11:24:13.557" v="9809"/>
        <pc:sldMkLst>
          <pc:docMk/>
          <pc:sldMk cId="426693543" sldId="1520"/>
        </pc:sldMkLst>
      </pc:sldChg>
      <pc:sldChg chg="modSp add mod ord">
        <pc:chgData name="Alfred Asterjadhi" userId="39de57b9-85c0-4fd1-aaac-8ca2b6560ad0" providerId="ADAL" clId="{05D90715-F29C-4B30-B873-3743C7BBC737}" dt="2025-05-15T04:59:15.076" v="10522" actId="207"/>
        <pc:sldMkLst>
          <pc:docMk/>
          <pc:sldMk cId="4106350911" sldId="1520"/>
        </pc:sldMkLst>
        <pc:spChg chg="mod">
          <ac:chgData name="Alfred Asterjadhi" userId="39de57b9-85c0-4fd1-aaac-8ca2b6560ad0" providerId="ADAL" clId="{05D90715-F29C-4B30-B873-3743C7BBC737}" dt="2025-05-14T11:35:31.997" v="9997" actId="207"/>
          <ac:spMkLst>
            <pc:docMk/>
            <pc:sldMk cId="4106350911" sldId="1520"/>
            <ac:spMk id="2" creationId="{43D1A55A-D429-C48E-4CDD-A9E674C18E1A}"/>
          </ac:spMkLst>
        </pc:spChg>
        <pc:spChg chg="mod">
          <ac:chgData name="Alfred Asterjadhi" userId="39de57b9-85c0-4fd1-aaac-8ca2b6560ad0" providerId="ADAL" clId="{05D90715-F29C-4B30-B873-3743C7BBC737}" dt="2025-05-15T04:59:15.076" v="10522" actId="207"/>
          <ac:spMkLst>
            <pc:docMk/>
            <pc:sldMk cId="4106350911" sldId="1520"/>
            <ac:spMk id="3" creationId="{02655162-B2DF-F3A3-1FBD-4DE5C6D1EF92}"/>
          </ac:spMkLst>
        </pc:spChg>
      </pc:sldChg>
      <pc:sldChg chg="modSp add mod">
        <pc:chgData name="Alfred Asterjadhi" userId="39de57b9-85c0-4fd1-aaac-8ca2b6560ad0" providerId="ADAL" clId="{05D90715-F29C-4B30-B873-3743C7BBC737}" dt="2025-05-15T05:00:39.009" v="10550" actId="207"/>
        <pc:sldMkLst>
          <pc:docMk/>
          <pc:sldMk cId="646266391" sldId="1521"/>
        </pc:sldMkLst>
        <pc:spChg chg="mod">
          <ac:chgData name="Alfred Asterjadhi" userId="39de57b9-85c0-4fd1-aaac-8ca2b6560ad0" providerId="ADAL" clId="{05D90715-F29C-4B30-B873-3743C7BBC737}" dt="2025-05-15T05:00:15.375" v="10544" actId="20577"/>
          <ac:spMkLst>
            <pc:docMk/>
            <pc:sldMk cId="646266391" sldId="1521"/>
            <ac:spMk id="2" creationId="{10A89113-60E5-3D42-F24E-62C5B5FD56D5}"/>
          </ac:spMkLst>
        </pc:spChg>
        <pc:spChg chg="mod">
          <ac:chgData name="Alfred Asterjadhi" userId="39de57b9-85c0-4fd1-aaac-8ca2b6560ad0" providerId="ADAL" clId="{05D90715-F29C-4B30-B873-3743C7BBC737}" dt="2025-05-15T05:00:39.009" v="10550" actId="207"/>
          <ac:spMkLst>
            <pc:docMk/>
            <pc:sldMk cId="646266391" sldId="1521"/>
            <ac:spMk id="3" creationId="{394B2246-DC12-D16A-5378-BE25DDC73990}"/>
          </ac:spMkLst>
        </pc:spChg>
      </pc:sldChg>
      <pc:sldChg chg="modSp add mod">
        <pc:chgData name="Alfred Asterjadhi" userId="39de57b9-85c0-4fd1-aaac-8ca2b6560ad0" providerId="ADAL" clId="{05D90715-F29C-4B30-B873-3743C7BBC737}" dt="2025-05-15T05:00:46.721" v="10552" actId="6549"/>
        <pc:sldMkLst>
          <pc:docMk/>
          <pc:sldMk cId="3415363603" sldId="1522"/>
        </pc:sldMkLst>
        <pc:spChg chg="mod">
          <ac:chgData name="Alfred Asterjadhi" userId="39de57b9-85c0-4fd1-aaac-8ca2b6560ad0" providerId="ADAL" clId="{05D90715-F29C-4B30-B873-3743C7BBC737}" dt="2025-05-15T05:00:17.130" v="10545" actId="20577"/>
          <ac:spMkLst>
            <pc:docMk/>
            <pc:sldMk cId="3415363603" sldId="1522"/>
            <ac:spMk id="2" creationId="{6C83F3B5-0B6E-8A0C-12D0-C8FB5D5B9E11}"/>
          </ac:spMkLst>
        </pc:spChg>
        <pc:spChg chg="mod">
          <ac:chgData name="Alfred Asterjadhi" userId="39de57b9-85c0-4fd1-aaac-8ca2b6560ad0" providerId="ADAL" clId="{05D90715-F29C-4B30-B873-3743C7BBC737}" dt="2025-05-15T05:00:46.721" v="10552" actId="6549"/>
          <ac:spMkLst>
            <pc:docMk/>
            <pc:sldMk cId="3415363603" sldId="1522"/>
            <ac:spMk id="3" creationId="{6917D72C-B0A3-1DB0-7B68-B1CFF30287A1}"/>
          </ac:spMkLst>
        </pc:spChg>
      </pc:sldChg>
      <pc:sldChg chg="modSp add del mod">
        <pc:chgData name="Alfred Asterjadhi" userId="39de57b9-85c0-4fd1-aaac-8ca2b6560ad0" providerId="ADAL" clId="{05D90715-F29C-4B30-B873-3743C7BBC737}" dt="2025-05-15T05:01:09.341" v="10555" actId="47"/>
        <pc:sldMkLst>
          <pc:docMk/>
          <pc:sldMk cId="3775649557" sldId="1523"/>
        </pc:sldMkLst>
        <pc:spChg chg="mod">
          <ac:chgData name="Alfred Asterjadhi" userId="39de57b9-85c0-4fd1-aaac-8ca2b6560ad0" providerId="ADAL" clId="{05D90715-F29C-4B30-B873-3743C7BBC737}" dt="2025-05-15T05:00:19.926" v="10547" actId="20577"/>
          <ac:spMkLst>
            <pc:docMk/>
            <pc:sldMk cId="3775649557" sldId="1523"/>
            <ac:spMk id="2" creationId="{E73E75EB-0530-D2EA-8A7C-EDAD61B30E0F}"/>
          </ac:spMkLst>
        </pc:spChg>
        <pc:spChg chg="mod">
          <ac:chgData name="Alfred Asterjadhi" userId="39de57b9-85c0-4fd1-aaac-8ca2b6560ad0" providerId="ADAL" clId="{05D90715-F29C-4B30-B873-3743C7BBC737}" dt="2025-05-15T05:00:54.125" v="10553" actId="21"/>
          <ac:spMkLst>
            <pc:docMk/>
            <pc:sldMk cId="3775649557" sldId="1523"/>
            <ac:spMk id="3" creationId="{9C9F6289-D1F3-5812-9235-8E1A7A0D6E94}"/>
          </ac:spMkLst>
        </pc:spChg>
      </pc:sldChg>
      <pc:sldChg chg="modSp add mod">
        <pc:chgData name="Alfred Asterjadhi" userId="39de57b9-85c0-4fd1-aaac-8ca2b6560ad0" providerId="ADAL" clId="{05D90715-F29C-4B30-B873-3743C7BBC737}" dt="2025-05-15T05:01:23.342" v="10556" actId="207"/>
        <pc:sldMkLst>
          <pc:docMk/>
          <pc:sldMk cId="3401549710" sldId="1524"/>
        </pc:sldMkLst>
        <pc:spChg chg="mod">
          <ac:chgData name="Alfred Asterjadhi" userId="39de57b9-85c0-4fd1-aaac-8ca2b6560ad0" providerId="ADAL" clId="{05D90715-F29C-4B30-B873-3743C7BBC737}" dt="2025-05-15T05:00:22.438" v="10548" actId="20577"/>
          <ac:spMkLst>
            <pc:docMk/>
            <pc:sldMk cId="3401549710" sldId="1524"/>
            <ac:spMk id="2" creationId="{777C978F-75F2-99C7-5401-076DA15A41AB}"/>
          </ac:spMkLst>
        </pc:spChg>
        <pc:spChg chg="mod">
          <ac:chgData name="Alfred Asterjadhi" userId="39de57b9-85c0-4fd1-aaac-8ca2b6560ad0" providerId="ADAL" clId="{05D90715-F29C-4B30-B873-3743C7BBC737}" dt="2025-05-15T05:01:23.342" v="10556" actId="207"/>
          <ac:spMkLst>
            <pc:docMk/>
            <pc:sldMk cId="3401549710" sldId="1524"/>
            <ac:spMk id="3" creationId="{533A34C9-1FB8-74EF-CCE6-2F472B3800F6}"/>
          </ac:spMkLst>
        </pc:spChg>
      </pc:sldChg>
      <pc:sldChg chg="modSp add mod">
        <pc:chgData name="Alfred Asterjadhi" userId="39de57b9-85c0-4fd1-aaac-8ca2b6560ad0" providerId="ADAL" clId="{05D90715-F29C-4B30-B873-3743C7BBC737}" dt="2025-05-15T05:00:58.711" v="10554"/>
        <pc:sldMkLst>
          <pc:docMk/>
          <pc:sldMk cId="921800595" sldId="1525"/>
        </pc:sldMkLst>
        <pc:spChg chg="mod">
          <ac:chgData name="Alfred Asterjadhi" userId="39de57b9-85c0-4fd1-aaac-8ca2b6560ad0" providerId="ADAL" clId="{05D90715-F29C-4B30-B873-3743C7BBC737}" dt="2025-05-15T05:00:29.034" v="10549" actId="207"/>
          <ac:spMkLst>
            <pc:docMk/>
            <pc:sldMk cId="921800595" sldId="1525"/>
            <ac:spMk id="2" creationId="{6104BE7C-F89C-6394-9096-1C5862B1B87F}"/>
          </ac:spMkLst>
        </pc:spChg>
        <pc:spChg chg="mod">
          <ac:chgData name="Alfred Asterjadhi" userId="39de57b9-85c0-4fd1-aaac-8ca2b6560ad0" providerId="ADAL" clId="{05D90715-F29C-4B30-B873-3743C7BBC737}" dt="2025-05-15T05:00:58.711" v="10554"/>
          <ac:spMkLst>
            <pc:docMk/>
            <pc:sldMk cId="921800595" sldId="1525"/>
            <ac:spMk id="3" creationId="{1730747E-6373-3FB3-DAD3-2AFB333824E9}"/>
          </ac:spMkLst>
        </pc:spChg>
      </pc:sldChg>
      <pc:sldChg chg="modSp new del mod">
        <pc:chgData name="Alfred Asterjadhi" userId="39de57b9-85c0-4fd1-aaac-8ca2b6560ad0" providerId="ADAL" clId="{05D90715-F29C-4B30-B873-3743C7BBC737}" dt="2025-05-15T04:59:39.520" v="10535" actId="47"/>
        <pc:sldMkLst>
          <pc:docMk/>
          <pc:sldMk cId="3132695568" sldId="1525"/>
        </pc:sldMkLst>
        <pc:spChg chg="mod">
          <ac:chgData name="Alfred Asterjadhi" userId="39de57b9-85c0-4fd1-aaac-8ca2b6560ad0" providerId="ADAL" clId="{05D90715-F29C-4B30-B873-3743C7BBC737}" dt="2025-05-15T04:59:34.958" v="10534" actId="20577"/>
          <ac:spMkLst>
            <pc:docMk/>
            <pc:sldMk cId="3132695568" sldId="1525"/>
            <ac:spMk id="2" creationId="{4AD17237-7088-B74E-7E43-DB5EE8770A50}"/>
          </ac:spMkLst>
        </pc:spChg>
      </pc:sldChg>
      <pc:sldMasterChg chg="modSp mod">
        <pc:chgData name="Alfred Asterjadhi" userId="39de57b9-85c0-4fd1-aaac-8ca2b6560ad0" providerId="ADAL" clId="{05D90715-F29C-4B30-B873-3743C7BBC737}" dt="2025-04-24T20:00:16.692" v="8308" actId="6549"/>
        <pc:sldMasterMkLst>
          <pc:docMk/>
          <pc:sldMasterMk cId="0" sldId="2147483648"/>
        </pc:sldMasterMkLst>
        <pc:spChg chg="mod">
          <ac:chgData name="Alfred Asterjadhi" userId="39de57b9-85c0-4fd1-aaac-8ca2b6560ad0" providerId="ADAL" clId="{05D90715-F29C-4B30-B873-3743C7BBC737}" dt="2025-04-24T20:00:16.692" v="8308" actId="6549"/>
          <ac:spMkLst>
            <pc:docMk/>
            <pc:sldMasterMk cId="0" sldId="2147483648"/>
            <ac:spMk id="10" creationId="{00000000-0000-0000-0000-000000000000}"/>
          </ac:spMkLst>
        </pc:spChg>
      </pc:sldMasterChg>
      <pc:sldMasterChg chg="modSp mod">
        <pc:chgData name="Alfred Asterjadhi" userId="39de57b9-85c0-4fd1-aaac-8ca2b6560ad0" providerId="ADAL" clId="{05D90715-F29C-4B30-B873-3743C7BBC737}" dt="2025-04-23T21:22:16.802" v="7738" actId="6549"/>
        <pc:sldMasterMkLst>
          <pc:docMk/>
          <pc:sldMasterMk cId="0" sldId="2147483656"/>
        </pc:sldMasterMkLst>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ldChg>
      <pc:sldChg chg="modSp add del mod">
        <pc:chgData name="Alfred Asterjadhi" userId="39de57b9-85c0-4fd1-aaac-8ca2b6560ad0" providerId="ADAL" clId="{AA9C72C3-D051-4A38-8F1A-81ED346AF179}" dt="2024-12-17T21:25:58.570" v="643"/>
        <pc:sldMkLst>
          <pc:docMk/>
          <pc:sldMk cId="626277680" sldId="1237"/>
        </pc:sldMkLst>
      </pc:sldChg>
      <pc:sldChg chg="modSp del mod">
        <pc:chgData name="Alfred Asterjadhi" userId="39de57b9-85c0-4fd1-aaac-8ca2b6560ad0" providerId="ADAL" clId="{AA9C72C3-D051-4A38-8F1A-81ED346AF179}" dt="2024-12-17T19:43:30.739" v="484" actId="2696"/>
        <pc:sldMkLst>
          <pc:docMk/>
          <pc:sldMk cId="3993492733" sldId="1237"/>
        </pc:sldMkLst>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ldChg>
      <pc:sldChg chg="modSp add mod">
        <pc:chgData name="Alfred Asterjadhi" userId="39de57b9-85c0-4fd1-aaac-8ca2b6560ad0" providerId="ADAL" clId="{AA9C72C3-D051-4A38-8F1A-81ED346AF179}" dt="2024-12-19T19:45:32.861" v="2020" actId="20577"/>
        <pc:sldMkLst>
          <pc:docMk/>
          <pc:sldMk cId="2173933061" sldId="1243"/>
        </pc:sldMkLst>
      </pc:sldChg>
      <pc:sldChg chg="modSp add mod">
        <pc:chgData name="Alfred Asterjadhi" userId="39de57b9-85c0-4fd1-aaac-8ca2b6560ad0" providerId="ADAL" clId="{AA9C72C3-D051-4A38-8F1A-81ED346AF179}" dt="2024-12-19T19:45:50.123" v="2023" actId="6549"/>
        <pc:sldMkLst>
          <pc:docMk/>
          <pc:sldMk cId="2354451540" sldId="1244"/>
        </pc:sldMkLst>
      </pc:sldChg>
      <pc:sldChg chg="modSp del mod">
        <pc:chgData name="Alfred Asterjadhi" userId="39de57b9-85c0-4fd1-aaac-8ca2b6560ad0" providerId="ADAL" clId="{AA9C72C3-D051-4A38-8F1A-81ED346AF179}" dt="2024-12-17T19:44:55.612" v="514" actId="2696"/>
        <pc:sldMkLst>
          <pc:docMk/>
          <pc:sldMk cId="2499009176" sldId="1244"/>
        </pc:sldMkLst>
      </pc:sldChg>
      <pc:sldChg chg="modSp add mod">
        <pc:chgData name="Alfred Asterjadhi" userId="39de57b9-85c0-4fd1-aaac-8ca2b6560ad0" providerId="ADAL" clId="{AA9C72C3-D051-4A38-8F1A-81ED346AF179}" dt="2024-12-19T19:47:36.742" v="2024" actId="207"/>
        <pc:sldMkLst>
          <pc:docMk/>
          <pc:sldMk cId="1280878502" sldId="1245"/>
        </pc:sldMkLst>
      </pc:sldChg>
      <pc:sldChg chg="modSp del mod">
        <pc:chgData name="Alfred Asterjadhi" userId="39de57b9-85c0-4fd1-aaac-8ca2b6560ad0" providerId="ADAL" clId="{AA9C72C3-D051-4A38-8F1A-81ED346AF179}" dt="2024-12-17T19:44:55.612" v="514" actId="2696"/>
        <pc:sldMkLst>
          <pc:docMk/>
          <pc:sldMk cId="2205706730" sldId="1245"/>
        </pc:sldMkLst>
      </pc:sldChg>
      <pc:sldChg chg="modSp mod">
        <pc:chgData name="Alfred Asterjadhi" userId="39de57b9-85c0-4fd1-aaac-8ca2b6560ad0" providerId="ADAL" clId="{AA9C72C3-D051-4A38-8F1A-81ED346AF179}" dt="2024-12-19T16:05:21.790" v="930"/>
        <pc:sldMkLst>
          <pc:docMk/>
          <pc:sldMk cId="2320088344" sldId="1246"/>
        </pc:sldMkLst>
      </pc:sldChg>
      <pc:sldChg chg="modSp mod">
        <pc:chgData name="Alfred Asterjadhi" userId="39de57b9-85c0-4fd1-aaac-8ca2b6560ad0" providerId="ADAL" clId="{AA9C72C3-D051-4A38-8F1A-81ED346AF179}" dt="2024-12-19T16:06:52.370" v="946"/>
        <pc:sldMkLst>
          <pc:docMk/>
          <pc:sldMk cId="1873474949" sldId="1247"/>
        </pc:sldMkLst>
      </pc:sldChg>
      <pc:sldChg chg="modSp mod">
        <pc:chgData name="Alfred Asterjadhi" userId="39de57b9-85c0-4fd1-aaac-8ca2b6560ad0" providerId="ADAL" clId="{AA9C72C3-D051-4A38-8F1A-81ED346AF179}" dt="2024-12-19T16:09:15.152" v="975"/>
        <pc:sldMkLst>
          <pc:docMk/>
          <pc:sldMk cId="1640660474" sldId="1248"/>
        </pc:sldMkLst>
      </pc:sldChg>
      <pc:sldChg chg="modSp mod">
        <pc:chgData name="Alfred Asterjadhi" userId="39de57b9-85c0-4fd1-aaac-8ca2b6560ad0" providerId="ADAL" clId="{AA9C72C3-D051-4A38-8F1A-81ED346AF179}" dt="2024-12-19T19:39:48.885" v="1988" actId="207"/>
        <pc:sldMkLst>
          <pc:docMk/>
          <pc:sldMk cId="4277975895" sldId="1249"/>
        </pc:sldMkLst>
      </pc:sldChg>
      <pc:sldChg chg="modSp add mod">
        <pc:chgData name="Alfred Asterjadhi" userId="39de57b9-85c0-4fd1-aaac-8ca2b6560ad0" providerId="ADAL" clId="{AA9C72C3-D051-4A38-8F1A-81ED346AF179}" dt="2024-12-19T16:44:06.346" v="1640"/>
        <pc:sldMkLst>
          <pc:docMk/>
          <pc:sldMk cId="1393900348" sldId="1250"/>
        </pc:sldMkLst>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ldChg>
      <pc:sldChg chg="modSp mod">
        <pc:chgData name="Alfred Asterjadhi" userId="39de57b9-85c0-4fd1-aaac-8ca2b6560ad0" providerId="ADAL" clId="{AA9C72C3-D051-4A38-8F1A-81ED346AF179}" dt="2024-12-19T19:44:59.333" v="2011" actId="20577"/>
        <pc:sldMkLst>
          <pc:docMk/>
          <pc:sldMk cId="2315108326" sldId="1251"/>
        </pc:sldMkLst>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ldChg>
      <pc:sldChg chg="modSp mod">
        <pc:chgData name="Alfred Asterjadhi" userId="39de57b9-85c0-4fd1-aaac-8ca2b6560ad0" providerId="ADAL" clId="{AA9C72C3-D051-4A38-8F1A-81ED346AF179}" dt="2024-12-19T19:40:15.696" v="1996" actId="6549"/>
        <pc:sldMkLst>
          <pc:docMk/>
          <pc:sldMk cId="244619102" sldId="1253"/>
        </pc:sldMkLst>
      </pc:sldChg>
      <pc:sldChg chg="modSp mod">
        <pc:chgData name="Alfred Asterjadhi" userId="39de57b9-85c0-4fd1-aaac-8ca2b6560ad0" providerId="ADAL" clId="{AA9C72C3-D051-4A38-8F1A-81ED346AF179}" dt="2024-12-19T16:21:56.044" v="1242"/>
        <pc:sldMkLst>
          <pc:docMk/>
          <pc:sldMk cId="4035613246" sldId="1254"/>
        </pc:sldMkLst>
      </pc:sldChg>
      <pc:sldChg chg="modSp del mod">
        <pc:chgData name="Alfred Asterjadhi" userId="39de57b9-85c0-4fd1-aaac-8ca2b6560ad0" providerId="ADAL" clId="{AA9C72C3-D051-4A38-8F1A-81ED346AF179}" dt="2024-12-17T19:43:30.739" v="484" actId="2696"/>
        <pc:sldMkLst>
          <pc:docMk/>
          <pc:sldMk cId="3620726592" sldId="1255"/>
        </pc:sldMkLst>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ldChg>
      <pc:sldChg chg="modSp del mod">
        <pc:chgData name="Alfred Asterjadhi" userId="39de57b9-85c0-4fd1-aaac-8ca2b6560ad0" providerId="ADAL" clId="{AA9C72C3-D051-4A38-8F1A-81ED346AF179}" dt="2024-12-17T19:43:30.739" v="484" actId="2696"/>
        <pc:sldMkLst>
          <pc:docMk/>
          <pc:sldMk cId="947496322" sldId="1257"/>
        </pc:sldMkLst>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ldChg>
      <pc:sldChg chg="modSp mod">
        <pc:chgData name="Alfred Asterjadhi" userId="39de57b9-85c0-4fd1-aaac-8ca2b6560ad0" providerId="ADAL" clId="{AA9C72C3-D051-4A38-8F1A-81ED346AF179}" dt="2024-12-19T16:29:17.930" v="1391"/>
        <pc:sldMkLst>
          <pc:docMk/>
          <pc:sldMk cId="3871559304" sldId="1260"/>
        </pc:sldMkLst>
      </pc:sldChg>
      <pc:sldChg chg="modSp mod">
        <pc:chgData name="Alfred Asterjadhi" userId="39de57b9-85c0-4fd1-aaac-8ca2b6560ad0" providerId="ADAL" clId="{AA9C72C3-D051-4A38-8F1A-81ED346AF179}" dt="2024-12-19T16:30:12.362" v="1421"/>
        <pc:sldMkLst>
          <pc:docMk/>
          <pc:sldMk cId="270960270" sldId="1261"/>
        </pc:sldMkLst>
      </pc:sldChg>
      <pc:sldChg chg="modSp mod">
        <pc:chgData name="Alfred Asterjadhi" userId="39de57b9-85c0-4fd1-aaac-8ca2b6560ad0" providerId="ADAL" clId="{AA9C72C3-D051-4A38-8F1A-81ED346AF179}" dt="2024-12-19T19:44:06.585" v="2005" actId="6549"/>
        <pc:sldMkLst>
          <pc:docMk/>
          <pc:sldMk cId="4030972562" sldId="1262"/>
        </pc:sldMkLst>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ldChg>
      <pc:sldChg chg="modSp add mod">
        <pc:chgData name="Alfred Asterjadhi" userId="39de57b9-85c0-4fd1-aaac-8ca2b6560ad0" providerId="ADAL" clId="{AA9C72C3-D051-4A38-8F1A-81ED346AF179}" dt="2024-12-19T16:47:06.647" v="1690"/>
        <pc:sldMkLst>
          <pc:docMk/>
          <pc:sldMk cId="770356062" sldId="1264"/>
        </pc:sldMkLst>
      </pc:sldChg>
      <pc:sldChg chg="modSp del mod">
        <pc:chgData name="Alfred Asterjadhi" userId="39de57b9-85c0-4fd1-aaac-8ca2b6560ad0" providerId="ADAL" clId="{AA9C72C3-D051-4A38-8F1A-81ED346AF179}" dt="2024-12-17T19:43:30.739" v="484" actId="2696"/>
        <pc:sldMkLst>
          <pc:docMk/>
          <pc:sldMk cId="2354003871" sldId="1264"/>
        </pc:sldMkLst>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ldChg>
      <pc:sldChg chg="modSp del mod">
        <pc:chgData name="Alfred Asterjadhi" userId="39de57b9-85c0-4fd1-aaac-8ca2b6560ad0" providerId="ADAL" clId="{AA9C72C3-D051-4A38-8F1A-81ED346AF179}" dt="2024-12-17T19:43:30.739" v="484" actId="2696"/>
        <pc:sldMkLst>
          <pc:docMk/>
          <pc:sldMk cId="2494819478" sldId="1266"/>
        </pc:sldMkLst>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ldChg>
      <pc:sldChg chg="modSp mod">
        <pc:chgData name="Alfred Asterjadhi" userId="39de57b9-85c0-4fd1-aaac-8ca2b6560ad0" providerId="ADAL" clId="{AA9C72C3-D051-4A38-8F1A-81ED346AF179}" dt="2024-12-19T16:34:42.452" v="1505"/>
        <pc:sldMkLst>
          <pc:docMk/>
          <pc:sldMk cId="2564087480" sldId="1268"/>
        </pc:sldMkLst>
      </pc:sldChg>
      <pc:sldChg chg="modSp mod">
        <pc:chgData name="Alfred Asterjadhi" userId="39de57b9-85c0-4fd1-aaac-8ca2b6560ad0" providerId="ADAL" clId="{AA9C72C3-D051-4A38-8F1A-81ED346AF179}" dt="2024-12-19T16:33:49.383" v="1489"/>
        <pc:sldMkLst>
          <pc:docMk/>
          <pc:sldMk cId="1914597510" sldId="1269"/>
        </pc:sldMkLst>
      </pc:sldChg>
      <pc:sldChg chg="modSp mod">
        <pc:chgData name="Alfred Asterjadhi" userId="39de57b9-85c0-4fd1-aaac-8ca2b6560ad0" providerId="ADAL" clId="{AA9C72C3-D051-4A38-8F1A-81ED346AF179}" dt="2024-12-19T19:40:44.990" v="1998" actId="6549"/>
        <pc:sldMkLst>
          <pc:docMk/>
          <pc:sldMk cId="1351964601" sldId="1270"/>
        </pc:sldMkLst>
      </pc:sldChg>
      <pc:sldChg chg="modSp add mod ord">
        <pc:chgData name="Alfred Asterjadhi" userId="39de57b9-85c0-4fd1-aaac-8ca2b6560ad0" providerId="ADAL" clId="{AA9C72C3-D051-4A38-8F1A-81ED346AF179}" dt="2024-12-19T16:56:25.159" v="1943"/>
        <pc:sldMkLst>
          <pc:docMk/>
          <pc:sldMk cId="464196517" sldId="1271"/>
        </pc:sldMkLst>
      </pc:sldChg>
      <pc:sldChg chg="modSp del mod">
        <pc:chgData name="Alfred Asterjadhi" userId="39de57b9-85c0-4fd1-aaac-8ca2b6560ad0" providerId="ADAL" clId="{AA9C72C3-D051-4A38-8F1A-81ED346AF179}" dt="2024-12-17T19:45:04.779" v="516" actId="2696"/>
        <pc:sldMkLst>
          <pc:docMk/>
          <pc:sldMk cId="967157266" sldId="1271"/>
        </pc:sldMkLst>
      </pc:sldChg>
      <pc:sldChg chg="modSp mod">
        <pc:chgData name="Alfred Asterjadhi" userId="39de57b9-85c0-4fd1-aaac-8ca2b6560ad0" providerId="ADAL" clId="{AA9C72C3-D051-4A38-8F1A-81ED346AF179}" dt="2024-12-19T16:41:27.382" v="1582"/>
        <pc:sldMkLst>
          <pc:docMk/>
          <pc:sldMk cId="3527845409" sldId="1272"/>
        </pc:sldMkLst>
      </pc:sldChg>
      <pc:sldChg chg="modSp mod">
        <pc:chgData name="Alfred Asterjadhi" userId="39de57b9-85c0-4fd1-aaac-8ca2b6560ad0" providerId="ADAL" clId="{AA9C72C3-D051-4A38-8F1A-81ED346AF179}" dt="2024-12-19T16:42:12.680" v="1603"/>
        <pc:sldMkLst>
          <pc:docMk/>
          <pc:sldMk cId="3122364615" sldId="1273"/>
        </pc:sldMkLst>
      </pc:sldChg>
      <pc:sldChg chg="modSp add mod">
        <pc:chgData name="Alfred Asterjadhi" userId="39de57b9-85c0-4fd1-aaac-8ca2b6560ad0" providerId="ADAL" clId="{AA9C72C3-D051-4A38-8F1A-81ED346AF179}" dt="2024-12-19T16:57:11.950" v="1966" actId="6549"/>
        <pc:sldMkLst>
          <pc:docMk/>
          <pc:sldMk cId="2302676929" sldId="1274"/>
        </pc:sldMkLst>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ldChg>
      <pc:sldChg chg="modSp add mod ord">
        <pc:chgData name="Alfred Asterjadhi" userId="39de57b9-85c0-4fd1-aaac-8ca2b6560ad0" providerId="ADAL" clId="{AA9C72C3-D051-4A38-8F1A-81ED346AF179}" dt="2024-12-19T16:56:30.648" v="1945"/>
        <pc:sldMkLst>
          <pc:docMk/>
          <pc:sldMk cId="519142990" sldId="1275"/>
        </pc:sldMkLst>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ldChg>
      <pc:sldChg chg="modSp del mod">
        <pc:chgData name="Alfred Asterjadhi" userId="39de57b9-85c0-4fd1-aaac-8ca2b6560ad0" providerId="ADAL" clId="{AA9C72C3-D051-4A38-8F1A-81ED346AF179}" dt="2024-12-17T19:43:30.739" v="484" actId="2696"/>
        <pc:sldMkLst>
          <pc:docMk/>
          <pc:sldMk cId="3395810039" sldId="1280"/>
        </pc:sldMkLst>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ldChg>
      <pc:sldChg chg="modSp del mod">
        <pc:chgData name="Alfred Asterjadhi" userId="39de57b9-85c0-4fd1-aaac-8ca2b6560ad0" providerId="ADAL" clId="{AA9C72C3-D051-4A38-8F1A-81ED346AF179}" dt="2024-12-17T19:43:30.739" v="484" actId="2696"/>
        <pc:sldMkLst>
          <pc:docMk/>
          <pc:sldMk cId="2393880254" sldId="1282"/>
        </pc:sldMkLst>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ldChg>
      <pc:sldChg chg="modSp del mod">
        <pc:chgData name="Alfred Asterjadhi" userId="39de57b9-85c0-4fd1-aaac-8ca2b6560ad0" providerId="ADAL" clId="{AA9C72C3-D051-4A38-8F1A-81ED346AF179}" dt="2024-12-17T19:43:30.739" v="484" actId="2696"/>
        <pc:sldMkLst>
          <pc:docMk/>
          <pc:sldMk cId="648146755" sldId="1284"/>
        </pc:sldMkLst>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ldChg>
      <pc:sldMasterChg chg="modSp mod">
        <pc:chgData name="Alfred Asterjadhi" userId="39de57b9-85c0-4fd1-aaac-8ca2b6560ad0" providerId="ADAL" clId="{AA9C72C3-D051-4A38-8F1A-81ED346AF179}" dt="2024-12-18T21:40:46.716" v="780" actId="20577"/>
        <pc:sldMasterMkLst>
          <pc:docMk/>
          <pc:sldMasterMk cId="0" sldId="2147483656"/>
        </pc:sldMasterMkLst>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ldChg>
      <pc:sldChg chg="modSp add mod">
        <pc:chgData name="Alfred Asterjadhi" userId="39de57b9-85c0-4fd1-aaac-8ca2b6560ad0" providerId="ADAL" clId="{1B528289-06C2-42C8-A24F-58F9BB1555AF}" dt="2023-09-12T19:55:16.491" v="1681" actId="20577"/>
        <pc:sldMkLst>
          <pc:docMk/>
          <pc:sldMk cId="2340149038" sldId="1156"/>
        </pc:sldMkLst>
      </pc:sldChg>
      <pc:sldChg chg="modSp add mod">
        <pc:chgData name="Alfred Asterjadhi" userId="39de57b9-85c0-4fd1-aaac-8ca2b6560ad0" providerId="ADAL" clId="{1B528289-06C2-42C8-A24F-58F9BB1555AF}" dt="2023-09-12T19:55:29.544" v="1683" actId="6549"/>
        <pc:sldMkLst>
          <pc:docMk/>
          <pc:sldMk cId="2203567893" sldId="1157"/>
        </pc:sldMkLst>
      </pc:sldChg>
      <pc:sldChg chg="modSp add mod">
        <pc:chgData name="Alfred Asterjadhi" userId="39de57b9-85c0-4fd1-aaac-8ca2b6560ad0" providerId="ADAL" clId="{1B528289-06C2-42C8-A24F-58F9BB1555AF}" dt="2023-09-12T19:55:37.763" v="1685"/>
        <pc:sldMkLst>
          <pc:docMk/>
          <pc:sldMk cId="2276235261" sldId="1158"/>
        </pc:sldMkLst>
      </pc:sldChg>
      <pc:sldChg chg="modSp add mod">
        <pc:chgData name="Alfred Asterjadhi" userId="39de57b9-85c0-4fd1-aaac-8ca2b6560ad0" providerId="ADAL" clId="{1B528289-06C2-42C8-A24F-58F9BB1555AF}" dt="2023-09-12T19:55:42.881" v="1686"/>
        <pc:sldMkLst>
          <pc:docMk/>
          <pc:sldMk cId="4196663104" sldId="1159"/>
        </pc:sldMkLst>
      </pc:sldChg>
      <pc:sldChg chg="modSp add mod">
        <pc:chgData name="Alfred Asterjadhi" userId="39de57b9-85c0-4fd1-aaac-8ca2b6560ad0" providerId="ADAL" clId="{1B528289-06C2-42C8-A24F-58F9BB1555AF}" dt="2023-09-12T19:55:50.604" v="1688" actId="6549"/>
        <pc:sldMkLst>
          <pc:docMk/>
          <pc:sldMk cId="3931228778" sldId="1160"/>
        </pc:sldMkLst>
      </pc:sldChg>
      <pc:sldChg chg="modSp add mod">
        <pc:chgData name="Alfred Asterjadhi" userId="39de57b9-85c0-4fd1-aaac-8ca2b6560ad0" providerId="ADAL" clId="{1B528289-06C2-42C8-A24F-58F9BB1555AF}" dt="2023-09-14T18:16:35.440" v="3330" actId="20577"/>
        <pc:sldMkLst>
          <pc:docMk/>
          <pc:sldMk cId="770538490" sldId="1161"/>
        </pc:sldMkLst>
      </pc:sldChg>
      <pc:sldChg chg="modSp add mod">
        <pc:chgData name="Alfred Asterjadhi" userId="39de57b9-85c0-4fd1-aaac-8ca2b6560ad0" providerId="ADAL" clId="{1B528289-06C2-42C8-A24F-58F9BB1555AF}" dt="2023-09-14T18:16:18.618" v="3329"/>
        <pc:sldMkLst>
          <pc:docMk/>
          <pc:sldMk cId="2029266666" sldId="1162"/>
        </pc:sldMkLst>
      </pc:sldChg>
      <pc:sldChg chg="addSp delSp modSp add mod">
        <pc:chgData name="Alfred Asterjadhi" userId="39de57b9-85c0-4fd1-aaac-8ca2b6560ad0" providerId="ADAL" clId="{1B528289-06C2-42C8-A24F-58F9BB1555AF}" dt="2023-09-12T19:23:26.343" v="1475"/>
        <pc:sldMkLst>
          <pc:docMk/>
          <pc:sldMk cId="687815188" sldId="1163"/>
        </pc:sldMkLst>
      </pc:sldChg>
      <pc:sldChg chg="modSp add mod">
        <pc:chgData name="Alfred Asterjadhi" userId="39de57b9-85c0-4fd1-aaac-8ca2b6560ad0" providerId="ADAL" clId="{1B528289-06C2-42C8-A24F-58F9BB1555AF}" dt="2023-09-14T18:21:18.020" v="3457" actId="6549"/>
        <pc:sldMkLst>
          <pc:docMk/>
          <pc:sldMk cId="4238633899" sldId="1164"/>
        </pc:sldMkLst>
      </pc:sldChg>
      <pc:sldChg chg="modSp add mod">
        <pc:chgData name="Alfred Asterjadhi" userId="39de57b9-85c0-4fd1-aaac-8ca2b6560ad0" providerId="ADAL" clId="{1B528289-06C2-42C8-A24F-58F9BB1555AF}" dt="2023-09-14T18:17:43.771" v="3372" actId="6549"/>
        <pc:sldMkLst>
          <pc:docMk/>
          <pc:sldMk cId="1971961077" sldId="1165"/>
        </pc:sldMkLst>
      </pc:sldChg>
      <pc:sldChg chg="modSp add mod">
        <pc:chgData name="Alfred Asterjadhi" userId="39de57b9-85c0-4fd1-aaac-8ca2b6560ad0" providerId="ADAL" clId="{1B528289-06C2-42C8-A24F-58F9BB1555AF}" dt="2023-09-14T18:19:44.025" v="3417"/>
        <pc:sldMkLst>
          <pc:docMk/>
          <pc:sldMk cId="1111382434" sldId="1166"/>
        </pc:sldMkLst>
      </pc:sldChg>
      <pc:sldChg chg="modSp add mod">
        <pc:chgData name="Alfred Asterjadhi" userId="39de57b9-85c0-4fd1-aaac-8ca2b6560ad0" providerId="ADAL" clId="{1B528289-06C2-42C8-A24F-58F9BB1555AF}" dt="2023-09-14T18:33:55.481" v="3689" actId="20577"/>
        <pc:sldMkLst>
          <pc:docMk/>
          <pc:sldMk cId="4226741196" sldId="1167"/>
        </pc:sldMkLst>
      </pc:sldChg>
      <pc:sldChg chg="modSp add mod ord">
        <pc:chgData name="Alfred Asterjadhi" userId="39de57b9-85c0-4fd1-aaac-8ca2b6560ad0" providerId="ADAL" clId="{1B528289-06C2-42C8-A24F-58F9BB1555AF}" dt="2023-09-14T18:22:12.610" v="3496"/>
        <pc:sldMkLst>
          <pc:docMk/>
          <pc:sldMk cId="2532227202" sldId="1168"/>
        </pc:sldMkLst>
      </pc:sldChg>
      <pc:sldChg chg="modSp add mod">
        <pc:chgData name="Alfred Asterjadhi" userId="39de57b9-85c0-4fd1-aaac-8ca2b6560ad0" providerId="ADAL" clId="{1B528289-06C2-42C8-A24F-58F9BB1555AF}" dt="2023-09-14T18:23:25.914" v="3523"/>
        <pc:sldMkLst>
          <pc:docMk/>
          <pc:sldMk cId="616825273" sldId="1169"/>
        </pc:sldMkLst>
      </pc:sldChg>
      <pc:sldChg chg="modSp add del mod ord">
        <pc:chgData name="Alfred Asterjadhi" userId="39de57b9-85c0-4fd1-aaac-8ca2b6560ad0" providerId="ADAL" clId="{1B528289-06C2-42C8-A24F-58F9BB1555AF}" dt="2023-09-14T18:26:29.866" v="3594" actId="47"/>
        <pc:sldMkLst>
          <pc:docMk/>
          <pc:sldMk cId="3988025107" sldId="1170"/>
        </pc:sldMkLst>
      </pc:sldChg>
      <pc:sldChg chg="modSp add mod">
        <pc:chgData name="Alfred Asterjadhi" userId="39de57b9-85c0-4fd1-aaac-8ca2b6560ad0" providerId="ADAL" clId="{1B528289-06C2-42C8-A24F-58F9BB1555AF}" dt="2023-09-14T18:25:22.136" v="3565"/>
        <pc:sldMkLst>
          <pc:docMk/>
          <pc:sldMk cId="3941596797" sldId="1171"/>
        </pc:sldMkLst>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ldChg>
      <pc:sldChg chg="modSp add mod">
        <pc:chgData name="Alfred Asterjadhi" userId="39de57b9-85c0-4fd1-aaac-8ca2b6560ad0" providerId="ADAL" clId="{1B528289-06C2-42C8-A24F-58F9BB1555AF}" dt="2023-09-14T18:34:58.288" v="3733"/>
        <pc:sldMkLst>
          <pc:docMk/>
          <pc:sldMk cId="2313500741" sldId="1173"/>
        </pc:sldMkLst>
      </pc:sldChg>
      <pc:sldChg chg="modSp add mod">
        <pc:chgData name="Alfred Asterjadhi" userId="39de57b9-85c0-4fd1-aaac-8ca2b6560ad0" providerId="ADAL" clId="{1B528289-06C2-42C8-A24F-58F9BB1555AF}" dt="2023-10-30T14:50:47.483" v="5545"/>
        <pc:sldMkLst>
          <pc:docMk/>
          <pc:sldMk cId="313908715" sldId="1174"/>
        </pc:sldMkLst>
      </pc:sldChg>
      <pc:sldChg chg="modSp add mod">
        <pc:chgData name="Alfred Asterjadhi" userId="39de57b9-85c0-4fd1-aaac-8ca2b6560ad0" providerId="ADAL" clId="{1B528289-06C2-42C8-A24F-58F9BB1555AF}" dt="2023-11-01T15:01:31.382" v="6603"/>
        <pc:sldMkLst>
          <pc:docMk/>
          <pc:sldMk cId="2603712971" sldId="1175"/>
        </pc:sldMkLst>
      </pc:sldChg>
      <pc:sldChg chg="modSp add mod">
        <pc:chgData name="Alfred Asterjadhi" userId="39de57b9-85c0-4fd1-aaac-8ca2b6560ad0" providerId="ADAL" clId="{1B528289-06C2-42C8-A24F-58F9BB1555AF}" dt="2023-11-01T15:02:54.258" v="6637"/>
        <pc:sldMkLst>
          <pc:docMk/>
          <pc:sldMk cId="647960963" sldId="1176"/>
        </pc:sldMkLst>
      </pc:sldChg>
      <pc:sldChg chg="modSp add mod">
        <pc:chgData name="Alfred Asterjadhi" userId="39de57b9-85c0-4fd1-aaac-8ca2b6560ad0" providerId="ADAL" clId="{1B528289-06C2-42C8-A24F-58F9BB1555AF}" dt="2023-11-01T15:04:13.514" v="6668" actId="6549"/>
        <pc:sldMkLst>
          <pc:docMk/>
          <pc:sldMk cId="2011197013" sldId="1177"/>
        </pc:sldMkLst>
      </pc:sldChg>
      <pc:sldChg chg="modSp new del mod">
        <pc:chgData name="Alfred Asterjadhi" userId="39de57b9-85c0-4fd1-aaac-8ca2b6560ad0" providerId="ADAL" clId="{1B528289-06C2-42C8-A24F-58F9BB1555AF}" dt="2023-11-15T05:30:46.044" v="10276" actId="47"/>
        <pc:sldMkLst>
          <pc:docMk/>
          <pc:sldMk cId="4170981504" sldId="1178"/>
        </pc:sldMkLst>
      </pc:sldChg>
      <pc:sldChg chg="modSp add mod">
        <pc:chgData name="Alfred Asterjadhi" userId="39de57b9-85c0-4fd1-aaac-8ca2b6560ad0" providerId="ADAL" clId="{1B528289-06C2-42C8-A24F-58F9BB1555AF}" dt="2023-11-01T15:05:21.712" v="6693"/>
        <pc:sldMkLst>
          <pc:docMk/>
          <pc:sldMk cId="2720644615" sldId="1179"/>
        </pc:sldMkLst>
      </pc:sldChg>
      <pc:sldChg chg="addSp delSp modSp add mod">
        <pc:chgData name="Alfred Asterjadhi" userId="39de57b9-85c0-4fd1-aaac-8ca2b6560ad0" providerId="ADAL" clId="{1B528289-06C2-42C8-A24F-58F9BB1555AF}" dt="2023-11-14T19:35:40.050" v="8905" actId="20577"/>
        <pc:sldMkLst>
          <pc:docMk/>
          <pc:sldMk cId="46087960" sldId="1180"/>
        </pc:sldMkLst>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ldChg>
      <pc:sldChg chg="modSp add mod">
        <pc:chgData name="Alfred Asterjadhi" userId="39de57b9-85c0-4fd1-aaac-8ca2b6560ad0" providerId="ADAL" clId="{1B528289-06C2-42C8-A24F-58F9BB1555AF}" dt="2023-11-15T00:19:18.237" v="9255"/>
        <pc:sldMkLst>
          <pc:docMk/>
          <pc:sldMk cId="1822016544" sldId="1183"/>
        </pc:sldMkLst>
      </pc:sldChg>
      <pc:sldChg chg="modSp add mod">
        <pc:chgData name="Alfred Asterjadhi" userId="39de57b9-85c0-4fd1-aaac-8ca2b6560ad0" providerId="ADAL" clId="{1B528289-06C2-42C8-A24F-58F9BB1555AF}" dt="2023-11-15T00:20:16.758" v="9282"/>
        <pc:sldMkLst>
          <pc:docMk/>
          <pc:sldMk cId="2137108440" sldId="1184"/>
        </pc:sldMkLst>
      </pc:sldChg>
      <pc:sldChg chg="modSp new del mod">
        <pc:chgData name="Alfred Asterjadhi" userId="39de57b9-85c0-4fd1-aaac-8ca2b6560ad0" providerId="ADAL" clId="{1B528289-06C2-42C8-A24F-58F9BB1555AF}" dt="2023-10-30T22:31:22.788" v="6107" actId="2696"/>
        <pc:sldMkLst>
          <pc:docMk/>
          <pc:sldMk cId="473158223" sldId="1185"/>
        </pc:sldMkLst>
      </pc:sldChg>
      <pc:sldChg chg="modSp add mod">
        <pc:chgData name="Alfred Asterjadhi" userId="39de57b9-85c0-4fd1-aaac-8ca2b6560ad0" providerId="ADAL" clId="{1B528289-06C2-42C8-A24F-58F9BB1555AF}" dt="2023-11-06T16:05:03.192" v="7704" actId="13926"/>
        <pc:sldMkLst>
          <pc:docMk/>
          <pc:sldMk cId="721714307" sldId="1185"/>
        </pc:sldMkLst>
      </pc:sldChg>
      <pc:sldChg chg="modSp add del mod">
        <pc:chgData name="Alfred Asterjadhi" userId="39de57b9-85c0-4fd1-aaac-8ca2b6560ad0" providerId="ADAL" clId="{1B528289-06C2-42C8-A24F-58F9BB1555AF}" dt="2023-10-30T22:31:22.788" v="6107" actId="2696"/>
        <pc:sldMkLst>
          <pc:docMk/>
          <pc:sldMk cId="1935827528" sldId="1186"/>
        </pc:sldMkLst>
      </pc:sldChg>
      <pc:sldChg chg="modSp add mod">
        <pc:chgData name="Alfred Asterjadhi" userId="39de57b9-85c0-4fd1-aaac-8ca2b6560ad0" providerId="ADAL" clId="{1B528289-06C2-42C8-A24F-58F9BB1555AF}" dt="2023-11-01T17:10:21.149" v="7426" actId="5793"/>
        <pc:sldMkLst>
          <pc:docMk/>
          <pc:sldMk cId="2441647588" sldId="1186"/>
        </pc:sldMkLst>
      </pc:sldChg>
      <pc:sldChg chg="addSp delSp modSp add mod ord">
        <pc:chgData name="Alfred Asterjadhi" userId="39de57b9-85c0-4fd1-aaac-8ca2b6560ad0" providerId="ADAL" clId="{1B528289-06C2-42C8-A24F-58F9BB1555AF}" dt="2023-11-01T17:12:40.092" v="7440" actId="20577"/>
        <pc:sldMkLst>
          <pc:docMk/>
          <pc:sldMk cId="2736969534" sldId="1187"/>
        </pc:sldMkLst>
      </pc:sldChg>
      <pc:sldChg chg="addSp modSp add mod">
        <pc:chgData name="Alfred Asterjadhi" userId="39de57b9-85c0-4fd1-aaac-8ca2b6560ad0" providerId="ADAL" clId="{1B528289-06C2-42C8-A24F-58F9BB1555AF}" dt="2023-11-14T19:35:51.953" v="8906" actId="20577"/>
        <pc:sldMkLst>
          <pc:docMk/>
          <pc:sldMk cId="361181785" sldId="1188"/>
        </pc:sldMkLst>
      </pc:sldChg>
      <pc:sldChg chg="modSp add mod">
        <pc:chgData name="Alfred Asterjadhi" userId="39de57b9-85c0-4fd1-aaac-8ca2b6560ad0" providerId="ADAL" clId="{1B528289-06C2-42C8-A24F-58F9BB1555AF}" dt="2023-11-06T16:12:06.622" v="7733" actId="13926"/>
        <pc:sldMkLst>
          <pc:docMk/>
          <pc:sldMk cId="3052962841" sldId="1189"/>
        </pc:sldMkLst>
      </pc:sldChg>
      <pc:sldChg chg="modSp add mod">
        <pc:chgData name="Alfred Asterjadhi" userId="39de57b9-85c0-4fd1-aaac-8ca2b6560ad0" providerId="ADAL" clId="{1B528289-06C2-42C8-A24F-58F9BB1555AF}" dt="2023-11-01T17:12:58.746" v="7448" actId="20577"/>
        <pc:sldMkLst>
          <pc:docMk/>
          <pc:sldMk cId="2864189535" sldId="1190"/>
        </pc:sldMkLst>
      </pc:sldChg>
      <pc:sldChg chg="modSp add mod">
        <pc:chgData name="Alfred Asterjadhi" userId="39de57b9-85c0-4fd1-aaac-8ca2b6560ad0" providerId="ADAL" clId="{1B528289-06C2-42C8-A24F-58F9BB1555AF}" dt="2023-11-01T17:15:43.845" v="7463" actId="20577"/>
        <pc:sldMkLst>
          <pc:docMk/>
          <pc:sldMk cId="935051137" sldId="1191"/>
        </pc:sldMkLst>
      </pc:sldChg>
      <pc:sldChg chg="modSp add mod">
        <pc:chgData name="Alfred Asterjadhi" userId="39de57b9-85c0-4fd1-aaac-8ca2b6560ad0" providerId="ADAL" clId="{1B528289-06C2-42C8-A24F-58F9BB1555AF}" dt="2023-11-01T17:09:47.210" v="7398" actId="20577"/>
        <pc:sldMkLst>
          <pc:docMk/>
          <pc:sldMk cId="3899261112" sldId="1192"/>
        </pc:sldMkLst>
      </pc:sldChg>
      <pc:sldChg chg="modSp add del mod">
        <pc:chgData name="Alfred Asterjadhi" userId="39de57b9-85c0-4fd1-aaac-8ca2b6560ad0" providerId="ADAL" clId="{1B528289-06C2-42C8-A24F-58F9BB1555AF}" dt="2023-11-01T15:43:18.789" v="7170" actId="47"/>
        <pc:sldMkLst>
          <pc:docMk/>
          <pc:sldMk cId="2283895934" sldId="1193"/>
        </pc:sldMkLst>
      </pc:sldChg>
      <pc:sldChg chg="modSp add mod">
        <pc:chgData name="Alfred Asterjadhi" userId="39de57b9-85c0-4fd1-aaac-8ca2b6560ad0" providerId="ADAL" clId="{1B528289-06C2-42C8-A24F-58F9BB1555AF}" dt="2023-11-15T00:21:14.306" v="9308"/>
        <pc:sldMkLst>
          <pc:docMk/>
          <pc:sldMk cId="3398590200" sldId="1193"/>
        </pc:sldMkLst>
      </pc:sldChg>
      <pc:sldChg chg="modSp add mod">
        <pc:chgData name="Alfred Asterjadhi" userId="39de57b9-85c0-4fd1-aaac-8ca2b6560ad0" providerId="ADAL" clId="{1B528289-06C2-42C8-A24F-58F9BB1555AF}" dt="2023-11-15T00:22:35.588" v="9333"/>
        <pc:sldMkLst>
          <pc:docMk/>
          <pc:sldMk cId="745398144" sldId="1194"/>
        </pc:sldMkLst>
      </pc:sldChg>
      <pc:sldChg chg="modSp new del mod">
        <pc:chgData name="Alfred Asterjadhi" userId="39de57b9-85c0-4fd1-aaac-8ca2b6560ad0" providerId="ADAL" clId="{1B528289-06C2-42C8-A24F-58F9BB1555AF}" dt="2023-11-14T19:36:26.043" v="8909" actId="47"/>
        <pc:sldMkLst>
          <pc:docMk/>
          <pc:sldMk cId="3449493438" sldId="1195"/>
        </pc:sldMkLst>
      </pc:sldChg>
      <pc:sldChg chg="modSp new del mod ord">
        <pc:chgData name="Alfred Asterjadhi" userId="39de57b9-85c0-4fd1-aaac-8ca2b6560ad0" providerId="ADAL" clId="{1B528289-06C2-42C8-A24F-58F9BB1555AF}" dt="2023-11-14T19:37:30.910" v="8928" actId="47"/>
        <pc:sldMkLst>
          <pc:docMk/>
          <pc:sldMk cId="3173010778" sldId="1196"/>
        </pc:sldMkLst>
      </pc:sldChg>
      <pc:sldChg chg="modSp add mod">
        <pc:chgData name="Alfred Asterjadhi" userId="39de57b9-85c0-4fd1-aaac-8ca2b6560ad0" providerId="ADAL" clId="{1B528289-06C2-42C8-A24F-58F9BB1555AF}" dt="2023-11-15T00:23:47.509" v="9366"/>
        <pc:sldMkLst>
          <pc:docMk/>
          <pc:sldMk cId="80373790" sldId="1197"/>
        </pc:sldMkLst>
      </pc:sldChg>
      <pc:sldChg chg="modSp add mod">
        <pc:chgData name="Alfred Asterjadhi" userId="39de57b9-85c0-4fd1-aaac-8ca2b6560ad0" providerId="ADAL" clId="{1B528289-06C2-42C8-A24F-58F9BB1555AF}" dt="2023-11-15T00:26:56.179" v="9414"/>
        <pc:sldMkLst>
          <pc:docMk/>
          <pc:sldMk cId="2360222776" sldId="1198"/>
        </pc:sldMkLst>
      </pc:sldChg>
      <pc:sldChg chg="modSp add mod">
        <pc:chgData name="Alfred Asterjadhi" userId="39de57b9-85c0-4fd1-aaac-8ca2b6560ad0" providerId="ADAL" clId="{1B528289-06C2-42C8-A24F-58F9BB1555AF}" dt="2023-11-15T00:17:58.699" v="9225"/>
        <pc:sldMkLst>
          <pc:docMk/>
          <pc:sldMk cId="4002531900" sldId="1199"/>
        </pc:sldMkLst>
      </pc:sldChg>
      <pc:sldChg chg="modSp add mod ord">
        <pc:chgData name="Alfred Asterjadhi" userId="39de57b9-85c0-4fd1-aaac-8ca2b6560ad0" providerId="ADAL" clId="{1B528289-06C2-42C8-A24F-58F9BB1555AF}" dt="2023-11-22T17:08:52.459" v="14892" actId="20577"/>
        <pc:sldMkLst>
          <pc:docMk/>
          <pc:sldMk cId="1142848898" sldId="1200"/>
        </pc:sldMkLst>
      </pc:sldChg>
      <pc:sldChg chg="delSp modSp add mod">
        <pc:chgData name="Alfred Asterjadhi" userId="39de57b9-85c0-4fd1-aaac-8ca2b6560ad0" providerId="ADAL" clId="{1B528289-06C2-42C8-A24F-58F9BB1555AF}" dt="2023-11-20T22:58:19.073" v="14663" actId="20577"/>
        <pc:sldMkLst>
          <pc:docMk/>
          <pc:sldMk cId="289548852" sldId="1201"/>
        </pc:sldMkLst>
      </pc:sldChg>
      <pc:sldChg chg="modSp add mod">
        <pc:chgData name="Alfred Asterjadhi" userId="39de57b9-85c0-4fd1-aaac-8ca2b6560ad0" providerId="ADAL" clId="{1B528289-06C2-42C8-A24F-58F9BB1555AF}" dt="2023-11-15T00:28:22.302" v="9455"/>
        <pc:sldMkLst>
          <pc:docMk/>
          <pc:sldMk cId="3308748095" sldId="1202"/>
        </pc:sldMkLst>
      </pc:sldChg>
      <pc:sldChg chg="modSp add mod">
        <pc:chgData name="Alfred Asterjadhi" userId="39de57b9-85c0-4fd1-aaac-8ca2b6560ad0" providerId="ADAL" clId="{1B528289-06C2-42C8-A24F-58F9BB1555AF}" dt="2023-11-15T00:30:09.003" v="9519"/>
        <pc:sldMkLst>
          <pc:docMk/>
          <pc:sldMk cId="1129242166" sldId="1203"/>
        </pc:sldMkLst>
      </pc:sldChg>
      <pc:sldChg chg="modSp add mod">
        <pc:chgData name="Alfred Asterjadhi" userId="39de57b9-85c0-4fd1-aaac-8ca2b6560ad0" providerId="ADAL" clId="{1B528289-06C2-42C8-A24F-58F9BB1555AF}" dt="2023-11-15T00:31:10.472" v="9554"/>
        <pc:sldMkLst>
          <pc:docMk/>
          <pc:sldMk cId="1255890623" sldId="1204"/>
        </pc:sldMkLst>
      </pc:sldChg>
      <pc:sldChg chg="modSp add mod">
        <pc:chgData name="Alfred Asterjadhi" userId="39de57b9-85c0-4fd1-aaac-8ca2b6560ad0" providerId="ADAL" clId="{1B528289-06C2-42C8-A24F-58F9BB1555AF}" dt="2023-11-15T00:33:08.747" v="9590"/>
        <pc:sldMkLst>
          <pc:docMk/>
          <pc:sldMk cId="2376012404" sldId="1205"/>
        </pc:sldMkLst>
      </pc:sldChg>
      <pc:sldChg chg="modSp add mod">
        <pc:chgData name="Alfred Asterjadhi" userId="39de57b9-85c0-4fd1-aaac-8ca2b6560ad0" providerId="ADAL" clId="{1B528289-06C2-42C8-A24F-58F9BB1555AF}" dt="2023-11-15T00:36:00.017" v="9659"/>
        <pc:sldMkLst>
          <pc:docMk/>
          <pc:sldMk cId="3795728346" sldId="1206"/>
        </pc:sldMkLst>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ldChg>
      <pc:sldChg chg="modSp add mod">
        <pc:chgData name="Alfred Asterjadhi" userId="39de57b9-85c0-4fd1-aaac-8ca2b6560ad0" providerId="ADAL" clId="{1B528289-06C2-42C8-A24F-58F9BB1555AF}" dt="2023-11-15T00:29:18.280" v="9490"/>
        <pc:sldMkLst>
          <pc:docMk/>
          <pc:sldMk cId="1925170031" sldId="1210"/>
        </pc:sldMkLst>
      </pc:sldChg>
      <pc:sldChg chg="modSp add del mod">
        <pc:chgData name="Alfred Asterjadhi" userId="39de57b9-85c0-4fd1-aaac-8ca2b6560ad0" providerId="ADAL" clId="{1B528289-06C2-42C8-A24F-58F9BB1555AF}" dt="2023-11-14T21:05:20.932" v="9123" actId="47"/>
        <pc:sldMkLst>
          <pc:docMk/>
          <pc:sldMk cId="3563203001" sldId="1210"/>
        </pc:sldMkLst>
      </pc:sldChg>
      <pc:sldChg chg="modSp add mod">
        <pc:chgData name="Alfred Asterjadhi" userId="39de57b9-85c0-4fd1-aaac-8ca2b6560ad0" providerId="ADAL" clId="{1B528289-06C2-42C8-A24F-58F9BB1555AF}" dt="2023-11-16T16:28:55.785" v="10508" actId="20577"/>
        <pc:sldMkLst>
          <pc:docMk/>
          <pc:sldMk cId="877190960" sldId="1211"/>
        </pc:sldMkLst>
      </pc:sldChg>
      <pc:sldChg chg="modSp add mod">
        <pc:chgData name="Alfred Asterjadhi" userId="39de57b9-85c0-4fd1-aaac-8ca2b6560ad0" providerId="ADAL" clId="{1B528289-06C2-42C8-A24F-58F9BB1555AF}" dt="2023-11-16T19:06:30.138" v="12046" actId="207"/>
        <pc:sldMkLst>
          <pc:docMk/>
          <pc:sldMk cId="2927811413" sldId="1212"/>
        </pc:sldMkLst>
      </pc:sldChg>
      <pc:sldChg chg="modSp new del mod">
        <pc:chgData name="Alfred Asterjadhi" userId="39de57b9-85c0-4fd1-aaac-8ca2b6560ad0" providerId="ADAL" clId="{1B528289-06C2-42C8-A24F-58F9BB1555AF}" dt="2023-11-15T05:29:17.178" v="10236" actId="47"/>
        <pc:sldMkLst>
          <pc:docMk/>
          <pc:sldMk cId="398835603" sldId="1213"/>
        </pc:sldMkLst>
      </pc:sldChg>
      <pc:sldChg chg="modSp add mod">
        <pc:chgData name="Alfred Asterjadhi" userId="39de57b9-85c0-4fd1-aaac-8ca2b6560ad0" providerId="ADAL" clId="{1B528289-06C2-42C8-A24F-58F9BB1555AF}" dt="2023-11-16T19:07:41.786" v="12067"/>
        <pc:sldMkLst>
          <pc:docMk/>
          <pc:sldMk cId="1885269386" sldId="1214"/>
        </pc:sldMkLst>
      </pc:sldChg>
      <pc:sldChg chg="modSp add mod">
        <pc:chgData name="Alfred Asterjadhi" userId="39de57b9-85c0-4fd1-aaac-8ca2b6560ad0" providerId="ADAL" clId="{1B528289-06C2-42C8-A24F-58F9BB1555AF}" dt="2023-11-16T19:08:47.983" v="12105" actId="20577"/>
        <pc:sldMkLst>
          <pc:docMk/>
          <pc:sldMk cId="426610153" sldId="1215"/>
        </pc:sldMkLst>
      </pc:sldChg>
      <pc:sldChg chg="modSp add mod">
        <pc:chgData name="Alfred Asterjadhi" userId="39de57b9-85c0-4fd1-aaac-8ca2b6560ad0" providerId="ADAL" clId="{1B528289-06C2-42C8-A24F-58F9BB1555AF}" dt="2023-11-16T19:10:08.382" v="12136"/>
        <pc:sldMkLst>
          <pc:docMk/>
          <pc:sldMk cId="1165775207" sldId="1216"/>
        </pc:sldMkLst>
      </pc:sldChg>
      <pc:sldChg chg="modSp add mod">
        <pc:chgData name="Alfred Asterjadhi" userId="39de57b9-85c0-4fd1-aaac-8ca2b6560ad0" providerId="ADAL" clId="{1B528289-06C2-42C8-A24F-58F9BB1555AF}" dt="2023-11-16T19:12:27.616" v="12176" actId="6549"/>
        <pc:sldMkLst>
          <pc:docMk/>
          <pc:sldMk cId="3404038966" sldId="1217"/>
        </pc:sldMkLst>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ldChg>
      <pc:sldChg chg="modSp add del mod ord">
        <pc:chgData name="Alfred Asterjadhi" userId="39de57b9-85c0-4fd1-aaac-8ca2b6560ad0" providerId="ADAL" clId="{1B528289-06C2-42C8-A24F-58F9BB1555AF}" dt="2023-11-16T22:45:28.745" v="12698" actId="2696"/>
        <pc:sldMkLst>
          <pc:docMk/>
          <pc:sldMk cId="3132389062" sldId="1219"/>
        </pc:sldMkLst>
      </pc:sldChg>
      <pc:sldChg chg="modSp add mod">
        <pc:chgData name="Alfred Asterjadhi" userId="39de57b9-85c0-4fd1-aaac-8ca2b6560ad0" providerId="ADAL" clId="{1B528289-06C2-42C8-A24F-58F9BB1555AF}" dt="2023-11-17T00:42:24.155" v="14268"/>
        <pc:sldMkLst>
          <pc:docMk/>
          <pc:sldMk cId="4242346691" sldId="1219"/>
        </pc:sldMkLst>
      </pc:sldChg>
      <pc:sldChg chg="modSp new del mod">
        <pc:chgData name="Alfred Asterjadhi" userId="39de57b9-85c0-4fd1-aaac-8ca2b6560ad0" providerId="ADAL" clId="{1B528289-06C2-42C8-A24F-58F9BB1555AF}" dt="2023-11-16T23:12:02.284" v="13410" actId="47"/>
        <pc:sldMkLst>
          <pc:docMk/>
          <pc:sldMk cId="1271931827" sldId="1220"/>
        </pc:sldMkLst>
      </pc:sldChg>
      <pc:sldChg chg="modSp new del mod">
        <pc:chgData name="Alfred Asterjadhi" userId="39de57b9-85c0-4fd1-aaac-8ca2b6560ad0" providerId="ADAL" clId="{1B528289-06C2-42C8-A24F-58F9BB1555AF}" dt="2023-11-16T23:14:03.743" v="13616" actId="47"/>
        <pc:sldMkLst>
          <pc:docMk/>
          <pc:sldMk cId="3692235904" sldId="1221"/>
        </pc:sldMkLst>
      </pc:sldChg>
      <pc:sldChg chg="addSp delSp modSp new mod chgLayout">
        <pc:chgData name="Alfred Asterjadhi" userId="39de57b9-85c0-4fd1-aaac-8ca2b6560ad0" providerId="ADAL" clId="{1B528289-06C2-42C8-A24F-58F9BB1555AF}" dt="2023-11-20T23:14:02.367" v="14889"/>
        <pc:sldMkLst>
          <pc:docMk/>
          <pc:sldMk cId="556104135" sldId="1222"/>
        </pc:sldMkLst>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ldChg>
      <pc:sldChg chg="modSp add mod">
        <pc:chgData name="Alfred Asterjadhi" userId="39de57b9-85c0-4fd1-aaac-8ca2b6560ad0" providerId="ADAL" clId="{1B528289-06C2-42C8-A24F-58F9BB1555AF}" dt="2023-11-22T17:09:55.068" v="14896" actId="20577"/>
        <pc:sldMkLst>
          <pc:docMk/>
          <pc:sldMk cId="1170809941" sldId="1226"/>
        </pc:sldMkLst>
      </pc:sldChg>
      <pc:sldChg chg="modSp add mod">
        <pc:chgData name="Alfred Asterjadhi" userId="39de57b9-85c0-4fd1-aaac-8ca2b6560ad0" providerId="ADAL" clId="{1B528289-06C2-42C8-A24F-58F9BB1555AF}" dt="2023-11-22T17:10:13.108" v="14897" actId="20577"/>
        <pc:sldMkLst>
          <pc:docMk/>
          <pc:sldMk cId="921059619" sldId="1227"/>
        </pc:sldMkLst>
      </pc:sldChg>
      <pc:sldChg chg="modSp add mod">
        <pc:chgData name="Alfred Asterjadhi" userId="39de57b9-85c0-4fd1-aaac-8ca2b6560ad0" providerId="ADAL" clId="{1B528289-06C2-42C8-A24F-58F9BB1555AF}" dt="2023-11-20T23:08:22.248" v="14781" actId="20577"/>
        <pc:sldMkLst>
          <pc:docMk/>
          <pc:sldMk cId="3056658800" sldId="1228"/>
        </pc:sldMkLst>
      </pc:sldChg>
      <pc:sldChg chg="modSp add del mod">
        <pc:chgData name="Alfred Asterjadhi" userId="39de57b9-85c0-4fd1-aaac-8ca2b6560ad0" providerId="ADAL" clId="{1B528289-06C2-42C8-A24F-58F9BB1555AF}" dt="2023-11-16T17:18:28.687" v="11944" actId="47"/>
        <pc:sldMkLst>
          <pc:docMk/>
          <pc:sldMk cId="392972894" sldId="1229"/>
        </pc:sldMkLst>
      </pc:sldChg>
      <pc:sldChg chg="addSp delSp modSp add mod">
        <pc:chgData name="Alfred Asterjadhi" userId="39de57b9-85c0-4fd1-aaac-8ca2b6560ad0" providerId="ADAL" clId="{1B528289-06C2-42C8-A24F-58F9BB1555AF}" dt="2023-11-17T00:41:04.235" v="14229"/>
        <pc:sldMkLst>
          <pc:docMk/>
          <pc:sldMk cId="1704936033" sldId="1229"/>
        </pc:sldMkLst>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ldChg>
      <pc:sldChg chg="modSp add del mod">
        <pc:chgData name="Alfred Asterjadhi" userId="39de57b9-85c0-4fd1-aaac-8ca2b6560ad0" providerId="ADAL" clId="{1B528289-06C2-42C8-A24F-58F9BB1555AF}" dt="2023-11-16T22:54:29.518" v="12835" actId="47"/>
        <pc:sldMkLst>
          <pc:docMk/>
          <pc:sldMk cId="3120256461" sldId="1233"/>
        </pc:sldMkLst>
      </pc:sldChg>
      <pc:sldChg chg="modSp add mod">
        <pc:chgData name="Alfred Asterjadhi" userId="39de57b9-85c0-4fd1-aaac-8ca2b6560ad0" providerId="ADAL" clId="{1B528289-06C2-42C8-A24F-58F9BB1555AF}" dt="2023-11-17T00:33:06.213" v="14058"/>
        <pc:sldMkLst>
          <pc:docMk/>
          <pc:sldMk cId="3266979212" sldId="1233"/>
        </pc:sldMkLst>
      </pc:sldChg>
      <pc:sldChg chg="modSp add mod">
        <pc:chgData name="Alfred Asterjadhi" userId="39de57b9-85c0-4fd1-aaac-8ca2b6560ad0" providerId="ADAL" clId="{1B528289-06C2-42C8-A24F-58F9BB1555AF}" dt="2023-11-17T00:35:27.717" v="14109"/>
        <pc:sldMkLst>
          <pc:docMk/>
          <pc:sldMk cId="194210608" sldId="1234"/>
        </pc:sldMkLst>
      </pc:sldChg>
      <pc:sldChg chg="modSp add mod">
        <pc:chgData name="Alfred Asterjadhi" userId="39de57b9-85c0-4fd1-aaac-8ca2b6560ad0" providerId="ADAL" clId="{1B528289-06C2-42C8-A24F-58F9BB1555AF}" dt="2023-11-20T23:14:00.088" v="14888"/>
        <pc:sldMkLst>
          <pc:docMk/>
          <pc:sldMk cId="904626280" sldId="1235"/>
        </pc:sldMkLst>
      </pc:sldChg>
      <pc:sldChg chg="modSp add mod">
        <pc:chgData name="Alfred Asterjadhi" userId="39de57b9-85c0-4fd1-aaac-8ca2b6560ad0" providerId="ADAL" clId="{1B528289-06C2-42C8-A24F-58F9BB1555AF}" dt="2023-11-20T23:14:06.885" v="14891"/>
        <pc:sldMkLst>
          <pc:docMk/>
          <pc:sldMk cId="654792065" sldId="1236"/>
        </pc:sldMkLst>
      </pc:sldChg>
      <pc:sldChg chg="modSp add mod">
        <pc:chgData name="Alfred Asterjadhi" userId="39de57b9-85c0-4fd1-aaac-8ca2b6560ad0" providerId="ADAL" clId="{1B528289-06C2-42C8-A24F-58F9BB1555AF}" dt="2023-11-20T23:14:04.691" v="14890"/>
        <pc:sldMkLst>
          <pc:docMk/>
          <pc:sldMk cId="2125123858" sldId="1237"/>
        </pc:sldMkLst>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ldChg>
      <pc:sldChg chg="modSp add mod ord">
        <pc:chgData name="Alfred Asterjadhi" userId="39de57b9-85c0-4fd1-aaac-8ca2b6560ad0" providerId="ADAL" clId="{1B528289-06C2-42C8-A24F-58F9BB1555AF}" dt="2023-12-20T16:18:00.654" v="17432"/>
        <pc:sldMkLst>
          <pc:docMk/>
          <pc:sldMk cId="2711294827" sldId="1240"/>
        </pc:sldMkLst>
      </pc:sldChg>
      <pc:sldChg chg="modSp add mod">
        <pc:chgData name="Alfred Asterjadhi" userId="39de57b9-85c0-4fd1-aaac-8ca2b6560ad0" providerId="ADAL" clId="{1B528289-06C2-42C8-A24F-58F9BB1555AF}" dt="2023-12-20T22:00:21.106" v="17539" actId="20577"/>
        <pc:sldMkLst>
          <pc:docMk/>
          <pc:sldMk cId="713071709" sldId="1241"/>
        </pc:sldMkLst>
      </pc:sldChg>
      <pc:sldChg chg="addSp delSp modSp add mod">
        <pc:chgData name="Alfred Asterjadhi" userId="39de57b9-85c0-4fd1-aaac-8ca2b6560ad0" providerId="ADAL" clId="{1B528289-06C2-42C8-A24F-58F9BB1555AF}" dt="2023-12-20T16:07:26.769" v="17344"/>
        <pc:sldMkLst>
          <pc:docMk/>
          <pc:sldMk cId="3279703723" sldId="1242"/>
        </pc:sldMkLst>
      </pc:sldChg>
      <pc:sldChg chg="modSp add del mod">
        <pc:chgData name="Alfred Asterjadhi" userId="39de57b9-85c0-4fd1-aaac-8ca2b6560ad0" providerId="ADAL" clId="{1B528289-06C2-42C8-A24F-58F9BB1555AF}" dt="2023-12-20T16:01:48.999" v="17233" actId="2696"/>
        <pc:sldMkLst>
          <pc:docMk/>
          <pc:sldMk cId="272423959" sldId="1243"/>
        </pc:sldMkLst>
      </pc:sldChg>
      <pc:sldChg chg="modSp add mod">
        <pc:chgData name="Alfred Asterjadhi" userId="39de57b9-85c0-4fd1-aaac-8ca2b6560ad0" providerId="ADAL" clId="{1B528289-06C2-42C8-A24F-58F9BB1555AF}" dt="2023-12-20T16:12:21.541" v="17384"/>
        <pc:sldMkLst>
          <pc:docMk/>
          <pc:sldMk cId="2850107543" sldId="1243"/>
        </pc:sldMkLst>
      </pc:sldChg>
      <pc:sldMasterChg chg="modSp mod">
        <pc:chgData name="Alfred Asterjadhi" userId="39de57b9-85c0-4fd1-aaac-8ca2b6560ad0" providerId="ADAL" clId="{1B528289-06C2-42C8-A24F-58F9BB1555AF}" dt="2023-12-20T16:59:32.302" v="17501" actId="6549"/>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30-08-00bn-pdt-mac-coordinated-beamforming.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2133-04-00bn-pdt-joint-trigger-frame.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4/11-24-2029-01-00bn-pdt-joint-mib.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5/11-25-0102-02-00bn-pdt-mac-mlme-for-map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5/11-25-0250-06-00bn-pdt-phy-coordinated-spatial-reuse.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4/11-24-2008-02-00bn-pdt-phy-interference-mitig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25/11-25-0206-04-00bn-pdt-on-uhr-scs-procedure.docx"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5/11-25-0244-05-00bn-pdt-mac-ap-id-assignment.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hyperlink" Target="https://mentor.ieee.org/802.11/dcn/25/11-25-0454-06-00bn-pdt-mac-dso.docx" TargetMode="Externa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5/11-25-0441-02-00bn-cc50-cr-on-u-sig-part-1.docx" TargetMode="External"/><Relationship Id="rId2" Type="http://schemas.openxmlformats.org/officeDocument/2006/relationships/hyperlink" Target="https://mentor.ieee.org/802.11/dcn/25/11-25-0505-00-00bn-cc50-crs-on-1366-1367-2285.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09-02-00bn-cc50-cid-resolutions-for-38-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8" Type="http://schemas.openxmlformats.org/officeDocument/2006/relationships/hyperlink" Target="https://mentor.ieee.org/802.11/dcn/25/11-25-0549-00-00bn-cc50-cr-for-38-3-15-5-and-38-3-15-6.docx" TargetMode="External"/><Relationship Id="rId3" Type="http://schemas.openxmlformats.org/officeDocument/2006/relationships/hyperlink" Target="https://mentor.ieee.org/802.11/dcn/25/11-25-0506-01-00bn-cc50-editorial-comments-part-1.docx" TargetMode="External"/><Relationship Id="rId7" Type="http://schemas.openxmlformats.org/officeDocument/2006/relationships/hyperlink" Target="https://mentor.ieee.org/802.11/dcn/25/11-25-0548-00-00bn-cc50-cr-for-38-3-15-3-and-38-3-15-4.docx" TargetMode="External"/><Relationship Id="rId2" Type="http://schemas.openxmlformats.org/officeDocument/2006/relationships/hyperlink" Target="https://mentor.ieee.org/802.11/dcn/25/11-25-0546-01-00bn-crs-for-subclause-38-3-2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23-00-00bn-cc50-comment-resolutions-for-38-3-7-uhr-ppdu-formats.docx" TargetMode="External"/><Relationship Id="rId5" Type="http://schemas.openxmlformats.org/officeDocument/2006/relationships/hyperlink" Target="https://mentor.ieee.org/802.11/dcn/25/11-25-0520-01-00bn-cc50-cr-for-38-3-15-10-4-csd-index-assignment-for-dru-uhr-stf-transmission.docx" TargetMode="External"/><Relationship Id="rId4" Type="http://schemas.openxmlformats.org/officeDocument/2006/relationships/hyperlink" Target="https://mentor.ieee.org/802.11/dcn/25/11-25-0518-01-00bn-cc50-cr-for-38-3-15-2-2-cyclic-shift-for-uhr-modulated-fields.docx" TargetMode="External"/><Relationship Id="rId9" Type="http://schemas.openxmlformats.org/officeDocument/2006/relationships/hyperlink" Target="https://mentor.ieee.org/802.11/dcn/25/11-25-0522-00-00bn-cc50-cr-for-38-3-3-ru-and-mru-restrictions-for-20-mhz-operation.docx"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5/11-25-0584-01-00bn-cr-phy-cc50-cids-in-subclause-38-3-19-transmit-requirements-for-ppdus-sent-in-response-to-a-triggering-frame.docx" TargetMode="External"/><Relationship Id="rId2" Type="http://schemas.openxmlformats.org/officeDocument/2006/relationships/hyperlink" Target="https://mentor.ieee.org/802.11/dcn/25/11-25-0564-03-00bn-cr-phy-cc50-cids-in-subclause-38-3-15-12-elr-sig-38-3-16-1-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24-00-00bn-cc50-cr-for-38-3-15-10-3-csd-for-dru-transmission.docx" TargetMode="Externa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5/11-25-0550-00-00bn-cc50-cr-for-38-3-15-11-3-uhr-ltf-for-elr-ppdu.docx" TargetMode="External"/><Relationship Id="rId3" Type="http://schemas.openxmlformats.org/officeDocument/2006/relationships/hyperlink" Target="https://mentor.ieee.org/802.11/dcn/25/11-25-0580-02-00bn-cc50-cr-for-packet-extension.docx" TargetMode="External"/><Relationship Id="rId7" Type="http://schemas.openxmlformats.org/officeDocument/2006/relationships/hyperlink" Target="https://mentor.ieee.org/802.11/dcn/25/11-25-0547-00-00bn-cc50-cr-for-38-3-15-10-2-uhr-stf-for-drus.docx" TargetMode="External"/><Relationship Id="rId2" Type="http://schemas.openxmlformats.org/officeDocument/2006/relationships/hyperlink" Target="https://mentor.ieee.org/802.11/dcn/25/11-25-0577-02-00bn-cc50-cid-resolutions-for-38-1-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25-01-00bn-cc50-cr-for-38-3-15-10-1-and-38-3-15-10-5.docx" TargetMode="External"/><Relationship Id="rId5" Type="http://schemas.openxmlformats.org/officeDocument/2006/relationships/hyperlink" Target="https://mentor.ieee.org/802.11/dcn/25/11-25-0582-02-00bn-cc50-cr-for-uhr-sig-general-and-content-channels.docx" TargetMode="External"/><Relationship Id="rId4" Type="http://schemas.openxmlformats.org/officeDocument/2006/relationships/hyperlink" Target="https://mentor.ieee.org/802.11/dcn/25/11-25-0581-01-00bn-cc50-cr-for-uhr-sig-modulation-and-coding-schemes.docx" TargetMode="External"/><Relationship Id="rId9" Type="http://schemas.openxmlformats.org/officeDocument/2006/relationships/hyperlink" Target="https://mentor.ieee.org/802.11/dcn/25/11-25-0548-01-00bn-cc50-cr-for-38-3-15-3-and-38-3-15-4.docx" TargetMode="Externa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5/11-25-0556-01-00bn-cc50-editorial-comments-part-2.docx" TargetMode="External"/><Relationship Id="rId2" Type="http://schemas.openxmlformats.org/officeDocument/2006/relationships/hyperlink" Target="https://mentor.ieee.org/802.11/dcn/25/11-25-0603-00-00bn-cc50-cr-on-u-sig-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0-01-00bn-cc50-cr-for-38-3-4-transmission-of-dru.docx" TargetMode="External"/><Relationship Id="rId5" Type="http://schemas.openxmlformats.org/officeDocument/2006/relationships/hyperlink" Target="https://mentor.ieee.org/802.11/dcn/25/11-25-0585-01-00bn-cr-phy-cc50-cids-in-subclause-38-3-25-receiver-specification.docx" TargetMode="External"/><Relationship Id="rId4" Type="http://schemas.openxmlformats.org/officeDocument/2006/relationships/hyperlink" Target="https://mentor.ieee.org/802.11/dcn/25/11-25-0608-02-00bn-cr-phy-cc50-cids-in-subclause-38-3-15-12-elr-sig-part2.docx" TargetMode="Externa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5/11-25-0527-02-00bn-cc50-cr-for-cids-in-subclause-6.docx" TargetMode="External"/><Relationship Id="rId2" Type="http://schemas.openxmlformats.org/officeDocument/2006/relationships/hyperlink" Target="https://mentor.ieee.org/802.11/dcn/25/11-25-0551-03-00bn-cr-mac-cc50-cids-in-clause-9.docx" TargetMode="External"/><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5/11-25-0479-03-00bn-cr-for-cid-1378.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3" Type="http://schemas.openxmlformats.org/officeDocument/2006/relationships/hyperlink" Target="https://mentor.ieee.org/802.11/dcn/25/11-25-0643-02-00bn-cr-phy-for-elr-introduction-and-requirement.docx" TargetMode="External"/><Relationship Id="rId2" Type="http://schemas.openxmlformats.org/officeDocument/2006/relationships/hyperlink" Target="https://mentor.ieee.org/802.11/dcn/25/11-25-0612-00-00bn-cc50-cr-for-60-mhz-dru-tone-p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644-03-00bn-misc-phy-cid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2" Type="http://schemas.openxmlformats.org/officeDocument/2006/relationships/hyperlink" Target="https://mentor.ieee.org/802.11/dcn/25/11-25-0521-02-00bn-pdt-mac-co-tdma-cr-cc50-part-1.docx" TargetMode="External"/><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5/11-25-0513-04-00bn-pdt-mac-and-cc50-cr-of-bsr-enhancement.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5/11-25-0658-00-00bn-cc50-cr-for-38-3-10-11-construction-of-elr-sig.docx" TargetMode="External"/><Relationship Id="rId7" Type="http://schemas.openxmlformats.org/officeDocument/2006/relationships/hyperlink" Target="https://mentor.ieee.org/802.11/dcn/25/11-25-0663-02-00bn-cr-phy-subclause-38-3-21.docx" TargetMode="External"/><Relationship Id="rId2" Type="http://schemas.openxmlformats.org/officeDocument/2006/relationships/hyperlink" Target="https://mentor.ieee.org/802.11/dcn/25/11-25-0644-03-00bn-misc-ph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56-01-00bn-cc50-cr-on-dru-in-38-3-2-1-group-1.docx" TargetMode="External"/><Relationship Id="rId5" Type="http://schemas.openxmlformats.org/officeDocument/2006/relationships/hyperlink" Target="https://mentor.ieee.org/802.11/dcn/25/11-25-0570-03-00bn-cc50-cr-for-38-3-4-transmission-of-dru.docx" TargetMode="External"/><Relationship Id="rId4" Type="http://schemas.openxmlformats.org/officeDocument/2006/relationships/hyperlink" Target="https://mentor.ieee.org/802.11/dcn/25/11-25-0588-02-00bn-cc50-cr-on-u-sig-part-2.docx" TargetMode="External"/></Relationships>
</file>

<file path=ppt/slides/_rels/slide213.xml.rels><?xml version="1.0" encoding="UTF-8" standalone="yes"?>
<Relationships xmlns="http://schemas.openxmlformats.org/package/2006/relationships"><Relationship Id="rId2" Type="http://schemas.openxmlformats.org/officeDocument/2006/relationships/hyperlink" Target="https://mentor.ieee.org/802.11/dcn/25/11-25-0661-02-00bn-pdt-mac-and-cc50-cr-for-twt-sp-management.docx" TargetMode="External"/><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5/11-25-0601-02-00bn-crs-on-elr-mark-section.docx" TargetMode="External"/><Relationship Id="rId2" Type="http://schemas.openxmlformats.org/officeDocument/2006/relationships/hyperlink" Target="https://mentor.ieee.org/802.11/dcn/25/11-25-0570-04-00bn-cc50-cr-for-38-3-4-transmission-of-dru.docx" TargetMode="External"/><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5/11-25-0695-01-00bn-uhr-tx-procedure.docx"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8" Type="http://schemas.openxmlformats.org/officeDocument/2006/relationships/hyperlink" Target="https://mentor.ieee.org/802.11/dcn/25/11-25-0677-01-00bn-cr-cc50-subclause-38-3-23-transmit-specification.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11-00-00bn-cc50-section-38-3-1-phyintro-cid.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2-00-00bn-cr-phy-cid-3905.doc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78-02-00bn-cr-cc50-subclause-38-3-15-9-6-part1.docx" TargetMode="External"/><Relationship Id="rId4" Type="http://schemas.openxmlformats.org/officeDocument/2006/relationships/hyperlink" Target="https://mentor.ieee.org/802.11/dcn/25/11-25-0672-03-00bn-cr-for-cc50-on-subclause-38-3-10.docx" TargetMode="External"/><Relationship Id="rId9" Type="http://schemas.openxmlformats.org/officeDocument/2006/relationships/hyperlink" Target="https://mentor.ieee.org/802.11/dcn/25/11-25-0679-02-00bn-cr-cc50-subclause-38-3-15-9-3.docx" TargetMode="External"/></Relationships>
</file>

<file path=ppt/slides/_rels/slide217.xml.rels><?xml version="1.0" encoding="UTF-8" standalone="yes"?>
<Relationships xmlns="http://schemas.openxmlformats.org/package/2006/relationships"><Relationship Id="rId3" Type="http://schemas.openxmlformats.org/officeDocument/2006/relationships/hyperlink" Target="https://mentor.ieee.org/802.11/dcn/25/11-25-0701-02-00bn-pdt-phy-mu-mimo.docx" TargetMode="External"/><Relationship Id="rId2" Type="http://schemas.openxmlformats.org/officeDocument/2006/relationships/hyperlink" Target="https://mentor.ieee.org/802.11/dcn/25/11-25-0696-02-00bn-uhr-rx-procedure.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2021-01-00bn-pdt-phy-transmit-specification.docx" TargetMode="Externa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5/11-25-0652-00-00bn-cr-for-cid-3159-and-3160.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5/11-25-0566-10-00bn-pdt-mac-on-seamless-roaming-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3" Type="http://schemas.openxmlformats.org/officeDocument/2006/relationships/hyperlink" Target="https://mentor.ieee.org/802.11/dcn/25/11-25-0600-13-00bn-pdt-mac-co-rtwt-signaling-and-protocol-aspects.docx" TargetMode="External"/><Relationship Id="rId2" Type="http://schemas.openxmlformats.org/officeDocument/2006/relationships/hyperlink" Target="https://mentor.ieee.org/802.11/dcn/25/11-25-0599-13-00bn-pdt-mac-mapc-signaling-and-protocol-aspects.docx" TargetMode="External"/><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3" Type="http://schemas.openxmlformats.org/officeDocument/2006/relationships/hyperlink" Target="https://mentor.ieee.org/802.11/dcn/25/11-25-0703-02-00bn-cc50-comment-resolutions-for-38-3-21-coordinated-beamforming.doc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0-01-00bn-resolutions-for-cids-in-38-3-2-2.docx" TargetMode="External"/><Relationship Id="rId5" Type="http://schemas.openxmlformats.org/officeDocument/2006/relationships/hyperlink" Target="https://mentor.ieee.org/802.11/dcn/25/11-25-0612-01-00bn-cc50-cr-for-60-mhz-dru-tone-plan.docx" TargetMode="External"/><Relationship Id="rId4" Type="http://schemas.openxmlformats.org/officeDocument/2006/relationships/hyperlink" Target="https://mentor.ieee.org/802.11/dcn/25/11-25-0712-02-00bn-cc50-section-9-4-2-aa2-3-phycap-cids.docx" TargetMode="External"/></Relationships>
</file>

<file path=ppt/slides/_rels/slide222.xml.rels><?xml version="1.0" encoding="UTF-8" standalone="yes"?>
<Relationships xmlns="http://schemas.openxmlformats.org/package/2006/relationships"><Relationship Id="rId3" Type="http://schemas.openxmlformats.org/officeDocument/2006/relationships/hyperlink" Target="https://mentor.ieee.org/802.11/dcn/25/11-25-0641-03-00bn-cc50-cr-for-a-mpdu-operation-in-a-uhr-ppdu.docx" TargetMode="External"/><Relationship Id="rId2" Type="http://schemas.openxmlformats.org/officeDocument/2006/relationships/hyperlink" Target="https://mentor.ieee.org/802.11/dcn/25/11-25-0640-03-00bn-cc50-cr-for-a-mpdu-9-7.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660-02-00bn-cc50-ppdu-classification-for-uhr-sta.docx" TargetMode="External"/></Relationships>
</file>

<file path=ppt/slides/_rels/slide223.xml.rels><?xml version="1.0" encoding="UTF-8" standalone="yes"?>
<Relationships xmlns="http://schemas.openxmlformats.org/package/2006/relationships"><Relationship Id="rId3" Type="http://schemas.openxmlformats.org/officeDocument/2006/relationships/hyperlink" Target="https://mentor.ieee.org/802.11/dcn/25/11-25-0615-00-00bn-cc50-cr-on-timing-related-parameters.docx" TargetMode="External"/><Relationship Id="rId2" Type="http://schemas.openxmlformats.org/officeDocument/2006/relationships/hyperlink" Target="https://mentor.ieee.org/802.11/dcn/25/11-25-0732-02-00bn-cc50-crs-related-to-tone-plan-for-dru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731-02-00bn-cr-for-38-3-15-9-6-user-specific-field-part-2-on-p802-11bn-d0-2.docx" TargetMode="Externa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5/11-25-0844-00-00bn-pdt-transmit-constellation-error-definition-for-uhr-rru-tb-ppdu.docx" TargetMode="External"/><Relationship Id="rId2" Type="http://schemas.openxmlformats.org/officeDocument/2006/relationships/hyperlink" Target="https://mentor.ieee.org/802.11/dcn/25/11-25-0754-03-00bn-pdt-phy-ofdm-modulation.docx" TargetMode="External"/><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844-00-00bn-pdt-transmit-constellation-error-definition-for-uhr-rru-tb-ppdu.docx" TargetMode="External"/><Relationship Id="rId2" Type="http://schemas.openxmlformats.org/officeDocument/2006/relationships/hyperlink" Target="https://mentor.ieee.org/802.11/dcn/25/11-25-0846-01-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86-00-00bn-cc50-cr-for-dru-dcm.docx" TargetMode="External"/><Relationship Id="rId5" Type="http://schemas.openxmlformats.org/officeDocument/2006/relationships/hyperlink" Target="https://mentor.ieee.org/802.11/dcn/25/11-25-0914-01-00bn-cc50-cr-on-dru-definition-of-distribution-bandwidth.docx" TargetMode="External"/><Relationship Id="rId4" Type="http://schemas.openxmlformats.org/officeDocument/2006/relationships/hyperlink" Target="https://mentor.ieee.org/802.11/dcn/25/11-25-0902-01-00bn-cr-for-subclause-38-3-2-2-2.docx" TargetMode="External"/></Relationships>
</file>

<file path=ppt/slides/_rels/slide226.xml.rels><?xml version="1.0" encoding="UTF-8" standalone="yes"?>
<Relationships xmlns="http://schemas.openxmlformats.org/package/2006/relationships"><Relationship Id="rId2" Type="http://schemas.openxmlformats.org/officeDocument/2006/relationships/hyperlink" Target="https://mentor.ieee.org/802.11/dcn/25/11-25-0713-07-00bn-pdt-mac-dso-follow-up.docx" TargetMode="External"/><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3" Type="http://schemas.openxmlformats.org/officeDocument/2006/relationships/hyperlink" Target="https://mentor.ieee.org/802.11/dcn/25/11-25-0686-00-00bn-cc50-cr-for-common-field-for-non-ofdma-transmission-and-co-bf-transmission.docx" TargetMode="External"/><Relationship Id="rId7" Type="http://schemas.openxmlformats.org/officeDocument/2006/relationships/hyperlink" Target="https://mentor.ieee.org/802.11/dcn/25/11-25-0881-00-00bn-cc50-cid-resolutions-for-section-38-1-part-3.docx" TargetMode="External"/><Relationship Id="rId2" Type="http://schemas.openxmlformats.org/officeDocument/2006/relationships/hyperlink" Target="https://mentor.ieee.org/802.11/dcn/25/11-25-0725-04-00bn-cc50-cr-for-uhr-sig-user-specific-field-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19-00-00bn-cc50-cid-resolutions-for-section-38-3-10.docx" TargetMode="External"/><Relationship Id="rId5" Type="http://schemas.openxmlformats.org/officeDocument/2006/relationships/hyperlink" Target="https://mentor.ieee.org/802.11/dcn/25/11-25-0777-02-00bn-cr-phy-cc50-cids-in-subclause-38-3-25-receiver-specification-part2.docx" TargetMode="External"/><Relationship Id="rId4" Type="http://schemas.openxmlformats.org/officeDocument/2006/relationships/hyperlink" Target="https://mentor.ieee.org/802.11/dcn/25/11-25-0778-00-00bn-cr-phy-cc50-cids-in-subclause-38-3-19-transmit-requirements-for-ppdus-sent-in-response-to-a-triggering-frame-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5/11-25-0927-03-00bn-cc50-cr-on-dru-in-38-3-2-1-group-2.docx" TargetMode="External"/><Relationship Id="rId2" Type="http://schemas.openxmlformats.org/officeDocument/2006/relationships/hyperlink" Target="https://mentor.ieee.org/802.11/dcn/25/11-25-0884-03-00bn-cc50-cr-for-subclauses-38-3-9-and-38-3-8.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718-02-00bn-cr-cc50-phy-service-interface.docx" TargetMode="External"/></Relationships>
</file>

<file path=ppt/slides/_rels/slide229.xml.rels><?xml version="1.0" encoding="UTF-8" standalone="yes"?>
<Relationships xmlns="http://schemas.openxmlformats.org/package/2006/relationships"><Relationship Id="rId2" Type="http://schemas.openxmlformats.org/officeDocument/2006/relationships/hyperlink" Target="https://mentor.ieee.org/802.11/dcn/25/11-25-0438-07-00bn-cc-d0-1-subclause-9-3-1-8-6.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3" Type="http://schemas.openxmlformats.org/officeDocument/2006/relationships/hyperlink" Target="https://mentor.ieee.org/802.11/dcn/25/11-25-0676-04-00bn-cc50-cr-for-cid3866.docx" TargetMode="External"/><Relationship Id="rId2" Type="http://schemas.openxmlformats.org/officeDocument/2006/relationships/hyperlink" Target="https://mentor.ieee.org/802.11/dcn/25/11-25-0627-13-00bn-cc50-cr-for-p-edca.docx" TargetMode="External"/><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2025-04-11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11-24/2030r8</a:t>
            </a:r>
            <a:r>
              <a:rPr lang="en-US" sz="1600" dirty="0"/>
              <a:t>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11-24/2133r4</a:t>
            </a:r>
            <a:r>
              <a:rPr lang="en-US" sz="1600" dirty="0"/>
              <a:t>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11-24/2029r1</a:t>
            </a:r>
            <a:r>
              <a:rPr lang="en-US" sz="1600" dirty="0"/>
              <a:t>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11-24/2026r4</a:t>
            </a:r>
            <a:r>
              <a:rPr lang="en-US" sz="1600" dirty="0"/>
              <a:t>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11-25/0102r2</a:t>
            </a:r>
            <a:r>
              <a:rPr lang="en-US" sz="1600" dirty="0"/>
              <a:t>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D390-B6F0-0F6B-40BA-691B7E38368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61E7F08-DA0C-4D7C-FDF9-A286A67EAD74}"/>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PM1</a:t>
            </a:r>
          </a:p>
        </p:txBody>
      </p:sp>
      <p:sp>
        <p:nvSpPr>
          <p:cNvPr id="8" name="Text Placeholder 7">
            <a:extLst>
              <a:ext uri="{FF2B5EF4-FFF2-40B4-BE49-F238E27FC236}">
                <a16:creationId xmlns:a16="http://schemas.microsoft.com/office/drawing/2014/main" id="{0C9749FB-D06E-CCFA-B823-D398374AFF2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1C4AB406-A6BD-A266-8336-ADA1274E8ECD}"/>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3854DD26-892B-BCFA-9C8F-3180CCF9FA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97E15953-CE05-8742-BCC9-22B60127980B}"/>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15486286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F9E6-424F-DE29-54A5-CB65326FAE5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22EC3E-92E9-3A7D-A236-4442DBA4DA57}"/>
              </a:ext>
            </a:extLst>
          </p:cNvPr>
          <p:cNvSpPr>
            <a:spLocks noGrp="1"/>
          </p:cNvSpPr>
          <p:nvPr>
            <p:ph type="title"/>
          </p:nvPr>
        </p:nvSpPr>
        <p:spPr/>
        <p:txBody>
          <a:bodyPr/>
          <a:lstStyle/>
          <a:p>
            <a:r>
              <a:rPr lang="en-US" dirty="0">
                <a:solidFill>
                  <a:schemeClr val="tx1"/>
                </a:solidFill>
              </a:rPr>
              <a:t>Motion 296 (PHY)</a:t>
            </a:r>
          </a:p>
        </p:txBody>
      </p:sp>
      <p:sp>
        <p:nvSpPr>
          <p:cNvPr id="8" name="Content Placeholder 7">
            <a:extLst>
              <a:ext uri="{FF2B5EF4-FFF2-40B4-BE49-F238E27FC236}">
                <a16:creationId xmlns:a16="http://schemas.microsoft.com/office/drawing/2014/main" id="{2B61D513-2B9F-1A36-DBE4-D31F53231C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Data and pilot subcarrier indices for DRUs in an 60 MHz DBW are defined in following table:</a:t>
            </a:r>
          </a:p>
          <a:p>
            <a:endParaRPr lang="en-US" sz="1600" dirty="0"/>
          </a:p>
          <a:p>
            <a:endParaRPr lang="en-US" sz="1600" dirty="0"/>
          </a:p>
          <a:p>
            <a:r>
              <a:rPr lang="en-US" sz="1600" dirty="0"/>
              <a:t>Move: Ross J. Yu					</a:t>
            </a:r>
          </a:p>
          <a:p>
            <a:r>
              <a:rPr lang="en-US" sz="1600" dirty="0"/>
              <a:t>Second: Eunsung Park</a:t>
            </a:r>
          </a:p>
          <a:p>
            <a:r>
              <a:rPr lang="en-US" sz="1600" dirty="0"/>
              <a:t>Discussion: None.</a:t>
            </a:r>
          </a:p>
          <a:p>
            <a:endParaRPr lang="en-US" sz="1600" dirty="0"/>
          </a:p>
          <a:p>
            <a:endParaRPr lang="en-US" sz="1600" dirty="0"/>
          </a:p>
          <a:p>
            <a:endParaRPr lang="en-US" sz="1600" dirty="0"/>
          </a:p>
          <a:p>
            <a:endParaRPr lang="en-US" sz="1600" dirty="0"/>
          </a:p>
          <a:p>
            <a:r>
              <a:rPr lang="en-US" sz="1600" dirty="0">
                <a:highlight>
                  <a:srgbClr val="00FF00"/>
                </a:highlight>
              </a:rPr>
              <a:t>Result: Approved with unanimous consent.</a:t>
            </a:r>
          </a:p>
          <a:p>
            <a:r>
              <a:rPr lang="en-US" sz="1200" b="0" i="1" dirty="0"/>
              <a:t>Reference docs:[25/0154r0].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C291ED-B1D7-B825-BD59-1DEF3ECD9F7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1C45EA3-8E7B-A349-C2BD-26EEF7E238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46151F-8611-8434-F6E9-7E06B4B8C50A}"/>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1" name="Picture 10">
            <a:extLst>
              <a:ext uri="{FF2B5EF4-FFF2-40B4-BE49-F238E27FC236}">
                <a16:creationId xmlns:a16="http://schemas.microsoft.com/office/drawing/2014/main" id="{28CB8103-174C-7A2D-0CFD-A4331805F85C}"/>
              </a:ext>
            </a:extLst>
          </p:cNvPr>
          <p:cNvPicPr>
            <a:picLocks noChangeAspect="1"/>
          </p:cNvPicPr>
          <p:nvPr/>
        </p:nvPicPr>
        <p:blipFill>
          <a:blip r:embed="rId2"/>
          <a:stretch>
            <a:fillRect/>
          </a:stretch>
        </p:blipFill>
        <p:spPr>
          <a:xfrm>
            <a:off x="2971800" y="2590801"/>
            <a:ext cx="5257800" cy="3184832"/>
          </a:xfrm>
          <a:prstGeom prst="rect">
            <a:avLst/>
          </a:prstGeom>
        </p:spPr>
      </p:pic>
    </p:spTree>
    <p:extLst>
      <p:ext uri="{BB962C8B-B14F-4D97-AF65-F5344CB8AC3E}">
        <p14:creationId xmlns:p14="http://schemas.microsoft.com/office/powerpoint/2010/main" val="15002849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593DF-0A12-ACAC-C458-0C916784AA6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257050-D65D-D8AD-F6B3-F60C2E9D908C}"/>
              </a:ext>
            </a:extLst>
          </p:cNvPr>
          <p:cNvSpPr>
            <a:spLocks noGrp="1"/>
          </p:cNvSpPr>
          <p:nvPr>
            <p:ph type="title"/>
          </p:nvPr>
        </p:nvSpPr>
        <p:spPr/>
        <p:txBody>
          <a:bodyPr/>
          <a:lstStyle/>
          <a:p>
            <a:r>
              <a:rPr lang="en-US" dirty="0">
                <a:solidFill>
                  <a:schemeClr val="tx1"/>
                </a:solidFill>
              </a:rPr>
              <a:t>Motion 297 (PHY)</a:t>
            </a:r>
          </a:p>
        </p:txBody>
      </p:sp>
      <p:sp>
        <p:nvSpPr>
          <p:cNvPr id="8" name="Content Placeholder 7">
            <a:extLst>
              <a:ext uri="{FF2B5EF4-FFF2-40B4-BE49-F238E27FC236}">
                <a16:creationId xmlns:a16="http://schemas.microsoft.com/office/drawing/2014/main" id="{A8E59342-9ECB-7A6F-6711-78D9D2EE68BB}"/>
              </a:ext>
            </a:extLst>
          </p:cNvPr>
          <p:cNvSpPr>
            <a:spLocks noGrp="1"/>
          </p:cNvSpPr>
          <p:nvPr>
            <p:ph idx="1"/>
          </p:nvPr>
        </p:nvSpPr>
        <p:spPr>
          <a:xfrm>
            <a:off x="685800" y="1981201"/>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The Pilot subcarrier indices for DRUs in an 60 MHz DBW are defined in following table?</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Ross J. Yu					Second: Yan Xin</a:t>
            </a:r>
          </a:p>
          <a:p>
            <a:r>
              <a:rPr lang="en-US" sz="1600" dirty="0"/>
              <a:t>Discussion: None.</a:t>
            </a:r>
          </a:p>
          <a:p>
            <a:r>
              <a:rPr lang="en-US" sz="1600" dirty="0">
                <a:highlight>
                  <a:srgbClr val="00FF00"/>
                </a:highlight>
              </a:rPr>
              <a:t>Result: Approved with unanimous consent.</a:t>
            </a:r>
          </a:p>
          <a:p>
            <a:r>
              <a:rPr lang="en-US" sz="1200" b="0" i="1" dirty="0"/>
              <a:t>Reference docs:[25/0154r0].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F57FD56-94FB-7823-4431-8E4A6DFC81F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DC37461E-22AD-C78E-6C48-F74A42435A5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B212963-1EB5-CEA2-2E5D-94FE91661935}"/>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DA38A760-B942-695F-A21B-AF8DCB6E5D0E}"/>
              </a:ext>
            </a:extLst>
          </p:cNvPr>
          <p:cNvPicPr>
            <a:picLocks noChangeAspect="1"/>
          </p:cNvPicPr>
          <p:nvPr/>
        </p:nvPicPr>
        <p:blipFill>
          <a:blip r:embed="rId2"/>
          <a:stretch>
            <a:fillRect/>
          </a:stretch>
        </p:blipFill>
        <p:spPr>
          <a:xfrm>
            <a:off x="1981200" y="2743200"/>
            <a:ext cx="5604677" cy="2336441"/>
          </a:xfrm>
          <a:prstGeom prst="rect">
            <a:avLst/>
          </a:prstGeom>
        </p:spPr>
      </p:pic>
    </p:spTree>
    <p:extLst>
      <p:ext uri="{BB962C8B-B14F-4D97-AF65-F5344CB8AC3E}">
        <p14:creationId xmlns:p14="http://schemas.microsoft.com/office/powerpoint/2010/main" val="1404573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7FCA2-47A7-6184-0609-7ED96CF5ABE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21CAD-8D80-A2B8-4FF2-67EA791883E0}"/>
              </a:ext>
            </a:extLst>
          </p:cNvPr>
          <p:cNvSpPr>
            <a:spLocks noGrp="1"/>
          </p:cNvSpPr>
          <p:nvPr>
            <p:ph type="title"/>
          </p:nvPr>
        </p:nvSpPr>
        <p:spPr/>
        <p:txBody>
          <a:bodyPr/>
          <a:lstStyle/>
          <a:p>
            <a:r>
              <a:rPr lang="en-US" dirty="0">
                <a:solidFill>
                  <a:schemeClr val="tx1"/>
                </a:solidFill>
              </a:rPr>
              <a:t>Motion 298 (PHY)</a:t>
            </a:r>
          </a:p>
        </p:txBody>
      </p:sp>
      <p:sp>
        <p:nvSpPr>
          <p:cNvPr id="8" name="Content Placeholder 7">
            <a:extLst>
              <a:ext uri="{FF2B5EF4-FFF2-40B4-BE49-F238E27FC236}">
                <a16:creationId xmlns:a16="http://schemas.microsoft.com/office/drawing/2014/main" id="{A908744D-66AC-BAD5-51C6-294C11109EFC}"/>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802.11bn defines the concept of a sync-reference AP and a sync-follower AP for CFO correction in COBF</a:t>
            </a:r>
          </a:p>
          <a:p>
            <a:pPr lvl="1">
              <a:buFont typeface="Arial" panose="020B0604020202020204" pitchFamily="34" charset="0"/>
              <a:buChar char="•"/>
            </a:pPr>
            <a:r>
              <a:rPr lang="en-US" sz="1100" b="0" dirty="0"/>
              <a:t>Sync-follower AP pre-corrections needed</a:t>
            </a:r>
          </a:p>
          <a:p>
            <a:pPr lvl="1">
              <a:buFont typeface="Arial" panose="020B0604020202020204" pitchFamily="34" charset="0"/>
              <a:buChar char="•"/>
            </a:pPr>
            <a:r>
              <a:rPr lang="en-US" sz="1100" b="0" dirty="0"/>
              <a:t>For sequential sounding:</a:t>
            </a:r>
          </a:p>
          <a:p>
            <a:pPr lvl="2">
              <a:buFont typeface="Arial" panose="020B0604020202020204" pitchFamily="34" charset="0"/>
              <a:buChar char="•"/>
            </a:pPr>
            <a:r>
              <a:rPr lang="en-US" sz="900" b="0" dirty="0"/>
              <a:t>All the NDPs sent by it during sounding phase that are sent for the purpose of sounding the STAs in the other BSS (Mandatory)</a:t>
            </a:r>
          </a:p>
          <a:p>
            <a:pPr lvl="2">
              <a:buFont typeface="Arial" panose="020B0604020202020204" pitchFamily="34" charset="0"/>
              <a:buChar char="•"/>
            </a:pPr>
            <a:r>
              <a:rPr lang="en-US" sz="900" b="0" dirty="0"/>
              <a:t>For the NDPs sent by it for sounding the STAs in its own BSS, it is recommended but not mandatory that the sync follower AP pre-correct those NDPs</a:t>
            </a:r>
          </a:p>
          <a:p>
            <a:pPr lvl="1">
              <a:buFont typeface="Arial" panose="020B0604020202020204" pitchFamily="34" charset="0"/>
              <a:buChar char="•"/>
            </a:pPr>
            <a:r>
              <a:rPr lang="en-US" sz="1100" b="0" dirty="0"/>
              <a:t>For joint sounding</a:t>
            </a:r>
          </a:p>
          <a:p>
            <a:pPr lvl="2">
              <a:buFont typeface="Arial" panose="020B0604020202020204" pitchFamily="34" charset="0"/>
              <a:buChar char="•"/>
            </a:pPr>
            <a:r>
              <a:rPr lang="en-US" sz="900" b="0" dirty="0"/>
              <a:t>All the NDPs sent by it during the sounding phase (Mandatory)</a:t>
            </a:r>
          </a:p>
          <a:p>
            <a:pPr lvl="2">
              <a:buFont typeface="Arial" panose="020B0604020202020204" pitchFamily="34" charset="0"/>
              <a:buChar char="•"/>
            </a:pPr>
            <a:r>
              <a:rPr lang="en-US" sz="900" b="0" dirty="0"/>
              <a:t>The COBF sync and COBF PPDU during transmission phase using the same frequency pre-correction value as the sounding phase, when it is the sharing AP</a:t>
            </a:r>
          </a:p>
          <a:p>
            <a:pPr lvl="1">
              <a:buFont typeface="Arial" panose="020B0604020202020204" pitchFamily="34" charset="0"/>
              <a:buChar char="•"/>
            </a:pPr>
            <a:r>
              <a:rPr lang="en-US" sz="1100" b="0" dirty="0"/>
              <a:t>Sync-reference AP does not pre-correct during transmission phase when it is the sharing AP</a:t>
            </a:r>
          </a:p>
          <a:p>
            <a:endParaRPr lang="en-US" sz="1400" dirty="0"/>
          </a:p>
          <a:p>
            <a:r>
              <a:rPr lang="en-US" sz="1400" dirty="0"/>
              <a:t>Move: Sameer Vermani					Second: Yusuke Asai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2821D790-0BC6-A00B-2C7C-80717F1976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114</a:t>
            </a:fld>
            <a:endParaRPr lang="en-GB"/>
          </a:p>
        </p:txBody>
      </p:sp>
      <p:sp>
        <p:nvSpPr>
          <p:cNvPr id="5" name="Footer Placeholder 4">
            <a:extLst>
              <a:ext uri="{FF2B5EF4-FFF2-40B4-BE49-F238E27FC236}">
                <a16:creationId xmlns:a16="http://schemas.microsoft.com/office/drawing/2014/main" id="{2B3D622F-9554-EDCE-6E0F-B4C3B5CFD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DE915-7FCD-7251-1BE4-2CCD10AD59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95354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2A3C8-82A1-7F1D-66D9-11E3BC29BC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039123C-5B67-673E-EA3D-7FC2B25CFA3E}"/>
              </a:ext>
            </a:extLst>
          </p:cNvPr>
          <p:cNvSpPr>
            <a:spLocks noGrp="1"/>
          </p:cNvSpPr>
          <p:nvPr>
            <p:ph type="title"/>
          </p:nvPr>
        </p:nvSpPr>
        <p:spPr/>
        <p:txBody>
          <a:bodyPr/>
          <a:lstStyle/>
          <a:p>
            <a:r>
              <a:rPr lang="en-US" dirty="0">
                <a:solidFill>
                  <a:schemeClr val="tx1"/>
                </a:solidFill>
              </a:rPr>
              <a:t>Motion 299 (PHY)</a:t>
            </a:r>
          </a:p>
        </p:txBody>
      </p:sp>
      <p:sp>
        <p:nvSpPr>
          <p:cNvPr id="8" name="Content Placeholder 7">
            <a:extLst>
              <a:ext uri="{FF2B5EF4-FFF2-40B4-BE49-F238E27FC236}">
                <a16:creationId xmlns:a16="http://schemas.microsoft.com/office/drawing/2014/main" id="{548861ED-6924-F634-FBB9-5D46CFB0770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sync-follower AP shall use the NDPA frame sent by the sync-reference AP to pre-correct the NDP frequency to be within a TBD range (e.g., 350Hz) of the sync-reference AP’s frequency</a:t>
            </a:r>
          </a:p>
          <a:p>
            <a:pPr lvl="1">
              <a:buFont typeface="Arial" panose="020B0604020202020204" pitchFamily="34" charset="0"/>
              <a:buChar char="•"/>
            </a:pPr>
            <a:r>
              <a:rPr lang="en-US" sz="1200" b="0" dirty="0"/>
              <a:t>Applies to sequential and joint sounding</a:t>
            </a:r>
          </a:p>
          <a:p>
            <a:pPr lvl="1">
              <a:buFont typeface="Arial" panose="020B0604020202020204" pitchFamily="34" charset="0"/>
              <a:buChar char="•"/>
            </a:pPr>
            <a:r>
              <a:rPr lang="en-US" sz="1200" b="0" dirty="0"/>
              <a:t>The pre-correction of cross-BSS NDP and joint NDP is mandatory</a:t>
            </a:r>
          </a:p>
          <a:p>
            <a:pPr lvl="1">
              <a:buFont typeface="Arial" panose="020B0604020202020204" pitchFamily="34" charset="0"/>
              <a:buChar char="•"/>
            </a:pPr>
            <a:r>
              <a:rPr lang="en-US" sz="1200" b="0" dirty="0"/>
              <a:t>The pre-correction of in-BSS NDPs is recommended but not a mandatory requirement</a:t>
            </a:r>
            <a:endParaRPr lang="en-US" sz="1200" dirty="0"/>
          </a:p>
          <a:p>
            <a:endParaRPr lang="en-US" sz="1400" dirty="0"/>
          </a:p>
          <a:p>
            <a:endParaRPr lang="en-US" sz="1400" dirty="0"/>
          </a:p>
          <a:p>
            <a:r>
              <a:rPr lang="en-US" sz="1400" dirty="0"/>
              <a:t>Move: Sameer Vermani					Second: Sherief Helwa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353C1029-F9A9-7FA7-2F5F-3888CBCD73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115</a:t>
            </a:fld>
            <a:endParaRPr lang="en-GB"/>
          </a:p>
        </p:txBody>
      </p:sp>
      <p:sp>
        <p:nvSpPr>
          <p:cNvPr id="5" name="Footer Placeholder 4">
            <a:extLst>
              <a:ext uri="{FF2B5EF4-FFF2-40B4-BE49-F238E27FC236}">
                <a16:creationId xmlns:a16="http://schemas.microsoft.com/office/drawing/2014/main" id="{3F83F0E8-61BE-1557-5BB2-991AFA2024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84D19DE-5384-BBD6-9816-B8AFAB1EED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4578841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D1134-BCBF-CD3B-2017-D55922E59CF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6DDB22-0CA7-D505-5A77-813077244619}"/>
              </a:ext>
            </a:extLst>
          </p:cNvPr>
          <p:cNvSpPr>
            <a:spLocks noGrp="1"/>
          </p:cNvSpPr>
          <p:nvPr>
            <p:ph type="title"/>
          </p:nvPr>
        </p:nvSpPr>
        <p:spPr/>
        <p:txBody>
          <a:bodyPr/>
          <a:lstStyle/>
          <a:p>
            <a:r>
              <a:rPr lang="en-US" dirty="0">
                <a:solidFill>
                  <a:schemeClr val="tx1"/>
                </a:solidFill>
              </a:rPr>
              <a:t>Motion 300 (PHY)</a:t>
            </a:r>
          </a:p>
        </p:txBody>
      </p:sp>
      <p:sp>
        <p:nvSpPr>
          <p:cNvPr id="8" name="Content Placeholder 7">
            <a:extLst>
              <a:ext uri="{FF2B5EF4-FFF2-40B4-BE49-F238E27FC236}">
                <a16:creationId xmlns:a16="http://schemas.microsoft.com/office/drawing/2014/main" id="{25587784-9159-C61C-BBA3-AB72A390A21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sharing AP is the AP that transmits the final sync frame before the COBF PPDU</a:t>
            </a:r>
          </a:p>
          <a:p>
            <a:pPr lvl="1">
              <a:buFont typeface="Arial" panose="020B0604020202020204" pitchFamily="34" charset="0"/>
              <a:buChar char="•"/>
            </a:pPr>
            <a:r>
              <a:rPr lang="en-US" sz="1400" b="0" dirty="0"/>
              <a:t>Regardless of who is the sync-reference</a:t>
            </a:r>
          </a:p>
          <a:p>
            <a:pPr lvl="1">
              <a:buFont typeface="Arial" panose="020B0604020202020204" pitchFamily="34" charset="0"/>
              <a:buChar char="•"/>
            </a:pPr>
            <a:r>
              <a:rPr lang="en-US" sz="1400" b="0" dirty="0"/>
              <a:t>Note: This ensures a consistent protocol and a consistent behavior at sharing AP</a:t>
            </a:r>
            <a:endParaRPr lang="en-US" sz="14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865FCE-2D59-56AC-84EE-62589BB9AC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116</a:t>
            </a:fld>
            <a:endParaRPr lang="en-GB"/>
          </a:p>
        </p:txBody>
      </p:sp>
      <p:sp>
        <p:nvSpPr>
          <p:cNvPr id="5" name="Footer Placeholder 4">
            <a:extLst>
              <a:ext uri="{FF2B5EF4-FFF2-40B4-BE49-F238E27FC236}">
                <a16:creationId xmlns:a16="http://schemas.microsoft.com/office/drawing/2014/main" id="{6723B8DB-20B3-A45F-15A4-D667BA0DCEB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306FA7-00D6-8F53-3594-922AAFC693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403749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A603E-320B-2BDA-89C4-3EF477D9EDC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40FBF4D-7116-30C4-CC2B-23B0F66FE556}"/>
              </a:ext>
            </a:extLst>
          </p:cNvPr>
          <p:cNvSpPr>
            <a:spLocks noGrp="1"/>
          </p:cNvSpPr>
          <p:nvPr>
            <p:ph type="title"/>
          </p:nvPr>
        </p:nvSpPr>
        <p:spPr/>
        <p:txBody>
          <a:bodyPr/>
          <a:lstStyle/>
          <a:p>
            <a:r>
              <a:rPr lang="en-US" dirty="0">
                <a:solidFill>
                  <a:schemeClr val="tx1"/>
                </a:solidFill>
              </a:rPr>
              <a:t>Motion 301 (PHY)</a:t>
            </a:r>
          </a:p>
        </p:txBody>
      </p:sp>
      <p:sp>
        <p:nvSpPr>
          <p:cNvPr id="8" name="Content Placeholder 7">
            <a:extLst>
              <a:ext uri="{FF2B5EF4-FFF2-40B4-BE49-F238E27FC236}">
                <a16:creationId xmlns:a16="http://schemas.microsoft.com/office/drawing/2014/main" id="{2963A20D-D2B0-5495-EF2D-600F1B4F6EA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shared AP always pre-corrects COBF PPDU based on the final sync</a:t>
            </a:r>
          </a:p>
          <a:p>
            <a:pPr lvl="1">
              <a:buFont typeface="Arial" panose="020B0604020202020204" pitchFamily="34" charset="0"/>
              <a:buChar char="•"/>
            </a:pPr>
            <a:r>
              <a:rPr lang="en-US" sz="1400" b="0" dirty="0"/>
              <a:t>To bring the two APs within a TBD frequency range of each other (e.g., ~350Hz)</a:t>
            </a:r>
          </a:p>
          <a:p>
            <a:pPr lvl="1">
              <a:buFont typeface="Arial" panose="020B0604020202020204" pitchFamily="34" charset="0"/>
              <a:buChar char="•"/>
            </a:pPr>
            <a:r>
              <a:rPr lang="en-US" sz="1400" b="0" dirty="0"/>
              <a:t>Note: Regardless of which AP is the sync-reference, this ensures consistent behavior at shared AP</a:t>
            </a:r>
            <a:endParaRPr lang="en-US" sz="1400" dirty="0"/>
          </a:p>
          <a:p>
            <a:endParaRPr lang="en-US" sz="1600" dirty="0"/>
          </a:p>
          <a:p>
            <a:endParaRPr lang="en-US" sz="1600" dirty="0"/>
          </a:p>
          <a:p>
            <a:r>
              <a:rPr lang="en-US" sz="1600" dirty="0"/>
              <a:t>Move: Sameer Vermani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EA111D4-2F49-9783-7430-0B35C89BD75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117</a:t>
            </a:fld>
            <a:endParaRPr lang="en-GB"/>
          </a:p>
        </p:txBody>
      </p:sp>
      <p:sp>
        <p:nvSpPr>
          <p:cNvPr id="5" name="Footer Placeholder 4">
            <a:extLst>
              <a:ext uri="{FF2B5EF4-FFF2-40B4-BE49-F238E27FC236}">
                <a16:creationId xmlns:a16="http://schemas.microsoft.com/office/drawing/2014/main" id="{071DC896-B36A-96D2-A188-4CAFFAF1B47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3B546-B01B-D48A-E2E9-57E771FCC49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59314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FA62E-53DB-103F-F286-6F81975159E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FB7916C-AF21-56C6-8EDE-924377AA5A17}"/>
              </a:ext>
            </a:extLst>
          </p:cNvPr>
          <p:cNvSpPr>
            <a:spLocks noGrp="1"/>
          </p:cNvSpPr>
          <p:nvPr>
            <p:ph type="title"/>
          </p:nvPr>
        </p:nvSpPr>
        <p:spPr/>
        <p:txBody>
          <a:bodyPr/>
          <a:lstStyle/>
          <a:p>
            <a:r>
              <a:rPr lang="en-US" dirty="0">
                <a:solidFill>
                  <a:schemeClr val="tx1"/>
                </a:solidFill>
              </a:rPr>
              <a:t>Motion 302 (PDT-PHY)</a:t>
            </a:r>
          </a:p>
        </p:txBody>
      </p:sp>
      <p:sp>
        <p:nvSpPr>
          <p:cNvPr id="8" name="Content Placeholder 7">
            <a:extLst>
              <a:ext uri="{FF2B5EF4-FFF2-40B4-BE49-F238E27FC236}">
                <a16:creationId xmlns:a16="http://schemas.microsoft.com/office/drawing/2014/main" id="{EC39E08F-8650-F502-2FEB-59E0CAFCBD8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11-25/0250r6</a:t>
            </a:r>
            <a:r>
              <a:rPr lang="en-US" sz="1600" dirty="0"/>
              <a:t> to the latest TGbn draft</a:t>
            </a:r>
          </a:p>
          <a:p>
            <a:endParaRPr lang="en-US" sz="1600" dirty="0"/>
          </a:p>
          <a:p>
            <a:endParaRPr lang="en-US" sz="1600" dirty="0"/>
          </a:p>
          <a:p>
            <a:r>
              <a:rPr lang="en-US" sz="1600" dirty="0"/>
              <a:t>Move: Genadiy Tsodik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11-25/0250r6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AC5C01D-2D38-1297-0B93-B4101D7996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39E3DCAC-A27B-34C3-2587-5DFF3DA79E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93F01CC-8528-6EA1-6C9A-08A41578793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36442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9012-A1E0-8846-CAEE-B78E9E09D6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6B7F6B4-D49C-D7B6-B462-15C954E78BBC}"/>
              </a:ext>
            </a:extLst>
          </p:cNvPr>
          <p:cNvSpPr>
            <a:spLocks noGrp="1"/>
          </p:cNvSpPr>
          <p:nvPr>
            <p:ph type="title"/>
          </p:nvPr>
        </p:nvSpPr>
        <p:spPr/>
        <p:txBody>
          <a:bodyPr/>
          <a:lstStyle/>
          <a:p>
            <a:r>
              <a:rPr lang="en-US" dirty="0">
                <a:solidFill>
                  <a:schemeClr val="tx1"/>
                </a:solidFill>
              </a:rPr>
              <a:t>Motion 303 (PDT-PHY)</a:t>
            </a:r>
          </a:p>
        </p:txBody>
      </p:sp>
      <p:sp>
        <p:nvSpPr>
          <p:cNvPr id="8" name="Content Placeholder 7">
            <a:extLst>
              <a:ext uri="{FF2B5EF4-FFF2-40B4-BE49-F238E27FC236}">
                <a16:creationId xmlns:a16="http://schemas.microsoft.com/office/drawing/2014/main" id="{D2AA69F0-C98E-D677-718D-60836EA2EF5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11-24/2008r2</a:t>
            </a:r>
            <a:r>
              <a:rPr lang="en-US" sz="1600" dirty="0"/>
              <a:t> to the latest TGbn draft</a:t>
            </a:r>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11-24/2008r2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769EDF-55B5-4E25-8F82-ED5A8C055D2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119</a:t>
            </a:fld>
            <a:endParaRPr lang="en-GB"/>
          </a:p>
        </p:txBody>
      </p:sp>
      <p:sp>
        <p:nvSpPr>
          <p:cNvPr id="5" name="Footer Placeholder 4">
            <a:extLst>
              <a:ext uri="{FF2B5EF4-FFF2-40B4-BE49-F238E27FC236}">
                <a16:creationId xmlns:a16="http://schemas.microsoft.com/office/drawing/2014/main" id="{B2DD13A2-0942-5FBE-B4BB-5C5643C4715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1A92448-F4C3-E712-9B99-9A52C75F881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525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95C55-7F2F-36A2-C329-5FD1D6556D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32AADF-1568-D41B-4D3D-5FD8661D9D48}"/>
              </a:ext>
            </a:extLst>
          </p:cNvPr>
          <p:cNvSpPr>
            <a:spLocks noGrp="1"/>
          </p:cNvSpPr>
          <p:nvPr>
            <p:ph type="title"/>
          </p:nvPr>
        </p:nvSpPr>
        <p:spPr/>
        <p:txBody>
          <a:bodyPr/>
          <a:lstStyle/>
          <a:p>
            <a:r>
              <a:rPr lang="en-US" dirty="0">
                <a:solidFill>
                  <a:schemeClr val="tx1"/>
                </a:solidFill>
              </a:rPr>
              <a:t>Motion 304 (PHY)</a:t>
            </a:r>
          </a:p>
        </p:txBody>
      </p:sp>
      <p:sp>
        <p:nvSpPr>
          <p:cNvPr id="8" name="Content Placeholder 7">
            <a:extLst>
              <a:ext uri="{FF2B5EF4-FFF2-40B4-BE49-F238E27FC236}">
                <a16:creationId xmlns:a16="http://schemas.microsoft.com/office/drawing/2014/main" id="{A437DB16-E969-063A-24CD-7E56B19C69F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COBF PPDU’s GI+LTF support and signaling is as follows:</a:t>
            </a:r>
          </a:p>
          <a:p>
            <a:pPr lvl="1">
              <a:buFont typeface="Arial" panose="020B0604020202020204" pitchFamily="34" charset="0"/>
              <a:buChar char="•"/>
            </a:pPr>
            <a:r>
              <a:rPr lang="en-US" sz="1200" b="0" dirty="0"/>
              <a:t>Support of following GI+LTF combinations to be mandatory at both AP and STA</a:t>
            </a:r>
          </a:p>
          <a:p>
            <a:pPr lvl="2">
              <a:buFont typeface="Arial" panose="020B0604020202020204" pitchFamily="34" charset="0"/>
              <a:buChar char="•"/>
            </a:pPr>
            <a:r>
              <a:rPr lang="en-US" sz="1100" b="0" dirty="0"/>
              <a:t>2x LTF +0.8us, 2xLTF+1.6us, 4xLTF+3.2us</a:t>
            </a:r>
          </a:p>
          <a:p>
            <a:pPr lvl="1">
              <a:buFont typeface="Arial" panose="020B0604020202020204" pitchFamily="34" charset="0"/>
              <a:buChar char="•"/>
            </a:pPr>
            <a:r>
              <a:rPr lang="en-US" sz="1200" b="0" dirty="0"/>
              <a:t>Additionally, 2x LTF+0.8us GI usage for a COBF pair is exchanged at the group formation stage</a:t>
            </a:r>
          </a:p>
          <a:p>
            <a:pPr lvl="2">
              <a:buFont typeface="Arial" panose="020B0604020202020204" pitchFamily="34" charset="0"/>
              <a:buChar char="•"/>
            </a:pPr>
            <a:r>
              <a:rPr lang="en-US" sz="1100" b="0" dirty="0"/>
              <a:t>Each AP conveys if it can use 2x+0.8us GI for this COBF group or not</a:t>
            </a:r>
          </a:p>
          <a:p>
            <a:pPr lvl="2">
              <a:buFont typeface="Arial" panose="020B0604020202020204" pitchFamily="34" charset="0"/>
              <a:buChar char="•"/>
            </a:pPr>
            <a:r>
              <a:rPr lang="en-US" sz="1100" b="0" dirty="0"/>
              <a:t>No further last-minute negotiation before COBF transmission</a:t>
            </a:r>
          </a:p>
          <a:p>
            <a:pPr lvl="1">
              <a:buFont typeface="Arial" panose="020B0604020202020204" pitchFamily="34" charset="0"/>
              <a:buChar char="•"/>
            </a:pPr>
            <a:r>
              <a:rPr lang="en-US" sz="1200" b="0" dirty="0"/>
              <a:t>Invite frame from sharing AP dictates the LTF+GI combination keeping the shared AP’s ability to use 2x LTF+0.8us in mind</a:t>
            </a:r>
            <a:endParaRPr lang="en-US" sz="1200" dirty="0"/>
          </a:p>
          <a:p>
            <a:endParaRPr lang="en-US" sz="1400" dirty="0"/>
          </a:p>
          <a:p>
            <a:r>
              <a:rPr lang="en-US" sz="1400" dirty="0"/>
              <a:t>Move: Sameer Vermani					Second: Ron Porat</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41Y/12N/32A</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80CF0276-683C-958D-6527-9176F61A46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120</a:t>
            </a:fld>
            <a:endParaRPr lang="en-GB"/>
          </a:p>
        </p:txBody>
      </p:sp>
      <p:sp>
        <p:nvSpPr>
          <p:cNvPr id="5" name="Footer Placeholder 4">
            <a:extLst>
              <a:ext uri="{FF2B5EF4-FFF2-40B4-BE49-F238E27FC236}">
                <a16:creationId xmlns:a16="http://schemas.microsoft.com/office/drawing/2014/main" id="{EEA7DAB9-2DFA-97AA-C149-AA23B13E543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117F4C-05AD-69C7-4613-DB2136E91B1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81444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A2EDB-F087-81A3-0CB7-2B429478E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C38627C-7B71-626A-6A28-E47F1A49FDEE}"/>
              </a:ext>
            </a:extLst>
          </p:cNvPr>
          <p:cNvSpPr>
            <a:spLocks noGrp="1"/>
          </p:cNvSpPr>
          <p:nvPr>
            <p:ph type="title"/>
          </p:nvPr>
        </p:nvSpPr>
        <p:spPr/>
        <p:txBody>
          <a:bodyPr/>
          <a:lstStyle/>
          <a:p>
            <a:r>
              <a:rPr lang="en-US" dirty="0">
                <a:solidFill>
                  <a:schemeClr val="tx1"/>
                </a:solidFill>
              </a:rPr>
              <a:t>Motion 305 (PHY)</a:t>
            </a:r>
          </a:p>
        </p:txBody>
      </p:sp>
      <p:sp>
        <p:nvSpPr>
          <p:cNvPr id="8" name="Content Placeholder 7">
            <a:extLst>
              <a:ext uri="{FF2B5EF4-FFF2-40B4-BE49-F238E27FC236}">
                <a16:creationId xmlns:a16="http://schemas.microsoft.com/office/drawing/2014/main" id="{F68129D3-91AD-0BA9-A7C8-93812E029883}"/>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BSS ordering of per-user SIG fields in the preamble of a COBF transmission</a:t>
            </a:r>
          </a:p>
          <a:p>
            <a:pPr lvl="1">
              <a:buFont typeface="Arial" panose="020B0604020202020204" pitchFamily="34" charset="0"/>
              <a:buChar char="•"/>
            </a:pPr>
            <a:r>
              <a:rPr lang="en-US" sz="1200" b="0" dirty="0"/>
              <a:t>In the cases where the user fields of either BSS may go first while preserving the </a:t>
            </a:r>
            <a:r>
              <a:rPr lang="en-US" sz="1200" b="0" dirty="0" err="1"/>
              <a:t>Nss</a:t>
            </a:r>
            <a:r>
              <a:rPr lang="en-US" sz="1200" b="0" dirty="0"/>
              <a:t> in non-increasing order, the user fields of the sharing BSS go first</a:t>
            </a:r>
          </a:p>
          <a:p>
            <a:pPr>
              <a:buFont typeface="Arial" panose="020B0604020202020204" pitchFamily="34" charset="0"/>
              <a:buChar char="•"/>
            </a:pPr>
            <a:endParaRPr lang="en-US" sz="1400" b="0" dirty="0"/>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40617DB-7390-3F9C-3C9C-9E9B47413D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121</a:t>
            </a:fld>
            <a:endParaRPr lang="en-GB"/>
          </a:p>
        </p:txBody>
      </p:sp>
      <p:sp>
        <p:nvSpPr>
          <p:cNvPr id="5" name="Footer Placeholder 4">
            <a:extLst>
              <a:ext uri="{FF2B5EF4-FFF2-40B4-BE49-F238E27FC236}">
                <a16:creationId xmlns:a16="http://schemas.microsoft.com/office/drawing/2014/main" id="{D4A493EA-B41A-251D-9BE7-0E6F751A3B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457C3-9A38-F15A-DF33-413BCE09A6D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907800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10C1-EFFE-3C1D-344A-979BDF4F690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932EAB8-8885-3BDD-57D7-B1A13E4B1E69}"/>
              </a:ext>
            </a:extLst>
          </p:cNvPr>
          <p:cNvSpPr>
            <a:spLocks noGrp="1"/>
          </p:cNvSpPr>
          <p:nvPr>
            <p:ph type="title"/>
          </p:nvPr>
        </p:nvSpPr>
        <p:spPr/>
        <p:txBody>
          <a:bodyPr/>
          <a:lstStyle/>
          <a:p>
            <a:r>
              <a:rPr lang="en-US" dirty="0">
                <a:solidFill>
                  <a:schemeClr val="tx1"/>
                </a:solidFill>
              </a:rPr>
              <a:t>Motion 306 (PHY)</a:t>
            </a:r>
          </a:p>
        </p:txBody>
      </p:sp>
      <p:sp>
        <p:nvSpPr>
          <p:cNvPr id="8" name="Content Placeholder 7">
            <a:extLst>
              <a:ext uri="{FF2B5EF4-FFF2-40B4-BE49-F238E27FC236}">
                <a16:creationId xmlns:a16="http://schemas.microsoft.com/office/drawing/2014/main" id="{9CF83B53-E3E2-0209-A555-45FF218835F7}"/>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There shall be a frame-exchange before the COBF sounding between the two APs which will at-least serve the following goals:</a:t>
            </a:r>
          </a:p>
          <a:p>
            <a:pPr lvl="1">
              <a:buFont typeface="Arial" panose="020B0604020202020204" pitchFamily="34" charset="0"/>
              <a:buChar char="•"/>
            </a:pPr>
            <a:r>
              <a:rPr lang="en-US" sz="1200" b="0" dirty="0"/>
              <a:t>Unavailability/decline indication from the responding AP</a:t>
            </a:r>
          </a:p>
          <a:p>
            <a:pPr lvl="2">
              <a:buFont typeface="Arial" panose="020B0604020202020204" pitchFamily="34" charset="0"/>
              <a:buChar char="•"/>
            </a:pPr>
            <a:r>
              <a:rPr lang="en-US" sz="1100" b="0" dirty="0"/>
              <a:t>Used by responding AP to refuse participation in a COBF sounding process</a:t>
            </a:r>
          </a:p>
          <a:p>
            <a:pPr lvl="1">
              <a:buFont typeface="Arial" panose="020B0604020202020204" pitchFamily="34" charset="0"/>
              <a:buChar char="•"/>
            </a:pPr>
            <a:r>
              <a:rPr lang="en-US" sz="1200" b="0" dirty="0"/>
              <a:t>Exchange of sounding </a:t>
            </a:r>
            <a:r>
              <a:rPr lang="en-US" sz="1200" b="0" dirty="0" err="1"/>
              <a:t>Nss</a:t>
            </a:r>
            <a:r>
              <a:rPr lang="en-US" sz="1200" b="0" dirty="0"/>
              <a:t> capability of the STAs being sounded in the two BSSs</a:t>
            </a:r>
          </a:p>
          <a:p>
            <a:pPr lvl="2">
              <a:buFont typeface="Arial" panose="020B0604020202020204" pitchFamily="34" charset="0"/>
              <a:buChar char="•"/>
            </a:pPr>
            <a:r>
              <a:rPr lang="en-US" sz="1100" b="0" dirty="0"/>
              <a:t>The minimum sounding </a:t>
            </a:r>
            <a:r>
              <a:rPr lang="en-US" sz="1100" b="0" dirty="0" err="1"/>
              <a:t>Nss</a:t>
            </a:r>
            <a:r>
              <a:rPr lang="en-US" sz="1100" b="0" dirty="0"/>
              <a:t> capability of the participating STAs in each BSS will be exchanged</a:t>
            </a:r>
          </a:p>
          <a:p>
            <a:pPr lvl="1">
              <a:buFont typeface="Arial" panose="020B0604020202020204" pitchFamily="34" charset="0"/>
              <a:buChar char="•"/>
            </a:pPr>
            <a:r>
              <a:rPr lang="en-US" sz="1200" b="0" dirty="0"/>
              <a:t>Note: Design of the frames is TBD by MAC group</a:t>
            </a:r>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3A6554C-4B89-69C4-331C-8A56B6415F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B735FA3-81B0-CAD9-A84D-D8EEEAB7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468E1-E84E-D41E-0E00-9F5B506ABC9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259262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CE899-1124-9B6F-3EBB-D1E3621DDE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68D009-070C-9A21-6C90-680BAFD77404}"/>
              </a:ext>
            </a:extLst>
          </p:cNvPr>
          <p:cNvSpPr>
            <a:spLocks noGrp="1"/>
          </p:cNvSpPr>
          <p:nvPr>
            <p:ph type="title"/>
          </p:nvPr>
        </p:nvSpPr>
        <p:spPr/>
        <p:txBody>
          <a:bodyPr/>
          <a:lstStyle/>
          <a:p>
            <a:r>
              <a:rPr lang="en-US" dirty="0">
                <a:solidFill>
                  <a:schemeClr val="tx1"/>
                </a:solidFill>
              </a:rPr>
              <a:t>Motion 307 (PHY)</a:t>
            </a:r>
          </a:p>
        </p:txBody>
      </p:sp>
      <p:sp>
        <p:nvSpPr>
          <p:cNvPr id="8" name="Content Placeholder 7">
            <a:extLst>
              <a:ext uri="{FF2B5EF4-FFF2-40B4-BE49-F238E27FC236}">
                <a16:creationId xmlns:a16="http://schemas.microsoft.com/office/drawing/2014/main" id="{B4032538-1E5B-A340-0282-956E77F525D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first BSS color in U-SIG indicates the sharing AP and the second BSS color in U-SIG indicates the shared AP in UHR MU PPDU for Co-BF and Co-SR transmission</a:t>
            </a:r>
          </a:p>
          <a:p>
            <a:endParaRPr lang="en-US" sz="16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176642-6687-C2A5-99C3-DAE28D77531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123</a:t>
            </a:fld>
            <a:endParaRPr lang="en-GB"/>
          </a:p>
        </p:txBody>
      </p:sp>
      <p:sp>
        <p:nvSpPr>
          <p:cNvPr id="5" name="Footer Placeholder 4">
            <a:extLst>
              <a:ext uri="{FF2B5EF4-FFF2-40B4-BE49-F238E27FC236}">
                <a16:creationId xmlns:a16="http://schemas.microsoft.com/office/drawing/2014/main" id="{DD76FDAA-DE9A-7CA7-8050-AC35A606A6D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9C33097-FF23-701B-33CE-F016A7E1CD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14624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2ED28-CA6C-0807-DA7A-3F64E69D66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250FB8-FF64-1547-D98F-C46AC399FA3B}"/>
              </a:ext>
            </a:extLst>
          </p:cNvPr>
          <p:cNvSpPr>
            <a:spLocks noGrp="1"/>
          </p:cNvSpPr>
          <p:nvPr>
            <p:ph type="title"/>
          </p:nvPr>
        </p:nvSpPr>
        <p:spPr/>
        <p:txBody>
          <a:bodyPr/>
          <a:lstStyle/>
          <a:p>
            <a:r>
              <a:rPr lang="en-US" dirty="0">
                <a:solidFill>
                  <a:schemeClr val="tx1"/>
                </a:solidFill>
              </a:rPr>
              <a:t>Motion 308 (PHY)</a:t>
            </a:r>
          </a:p>
        </p:txBody>
      </p:sp>
      <p:sp>
        <p:nvSpPr>
          <p:cNvPr id="8" name="Content Placeholder 7">
            <a:extLst>
              <a:ext uri="{FF2B5EF4-FFF2-40B4-BE49-F238E27FC236}">
                <a16:creationId xmlns:a16="http://schemas.microsoft.com/office/drawing/2014/main" id="{B6C049A2-ECAD-D8DB-F93D-D3DB48E1B7CA}"/>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Co-BF and Co-SR transmissions using UHR MU PPDU, TPE is fixed as 20us.</a:t>
            </a:r>
          </a:p>
          <a:p>
            <a:pPr lvl="1">
              <a:buFont typeface="Arial" panose="020B0604020202020204" pitchFamily="34" charset="0"/>
              <a:buChar char="•"/>
            </a:pPr>
            <a:r>
              <a:rPr lang="en-US" sz="1400" b="0" dirty="0" err="1"/>
              <a:t>nominal_packet_padding</a:t>
            </a:r>
            <a:r>
              <a:rPr lang="en-US" sz="1400" b="0" dirty="0"/>
              <a:t> =20us and a factor =4.</a:t>
            </a:r>
            <a:endParaRPr lang="en-US" sz="14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11-25/401r0].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B603F77-81D8-D6AB-159D-4F20AE08653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124</a:t>
            </a:fld>
            <a:endParaRPr lang="en-GB"/>
          </a:p>
        </p:txBody>
      </p:sp>
      <p:sp>
        <p:nvSpPr>
          <p:cNvPr id="5" name="Footer Placeholder 4">
            <a:extLst>
              <a:ext uri="{FF2B5EF4-FFF2-40B4-BE49-F238E27FC236}">
                <a16:creationId xmlns:a16="http://schemas.microsoft.com/office/drawing/2014/main" id="{E34C9083-1A17-4A96-4F02-FA5C3F2D213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10B6D7-DD63-B34E-C00B-C331C850A0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72839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8D3AC-9FA9-0FB5-FDD8-BA00FFED1B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D01356-BD03-0CF3-1D18-1882A7EC7C40}"/>
              </a:ext>
            </a:extLst>
          </p:cNvPr>
          <p:cNvSpPr>
            <a:spLocks noGrp="1"/>
          </p:cNvSpPr>
          <p:nvPr>
            <p:ph type="title"/>
          </p:nvPr>
        </p:nvSpPr>
        <p:spPr/>
        <p:txBody>
          <a:bodyPr/>
          <a:lstStyle/>
          <a:p>
            <a:r>
              <a:rPr lang="en-US" dirty="0">
                <a:solidFill>
                  <a:schemeClr val="tx1"/>
                </a:solidFill>
              </a:rPr>
              <a:t>Motion 309 (PHY)</a:t>
            </a:r>
          </a:p>
        </p:txBody>
      </p:sp>
      <p:sp>
        <p:nvSpPr>
          <p:cNvPr id="8" name="Content Placeholder 7">
            <a:extLst>
              <a:ext uri="{FF2B5EF4-FFF2-40B4-BE49-F238E27FC236}">
                <a16:creationId xmlns:a16="http://schemas.microsoft.com/office/drawing/2014/main" id="{166956DB-3161-7B1C-3B3C-D1CD46A06E3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Joint/cross-BSS sounding feedback is limited to UL OFDMA if &gt;1 STA is sounded</a:t>
            </a:r>
          </a:p>
          <a:p>
            <a:endParaRPr lang="en-US" sz="1600" dirty="0"/>
          </a:p>
          <a:p>
            <a:endParaRPr lang="en-US" sz="1600" dirty="0"/>
          </a:p>
          <a:p>
            <a:endParaRPr lang="en-US" sz="1600" dirty="0"/>
          </a:p>
          <a:p>
            <a:r>
              <a:rPr lang="en-US" sz="1600" dirty="0"/>
              <a:t>Move: Ron Porat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docs:[25/411].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1B9DC4-0CB3-0A85-127D-A71D9098F76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125</a:t>
            </a:fld>
            <a:endParaRPr lang="en-GB"/>
          </a:p>
        </p:txBody>
      </p:sp>
      <p:sp>
        <p:nvSpPr>
          <p:cNvPr id="5" name="Footer Placeholder 4">
            <a:extLst>
              <a:ext uri="{FF2B5EF4-FFF2-40B4-BE49-F238E27FC236}">
                <a16:creationId xmlns:a16="http://schemas.microsoft.com/office/drawing/2014/main" id="{E08246D2-4F75-1054-61F3-1CD493F88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5C4021-1C0B-82A1-1DC8-AFE08CF09C5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27692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3FE01-B62A-0E54-7EDA-51413E7B05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CC7EDC2-1DFF-F8CF-9DA1-B37366B68F83}"/>
              </a:ext>
            </a:extLst>
          </p:cNvPr>
          <p:cNvSpPr>
            <a:spLocks noGrp="1"/>
          </p:cNvSpPr>
          <p:nvPr>
            <p:ph type="title"/>
          </p:nvPr>
        </p:nvSpPr>
        <p:spPr/>
        <p:txBody>
          <a:bodyPr/>
          <a:lstStyle/>
          <a:p>
            <a:r>
              <a:rPr lang="en-US" dirty="0">
                <a:solidFill>
                  <a:schemeClr val="tx1"/>
                </a:solidFill>
              </a:rPr>
              <a:t>Motion 310 (PHY)</a:t>
            </a:r>
          </a:p>
        </p:txBody>
      </p:sp>
      <p:sp>
        <p:nvSpPr>
          <p:cNvPr id="8" name="Content Placeholder 7">
            <a:extLst>
              <a:ext uri="{FF2B5EF4-FFF2-40B4-BE49-F238E27FC236}">
                <a16:creationId xmlns:a16="http://schemas.microsoft.com/office/drawing/2014/main" id="{4B2FD2FB-6DB1-8173-06AD-5D80373D5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Remove the requirement, for UHR STAs, to receive the forward-looking EHT ER SU preamble in the UHR RX procedure</a:t>
            </a:r>
            <a:endParaRPr lang="en-US" sz="1600" dirty="0"/>
          </a:p>
          <a:p>
            <a:endParaRPr lang="en-US" sz="1600" dirty="0"/>
          </a:p>
          <a:p>
            <a:endParaRPr lang="en-US" sz="1600" dirty="0"/>
          </a:p>
          <a:p>
            <a:r>
              <a:rPr lang="en-US" sz="1600" dirty="0"/>
              <a:t>Move: Lin Yang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docs:[11-25/109r0].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F0CA95D-1865-4B16-804B-033B92AC247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126</a:t>
            </a:fld>
            <a:endParaRPr lang="en-GB"/>
          </a:p>
        </p:txBody>
      </p:sp>
      <p:sp>
        <p:nvSpPr>
          <p:cNvPr id="5" name="Footer Placeholder 4">
            <a:extLst>
              <a:ext uri="{FF2B5EF4-FFF2-40B4-BE49-F238E27FC236}">
                <a16:creationId xmlns:a16="http://schemas.microsoft.com/office/drawing/2014/main" id="{7D475363-E076-5B17-159F-A589F75A6B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9A3AF8-55AF-A6BF-4201-285D8F78C4D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066557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4B84D-1FCD-58DB-C8EC-29589E503EB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52C3C40-BBDB-D9A7-CADB-87D948774F89}"/>
              </a:ext>
            </a:extLst>
          </p:cNvPr>
          <p:cNvSpPr>
            <a:spLocks noGrp="1"/>
          </p:cNvSpPr>
          <p:nvPr>
            <p:ph type="title"/>
          </p:nvPr>
        </p:nvSpPr>
        <p:spPr/>
        <p:txBody>
          <a:bodyPr/>
          <a:lstStyle/>
          <a:p>
            <a:r>
              <a:rPr lang="en-US" dirty="0">
                <a:solidFill>
                  <a:schemeClr val="tx1"/>
                </a:solidFill>
              </a:rPr>
              <a:t>Motion 311 (PHY)</a:t>
            </a:r>
          </a:p>
        </p:txBody>
      </p:sp>
      <p:sp>
        <p:nvSpPr>
          <p:cNvPr id="8" name="Content Placeholder 7">
            <a:extLst>
              <a:ext uri="{FF2B5EF4-FFF2-40B4-BE49-F238E27FC236}">
                <a16:creationId xmlns:a16="http://schemas.microsoft.com/office/drawing/2014/main" id="{F8C6A590-ABBA-3EEE-F499-21ED025E6E54}"/>
              </a:ext>
            </a:extLst>
          </p:cNvPr>
          <p:cNvSpPr>
            <a:spLocks noGrp="1"/>
          </p:cNvSpPr>
          <p:nvPr>
            <p:ph idx="1"/>
          </p:nvPr>
        </p:nvSpPr>
        <p:spPr>
          <a:xfrm>
            <a:off x="685800" y="1981200"/>
            <a:ext cx="7770813" cy="4113213"/>
          </a:xfrm>
        </p:spPr>
        <p:txBody>
          <a:bodyPr/>
          <a:lstStyle/>
          <a:p>
            <a:r>
              <a:rPr lang="en-US" sz="1600" dirty="0"/>
              <a:t>Move to add to the TGbn SFD the following:</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The </a:t>
            </a:r>
            <a:r>
              <a:rPr lang="en-US" sz="1400" b="0" i="0" dirty="0" err="1">
                <a:solidFill>
                  <a:srgbClr val="222222"/>
                </a:solidFill>
                <a:effectLst/>
                <a:latin typeface="Times New Roman" panose="02020603050405020304" pitchFamily="18" charset="0"/>
              </a:rPr>
              <a:t>CoBF</a:t>
            </a:r>
            <a:r>
              <a:rPr lang="en-US" sz="1400" b="0" i="0" dirty="0">
                <a:solidFill>
                  <a:srgbClr val="222222"/>
                </a:solidFill>
                <a:effectLst/>
                <a:latin typeface="Times New Roman" panose="02020603050405020304" pitchFamily="18" charset="0"/>
              </a:rPr>
              <a:t> Sync frame carries the following information</a:t>
            </a:r>
          </a:p>
          <a:p>
            <a:pPr marL="857250" lvl="1">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How to indicate the information is TBD</a:t>
            </a:r>
            <a:endParaRPr lang="en-US" sz="12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docs:[25/389r2, 25/399r0, 25/401r0, </a:t>
            </a:r>
            <a:r>
              <a:rPr lang="en-US" sz="1200" b="0" i="1" dirty="0">
                <a:solidFill>
                  <a:srgbClr val="FF0000"/>
                </a:solidFill>
              </a:rPr>
              <a:t>25/0087r0</a:t>
            </a:r>
            <a:r>
              <a:rPr lang="en-US" sz="1200" b="0" i="1" dirty="0"/>
              <a:t>]. </a:t>
            </a:r>
          </a:p>
          <a:p>
            <a:r>
              <a:rPr lang="en-US" sz="1200" b="0" i="1" dirty="0"/>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FCB3467-5BAA-B084-044E-059AAE20B32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127</a:t>
            </a:fld>
            <a:endParaRPr lang="en-GB"/>
          </a:p>
        </p:txBody>
      </p:sp>
      <p:sp>
        <p:nvSpPr>
          <p:cNvPr id="5" name="Footer Placeholder 4">
            <a:extLst>
              <a:ext uri="{FF2B5EF4-FFF2-40B4-BE49-F238E27FC236}">
                <a16:creationId xmlns:a16="http://schemas.microsoft.com/office/drawing/2014/main" id="{24CCADF7-B7FA-468E-B17E-F9BA86A7A38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1FAC2-1737-A9B3-153C-835B62B73732}"/>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B4021165-EDC1-12CB-46B5-316CE9BACB9F}"/>
              </a:ext>
            </a:extLst>
          </p:cNvPr>
          <p:cNvGraphicFramePr>
            <a:graphicFrameLocks noGrp="1"/>
          </p:cNvGraphicFramePr>
          <p:nvPr>
            <p:extLst>
              <p:ext uri="{D42A27DB-BD31-4B8C-83A1-F6EECF244321}">
                <p14:modId xmlns:p14="http://schemas.microsoft.com/office/powerpoint/2010/main" val="4061345265"/>
              </p:ext>
            </p:extLst>
          </p:nvPr>
        </p:nvGraphicFramePr>
        <p:xfrm>
          <a:off x="4873625" y="2590800"/>
          <a:ext cx="3568700" cy="3814445"/>
        </p:xfrm>
        <a:graphic>
          <a:graphicData uri="http://schemas.openxmlformats.org/drawingml/2006/table">
            <a:tbl>
              <a:tblPr/>
              <a:tblGrid>
                <a:gridCol w="1784350">
                  <a:extLst>
                    <a:ext uri="{9D8B030D-6E8A-4147-A177-3AD203B41FA5}">
                      <a16:colId xmlns:a16="http://schemas.microsoft.com/office/drawing/2014/main" val="2871220533"/>
                    </a:ext>
                  </a:extLst>
                </a:gridCol>
                <a:gridCol w="1784350">
                  <a:extLst>
                    <a:ext uri="{9D8B030D-6E8A-4147-A177-3AD203B41FA5}">
                      <a16:colId xmlns:a16="http://schemas.microsoft.com/office/drawing/2014/main" val="4167134618"/>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8311244"/>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Sync’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0898818"/>
                  </a:ext>
                </a:extLst>
              </a:tr>
              <a:tr h="182880">
                <a:tc rowSpan="10">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Length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470519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900732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808050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223868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1, BSS Color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164988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TXOP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2089699"/>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UHR-SIG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00601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59572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UHR-LTF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23063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2180570"/>
                  </a:ext>
                </a:extLst>
              </a:tr>
              <a:tr h="182880">
                <a:tc rowSpan="5">
                  <a:txBody>
                    <a:bodyPr/>
                    <a:lstStyle/>
                    <a:p>
                      <a:pPr marL="0" marR="0">
                        <a:lnSpc>
                          <a:spcPts val="1380"/>
                        </a:lnSpc>
                        <a:spcAft>
                          <a:spcPts val="800"/>
                        </a:spcAft>
                      </a:pPr>
                      <a:r>
                        <a:rPr lang="en-US" sz="1200">
                          <a:effectLst/>
                          <a:latin typeface="Aptos" panose="020B0004020202020204" pitchFamily="34" charset="0"/>
                        </a:rPr>
                        <a:t>Per-User Info in Both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471094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Indication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890209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8160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Spatial Configuration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0837683"/>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8318898"/>
                  </a:ext>
                </a:extLst>
              </a:tr>
            </a:tbl>
          </a:graphicData>
        </a:graphic>
      </p:graphicFrame>
    </p:spTree>
    <p:extLst>
      <p:ext uri="{BB962C8B-B14F-4D97-AF65-F5344CB8AC3E}">
        <p14:creationId xmlns:p14="http://schemas.microsoft.com/office/powerpoint/2010/main" val="40610211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07B4B-C883-FC0C-3A75-A5AABD9A4C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4C4951-9513-57BA-BE41-1B0F8875B506}"/>
              </a:ext>
            </a:extLst>
          </p:cNvPr>
          <p:cNvSpPr>
            <a:spLocks noGrp="1"/>
          </p:cNvSpPr>
          <p:nvPr>
            <p:ph type="title"/>
          </p:nvPr>
        </p:nvSpPr>
        <p:spPr/>
        <p:txBody>
          <a:bodyPr/>
          <a:lstStyle/>
          <a:p>
            <a:r>
              <a:rPr lang="en-US" dirty="0">
                <a:solidFill>
                  <a:schemeClr val="tx1"/>
                </a:solidFill>
              </a:rPr>
              <a:t>Motion 312 (PHY)</a:t>
            </a:r>
          </a:p>
        </p:txBody>
      </p:sp>
      <p:sp>
        <p:nvSpPr>
          <p:cNvPr id="8" name="Content Placeholder 7">
            <a:extLst>
              <a:ext uri="{FF2B5EF4-FFF2-40B4-BE49-F238E27FC236}">
                <a16:creationId xmlns:a16="http://schemas.microsoft.com/office/drawing/2014/main" id="{4804641D-CD09-439F-345E-2E5CFC51745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In each of the </a:t>
            </a:r>
            <a:r>
              <a:rPr lang="en-US" sz="1600" b="0" dirty="0" err="1"/>
              <a:t>CoBF</a:t>
            </a:r>
            <a:r>
              <a:rPr lang="en-US" sz="1600" b="0" dirty="0"/>
              <a:t> Invite, Response and Sync frames, if there is information for more than one users, the users are ordered according to </a:t>
            </a:r>
            <a:r>
              <a:rPr lang="en-US" sz="1600" b="0" dirty="0" err="1"/>
              <a:t>Nss</a:t>
            </a:r>
            <a:r>
              <a:rPr lang="en-US" sz="1600" b="0" dirty="0"/>
              <a:t> in non-increasing order</a:t>
            </a:r>
          </a:p>
          <a:p>
            <a:pPr lvl="1">
              <a:buFont typeface="Arial" panose="020B0604020202020204" pitchFamily="34" charset="0"/>
              <a:buChar char="•"/>
            </a:pPr>
            <a:r>
              <a:rPr lang="en-US" sz="1400" b="0" dirty="0"/>
              <a:t>The order of users in the sharing BSS in the Sync frame is aligned with that in the Invite frame.</a:t>
            </a:r>
          </a:p>
          <a:p>
            <a:pPr lvl="1">
              <a:buFont typeface="Arial" panose="020B0604020202020204" pitchFamily="34" charset="0"/>
              <a:buChar char="•"/>
            </a:pPr>
            <a:r>
              <a:rPr lang="en-US" sz="1400" b="0" dirty="0"/>
              <a:t>The order of users in the shared BSS in the Sync frame is aligned with that in the Response frame.</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docs:[11-25/389r2, 11-25/381r0, 11-25/397r0].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2F3BCE0-B9BF-C993-3431-D52778ABB6F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128</a:t>
            </a:fld>
            <a:endParaRPr lang="en-GB"/>
          </a:p>
        </p:txBody>
      </p:sp>
      <p:sp>
        <p:nvSpPr>
          <p:cNvPr id="5" name="Footer Placeholder 4">
            <a:extLst>
              <a:ext uri="{FF2B5EF4-FFF2-40B4-BE49-F238E27FC236}">
                <a16:creationId xmlns:a16="http://schemas.microsoft.com/office/drawing/2014/main" id="{F98CD76A-89A2-11FC-0C2E-B1B62B8059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6C640D-E5F7-64BC-1BC9-9AB308824F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0914704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98D8A-D176-4791-7F0F-22C225E13C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60DCD44-9C84-F782-9843-3B6029498066}"/>
              </a:ext>
            </a:extLst>
          </p:cNvPr>
          <p:cNvSpPr>
            <a:spLocks noGrp="1"/>
          </p:cNvSpPr>
          <p:nvPr>
            <p:ph type="title"/>
          </p:nvPr>
        </p:nvSpPr>
        <p:spPr/>
        <p:txBody>
          <a:bodyPr/>
          <a:lstStyle/>
          <a:p>
            <a:r>
              <a:rPr lang="en-US" dirty="0">
                <a:solidFill>
                  <a:schemeClr val="tx1"/>
                </a:solidFill>
              </a:rPr>
              <a:t>Motion 313 (PHY)</a:t>
            </a:r>
          </a:p>
        </p:txBody>
      </p:sp>
      <p:sp>
        <p:nvSpPr>
          <p:cNvPr id="8" name="Content Placeholder 7">
            <a:extLst>
              <a:ext uri="{FF2B5EF4-FFF2-40B4-BE49-F238E27FC236}">
                <a16:creationId xmlns:a16="http://schemas.microsoft.com/office/drawing/2014/main" id="{840E914E-8BF5-3B8D-82DC-F97EFB06BBE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Transmit Constellation Error required values for the new MCSs 17, 19, 20 and 23 (QPSK 2/3, 16QAM 2/3, 16QAM 5/6 and 256QAM 2/3) for the UHR MU PPDU will be</a:t>
            </a:r>
          </a:p>
          <a:p>
            <a:endParaRPr lang="en-US" sz="1600" dirty="0"/>
          </a:p>
          <a:p>
            <a:endParaRPr lang="en-US" sz="1600" dirty="0"/>
          </a:p>
          <a:p>
            <a:endParaRPr lang="en-US" sz="1600" dirty="0"/>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docs:[11-25/354r0,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126966-6C55-30E6-6106-31E73DCD60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129</a:t>
            </a:fld>
            <a:endParaRPr lang="en-GB"/>
          </a:p>
        </p:txBody>
      </p:sp>
      <p:sp>
        <p:nvSpPr>
          <p:cNvPr id="5" name="Footer Placeholder 4">
            <a:extLst>
              <a:ext uri="{FF2B5EF4-FFF2-40B4-BE49-F238E27FC236}">
                <a16:creationId xmlns:a16="http://schemas.microsoft.com/office/drawing/2014/main" id="{9DE5E2C9-8788-7505-6C24-D77C7FDA92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94D2913-7328-DF90-9C34-AC662D6D8EA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379C53DA-B818-A152-6588-37FA36DC089A}"/>
              </a:ext>
            </a:extLst>
          </p:cNvPr>
          <p:cNvPicPr>
            <a:picLocks noChangeAspect="1"/>
          </p:cNvPicPr>
          <p:nvPr/>
        </p:nvPicPr>
        <p:blipFill>
          <a:blip r:embed="rId2"/>
          <a:stretch>
            <a:fillRect/>
          </a:stretch>
        </p:blipFill>
        <p:spPr>
          <a:xfrm>
            <a:off x="1706555" y="2971800"/>
            <a:ext cx="5276865" cy="1703060"/>
          </a:xfrm>
          <a:prstGeom prst="rect">
            <a:avLst/>
          </a:prstGeom>
        </p:spPr>
      </p:pic>
    </p:spTree>
    <p:extLst>
      <p:ext uri="{BB962C8B-B14F-4D97-AF65-F5344CB8AC3E}">
        <p14:creationId xmlns:p14="http://schemas.microsoft.com/office/powerpoint/2010/main" val="368337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C634C-0FCA-CC4D-A17A-ADA1070377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40FCC4E-3146-3F50-DE72-6C55C082E88F}"/>
              </a:ext>
            </a:extLst>
          </p:cNvPr>
          <p:cNvSpPr>
            <a:spLocks noGrp="1"/>
          </p:cNvSpPr>
          <p:nvPr>
            <p:ph type="title"/>
          </p:nvPr>
        </p:nvSpPr>
        <p:spPr/>
        <p:txBody>
          <a:bodyPr/>
          <a:lstStyle/>
          <a:p>
            <a:r>
              <a:rPr lang="en-US" dirty="0">
                <a:solidFill>
                  <a:schemeClr val="tx1"/>
                </a:solidFill>
              </a:rPr>
              <a:t>Motion 314 (PHY)</a:t>
            </a:r>
          </a:p>
        </p:txBody>
      </p:sp>
      <p:sp>
        <p:nvSpPr>
          <p:cNvPr id="8" name="Content Placeholder 7">
            <a:extLst>
              <a:ext uri="{FF2B5EF4-FFF2-40B4-BE49-F238E27FC236}">
                <a16:creationId xmlns:a16="http://schemas.microsoft.com/office/drawing/2014/main" id="{5C7A71EC-C80F-900E-6F85-A57266A3306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testing in the transmit and receive specification in IEEE 802.11bn spec should only use EQM (i.e., not use UEQM)</a:t>
            </a:r>
          </a:p>
          <a:p>
            <a:pPr>
              <a:buFont typeface="Arial" panose="020B0604020202020204" pitchFamily="34" charset="0"/>
              <a:buChar char="•"/>
            </a:pPr>
            <a:r>
              <a:rPr lang="en-US" sz="1600" b="0" dirty="0"/>
              <a:t>The testing in the transmit and receive specification in IEEE 802.11bn spec should not use 2xLDPC, if LDPC is used</a:t>
            </a:r>
          </a:p>
          <a:p>
            <a:endParaRPr lang="en-US" sz="1600" dirty="0"/>
          </a:p>
          <a:p>
            <a:endParaRPr lang="en-US" sz="1600" dirty="0"/>
          </a:p>
          <a:p>
            <a:endParaRPr lang="en-US" sz="1600" dirty="0"/>
          </a:p>
          <a:p>
            <a:r>
              <a:rPr lang="en-US" sz="1600" dirty="0"/>
              <a:t>Move: Alice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61ADA1D-B595-24AD-57B1-46B4E028FA7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130</a:t>
            </a:fld>
            <a:endParaRPr lang="en-GB"/>
          </a:p>
        </p:txBody>
      </p:sp>
      <p:sp>
        <p:nvSpPr>
          <p:cNvPr id="5" name="Footer Placeholder 4">
            <a:extLst>
              <a:ext uri="{FF2B5EF4-FFF2-40B4-BE49-F238E27FC236}">
                <a16:creationId xmlns:a16="http://schemas.microsoft.com/office/drawing/2014/main" id="{6E9AD24F-980E-1B5C-811C-4465FADA432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8C89C14-2604-0B3C-17D6-B0160A5B0C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4854694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531D0-D5BA-C422-8B2D-2D3D2D7280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76D9C3-8776-03B7-3141-C75F0EA355DD}"/>
              </a:ext>
            </a:extLst>
          </p:cNvPr>
          <p:cNvSpPr>
            <a:spLocks noGrp="1"/>
          </p:cNvSpPr>
          <p:nvPr>
            <p:ph type="title"/>
          </p:nvPr>
        </p:nvSpPr>
        <p:spPr/>
        <p:txBody>
          <a:bodyPr/>
          <a:lstStyle/>
          <a:p>
            <a:r>
              <a:rPr lang="en-US" dirty="0">
                <a:solidFill>
                  <a:schemeClr val="tx1"/>
                </a:solidFill>
              </a:rPr>
              <a:t>Motion 315 (PHY)</a:t>
            </a:r>
          </a:p>
        </p:txBody>
      </p:sp>
      <p:sp>
        <p:nvSpPr>
          <p:cNvPr id="8" name="Content Placeholder 7">
            <a:extLst>
              <a:ext uri="{FF2B5EF4-FFF2-40B4-BE49-F238E27FC236}">
                <a16:creationId xmlns:a16="http://schemas.microsoft.com/office/drawing/2014/main" id="{49352A37-742D-3EAE-4114-0EAD32822E1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a COBF transmission, the per-user-UHR-SIG information of the BSS having the largest NSS for a Scheduled STA (largest being across the STAs of both BSSs) is sent first in the UHR-SIG User field followed by the per-user-UHR-SIG information of the other BSS?</a:t>
            </a:r>
          </a:p>
          <a:p>
            <a:pPr lvl="1">
              <a:buFont typeface="Arial" panose="020B0604020202020204" pitchFamily="34" charset="0"/>
              <a:buChar char="•"/>
            </a:pPr>
            <a:r>
              <a:rPr lang="en-US" sz="1200" b="0" dirty="0"/>
              <a:t>Within each BSS, the user information of the larger N_SS user is sent first</a:t>
            </a:r>
          </a:p>
          <a:p>
            <a:endParaRPr lang="en-US" sz="1600" dirty="0"/>
          </a:p>
          <a:p>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docs:[11-24/171r26, 11-25/381r0,389r0,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2F961B-1C95-CCE5-CA79-4054AFF4E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131</a:t>
            </a:fld>
            <a:endParaRPr lang="en-GB"/>
          </a:p>
        </p:txBody>
      </p:sp>
      <p:sp>
        <p:nvSpPr>
          <p:cNvPr id="5" name="Footer Placeholder 4">
            <a:extLst>
              <a:ext uri="{FF2B5EF4-FFF2-40B4-BE49-F238E27FC236}">
                <a16:creationId xmlns:a16="http://schemas.microsoft.com/office/drawing/2014/main" id="{7F72A57D-8FC2-8D8E-B3F1-35D8C495C86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D413C36-F34B-86F6-FA2B-D71B4C8D2B0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425921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84C0F-B659-6760-09CE-1094AEE5F01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1A79242-F7C3-8189-1AE8-08B6A5DFBFA2}"/>
              </a:ext>
            </a:extLst>
          </p:cNvPr>
          <p:cNvSpPr>
            <a:spLocks noGrp="1"/>
          </p:cNvSpPr>
          <p:nvPr>
            <p:ph type="title"/>
          </p:nvPr>
        </p:nvSpPr>
        <p:spPr/>
        <p:txBody>
          <a:bodyPr/>
          <a:lstStyle/>
          <a:p>
            <a:r>
              <a:rPr lang="en-US" dirty="0">
                <a:solidFill>
                  <a:schemeClr val="tx1"/>
                </a:solidFill>
              </a:rPr>
              <a:t>Motion 316 (PHY)</a:t>
            </a:r>
          </a:p>
        </p:txBody>
      </p:sp>
      <p:sp>
        <p:nvSpPr>
          <p:cNvPr id="8" name="Content Placeholder 7">
            <a:extLst>
              <a:ext uri="{FF2B5EF4-FFF2-40B4-BE49-F238E27FC236}">
                <a16:creationId xmlns:a16="http://schemas.microsoft.com/office/drawing/2014/main" id="{A52CF24B-6584-04D6-6688-1FA55514E2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order of user information in the Sync frame is aligned with the order of users in the UHR-SIG User field for </a:t>
            </a:r>
            <a:r>
              <a:rPr lang="en-US" sz="1400" b="0" dirty="0" err="1"/>
              <a:t>CoBF</a:t>
            </a:r>
            <a:r>
              <a:rPr lang="en-US" sz="1400" b="0" dirty="0"/>
              <a:t> transmission</a:t>
            </a:r>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docs:[11-25/389r0, 11-25/399r0,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C750CF-705C-DE8C-832C-E58EAC35054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132</a:t>
            </a:fld>
            <a:endParaRPr lang="en-GB"/>
          </a:p>
        </p:txBody>
      </p:sp>
      <p:sp>
        <p:nvSpPr>
          <p:cNvPr id="5" name="Footer Placeholder 4">
            <a:extLst>
              <a:ext uri="{FF2B5EF4-FFF2-40B4-BE49-F238E27FC236}">
                <a16:creationId xmlns:a16="http://schemas.microsoft.com/office/drawing/2014/main" id="{7A468258-3357-8ED8-1839-F4EB1547C6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130AAB9-F091-4E61-1FBD-55EA4B86289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7317079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E6867-0EE2-3F91-8DA2-3D5927902AE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601409-6EF3-DCFA-FC18-ACE8B23F641F}"/>
              </a:ext>
            </a:extLst>
          </p:cNvPr>
          <p:cNvSpPr>
            <a:spLocks noGrp="1"/>
          </p:cNvSpPr>
          <p:nvPr>
            <p:ph type="title"/>
          </p:nvPr>
        </p:nvSpPr>
        <p:spPr/>
        <p:txBody>
          <a:bodyPr/>
          <a:lstStyle/>
          <a:p>
            <a:r>
              <a:rPr lang="en-US" dirty="0">
                <a:solidFill>
                  <a:schemeClr val="tx1"/>
                </a:solidFill>
              </a:rPr>
              <a:t>Motion 317 (PHY)</a:t>
            </a:r>
          </a:p>
        </p:txBody>
      </p:sp>
      <p:sp>
        <p:nvSpPr>
          <p:cNvPr id="8" name="Content Placeholder 7">
            <a:extLst>
              <a:ext uri="{FF2B5EF4-FFF2-40B4-BE49-F238E27FC236}">
                <a16:creationId xmlns:a16="http://schemas.microsoft.com/office/drawing/2014/main" id="{FF307EC1-6339-137F-DAF6-DE9D3B2D063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Rx minimum sensitivity and ACR/NACR specifications for the two ELR MCSs  use the same value as EHT/UHR MCS0</a:t>
            </a:r>
          </a:p>
          <a:p>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B7F775-56E2-1C51-BB53-CD04F1EC13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133</a:t>
            </a:fld>
            <a:endParaRPr lang="en-GB"/>
          </a:p>
        </p:txBody>
      </p:sp>
      <p:sp>
        <p:nvSpPr>
          <p:cNvPr id="5" name="Footer Placeholder 4">
            <a:extLst>
              <a:ext uri="{FF2B5EF4-FFF2-40B4-BE49-F238E27FC236}">
                <a16:creationId xmlns:a16="http://schemas.microsoft.com/office/drawing/2014/main" id="{E0A6739B-4607-560F-44FA-6CB3E75843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66583E1-462E-C048-6A44-DFBCEBEEF76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810848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4EF79-E149-9AB4-D020-2EF8228E64A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8488131-5B43-C882-4483-70E94E0D9358}"/>
              </a:ext>
            </a:extLst>
          </p:cNvPr>
          <p:cNvSpPr>
            <a:spLocks noGrp="1"/>
          </p:cNvSpPr>
          <p:nvPr>
            <p:ph type="title"/>
          </p:nvPr>
        </p:nvSpPr>
        <p:spPr/>
        <p:txBody>
          <a:bodyPr/>
          <a:lstStyle/>
          <a:p>
            <a:r>
              <a:rPr lang="en-US" dirty="0">
                <a:solidFill>
                  <a:schemeClr val="tx1"/>
                </a:solidFill>
              </a:rPr>
              <a:t>Motion 318 (PDT-PHY)</a:t>
            </a:r>
          </a:p>
        </p:txBody>
      </p:sp>
      <p:sp>
        <p:nvSpPr>
          <p:cNvPr id="8" name="Content Placeholder 7">
            <a:extLst>
              <a:ext uri="{FF2B5EF4-FFF2-40B4-BE49-F238E27FC236}">
                <a16:creationId xmlns:a16="http://schemas.microsoft.com/office/drawing/2014/main" id="{E2F531C3-A280-89D3-90CA-B25FB9DAF0BF}"/>
              </a:ext>
            </a:extLst>
          </p:cNvPr>
          <p:cNvSpPr>
            <a:spLocks noGrp="1"/>
          </p:cNvSpPr>
          <p:nvPr>
            <p:ph idx="1"/>
          </p:nvPr>
        </p:nvSpPr>
        <p:spPr>
          <a:xfrm>
            <a:off x="685800" y="1981200"/>
            <a:ext cx="7770813" cy="4113213"/>
          </a:xfrm>
        </p:spPr>
        <p:txBody>
          <a:bodyPr/>
          <a:lstStyle/>
          <a:p>
            <a:r>
              <a:rPr lang="en-US" sz="1600" dirty="0"/>
              <a:t>Move to incorporate the following changes to the latest TGbn draft</a:t>
            </a:r>
          </a:p>
          <a:p>
            <a:pPr>
              <a:buFont typeface="Arial" panose="020B0604020202020204" pitchFamily="34" charset="0"/>
              <a:buChar char="•"/>
            </a:pPr>
            <a:r>
              <a:rPr lang="en-US" sz="1600" b="0" dirty="0"/>
              <a:t>In Section 38.3.24.2 (Receiver minimum input sensitivity), change the two “TBDs” in Table 38-47 to “-82”</a:t>
            </a:r>
          </a:p>
          <a:p>
            <a:pPr>
              <a:buFont typeface="Arial" panose="020B0604020202020204" pitchFamily="34" charset="0"/>
              <a:buChar char="•"/>
            </a:pPr>
            <a:r>
              <a:rPr lang="en-US" sz="1600" b="0" dirty="0"/>
              <a:t>In Section 38.3.24.3 (Adjacent channel rejection), change the two “TBDs” in the column of "Adjacent channel rejection (dB)" in Table 38-49 to “16” and change the two “TBDs” in the column of " Nonadjacent channel rejection (dB)" in Table 38-49 to  “32”</a:t>
            </a:r>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D071ED-166F-CCE8-9C8B-CFDD0759B0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134</a:t>
            </a:fld>
            <a:endParaRPr lang="en-GB"/>
          </a:p>
        </p:txBody>
      </p:sp>
      <p:sp>
        <p:nvSpPr>
          <p:cNvPr id="5" name="Footer Placeholder 4">
            <a:extLst>
              <a:ext uri="{FF2B5EF4-FFF2-40B4-BE49-F238E27FC236}">
                <a16:creationId xmlns:a16="http://schemas.microsoft.com/office/drawing/2014/main" id="{3172B820-1B90-F48E-9708-F4755FC673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D5204-DFCA-44B2-FDE4-832375D46D4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237056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5AA8A-ADFC-062B-EE4D-BACBFF73E8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D3BCDA9-7C59-EB97-C56D-C6B0BC75BA76}"/>
              </a:ext>
            </a:extLst>
          </p:cNvPr>
          <p:cNvSpPr>
            <a:spLocks noGrp="1"/>
          </p:cNvSpPr>
          <p:nvPr>
            <p:ph type="title"/>
          </p:nvPr>
        </p:nvSpPr>
        <p:spPr/>
        <p:txBody>
          <a:bodyPr/>
          <a:lstStyle/>
          <a:p>
            <a:r>
              <a:rPr lang="en-US" dirty="0">
                <a:solidFill>
                  <a:schemeClr val="tx1"/>
                </a:solidFill>
              </a:rPr>
              <a:t>Motion 319 (PHY)</a:t>
            </a:r>
          </a:p>
        </p:txBody>
      </p:sp>
      <p:sp>
        <p:nvSpPr>
          <p:cNvPr id="8" name="Content Placeholder 7">
            <a:extLst>
              <a:ext uri="{FF2B5EF4-FFF2-40B4-BE49-F238E27FC236}">
                <a16:creationId xmlns:a16="http://schemas.microsoft.com/office/drawing/2014/main" id="{0E73DC89-E919-4FCE-94BE-58B73BCB5E9E}"/>
              </a:ext>
            </a:extLst>
          </p:cNvPr>
          <p:cNvSpPr>
            <a:spLocks noGrp="1"/>
          </p:cNvSpPr>
          <p:nvPr>
            <p:ph idx="1"/>
          </p:nvPr>
        </p:nvSpPr>
        <p:spPr>
          <a:xfrm>
            <a:off x="685800" y="1981200"/>
            <a:ext cx="7770813" cy="4113213"/>
          </a:xfrm>
        </p:spPr>
        <p:txBody>
          <a:bodyPr/>
          <a:lstStyle/>
          <a:p>
            <a:r>
              <a:rPr lang="en-US" sz="1600" dirty="0"/>
              <a:t>Move to amend the TGbn SFD as follows:</a:t>
            </a:r>
          </a:p>
          <a:p>
            <a:pPr>
              <a:buFont typeface="Arial" panose="020B0604020202020204" pitchFamily="34" charset="0"/>
              <a:buChar char="•"/>
            </a:pPr>
            <a:r>
              <a:rPr lang="en-US" sz="1600" b="0" dirty="0"/>
              <a:t>Mandatory support MCSs of QPSK with code rate 2/3; 16QAM with code rate 2/3; 16QAM with code rate 5/6; 256QAM with code rate 2/3.</a:t>
            </a:r>
          </a:p>
          <a:p>
            <a:pPr lvl="1">
              <a:buFont typeface="Arial" panose="020B0604020202020204" pitchFamily="34" charset="0"/>
              <a:buChar char="•"/>
            </a:pPr>
            <a:r>
              <a:rPr lang="en-US" sz="1400" b="0" dirty="0"/>
              <a:t>Support for 256QAM with code rate 2/3 for 20MHz only devices is </a:t>
            </a:r>
            <a:r>
              <a:rPr lang="en-US" sz="1400" b="0" strike="sngStrike" dirty="0"/>
              <a:t>TBD</a:t>
            </a:r>
            <a:r>
              <a:rPr lang="en-US" sz="1400" b="0" dirty="0"/>
              <a:t> </a:t>
            </a:r>
            <a:r>
              <a:rPr lang="en-US" sz="1400" b="0" u="sng" dirty="0"/>
              <a:t>optional</a:t>
            </a:r>
            <a:r>
              <a:rPr lang="en-US" sz="1400" dirty="0"/>
              <a:t>.</a:t>
            </a:r>
          </a:p>
          <a:p>
            <a:r>
              <a:rPr lang="en-US" sz="1600" b="0" dirty="0"/>
              <a:t>–[Motion #216, [264] and [274, 275]]</a:t>
            </a:r>
          </a:p>
          <a:p>
            <a:endParaRPr lang="en-US" sz="1600" dirty="0"/>
          </a:p>
          <a:p>
            <a:endParaRPr lang="en-US" sz="1600" dirty="0"/>
          </a:p>
          <a:p>
            <a:r>
              <a:rPr lang="en-US" sz="1600" dirty="0"/>
              <a:t>Move: Ross Jian Yu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docs:[25/0410r0].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78EC4C1-FEF5-4075-7EF0-2A1F6C9539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135</a:t>
            </a:fld>
            <a:endParaRPr lang="en-GB"/>
          </a:p>
        </p:txBody>
      </p:sp>
      <p:sp>
        <p:nvSpPr>
          <p:cNvPr id="5" name="Footer Placeholder 4">
            <a:extLst>
              <a:ext uri="{FF2B5EF4-FFF2-40B4-BE49-F238E27FC236}">
                <a16:creationId xmlns:a16="http://schemas.microsoft.com/office/drawing/2014/main" id="{8D03B7A3-F883-0B0D-2796-5EC73327A45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AB217E1-6523-D413-C5FB-C1778033F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359286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79471-9C85-3461-424A-5D439B547B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D70A43-08E3-9722-2C31-F5CBA1433FC3}"/>
              </a:ext>
            </a:extLst>
          </p:cNvPr>
          <p:cNvSpPr>
            <a:spLocks noGrp="1"/>
          </p:cNvSpPr>
          <p:nvPr>
            <p:ph type="title"/>
          </p:nvPr>
        </p:nvSpPr>
        <p:spPr/>
        <p:txBody>
          <a:bodyPr/>
          <a:lstStyle/>
          <a:p>
            <a:r>
              <a:rPr lang="en-US" dirty="0">
                <a:solidFill>
                  <a:schemeClr val="tx1"/>
                </a:solidFill>
              </a:rPr>
              <a:t>Motion 320 (PHY)</a:t>
            </a:r>
          </a:p>
        </p:txBody>
      </p:sp>
      <p:sp>
        <p:nvSpPr>
          <p:cNvPr id="8" name="Content Placeholder 7">
            <a:extLst>
              <a:ext uri="{FF2B5EF4-FFF2-40B4-BE49-F238E27FC236}">
                <a16:creationId xmlns:a16="http://schemas.microsoft.com/office/drawing/2014/main" id="{B1CFB53B-31A0-B7AA-8A19-4FBFE872D7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Encoding of the PS160 and RU allocation subfields in a UHR variant User Info field for DBW60 is defined as follows</a:t>
            </a:r>
          </a:p>
          <a:p>
            <a:endParaRPr lang="en-US" sz="1600" dirty="0"/>
          </a:p>
          <a:p>
            <a:endParaRPr lang="en-US" sz="1600" dirty="0"/>
          </a:p>
          <a:p>
            <a:endParaRPr lang="en-US" sz="1600" dirty="0"/>
          </a:p>
          <a:p>
            <a:endParaRPr lang="en-US" sz="1600" dirty="0"/>
          </a:p>
          <a:p>
            <a:endParaRPr lang="en-US" sz="1600" dirty="0"/>
          </a:p>
          <a:p>
            <a:r>
              <a:rPr lang="en-US" sz="1600" dirty="0"/>
              <a:t>Move: Eunsung Park					</a:t>
            </a:r>
          </a:p>
          <a:p>
            <a:r>
              <a:rPr lang="en-US" sz="1600" dirty="0"/>
              <a:t>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5F4724E-5F98-19A3-E2D9-7AE745128A5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136</a:t>
            </a:fld>
            <a:endParaRPr lang="en-GB"/>
          </a:p>
        </p:txBody>
      </p:sp>
      <p:sp>
        <p:nvSpPr>
          <p:cNvPr id="5" name="Footer Placeholder 4">
            <a:extLst>
              <a:ext uri="{FF2B5EF4-FFF2-40B4-BE49-F238E27FC236}">
                <a16:creationId xmlns:a16="http://schemas.microsoft.com/office/drawing/2014/main" id="{12A3B790-9137-A3D1-E3DD-67FA80DEBC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E8E0F4-1B2B-E206-C558-39317E4E7721}"/>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24640E41-E40B-4F5D-9411-E4CEDE9E5F54}"/>
              </a:ext>
            </a:extLst>
          </p:cNvPr>
          <p:cNvPicPr>
            <a:picLocks noChangeAspect="1"/>
          </p:cNvPicPr>
          <p:nvPr/>
        </p:nvPicPr>
        <p:blipFill>
          <a:blip r:embed="rId2"/>
          <a:stretch>
            <a:fillRect/>
          </a:stretch>
        </p:blipFill>
        <p:spPr>
          <a:xfrm>
            <a:off x="3200400" y="2590800"/>
            <a:ext cx="5637213" cy="2765282"/>
          </a:xfrm>
          <a:prstGeom prst="rect">
            <a:avLst/>
          </a:prstGeom>
        </p:spPr>
      </p:pic>
    </p:spTree>
    <p:extLst>
      <p:ext uri="{BB962C8B-B14F-4D97-AF65-F5344CB8AC3E}">
        <p14:creationId xmlns:p14="http://schemas.microsoft.com/office/powerpoint/2010/main" val="11479744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85D7-BBE1-8D90-2894-C6AD594CFB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9FFC169-C084-13F8-BF45-4559CADADBA2}"/>
              </a:ext>
            </a:extLst>
          </p:cNvPr>
          <p:cNvSpPr>
            <a:spLocks noGrp="1"/>
          </p:cNvSpPr>
          <p:nvPr>
            <p:ph type="title"/>
          </p:nvPr>
        </p:nvSpPr>
        <p:spPr/>
        <p:txBody>
          <a:bodyPr/>
          <a:lstStyle/>
          <a:p>
            <a:r>
              <a:rPr lang="en-US" dirty="0">
                <a:solidFill>
                  <a:schemeClr val="tx1"/>
                </a:solidFill>
              </a:rPr>
              <a:t>Motion 321 (PHY)</a:t>
            </a:r>
          </a:p>
        </p:txBody>
      </p:sp>
      <p:sp>
        <p:nvSpPr>
          <p:cNvPr id="8" name="Content Placeholder 7">
            <a:extLst>
              <a:ext uri="{FF2B5EF4-FFF2-40B4-BE49-F238E27FC236}">
                <a16:creationId xmlns:a16="http://schemas.microsoft.com/office/drawing/2014/main" id="{0E9355F9-CF99-9C0F-FEEF-81815FDDB3A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constant shift value defined in the 80 MHz frequency subblock is used for DBW60</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9E23D49-9E45-C4D0-E7A0-8CE704A5CE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137</a:t>
            </a:fld>
            <a:endParaRPr lang="en-GB"/>
          </a:p>
        </p:txBody>
      </p:sp>
      <p:sp>
        <p:nvSpPr>
          <p:cNvPr id="5" name="Footer Placeholder 4">
            <a:extLst>
              <a:ext uri="{FF2B5EF4-FFF2-40B4-BE49-F238E27FC236}">
                <a16:creationId xmlns:a16="http://schemas.microsoft.com/office/drawing/2014/main" id="{A3B84842-8018-275B-8B68-E72F529761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EB0E9A5-51CD-2F3E-F9D7-3A950843074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18919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0C9D7-965E-F462-1176-DBD0170CBB6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86E3AC6-2517-B9DA-E047-9E341A920279}"/>
              </a:ext>
            </a:extLst>
          </p:cNvPr>
          <p:cNvSpPr>
            <a:spLocks noGrp="1"/>
          </p:cNvSpPr>
          <p:nvPr>
            <p:ph type="title"/>
          </p:nvPr>
        </p:nvSpPr>
        <p:spPr/>
        <p:txBody>
          <a:bodyPr/>
          <a:lstStyle/>
          <a:p>
            <a:r>
              <a:rPr lang="en-US" dirty="0">
                <a:solidFill>
                  <a:schemeClr val="tx1"/>
                </a:solidFill>
              </a:rPr>
              <a:t>Motion 322 (PHY)</a:t>
            </a:r>
          </a:p>
        </p:txBody>
      </p:sp>
      <p:sp>
        <p:nvSpPr>
          <p:cNvPr id="8" name="Content Placeholder 7">
            <a:extLst>
              <a:ext uri="{FF2B5EF4-FFF2-40B4-BE49-F238E27FC236}">
                <a16:creationId xmlns:a16="http://schemas.microsoft.com/office/drawing/2014/main" id="{F9ED13C8-C0E5-F35C-CE12-2220FBAF828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4xLTF sequence for DRU of 60MHz DBW is defined as follows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64F952-A3EA-4A7F-DCD3-F7A3923FB7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138</a:t>
            </a:fld>
            <a:endParaRPr lang="en-GB"/>
          </a:p>
        </p:txBody>
      </p:sp>
      <p:sp>
        <p:nvSpPr>
          <p:cNvPr id="5" name="Footer Placeholder 4">
            <a:extLst>
              <a:ext uri="{FF2B5EF4-FFF2-40B4-BE49-F238E27FC236}">
                <a16:creationId xmlns:a16="http://schemas.microsoft.com/office/drawing/2014/main" id="{B8A135DF-B504-913D-1C10-0CC29821AB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4424CD-248F-5E88-0F5C-CB885699E67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0" name="Picture 9">
            <a:extLst>
              <a:ext uri="{FF2B5EF4-FFF2-40B4-BE49-F238E27FC236}">
                <a16:creationId xmlns:a16="http://schemas.microsoft.com/office/drawing/2014/main" id="{BB822747-8802-9369-4A0B-8B4F9CF1D4B0}"/>
              </a:ext>
            </a:extLst>
          </p:cNvPr>
          <p:cNvPicPr>
            <a:picLocks noChangeAspect="1"/>
          </p:cNvPicPr>
          <p:nvPr/>
        </p:nvPicPr>
        <p:blipFill>
          <a:blip r:embed="rId2"/>
          <a:stretch>
            <a:fillRect/>
          </a:stretch>
        </p:blipFill>
        <p:spPr>
          <a:xfrm>
            <a:off x="988218" y="2673347"/>
            <a:ext cx="7770813" cy="1997341"/>
          </a:xfrm>
          <a:prstGeom prst="rect">
            <a:avLst/>
          </a:prstGeom>
        </p:spPr>
      </p:pic>
    </p:spTree>
    <p:extLst>
      <p:ext uri="{BB962C8B-B14F-4D97-AF65-F5344CB8AC3E}">
        <p14:creationId xmlns:p14="http://schemas.microsoft.com/office/powerpoint/2010/main" val="373274345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C8B60-3FD5-7D31-FA33-6DC09AB111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07FA05C-9216-2B33-F318-48AD94986665}"/>
              </a:ext>
            </a:extLst>
          </p:cNvPr>
          <p:cNvSpPr>
            <a:spLocks noGrp="1"/>
          </p:cNvSpPr>
          <p:nvPr>
            <p:ph type="title"/>
          </p:nvPr>
        </p:nvSpPr>
        <p:spPr/>
        <p:txBody>
          <a:bodyPr/>
          <a:lstStyle/>
          <a:p>
            <a:r>
              <a:rPr lang="en-US" dirty="0">
                <a:solidFill>
                  <a:schemeClr val="tx1"/>
                </a:solidFill>
              </a:rPr>
              <a:t>Motion 323 (PHY)</a:t>
            </a:r>
          </a:p>
        </p:txBody>
      </p:sp>
      <p:sp>
        <p:nvSpPr>
          <p:cNvPr id="8" name="Content Placeholder 7">
            <a:extLst>
              <a:ext uri="{FF2B5EF4-FFF2-40B4-BE49-F238E27FC236}">
                <a16:creationId xmlns:a16="http://schemas.microsoft.com/office/drawing/2014/main" id="{650459F4-3FAE-C9C0-C4D5-D272B6AF689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occupied STFs tones of UHR-STF for DRU on DBW60 are the same as that of the largest MRU (i.e., 484+242) corresponding to the distribution BW 60MHz within the PPDU BW</a:t>
            </a:r>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C681F8D-945C-FE99-7359-76FF6B330F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139</a:t>
            </a:fld>
            <a:endParaRPr lang="en-GB"/>
          </a:p>
        </p:txBody>
      </p:sp>
      <p:sp>
        <p:nvSpPr>
          <p:cNvPr id="5" name="Footer Placeholder 4">
            <a:extLst>
              <a:ext uri="{FF2B5EF4-FFF2-40B4-BE49-F238E27FC236}">
                <a16:creationId xmlns:a16="http://schemas.microsoft.com/office/drawing/2014/main" id="{6A415CDD-2F40-A19B-45D7-61BDC97A67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3755F7-B15E-B020-7BFE-15234FB934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462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F0F2A-6294-E292-2793-4B979B42853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C765CF-2666-43BB-B1F2-0EF3D2BDF5F5}"/>
              </a:ext>
            </a:extLst>
          </p:cNvPr>
          <p:cNvSpPr>
            <a:spLocks noGrp="1"/>
          </p:cNvSpPr>
          <p:nvPr>
            <p:ph type="title"/>
          </p:nvPr>
        </p:nvSpPr>
        <p:spPr/>
        <p:txBody>
          <a:bodyPr/>
          <a:lstStyle/>
          <a:p>
            <a:r>
              <a:rPr lang="en-US" dirty="0">
                <a:solidFill>
                  <a:schemeClr val="tx1"/>
                </a:solidFill>
              </a:rPr>
              <a:t>Motion 324 (PHY)</a:t>
            </a:r>
          </a:p>
        </p:txBody>
      </p:sp>
      <p:sp>
        <p:nvSpPr>
          <p:cNvPr id="8" name="Content Placeholder 7">
            <a:extLst>
              <a:ext uri="{FF2B5EF4-FFF2-40B4-BE49-F238E27FC236}">
                <a16:creationId xmlns:a16="http://schemas.microsoft.com/office/drawing/2014/main" id="{4B776433-0D91-F568-588E-FDD32D4F7D4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DRU CSD start index assignment for DBW60 is defined as below</a:t>
            </a:r>
          </a:p>
          <a:p>
            <a:pPr>
              <a:buFont typeface="Arial" panose="020B0604020202020204" pitchFamily="34" charset="0"/>
              <a:buChar char="•"/>
            </a:pPr>
            <a:endParaRPr lang="en-US" sz="1600" b="0" dirty="0"/>
          </a:p>
          <a:p>
            <a:endParaRPr lang="en-US" sz="1600" dirty="0"/>
          </a:p>
          <a:p>
            <a:endParaRPr lang="en-US" sz="1600" dirty="0"/>
          </a:p>
          <a:p>
            <a:endParaRPr lang="en-US" sz="1600" dirty="0"/>
          </a:p>
          <a:p>
            <a:endParaRPr lang="en-US" sz="1600" dirty="0"/>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25/0359r0].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60E8F20-27B8-01DE-198B-EF13660480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140</a:t>
            </a:fld>
            <a:endParaRPr lang="en-GB"/>
          </a:p>
        </p:txBody>
      </p:sp>
      <p:sp>
        <p:nvSpPr>
          <p:cNvPr id="5" name="Footer Placeholder 4">
            <a:extLst>
              <a:ext uri="{FF2B5EF4-FFF2-40B4-BE49-F238E27FC236}">
                <a16:creationId xmlns:a16="http://schemas.microsoft.com/office/drawing/2014/main" id="{8A761C2A-D333-040E-9300-5D2DD0F4CC0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BA85BF-5660-90D4-5F9F-B33FDD3EC673}"/>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B46D197C-C10E-F866-4F0F-CC547231F78A}"/>
              </a:ext>
            </a:extLst>
          </p:cNvPr>
          <p:cNvPicPr>
            <a:picLocks noChangeAspect="1"/>
          </p:cNvPicPr>
          <p:nvPr/>
        </p:nvPicPr>
        <p:blipFill>
          <a:blip r:embed="rId2"/>
          <a:stretch>
            <a:fillRect/>
          </a:stretch>
        </p:blipFill>
        <p:spPr>
          <a:xfrm>
            <a:off x="891869" y="2676576"/>
            <a:ext cx="6096000" cy="1436637"/>
          </a:xfrm>
          <a:prstGeom prst="rect">
            <a:avLst/>
          </a:prstGeom>
        </p:spPr>
      </p:pic>
    </p:spTree>
    <p:extLst>
      <p:ext uri="{BB962C8B-B14F-4D97-AF65-F5344CB8AC3E}">
        <p14:creationId xmlns:p14="http://schemas.microsoft.com/office/powerpoint/2010/main" val="343985362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B20EF-F8D7-CCBD-597C-1FA340B837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808074-B0C9-6343-F16A-7A25C471B16F}"/>
              </a:ext>
            </a:extLst>
          </p:cNvPr>
          <p:cNvSpPr>
            <a:spLocks noGrp="1"/>
          </p:cNvSpPr>
          <p:nvPr>
            <p:ph type="title"/>
          </p:nvPr>
        </p:nvSpPr>
        <p:spPr/>
        <p:txBody>
          <a:bodyPr/>
          <a:lstStyle/>
          <a:p>
            <a:r>
              <a:rPr lang="en-US" dirty="0">
                <a:solidFill>
                  <a:schemeClr val="tx1"/>
                </a:solidFill>
              </a:rPr>
              <a:t>Motion 325 (PHY)</a:t>
            </a:r>
          </a:p>
        </p:txBody>
      </p:sp>
      <p:sp>
        <p:nvSpPr>
          <p:cNvPr id="8" name="Content Placeholder 7">
            <a:extLst>
              <a:ext uri="{FF2B5EF4-FFF2-40B4-BE49-F238E27FC236}">
                <a16:creationId xmlns:a16="http://schemas.microsoft.com/office/drawing/2014/main" id="{2E43BCE2-F875-DE58-4053-D920585582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LDPC is the only FEC coding scheme for DL/UL MU-MIMO in 11bn</a:t>
            </a:r>
          </a:p>
          <a:p>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147200F-1AA1-B267-C451-D3DBFE8DAC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141</a:t>
            </a:fld>
            <a:endParaRPr lang="en-GB"/>
          </a:p>
        </p:txBody>
      </p:sp>
      <p:sp>
        <p:nvSpPr>
          <p:cNvPr id="5" name="Footer Placeholder 4">
            <a:extLst>
              <a:ext uri="{FF2B5EF4-FFF2-40B4-BE49-F238E27FC236}">
                <a16:creationId xmlns:a16="http://schemas.microsoft.com/office/drawing/2014/main" id="{4E12C4DD-1B0E-AE45-0A81-DB510BC13E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354D50-9FC2-5F19-BCE5-B5A40A8E058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697394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8035F-6856-2FAB-9AEA-E9107751174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30B6C3-A4FE-2ECB-A20E-017F2703C777}"/>
              </a:ext>
            </a:extLst>
          </p:cNvPr>
          <p:cNvSpPr>
            <a:spLocks noGrp="1"/>
          </p:cNvSpPr>
          <p:nvPr>
            <p:ph type="title"/>
          </p:nvPr>
        </p:nvSpPr>
        <p:spPr/>
        <p:txBody>
          <a:bodyPr/>
          <a:lstStyle/>
          <a:p>
            <a:r>
              <a:rPr lang="en-US" dirty="0">
                <a:solidFill>
                  <a:schemeClr val="tx1"/>
                </a:solidFill>
              </a:rPr>
              <a:t>Motion 326 (PHY)</a:t>
            </a:r>
          </a:p>
        </p:txBody>
      </p:sp>
      <p:sp>
        <p:nvSpPr>
          <p:cNvPr id="8" name="Content Placeholder 7">
            <a:extLst>
              <a:ext uri="{FF2B5EF4-FFF2-40B4-BE49-F238E27FC236}">
                <a16:creationId xmlns:a16="http://schemas.microsoft.com/office/drawing/2014/main" id="{0C46364B-B882-7AD8-8958-141040600DF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DL/UL MU-MIMO in UHR  is optional for 20MHz only STA</a:t>
            </a:r>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696145-6A90-1687-7CE5-5BFC5E45FEF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142</a:t>
            </a:fld>
            <a:endParaRPr lang="en-GB"/>
          </a:p>
        </p:txBody>
      </p:sp>
      <p:sp>
        <p:nvSpPr>
          <p:cNvPr id="5" name="Footer Placeholder 4">
            <a:extLst>
              <a:ext uri="{FF2B5EF4-FFF2-40B4-BE49-F238E27FC236}">
                <a16:creationId xmlns:a16="http://schemas.microsoft.com/office/drawing/2014/main" id="{2F714F23-4120-3998-743C-500C9001F40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3C82FA-5C00-69B9-E177-A6EB70C624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906378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C22A0-5CD7-556A-6950-FB6C0BEB58A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870E92-E2B9-EB34-B62D-D57C7909FB3B}"/>
              </a:ext>
            </a:extLst>
          </p:cNvPr>
          <p:cNvSpPr>
            <a:spLocks noGrp="1"/>
          </p:cNvSpPr>
          <p:nvPr>
            <p:ph type="title"/>
          </p:nvPr>
        </p:nvSpPr>
        <p:spPr/>
        <p:txBody>
          <a:bodyPr/>
          <a:lstStyle/>
          <a:p>
            <a:r>
              <a:rPr lang="en-US" dirty="0">
                <a:solidFill>
                  <a:schemeClr val="tx1"/>
                </a:solidFill>
              </a:rPr>
              <a:t>Motion 327 (PHY)</a:t>
            </a:r>
          </a:p>
        </p:txBody>
      </p:sp>
      <p:sp>
        <p:nvSpPr>
          <p:cNvPr id="8" name="Content Placeholder 7">
            <a:extLst>
              <a:ext uri="{FF2B5EF4-FFF2-40B4-BE49-F238E27FC236}">
                <a16:creationId xmlns:a16="http://schemas.microsoft.com/office/drawing/2014/main" id="{C53FCE49-F723-05C8-F04A-A8B4654219B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Invite frame carries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B51CAF-FA17-93E9-776A-6FDB61BF7D0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143</a:t>
            </a:fld>
            <a:endParaRPr lang="en-GB"/>
          </a:p>
        </p:txBody>
      </p:sp>
      <p:sp>
        <p:nvSpPr>
          <p:cNvPr id="5" name="Footer Placeholder 4">
            <a:extLst>
              <a:ext uri="{FF2B5EF4-FFF2-40B4-BE49-F238E27FC236}">
                <a16:creationId xmlns:a16="http://schemas.microsoft.com/office/drawing/2014/main" id="{C0D81D64-B13E-72DA-1AED-BD2D0B1FC8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6577F5-1D30-1BB9-510A-7ABBB9899D80}"/>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99DCFF77-93FC-819D-D889-28534CF3A8FB}"/>
              </a:ext>
            </a:extLst>
          </p:cNvPr>
          <p:cNvGraphicFramePr>
            <a:graphicFrameLocks noGrp="1"/>
          </p:cNvGraphicFramePr>
          <p:nvPr>
            <p:extLst>
              <p:ext uri="{D42A27DB-BD31-4B8C-83A1-F6EECF244321}">
                <p14:modId xmlns:p14="http://schemas.microsoft.com/office/powerpoint/2010/main" val="2854662482"/>
              </p:ext>
            </p:extLst>
          </p:nvPr>
        </p:nvGraphicFramePr>
        <p:xfrm>
          <a:off x="4800600" y="2895600"/>
          <a:ext cx="3568700" cy="3233420"/>
        </p:xfrm>
        <a:graphic>
          <a:graphicData uri="http://schemas.openxmlformats.org/drawingml/2006/table">
            <a:tbl>
              <a:tblPr/>
              <a:tblGrid>
                <a:gridCol w="1784350">
                  <a:extLst>
                    <a:ext uri="{9D8B030D-6E8A-4147-A177-3AD203B41FA5}">
                      <a16:colId xmlns:a16="http://schemas.microsoft.com/office/drawing/2014/main" val="1442577768"/>
                    </a:ext>
                  </a:extLst>
                </a:gridCol>
                <a:gridCol w="1784350">
                  <a:extLst>
                    <a:ext uri="{9D8B030D-6E8A-4147-A177-3AD203B41FA5}">
                      <a16:colId xmlns:a16="http://schemas.microsoft.com/office/drawing/2014/main" val="3136107252"/>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9676673"/>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Invite’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784865"/>
                  </a:ext>
                </a:extLst>
              </a:tr>
              <a:tr h="182880">
                <a:tc rowSpan="8">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Minimum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261992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407727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737185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97337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314882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401488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Total Nss Allowed for shared AP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770566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651717"/>
                  </a:ext>
                </a:extLst>
              </a:tr>
              <a:tr h="182880">
                <a:tc rowSpan="2">
                  <a:txBody>
                    <a:bodyPr/>
                    <a:lstStyle/>
                    <a:p>
                      <a:pPr marL="0" marR="0">
                        <a:lnSpc>
                          <a:spcPts val="1380"/>
                        </a:lnSpc>
                        <a:spcAft>
                          <a:spcPts val="800"/>
                        </a:spcAft>
                      </a:pPr>
                      <a:r>
                        <a:rPr lang="en-US" sz="1200">
                          <a:effectLst/>
                          <a:latin typeface="Aptos" panose="020B0004020202020204" pitchFamily="34" charset="0"/>
                        </a:rPr>
                        <a:t>Per-User Info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5809491"/>
                  </a:ext>
                </a:extLst>
              </a:tr>
              <a:tr h="182880">
                <a:tc vMerge="1">
                  <a:txBody>
                    <a:bodyPr/>
                    <a:lstStyle/>
                    <a:p>
                      <a:endParaRPr lang="en-US"/>
                    </a:p>
                  </a:txBody>
                  <a:tcPr/>
                </a:tc>
                <a:tc>
                  <a:txBody>
                    <a:bodyPr/>
                    <a:lstStyle/>
                    <a:p>
                      <a:pPr marL="0" marR="0">
                        <a:lnSpc>
                          <a:spcPts val="1380"/>
                        </a:lnSpc>
                        <a:spcAft>
                          <a:spcPts val="800"/>
                        </a:spcAft>
                      </a:pPr>
                      <a:r>
                        <a:rPr lang="en-US" sz="1200" dirty="0" err="1">
                          <a:effectLst/>
                          <a:latin typeface="Aptos" panose="020B0004020202020204" pitchFamily="34" charset="0"/>
                        </a:rPr>
                        <a:t>Nss</a:t>
                      </a:r>
                      <a:endParaRPr lang="en-US" sz="1200" dirty="0">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3746287"/>
                  </a:ext>
                </a:extLst>
              </a:tr>
            </a:tbl>
          </a:graphicData>
        </a:graphic>
      </p:graphicFrame>
    </p:spTree>
    <p:extLst>
      <p:ext uri="{BB962C8B-B14F-4D97-AF65-F5344CB8AC3E}">
        <p14:creationId xmlns:p14="http://schemas.microsoft.com/office/powerpoint/2010/main" val="30916342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567D-5D93-0182-DEC1-A653E2705A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57A7443-DE8A-7E4F-F719-CC7D81E60D08}"/>
              </a:ext>
            </a:extLst>
          </p:cNvPr>
          <p:cNvSpPr>
            <a:spLocks noGrp="1"/>
          </p:cNvSpPr>
          <p:nvPr>
            <p:ph type="title"/>
          </p:nvPr>
        </p:nvSpPr>
        <p:spPr/>
        <p:txBody>
          <a:bodyPr/>
          <a:lstStyle/>
          <a:p>
            <a:r>
              <a:rPr lang="en-US" dirty="0">
                <a:solidFill>
                  <a:schemeClr val="tx1"/>
                </a:solidFill>
              </a:rPr>
              <a:t>Motion 328 (PHY)</a:t>
            </a:r>
          </a:p>
        </p:txBody>
      </p:sp>
      <p:sp>
        <p:nvSpPr>
          <p:cNvPr id="8" name="Content Placeholder 7">
            <a:extLst>
              <a:ext uri="{FF2B5EF4-FFF2-40B4-BE49-F238E27FC236}">
                <a16:creationId xmlns:a16="http://schemas.microsoft.com/office/drawing/2014/main" id="{2C39C5A0-5833-EF89-8194-E9178FEF0D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Response frame carries at least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6B8D78-2AD4-BB32-FAD9-F7C2095639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4D4A99B8-7D2B-3E9B-1126-7420DC820BE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BE3EAEA-10FB-7FBC-EC61-C0042DC9B2C5}"/>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1DC277A6-4EC2-6BEB-EA5C-63C619BE931F}"/>
              </a:ext>
            </a:extLst>
          </p:cNvPr>
          <p:cNvGraphicFramePr>
            <a:graphicFrameLocks noGrp="1"/>
          </p:cNvGraphicFramePr>
          <p:nvPr>
            <p:extLst>
              <p:ext uri="{D42A27DB-BD31-4B8C-83A1-F6EECF244321}">
                <p14:modId xmlns:p14="http://schemas.microsoft.com/office/powerpoint/2010/main" val="726105220"/>
              </p:ext>
            </p:extLst>
          </p:nvPr>
        </p:nvGraphicFramePr>
        <p:xfrm>
          <a:off x="4800600" y="3169127"/>
          <a:ext cx="3568700" cy="2325370"/>
        </p:xfrm>
        <a:graphic>
          <a:graphicData uri="http://schemas.openxmlformats.org/drawingml/2006/table">
            <a:tbl>
              <a:tblPr/>
              <a:tblGrid>
                <a:gridCol w="1784350">
                  <a:extLst>
                    <a:ext uri="{9D8B030D-6E8A-4147-A177-3AD203B41FA5}">
                      <a16:colId xmlns:a16="http://schemas.microsoft.com/office/drawing/2014/main" val="1929475672"/>
                    </a:ext>
                  </a:extLst>
                </a:gridCol>
                <a:gridCol w="1784350">
                  <a:extLst>
                    <a:ext uri="{9D8B030D-6E8A-4147-A177-3AD203B41FA5}">
                      <a16:colId xmlns:a16="http://schemas.microsoft.com/office/drawing/2014/main" val="2925836445"/>
                    </a:ext>
                  </a:extLst>
                </a:gridCol>
              </a:tblGrid>
              <a:tr h="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dirty="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9187869"/>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Acceptance’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0415802"/>
                  </a:ext>
                </a:extLst>
              </a:tr>
              <a:tr h="182880">
                <a:tc rowSpan="4">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Suggested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482266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404470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Extra LTF Allowed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891382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0545540"/>
                  </a:ext>
                </a:extLst>
              </a:tr>
              <a:tr h="182880">
                <a:tc rowSpan="4">
                  <a:txBody>
                    <a:bodyPr/>
                    <a:lstStyle/>
                    <a:p>
                      <a:pPr marL="0" marR="0">
                        <a:lnSpc>
                          <a:spcPts val="1380"/>
                        </a:lnSpc>
                        <a:spcAft>
                          <a:spcPts val="800"/>
                        </a:spcAft>
                      </a:pPr>
                      <a:r>
                        <a:rPr lang="en-US" sz="1200">
                          <a:effectLst/>
                          <a:latin typeface="Aptos" panose="020B0004020202020204" pitchFamily="34" charset="0"/>
                        </a:rPr>
                        <a:t>Per-User Info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22419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624518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2548235"/>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508224"/>
                  </a:ext>
                </a:extLst>
              </a:tr>
            </a:tbl>
          </a:graphicData>
        </a:graphic>
      </p:graphicFrame>
    </p:spTree>
    <p:extLst>
      <p:ext uri="{BB962C8B-B14F-4D97-AF65-F5344CB8AC3E}">
        <p14:creationId xmlns:p14="http://schemas.microsoft.com/office/powerpoint/2010/main" val="178708605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E4F04-0001-79A4-6769-099832AC42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0FD1C2A-77C0-7EA8-94CA-ECF22D170369}"/>
              </a:ext>
            </a:extLst>
          </p:cNvPr>
          <p:cNvSpPr>
            <a:spLocks noGrp="1"/>
          </p:cNvSpPr>
          <p:nvPr>
            <p:ph type="title"/>
          </p:nvPr>
        </p:nvSpPr>
        <p:spPr/>
        <p:txBody>
          <a:bodyPr/>
          <a:lstStyle/>
          <a:p>
            <a:r>
              <a:rPr lang="en-US" dirty="0">
                <a:solidFill>
                  <a:schemeClr val="tx1"/>
                </a:solidFill>
              </a:rPr>
              <a:t>Motion 329 (MAC)</a:t>
            </a:r>
          </a:p>
        </p:txBody>
      </p:sp>
      <p:sp>
        <p:nvSpPr>
          <p:cNvPr id="8" name="Content Placeholder 7">
            <a:extLst>
              <a:ext uri="{FF2B5EF4-FFF2-40B4-BE49-F238E27FC236}">
                <a16:creationId xmlns:a16="http://schemas.microsoft.com/office/drawing/2014/main" id="{CD264EFA-CC59-6AD5-3999-801AB8B0452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maximum time allocated by a sharing AP in a TXOP to all shared AP for CTDMA is not larger than the TXOP limit it advertised for the minimum between AC_VI TXOP limit and the TXOP Limit of the AC it obtains the TXOP with to its associated STAs.</a:t>
            </a:r>
          </a:p>
          <a:p>
            <a:pPr lvl="1">
              <a:buFont typeface="Arial" panose="020B0604020202020204" pitchFamily="34" charset="0"/>
              <a:buChar char="•"/>
            </a:pPr>
            <a:r>
              <a:rPr lang="en-US" sz="1200" dirty="0"/>
              <a:t>If TXOP limit for an AC is 0, there is no CTDMA in a TXOP obtained using that AC.</a:t>
            </a:r>
          </a:p>
          <a:p>
            <a:pPr>
              <a:buFont typeface="Arial" panose="020B0604020202020204" pitchFamily="34" charset="0"/>
              <a:buChar char="•"/>
            </a:pPr>
            <a:r>
              <a:rPr lang="en-US" sz="1600" b="0" dirty="0"/>
              <a:t>The sharing AP shall use at least a TBD portion of the obtained TXOP for data communication with its own associated STAs.</a:t>
            </a:r>
          </a:p>
          <a:p>
            <a:pPr>
              <a:buFont typeface="Arial" panose="020B0604020202020204" pitchFamily="34" charset="0"/>
              <a:buChar char="•"/>
            </a:pPr>
            <a:r>
              <a:rPr lang="en-US" sz="1600" b="0" dirty="0"/>
              <a:t>Note: similar consideration will apply for TXS mode 2</a:t>
            </a:r>
          </a:p>
          <a:p>
            <a:endParaRPr lang="en-US" sz="1600" dirty="0"/>
          </a:p>
          <a:p>
            <a:r>
              <a:rPr lang="en-US" sz="1600" dirty="0"/>
              <a:t>Move: Dibakar Das					Second: Juan Fang</a:t>
            </a:r>
          </a:p>
          <a:p>
            <a:r>
              <a:rPr lang="en-US" sz="1600" dirty="0"/>
              <a:t>Discussion: None. </a:t>
            </a:r>
          </a:p>
          <a:p>
            <a:r>
              <a:rPr lang="en-US" sz="1600" dirty="0">
                <a:highlight>
                  <a:srgbClr val="00FF00"/>
                </a:highlight>
              </a:rPr>
              <a:t>Result: Approved with unanimous consent.</a:t>
            </a:r>
          </a:p>
          <a:p>
            <a:endParaRPr lang="en-US" sz="1600" dirty="0"/>
          </a:p>
          <a:p>
            <a:r>
              <a:rPr lang="en-US" sz="1200" b="0" i="1" dirty="0"/>
              <a:t>Reference docs:[24/0093].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6E4EB24-B732-790C-FE19-1DD5B7D58F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145</a:t>
            </a:fld>
            <a:endParaRPr lang="en-GB"/>
          </a:p>
        </p:txBody>
      </p:sp>
      <p:sp>
        <p:nvSpPr>
          <p:cNvPr id="5" name="Footer Placeholder 4">
            <a:extLst>
              <a:ext uri="{FF2B5EF4-FFF2-40B4-BE49-F238E27FC236}">
                <a16:creationId xmlns:a16="http://schemas.microsoft.com/office/drawing/2014/main" id="{F6A1AD49-0DED-3868-7BAB-372DAB3A2E1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3F4B57-CDF8-608E-D733-996E943DAC0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853679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1BE15-F24D-6F96-8342-023B083ED92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72CFE5-5091-F956-661F-F970E5808E23}"/>
              </a:ext>
            </a:extLst>
          </p:cNvPr>
          <p:cNvSpPr>
            <a:spLocks noGrp="1"/>
          </p:cNvSpPr>
          <p:nvPr>
            <p:ph type="title"/>
          </p:nvPr>
        </p:nvSpPr>
        <p:spPr/>
        <p:txBody>
          <a:bodyPr/>
          <a:lstStyle/>
          <a:p>
            <a:r>
              <a:rPr lang="en-US" dirty="0">
                <a:solidFill>
                  <a:schemeClr val="tx1"/>
                </a:solidFill>
              </a:rPr>
              <a:t>Motion 330 (PDT-MAC)</a:t>
            </a:r>
          </a:p>
        </p:txBody>
      </p:sp>
      <p:sp>
        <p:nvSpPr>
          <p:cNvPr id="8" name="Content Placeholder 7">
            <a:extLst>
              <a:ext uri="{FF2B5EF4-FFF2-40B4-BE49-F238E27FC236}">
                <a16:creationId xmlns:a16="http://schemas.microsoft.com/office/drawing/2014/main" id="{57FCB1E0-FB54-7EF5-0DCE-C48072198A3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11-25/206r4</a:t>
            </a:r>
            <a:r>
              <a:rPr lang="en-US" sz="1600" dirty="0"/>
              <a:t> to the latest TGbn draft</a:t>
            </a:r>
          </a:p>
          <a:p>
            <a:endParaRPr lang="en-US" sz="1600" dirty="0"/>
          </a:p>
          <a:p>
            <a:endParaRPr lang="en-US" sz="1600" dirty="0"/>
          </a:p>
          <a:p>
            <a:r>
              <a:rPr lang="en-US" sz="1600" dirty="0"/>
              <a:t>Move: Dibakar Das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11-25/206r4</a:t>
            </a:r>
            <a:r>
              <a:rPr lang="en-US" sz="1200" dirty="0"/>
              <a:t> </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3A4B743-FD0C-8DE4-AB28-A12313A685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146</a:t>
            </a:fld>
            <a:endParaRPr lang="en-GB"/>
          </a:p>
        </p:txBody>
      </p:sp>
      <p:sp>
        <p:nvSpPr>
          <p:cNvPr id="5" name="Footer Placeholder 4">
            <a:extLst>
              <a:ext uri="{FF2B5EF4-FFF2-40B4-BE49-F238E27FC236}">
                <a16:creationId xmlns:a16="http://schemas.microsoft.com/office/drawing/2014/main" id="{7BFCEB3A-55C3-0426-5F81-8324D4F2CB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815597-3212-F95B-2D38-E93EC4B1B3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84661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FCC7-B270-4D79-CE83-3BEEE333064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B31455-68EB-A71C-C1A7-5449691D3E24}"/>
              </a:ext>
            </a:extLst>
          </p:cNvPr>
          <p:cNvSpPr>
            <a:spLocks noGrp="1"/>
          </p:cNvSpPr>
          <p:nvPr>
            <p:ph type="title"/>
          </p:nvPr>
        </p:nvSpPr>
        <p:spPr/>
        <p:txBody>
          <a:bodyPr/>
          <a:lstStyle/>
          <a:p>
            <a:r>
              <a:rPr lang="en-US" dirty="0">
                <a:solidFill>
                  <a:srgbClr val="FFC000"/>
                </a:solidFill>
              </a:rPr>
              <a:t>Motion 331 (MAC)</a:t>
            </a:r>
          </a:p>
        </p:txBody>
      </p:sp>
      <p:sp>
        <p:nvSpPr>
          <p:cNvPr id="8" name="Content Placeholder 7">
            <a:extLst>
              <a:ext uri="{FF2B5EF4-FFF2-40B4-BE49-F238E27FC236}">
                <a16:creationId xmlns:a16="http://schemas.microsoft.com/office/drawing/2014/main" id="{1944A71F-A4C0-2E85-ECEC-F669EF350DB7}"/>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400" b="0" dirty="0"/>
              <a:t>11bn defines a mechanism for non-AP STA to provide the delay report of LL buffered data to its AP.</a:t>
            </a:r>
          </a:p>
          <a:p>
            <a:pPr lvl="1">
              <a:buFont typeface="Arial" panose="020B0604020202020204" pitchFamily="34" charset="0"/>
              <a:buChar char="•"/>
            </a:pPr>
            <a:r>
              <a:rPr lang="en-US" sz="1200" dirty="0"/>
              <a:t>Note: this feature is optional.</a:t>
            </a:r>
          </a:p>
          <a:p>
            <a:pPr lvl="1">
              <a:buFont typeface="Arial" panose="020B0604020202020204" pitchFamily="34" charset="0"/>
              <a:buChar char="•"/>
            </a:pPr>
            <a:r>
              <a:rPr lang="en-US" sz="1200" dirty="0"/>
              <a:t>Note: the container carrying such information is TBD.</a:t>
            </a:r>
          </a:p>
          <a:p>
            <a:pPr lvl="1">
              <a:buFont typeface="Arial" panose="020B0604020202020204" pitchFamily="34" charset="0"/>
              <a:buChar char="•"/>
            </a:pPr>
            <a:r>
              <a:rPr lang="en-US" sz="1200" u="sng" dirty="0">
                <a:solidFill>
                  <a:srgbClr val="FF0000"/>
                </a:solidFill>
              </a:rPr>
              <a:t>Note: the delay report is the expiration time of the TBD MPDU/MSDU. The expression of the delay report is TBD.</a:t>
            </a:r>
          </a:p>
          <a:p>
            <a:endParaRPr lang="en-US" sz="1600" dirty="0"/>
          </a:p>
          <a:p>
            <a:endParaRPr lang="en-US" sz="1600" dirty="0"/>
          </a:p>
          <a:p>
            <a:endParaRPr lang="en-US" sz="1600" dirty="0"/>
          </a:p>
          <a:p>
            <a:endParaRPr lang="en-US" sz="1600" dirty="0"/>
          </a:p>
          <a:p>
            <a:r>
              <a:rPr lang="en-US" sz="1600" dirty="0"/>
              <a:t>Move: Liangxiao Xin					Second:</a:t>
            </a:r>
          </a:p>
          <a:p>
            <a:r>
              <a:rPr lang="en-US" sz="1600" dirty="0"/>
              <a:t>Discussion:</a:t>
            </a:r>
          </a:p>
          <a:p>
            <a:r>
              <a:rPr lang="en-US" sz="1600" dirty="0"/>
              <a:t>Result:</a:t>
            </a:r>
          </a:p>
          <a:p>
            <a:r>
              <a:rPr lang="en-US" sz="1600" dirty="0">
                <a:solidFill>
                  <a:srgbClr val="FFC000"/>
                </a:solidFill>
              </a:rPr>
              <a:t>Deferred.</a:t>
            </a:r>
          </a:p>
          <a:p>
            <a:r>
              <a:rPr lang="en-US" sz="1200" b="0" i="1" dirty="0"/>
              <a:t>Reference docs:[24/1692, 23/0885r0, 24/264r1, </a:t>
            </a:r>
            <a:r>
              <a:rPr lang="en-US" sz="1200" b="0" i="1" dirty="0">
                <a:solidFill>
                  <a:schemeClr val="tx1"/>
                </a:solidFill>
              </a:rPr>
              <a:t>24/0045r1</a:t>
            </a:r>
            <a:r>
              <a:rPr lang="en-US" sz="1200" b="0" i="1" dirty="0"/>
              <a:t>]. SP result: 65%Y, 12%N, 23%A (101 votes)</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7F0AD82-F014-9C3F-1D05-63CE95020D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147</a:t>
            </a:fld>
            <a:endParaRPr lang="en-GB"/>
          </a:p>
        </p:txBody>
      </p:sp>
      <p:sp>
        <p:nvSpPr>
          <p:cNvPr id="5" name="Footer Placeholder 4">
            <a:extLst>
              <a:ext uri="{FF2B5EF4-FFF2-40B4-BE49-F238E27FC236}">
                <a16:creationId xmlns:a16="http://schemas.microsoft.com/office/drawing/2014/main" id="{C3E0AE6D-7B6E-CF79-FC7C-BD734448EA1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5679913-2C30-1266-3EC2-E05BDA3E77C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023532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28EE-135A-9E2E-61EB-6164284FFE4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82C36F-8AF5-596F-72FC-5203F71197ED}"/>
              </a:ext>
            </a:extLst>
          </p:cNvPr>
          <p:cNvSpPr>
            <a:spLocks noGrp="1"/>
          </p:cNvSpPr>
          <p:nvPr>
            <p:ph type="title"/>
          </p:nvPr>
        </p:nvSpPr>
        <p:spPr/>
        <p:txBody>
          <a:bodyPr/>
          <a:lstStyle/>
          <a:p>
            <a:r>
              <a:rPr lang="en-US" dirty="0">
                <a:solidFill>
                  <a:schemeClr val="tx1"/>
                </a:solidFill>
              </a:rPr>
              <a:t>Motion 332 (MAC)</a:t>
            </a:r>
          </a:p>
        </p:txBody>
      </p:sp>
      <p:sp>
        <p:nvSpPr>
          <p:cNvPr id="8" name="Content Placeholder 7">
            <a:extLst>
              <a:ext uri="{FF2B5EF4-FFF2-40B4-BE49-F238E27FC236}">
                <a16:creationId xmlns:a16="http://schemas.microsoft.com/office/drawing/2014/main" id="{DE081CC7-DA6F-A3A6-27FA-31C1C75F207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a mechanism where a non-AP STA can be allocated frequency resources dynamically (i.e., on a per-TXOP basis) outside of the non-AP STA's current operating bandwidth and within the associated AP's BSS bandwidth</a:t>
            </a:r>
          </a:p>
          <a:p>
            <a:endParaRPr lang="en-US" sz="1600" dirty="0"/>
          </a:p>
          <a:p>
            <a:endParaRPr lang="en-US" sz="1600" dirty="0"/>
          </a:p>
          <a:p>
            <a:endParaRPr lang="en-US" sz="1600" dirty="0"/>
          </a:p>
          <a:p>
            <a:r>
              <a:rPr lang="en-US" sz="1600" dirty="0"/>
              <a:t>Move: Morteza Mehrnoush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docs:[11-22/2204, 11-23/2141 (Sindhu &amp; Shubho), 11-23/843 (Liuming), 11-23/1496 (Kaiying), 11-23/1892 (Gaurang), 11-23/1913 (DongJu), 11-23/1935 (Liwen), 11-23/2027 (Vishnu), 11-24/591 (Morteza), 11-24/11571 (Hank Sung), 11-24/1863r1, </a:t>
            </a:r>
            <a:r>
              <a:rPr lang="en-US" sz="1200" b="0" i="1" dirty="0">
                <a:solidFill>
                  <a:schemeClr val="tx1"/>
                </a:solidFill>
              </a:rPr>
              <a:t>24/449r3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9464EF7-A91C-7A16-C493-FDA410F126A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FF67C34E-2D08-2C5A-EA6A-41C8223A43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9307D64-A6C6-A17E-2CA4-0376B4BB98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14644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C2CCE-8C2D-021B-354C-A096AA8822D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19FD408-D470-C457-B8C7-DAC521678806}"/>
              </a:ext>
            </a:extLst>
          </p:cNvPr>
          <p:cNvSpPr>
            <a:spLocks noGrp="1"/>
          </p:cNvSpPr>
          <p:nvPr>
            <p:ph type="title"/>
          </p:nvPr>
        </p:nvSpPr>
        <p:spPr/>
        <p:txBody>
          <a:bodyPr/>
          <a:lstStyle/>
          <a:p>
            <a:r>
              <a:rPr lang="en-US" dirty="0">
                <a:solidFill>
                  <a:schemeClr val="tx1"/>
                </a:solidFill>
              </a:rPr>
              <a:t>Motion 333 (MAC)</a:t>
            </a:r>
          </a:p>
        </p:txBody>
      </p:sp>
      <p:sp>
        <p:nvSpPr>
          <p:cNvPr id="8" name="Content Placeholder 7">
            <a:extLst>
              <a:ext uri="{FF2B5EF4-FFF2-40B4-BE49-F238E27FC236}">
                <a16:creationId xmlns:a16="http://schemas.microsoft.com/office/drawing/2014/main" id="{56A8CED7-A9CC-91DF-524A-D6385DAD47B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dirty="0"/>
              <a:t>Note. The neighboring AP MLD and the current AP MLD are in the same ESS</a:t>
            </a:r>
          </a:p>
          <a:p>
            <a:endParaRPr lang="en-US" sz="1600" dirty="0"/>
          </a:p>
          <a:p>
            <a:endParaRPr lang="en-US" sz="1600" dirty="0"/>
          </a:p>
          <a:p>
            <a:endParaRPr lang="en-US" sz="1600" dirty="0"/>
          </a:p>
          <a:p>
            <a:r>
              <a:rPr lang="en-US" sz="1600" dirty="0"/>
              <a:t>Move: Guogang Huang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docs:[23/1897, 24/1879,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1254A6-320F-F8F6-14C2-8F5682A685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149</a:t>
            </a:fld>
            <a:endParaRPr lang="en-GB"/>
          </a:p>
        </p:txBody>
      </p:sp>
      <p:sp>
        <p:nvSpPr>
          <p:cNvPr id="5" name="Footer Placeholder 4">
            <a:extLst>
              <a:ext uri="{FF2B5EF4-FFF2-40B4-BE49-F238E27FC236}">
                <a16:creationId xmlns:a16="http://schemas.microsoft.com/office/drawing/2014/main" id="{03CFFD58-C218-A30A-04EB-979D74D99A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89E05AB-450D-E5D3-88F5-F4BCBF38952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9058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98759-3DCE-3862-BC22-CD85082589E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31A4014-6FDD-0548-7BA6-3A8CED8CCBB9}"/>
              </a:ext>
            </a:extLst>
          </p:cNvPr>
          <p:cNvSpPr>
            <a:spLocks noGrp="1"/>
          </p:cNvSpPr>
          <p:nvPr>
            <p:ph type="title"/>
          </p:nvPr>
        </p:nvSpPr>
        <p:spPr/>
        <p:txBody>
          <a:bodyPr/>
          <a:lstStyle/>
          <a:p>
            <a:r>
              <a:rPr lang="en-US" dirty="0">
                <a:solidFill>
                  <a:schemeClr val="tx1"/>
                </a:solidFill>
              </a:rPr>
              <a:t>Motion 334 (MAC)</a:t>
            </a:r>
          </a:p>
        </p:txBody>
      </p:sp>
      <p:sp>
        <p:nvSpPr>
          <p:cNvPr id="8" name="Content Placeholder 7">
            <a:extLst>
              <a:ext uri="{FF2B5EF4-FFF2-40B4-BE49-F238E27FC236}">
                <a16:creationId xmlns:a16="http://schemas.microsoft.com/office/drawing/2014/main" id="{659869B8-0F1F-2BA0-2074-46688DAAE2F1}"/>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400" b="0" dirty="0"/>
              <a:t>11bn defines a mechanism for dynamic bandwidth expansion (DBE) that enables a UHR AP to modify (expand/reset) its Dynamic UHR operating BSS bandwidth for UHR STAs that support the DBE operation</a:t>
            </a:r>
          </a:p>
          <a:p>
            <a:pPr lvl="1">
              <a:buFont typeface="Arial" panose="020B0604020202020204" pitchFamily="34" charset="0"/>
              <a:buChar char="•"/>
            </a:pPr>
            <a:r>
              <a:rPr lang="en-US" sz="1400" b="0" dirty="0"/>
              <a:t>The dynamic bandwidth change is signaled using management frames and is announced for multiple beacon intervals in advance, and the AP shall stay on the expanded bandwidth until a subsequent dynamic bandwidth change occurs</a:t>
            </a:r>
          </a:p>
          <a:p>
            <a:pPr lvl="1">
              <a:buFont typeface="Arial" panose="020B0604020202020204" pitchFamily="34" charset="0"/>
              <a:buChar char="•"/>
            </a:pPr>
            <a:r>
              <a:rPr lang="en-US" sz="1400" b="0" dirty="0"/>
              <a:t>The primary channel does not change as part of the dynamic BW expansion.</a:t>
            </a:r>
          </a:p>
          <a:p>
            <a:pPr lvl="1">
              <a:buFont typeface="Arial" panose="020B0604020202020204" pitchFamily="34" charset="0"/>
              <a:buChar char="•"/>
            </a:pPr>
            <a:r>
              <a:rPr lang="en-US" sz="1400" b="0" dirty="0"/>
              <a:t>TBD on DBE signaling details</a:t>
            </a:r>
          </a:p>
          <a:p>
            <a:endParaRPr lang="en-US" sz="1800" dirty="0"/>
          </a:p>
          <a:p>
            <a:r>
              <a:rPr lang="en-US" sz="1800" dirty="0"/>
              <a:t>Move: Binita Gupta					Second: Kumail Haider</a:t>
            </a:r>
          </a:p>
          <a:p>
            <a:r>
              <a:rPr lang="en-US" sz="1800" dirty="0"/>
              <a:t>Discussion: None.</a:t>
            </a:r>
          </a:p>
          <a:p>
            <a:r>
              <a:rPr lang="en-US" sz="1800" dirty="0">
                <a:highlight>
                  <a:srgbClr val="00FF00"/>
                </a:highlight>
              </a:rPr>
              <a:t>Result: Approved with unanimous consent.</a:t>
            </a:r>
          </a:p>
          <a:p>
            <a:endParaRPr lang="en-US" sz="1800" dirty="0"/>
          </a:p>
          <a:p>
            <a:r>
              <a:rPr lang="en-US" sz="1400" b="0" i="1" dirty="0"/>
              <a:t>Reference docs:[11-24/88, 11-24/815].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2ECBE49-8AD3-F3AB-602B-31B0D635D2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150</a:t>
            </a:fld>
            <a:endParaRPr lang="en-GB"/>
          </a:p>
        </p:txBody>
      </p:sp>
      <p:sp>
        <p:nvSpPr>
          <p:cNvPr id="5" name="Footer Placeholder 4">
            <a:extLst>
              <a:ext uri="{FF2B5EF4-FFF2-40B4-BE49-F238E27FC236}">
                <a16:creationId xmlns:a16="http://schemas.microsoft.com/office/drawing/2014/main" id="{9E68FE8C-9C47-D461-AAC6-008AE49A73A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593A2EA-EBB2-E4C2-6AA1-7BB482434F3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62918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E4E15-0DE1-4654-63CD-500F5C68F05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6D88B5-6BCB-9144-08D0-F63FBB9B90F9}"/>
              </a:ext>
            </a:extLst>
          </p:cNvPr>
          <p:cNvSpPr>
            <a:spLocks noGrp="1"/>
          </p:cNvSpPr>
          <p:nvPr>
            <p:ph type="title"/>
          </p:nvPr>
        </p:nvSpPr>
        <p:spPr/>
        <p:txBody>
          <a:bodyPr/>
          <a:lstStyle/>
          <a:p>
            <a:r>
              <a:rPr lang="en-US" dirty="0">
                <a:solidFill>
                  <a:schemeClr val="tx1"/>
                </a:solidFill>
              </a:rPr>
              <a:t>Motion 335 (MAC)</a:t>
            </a:r>
          </a:p>
        </p:txBody>
      </p:sp>
      <p:sp>
        <p:nvSpPr>
          <p:cNvPr id="8" name="Content Placeholder 7">
            <a:extLst>
              <a:ext uri="{FF2B5EF4-FFF2-40B4-BE49-F238E27FC236}">
                <a16:creationId xmlns:a16="http://schemas.microsoft.com/office/drawing/2014/main" id="{D841D865-CC53-E306-4721-FE670D67300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After the roaming preparation request/response exchange, there is an indicated timeout</a:t>
            </a:r>
          </a:p>
          <a:p>
            <a:pPr lvl="1">
              <a:buFont typeface="Arial" panose="020B0604020202020204" pitchFamily="34" charset="0"/>
              <a:buChar char="•"/>
            </a:pPr>
            <a:r>
              <a:rPr lang="en-US" sz="1200" b="0" dirty="0"/>
              <a:t>If there is no successful transmission of the roaming execution request frame from the non-AP MLD within the indicated timeout, then the target AP MLD may delete all preparation information related to the non-AP MLD</a:t>
            </a:r>
          </a:p>
          <a:p>
            <a:pPr lvl="2">
              <a:buFont typeface="Arial" panose="020B0604020202020204" pitchFamily="34" charset="0"/>
              <a:buChar char="•"/>
            </a:pPr>
            <a:r>
              <a:rPr lang="en-US" sz="1000" b="0" dirty="0"/>
              <a:t>NOTE - This includes security context, i.e., new derived TK if new TK is derived</a:t>
            </a:r>
          </a:p>
          <a:p>
            <a:pPr lvl="1">
              <a:buFont typeface="Arial" panose="020B0604020202020204" pitchFamily="34" charset="0"/>
              <a:buChar char="•"/>
            </a:pPr>
            <a:r>
              <a:rPr lang="en-US" sz="12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lvl="1">
              <a:buFont typeface="Arial" panose="020B0604020202020204" pitchFamily="34" charset="0"/>
              <a:buChar char="•"/>
            </a:pPr>
            <a:r>
              <a:rPr lang="en-US" sz="1200" b="0" dirty="0"/>
              <a:t>TBD on indication of the timeout</a:t>
            </a:r>
          </a:p>
          <a:p>
            <a:pPr>
              <a:buFont typeface="Arial" panose="020B0604020202020204" pitchFamily="34" charset="0"/>
              <a:buChar char="•"/>
            </a:pPr>
            <a:r>
              <a:rPr lang="en-US" sz="1600" b="0" dirty="0"/>
              <a:t>After the latest roaming preparation request/response exchange, the setup links with the target AP MLD is not modified until after the roaming execution request/response exchange is finished.</a:t>
            </a:r>
          </a:p>
          <a:p>
            <a:r>
              <a:rPr lang="en-US" sz="1600" dirty="0"/>
              <a:t>Move: Po-Kai Huang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25/385r1, 25/388r0, 25/390r0, 25/391r0,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46FEAB-08AE-EA1F-AAC9-7105FAF03A4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151</a:t>
            </a:fld>
            <a:endParaRPr lang="en-GB"/>
          </a:p>
        </p:txBody>
      </p:sp>
      <p:sp>
        <p:nvSpPr>
          <p:cNvPr id="5" name="Footer Placeholder 4">
            <a:extLst>
              <a:ext uri="{FF2B5EF4-FFF2-40B4-BE49-F238E27FC236}">
                <a16:creationId xmlns:a16="http://schemas.microsoft.com/office/drawing/2014/main" id="{112D4EAB-F338-D299-7729-57102B1E0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003002-DCB8-9509-DD31-939D466DAA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613525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7EE16-4BDD-0969-932D-539D896F47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B84AF78-5D07-4B2A-AC4A-A5008854CD4A}"/>
              </a:ext>
            </a:extLst>
          </p:cNvPr>
          <p:cNvSpPr>
            <a:spLocks noGrp="1"/>
          </p:cNvSpPr>
          <p:nvPr>
            <p:ph type="title"/>
          </p:nvPr>
        </p:nvSpPr>
        <p:spPr/>
        <p:txBody>
          <a:bodyPr/>
          <a:lstStyle/>
          <a:p>
            <a:r>
              <a:rPr lang="en-US" dirty="0">
                <a:solidFill>
                  <a:schemeClr val="tx1"/>
                </a:solidFill>
              </a:rPr>
              <a:t>Motion 336 (MAC)</a:t>
            </a:r>
          </a:p>
        </p:txBody>
      </p:sp>
      <p:sp>
        <p:nvSpPr>
          <p:cNvPr id="8" name="Content Placeholder 7">
            <a:extLst>
              <a:ext uri="{FF2B5EF4-FFF2-40B4-BE49-F238E27FC236}">
                <a16:creationId xmlns:a16="http://schemas.microsoft.com/office/drawing/2014/main" id="{33BE1089-88BE-4DAD-384E-F0257C4CD15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There is only one target AP MLD indicated in the roaming preparation request frame from a non-AP MLD.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r>
              <a:rPr lang="en-US" sz="1600" dirty="0"/>
              <a:t>Move: Po-Kai Huang					Second: Jarkko Kneckt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D2D48-81E1-D433-8F62-A87B26F49EC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152</a:t>
            </a:fld>
            <a:endParaRPr lang="en-GB"/>
          </a:p>
        </p:txBody>
      </p:sp>
      <p:sp>
        <p:nvSpPr>
          <p:cNvPr id="5" name="Footer Placeholder 4">
            <a:extLst>
              <a:ext uri="{FF2B5EF4-FFF2-40B4-BE49-F238E27FC236}">
                <a16:creationId xmlns:a16="http://schemas.microsoft.com/office/drawing/2014/main" id="{0B03F4B4-1359-2FE8-7F12-17721C9720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917B04D-0037-900C-3193-92D5664B3F1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339598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D6F99-2072-E990-8E0C-3005C8DF5D5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4EDB5F9-D4D7-A429-C6CC-CED74158116F}"/>
              </a:ext>
            </a:extLst>
          </p:cNvPr>
          <p:cNvSpPr>
            <a:spLocks noGrp="1"/>
          </p:cNvSpPr>
          <p:nvPr>
            <p:ph type="title"/>
          </p:nvPr>
        </p:nvSpPr>
        <p:spPr/>
        <p:txBody>
          <a:bodyPr/>
          <a:lstStyle/>
          <a:p>
            <a:r>
              <a:rPr lang="en-US" dirty="0">
                <a:solidFill>
                  <a:schemeClr val="tx1"/>
                </a:solidFill>
              </a:rPr>
              <a:t>Motion 337 (MAC)</a:t>
            </a:r>
          </a:p>
        </p:txBody>
      </p:sp>
      <p:sp>
        <p:nvSpPr>
          <p:cNvPr id="8" name="Content Placeholder 7">
            <a:extLst>
              <a:ext uri="{FF2B5EF4-FFF2-40B4-BE49-F238E27FC236}">
                <a16:creationId xmlns:a16="http://schemas.microsoft.com/office/drawing/2014/main" id="{3AA7298F-5127-CDF6-C6E7-953A102FE079}"/>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 </a:t>
            </a:r>
            <a:r>
              <a:rPr lang="en-US" sz="1200" b="0" dirty="0"/>
              <a:t>The roaming preparation request frame includes Listen Interval field of the non-AP MLD for the target AP MLD</a:t>
            </a:r>
          </a:p>
          <a:p>
            <a:pPr>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F396FDA7-5095-5B45-0F9B-6CEA4252B9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153</a:t>
            </a:fld>
            <a:endParaRPr lang="en-GB"/>
          </a:p>
        </p:txBody>
      </p:sp>
      <p:sp>
        <p:nvSpPr>
          <p:cNvPr id="5" name="Footer Placeholder 4">
            <a:extLst>
              <a:ext uri="{FF2B5EF4-FFF2-40B4-BE49-F238E27FC236}">
                <a16:creationId xmlns:a16="http://schemas.microsoft.com/office/drawing/2014/main" id="{47A43C4D-1A7D-CFDA-59B6-167B2CEF7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8C7E0B9-B4A4-5534-0505-1F2ECF886F7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863576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4508-7069-8E94-69CC-48F744993BF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F209F8-E2E2-01B3-1F84-4198262B9AB1}"/>
              </a:ext>
            </a:extLst>
          </p:cNvPr>
          <p:cNvSpPr>
            <a:spLocks noGrp="1"/>
          </p:cNvSpPr>
          <p:nvPr>
            <p:ph type="title"/>
          </p:nvPr>
        </p:nvSpPr>
        <p:spPr/>
        <p:txBody>
          <a:bodyPr/>
          <a:lstStyle/>
          <a:p>
            <a:r>
              <a:rPr lang="en-US" dirty="0">
                <a:solidFill>
                  <a:schemeClr val="tx1"/>
                </a:solidFill>
              </a:rPr>
              <a:t>Motion 338 (MAC)</a:t>
            </a:r>
          </a:p>
        </p:txBody>
      </p:sp>
      <p:sp>
        <p:nvSpPr>
          <p:cNvPr id="8" name="Content Placeholder 7">
            <a:extLst>
              <a:ext uri="{FF2B5EF4-FFF2-40B4-BE49-F238E27FC236}">
                <a16:creationId xmlns:a16="http://schemas.microsoft.com/office/drawing/2014/main" id="{565EA4FC-52DA-E3CD-5864-35728966CE5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After the roaming execution request/response exchange with the current AP MLD, the TBD period to receive DL data from the current AP MLD ends after the indicated timeout in the roaming execution response</a:t>
            </a:r>
            <a:r>
              <a:rPr lang="en-US" sz="1200" b="0" dirty="0"/>
              <a:t>.</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Binita Gupta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1AD7AAF3-E8B8-6989-2349-C9A130579B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id="{AA7D62EE-6982-A9E0-A436-0C697459BF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5AAED5-4C9E-C9D6-29B3-FE578B9F7E1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4435809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E4F5-CEAF-4285-94C5-A01C37D73E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A05C22-2CCA-F39B-7C09-12862B75354D}"/>
              </a:ext>
            </a:extLst>
          </p:cNvPr>
          <p:cNvSpPr>
            <a:spLocks noGrp="1"/>
          </p:cNvSpPr>
          <p:nvPr>
            <p:ph type="title"/>
          </p:nvPr>
        </p:nvSpPr>
        <p:spPr/>
        <p:txBody>
          <a:bodyPr/>
          <a:lstStyle/>
          <a:p>
            <a:r>
              <a:rPr lang="en-US" dirty="0">
                <a:solidFill>
                  <a:schemeClr val="tx1"/>
                </a:solidFill>
              </a:rPr>
              <a:t>Motion 339 (MAC)</a:t>
            </a:r>
          </a:p>
        </p:txBody>
      </p:sp>
      <p:sp>
        <p:nvSpPr>
          <p:cNvPr id="8" name="Content Placeholder 7">
            <a:extLst>
              <a:ext uri="{FF2B5EF4-FFF2-40B4-BE49-F238E27FC236}">
                <a16:creationId xmlns:a16="http://schemas.microsoft.com/office/drawing/2014/main" id="{65787D64-DE95-7BBE-CB07-F13DE5B592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defines CTS as Defer Signal to start protected short contention for the pending LL data</a:t>
            </a:r>
          </a:p>
          <a:p>
            <a:endParaRPr lang="en-US" sz="1600" dirty="0"/>
          </a:p>
          <a:p>
            <a:endParaRPr lang="en-US" sz="1600" dirty="0"/>
          </a:p>
          <a:p>
            <a:endParaRPr lang="en-US" sz="1600" dirty="0"/>
          </a:p>
          <a:p>
            <a:endParaRPr lang="en-US" sz="1600" dirty="0"/>
          </a:p>
          <a:p>
            <a:r>
              <a:rPr lang="en-US" sz="1600" dirty="0"/>
              <a:t>Move: Dmitry Akhmetov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99Y, 18N, 51A.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19461C7-5640-09CA-AB11-A65832119B1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155</a:t>
            </a:fld>
            <a:endParaRPr lang="en-GB"/>
          </a:p>
        </p:txBody>
      </p:sp>
      <p:sp>
        <p:nvSpPr>
          <p:cNvPr id="5" name="Footer Placeholder 4">
            <a:extLst>
              <a:ext uri="{FF2B5EF4-FFF2-40B4-BE49-F238E27FC236}">
                <a16:creationId xmlns:a16="http://schemas.microsoft.com/office/drawing/2014/main" id="{11CA7D00-362F-87D4-DF85-98346AA152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DF5598-B82C-D818-6486-24F4382BC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1408868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23598-C1B2-32A8-A77E-DC82DE35350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03CD19-F710-D64D-6B0D-03A2A96BBF2E}"/>
              </a:ext>
            </a:extLst>
          </p:cNvPr>
          <p:cNvSpPr>
            <a:spLocks noGrp="1"/>
          </p:cNvSpPr>
          <p:nvPr>
            <p:ph type="title"/>
          </p:nvPr>
        </p:nvSpPr>
        <p:spPr/>
        <p:txBody>
          <a:bodyPr/>
          <a:lstStyle/>
          <a:p>
            <a:r>
              <a:rPr lang="en-US" dirty="0">
                <a:solidFill>
                  <a:schemeClr val="tx1"/>
                </a:solidFill>
              </a:rPr>
              <a:t>Motion 340 (MAC)</a:t>
            </a:r>
          </a:p>
        </p:txBody>
      </p:sp>
      <p:sp>
        <p:nvSpPr>
          <p:cNvPr id="8" name="Content Placeholder 7">
            <a:extLst>
              <a:ext uri="{FF2B5EF4-FFF2-40B4-BE49-F238E27FC236}">
                <a16:creationId xmlns:a16="http://schemas.microsoft.com/office/drawing/2014/main" id="{E8D3DD15-9030-D675-38FC-37A292508759}"/>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TGbn defines the reference value for the Protected Duration of the protected short contention</a:t>
            </a:r>
          </a:p>
          <a:p>
            <a:pPr lvl="1">
              <a:buFont typeface="Arial" panose="020B0604020202020204" pitchFamily="34" charset="0"/>
              <a:buChar char="•"/>
            </a:pPr>
            <a:r>
              <a:rPr lang="en-US" sz="1400" dirty="0"/>
              <a:t>The default value is equal to AIFSN[2] + 7 slots (97 us)</a:t>
            </a:r>
          </a:p>
          <a:p>
            <a:pPr lvl="1">
              <a:buFont typeface="Arial" panose="020B0604020202020204" pitchFamily="34" charset="0"/>
              <a:buChar char="•"/>
            </a:pPr>
            <a:r>
              <a:rPr lang="en-US" sz="1400" dirty="0"/>
              <a:t>The Defer Signal frame carry that Protected Duration in the Duration field</a:t>
            </a:r>
          </a:p>
          <a:p>
            <a:pPr lvl="1">
              <a:buFont typeface="Arial" panose="020B0604020202020204" pitchFamily="34" charset="0"/>
              <a:buChar char="•"/>
            </a:pPr>
            <a:r>
              <a:rPr lang="en-US" sz="1400" dirty="0"/>
              <a:t>UHR AP may advertise values other than default</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101Y, 15N, 49A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0FB33-024C-3827-9061-206F432353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id="{2045BCDC-EB0D-E291-8D73-E3DCA8B480D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4CE229-A36C-F17D-BED3-BC5ACAFD1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325172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87AE3-2DC8-E844-ED45-76362EE923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283863-F55A-96D9-BC41-B970852BD1D3}"/>
              </a:ext>
            </a:extLst>
          </p:cNvPr>
          <p:cNvSpPr>
            <a:spLocks noGrp="1"/>
          </p:cNvSpPr>
          <p:nvPr>
            <p:ph type="title"/>
          </p:nvPr>
        </p:nvSpPr>
        <p:spPr/>
        <p:txBody>
          <a:bodyPr/>
          <a:lstStyle/>
          <a:p>
            <a:r>
              <a:rPr lang="en-US" dirty="0">
                <a:solidFill>
                  <a:schemeClr val="tx1"/>
                </a:solidFill>
              </a:rPr>
              <a:t>Motion 341 (MAC)</a:t>
            </a:r>
          </a:p>
        </p:txBody>
      </p:sp>
      <p:sp>
        <p:nvSpPr>
          <p:cNvPr id="8" name="Content Placeholder 7">
            <a:extLst>
              <a:ext uri="{FF2B5EF4-FFF2-40B4-BE49-F238E27FC236}">
                <a16:creationId xmlns:a16="http://schemas.microsoft.com/office/drawing/2014/main" id="{BCE1D493-5F13-8983-F2B2-2D2CE2AB1B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default parameters for P-EDCA for AC_VO to be used during protected short contention period  as follows:</a:t>
            </a:r>
          </a:p>
          <a:p>
            <a:pPr lvl="1">
              <a:buFont typeface="Arial" panose="020B0604020202020204" pitchFamily="34" charset="0"/>
              <a:buChar char="•"/>
            </a:pPr>
            <a:r>
              <a:rPr lang="en-US" sz="1200" b="0" dirty="0"/>
              <a:t>P-EDCA CWmin=7, P-EDCA CWmax=7</a:t>
            </a:r>
          </a:p>
          <a:p>
            <a:pPr lvl="1">
              <a:buFont typeface="Arial" panose="020B0604020202020204" pitchFamily="34" charset="0"/>
              <a:buChar char="•"/>
            </a:pPr>
            <a:r>
              <a:rPr lang="en-US" sz="1200" b="0" dirty="0"/>
              <a:t>P-EDCA AIFSN=2</a:t>
            </a:r>
          </a:p>
          <a:p>
            <a:pPr lvl="1">
              <a:buFont typeface="Arial" panose="020B0604020202020204" pitchFamily="34" charset="0"/>
              <a:buChar char="•"/>
            </a:pPr>
            <a:r>
              <a:rPr lang="en-US" sz="1200" b="0" dirty="0"/>
              <a:t>An UHR AP may advertise values other than default</a:t>
            </a:r>
            <a:endParaRPr lang="en-US" sz="1200" dirty="0"/>
          </a:p>
          <a:p>
            <a:endParaRPr lang="en-US" sz="1600" dirty="0"/>
          </a:p>
          <a:p>
            <a:endParaRPr lang="en-US" sz="1600" dirty="0"/>
          </a:p>
          <a:p>
            <a:endParaRPr lang="en-US" sz="1600" dirty="0"/>
          </a:p>
          <a:p>
            <a:r>
              <a:rPr lang="en-US" sz="1600" dirty="0"/>
              <a:t>Move: Dmitry Akhmetov					Second: Mohamed Abouelseoud</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DE397CD-97B8-A82D-B34B-04AB6C9F65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157</a:t>
            </a:fld>
            <a:endParaRPr lang="en-GB"/>
          </a:p>
        </p:txBody>
      </p:sp>
      <p:sp>
        <p:nvSpPr>
          <p:cNvPr id="5" name="Footer Placeholder 4">
            <a:extLst>
              <a:ext uri="{FF2B5EF4-FFF2-40B4-BE49-F238E27FC236}">
                <a16:creationId xmlns:a16="http://schemas.microsoft.com/office/drawing/2014/main" id="{B58D7130-DD3F-B551-5F6D-050D6E63D6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E9C4D2D-9D66-FE8C-74C9-1AB2E89DDF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054240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3A420-7765-55CF-25E2-20E1C8CAE80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EA641C0-77A0-0E21-497C-104BD04E4435}"/>
              </a:ext>
            </a:extLst>
          </p:cNvPr>
          <p:cNvSpPr>
            <a:spLocks noGrp="1"/>
          </p:cNvSpPr>
          <p:nvPr>
            <p:ph type="title"/>
          </p:nvPr>
        </p:nvSpPr>
        <p:spPr/>
        <p:txBody>
          <a:bodyPr/>
          <a:lstStyle/>
          <a:p>
            <a:r>
              <a:rPr lang="en-US" dirty="0">
                <a:solidFill>
                  <a:schemeClr val="tx1"/>
                </a:solidFill>
              </a:rPr>
              <a:t>Motion 342 (MAC)</a:t>
            </a:r>
          </a:p>
        </p:txBody>
      </p:sp>
      <p:sp>
        <p:nvSpPr>
          <p:cNvPr id="8" name="Content Placeholder 7">
            <a:extLst>
              <a:ext uri="{FF2B5EF4-FFF2-40B4-BE49-F238E27FC236}">
                <a16:creationId xmlns:a16="http://schemas.microsoft.com/office/drawing/2014/main" id="{5C6CFFF6-C488-BDAF-9B8D-35480F53F6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Established coordination between two APs can be terminated by an explicit teardown performed by one of the two APs.</a:t>
            </a:r>
          </a:p>
          <a:p>
            <a:endParaRPr lang="en-US" sz="1600" dirty="0"/>
          </a:p>
          <a:p>
            <a:endParaRPr lang="en-US" sz="1600" dirty="0"/>
          </a:p>
          <a:p>
            <a:endParaRPr lang="en-US" sz="1600" dirty="0"/>
          </a:p>
          <a:p>
            <a:r>
              <a:rPr lang="en-US" sz="1600" dirty="0"/>
              <a:t>Move: Shawn Kim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docs:[24/1849r1, 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BC483DD-7F14-C29A-5F92-0F5BC97A40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158</a:t>
            </a:fld>
            <a:endParaRPr lang="en-GB"/>
          </a:p>
        </p:txBody>
      </p:sp>
      <p:sp>
        <p:nvSpPr>
          <p:cNvPr id="5" name="Footer Placeholder 4">
            <a:extLst>
              <a:ext uri="{FF2B5EF4-FFF2-40B4-BE49-F238E27FC236}">
                <a16:creationId xmlns:a16="http://schemas.microsoft.com/office/drawing/2014/main" id="{950DE47C-808F-7C28-15A7-C34B686C8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B761879-5A2D-E9FC-8C8B-4297A2C1F5C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7157042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F2D6D-46FA-B21F-2B4D-EEAF78ECAD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A10E3AD-98EA-E52F-6367-DA385A82EBF7}"/>
              </a:ext>
            </a:extLst>
          </p:cNvPr>
          <p:cNvSpPr>
            <a:spLocks noGrp="1"/>
          </p:cNvSpPr>
          <p:nvPr>
            <p:ph type="title"/>
          </p:nvPr>
        </p:nvSpPr>
        <p:spPr/>
        <p:txBody>
          <a:bodyPr/>
          <a:lstStyle/>
          <a:p>
            <a:r>
              <a:rPr lang="en-US" dirty="0">
                <a:solidFill>
                  <a:schemeClr val="tx1"/>
                </a:solidFill>
              </a:rPr>
              <a:t>Motion 343 (MAC)</a:t>
            </a:r>
          </a:p>
        </p:txBody>
      </p:sp>
      <p:sp>
        <p:nvSpPr>
          <p:cNvPr id="8" name="Content Placeholder 7">
            <a:extLst>
              <a:ext uri="{FF2B5EF4-FFF2-40B4-BE49-F238E27FC236}">
                <a16:creationId xmlns:a16="http://schemas.microsoft.com/office/drawing/2014/main" id="{5AFF4FFE-34A9-0F92-A4EB-860270D0CF4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docs:[24/1490r2].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3F1B6D3-E772-7E34-95EF-CB56C0CF2D0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a16="http://schemas.microsoft.com/office/drawing/2014/main" id="{32ED3A90-B516-AF1F-8EA7-D319A35C7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1EF85EE-D00C-2B9E-A3FB-8FFA06B547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0387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EE69D-B399-8F3D-2D84-723B7BF50D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8C63611-0197-396E-C104-816BF890C7B3}"/>
              </a:ext>
            </a:extLst>
          </p:cNvPr>
          <p:cNvSpPr>
            <a:spLocks noGrp="1"/>
          </p:cNvSpPr>
          <p:nvPr>
            <p:ph type="title"/>
          </p:nvPr>
        </p:nvSpPr>
        <p:spPr/>
        <p:txBody>
          <a:bodyPr/>
          <a:lstStyle/>
          <a:p>
            <a:r>
              <a:rPr lang="en-US" dirty="0">
                <a:solidFill>
                  <a:schemeClr val="tx1"/>
                </a:solidFill>
              </a:rPr>
              <a:t>Motion 344 (MAC)</a:t>
            </a:r>
          </a:p>
        </p:txBody>
      </p:sp>
      <p:sp>
        <p:nvSpPr>
          <p:cNvPr id="8" name="Content Placeholder 7">
            <a:extLst>
              <a:ext uri="{FF2B5EF4-FFF2-40B4-BE49-F238E27FC236}">
                <a16:creationId xmlns:a16="http://schemas.microsoft.com/office/drawing/2014/main" id="{DD8B6650-B7ED-06C6-76C8-A216EFC170D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TGbn does not define a requirement for a UHR AP to report non-collocated APs in the Reduced Neighbor Report element that is carried in its Beacon and FILS Discovery frames</a:t>
            </a:r>
          </a:p>
          <a:p>
            <a:endParaRPr lang="en-US" sz="1600" dirty="0"/>
          </a:p>
          <a:p>
            <a:endParaRPr lang="en-US" sz="1600" dirty="0"/>
          </a:p>
          <a:p>
            <a:endParaRPr lang="en-US" sz="1600" dirty="0"/>
          </a:p>
          <a:p>
            <a:r>
              <a:rPr lang="en-US" sz="1600" dirty="0"/>
              <a:t>Move: Abhishek Patil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E6AEAA9-3878-EB52-0FEB-904A2A3A18D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160</a:t>
            </a:fld>
            <a:endParaRPr lang="en-GB"/>
          </a:p>
        </p:txBody>
      </p:sp>
      <p:sp>
        <p:nvSpPr>
          <p:cNvPr id="5" name="Footer Placeholder 4">
            <a:extLst>
              <a:ext uri="{FF2B5EF4-FFF2-40B4-BE49-F238E27FC236}">
                <a16:creationId xmlns:a16="http://schemas.microsoft.com/office/drawing/2014/main" id="{5787ABF4-0404-00D1-AD19-37813F9D905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EDEFBB-4655-1305-053B-253ECCE4059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284100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0AE88-489D-3E7B-A899-55BF5BBAE9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5AA27C7-03FC-A9E0-08F6-BF90103331B6}"/>
              </a:ext>
            </a:extLst>
          </p:cNvPr>
          <p:cNvSpPr>
            <a:spLocks noGrp="1"/>
          </p:cNvSpPr>
          <p:nvPr>
            <p:ph type="title"/>
          </p:nvPr>
        </p:nvSpPr>
        <p:spPr/>
        <p:txBody>
          <a:bodyPr/>
          <a:lstStyle/>
          <a:p>
            <a:r>
              <a:rPr lang="en-US" dirty="0">
                <a:solidFill>
                  <a:schemeClr val="tx1"/>
                </a:solidFill>
              </a:rPr>
              <a:t>Motion 345 (MAC)</a:t>
            </a:r>
          </a:p>
        </p:txBody>
      </p:sp>
      <p:sp>
        <p:nvSpPr>
          <p:cNvPr id="8" name="Content Placeholder 7">
            <a:extLst>
              <a:ext uri="{FF2B5EF4-FFF2-40B4-BE49-F238E27FC236}">
                <a16:creationId xmlns:a16="http://schemas.microsoft.com/office/drawing/2014/main" id="{A1933914-E299-4DC1-79EE-E3EC724B43B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preparation Request/Response frames</a:t>
            </a:r>
          </a:p>
          <a:p>
            <a:pPr lvl="1">
              <a:buFont typeface="Arial" panose="020B0604020202020204" pitchFamily="34" charset="0"/>
              <a:buChar char="•"/>
            </a:pPr>
            <a:r>
              <a:rPr lang="en-US" sz="1400" b="0" dirty="0"/>
              <a:t>The Per-STA Profile subelement of the Multi-Link shall be present and each corresponds to the requested/accepted links</a:t>
            </a:r>
          </a:p>
          <a:p>
            <a:pPr lvl="1">
              <a:buFont typeface="Arial" panose="020B0604020202020204" pitchFamily="34" charset="0"/>
              <a:buChar char="•"/>
            </a:pPr>
            <a:r>
              <a:rPr lang="en-US" sz="1400" b="0" dirty="0"/>
              <a:t>TBD signaling to indicate that the request is to initiate roaming preparation</a:t>
            </a:r>
          </a:p>
          <a:p>
            <a:pPr lvl="1">
              <a:buFont typeface="Arial" panose="020B0604020202020204" pitchFamily="34" charset="0"/>
              <a:buChar char="•"/>
            </a:pPr>
            <a:r>
              <a:rPr lang="en-US" sz="1400" b="0" dirty="0"/>
              <a:t>Other extension (if needed) TBD</a:t>
            </a:r>
          </a:p>
          <a:p>
            <a:endParaRPr lang="en-US" sz="1600" dirty="0"/>
          </a:p>
          <a:p>
            <a:endParaRPr lang="en-US" sz="1600" dirty="0"/>
          </a:p>
          <a:p>
            <a:r>
              <a:rPr lang="en-US" sz="1600" dirty="0"/>
              <a:t>Move: Abhishek Patil					Second: Giovanni Chisci</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docs:[11-24/1884r1, 24/656, 25/385, 25/384, 25/386, 25/388, 25/390, 25/391, 25/393, 24/1883,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6B6F4A1-FAF1-ABE5-CEC8-37B364040F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161</a:t>
            </a:fld>
            <a:endParaRPr lang="en-GB"/>
          </a:p>
        </p:txBody>
      </p:sp>
      <p:sp>
        <p:nvSpPr>
          <p:cNvPr id="5" name="Footer Placeholder 4">
            <a:extLst>
              <a:ext uri="{FF2B5EF4-FFF2-40B4-BE49-F238E27FC236}">
                <a16:creationId xmlns:a16="http://schemas.microsoft.com/office/drawing/2014/main" id="{9F128159-5A90-EA89-6183-93EDF159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B35F26-2C2D-45B4-6978-E2C471FCB70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6219105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D73D8-34F6-8640-8DDD-DB07779621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413856-1608-7640-1F5A-F5670449E4A4}"/>
              </a:ext>
            </a:extLst>
          </p:cNvPr>
          <p:cNvSpPr>
            <a:spLocks noGrp="1"/>
          </p:cNvSpPr>
          <p:nvPr>
            <p:ph type="title"/>
          </p:nvPr>
        </p:nvSpPr>
        <p:spPr/>
        <p:txBody>
          <a:bodyPr/>
          <a:lstStyle/>
          <a:p>
            <a:r>
              <a:rPr lang="en-US" dirty="0">
                <a:solidFill>
                  <a:schemeClr val="tx1"/>
                </a:solidFill>
              </a:rPr>
              <a:t>Motion 346 (MAC)</a:t>
            </a:r>
          </a:p>
        </p:txBody>
      </p:sp>
      <p:sp>
        <p:nvSpPr>
          <p:cNvPr id="8" name="Content Placeholder 7">
            <a:extLst>
              <a:ext uri="{FF2B5EF4-FFF2-40B4-BE49-F238E27FC236}">
                <a16:creationId xmlns:a16="http://schemas.microsoft.com/office/drawing/2014/main" id="{40C6E02D-C71C-0C32-0475-DC19FF709F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execution Request/Response frames?</a:t>
            </a:r>
          </a:p>
          <a:p>
            <a:pPr lvl="1">
              <a:buFont typeface="Arial" panose="020B0604020202020204" pitchFamily="34" charset="0"/>
              <a:buChar char="•"/>
            </a:pPr>
            <a:r>
              <a:rPr lang="en-US" sz="1400" b="0" dirty="0"/>
              <a:t>The Per-STA Profile subelement of Multi-Link element is not required to be present.</a:t>
            </a:r>
          </a:p>
          <a:p>
            <a:pPr lvl="1">
              <a:buFont typeface="Arial" panose="020B0604020202020204" pitchFamily="34" charset="0"/>
              <a:buChar char="•"/>
            </a:pPr>
            <a:r>
              <a:rPr lang="en-US" sz="1400" b="0" dirty="0"/>
              <a:t>TBD signaling to indicate that the request is to initiate roaming execution transition</a:t>
            </a:r>
          </a:p>
          <a:p>
            <a:pPr lvl="1">
              <a:buFont typeface="Arial" panose="020B0604020202020204" pitchFamily="34" charset="0"/>
              <a:buChar char="•"/>
            </a:pPr>
            <a:r>
              <a:rPr lang="en-US" sz="1400" b="0" dirty="0"/>
              <a:t>Other extension (if needed) TBD</a:t>
            </a:r>
          </a:p>
          <a:p>
            <a:endParaRPr lang="en-US" sz="1600" dirty="0"/>
          </a:p>
          <a:p>
            <a:endParaRPr lang="en-US" sz="1600" dirty="0"/>
          </a:p>
          <a:p>
            <a:endParaRPr lang="en-US" sz="1600" dirty="0"/>
          </a:p>
          <a:p>
            <a:r>
              <a:rPr lang="en-US" sz="1600" dirty="0"/>
              <a:t>Move: Abhishek Patil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24/1883, 24/656, 25/385, 25/384, 25/386, 25/388, 25/390, 25/391, 25/393]. SP result: 69Y 17N 45A.</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8700B2E1-DB1F-645A-EA53-49BE0EDDD7B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162</a:t>
            </a:fld>
            <a:endParaRPr lang="en-GB"/>
          </a:p>
        </p:txBody>
      </p:sp>
      <p:sp>
        <p:nvSpPr>
          <p:cNvPr id="5" name="Footer Placeholder 4">
            <a:extLst>
              <a:ext uri="{FF2B5EF4-FFF2-40B4-BE49-F238E27FC236}">
                <a16:creationId xmlns:a16="http://schemas.microsoft.com/office/drawing/2014/main" id="{223647A3-7F8A-0808-375A-0CBDEE19671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D8486D5-DCCE-BC65-EE3C-FECBA8EDBA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258756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F8C04-499F-76E1-687C-969C2D11F40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79C3BA-99FC-0767-F80A-025EEB867646}"/>
              </a:ext>
            </a:extLst>
          </p:cNvPr>
          <p:cNvSpPr>
            <a:spLocks noGrp="1"/>
          </p:cNvSpPr>
          <p:nvPr>
            <p:ph type="title"/>
          </p:nvPr>
        </p:nvSpPr>
        <p:spPr/>
        <p:txBody>
          <a:bodyPr/>
          <a:lstStyle/>
          <a:p>
            <a:r>
              <a:rPr lang="en-US" dirty="0">
                <a:solidFill>
                  <a:schemeClr val="tx1"/>
                </a:solidFill>
              </a:rPr>
              <a:t>Motion 347 (PDT-MAC)</a:t>
            </a:r>
          </a:p>
        </p:txBody>
      </p:sp>
      <p:sp>
        <p:nvSpPr>
          <p:cNvPr id="8" name="Content Placeholder 7">
            <a:extLst>
              <a:ext uri="{FF2B5EF4-FFF2-40B4-BE49-F238E27FC236}">
                <a16:creationId xmlns:a16="http://schemas.microsoft.com/office/drawing/2014/main" id="{F5428796-0743-5733-9B47-BC43967BC5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FF0000"/>
                </a:solidFill>
                <a:hlinkClick r:id="rId2"/>
              </a:rPr>
              <a:t>11-25/0244r5</a:t>
            </a:r>
            <a:r>
              <a:rPr lang="en-US" sz="1600" dirty="0"/>
              <a:t> to the latest TGbn draft</a:t>
            </a:r>
          </a:p>
          <a:p>
            <a:endParaRPr lang="en-US" sz="1600" dirty="0"/>
          </a:p>
          <a:p>
            <a:endParaRPr lang="en-US" sz="1600" dirty="0"/>
          </a:p>
          <a:p>
            <a:r>
              <a:rPr lang="en-US" sz="1600" dirty="0"/>
              <a:t>Move: Jay Yang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docs:[11-25/0244r5].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9EFD72A-DB77-D533-7556-1F9958F47B9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163</a:t>
            </a:fld>
            <a:endParaRPr lang="en-GB"/>
          </a:p>
        </p:txBody>
      </p:sp>
      <p:sp>
        <p:nvSpPr>
          <p:cNvPr id="5" name="Footer Placeholder 4">
            <a:extLst>
              <a:ext uri="{FF2B5EF4-FFF2-40B4-BE49-F238E27FC236}">
                <a16:creationId xmlns:a16="http://schemas.microsoft.com/office/drawing/2014/main" id="{40F80324-5A17-4E2E-D836-46DA673B5A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386D5CD-E9B9-0744-DBDB-EA77B2EA79F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3861063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1FBEF-1D9A-9016-4145-07102A484B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EDE3B6-AA30-86B9-BECA-DE1DA729D387}"/>
              </a:ext>
            </a:extLst>
          </p:cNvPr>
          <p:cNvSpPr>
            <a:spLocks noGrp="1"/>
          </p:cNvSpPr>
          <p:nvPr>
            <p:ph type="title"/>
          </p:nvPr>
        </p:nvSpPr>
        <p:spPr/>
        <p:txBody>
          <a:bodyPr/>
          <a:lstStyle/>
          <a:p>
            <a:r>
              <a:rPr lang="en-US" dirty="0">
                <a:solidFill>
                  <a:schemeClr val="tx1"/>
                </a:solidFill>
              </a:rPr>
              <a:t>Motion 348 (MAC)</a:t>
            </a:r>
          </a:p>
        </p:txBody>
      </p:sp>
      <p:sp>
        <p:nvSpPr>
          <p:cNvPr id="8" name="Content Placeholder 7">
            <a:extLst>
              <a:ext uri="{FF2B5EF4-FFF2-40B4-BE49-F238E27FC236}">
                <a16:creationId xmlns:a16="http://schemas.microsoft.com/office/drawing/2014/main" id="{84B6FBC6-F078-DC4A-C3DF-114EADE1441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TGbn allows a second mode for security in roaming (in addition to the first mode with single TK used across all AP MLDs of the SMD) where a non-AP MLD can derive a new TK under the same PTKSA with the target AP MLD</a:t>
            </a:r>
          </a:p>
          <a:p>
            <a:pPr lvl="1">
              <a:buFont typeface="Arial" panose="020B0604020202020204" pitchFamily="34" charset="0"/>
              <a:buChar char="•"/>
            </a:pPr>
            <a:r>
              <a:rPr lang="en-US" sz="1400" b="0" dirty="0"/>
              <a:t>The new TK is derived as part of the single PTKSA</a:t>
            </a:r>
          </a:p>
          <a:p>
            <a:pPr lvl="1">
              <a:buFont typeface="Arial" panose="020B0604020202020204" pitchFamily="34" charset="0"/>
              <a:buChar char="•"/>
            </a:pPr>
            <a:r>
              <a:rPr lang="en-US" sz="1400" b="0" dirty="0"/>
              <a:t>The PN is maintained per PTKSA: The new TK negotiated with the target AP MLD shares the same PN space with the TK of the current AP MLD (PN is monotonically increasing)</a:t>
            </a:r>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Chittabrata Ghosh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24/1874].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2F0B5E-A699-F860-12D2-F162EB9CD1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164</a:t>
            </a:fld>
            <a:endParaRPr lang="en-GB"/>
          </a:p>
        </p:txBody>
      </p:sp>
      <p:sp>
        <p:nvSpPr>
          <p:cNvPr id="5" name="Footer Placeholder 4">
            <a:extLst>
              <a:ext uri="{FF2B5EF4-FFF2-40B4-BE49-F238E27FC236}">
                <a16:creationId xmlns:a16="http://schemas.microsoft.com/office/drawing/2014/main" id="{3535F31E-2DA1-09FF-DEF9-5E87E951A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AF3C4BF-5CC9-4C0B-43D0-0DF67DD4DE1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7702034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65925-99E1-AC05-7271-ED4E11BE32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965992-671C-42C8-0014-F610548D59C7}"/>
              </a:ext>
            </a:extLst>
          </p:cNvPr>
          <p:cNvSpPr>
            <a:spLocks noGrp="1"/>
          </p:cNvSpPr>
          <p:nvPr>
            <p:ph type="title"/>
          </p:nvPr>
        </p:nvSpPr>
        <p:spPr/>
        <p:txBody>
          <a:bodyPr/>
          <a:lstStyle/>
          <a:p>
            <a:r>
              <a:rPr lang="en-US" dirty="0">
                <a:solidFill>
                  <a:schemeClr val="tx1"/>
                </a:solidFill>
              </a:rPr>
              <a:t>Motion 349 (MAC)</a:t>
            </a:r>
          </a:p>
        </p:txBody>
      </p:sp>
      <p:sp>
        <p:nvSpPr>
          <p:cNvPr id="8" name="Content Placeholder 7">
            <a:extLst>
              <a:ext uri="{FF2B5EF4-FFF2-40B4-BE49-F238E27FC236}">
                <a16:creationId xmlns:a16="http://schemas.microsoft.com/office/drawing/2014/main" id="{7075874E-C4E3-2074-4CD6-8E89D645819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the TBD time for retrieving DL from the Current AP MLD, the non-AP MLD may provide an indication to the Target AP MLD that the TBD time for DL retrieval is early-terminated before the TBD time</a:t>
            </a:r>
          </a:p>
          <a:p>
            <a:pPr>
              <a:buFont typeface="Arial" panose="020B0604020202020204" pitchFamily="34" charset="0"/>
              <a:buChar char="•"/>
            </a:pPr>
            <a:r>
              <a:rPr lang="en-US" sz="1600" b="0" dirty="0"/>
              <a:t>TBD signaling of the indication</a:t>
            </a:r>
            <a:endParaRPr lang="en-US" sz="1400" b="0" dirty="0"/>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24/1898, 24/1874, 24/1857, 24/2147r1].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58526BF-6D8D-809F-BFC5-BCA58DAAED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165</a:t>
            </a:fld>
            <a:endParaRPr lang="en-GB"/>
          </a:p>
        </p:txBody>
      </p:sp>
      <p:sp>
        <p:nvSpPr>
          <p:cNvPr id="5" name="Footer Placeholder 4">
            <a:extLst>
              <a:ext uri="{FF2B5EF4-FFF2-40B4-BE49-F238E27FC236}">
                <a16:creationId xmlns:a16="http://schemas.microsoft.com/office/drawing/2014/main" id="{9299F3C9-4925-3948-0422-71478913587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A42D93-B1E4-CDDA-B1DA-8397E8531E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995693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AAA6D-B501-E798-9860-69F98BF6A1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D9A340F-B6E3-D4A7-5C65-225440A103F6}"/>
              </a:ext>
            </a:extLst>
          </p:cNvPr>
          <p:cNvSpPr>
            <a:spLocks noGrp="1"/>
          </p:cNvSpPr>
          <p:nvPr>
            <p:ph type="title"/>
          </p:nvPr>
        </p:nvSpPr>
        <p:spPr/>
        <p:txBody>
          <a:bodyPr/>
          <a:lstStyle/>
          <a:p>
            <a:r>
              <a:rPr lang="en-US" dirty="0">
                <a:solidFill>
                  <a:schemeClr val="tx1"/>
                </a:solidFill>
              </a:rPr>
              <a:t>Motion 350 (MAC)</a:t>
            </a:r>
          </a:p>
        </p:txBody>
      </p:sp>
      <p:sp>
        <p:nvSpPr>
          <p:cNvPr id="8" name="Content Placeholder 7">
            <a:extLst>
              <a:ext uri="{FF2B5EF4-FFF2-40B4-BE49-F238E27FC236}">
                <a16:creationId xmlns:a16="http://schemas.microsoft.com/office/drawing/2014/main" id="{004C5491-BBFB-A91E-EAA9-FA94BD4AC42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a roaming transition, the current AP MLD shall be capable of signaling termination of downlink data transmission to the non-AP MLD before the </a:t>
            </a:r>
            <a:r>
              <a:rPr lang="en-US" sz="1600" b="0" strike="sngStrike" dirty="0"/>
              <a:t>transient</a:t>
            </a:r>
            <a:r>
              <a:rPr lang="en-US" sz="1600" b="0" dirty="0"/>
              <a:t> </a:t>
            </a:r>
            <a:r>
              <a:rPr lang="en-US" sz="1600" b="0" u="sng" dirty="0"/>
              <a:t>TBD time period to receive buffered downlink data from current AP MLD</a:t>
            </a:r>
            <a:r>
              <a:rPr lang="en-US" sz="1600" b="0" dirty="0"/>
              <a:t> </a:t>
            </a:r>
            <a:r>
              <a:rPr lang="en-US" sz="1600" b="0" strike="sngStrike" dirty="0"/>
              <a:t>period</a:t>
            </a:r>
            <a:r>
              <a:rPr lang="en-US" sz="1600" b="0" dirty="0"/>
              <a:t> ends</a:t>
            </a:r>
          </a:p>
          <a:p>
            <a:pPr lvl="1">
              <a:buFont typeface="Arial" panose="020B0604020202020204" pitchFamily="34" charset="0"/>
              <a:buChar char="•"/>
            </a:pPr>
            <a:r>
              <a:rPr lang="en-US" sz="1400" b="0" dirty="0"/>
              <a:t>Signaling TBD</a:t>
            </a:r>
          </a:p>
          <a:p>
            <a:pPr marL="0" indent="0"/>
            <a:r>
              <a:rPr lang="en-US" sz="1400" b="0" dirty="0"/>
              <a:t>NOTE: AP sends the indication when there is no more pending DL data (all TIDs). TBD other conditions.</a:t>
            </a:r>
          </a:p>
          <a:p>
            <a:endParaRPr lang="en-US" sz="1600" dirty="0"/>
          </a:p>
          <a:p>
            <a:endParaRPr lang="en-US" sz="1600" dirty="0"/>
          </a:p>
          <a:p>
            <a:endParaRPr lang="en-US" sz="1600" dirty="0"/>
          </a:p>
          <a:p>
            <a:r>
              <a:rPr lang="en-US" sz="1600" dirty="0"/>
              <a:t>Move: Pooya Monajemi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11-24/1883r4, 11-24/1874r1, 24/2147r1,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A02B9B-0D70-E597-4D6F-BBB894ADB4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166</a:t>
            </a:fld>
            <a:endParaRPr lang="en-GB"/>
          </a:p>
        </p:txBody>
      </p:sp>
      <p:sp>
        <p:nvSpPr>
          <p:cNvPr id="5" name="Footer Placeholder 4">
            <a:extLst>
              <a:ext uri="{FF2B5EF4-FFF2-40B4-BE49-F238E27FC236}">
                <a16:creationId xmlns:a16="http://schemas.microsoft.com/office/drawing/2014/main" id="{2B84F414-62F9-A046-179B-21FA614891E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5DD463F-3E6E-0CF1-A9F8-AA325ED480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843731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2C198-E541-4F09-6455-7A4983029DA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A5F064-551F-444C-08A6-0C84E77F7B35}"/>
              </a:ext>
            </a:extLst>
          </p:cNvPr>
          <p:cNvSpPr>
            <a:spLocks noGrp="1"/>
          </p:cNvSpPr>
          <p:nvPr>
            <p:ph type="title"/>
          </p:nvPr>
        </p:nvSpPr>
        <p:spPr/>
        <p:txBody>
          <a:bodyPr/>
          <a:lstStyle/>
          <a:p>
            <a:r>
              <a:rPr lang="en-US" dirty="0">
                <a:solidFill>
                  <a:schemeClr val="tx1"/>
                </a:solidFill>
              </a:rPr>
              <a:t>Motion 351 (MAC)</a:t>
            </a:r>
          </a:p>
        </p:txBody>
      </p:sp>
      <p:sp>
        <p:nvSpPr>
          <p:cNvPr id="8" name="Content Placeholder 7">
            <a:extLst>
              <a:ext uri="{FF2B5EF4-FFF2-40B4-BE49-F238E27FC236}">
                <a16:creationId xmlns:a16="http://schemas.microsoft.com/office/drawing/2014/main" id="{38FACC52-BDB6-614C-73DB-81F6CB7D4A1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In the seamless roaming procedure, non-AP MLD can request not to transfer from the current AP MLD to the target AP MLD any of the following as part of the context transfer</a:t>
            </a:r>
          </a:p>
          <a:p>
            <a:pPr lvl="1">
              <a:buFont typeface="Arial" panose="020B0604020202020204" pitchFamily="34" charset="0"/>
              <a:buChar char="•"/>
            </a:pPr>
            <a:r>
              <a:rPr lang="en-US" sz="1600" b="0" dirty="0"/>
              <a:t>The next SN for existing DL BA agreements of all TIDs</a:t>
            </a:r>
          </a:p>
          <a:p>
            <a:pPr lvl="1">
              <a:buFont typeface="Arial" panose="020B0604020202020204" pitchFamily="34" charset="0"/>
              <a:buChar char="•"/>
            </a:pPr>
            <a:r>
              <a:rPr lang="en-US" sz="1600" b="0" dirty="0"/>
              <a:t>The latest SN that has been passed up for existing UL BA agreements of all TIDs</a:t>
            </a:r>
            <a:endParaRPr lang="en-US" sz="1600" dirty="0"/>
          </a:p>
          <a:p>
            <a:endParaRPr lang="en-US" sz="1600" dirty="0"/>
          </a:p>
          <a:p>
            <a:endParaRPr lang="en-US" sz="1600" dirty="0"/>
          </a:p>
          <a:p>
            <a:r>
              <a:rPr lang="en-US" sz="1600" dirty="0"/>
              <a:t>Move: Pooya Monajemi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11-24/1874r1, 24/1883, 24/1884 ].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8C351-2CC5-7BBE-852E-9EA6D833F4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167</a:t>
            </a:fld>
            <a:endParaRPr lang="en-GB"/>
          </a:p>
        </p:txBody>
      </p:sp>
      <p:sp>
        <p:nvSpPr>
          <p:cNvPr id="5" name="Footer Placeholder 4">
            <a:extLst>
              <a:ext uri="{FF2B5EF4-FFF2-40B4-BE49-F238E27FC236}">
                <a16:creationId xmlns:a16="http://schemas.microsoft.com/office/drawing/2014/main" id="{08584A54-81B0-76FF-ECBF-2D875F8FE0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B41A7-DF28-9D0A-DA28-C844B3E7A8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747615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4F4F8-15FA-4828-9C82-54A6ADD130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8173A6-6D6D-B15B-279F-DE2B2C709AB1}"/>
              </a:ext>
            </a:extLst>
          </p:cNvPr>
          <p:cNvSpPr>
            <a:spLocks noGrp="1"/>
          </p:cNvSpPr>
          <p:nvPr>
            <p:ph type="title"/>
          </p:nvPr>
        </p:nvSpPr>
        <p:spPr/>
        <p:txBody>
          <a:bodyPr/>
          <a:lstStyle/>
          <a:p>
            <a:r>
              <a:rPr lang="en-US" dirty="0">
                <a:solidFill>
                  <a:schemeClr val="tx1"/>
                </a:solidFill>
              </a:rPr>
              <a:t>Motion 352 (MAC)</a:t>
            </a:r>
          </a:p>
        </p:txBody>
      </p:sp>
      <p:sp>
        <p:nvSpPr>
          <p:cNvPr id="8" name="Content Placeholder 7">
            <a:extLst>
              <a:ext uri="{FF2B5EF4-FFF2-40B4-BE49-F238E27FC236}">
                <a16:creationId xmlns:a16="http://schemas.microsoft.com/office/drawing/2014/main" id="{ADAE8CBA-2569-B6D4-CABE-9B45DE9D2C9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defines an SMD element that provides identification for the SMD and SMD level capabilities for a seamless mobility domain</a:t>
            </a:r>
          </a:p>
          <a:p>
            <a:pPr lvl="1">
              <a:buFont typeface="Arial" panose="020B0604020202020204" pitchFamily="34" charset="0"/>
              <a:buChar char="•"/>
            </a:pPr>
            <a:r>
              <a:rPr lang="en-US" sz="1400" b="0" dirty="0"/>
              <a:t>The SMD element is advertised in Probe Response frames</a:t>
            </a:r>
          </a:p>
          <a:p>
            <a:pPr lvl="1">
              <a:buFont typeface="Arial" panose="020B0604020202020204" pitchFamily="34" charset="0"/>
              <a:buChar char="•"/>
            </a:pPr>
            <a:r>
              <a:rPr lang="en-US" sz="1400" b="0" dirty="0"/>
              <a:t>The SMD element is included in Authentication frame when performing authentication with an SMD</a:t>
            </a:r>
          </a:p>
          <a:p>
            <a:pPr lvl="1">
              <a:buFont typeface="Arial" panose="020B0604020202020204" pitchFamily="34" charset="0"/>
              <a:buChar char="•"/>
            </a:pPr>
            <a:r>
              <a:rPr lang="en-US" sz="1400" b="0" dirty="0"/>
              <a:t>The SMD element is included in (Re)Association Request &amp; Response frames when performing initial association with the SMD-ME</a:t>
            </a:r>
            <a:endParaRPr lang="en-US" sz="1400" dirty="0"/>
          </a:p>
          <a:p>
            <a:endParaRPr lang="en-US" sz="1600" dirty="0"/>
          </a:p>
          <a:p>
            <a:endParaRPr lang="en-US" sz="1600" dirty="0"/>
          </a:p>
          <a:p>
            <a:r>
              <a:rPr lang="en-US" sz="1600" dirty="0"/>
              <a:t>Move: Binita Gupta					Second: Stephen Rodriguez</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D5DC55F-2ED9-4946-7128-3233DC29B20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168</a:t>
            </a:fld>
            <a:endParaRPr lang="en-GB"/>
          </a:p>
        </p:txBody>
      </p:sp>
      <p:sp>
        <p:nvSpPr>
          <p:cNvPr id="5" name="Footer Placeholder 4">
            <a:extLst>
              <a:ext uri="{FF2B5EF4-FFF2-40B4-BE49-F238E27FC236}">
                <a16:creationId xmlns:a16="http://schemas.microsoft.com/office/drawing/2014/main" id="{EDF3E0D8-0D0F-AC1C-1F63-2610B5CBB02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BFB1F0-4E87-80FB-4E3B-8FF68CD3ED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519650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6EEA2-0F75-FDFA-2A2C-2969BA6E479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B921AD-3D21-C3CD-E44D-8600006C4048}"/>
              </a:ext>
            </a:extLst>
          </p:cNvPr>
          <p:cNvSpPr>
            <a:spLocks noGrp="1"/>
          </p:cNvSpPr>
          <p:nvPr>
            <p:ph type="title"/>
          </p:nvPr>
        </p:nvSpPr>
        <p:spPr/>
        <p:txBody>
          <a:bodyPr/>
          <a:lstStyle/>
          <a:p>
            <a:r>
              <a:rPr lang="en-US" dirty="0">
                <a:solidFill>
                  <a:schemeClr val="tx1"/>
                </a:solidFill>
              </a:rPr>
              <a:t>Motion 353 (MAC)</a:t>
            </a:r>
          </a:p>
        </p:txBody>
      </p:sp>
      <p:sp>
        <p:nvSpPr>
          <p:cNvPr id="8" name="Content Placeholder 7">
            <a:extLst>
              <a:ext uri="{FF2B5EF4-FFF2-40B4-BE49-F238E27FC236}">
                <a16:creationId xmlns:a16="http://schemas.microsoft.com/office/drawing/2014/main" id="{2B45E871-8D2F-2AFA-960A-693AB102ECC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enhances Neighbor Report element to provide SMD related information</a:t>
            </a:r>
          </a:p>
          <a:p>
            <a:pPr lvl="1">
              <a:buFont typeface="Arial" panose="020B0604020202020204" pitchFamily="34" charset="0"/>
              <a:buChar char="•"/>
            </a:pPr>
            <a:r>
              <a:rPr lang="en-US" sz="1400" b="0" dirty="0"/>
              <a:t>Add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400" b="0" dirty="0"/>
              <a:t>Allow including the SMD element as a subelement in the Optional Subelements of the Neighbor Report element, when reported neighboring AP is not part of the same SMD</a:t>
            </a:r>
            <a:endParaRPr lang="en-US" sz="1400" dirty="0"/>
          </a:p>
          <a:p>
            <a:endParaRPr lang="en-US" sz="1600" dirty="0"/>
          </a:p>
          <a:p>
            <a:r>
              <a:rPr lang="en-US" sz="1600" dirty="0"/>
              <a:t>Move: Binita Gupta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42FC94-E6AD-5695-1B2E-BEED33C5967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169</a:t>
            </a:fld>
            <a:endParaRPr lang="en-GB"/>
          </a:p>
        </p:txBody>
      </p:sp>
      <p:sp>
        <p:nvSpPr>
          <p:cNvPr id="5" name="Footer Placeholder 4">
            <a:extLst>
              <a:ext uri="{FF2B5EF4-FFF2-40B4-BE49-F238E27FC236}">
                <a16:creationId xmlns:a16="http://schemas.microsoft.com/office/drawing/2014/main" id="{3FFB28CC-C47C-0F81-95F5-E8931F5F5E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4197B8A-9D9B-3D2D-D118-3FFC47CA756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9522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E998C-27BB-580F-9E6F-F93ADCBA424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4D3F96-4BBC-3AF2-8F3C-119BDB5C95C0}"/>
              </a:ext>
            </a:extLst>
          </p:cNvPr>
          <p:cNvSpPr>
            <a:spLocks noGrp="1"/>
          </p:cNvSpPr>
          <p:nvPr>
            <p:ph type="title"/>
          </p:nvPr>
        </p:nvSpPr>
        <p:spPr/>
        <p:txBody>
          <a:bodyPr/>
          <a:lstStyle/>
          <a:p>
            <a:r>
              <a:rPr lang="en-US" dirty="0">
                <a:solidFill>
                  <a:schemeClr val="tx1"/>
                </a:solidFill>
              </a:rPr>
              <a:t>Motion 354 (MAC)</a:t>
            </a:r>
          </a:p>
        </p:txBody>
      </p:sp>
      <p:sp>
        <p:nvSpPr>
          <p:cNvPr id="8" name="Content Placeholder 7">
            <a:extLst>
              <a:ext uri="{FF2B5EF4-FFF2-40B4-BE49-F238E27FC236}">
                <a16:creationId xmlns:a16="http://schemas.microsoft.com/office/drawing/2014/main" id="{00DDD8A0-EF3E-980B-950A-BB8187C8CFBE}"/>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200" b="0" dirty="0"/>
              <a:t>Enable the following contexts to be transferred to target AP MLD to preserve the data exchange context for the non-AP MLD</a:t>
            </a:r>
          </a:p>
          <a:p>
            <a:pPr>
              <a:buFont typeface="Arial" panose="020B0604020202020204" pitchFamily="34" charset="0"/>
              <a:buChar char="•"/>
            </a:pPr>
            <a:r>
              <a:rPr lang="en-US" sz="1200" b="0" dirty="0"/>
              <a:t>Block Ack Parameters and Block Ack Timeout Value indicated by the non-AP MLD for existing BA agreement of a TID</a:t>
            </a:r>
          </a:p>
          <a:p>
            <a:pPr>
              <a:buFont typeface="Arial" panose="020B0604020202020204" pitchFamily="34" charset="0"/>
              <a:buChar char="•"/>
            </a:pPr>
            <a:r>
              <a:rPr lang="en-US" sz="1200" b="0" dirty="0"/>
              <a:t>Next SN to be assigned for DL individually addressed data frame of each TID</a:t>
            </a:r>
          </a:p>
          <a:p>
            <a:pPr>
              <a:buFont typeface="Arial" panose="020B0604020202020204" pitchFamily="34" charset="0"/>
              <a:buChar char="•"/>
            </a:pPr>
            <a:r>
              <a:rPr lang="en-US" sz="1200" b="0" dirty="0"/>
              <a:t>Latest duplicate receiver cache for TID without BA agreement</a:t>
            </a:r>
          </a:p>
          <a:p>
            <a:pPr>
              <a:buFont typeface="Arial" panose="020B0604020202020204" pitchFamily="34" charset="0"/>
              <a:buChar char="•"/>
            </a:pPr>
            <a:r>
              <a:rPr lang="en-US" sz="1200" b="0" dirty="0"/>
              <a:t>latest SN that has been pass up for TID with UL BA agreement</a:t>
            </a:r>
          </a:p>
          <a:p>
            <a:pPr>
              <a:buFont typeface="Arial" panose="020B0604020202020204" pitchFamily="34" charset="0"/>
              <a:buChar char="•"/>
            </a:pPr>
            <a:r>
              <a:rPr lang="en-US" sz="1200" b="0" dirty="0"/>
              <a:t>Starting PN to be assigned for DL individually addressed frame by the target AP MLD</a:t>
            </a:r>
          </a:p>
          <a:p>
            <a:pPr>
              <a:buFont typeface="Arial" panose="020B0604020202020204" pitchFamily="34" charset="0"/>
              <a:buChar char="•"/>
            </a:pPr>
            <a:r>
              <a:rPr lang="en-US" sz="1200" b="0" dirty="0"/>
              <a:t>Initial value to be used by each replay counter of the target AP MLD for UL individually addressed frame</a:t>
            </a:r>
          </a:p>
          <a:p>
            <a:pPr>
              <a:buFont typeface="Arial" panose="020B0604020202020204" pitchFamily="34" charset="0"/>
              <a:buChar char="•"/>
            </a:pPr>
            <a:r>
              <a:rPr lang="en-US" sz="1200" b="0" dirty="0" err="1"/>
              <a:t>WinStartO</a:t>
            </a:r>
            <a:r>
              <a:rPr lang="en-US" sz="1200" b="0" dirty="0"/>
              <a:t> of an existing DL BA agreement </a:t>
            </a:r>
          </a:p>
          <a:p>
            <a:pPr lvl="1">
              <a:buFont typeface="Arial" panose="020B0604020202020204" pitchFamily="34" charset="0"/>
              <a:buChar char="•"/>
            </a:pPr>
            <a:r>
              <a:rPr lang="en-US" sz="1100" b="0" dirty="0"/>
              <a:t>So that the target AP MLD does not exceed reordering buffer window of the non-AP MLD</a:t>
            </a:r>
            <a:endParaRPr lang="en-US" sz="800" b="0" dirty="0"/>
          </a:p>
          <a:p>
            <a:pPr>
              <a:buFont typeface="Arial" panose="020B0604020202020204" pitchFamily="34" charset="0"/>
              <a:buChar char="•"/>
            </a:pPr>
            <a:r>
              <a:rPr lang="en-US" sz="1200" b="0" dirty="0"/>
              <a:t>TBD for other contexts</a:t>
            </a:r>
          </a:p>
          <a:p>
            <a:pPr marL="457200" lvl="1" indent="0"/>
            <a:endParaRPr lang="en-US" sz="8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r>
              <a:rPr lang="en-US" sz="1100" b="0" i="1" dirty="0"/>
              <a:t>Reference docs:[24/1874r1, 23/1884, 24/1883, 24/1884, 25/327, 24/656, 11-24/0083].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CA9A2AA-1528-7DEA-EFE9-32EA28A848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170</a:t>
            </a:fld>
            <a:endParaRPr lang="en-GB"/>
          </a:p>
        </p:txBody>
      </p:sp>
      <p:sp>
        <p:nvSpPr>
          <p:cNvPr id="5" name="Footer Placeholder 4">
            <a:extLst>
              <a:ext uri="{FF2B5EF4-FFF2-40B4-BE49-F238E27FC236}">
                <a16:creationId xmlns:a16="http://schemas.microsoft.com/office/drawing/2014/main" id="{257FB02C-92A7-B3F5-EE60-962ED14E8E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17B4B-8E7F-9D73-AB15-5E9AF8C716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299766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475E5-F584-4651-BB9C-43586EF2AD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4B05CC7-C599-AA96-7D12-B8891D3CFA1F}"/>
              </a:ext>
            </a:extLst>
          </p:cNvPr>
          <p:cNvSpPr>
            <a:spLocks noGrp="1"/>
          </p:cNvSpPr>
          <p:nvPr>
            <p:ph type="title"/>
          </p:nvPr>
        </p:nvSpPr>
        <p:spPr/>
        <p:txBody>
          <a:bodyPr/>
          <a:lstStyle/>
          <a:p>
            <a:r>
              <a:rPr lang="en-US" dirty="0">
                <a:solidFill>
                  <a:schemeClr val="tx1"/>
                </a:solidFill>
              </a:rPr>
              <a:t>Motion 355 (MAC)</a:t>
            </a:r>
          </a:p>
        </p:txBody>
      </p:sp>
      <p:sp>
        <p:nvSpPr>
          <p:cNvPr id="8" name="Content Placeholder 7">
            <a:extLst>
              <a:ext uri="{FF2B5EF4-FFF2-40B4-BE49-F238E27FC236}">
                <a16:creationId xmlns:a16="http://schemas.microsoft.com/office/drawing/2014/main" id="{F29CF2A8-80E6-2A9D-C4CA-3742FEB6C21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lvl="1">
              <a:buFont typeface="Arial" panose="020B0604020202020204" pitchFamily="34" charset="0"/>
              <a:buChar char="•"/>
            </a:pPr>
            <a:r>
              <a:rPr lang="en-US" sz="1400" b="0" dirty="0"/>
              <a:t>No restriction when sent with QoS data transmitted in the TXOP</a:t>
            </a:r>
          </a:p>
          <a:p>
            <a:pPr lvl="1">
              <a:buFont typeface="Arial" panose="020B0604020202020204" pitchFamily="34" charset="0"/>
              <a:buChar char="•"/>
            </a:pPr>
            <a:r>
              <a:rPr lang="en-US" sz="1400" b="0" dirty="0"/>
              <a:t>When sent without QoS data transmitted in the TXOP, not more than MaxStandaloneDuoBSRP number of times every beacon interval where MaxStandaloneDuoBSRP is a non-zero value and part of the DUO parameter set indicated by the AP</a:t>
            </a:r>
          </a:p>
          <a:p>
            <a:pPr lvl="1">
              <a:buFont typeface="Arial" panose="020B0604020202020204" pitchFamily="34" charset="0"/>
              <a:buChar char="•"/>
            </a:pPr>
            <a:r>
              <a:rPr lang="en-US" sz="1400" b="0" dirty="0"/>
              <a:t>Note: BSRP GI3 Trigger frame is a BSRP Trigger frame that solicits an M-BA response that is carried in non-HT (dup) PPDU format</a:t>
            </a:r>
          </a:p>
          <a:p>
            <a:endParaRPr lang="en-US" sz="1600" dirty="0"/>
          </a:p>
          <a:p>
            <a:r>
              <a:rPr lang="en-US" sz="1600" dirty="0"/>
              <a:t>Move: Sindhu Verma					Second: Laurent Cariou</a:t>
            </a:r>
          </a:p>
          <a:p>
            <a:r>
              <a:rPr lang="en-US" sz="1600" dirty="0"/>
              <a:t>Discussion: None.</a:t>
            </a:r>
          </a:p>
          <a:p>
            <a:r>
              <a:rPr lang="en-US" sz="1600" dirty="0">
                <a:highlight>
                  <a:srgbClr val="00FF00"/>
                </a:highlight>
              </a:rPr>
              <a:t>Result: Approved with unanimous consent.</a:t>
            </a:r>
          </a:p>
          <a:p>
            <a:r>
              <a:rPr lang="en-US" sz="1200" b="0" i="1" dirty="0"/>
              <a:t>Reference docs:[24/1559r1].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41B0A9-D1AA-DC3A-3AD1-D840D8CA97B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171</a:t>
            </a:fld>
            <a:endParaRPr lang="en-GB"/>
          </a:p>
        </p:txBody>
      </p:sp>
      <p:sp>
        <p:nvSpPr>
          <p:cNvPr id="5" name="Footer Placeholder 4">
            <a:extLst>
              <a:ext uri="{FF2B5EF4-FFF2-40B4-BE49-F238E27FC236}">
                <a16:creationId xmlns:a16="http://schemas.microsoft.com/office/drawing/2014/main" id="{83B0C478-527C-CD86-28BA-9ACE3E2E01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16552D-9F63-8F6C-8887-A338F14A1FD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2934174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E182C-B26A-89A9-5DB7-6FE21F815E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0BC544E-B3B9-9B6A-81EF-1264F75E53EE}"/>
              </a:ext>
            </a:extLst>
          </p:cNvPr>
          <p:cNvSpPr>
            <a:spLocks noGrp="1"/>
          </p:cNvSpPr>
          <p:nvPr>
            <p:ph type="title"/>
          </p:nvPr>
        </p:nvSpPr>
        <p:spPr/>
        <p:txBody>
          <a:bodyPr/>
          <a:lstStyle/>
          <a:p>
            <a:r>
              <a:rPr lang="en-US" dirty="0">
                <a:solidFill>
                  <a:schemeClr val="tx1"/>
                </a:solidFill>
              </a:rPr>
              <a:t>Motion 356 (MAC)</a:t>
            </a:r>
          </a:p>
        </p:txBody>
      </p:sp>
      <p:sp>
        <p:nvSpPr>
          <p:cNvPr id="8" name="Content Placeholder 7">
            <a:extLst>
              <a:ext uri="{FF2B5EF4-FFF2-40B4-BE49-F238E27FC236}">
                <a16:creationId xmlns:a16="http://schemas.microsoft.com/office/drawing/2014/main" id="{058F9AF0-4B8A-2C74-A1AD-E5474A32541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TBD request frame initiating roaming preparation carries the </a:t>
            </a:r>
            <a:r>
              <a:rPr lang="en-US" sz="1400" b="0" u="sng" dirty="0"/>
              <a:t>Diffie-Hellman Parameter element</a:t>
            </a:r>
            <a:r>
              <a:rPr lang="en-US" sz="1400" b="0" dirty="0"/>
              <a:t> of the non-AP MLD when new PTK is derived</a:t>
            </a:r>
          </a:p>
          <a:p>
            <a:pPr>
              <a:buFont typeface="Arial" panose="020B0604020202020204" pitchFamily="34" charset="0"/>
              <a:buChar char="•"/>
            </a:pPr>
            <a:r>
              <a:rPr lang="en-US" sz="1400" b="0" dirty="0"/>
              <a:t>TBD response frame during roaming preparation carries </a:t>
            </a:r>
            <a:r>
              <a:rPr lang="en-US" sz="1400" b="0" u="sng" dirty="0"/>
              <a:t>Diffie-Hellman Parameter element</a:t>
            </a:r>
            <a:r>
              <a:rPr lang="en-US" sz="1400" b="0" dirty="0"/>
              <a:t> generated by the target AP MLD when new PTK is derived</a:t>
            </a:r>
          </a:p>
          <a:p>
            <a:pPr>
              <a:buFont typeface="Arial" panose="020B0604020202020204" pitchFamily="34" charset="0"/>
              <a:buChar char="•"/>
            </a:pPr>
            <a:r>
              <a:rPr lang="en-US" sz="1400" b="0" dirty="0"/>
              <a:t>Non-AP MLD and the target AP MLD derive the PTK based on the shared PMK and </a:t>
            </a:r>
            <a:r>
              <a:rPr lang="en-US" sz="1400" b="0" dirty="0" err="1"/>
              <a:t>DHss</a:t>
            </a:r>
            <a:r>
              <a:rPr lang="en-US" sz="1400" b="0" dirty="0"/>
              <a:t> in TBD request and TBD response frames</a:t>
            </a:r>
          </a:p>
          <a:p>
            <a:pPr marL="0" indent="0"/>
            <a:r>
              <a:rPr lang="en-US" sz="1400" b="0" u="sng" dirty="0"/>
              <a:t>Note: Details of the algorithm used to derive the </a:t>
            </a:r>
            <a:r>
              <a:rPr lang="en-US" sz="1400" b="0" u="sng" dirty="0" err="1"/>
              <a:t>DHss</a:t>
            </a:r>
            <a:r>
              <a:rPr lang="en-US" sz="1400" b="0" u="sng" dirty="0"/>
              <a:t> are TBD</a:t>
            </a:r>
          </a:p>
          <a:p>
            <a:endParaRPr lang="en-US" sz="1600" dirty="0"/>
          </a:p>
          <a:p>
            <a:endParaRPr lang="en-US" sz="1600" dirty="0"/>
          </a:p>
          <a:p>
            <a:r>
              <a:rPr lang="en-US" sz="1600" dirty="0"/>
              <a:t>Move: Chittabrata Ghosh					Second: Thomas Derham</a:t>
            </a:r>
          </a:p>
          <a:p>
            <a:r>
              <a:rPr lang="en-US" sz="1600" dirty="0"/>
              <a:t>Discussion: Some discussion. Recorded vote.</a:t>
            </a:r>
          </a:p>
          <a:p>
            <a:r>
              <a:rPr lang="en-US" sz="1600" dirty="0"/>
              <a:t>Preliminary Result: 123Y, 17N, 102A (pass)</a:t>
            </a:r>
          </a:p>
          <a:p>
            <a:r>
              <a:rPr lang="en-US" sz="1600" dirty="0">
                <a:highlight>
                  <a:srgbClr val="00FF00"/>
                </a:highlight>
              </a:rPr>
              <a:t>Result: 122Y, 17N, 96A (pass)</a:t>
            </a:r>
          </a:p>
          <a:p>
            <a:r>
              <a:rPr lang="en-US" sz="1200" b="0" i="1" dirty="0"/>
              <a:t>Reference docs:[24/1882,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2246B0F-2578-26E7-65A1-B5F73038267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172</a:t>
            </a:fld>
            <a:endParaRPr lang="en-GB"/>
          </a:p>
        </p:txBody>
      </p:sp>
      <p:sp>
        <p:nvSpPr>
          <p:cNvPr id="5" name="Footer Placeholder 4">
            <a:extLst>
              <a:ext uri="{FF2B5EF4-FFF2-40B4-BE49-F238E27FC236}">
                <a16:creationId xmlns:a16="http://schemas.microsoft.com/office/drawing/2014/main" id="{61922A24-1700-197D-30FC-C3AD110E01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553E732-EBD0-3C23-CD58-A529E143A58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7569311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4AFF2-63E2-B1E8-F474-BBC0032C735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CB51382-FAAD-DCD2-1BE7-02206DD15170}"/>
              </a:ext>
            </a:extLst>
          </p:cNvPr>
          <p:cNvSpPr>
            <a:spLocks noGrp="1"/>
          </p:cNvSpPr>
          <p:nvPr>
            <p:ph type="title"/>
          </p:nvPr>
        </p:nvSpPr>
        <p:spPr/>
        <p:txBody>
          <a:bodyPr/>
          <a:lstStyle/>
          <a:p>
            <a:r>
              <a:rPr lang="en-US" dirty="0">
                <a:solidFill>
                  <a:schemeClr val="tx1"/>
                </a:solidFill>
              </a:rPr>
              <a:t>Motion 357 (PDT-MAC)</a:t>
            </a:r>
          </a:p>
        </p:txBody>
      </p:sp>
      <p:sp>
        <p:nvSpPr>
          <p:cNvPr id="8" name="Content Placeholder 7">
            <a:extLst>
              <a:ext uri="{FF2B5EF4-FFF2-40B4-BE49-F238E27FC236}">
                <a16:creationId xmlns:a16="http://schemas.microsoft.com/office/drawing/2014/main" id="{13B735B5-B913-E5F7-0D24-58D1ED1762F3}"/>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11-25/454r6</a:t>
            </a:r>
            <a:r>
              <a:rPr lang="en-US" sz="1600" dirty="0"/>
              <a:t> to the latest TGbn draft</a:t>
            </a:r>
          </a:p>
          <a:p>
            <a:endParaRPr lang="en-US" sz="1600" dirty="0"/>
          </a:p>
          <a:p>
            <a:endParaRPr lang="en-US" sz="1600" dirty="0"/>
          </a:p>
          <a:p>
            <a:r>
              <a:rPr lang="en-US" sz="1600" dirty="0"/>
              <a:t>Move: Morteza Mehrnoush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docs:[11-25/454r6].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0D7F78-E1AD-E1E5-1448-A268ABF6DD6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173</a:t>
            </a:fld>
            <a:endParaRPr lang="en-GB"/>
          </a:p>
        </p:txBody>
      </p:sp>
      <p:sp>
        <p:nvSpPr>
          <p:cNvPr id="5" name="Footer Placeholder 4">
            <a:extLst>
              <a:ext uri="{FF2B5EF4-FFF2-40B4-BE49-F238E27FC236}">
                <a16:creationId xmlns:a16="http://schemas.microsoft.com/office/drawing/2014/main" id="{8786E4D6-23E1-E167-F30F-06B6C42E39C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7A9259-79A1-371C-9378-F0CF7B9FC39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5012524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02409-F61B-97A9-AD4F-646EC6B2B84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BA0A49D-1D10-A6FA-0DC5-A5B2FFC6AB3B}"/>
              </a:ext>
            </a:extLst>
          </p:cNvPr>
          <p:cNvSpPr>
            <a:spLocks noGrp="1"/>
          </p:cNvSpPr>
          <p:nvPr>
            <p:ph type="title"/>
          </p:nvPr>
        </p:nvSpPr>
        <p:spPr/>
        <p:txBody>
          <a:bodyPr/>
          <a:lstStyle/>
          <a:p>
            <a:r>
              <a:rPr lang="en-US" dirty="0">
                <a:solidFill>
                  <a:schemeClr val="tx1"/>
                </a:solidFill>
              </a:rPr>
              <a:t>Motion 358 (MAC)</a:t>
            </a:r>
          </a:p>
        </p:txBody>
      </p:sp>
      <p:sp>
        <p:nvSpPr>
          <p:cNvPr id="8" name="Content Placeholder 7">
            <a:extLst>
              <a:ext uri="{FF2B5EF4-FFF2-40B4-BE49-F238E27FC236}">
                <a16:creationId xmlns:a16="http://schemas.microsoft.com/office/drawing/2014/main" id="{70379364-D44A-5A0C-F362-0D519CDFB48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new actions for Public Action frames for MAPC communications such as discovery and negotiations</a:t>
            </a:r>
          </a:p>
          <a:p>
            <a:pPr lvl="1">
              <a:buFont typeface="Arial" panose="020B0604020202020204" pitchFamily="34" charset="0"/>
              <a:buChar char="•"/>
            </a:pPr>
            <a:r>
              <a:rPr lang="en-US" sz="1200" dirty="0"/>
              <a:t>An action is defined for MAPC Discovery</a:t>
            </a:r>
          </a:p>
          <a:p>
            <a:pPr lvl="1">
              <a:buFont typeface="Arial" panose="020B0604020202020204" pitchFamily="34" charset="0"/>
              <a:buChar char="•"/>
            </a:pPr>
            <a:r>
              <a:rPr lang="en-US" sz="1200" dirty="0"/>
              <a:t>An action is defined for MAPC Negotiation Request</a:t>
            </a:r>
          </a:p>
          <a:p>
            <a:pPr lvl="1">
              <a:buFont typeface="Arial" panose="020B0604020202020204" pitchFamily="34" charset="0"/>
              <a:buChar char="•"/>
            </a:pPr>
            <a:r>
              <a:rPr lang="en-US" sz="1200" dirty="0"/>
              <a:t>An action is defined for MAPC Negotiation Response</a:t>
            </a:r>
          </a:p>
          <a:p>
            <a:pPr lvl="1">
              <a:buFont typeface="Arial" panose="020B0604020202020204" pitchFamily="34" charset="0"/>
              <a:buChar char="•"/>
            </a:pPr>
            <a:r>
              <a:rPr lang="en-US" sz="1200" dirty="0"/>
              <a:t>Others are TBD</a:t>
            </a:r>
          </a:p>
          <a:p>
            <a:endParaRPr lang="en-US" sz="16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24/0407r0].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BD519D-C91B-3818-CC91-00BEDCE7BA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F90D18C7-68CB-6ED6-7315-F2C26EBB8E2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22797E-DA61-4B1A-1C63-75EBAF58B7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549107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5510F-59B4-8A3F-D3B7-2E7E4328FB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B4E0B5-1927-CBB2-7D9A-1D0C9F3E9F6E}"/>
              </a:ext>
            </a:extLst>
          </p:cNvPr>
          <p:cNvSpPr>
            <a:spLocks noGrp="1"/>
          </p:cNvSpPr>
          <p:nvPr>
            <p:ph type="title"/>
          </p:nvPr>
        </p:nvSpPr>
        <p:spPr/>
        <p:txBody>
          <a:bodyPr/>
          <a:lstStyle/>
          <a:p>
            <a:r>
              <a:rPr lang="en-US" dirty="0">
                <a:solidFill>
                  <a:schemeClr val="tx1"/>
                </a:solidFill>
              </a:rPr>
              <a:t>Motion 359 (MAC)</a:t>
            </a:r>
          </a:p>
        </p:txBody>
      </p:sp>
      <p:sp>
        <p:nvSpPr>
          <p:cNvPr id="8" name="Content Placeholder 7">
            <a:extLst>
              <a:ext uri="{FF2B5EF4-FFF2-40B4-BE49-F238E27FC236}">
                <a16:creationId xmlns:a16="http://schemas.microsoft.com/office/drawing/2014/main" id="{E77787FD-35AA-5258-7740-AE4C91E5B84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When an AP use Management frames to discover the capabilities and/or parameters of individual M-AP coordination schemes, the AP shall use the defined MAPC Public Action frame with the following setting:</a:t>
            </a:r>
          </a:p>
          <a:p>
            <a:pPr lvl="1">
              <a:buFont typeface="Arial" panose="020B0604020202020204" pitchFamily="34" charset="0"/>
              <a:buChar char="•"/>
            </a:pPr>
            <a:r>
              <a:rPr lang="en-US" sz="1400" b="0" dirty="0"/>
              <a:t>The action field is set to MAPC Discovery</a:t>
            </a:r>
            <a:endParaRPr lang="en-US" sz="14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902780C-AA2E-FFF5-5624-A9A444D722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175</a:t>
            </a:fld>
            <a:endParaRPr lang="en-GB"/>
          </a:p>
        </p:txBody>
      </p:sp>
      <p:sp>
        <p:nvSpPr>
          <p:cNvPr id="5" name="Footer Placeholder 4">
            <a:extLst>
              <a:ext uri="{FF2B5EF4-FFF2-40B4-BE49-F238E27FC236}">
                <a16:creationId xmlns:a16="http://schemas.microsoft.com/office/drawing/2014/main" id="{51DDDCB4-9AC3-740C-4AC0-2E97885275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FCDB03D-C175-52B4-B7D2-BC4C44F4CC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4136019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8B309-A4D3-293B-53DD-C0A8DCF6A9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CC5B09D-AE91-CFAA-458E-F883CE4A34CA}"/>
              </a:ext>
            </a:extLst>
          </p:cNvPr>
          <p:cNvSpPr>
            <a:spLocks noGrp="1"/>
          </p:cNvSpPr>
          <p:nvPr>
            <p:ph type="title"/>
          </p:nvPr>
        </p:nvSpPr>
        <p:spPr/>
        <p:txBody>
          <a:bodyPr/>
          <a:lstStyle/>
          <a:p>
            <a:r>
              <a:rPr lang="en-US" dirty="0">
                <a:solidFill>
                  <a:schemeClr val="tx1"/>
                </a:solidFill>
              </a:rPr>
              <a:t>Motion 360 (MAC)</a:t>
            </a:r>
          </a:p>
        </p:txBody>
      </p:sp>
      <p:sp>
        <p:nvSpPr>
          <p:cNvPr id="8" name="Content Placeholder 7">
            <a:extLst>
              <a:ext uri="{FF2B5EF4-FFF2-40B4-BE49-F238E27FC236}">
                <a16:creationId xmlns:a16="http://schemas.microsoft.com/office/drawing/2014/main" id="{BFDD9265-1B30-C9BE-631A-A9F05DD3D567}"/>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(AP1) uses an individually addressed Management frame to initiate a negotiation to establish agreements for M-AP coordination schemes (if enabled by another AP (AP2)), the AP (AP1) shall use the defined MAPC Public Action frame with the following setting:</a:t>
            </a:r>
          </a:p>
          <a:p>
            <a:pPr lvl="1">
              <a:buFont typeface="Arial" panose="020B0604020202020204" pitchFamily="34" charset="0"/>
              <a:buChar char="•"/>
            </a:pPr>
            <a:r>
              <a:rPr lang="en-US" sz="1200" b="0" dirty="0"/>
              <a:t>The action field is set to MAPC Negotiation Request</a:t>
            </a:r>
          </a:p>
          <a:p>
            <a:pPr lvl="1">
              <a:buFont typeface="Arial" panose="020B0604020202020204" pitchFamily="34" charset="0"/>
              <a:buChar char="•"/>
            </a:pPr>
            <a:r>
              <a:rPr lang="en-US" sz="1200" b="0" dirty="0"/>
              <a:t>If new negotiations are disabled by another AP (AP2) the AP (AP1) shall not send a negotiation request </a:t>
            </a:r>
            <a:r>
              <a:rPr lang="en-US" sz="1200" b="0" u="sng" dirty="0"/>
              <a:t>to</a:t>
            </a:r>
            <a:r>
              <a:rPr lang="en-US" sz="1200" b="0" dirty="0"/>
              <a:t> the other AP (AP2)</a:t>
            </a:r>
          </a:p>
          <a:p>
            <a:pPr lvl="1">
              <a:buFont typeface="Arial" panose="020B0604020202020204" pitchFamily="34" charset="0"/>
              <a:buChar char="•"/>
            </a:pPr>
            <a:r>
              <a:rPr lang="en-US" sz="1200" b="0" dirty="0"/>
              <a:t>TBD details of ‘new negotiations disabled’</a:t>
            </a:r>
            <a:endParaRPr lang="en-US" sz="12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25/0378r0].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82F523-11A0-5493-9E99-1898341CA4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176</a:t>
            </a:fld>
            <a:endParaRPr lang="en-GB"/>
          </a:p>
        </p:txBody>
      </p:sp>
      <p:sp>
        <p:nvSpPr>
          <p:cNvPr id="5" name="Footer Placeholder 4">
            <a:extLst>
              <a:ext uri="{FF2B5EF4-FFF2-40B4-BE49-F238E27FC236}">
                <a16:creationId xmlns:a16="http://schemas.microsoft.com/office/drawing/2014/main" id="{0E3B34FB-DBAE-A115-94DF-A293F77C6C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4724647-9483-AB46-78BE-E9C9937CFE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667091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55EFF-9142-4A59-453A-1614958D609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7CAC40-BCCA-A77C-1362-029E4BE6B402}"/>
              </a:ext>
            </a:extLst>
          </p:cNvPr>
          <p:cNvSpPr>
            <a:spLocks noGrp="1"/>
          </p:cNvSpPr>
          <p:nvPr>
            <p:ph type="title"/>
          </p:nvPr>
        </p:nvSpPr>
        <p:spPr/>
        <p:txBody>
          <a:bodyPr/>
          <a:lstStyle/>
          <a:p>
            <a:r>
              <a:rPr lang="en-US" dirty="0">
                <a:solidFill>
                  <a:schemeClr val="tx1"/>
                </a:solidFill>
              </a:rPr>
              <a:t>Motion 361 (MAC)</a:t>
            </a:r>
          </a:p>
        </p:txBody>
      </p:sp>
      <p:sp>
        <p:nvSpPr>
          <p:cNvPr id="8" name="Content Placeholder 7">
            <a:extLst>
              <a:ext uri="{FF2B5EF4-FFF2-40B4-BE49-F238E27FC236}">
                <a16:creationId xmlns:a16="http://schemas.microsoft.com/office/drawing/2014/main" id="{83AD0B4C-92EF-13ED-FB79-6A1FEC7AA2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(AP2) receives an individually addressed Management frame that initiates a negotiation to establish agreements for M-AP coordination schemes, the AP (AP2) shall respond by using the defined MAPC Public Action frame with the following setting, if negotiations are enabled:</a:t>
            </a:r>
          </a:p>
          <a:p>
            <a:pPr lvl="1">
              <a:buFont typeface="Arial" panose="020B0604020202020204" pitchFamily="34" charset="0"/>
              <a:buChar char="•"/>
            </a:pPr>
            <a:r>
              <a:rPr lang="en-US" sz="1400" b="0" dirty="0"/>
              <a:t>The Action field is set to MAPC Negotiation Response</a:t>
            </a:r>
            <a:endParaRPr lang="en-US" sz="1400" dirty="0"/>
          </a:p>
          <a:p>
            <a:endParaRPr lang="en-US" sz="1600" dirty="0"/>
          </a:p>
          <a:p>
            <a:endParaRPr lang="en-US" sz="1600" dirty="0"/>
          </a:p>
          <a:p>
            <a:endParaRPr lang="en-US" sz="1600" dirty="0"/>
          </a:p>
          <a:p>
            <a:r>
              <a:rPr lang="en-US" sz="1600" dirty="0"/>
              <a:t>Move: Giovanni Chisci				Second: Brian Hart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79C23DB-1D4B-7D39-0D30-3E3A807E19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177</a:t>
            </a:fld>
            <a:endParaRPr lang="en-GB"/>
          </a:p>
        </p:txBody>
      </p:sp>
      <p:sp>
        <p:nvSpPr>
          <p:cNvPr id="5" name="Footer Placeholder 4">
            <a:extLst>
              <a:ext uri="{FF2B5EF4-FFF2-40B4-BE49-F238E27FC236}">
                <a16:creationId xmlns:a16="http://schemas.microsoft.com/office/drawing/2014/main" id="{249C15FD-7B86-A76D-2FEB-789F7CFACC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A1A2CD9-B4E5-1909-9F2E-9D3727E0A5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91724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217DF-59EF-9295-97C0-756C212C16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DC465D-15A0-C6DE-60A6-A97542CC1D8B}"/>
              </a:ext>
            </a:extLst>
          </p:cNvPr>
          <p:cNvSpPr>
            <a:spLocks noGrp="1"/>
          </p:cNvSpPr>
          <p:nvPr>
            <p:ph type="title"/>
          </p:nvPr>
        </p:nvSpPr>
        <p:spPr/>
        <p:txBody>
          <a:bodyPr/>
          <a:lstStyle/>
          <a:p>
            <a:r>
              <a:rPr lang="en-US" dirty="0">
                <a:solidFill>
                  <a:schemeClr val="tx1"/>
                </a:solidFill>
              </a:rPr>
              <a:t>Motion 362 (MAC)</a:t>
            </a:r>
          </a:p>
        </p:txBody>
      </p:sp>
      <p:sp>
        <p:nvSpPr>
          <p:cNvPr id="8" name="Content Placeholder 7">
            <a:extLst>
              <a:ext uri="{FF2B5EF4-FFF2-40B4-BE49-F238E27FC236}">
                <a16:creationId xmlns:a16="http://schemas.microsoft.com/office/drawing/2014/main" id="{6294E74F-1823-1E2C-AA03-DECFC96D0F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lvl="1">
              <a:buFont typeface="Arial" panose="020B0604020202020204" pitchFamily="34" charset="0"/>
              <a:buChar char="•"/>
            </a:pPr>
            <a:r>
              <a:rPr lang="en-US" sz="1200" b="0" dirty="0"/>
              <a:t>Target Wake Time field</a:t>
            </a:r>
          </a:p>
          <a:p>
            <a:pPr lvl="1">
              <a:buFont typeface="Arial" panose="020B0604020202020204" pitchFamily="34" charset="0"/>
              <a:buChar char="•"/>
            </a:pPr>
            <a:r>
              <a:rPr lang="en-US" sz="1200" b="0" dirty="0"/>
              <a:t>Broadcast TWT ID field</a:t>
            </a:r>
          </a:p>
          <a:p>
            <a:pPr lvl="1">
              <a:buFont typeface="Arial" panose="020B0604020202020204" pitchFamily="34" charset="0"/>
              <a:buChar char="•"/>
            </a:pPr>
            <a:r>
              <a:rPr lang="en-US" sz="1200" b="0" dirty="0"/>
              <a:t>Broadcast TWT Persistence</a:t>
            </a:r>
          </a:p>
          <a:p>
            <a:pPr lvl="1">
              <a:buFont typeface="Arial" panose="020B0604020202020204" pitchFamily="34" charset="0"/>
              <a:buChar char="•"/>
            </a:pPr>
            <a:r>
              <a:rPr lang="en-US" sz="1200" b="0" dirty="0"/>
              <a:t>TWT Wake Interval Mantissa</a:t>
            </a:r>
          </a:p>
          <a:p>
            <a:pPr lvl="1">
              <a:buFont typeface="Arial" panose="020B0604020202020204" pitchFamily="34" charset="0"/>
              <a:buChar char="•"/>
            </a:pPr>
            <a:r>
              <a:rPr lang="en-US" sz="1200" b="0" dirty="0"/>
              <a:t>TWT Wake Interval Exponent</a:t>
            </a:r>
          </a:p>
          <a:p>
            <a:pPr lvl="1">
              <a:buFont typeface="Arial" panose="020B0604020202020204" pitchFamily="34" charset="0"/>
              <a:buChar char="•"/>
            </a:pPr>
            <a:r>
              <a:rPr lang="en-US" sz="1200" b="0" dirty="0"/>
              <a:t>Nominal Minimum TWT Wake Duration</a:t>
            </a:r>
          </a:p>
          <a:p>
            <a:pPr lvl="1">
              <a:buFont typeface="Arial" panose="020B0604020202020204" pitchFamily="34" charset="0"/>
              <a:buChar char="•"/>
            </a:pPr>
            <a:r>
              <a:rPr lang="en-US" sz="1200" b="0" dirty="0"/>
              <a:t>TBD other fields</a:t>
            </a:r>
            <a:endParaRPr lang="en-US" sz="1200" dirty="0"/>
          </a:p>
          <a:p>
            <a:r>
              <a:rPr lang="en-US" sz="1600" dirty="0"/>
              <a:t>Move: Giovanni Chisci				Second: Kumail Haider</a:t>
            </a:r>
          </a:p>
          <a:p>
            <a:r>
              <a:rPr lang="en-US" sz="1600" dirty="0"/>
              <a:t>Discussion: None.</a:t>
            </a:r>
          </a:p>
          <a:p>
            <a:r>
              <a:rPr lang="en-US" sz="1600" dirty="0">
                <a:highlight>
                  <a:srgbClr val="00FF00"/>
                </a:highlight>
              </a:rPr>
              <a:t>Result: Approved with unanimous consent.</a:t>
            </a:r>
          </a:p>
          <a:p>
            <a:r>
              <a:rPr lang="en-US" sz="1200" b="0" i="1" dirty="0"/>
              <a:t>Reference docs:[</a:t>
            </a:r>
            <a:r>
              <a:rPr lang="pt-BR" sz="1200" b="0" i="1" dirty="0"/>
              <a:t>24/1220, 23/1887r1, 24/160r1, 24/908r0, 24/0407r0</a:t>
            </a:r>
            <a:r>
              <a:rPr lang="en-US" sz="1200" b="0" i="1" dirty="0"/>
              <a:t>]. SP result: 97 Y / 28 N / 66 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0FD37EE-5C86-937A-0927-A6D9C183EC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178</a:t>
            </a:fld>
            <a:endParaRPr lang="en-GB"/>
          </a:p>
        </p:txBody>
      </p:sp>
      <p:sp>
        <p:nvSpPr>
          <p:cNvPr id="5" name="Footer Placeholder 4">
            <a:extLst>
              <a:ext uri="{FF2B5EF4-FFF2-40B4-BE49-F238E27FC236}">
                <a16:creationId xmlns:a16="http://schemas.microsoft.com/office/drawing/2014/main" id="{3D2E7151-3D90-5214-453F-A05DC89BFB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C92483-3BB1-E352-401F-279F1B79A46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392584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09147-C1F6-C86A-A210-E3186B51959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AE9A5B8-48AC-5B4A-4FC9-19A5049C4FB1}"/>
              </a:ext>
            </a:extLst>
          </p:cNvPr>
          <p:cNvSpPr>
            <a:spLocks noGrp="1"/>
          </p:cNvSpPr>
          <p:nvPr>
            <p:ph type="title"/>
          </p:nvPr>
        </p:nvSpPr>
        <p:spPr/>
        <p:txBody>
          <a:bodyPr/>
          <a:lstStyle/>
          <a:p>
            <a:r>
              <a:rPr lang="en-US" dirty="0">
                <a:solidFill>
                  <a:schemeClr val="tx1"/>
                </a:solidFill>
              </a:rPr>
              <a:t>Motion 363 (MAC)</a:t>
            </a:r>
          </a:p>
        </p:txBody>
      </p:sp>
      <p:sp>
        <p:nvSpPr>
          <p:cNvPr id="8" name="Content Placeholder 7">
            <a:extLst>
              <a:ext uri="{FF2B5EF4-FFF2-40B4-BE49-F238E27FC236}">
                <a16:creationId xmlns:a16="http://schemas.microsoft.com/office/drawing/2014/main" id="{C3AFC5AF-3A6E-29C6-0477-14BFF5EDD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Co-TDMA sharing AP and the Co-TDMA coordinated AP shall have the same primary 20 MHz channel.</a:t>
            </a:r>
          </a:p>
          <a:p>
            <a:endParaRPr lang="en-US" sz="1600" dirty="0"/>
          </a:p>
          <a:p>
            <a:endParaRPr lang="en-US" sz="1600" dirty="0"/>
          </a:p>
          <a:p>
            <a:endParaRPr lang="en-US" sz="1600" dirty="0"/>
          </a:p>
          <a:p>
            <a:r>
              <a:rPr lang="en-US" sz="1600" dirty="0"/>
              <a:t>Move: Abhishek Patil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docs:[11-23/1895].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F34194-9E62-99D5-3E6C-0E7D6716B0F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179</a:t>
            </a:fld>
            <a:endParaRPr lang="en-GB"/>
          </a:p>
        </p:txBody>
      </p:sp>
      <p:sp>
        <p:nvSpPr>
          <p:cNvPr id="5" name="Footer Placeholder 4">
            <a:extLst>
              <a:ext uri="{FF2B5EF4-FFF2-40B4-BE49-F238E27FC236}">
                <a16:creationId xmlns:a16="http://schemas.microsoft.com/office/drawing/2014/main" id="{71172D3A-0588-59D0-D4EE-084AF6AB6D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B4ECB2-8D58-FA1D-6A6A-B4661BB0F8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680807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FBDDC-DF4F-F21C-A0B4-66FDDB6A39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BDE5F8-0762-C140-D268-03FD8BDB32D5}"/>
              </a:ext>
            </a:extLst>
          </p:cNvPr>
          <p:cNvSpPr>
            <a:spLocks noGrp="1"/>
          </p:cNvSpPr>
          <p:nvPr>
            <p:ph type="title"/>
          </p:nvPr>
        </p:nvSpPr>
        <p:spPr/>
        <p:txBody>
          <a:bodyPr/>
          <a:lstStyle/>
          <a:p>
            <a:r>
              <a:rPr lang="en-US" dirty="0">
                <a:solidFill>
                  <a:schemeClr val="tx1"/>
                </a:solidFill>
              </a:rPr>
              <a:t>Motion 364 (MAC)</a:t>
            </a:r>
          </a:p>
        </p:txBody>
      </p:sp>
      <p:sp>
        <p:nvSpPr>
          <p:cNvPr id="8" name="Content Placeholder 7">
            <a:extLst>
              <a:ext uri="{FF2B5EF4-FFF2-40B4-BE49-F238E27FC236}">
                <a16:creationId xmlns:a16="http://schemas.microsoft.com/office/drawing/2014/main" id="{F52F6C02-5A9C-58D1-F482-8D30CF1BC4B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 serving AP MLD can use the BTM procedure with update(s) (if required) to recommend one or more candidate target AP MLDs within the UHR seamless roaming mobility domain to a non-AP MLD for roaming.</a:t>
            </a:r>
          </a:p>
          <a:p>
            <a:pPr lvl="1">
              <a:buFont typeface="Arial" panose="020B0604020202020204" pitchFamily="34" charset="0"/>
              <a:buChar char="•"/>
            </a:pPr>
            <a:r>
              <a:rPr lang="en-US" sz="1400" b="0" dirty="0"/>
              <a:t>Note – An AP can transmit the BTM Request frame unsolicited or as a response to </a:t>
            </a:r>
            <a:r>
              <a:rPr lang="en-US" sz="1400" b="0" u="sng" dirty="0"/>
              <a:t>the</a:t>
            </a:r>
            <a:r>
              <a:rPr lang="en-US" sz="1400" b="0" dirty="0"/>
              <a:t> BTM Query </a:t>
            </a:r>
            <a:r>
              <a:rPr lang="en-US" sz="1400" b="0" u="sng" dirty="0"/>
              <a:t>frame </a:t>
            </a:r>
            <a:r>
              <a:rPr lang="en-US" sz="1400" b="0" dirty="0"/>
              <a:t>from a non-AP MLD.</a:t>
            </a:r>
          </a:p>
          <a:p>
            <a:pPr>
              <a:buFont typeface="Arial" panose="020B0604020202020204" pitchFamily="34" charset="0"/>
              <a:buChar char="•"/>
            </a:pPr>
            <a:r>
              <a:rPr lang="en-US" sz="1600" b="0" dirty="0"/>
              <a:t>TBD – detailed information to be carried</a:t>
            </a:r>
          </a:p>
          <a:p>
            <a:endParaRPr lang="en-US" sz="1600" dirty="0"/>
          </a:p>
          <a:p>
            <a:endParaRPr lang="en-US" sz="1600" dirty="0"/>
          </a:p>
          <a:p>
            <a:endParaRPr lang="en-US" sz="1600" dirty="0"/>
          </a:p>
          <a:p>
            <a:r>
              <a:rPr lang="en-US" sz="1600" dirty="0"/>
              <a:t>Move: Liwen Chu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docs:[24/1889r1, 24/1883,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CDE26E-0FB8-50F4-0C53-39427E9D785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180</a:t>
            </a:fld>
            <a:endParaRPr lang="en-GB"/>
          </a:p>
        </p:txBody>
      </p:sp>
      <p:sp>
        <p:nvSpPr>
          <p:cNvPr id="5" name="Footer Placeholder 4">
            <a:extLst>
              <a:ext uri="{FF2B5EF4-FFF2-40B4-BE49-F238E27FC236}">
                <a16:creationId xmlns:a16="http://schemas.microsoft.com/office/drawing/2014/main" id="{DBD184D9-10C7-5F9A-201F-BDE216E9E1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45492F-AA8B-B3DD-5F97-112B74616D5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194096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FECBE-590F-C96F-34C6-D771BE8BD5A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1814615-1DAE-2EA4-B322-B3F4C067D42A}"/>
              </a:ext>
            </a:extLst>
          </p:cNvPr>
          <p:cNvSpPr>
            <a:spLocks noGrp="1"/>
          </p:cNvSpPr>
          <p:nvPr>
            <p:ph type="title"/>
          </p:nvPr>
        </p:nvSpPr>
        <p:spPr/>
        <p:txBody>
          <a:bodyPr/>
          <a:lstStyle/>
          <a:p>
            <a:r>
              <a:rPr lang="en-US" dirty="0">
                <a:solidFill>
                  <a:schemeClr val="tx1"/>
                </a:solidFill>
              </a:rPr>
              <a:t>Motion 365 (MAC)</a:t>
            </a:r>
          </a:p>
        </p:txBody>
      </p:sp>
      <p:sp>
        <p:nvSpPr>
          <p:cNvPr id="8" name="Content Placeholder 7">
            <a:extLst>
              <a:ext uri="{FF2B5EF4-FFF2-40B4-BE49-F238E27FC236}">
                <a16:creationId xmlns:a16="http://schemas.microsoft.com/office/drawing/2014/main" id="{20CE5932-E4FA-620C-9635-9BA2D84FB5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An AP shall not allow the use of NPCA within its BSS if the BSS operating bandwidth is less than or equal to 40 MHz.</a:t>
            </a:r>
            <a:endParaRPr lang="en-US" sz="16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docs:[24/1892r2].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0EA5E9C-E07A-992E-B134-69B8DD0236D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181</a:t>
            </a:fld>
            <a:endParaRPr lang="en-GB"/>
          </a:p>
        </p:txBody>
      </p:sp>
      <p:sp>
        <p:nvSpPr>
          <p:cNvPr id="5" name="Footer Placeholder 4">
            <a:extLst>
              <a:ext uri="{FF2B5EF4-FFF2-40B4-BE49-F238E27FC236}">
                <a16:creationId xmlns:a16="http://schemas.microsoft.com/office/drawing/2014/main" id="{542C088A-2E2C-A35B-DC81-014881D03C8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72D15C-C169-0C7C-9BE5-155B6F8ADAC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87486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693BA-092F-EB84-D83E-19AF132527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2CEB8E-C0DF-5139-B052-A22C32BEEB4F}"/>
              </a:ext>
            </a:extLst>
          </p:cNvPr>
          <p:cNvSpPr>
            <a:spLocks noGrp="1"/>
          </p:cNvSpPr>
          <p:nvPr>
            <p:ph type="title"/>
          </p:nvPr>
        </p:nvSpPr>
        <p:spPr/>
        <p:txBody>
          <a:bodyPr/>
          <a:lstStyle/>
          <a:p>
            <a:r>
              <a:rPr lang="en-US" dirty="0">
                <a:solidFill>
                  <a:schemeClr val="tx1"/>
                </a:solidFill>
              </a:rPr>
              <a:t>Motion 366 (MAC)</a:t>
            </a:r>
          </a:p>
        </p:txBody>
      </p:sp>
      <p:sp>
        <p:nvSpPr>
          <p:cNvPr id="8" name="Content Placeholder 7">
            <a:extLst>
              <a:ext uri="{FF2B5EF4-FFF2-40B4-BE49-F238E27FC236}">
                <a16:creationId xmlns:a16="http://schemas.microsoft.com/office/drawing/2014/main" id="{8E7CE598-C919-2794-6669-A565412858EA}"/>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If a TXOP on the NPCA Primary channel overlaps with the TBTT, the AP shall not transmit the Beacon frame or group addressed frames until it switches back to the BSS Primary channel.</a:t>
            </a:r>
          </a:p>
          <a:p>
            <a:pPr>
              <a:buFont typeface="Arial" panose="020B0604020202020204" pitchFamily="34" charset="0"/>
              <a:buChar char="•"/>
            </a:pPr>
            <a:r>
              <a:rPr lang="en-US" sz="1400" b="0" dirty="0"/>
              <a:t>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endParaRPr lang="en-US" sz="14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4149C9-6ABD-B2EA-B0DC-72D07D170F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182</a:t>
            </a:fld>
            <a:endParaRPr lang="en-GB"/>
          </a:p>
        </p:txBody>
      </p:sp>
      <p:sp>
        <p:nvSpPr>
          <p:cNvPr id="5" name="Footer Placeholder 4">
            <a:extLst>
              <a:ext uri="{FF2B5EF4-FFF2-40B4-BE49-F238E27FC236}">
                <a16:creationId xmlns:a16="http://schemas.microsoft.com/office/drawing/2014/main" id="{848771AB-A35A-89D1-0A0E-A8319A26EA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D7B4679-2EBB-14DB-184B-B7B13B6B8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898141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CEA41-2914-80DA-28C5-2F450D59066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D18A209-712B-D0D5-71B0-0C56BE9C67E3}"/>
              </a:ext>
            </a:extLst>
          </p:cNvPr>
          <p:cNvSpPr>
            <a:spLocks noGrp="1"/>
          </p:cNvSpPr>
          <p:nvPr>
            <p:ph type="title"/>
          </p:nvPr>
        </p:nvSpPr>
        <p:spPr/>
        <p:txBody>
          <a:bodyPr/>
          <a:lstStyle/>
          <a:p>
            <a:r>
              <a:rPr lang="en-US" dirty="0">
                <a:solidFill>
                  <a:schemeClr val="tx1"/>
                </a:solidFill>
              </a:rPr>
              <a:t>Motion 367 (MAC)</a:t>
            </a:r>
          </a:p>
        </p:txBody>
      </p:sp>
      <p:sp>
        <p:nvSpPr>
          <p:cNvPr id="8" name="Content Placeholder 7">
            <a:extLst>
              <a:ext uri="{FF2B5EF4-FFF2-40B4-BE49-F238E27FC236}">
                <a16:creationId xmlns:a16="http://schemas.microsoft.com/office/drawing/2014/main" id="{2C099986-F57F-62D0-8AE9-FFE8B7F184AC}"/>
              </a:ext>
            </a:extLst>
          </p:cNvPr>
          <p:cNvSpPr>
            <a:spLocks noGrp="1"/>
          </p:cNvSpPr>
          <p:nvPr>
            <p:ph idx="1"/>
          </p:nvPr>
        </p:nvSpPr>
        <p:spPr>
          <a:xfrm>
            <a:off x="685800" y="1981200"/>
            <a:ext cx="7770813" cy="4494213"/>
          </a:xfrm>
        </p:spPr>
        <p:txBody>
          <a:bodyPr/>
          <a:lstStyle/>
          <a:p>
            <a:r>
              <a:rPr lang="en-US" sz="1400" dirty="0"/>
              <a:t>Move to amend the TGbn SFD as follows:</a:t>
            </a:r>
          </a:p>
          <a:p>
            <a:pPr algn="l">
              <a:buFont typeface="Arial" panose="020B0604020202020204" pitchFamily="34" charset="0"/>
              <a:buChar char="•"/>
            </a:pPr>
            <a:r>
              <a:rPr lang="en-US" sz="1200" b="0" i="0" dirty="0">
                <a:solidFill>
                  <a:srgbClr val="222222"/>
                </a:solidFill>
                <a:effectLst/>
              </a:rPr>
              <a:t>TGbn defines or improves an existing mechanism so that a non-AP STA that is a TXOP responder can indicate its buffered </a:t>
            </a:r>
            <a:r>
              <a:rPr lang="en-US" sz="1200" b="0" i="0" strike="sngStrike" dirty="0">
                <a:solidFill>
                  <a:srgbClr val="222222"/>
                </a:solidFill>
                <a:effectLst/>
              </a:rPr>
              <a:t>low latency</a:t>
            </a:r>
            <a:r>
              <a:rPr lang="en-US" sz="1200" b="0" i="0" dirty="0">
                <a:solidFill>
                  <a:srgbClr val="222222"/>
                </a:solidFill>
                <a:effectLst/>
              </a:rPr>
              <a:t> </a:t>
            </a:r>
            <a:r>
              <a:rPr lang="en-US" sz="1200" b="0" i="0" u="sng" dirty="0">
                <a:solidFill>
                  <a:srgbClr val="222222"/>
                </a:solidFill>
                <a:effectLst/>
              </a:rPr>
              <a:t>LL</a:t>
            </a:r>
            <a:r>
              <a:rPr lang="en-US" sz="1200" b="0" i="0" dirty="0">
                <a:solidFill>
                  <a:srgbClr val="222222"/>
                </a:solidFill>
                <a:effectLst/>
              </a:rPr>
              <a:t> traffic needs (for traffic from the </a:t>
            </a:r>
            <a:r>
              <a:rPr lang="en-US" sz="1200" b="0" i="0" strike="sngStrike" dirty="0" err="1">
                <a:solidFill>
                  <a:srgbClr val="222222"/>
                </a:solidFill>
                <a:effectLst/>
              </a:rPr>
              <a:t>TxOP</a:t>
            </a:r>
            <a:r>
              <a:rPr lang="en-US" sz="1200" b="0" i="0" dirty="0">
                <a:solidFill>
                  <a:srgbClr val="222222"/>
                </a:solidFill>
                <a:effectLst/>
              </a:rPr>
              <a:t> TXOP responder to the </a:t>
            </a:r>
            <a:r>
              <a:rPr lang="en-US" sz="1200" b="0" i="0" strike="sngStrike" dirty="0" err="1">
                <a:solidFill>
                  <a:srgbClr val="222222"/>
                </a:solidFill>
                <a:effectLst/>
              </a:rPr>
              <a:t>TxOP</a:t>
            </a:r>
            <a:r>
              <a:rPr lang="en-US" sz="1200" b="0" i="0" strike="sngStrike" dirty="0">
                <a:solidFill>
                  <a:srgbClr val="222222"/>
                </a:solidFill>
                <a:effectLst/>
              </a:rPr>
              <a:t> </a:t>
            </a:r>
            <a:r>
              <a:rPr lang="en-US" sz="1200" b="0" i="0" dirty="0">
                <a:solidFill>
                  <a:srgbClr val="222222"/>
                </a:solidFill>
                <a:effectLst/>
              </a:rPr>
              <a:t>TXOP Holder) in a </a:t>
            </a:r>
            <a:r>
              <a:rPr lang="en-US" sz="1200" b="0" i="0" strike="sngStrike" dirty="0">
                <a:solidFill>
                  <a:srgbClr val="222222"/>
                </a:solidFill>
                <a:effectLst/>
              </a:rPr>
              <a:t>control response frame</a:t>
            </a:r>
            <a:r>
              <a:rPr lang="en-US" sz="1200" b="0" i="0" dirty="0">
                <a:solidFill>
                  <a:srgbClr val="222222"/>
                </a:solidFill>
                <a:effectLst/>
              </a:rPr>
              <a:t> Multi-STA Block Ack. The TXOP holder should consider the indication in determining subsequent actions. Subsequent actions related to this indication are out of the scope of the standard.</a:t>
            </a:r>
          </a:p>
          <a:p>
            <a:pPr marL="742950" lvl="1" indent="-285750" algn="l">
              <a:buFont typeface="Arial" panose="020B0604020202020204" pitchFamily="34" charset="0"/>
              <a:buChar char="•"/>
            </a:pPr>
            <a:r>
              <a:rPr lang="en-US" sz="1200" b="0" i="0" strike="sngStrike" dirty="0">
                <a:solidFill>
                  <a:srgbClr val="222222"/>
                </a:solidFill>
                <a:effectLst/>
              </a:rPr>
              <a:t>Note: whether an AP can Indicate  its low latency needs is TBD</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The Low Latency Indication is included in the Feedback field of the Feedback Per AID TID Info field (the one that carries control feedback)</a:t>
            </a:r>
            <a:r>
              <a:rPr lang="en-US" sz="1200" b="0" i="0" dirty="0">
                <a:solidFill>
                  <a:srgbClr val="222222"/>
                </a:solidFill>
                <a:effectLst/>
              </a:rPr>
              <a:t>.</a:t>
            </a:r>
          </a:p>
          <a:p>
            <a:pPr marL="742950" lvl="1" indent="-285750" algn="l">
              <a:buFont typeface="Arial" panose="020B0604020202020204" pitchFamily="34" charset="0"/>
              <a:buChar char="•"/>
            </a:pPr>
            <a:r>
              <a:rPr lang="en-US" sz="1200" b="0" i="0" u="sng" dirty="0">
                <a:solidFill>
                  <a:srgbClr val="222222"/>
                </a:solidFill>
                <a:effectLst/>
              </a:rPr>
              <a:t>The Feedback Type field is set to 1</a:t>
            </a:r>
            <a:endParaRPr lang="en-US" sz="1200" b="0" i="0" dirty="0">
              <a:solidFill>
                <a:srgbClr val="222222"/>
              </a:solidFill>
              <a:effectLst/>
            </a:endParaRPr>
          </a:p>
          <a:p>
            <a:pPr marL="1143000" lvl="2" indent="-228600" algn="l">
              <a:buFont typeface="Arial" panose="020B0604020202020204" pitchFamily="34" charset="0"/>
              <a:buChar char="•"/>
            </a:pPr>
            <a:r>
              <a:rPr lang="en-US" sz="1200" b="0" i="0" u="sng" dirty="0">
                <a:solidFill>
                  <a:srgbClr val="222222"/>
                </a:solidFill>
                <a:effectLst/>
              </a:rPr>
              <a:t>Note: Feedback Type field set to 0 is used for DUO feedback</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TBD bit</a:t>
            </a:r>
            <a:r>
              <a:rPr lang="en-US" sz="1200" b="0" i="0" u="sng" dirty="0">
                <a:solidFill>
                  <a:srgbClr val="FF0000"/>
                </a:solidFill>
                <a:effectLst/>
              </a:rPr>
              <a:t>(s) </a:t>
            </a:r>
            <a:r>
              <a:rPr lang="en-US" sz="1200" b="0" i="0" u="sng" dirty="0">
                <a:solidFill>
                  <a:srgbClr val="222222"/>
                </a:solidFill>
                <a:effectLst/>
              </a:rPr>
              <a:t>in the Feedback field </a:t>
            </a:r>
            <a:r>
              <a:rPr lang="en-US" sz="1200" b="0" i="0" u="sng" dirty="0">
                <a:solidFill>
                  <a:srgbClr val="FF0000"/>
                </a:solidFill>
                <a:effectLst/>
              </a:rPr>
              <a:t>is(are) </a:t>
            </a:r>
            <a:r>
              <a:rPr lang="en-US" sz="1200" b="0" i="0" u="sng" dirty="0">
                <a:solidFill>
                  <a:srgbClr val="222222"/>
                </a:solidFill>
                <a:effectLst/>
              </a:rPr>
              <a:t>defined to provide the low latency need</a:t>
            </a:r>
            <a:r>
              <a:rPr lang="en-US" sz="1200" b="0" i="0" u="sng" dirty="0">
                <a:solidFill>
                  <a:srgbClr val="FF0000"/>
                </a:solidFill>
                <a:effectLst/>
              </a:rPr>
              <a:t>(s)</a:t>
            </a:r>
            <a:endParaRPr lang="en-US" sz="1200" b="0" i="0" dirty="0">
              <a:solidFill>
                <a:srgbClr val="FF0000"/>
              </a:solidFill>
              <a:effectLst/>
            </a:endParaRPr>
          </a:p>
          <a:p>
            <a:endParaRPr lang="en-US" sz="1400" dirty="0"/>
          </a:p>
          <a:p>
            <a:r>
              <a:rPr lang="en-US" sz="1400" dirty="0"/>
              <a:t>Move: Liwen Chu					Second: Mohamed Abouelseoud </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docs:[24/0421r0, 25/439].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B874946-CD43-5E28-532B-4CF3E2A028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183</a:t>
            </a:fld>
            <a:endParaRPr lang="en-GB"/>
          </a:p>
        </p:txBody>
      </p:sp>
      <p:sp>
        <p:nvSpPr>
          <p:cNvPr id="5" name="Footer Placeholder 4">
            <a:extLst>
              <a:ext uri="{FF2B5EF4-FFF2-40B4-BE49-F238E27FC236}">
                <a16:creationId xmlns:a16="http://schemas.microsoft.com/office/drawing/2014/main" id="{C2F3D209-BC58-0E96-4F06-BFA807504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A7B4A1-40D6-9C8A-9992-8DDEEB22FD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86127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C1AAB-E0D5-CDFC-5601-C6004DFA95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37B419-4C09-B2F8-FDD7-946072C481C9}"/>
              </a:ext>
            </a:extLst>
          </p:cNvPr>
          <p:cNvSpPr>
            <a:spLocks noGrp="1"/>
          </p:cNvSpPr>
          <p:nvPr>
            <p:ph type="title"/>
          </p:nvPr>
        </p:nvSpPr>
        <p:spPr/>
        <p:txBody>
          <a:bodyPr/>
          <a:lstStyle/>
          <a:p>
            <a:r>
              <a:rPr lang="en-US" dirty="0">
                <a:solidFill>
                  <a:schemeClr val="tx1"/>
                </a:solidFill>
              </a:rPr>
              <a:t>Motion 368 (MAC)</a:t>
            </a:r>
          </a:p>
        </p:txBody>
      </p:sp>
      <p:sp>
        <p:nvSpPr>
          <p:cNvPr id="8" name="Content Placeholder 7">
            <a:extLst>
              <a:ext uri="{FF2B5EF4-FFF2-40B4-BE49-F238E27FC236}">
                <a16:creationId xmlns:a16="http://schemas.microsoft.com/office/drawing/2014/main" id="{E8E27E8E-33FD-3CC8-C9AF-364A3744364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seamless roaming, a non-AP MLD is allowed to request preparing more than one candidate target AP MLDs in an SMD during the roaming preparation phase</a:t>
            </a:r>
          </a:p>
          <a:p>
            <a:pPr lvl="1">
              <a:buFont typeface="Arial" panose="020B0604020202020204" pitchFamily="34" charset="0"/>
              <a:buChar char="•"/>
            </a:pPr>
            <a:r>
              <a:rPr lang="en-US" sz="1200" b="0" dirty="0"/>
              <a:t>Preparation with multiple AP MLDs is performed using a separate roaming preparation request for each AP MLD</a:t>
            </a:r>
          </a:p>
          <a:p>
            <a:pPr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a:t>
            </a:r>
          </a:p>
          <a:p>
            <a:pPr lvl="2">
              <a:buFont typeface="Arial" panose="020B0604020202020204" pitchFamily="34" charset="0"/>
              <a:buChar char="•"/>
            </a:pPr>
            <a:r>
              <a:rPr lang="en-US" sz="1100" b="0" dirty="0"/>
              <a:t>Retries with other target AP MLDs are permitted for roaming execution</a:t>
            </a:r>
          </a:p>
          <a:p>
            <a:pPr lvl="1">
              <a:buFont typeface="Arial" panose="020B0604020202020204" pitchFamily="34" charset="0"/>
              <a:buChar char="•"/>
            </a:pPr>
            <a:r>
              <a:rPr lang="en-US" sz="1200" b="0" dirty="0"/>
              <a:t>TBD on policy indication from the AP on multiple target AP MLDs preparation</a:t>
            </a:r>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24/1883, 24/1884,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3603D1-1855-81C2-1077-7FD3EF44B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184</a:t>
            </a:fld>
            <a:endParaRPr lang="en-GB"/>
          </a:p>
        </p:txBody>
      </p:sp>
      <p:sp>
        <p:nvSpPr>
          <p:cNvPr id="5" name="Footer Placeholder 4">
            <a:extLst>
              <a:ext uri="{FF2B5EF4-FFF2-40B4-BE49-F238E27FC236}">
                <a16:creationId xmlns:a16="http://schemas.microsoft.com/office/drawing/2014/main" id="{DDE04F93-7E07-5DC1-0C1A-509D8817962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01C8DDD-F3C8-D102-6B1C-C266DB3396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0925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43300-8BD2-D689-850B-7171572A16D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ACB7A23-C21A-5AD5-406F-0C49DB4D5912}"/>
              </a:ext>
            </a:extLst>
          </p:cNvPr>
          <p:cNvSpPr>
            <a:spLocks noGrp="1"/>
          </p:cNvSpPr>
          <p:nvPr>
            <p:ph type="title"/>
          </p:nvPr>
        </p:nvSpPr>
        <p:spPr/>
        <p:txBody>
          <a:bodyPr/>
          <a:lstStyle/>
          <a:p>
            <a:r>
              <a:rPr lang="en-US" dirty="0">
                <a:solidFill>
                  <a:schemeClr val="tx1"/>
                </a:solidFill>
              </a:rPr>
              <a:t>Motion 369 (MAC)</a:t>
            </a:r>
          </a:p>
        </p:txBody>
      </p:sp>
      <p:sp>
        <p:nvSpPr>
          <p:cNvPr id="8" name="Content Placeholder 7">
            <a:extLst>
              <a:ext uri="{FF2B5EF4-FFF2-40B4-BE49-F238E27FC236}">
                <a16:creationId xmlns:a16="http://schemas.microsoft.com/office/drawing/2014/main" id="{0C3EA469-8718-B20E-0D60-40B9776A642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200" b="0" dirty="0"/>
              <a:t>The SMD Identifier is in the format of a 48-bit MAC address</a:t>
            </a:r>
          </a:p>
          <a:p>
            <a:pPr lvl="1">
              <a:buFont typeface="Arial" panose="020B0604020202020204" pitchFamily="34" charset="0"/>
              <a:buChar char="•"/>
            </a:pPr>
            <a:r>
              <a:rPr lang="en-US" sz="1200" b="0" dirty="0"/>
              <a:t>The SMD Identifier is used in establishing single PMKSA and PTKSA for a non-AP MLD that associates with the SMD-ME</a:t>
            </a:r>
            <a:endParaRPr lang="en-US" sz="1200" dirty="0"/>
          </a:p>
          <a:p>
            <a:endParaRPr lang="en-US" sz="1600" dirty="0"/>
          </a:p>
          <a:p>
            <a:r>
              <a:rPr lang="en-US" sz="1600" dirty="0"/>
              <a:t>Move: Binita Gupta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24/1894, 23/1937, 24/1889, 24/1883, 24/1884, 24/1882].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71767C7-233B-B521-8C33-0FE130F0DC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185</a:t>
            </a:fld>
            <a:endParaRPr lang="en-GB"/>
          </a:p>
        </p:txBody>
      </p:sp>
      <p:sp>
        <p:nvSpPr>
          <p:cNvPr id="5" name="Footer Placeholder 4">
            <a:extLst>
              <a:ext uri="{FF2B5EF4-FFF2-40B4-BE49-F238E27FC236}">
                <a16:creationId xmlns:a16="http://schemas.microsoft.com/office/drawing/2014/main" id="{74E6283E-3BFB-0E76-8643-ECD53DABA8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EDE92E9-BCE7-894B-CBFE-6EC8BC9C78D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5711548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7D0CB-A77F-26A1-2F6A-37E299EC7A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CA85B88-C41E-56D8-85D8-7C37C29A1EE6}"/>
              </a:ext>
            </a:extLst>
          </p:cNvPr>
          <p:cNvSpPr>
            <a:spLocks noGrp="1"/>
          </p:cNvSpPr>
          <p:nvPr>
            <p:ph type="title"/>
          </p:nvPr>
        </p:nvSpPr>
        <p:spPr/>
        <p:txBody>
          <a:bodyPr/>
          <a:lstStyle/>
          <a:p>
            <a:r>
              <a:rPr lang="en-US" dirty="0">
                <a:solidFill>
                  <a:schemeClr val="tx1"/>
                </a:solidFill>
              </a:rPr>
              <a:t>Motion 370 (MAC)</a:t>
            </a:r>
          </a:p>
        </p:txBody>
      </p:sp>
      <p:sp>
        <p:nvSpPr>
          <p:cNvPr id="8" name="Content Placeholder 7">
            <a:extLst>
              <a:ext uri="{FF2B5EF4-FFF2-40B4-BE49-F238E27FC236}">
                <a16:creationId xmlns:a16="http://schemas.microsoft.com/office/drawing/2014/main" id="{20BCA3B4-EB51-138B-CC32-C22D5A151B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following features, if an AP supports the feature, then the AP shall accept a request from an associated STA to enable or disable the feature on its (STA) side </a:t>
            </a:r>
          </a:p>
          <a:p>
            <a:pPr lvl="1">
              <a:buFont typeface="Arial" panose="020B0604020202020204" pitchFamily="34" charset="0"/>
              <a:buChar char="•"/>
            </a:pPr>
            <a:r>
              <a:rPr lang="en-US" sz="1400" b="0" dirty="0"/>
              <a:t>Dynamic unavailability operation </a:t>
            </a:r>
          </a:p>
          <a:p>
            <a:pPr lvl="1">
              <a:buFont typeface="Arial" panose="020B0604020202020204" pitchFamily="34" charset="0"/>
              <a:buChar char="•"/>
            </a:pPr>
            <a:r>
              <a:rPr lang="en-US" sz="1400" b="0" dirty="0"/>
              <a:t>Dynamic power save</a:t>
            </a:r>
          </a:p>
          <a:p>
            <a:endParaRPr lang="en-US" sz="1600" dirty="0"/>
          </a:p>
          <a:p>
            <a:endParaRPr lang="en-US" sz="1600" dirty="0"/>
          </a:p>
          <a:p>
            <a:endParaRPr lang="en-US" sz="1600" dirty="0"/>
          </a:p>
          <a:p>
            <a:r>
              <a:rPr lang="en-US" sz="1600" dirty="0"/>
              <a:t>Move: Laurent Cariou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docs:[24/1226r0, 24/1261r3 ].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5BD04A-4789-215D-C0C8-E15A617290E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186</a:t>
            </a:fld>
            <a:endParaRPr lang="en-GB"/>
          </a:p>
        </p:txBody>
      </p:sp>
      <p:sp>
        <p:nvSpPr>
          <p:cNvPr id="5" name="Footer Placeholder 4">
            <a:extLst>
              <a:ext uri="{FF2B5EF4-FFF2-40B4-BE49-F238E27FC236}">
                <a16:creationId xmlns:a16="http://schemas.microsoft.com/office/drawing/2014/main" id="{A758821A-2D81-F689-629B-02821FAA90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A0890EB-226B-174A-C912-222B44A6C8A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8755395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34B4B-8F25-8814-0566-52B414CA65E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FC00B2C-5B62-1A08-54C8-3145845AFF90}"/>
              </a:ext>
            </a:extLst>
          </p:cNvPr>
          <p:cNvSpPr>
            <a:spLocks noGrp="1"/>
          </p:cNvSpPr>
          <p:nvPr>
            <p:ph type="title"/>
          </p:nvPr>
        </p:nvSpPr>
        <p:spPr/>
        <p:txBody>
          <a:bodyPr/>
          <a:lstStyle/>
          <a:p>
            <a:r>
              <a:rPr lang="en-US" dirty="0">
                <a:solidFill>
                  <a:schemeClr val="tx1"/>
                </a:solidFill>
              </a:rPr>
              <a:t>Motion 371 (PHY)</a:t>
            </a:r>
          </a:p>
        </p:txBody>
      </p:sp>
      <p:sp>
        <p:nvSpPr>
          <p:cNvPr id="8" name="Content Placeholder 7">
            <a:extLst>
              <a:ext uri="{FF2B5EF4-FFF2-40B4-BE49-F238E27FC236}">
                <a16:creationId xmlns:a16="http://schemas.microsoft.com/office/drawing/2014/main" id="{391E020C-62DA-ECDD-CD7F-064C879380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The following information shall be exchanged before COBF PPDU: </a:t>
            </a:r>
          </a:p>
          <a:p>
            <a:pPr lvl="1">
              <a:buFont typeface="Arial" panose="020B0604020202020204" pitchFamily="34" charset="0"/>
              <a:buChar char="•"/>
            </a:pPr>
            <a:r>
              <a:rPr lang="en-US" sz="1600" dirty="0"/>
              <a:t>Min-</a:t>
            </a:r>
            <a:r>
              <a:rPr lang="en-US" sz="1600" dirty="0" err="1"/>
              <a:t>Nsym</a:t>
            </a:r>
            <a:r>
              <a:rPr lang="en-US" sz="1600" dirty="0"/>
              <a:t> and Max-</a:t>
            </a:r>
            <a:r>
              <a:rPr lang="en-US" sz="1600" dirty="0" err="1"/>
              <a:t>Nsym</a:t>
            </a:r>
            <a:r>
              <a:rPr lang="en-US" sz="1600" dirty="0"/>
              <a:t> indication about the COBF PPDU length sent in the COBF invite frame </a:t>
            </a:r>
          </a:p>
          <a:p>
            <a:pPr lvl="1">
              <a:buFont typeface="Arial" panose="020B0604020202020204" pitchFamily="34" charset="0"/>
              <a:buChar char="•"/>
            </a:pPr>
            <a:r>
              <a:rPr lang="en-US" sz="1600" dirty="0"/>
              <a:t>Suggested </a:t>
            </a:r>
            <a:r>
              <a:rPr lang="en-US" sz="1600" dirty="0" err="1"/>
              <a:t>Nsym</a:t>
            </a:r>
            <a:r>
              <a:rPr lang="en-US" sz="1600" dirty="0"/>
              <a:t> indication in the COBF response frame from shared AP </a:t>
            </a:r>
          </a:p>
          <a:p>
            <a:pPr lvl="2">
              <a:buFont typeface="Arial" panose="020B0604020202020204" pitchFamily="34" charset="0"/>
              <a:buChar char="•"/>
            </a:pPr>
            <a:r>
              <a:rPr lang="en-US" sz="1200" dirty="0"/>
              <a:t>Sharing AP is allowed to ignore the shared AP’s suggestion </a:t>
            </a:r>
          </a:p>
          <a:p>
            <a:pPr lvl="2">
              <a:buFont typeface="Arial" panose="020B0604020202020204" pitchFamily="34" charset="0"/>
              <a:buChar char="•"/>
            </a:pPr>
            <a:r>
              <a:rPr lang="en-US" sz="1200" dirty="0"/>
              <a:t>Suggested value shall not be smaller than the Min-</a:t>
            </a:r>
            <a:r>
              <a:rPr lang="en-US" sz="1200" dirty="0" err="1"/>
              <a:t>Nsym</a:t>
            </a:r>
            <a:r>
              <a:rPr lang="en-US" sz="1200" dirty="0"/>
              <a:t> value from sharing AP</a:t>
            </a:r>
          </a:p>
          <a:p>
            <a:endParaRPr lang="en-US" sz="16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docs:[25/381r1,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AB6742B-015A-873E-2C3D-EE5C27230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187</a:t>
            </a:fld>
            <a:endParaRPr lang="en-GB"/>
          </a:p>
        </p:txBody>
      </p:sp>
      <p:sp>
        <p:nvSpPr>
          <p:cNvPr id="5" name="Footer Placeholder 4">
            <a:extLst>
              <a:ext uri="{FF2B5EF4-FFF2-40B4-BE49-F238E27FC236}">
                <a16:creationId xmlns:a16="http://schemas.microsoft.com/office/drawing/2014/main" id="{E37FC02C-6341-CA2E-A170-CC95F0A028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828A5B-F589-F6CC-6BEC-14C43A9C1CC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013444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AFBDA-8830-DFDD-6AF4-72869C77288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12E7788-DD50-248E-7A6B-A61DAE59EA92}"/>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PM2</a:t>
            </a:r>
          </a:p>
        </p:txBody>
      </p:sp>
      <p:sp>
        <p:nvSpPr>
          <p:cNvPr id="8" name="Text Placeholder 7">
            <a:extLst>
              <a:ext uri="{FF2B5EF4-FFF2-40B4-BE49-F238E27FC236}">
                <a16:creationId xmlns:a16="http://schemas.microsoft.com/office/drawing/2014/main" id="{F5E9C2DA-128E-0DF8-0863-B0BD1B25F2A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8801287C-2D66-EB6E-62F5-460531D7EF77}"/>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D9AD6932-38D8-EE8C-F657-A28D197278D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D5ABBB9C-1140-A9A3-8116-4D196E3709EC}"/>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6797100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D7DBD-5A6C-F409-9881-EADB975B01D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95542F-7711-F765-6DB4-770E4DB5DC43}"/>
              </a:ext>
            </a:extLst>
          </p:cNvPr>
          <p:cNvSpPr>
            <a:spLocks noGrp="1"/>
          </p:cNvSpPr>
          <p:nvPr>
            <p:ph type="title"/>
          </p:nvPr>
        </p:nvSpPr>
        <p:spPr/>
        <p:txBody>
          <a:bodyPr/>
          <a:lstStyle/>
          <a:p>
            <a:r>
              <a:rPr lang="en-US" dirty="0">
                <a:solidFill>
                  <a:schemeClr val="tx1"/>
                </a:solidFill>
              </a:rPr>
              <a:t>Motion 372 (Joint)</a:t>
            </a:r>
          </a:p>
        </p:txBody>
      </p:sp>
      <p:sp>
        <p:nvSpPr>
          <p:cNvPr id="8" name="Content Placeholder 7">
            <a:extLst>
              <a:ext uri="{FF2B5EF4-FFF2-40B4-BE49-F238E27FC236}">
                <a16:creationId xmlns:a16="http://schemas.microsoft.com/office/drawing/2014/main" id="{5B2C5670-5A36-CE3B-3F2E-F9FDDCAABF6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EHT Compressed Beamforming/CQI report</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E0E97AC-38D8-B061-5B30-65137210D8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189</a:t>
            </a:fld>
            <a:endParaRPr lang="en-GB"/>
          </a:p>
        </p:txBody>
      </p:sp>
      <p:sp>
        <p:nvSpPr>
          <p:cNvPr id="5" name="Footer Placeholder 4">
            <a:extLst>
              <a:ext uri="{FF2B5EF4-FFF2-40B4-BE49-F238E27FC236}">
                <a16:creationId xmlns:a16="http://schemas.microsoft.com/office/drawing/2014/main" id="{1F73103C-6FED-2376-A168-3F57CF0F08E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C484EC1-2077-BD01-39B1-DC8A6E40E44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38890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99EC2-95E8-0D54-2F3B-197862A15F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03D801-7D0F-E776-C629-4857CCC04FDB}"/>
              </a:ext>
            </a:extLst>
          </p:cNvPr>
          <p:cNvSpPr>
            <a:spLocks noGrp="1"/>
          </p:cNvSpPr>
          <p:nvPr>
            <p:ph type="title"/>
          </p:nvPr>
        </p:nvSpPr>
        <p:spPr/>
        <p:txBody>
          <a:bodyPr/>
          <a:lstStyle/>
          <a:p>
            <a:r>
              <a:rPr lang="en-US" dirty="0">
                <a:solidFill>
                  <a:schemeClr val="tx1"/>
                </a:solidFill>
              </a:rPr>
              <a:t>Motion 373 (Joint)</a:t>
            </a:r>
          </a:p>
        </p:txBody>
      </p:sp>
      <p:sp>
        <p:nvSpPr>
          <p:cNvPr id="8" name="Content Placeholder 7">
            <a:extLst>
              <a:ext uri="{FF2B5EF4-FFF2-40B4-BE49-F238E27FC236}">
                <a16:creationId xmlns:a16="http://schemas.microsoft.com/office/drawing/2014/main" id="{99C678A0-D352-1761-D15A-8C488EC68B1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EHT Compressed Beamforming/CQI report containing UHR Co-BF sounding feedback shall be carried in EHT TB PPDU</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7EDDD73-7958-8597-E71B-EB9ED21365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190</a:t>
            </a:fld>
            <a:endParaRPr lang="en-GB"/>
          </a:p>
        </p:txBody>
      </p:sp>
      <p:sp>
        <p:nvSpPr>
          <p:cNvPr id="5" name="Footer Placeholder 4">
            <a:extLst>
              <a:ext uri="{FF2B5EF4-FFF2-40B4-BE49-F238E27FC236}">
                <a16:creationId xmlns:a16="http://schemas.microsoft.com/office/drawing/2014/main" id="{DEC9788B-124D-A58F-3264-7B9E69ABA07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20C947E-EAD6-FEDA-AD84-9B0E5BBA64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71832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778B4-CAE5-D0C6-D63C-EADC5495332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08B46E3-5035-8D19-5CF7-21930A12C0DE}"/>
              </a:ext>
            </a:extLst>
          </p:cNvPr>
          <p:cNvSpPr>
            <a:spLocks noGrp="1"/>
          </p:cNvSpPr>
          <p:nvPr>
            <p:ph type="title"/>
          </p:nvPr>
        </p:nvSpPr>
        <p:spPr/>
        <p:txBody>
          <a:bodyPr/>
          <a:lstStyle/>
          <a:p>
            <a:r>
              <a:rPr lang="en-US" dirty="0">
                <a:solidFill>
                  <a:schemeClr val="tx1"/>
                </a:solidFill>
              </a:rPr>
              <a:t>Motion 374 (Joint)</a:t>
            </a:r>
          </a:p>
        </p:txBody>
      </p:sp>
      <p:sp>
        <p:nvSpPr>
          <p:cNvPr id="8" name="Content Placeholder 7">
            <a:extLst>
              <a:ext uri="{FF2B5EF4-FFF2-40B4-BE49-F238E27FC236}">
                <a16:creationId xmlns:a16="http://schemas.microsoft.com/office/drawing/2014/main" id="{56BD94A0-3C3B-AD84-C3DC-6F65D9882C2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the EHT sounding segmentation and retransmission of 11be feedback segments rules.</a:t>
            </a:r>
          </a:p>
          <a:p>
            <a:endParaRPr lang="en-US" sz="1600" dirty="0"/>
          </a:p>
          <a:p>
            <a:endParaRPr lang="en-US" sz="1600" dirty="0"/>
          </a:p>
          <a:p>
            <a:endParaRPr lang="en-US" sz="1600" dirty="0"/>
          </a:p>
          <a:p>
            <a:endParaRPr lang="en-US" sz="1600" dirty="0"/>
          </a:p>
          <a:p>
            <a:r>
              <a:rPr lang="en-US" sz="1600" dirty="0"/>
              <a:t>Move: You-Wei Chen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44BF0F8-05BA-4C13-05A4-A7666EEEF4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191</a:t>
            </a:fld>
            <a:endParaRPr lang="en-GB"/>
          </a:p>
        </p:txBody>
      </p:sp>
      <p:sp>
        <p:nvSpPr>
          <p:cNvPr id="5" name="Footer Placeholder 4">
            <a:extLst>
              <a:ext uri="{FF2B5EF4-FFF2-40B4-BE49-F238E27FC236}">
                <a16:creationId xmlns:a16="http://schemas.microsoft.com/office/drawing/2014/main" id="{07111FF0-D69E-31EC-4C7A-88B906A93FB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14152-68A6-FFC3-AEA7-B62FBEC1606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0808145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F479F-CF90-45E8-3F84-E26315E4E5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F84F8CC-33DF-4097-D25E-4AC653B2DDE7}"/>
              </a:ext>
            </a:extLst>
          </p:cNvPr>
          <p:cNvSpPr>
            <a:spLocks noGrp="1"/>
          </p:cNvSpPr>
          <p:nvPr>
            <p:ph type="title"/>
          </p:nvPr>
        </p:nvSpPr>
        <p:spPr/>
        <p:txBody>
          <a:bodyPr/>
          <a:lstStyle/>
          <a:p>
            <a:r>
              <a:rPr lang="en-US" dirty="0">
                <a:solidFill>
                  <a:schemeClr val="tx1"/>
                </a:solidFill>
              </a:rPr>
              <a:t>Motion 375 (Joint)</a:t>
            </a:r>
          </a:p>
        </p:txBody>
      </p:sp>
      <p:sp>
        <p:nvSpPr>
          <p:cNvPr id="8" name="Content Placeholder 7">
            <a:extLst>
              <a:ext uri="{FF2B5EF4-FFF2-40B4-BE49-F238E27FC236}">
                <a16:creationId xmlns:a16="http://schemas.microsoft.com/office/drawing/2014/main" id="{99DC6FE0-7541-72E6-5A7C-1DAFBC25BF9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kern="100" dirty="0">
                <a:effectLst/>
                <a:ea typeface="Aptos" panose="020B0004020202020204" pitchFamily="34" charset="0"/>
                <a:cs typeface="Times New Roman" panose="02020603050405020304" pitchFamily="18" charset="0"/>
              </a:rPr>
              <a:t>UHR Co-BF sounding uses EHT MU full bandwidth feedback</a:t>
            </a:r>
            <a:endParaRPr lang="en-US" sz="1600" dirty="0"/>
          </a:p>
          <a:p>
            <a:endParaRPr lang="en-US" sz="1600" dirty="0"/>
          </a:p>
          <a:p>
            <a:endParaRPr lang="en-US" sz="1600" dirty="0"/>
          </a:p>
          <a:p>
            <a:endParaRPr lang="en-US" sz="1600" dirty="0"/>
          </a:p>
          <a:p>
            <a:r>
              <a:rPr lang="en-US" sz="1600" dirty="0"/>
              <a:t>Move: You-Wei Chen				Second: Aiguo Yan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CF8942-EBE5-FACD-E657-A58619AC79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192</a:t>
            </a:fld>
            <a:endParaRPr lang="en-GB"/>
          </a:p>
        </p:txBody>
      </p:sp>
      <p:sp>
        <p:nvSpPr>
          <p:cNvPr id="5" name="Footer Placeholder 4">
            <a:extLst>
              <a:ext uri="{FF2B5EF4-FFF2-40B4-BE49-F238E27FC236}">
                <a16:creationId xmlns:a16="http://schemas.microsoft.com/office/drawing/2014/main" id="{56E8BB14-1BDB-6436-EB81-98E4A1B12B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253C615-3537-C4F4-58F4-B8F06BFB55B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688164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A22A9-5ACC-B095-A837-7F4C0D0F73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857153-76F9-4988-B3C6-DE1378300B30}"/>
              </a:ext>
            </a:extLst>
          </p:cNvPr>
          <p:cNvSpPr>
            <a:spLocks noGrp="1"/>
          </p:cNvSpPr>
          <p:nvPr>
            <p:ph type="title"/>
          </p:nvPr>
        </p:nvSpPr>
        <p:spPr/>
        <p:txBody>
          <a:bodyPr/>
          <a:lstStyle/>
          <a:p>
            <a:r>
              <a:rPr lang="en-US" dirty="0">
                <a:solidFill>
                  <a:schemeClr val="tx1"/>
                </a:solidFill>
              </a:rPr>
              <a:t>Motion 376 (PDT-Joint)</a:t>
            </a:r>
          </a:p>
        </p:txBody>
      </p:sp>
      <p:sp>
        <p:nvSpPr>
          <p:cNvPr id="8" name="Content Placeholder 7">
            <a:extLst>
              <a:ext uri="{FF2B5EF4-FFF2-40B4-BE49-F238E27FC236}">
                <a16:creationId xmlns:a16="http://schemas.microsoft.com/office/drawing/2014/main" id="{6B0857B6-1DEF-C58B-87C0-83E38B4D86C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11-24/0414r0</a:t>
            </a:r>
            <a:r>
              <a:rPr lang="en-US" sz="1600" dirty="0"/>
              <a:t> to the latest TGbn draft</a:t>
            </a:r>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 [11-24/0414r0].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F02372E-C8B6-1BDA-128A-5A7D2DAD367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193</a:t>
            </a:fld>
            <a:endParaRPr lang="en-GB"/>
          </a:p>
        </p:txBody>
      </p:sp>
      <p:sp>
        <p:nvSpPr>
          <p:cNvPr id="5" name="Footer Placeholder 4">
            <a:extLst>
              <a:ext uri="{FF2B5EF4-FFF2-40B4-BE49-F238E27FC236}">
                <a16:creationId xmlns:a16="http://schemas.microsoft.com/office/drawing/2014/main" id="{1D89BCB7-8E74-C5D6-230D-67F5D2F0BF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9C9DA-08E2-804E-9AD7-556400061C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393914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1063C-39F8-5F35-619B-B7E188658DD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7748C05-4C63-252E-0200-76E21FE09872}"/>
              </a:ext>
            </a:extLst>
          </p:cNvPr>
          <p:cNvSpPr>
            <a:spLocks noGrp="1"/>
          </p:cNvSpPr>
          <p:nvPr>
            <p:ph type="title"/>
          </p:nvPr>
        </p:nvSpPr>
        <p:spPr/>
        <p:txBody>
          <a:bodyPr/>
          <a:lstStyle/>
          <a:p>
            <a:r>
              <a:rPr lang="en-US" dirty="0">
                <a:solidFill>
                  <a:schemeClr val="tx1"/>
                </a:solidFill>
              </a:rPr>
              <a:t>Motion 377 (MAC)</a:t>
            </a:r>
          </a:p>
        </p:txBody>
      </p:sp>
      <p:sp>
        <p:nvSpPr>
          <p:cNvPr id="8" name="Content Placeholder 7">
            <a:extLst>
              <a:ext uri="{FF2B5EF4-FFF2-40B4-BE49-F238E27FC236}">
                <a16:creationId xmlns:a16="http://schemas.microsoft.com/office/drawing/2014/main" id="{E94E9086-8006-A6B4-725B-DFDD0ED0C299}"/>
              </a:ext>
            </a:extLst>
          </p:cNvPr>
          <p:cNvSpPr>
            <a:spLocks noGrp="1"/>
          </p:cNvSpPr>
          <p:nvPr>
            <p:ph idx="1"/>
          </p:nvPr>
        </p:nvSpPr>
        <p:spPr>
          <a:xfrm>
            <a:off x="685800" y="1981200"/>
            <a:ext cx="7770813" cy="4494213"/>
          </a:xfrm>
        </p:spPr>
        <p:txBody>
          <a:bodyPr/>
          <a:lstStyle/>
          <a:p>
            <a:r>
              <a:rPr lang="en-US" sz="1600" dirty="0"/>
              <a:t>Move to the TGbn SFD as follows:</a:t>
            </a:r>
          </a:p>
          <a:p>
            <a:pPr marL="171450" indent="-171450">
              <a:buFont typeface="Arial" panose="020B0604020202020204" pitchFamily="34" charset="0"/>
              <a:buChar char="•"/>
            </a:pPr>
            <a:r>
              <a:rPr lang="en-US" sz="1200" b="0" i="0" dirty="0">
                <a:effectLst/>
              </a:rPr>
              <a:t>Unavailability Target Start Time is indicated using 9 bits with a granularity of 64us</a:t>
            </a:r>
          </a:p>
          <a:p>
            <a:pPr marL="571500" lvl="1" indent="-171450">
              <a:buFont typeface="Arial" panose="020B0604020202020204" pitchFamily="34" charset="0"/>
              <a:buChar char="•"/>
            </a:pPr>
            <a:r>
              <a:rPr lang="en-US" sz="1200" b="0" i="0" u="sng" dirty="0">
                <a:effectLst/>
              </a:rPr>
              <a:t>This subfield contains a partial TSF time at which the unavailability event is expected to start</a:t>
            </a:r>
            <a:r>
              <a:rPr lang="en-US" sz="1200" b="0" i="0" dirty="0">
                <a:effectLst/>
              </a:rPr>
              <a:t> </a:t>
            </a:r>
            <a:endParaRPr lang="en-US" sz="1200" b="0" dirty="0"/>
          </a:p>
          <a:p>
            <a:pPr marL="571500" lvl="1" indent="-171450">
              <a:buFont typeface="Arial" panose="020B0604020202020204" pitchFamily="34" charset="0"/>
              <a:buChar char="•"/>
            </a:pPr>
            <a:r>
              <a:rPr lang="en-US" sz="1200" b="0" i="0" u="sng" dirty="0">
                <a:effectLst/>
              </a:rPr>
              <a:t>Except that this subfield is reserved (i.e., invalid and to be ignored by the recipient) if the Unavailability Duration subfield is equal to 0</a:t>
            </a:r>
            <a:r>
              <a:rPr lang="en-US" sz="1200" b="0" i="0" dirty="0">
                <a:effectLst/>
              </a:rPr>
              <a:t> </a:t>
            </a:r>
            <a:endParaRPr lang="en-US" sz="1200" dirty="0"/>
          </a:p>
          <a:p>
            <a:pPr marL="171450" indent="-171450">
              <a:buFont typeface="Arial" panose="020B0604020202020204" pitchFamily="34" charset="0"/>
              <a:buChar char="•"/>
            </a:pPr>
            <a:r>
              <a:rPr lang="en-US" sz="1200" b="0" i="0" dirty="0">
                <a:effectLst/>
              </a:rPr>
              <a:t>Unavailability Duration is indicated using 9 bits with a granularity of 64us </a:t>
            </a:r>
            <a:endParaRPr lang="en-US" sz="1200" dirty="0"/>
          </a:p>
          <a:p>
            <a:pPr marL="571500" lvl="1" indent="-171450">
              <a:buFont typeface="Arial" panose="020B0604020202020204" pitchFamily="34" charset="0"/>
              <a:buChar char="•"/>
            </a:pPr>
            <a:r>
              <a:rPr lang="en-US" sz="1200" b="0" i="0" u="sng" dirty="0">
                <a:effectLst/>
              </a:rPr>
              <a:t>This subfield is set to the estimated duration, in units of 64 microseconds, of the unavailability event except that</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value 0 indicates that the STA is available </a:t>
            </a:r>
            <a:endParaRPr lang="en-US" sz="1200" u="sng" dirty="0"/>
          </a:p>
          <a:p>
            <a:pPr marL="571500" lvl="1" indent="-171450">
              <a:buFont typeface="Arial" panose="020B0604020202020204" pitchFamily="34" charset="0"/>
              <a:buChar char="•"/>
            </a:pPr>
            <a:r>
              <a:rPr lang="en-US" sz="1200" b="0" i="0" u="sng" dirty="0">
                <a:effectLst/>
              </a:rPr>
              <a:t>The value 511 indicates that the STA is unavailable for an indefinite duration of time</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STA shall not use the value 511 unless the unavailability duration is unknown</a:t>
            </a:r>
            <a:r>
              <a:rPr lang="en-US" sz="1200" b="0" i="0" dirty="0">
                <a:effectLst/>
              </a:rPr>
              <a:t> </a:t>
            </a:r>
            <a:endParaRPr lang="en-US" sz="1200" dirty="0"/>
          </a:p>
          <a:p>
            <a:pPr marL="171450" indent="-171450">
              <a:buFont typeface="Arial" panose="020B0604020202020204" pitchFamily="34" charset="0"/>
              <a:buChar char="•"/>
            </a:pPr>
            <a:r>
              <a:rPr lang="en-US" sz="1200" b="0" i="0" u="sng" dirty="0">
                <a:effectLst/>
              </a:rPr>
              <a:t>A non-AP STA that intends to transition to available state shall indicate to its associated AP that it transitions from being unavailable to being available by sending a BSRP GI3 Trigger frame with the Unavailability Duration field set to 0.</a:t>
            </a:r>
            <a:r>
              <a:rPr lang="en-US" sz="1200" b="0" i="0" dirty="0">
                <a:effectLst/>
              </a:rPr>
              <a:t> </a:t>
            </a:r>
          </a:p>
          <a:p>
            <a:r>
              <a:rPr lang="en-US" sz="1600" dirty="0"/>
              <a:t>Move: Sherief Helwa		Second: Qi Wang</a:t>
            </a:r>
          </a:p>
          <a:p>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r>
              <a:rPr lang="en-US" sz="1200" b="0" i="1" dirty="0"/>
              <a:t>Reference docs:[24/1558, 25/430, 25/0063].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383E8-0A6A-380B-5F27-3709766F6DA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1F3F88B1-6FA2-0100-C116-B240264215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025AC44-CB83-4EFD-4A34-6517A93BAA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997975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CCA46D-FD40-DC56-B3A4-1EF6BE6ABA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77DBEC-D6EE-87AC-A0B5-1FDC6FFC6CF1}"/>
              </a:ext>
            </a:extLst>
          </p:cNvPr>
          <p:cNvSpPr>
            <a:spLocks noGrp="1"/>
          </p:cNvSpPr>
          <p:nvPr>
            <p:ph type="title"/>
          </p:nvPr>
        </p:nvSpPr>
        <p:spPr/>
        <p:txBody>
          <a:bodyPr/>
          <a:lstStyle/>
          <a:p>
            <a:r>
              <a:rPr lang="en-US" dirty="0">
                <a:solidFill>
                  <a:schemeClr val="tx1"/>
                </a:solidFill>
              </a:rPr>
              <a:t>Motion 378 (MAC)</a:t>
            </a:r>
          </a:p>
        </p:txBody>
      </p:sp>
      <p:sp>
        <p:nvSpPr>
          <p:cNvPr id="8" name="Content Placeholder 7">
            <a:extLst>
              <a:ext uri="{FF2B5EF4-FFF2-40B4-BE49-F238E27FC236}">
                <a16:creationId xmlns:a16="http://schemas.microsoft.com/office/drawing/2014/main" id="{E9D80032-F182-49DF-2CBA-0F475562116C}"/>
              </a:ext>
            </a:extLst>
          </p:cNvPr>
          <p:cNvSpPr>
            <a:spLocks noGrp="1"/>
          </p:cNvSpPr>
          <p:nvPr>
            <p:ph idx="1"/>
          </p:nvPr>
        </p:nvSpPr>
        <p:spPr>
          <a:xfrm>
            <a:off x="685800" y="1981200"/>
            <a:ext cx="7770813" cy="4113213"/>
          </a:xfrm>
        </p:spPr>
        <p:txBody>
          <a:bodyPr/>
          <a:lstStyle/>
          <a:p>
            <a:r>
              <a:rPr lang="en-US" sz="1600" b="0" dirty="0"/>
              <a:t>Move to add to the TGbn SFD the following:</a:t>
            </a:r>
          </a:p>
          <a:p>
            <a:pPr>
              <a:buFont typeface="Arial" panose="020B0604020202020204" pitchFamily="34" charset="0"/>
              <a:buChar char="•"/>
            </a:pPr>
            <a:r>
              <a:rPr lang="en-US" sz="1600" b="0" dirty="0"/>
              <a:t>If the SMD is part of an FT mobility domain the following applies </a:t>
            </a:r>
          </a:p>
          <a:p>
            <a:pPr lvl="1">
              <a:buFont typeface="Arial" panose="020B0604020202020204" pitchFamily="34" charset="0"/>
              <a:buChar char="•"/>
            </a:pPr>
            <a:r>
              <a:rPr lang="en-US" sz="1600" b="0" dirty="0"/>
              <a:t>The single PMKSA to be used in the SMD is the PMK-R1 SA and is bound to the SMD-ME, when the non-AP MLD initially associates with the SMD ME using FT initial MD association.</a:t>
            </a:r>
          </a:p>
          <a:p>
            <a:endParaRPr lang="en-US" sz="1600" dirty="0"/>
          </a:p>
          <a:p>
            <a:endParaRPr lang="en-US" sz="1600" dirty="0"/>
          </a:p>
          <a:p>
            <a:endParaRPr lang="en-US" sz="1600" dirty="0"/>
          </a:p>
          <a:p>
            <a:r>
              <a:rPr lang="en-US" sz="1600" dirty="0"/>
              <a:t>Move: 	Jarkko Kneckt				Second: Yanjun Sun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solidFill>
                  <a:srgbClr val="FF0000"/>
                </a:solidFill>
              </a:rPr>
              <a:t>???</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FB46CB-BF2C-7B7E-6ADA-55E794817A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195</a:t>
            </a:fld>
            <a:endParaRPr lang="en-GB"/>
          </a:p>
        </p:txBody>
      </p:sp>
      <p:sp>
        <p:nvSpPr>
          <p:cNvPr id="5" name="Footer Placeholder 4">
            <a:extLst>
              <a:ext uri="{FF2B5EF4-FFF2-40B4-BE49-F238E27FC236}">
                <a16:creationId xmlns:a16="http://schemas.microsoft.com/office/drawing/2014/main" id="{A1850049-5AAA-E9D6-7A30-7AF4885AD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BA43BE-E1AC-98FB-6412-A1A17976A7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57581050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379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000" dirty="0">
                <a:solidFill>
                  <a:schemeClr val="tx1"/>
                </a:solidFill>
              </a:rPr>
              <a:t>Move to instruct the TGbn Editor to create IEEE802.11bn D0.2 draft after incorporating the approved proposed draft changes as specified in </a:t>
            </a:r>
            <a:r>
              <a:rPr lang="en-US" sz="2000" u="sng" dirty="0">
                <a:solidFill>
                  <a:schemeClr val="tx1"/>
                </a:solidFill>
              </a:rPr>
              <a:t>all the applicable</a:t>
            </a:r>
            <a:r>
              <a:rPr lang="en-US" sz="2000" dirty="0">
                <a:solidFill>
                  <a:schemeClr val="tx1"/>
                </a:solidFill>
              </a:rPr>
              <a:t> Motions from 296 to </a:t>
            </a:r>
            <a:r>
              <a:rPr lang="en-US" sz="2000" dirty="0">
                <a:solidFill>
                  <a:srgbClr val="FF0000"/>
                </a:solidFill>
              </a:rPr>
              <a:t>378</a:t>
            </a:r>
            <a:r>
              <a:rPr lang="en-US" sz="2000" dirty="0">
                <a:solidFill>
                  <a:schemeClr val="tx1"/>
                </a:solidFill>
              </a:rPr>
              <a:t> (motions with numerical values).</a:t>
            </a:r>
          </a:p>
          <a:p>
            <a:pPr marL="0" indent="0"/>
            <a:endParaRPr lang="en-US" sz="2000" dirty="0"/>
          </a:p>
          <a:p>
            <a:pPr marL="0" indent="0"/>
            <a:r>
              <a:rPr lang="en-US" sz="2000" dirty="0"/>
              <a:t>Move: Abhishek Patil		Second: Ross J. Yu</a:t>
            </a:r>
          </a:p>
          <a:p>
            <a:pPr marL="0" indent="0"/>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TGbn MAC/PHY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TGbn MAC/PHY (mixed mode) ad-hoc meeting on 23 to 25 July 2025, in </a:t>
            </a:r>
            <a:r>
              <a:rPr lang="en-US" altLang="en-US" dirty="0">
                <a:solidFill>
                  <a:srgbClr val="FF0000"/>
                </a:solidFill>
              </a:rPr>
              <a:t>TBD location</a:t>
            </a:r>
            <a:r>
              <a:rPr lang="en-US" altLang="en-US" dirty="0">
                <a:solidFill>
                  <a:schemeClr val="tx1"/>
                </a:solidFill>
              </a:rPr>
              <a:t>, Europe for the purpose of TGbn comment resolution and consideration of document submissions</a:t>
            </a:r>
          </a:p>
          <a:p>
            <a:endParaRPr lang="en-US" altLang="en-US" dirty="0"/>
          </a:p>
          <a:p>
            <a:r>
              <a:rPr lang="en-US" dirty="0"/>
              <a:t>Move: Kumail Haider			Second: Rubayet Shafin</a:t>
            </a:r>
          </a:p>
          <a:p>
            <a:r>
              <a:rPr lang="en-US" sz="2400" dirty="0"/>
              <a:t>Preliminary Result: 124Y, 7N, 44A (pass)</a:t>
            </a:r>
          </a:p>
          <a:p>
            <a:r>
              <a:rPr lang="en-US" dirty="0">
                <a:highlight>
                  <a:srgbClr val="00FF00"/>
                </a:highlight>
              </a:rPr>
              <a:t>Result: 120Y, 7N, 43A (pass).</a:t>
            </a:r>
            <a:endParaRPr lang="en-US" sz="2400"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8FE13-1DEE-0761-B987-8CD83922C746}"/>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58880B5-5D5E-5142-5F51-BB775C228246}"/>
              </a:ext>
            </a:extLst>
          </p:cNvPr>
          <p:cNvSpPr>
            <a:spLocks noGrp="1"/>
          </p:cNvSpPr>
          <p:nvPr>
            <p:ph type="title"/>
          </p:nvPr>
        </p:nvSpPr>
        <p:spPr/>
        <p:txBody>
          <a:bodyPr/>
          <a:lstStyle/>
          <a:p>
            <a:r>
              <a:rPr lang="en-US" sz="3600" dirty="0">
                <a:solidFill>
                  <a:schemeClr val="tx1"/>
                </a:solidFill>
              </a:rPr>
              <a:t>Motions on April 24</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39F47FC8-50CF-706C-D8FC-6E8ED82DA707}"/>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5B7C42E3-B96F-51C3-BA10-99D24C580105}"/>
              </a:ext>
            </a:extLst>
          </p:cNvPr>
          <p:cNvSpPr>
            <a:spLocks noGrp="1"/>
          </p:cNvSpPr>
          <p:nvPr>
            <p:ph type="dt" idx="10"/>
          </p:nvPr>
        </p:nvSpPr>
        <p:spPr/>
        <p:txBody>
          <a:bodyPr/>
          <a:lstStyle/>
          <a:p>
            <a:r>
              <a:rPr lang="en-US" dirty="0"/>
              <a:t>April 2025</a:t>
            </a:r>
            <a:endParaRPr lang="en-GB" dirty="0"/>
          </a:p>
        </p:txBody>
      </p:sp>
      <p:sp>
        <p:nvSpPr>
          <p:cNvPr id="5" name="Footer Placeholder 4">
            <a:extLst>
              <a:ext uri="{FF2B5EF4-FFF2-40B4-BE49-F238E27FC236}">
                <a16:creationId xmlns:a16="http://schemas.microsoft.com/office/drawing/2014/main" id="{BBE324C1-601A-AB4F-F26A-8B0FC9A568DC}"/>
              </a:ext>
            </a:extLst>
          </p:cNvPr>
          <p:cNvSpPr>
            <a:spLocks noGrp="1"/>
          </p:cNvSpPr>
          <p:nvPr>
            <p:ph type="ftr" idx="11"/>
          </p:nvPr>
        </p:nvSpPr>
        <p:spPr/>
        <p:txBody>
          <a:bodyPr/>
          <a:lstStyle/>
          <a:p>
            <a:r>
              <a:rPr lang="en-GB" dirty="0"/>
              <a:t>Alfred Asterjadhi, Qualcomm Inc.</a:t>
            </a:r>
          </a:p>
        </p:txBody>
      </p:sp>
      <p:sp>
        <p:nvSpPr>
          <p:cNvPr id="4" name="Slide Number Placeholder 3">
            <a:extLst>
              <a:ext uri="{FF2B5EF4-FFF2-40B4-BE49-F238E27FC236}">
                <a16:creationId xmlns:a16="http://schemas.microsoft.com/office/drawing/2014/main" id="{B15872F0-4474-C845-DDA6-2AB99773579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147695727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(41C):</a:t>
            </a:r>
          </a:p>
          <a:p>
            <a:pPr marL="285750" indent="-285750">
              <a:buFont typeface="Arial" panose="020B0604020202020204" pitchFamily="34" charset="0"/>
              <a:buChar char="•"/>
            </a:pPr>
            <a:r>
              <a:rPr lang="en-US" sz="1100" b="0" i="1" dirty="0">
                <a:solidFill>
                  <a:schemeClr val="tx1"/>
                </a:solidFill>
              </a:rPr>
              <a:t>1366, 1367, 2285 in </a:t>
            </a:r>
            <a:r>
              <a:rPr lang="en-US" sz="1000" b="0" i="0" dirty="0">
                <a:solidFill>
                  <a:srgbClr val="000000"/>
                </a:solidFill>
                <a:effectLst/>
                <a:latin typeface="Times New Roman" panose="02020603050405020304" pitchFamily="18" charset="0"/>
                <a:hlinkClick r:id="rId2"/>
              </a:rPr>
              <a:t>11-5/0505r0</a:t>
            </a:r>
            <a:r>
              <a:rPr lang="en-US" sz="1000" b="0" i="0" dirty="0">
                <a:solidFill>
                  <a:srgbClr val="000000"/>
                </a:solidFill>
                <a:effectLst/>
                <a:latin typeface="Times New Roman" panose="02020603050405020304" pitchFamily="18" charset="0"/>
              </a:rPr>
              <a:t> </a:t>
            </a:r>
            <a:r>
              <a:rPr lang="en-US" sz="1100" b="0" i="1" dirty="0">
                <a:solidFill>
                  <a:schemeClr val="tx1"/>
                </a:solidFill>
              </a:rPr>
              <a:t>[3 CIDs]</a:t>
            </a:r>
          </a:p>
          <a:p>
            <a:pPr marL="285750" indent="-285750">
              <a:buFont typeface="Arial" panose="020B0604020202020204" pitchFamily="34" charset="0"/>
              <a:buChar char="•"/>
            </a:pPr>
            <a:r>
              <a:rPr lang="en-US" sz="1100" b="0" i="1" dirty="0">
                <a:solidFill>
                  <a:schemeClr val="tx1"/>
                </a:solidFill>
              </a:rPr>
              <a:t>5, 6, 8, 321, 937, 938, 939, 940, 1163 in </a:t>
            </a:r>
            <a:r>
              <a:rPr lang="en-US" sz="1100" b="0" i="1" dirty="0">
                <a:solidFill>
                  <a:schemeClr val="tx1"/>
                </a:solidFill>
                <a:hlinkClick r:id="rId3"/>
              </a:rPr>
              <a:t>11-25/0441r2</a:t>
            </a:r>
            <a:r>
              <a:rPr lang="en-US" sz="1100" b="0" i="1" dirty="0">
                <a:solidFill>
                  <a:schemeClr val="tx1"/>
                </a:solidFill>
              </a:rPr>
              <a:t> [9 CIDs]</a:t>
            </a:r>
          </a:p>
          <a:p>
            <a:pPr marL="285750" indent="-285750">
              <a:buFont typeface="Arial" panose="020B0604020202020204" pitchFamily="34" charset="0"/>
              <a:buChar char="•"/>
            </a:pPr>
            <a:r>
              <a:rPr lang="en-US" sz="1100" b="0" i="1" dirty="0">
                <a:solidFill>
                  <a:schemeClr val="tx1"/>
                </a:solidFill>
              </a:rPr>
              <a:t>2728, 3728, 2038, 2231, 288, 289, 456, 1070, 1071, 1102, 1368, 2039, 2040, 2232, 2550, 2729, 3291, 3529, 290, 2041, 2233, 2551, 2552, 3292, 615, 2042, 2703, 2730, 2731 in </a:t>
            </a:r>
            <a:r>
              <a:rPr lang="en-US" sz="1100" b="0" i="1" dirty="0">
                <a:solidFill>
                  <a:schemeClr val="tx1"/>
                </a:solidFill>
                <a:hlinkClick r:id="rId4"/>
              </a:rPr>
              <a:t>11-25/0509r2</a:t>
            </a:r>
            <a:r>
              <a:rPr lang="en-US" sz="1100" b="0" i="1" dirty="0">
                <a:solidFill>
                  <a:schemeClr val="tx1"/>
                </a:solidFill>
              </a:rPr>
              <a:t> [29 CIDs]</a:t>
            </a:r>
          </a:p>
          <a:p>
            <a:pPr marL="0" indent="0"/>
            <a:r>
              <a:rPr lang="en-US" altLang="en-US" sz="1600" b="1" dirty="0"/>
              <a:t>and incorporate the text changes into the latest TGbn draft.</a:t>
            </a:r>
          </a:p>
          <a:p>
            <a:pPr marL="0" indent="0"/>
            <a:endParaRPr lang="en-US" sz="1600" dirty="0"/>
          </a:p>
          <a:p>
            <a:pPr marL="0" indent="0"/>
            <a:r>
              <a:rPr lang="en-US" sz="1600" dirty="0"/>
              <a:t>Move: Alice Chen			Second: Ross J. Yu</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PHY ad-hoc teleconference of March 24, 2025.</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a:t>
            </a:r>
            <a:r>
              <a:rPr lang="en-US" altLang="en-US" sz="1600" dirty="0" err="1">
                <a:solidFill>
                  <a:schemeClr val="tx1"/>
                </a:solidFill>
                <a:latin typeface="Arial" panose="020B0604020202020204" pitchFamily="34" charset="0"/>
              </a:rPr>
              <a:t>Wilus</a:t>
            </a:r>
            <a:r>
              <a:rPr lang="en-US" altLang="en-US" sz="1600" dirty="0">
                <a:solidFill>
                  <a:schemeClr val="tx1"/>
                </a:solidFill>
                <a:latin typeface="Arial" panose="020B0604020202020204" pitchFamily="34" charset="0"/>
              </a:rPr>
              <a:t>)</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a:t>
            </a:r>
          </a:p>
          <a:p>
            <a:r>
              <a:rPr lang="en-US" sz="1050" dirty="0">
                <a:highlight>
                  <a:srgbClr val="00FF00"/>
                </a:highlight>
              </a:rPr>
              <a:t>Result: 149Y, 22N, 49A </a:t>
            </a:r>
            <a:r>
              <a:rPr lang="en-US" sz="1050">
                <a:highlight>
                  <a:srgbClr val="00FF00"/>
                </a:highlight>
              </a:rPr>
              <a:t>(passes).</a:t>
            </a:r>
            <a:endParaRPr lang="en-US" sz="1050" dirty="0">
              <a:highlight>
                <a:srgbClr val="00FF00"/>
              </a:highlight>
            </a:endParaRP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3ED18-93EA-7058-C659-E202780F87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B29160-7A36-4F79-244C-450CF8B93A8F}"/>
              </a:ext>
            </a:extLst>
          </p:cNvPr>
          <p:cNvSpPr>
            <a:spLocks noGrp="1"/>
          </p:cNvSpPr>
          <p:nvPr>
            <p:ph type="title"/>
          </p:nvPr>
        </p:nvSpPr>
        <p:spPr/>
        <p:txBody>
          <a:bodyPr/>
          <a:lstStyle/>
          <a:p>
            <a:r>
              <a:rPr lang="en-US" dirty="0">
                <a:solidFill>
                  <a:schemeClr val="tx1"/>
                </a:solidFill>
              </a:rPr>
              <a:t>Motion 381 (PHY)</a:t>
            </a:r>
            <a:endParaRPr lang="en-US" dirty="0"/>
          </a:p>
        </p:txBody>
      </p:sp>
      <p:sp>
        <p:nvSpPr>
          <p:cNvPr id="3" name="Content Placeholder 2">
            <a:extLst>
              <a:ext uri="{FF2B5EF4-FFF2-40B4-BE49-F238E27FC236}">
                <a16:creationId xmlns:a16="http://schemas.microsoft.com/office/drawing/2014/main" id="{391A9F08-3FA0-91F5-E4EB-4E513C565051}"/>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(70C):</a:t>
            </a:r>
          </a:p>
          <a:p>
            <a:pPr marL="285750" indent="-285750">
              <a:buFont typeface="Arial" panose="020B0604020202020204" pitchFamily="34" charset="0"/>
              <a:buChar char="•"/>
            </a:pPr>
            <a:r>
              <a:rPr lang="en-US" sz="1000" b="0" i="0" dirty="0">
                <a:solidFill>
                  <a:srgbClr val="222222"/>
                </a:solidFill>
                <a:effectLst/>
              </a:rPr>
              <a:t>72, 212, 609, 907, 957, 1193, 1519, 1933, 1938, 2337, 2785, 3553, 3554 in </a:t>
            </a:r>
            <a:r>
              <a:rPr lang="en-US" sz="1000" b="0" i="0" dirty="0">
                <a:solidFill>
                  <a:srgbClr val="222222"/>
                </a:solidFill>
                <a:effectLst/>
                <a:hlinkClick r:id="rId2"/>
              </a:rPr>
              <a:t>11-25/0546r1</a:t>
            </a:r>
            <a:r>
              <a:rPr lang="en-US" sz="1100" b="0" i="1" dirty="0">
                <a:solidFill>
                  <a:schemeClr val="tx1"/>
                </a:solidFill>
              </a:rPr>
              <a:t> [13 CIDs]</a:t>
            </a:r>
          </a:p>
          <a:p>
            <a:pPr marL="285750" indent="-285750">
              <a:buFont typeface="Arial" panose="020B0604020202020204" pitchFamily="34" charset="0"/>
              <a:buChar char="•"/>
            </a:pPr>
            <a:r>
              <a:rPr lang="en-US" sz="1000" b="0" i="0" dirty="0">
                <a:solidFill>
                  <a:srgbClr val="222222"/>
                </a:solidFill>
                <a:effectLst/>
              </a:rPr>
              <a:t>110, 276, 397, 398, 461, 462, 472, 712, 716, 854, 860, 1032, 1034, 1328, 1672, 1673, 1674 in</a:t>
            </a:r>
            <a:r>
              <a:rPr lang="en-US" sz="1100" b="0" i="1" dirty="0">
                <a:solidFill>
                  <a:schemeClr val="tx1"/>
                </a:solidFill>
                <a:effectLst/>
              </a:rPr>
              <a:t> </a:t>
            </a:r>
            <a:r>
              <a:rPr lang="en-US" sz="1000" b="0" i="0" dirty="0">
                <a:solidFill>
                  <a:srgbClr val="222222"/>
                </a:solidFill>
                <a:effectLst/>
                <a:hlinkClick r:id="rId3"/>
              </a:rPr>
              <a:t>11-25/0506r1</a:t>
            </a:r>
            <a:r>
              <a:rPr lang="en-US" sz="1000" b="0" i="0" dirty="0">
                <a:solidFill>
                  <a:srgbClr val="222222"/>
                </a:solidFill>
                <a:effectLst/>
              </a:rPr>
              <a:t> </a:t>
            </a:r>
            <a:r>
              <a:rPr lang="en-US" sz="1000" b="0" i="1" dirty="0">
                <a:solidFill>
                  <a:srgbClr val="222222"/>
                </a:solidFill>
                <a:effectLst/>
              </a:rPr>
              <a:t>[17</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1155</a:t>
            </a:r>
            <a:r>
              <a:rPr lang="en-US" sz="1000" b="0" dirty="0">
                <a:solidFill>
                  <a:srgbClr val="222222"/>
                </a:solidFill>
              </a:rPr>
              <a:t> in </a:t>
            </a:r>
            <a:r>
              <a:rPr lang="en-US" sz="1000" b="0" i="0" dirty="0">
                <a:solidFill>
                  <a:srgbClr val="222222"/>
                </a:solidFill>
                <a:effectLst/>
                <a:hlinkClick r:id="rId4"/>
              </a:rPr>
              <a:t>11-25/0518r1</a:t>
            </a:r>
            <a:r>
              <a:rPr lang="en-US" sz="1000" b="0" i="0" dirty="0">
                <a:solidFill>
                  <a:srgbClr val="222222"/>
                </a:solidFill>
                <a:effectLst/>
              </a:rPr>
              <a:t> &amp; 595, 1172, 1590, 1748, 2304 in </a:t>
            </a:r>
            <a:r>
              <a:rPr lang="en-US" sz="1000" b="0" i="0" dirty="0">
                <a:solidFill>
                  <a:srgbClr val="222222"/>
                </a:solidFill>
                <a:effectLst/>
                <a:hlinkClick r:id="rId5"/>
              </a:rPr>
              <a:t>11-25/0520r1</a:t>
            </a:r>
            <a:r>
              <a:rPr lang="en-US" sz="1000" b="0" i="0" dirty="0">
                <a:solidFill>
                  <a:srgbClr val="222222"/>
                </a:solidFill>
                <a:effectLst/>
              </a:rPr>
              <a:t> </a:t>
            </a:r>
            <a:r>
              <a:rPr lang="en-US" sz="1000" b="0" i="1" dirty="0">
                <a:solidFill>
                  <a:srgbClr val="222222"/>
                </a:solidFill>
                <a:effectLst/>
              </a:rPr>
              <a:t>[6</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48, 1621, 49, 50, 51, 2178, 3237, 211, 307, 2179, 575, 2269, 3533, 3555</a:t>
            </a:r>
            <a:r>
              <a:rPr lang="en-US" sz="1000" b="0" dirty="0">
                <a:solidFill>
                  <a:srgbClr val="222222"/>
                </a:solidFill>
              </a:rPr>
              <a:t> in </a:t>
            </a:r>
            <a:r>
              <a:rPr lang="en-US" sz="1000" b="0" i="0" dirty="0">
                <a:solidFill>
                  <a:srgbClr val="222222"/>
                </a:solidFill>
                <a:effectLst/>
                <a:hlinkClick r:id="rId6"/>
              </a:rPr>
              <a:t>11-25/0523r0</a:t>
            </a:r>
            <a:r>
              <a:rPr lang="en-US" sz="1000" b="0" i="0" dirty="0">
                <a:solidFill>
                  <a:srgbClr val="222222"/>
                </a:solidFill>
                <a:effectLst/>
              </a:rPr>
              <a:t> </a:t>
            </a:r>
            <a:r>
              <a:rPr lang="en-US" sz="1000" b="0" i="1" dirty="0">
                <a:solidFill>
                  <a:srgbClr val="222222"/>
                </a:solidFill>
                <a:effectLst/>
              </a:rPr>
              <a:t>[14</a:t>
            </a:r>
            <a:r>
              <a:rPr lang="en-US" sz="1000" b="0" i="1" dirty="0">
                <a:solidFill>
                  <a:schemeClr val="tx1"/>
                </a:solidFill>
              </a:rPr>
              <a:t> CIDs</a:t>
            </a:r>
            <a:r>
              <a:rPr lang="en-US" sz="1000" b="0" i="1" dirty="0">
                <a:solidFill>
                  <a:srgbClr val="222222"/>
                </a:solidFill>
                <a:effectLst/>
              </a:rPr>
              <a:t>]</a:t>
            </a:r>
            <a:endParaRPr lang="en-US" sz="1000" b="0" i="1" dirty="0">
              <a:solidFill>
                <a:srgbClr val="222222"/>
              </a:solidFill>
            </a:endParaRPr>
          </a:p>
          <a:p>
            <a:pPr marL="285750" indent="-285750">
              <a:buFont typeface="Arial" panose="020B0604020202020204" pitchFamily="34" charset="0"/>
              <a:buChar char="•"/>
            </a:pPr>
            <a:r>
              <a:rPr lang="en-US" sz="1000" b="0" i="0" dirty="0">
                <a:solidFill>
                  <a:srgbClr val="222222"/>
                </a:solidFill>
                <a:effectLst/>
              </a:rPr>
              <a:t>310, 2286, 311 in </a:t>
            </a:r>
            <a:r>
              <a:rPr lang="en-US" sz="1000" b="0" i="0" dirty="0">
                <a:solidFill>
                  <a:srgbClr val="222222"/>
                </a:solidFill>
                <a:effectLst/>
                <a:hlinkClick r:id="rId7"/>
              </a:rPr>
              <a:t>11-25/0548r0</a:t>
            </a:r>
            <a:r>
              <a:rPr lang="en-US" sz="1000" b="0" i="0" dirty="0">
                <a:solidFill>
                  <a:srgbClr val="222222"/>
                </a:solidFill>
                <a:effectLst/>
              </a:rPr>
              <a:t> </a:t>
            </a:r>
            <a:r>
              <a:rPr lang="en-US" sz="1000" b="0" i="1" dirty="0">
                <a:solidFill>
                  <a:srgbClr val="222222"/>
                </a:solidFill>
                <a:effectLst/>
              </a:rPr>
              <a:t>[3</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312, 2773, </a:t>
            </a:r>
            <a:r>
              <a:rPr lang="en-US" sz="1000" b="0" i="0" dirty="0">
                <a:solidFill>
                  <a:srgbClr val="FF0000"/>
                </a:solidFill>
                <a:effectLst/>
              </a:rPr>
              <a:t>935*</a:t>
            </a:r>
            <a:r>
              <a:rPr lang="en-US" sz="1000" b="0" i="0" dirty="0">
                <a:solidFill>
                  <a:srgbClr val="222222"/>
                </a:solidFill>
                <a:effectLst/>
              </a:rPr>
              <a:t>, 2753, 584, 1090, 1346, 3472, 936, 2287, 2755, 3473, 3561</a:t>
            </a:r>
            <a:r>
              <a:rPr lang="en-US" sz="1000" b="0" dirty="0">
                <a:solidFill>
                  <a:srgbClr val="222222"/>
                </a:solidFill>
              </a:rPr>
              <a:t> in </a:t>
            </a:r>
            <a:r>
              <a:rPr lang="en-US" sz="1000" b="0" i="0" dirty="0">
                <a:solidFill>
                  <a:srgbClr val="222222"/>
                </a:solidFill>
                <a:effectLst/>
                <a:hlinkClick r:id="rId8"/>
              </a:rPr>
              <a:t>11-25/0549r0</a:t>
            </a:r>
            <a:r>
              <a:rPr lang="en-US" sz="1000" b="0" i="0" dirty="0">
                <a:solidFill>
                  <a:srgbClr val="222222"/>
                </a:solidFill>
                <a:effectLst/>
              </a:rPr>
              <a:t> </a:t>
            </a:r>
            <a:r>
              <a:rPr lang="en-US" sz="1000" b="0" i="1" dirty="0">
                <a:solidFill>
                  <a:srgbClr val="222222"/>
                </a:solidFill>
                <a:effectLst/>
              </a:rPr>
              <a:t>[13</a:t>
            </a:r>
            <a:r>
              <a:rPr lang="en-US" sz="1000" b="0" i="1" dirty="0">
                <a:solidFill>
                  <a:schemeClr val="tx1"/>
                </a:solidFill>
              </a:rPr>
              <a:t> CIDs</a:t>
            </a:r>
            <a:r>
              <a:rPr lang="en-US" sz="1000" b="0" i="1" dirty="0">
                <a:solidFill>
                  <a:srgbClr val="222222"/>
                </a:solidFill>
                <a:effectLst/>
              </a:rPr>
              <a:t>]</a:t>
            </a:r>
            <a:endParaRPr lang="en-US" sz="1000" b="0" i="1" dirty="0">
              <a:solidFill>
                <a:srgbClr val="222222"/>
              </a:solidFill>
            </a:endParaRPr>
          </a:p>
          <a:p>
            <a:pPr marL="285750" indent="-285750">
              <a:buFont typeface="Arial" panose="020B0604020202020204" pitchFamily="34" charset="0"/>
              <a:buChar char="•"/>
            </a:pPr>
            <a:r>
              <a:rPr lang="en-US" sz="1000" b="0" i="0" dirty="0">
                <a:solidFill>
                  <a:srgbClr val="222222"/>
                </a:solidFill>
                <a:effectLst/>
              </a:rPr>
              <a:t>305, 1122, 1758, 2257 in </a:t>
            </a:r>
            <a:r>
              <a:rPr lang="en-US" sz="1000" b="0" i="0" dirty="0">
                <a:solidFill>
                  <a:srgbClr val="222222"/>
                </a:solidFill>
                <a:effectLst/>
                <a:hlinkClick r:id="rId9"/>
              </a:rPr>
              <a:t>11-25/0522r0</a:t>
            </a:r>
            <a:r>
              <a:rPr lang="en-US" sz="1000" b="0" i="0" dirty="0">
                <a:solidFill>
                  <a:srgbClr val="222222"/>
                </a:solidFill>
                <a:effectLst/>
              </a:rPr>
              <a:t> </a:t>
            </a:r>
            <a:r>
              <a:rPr lang="en-US" sz="1000" b="0" i="1" dirty="0">
                <a:solidFill>
                  <a:srgbClr val="222222"/>
                </a:solidFill>
                <a:effectLst/>
              </a:rPr>
              <a:t>[4</a:t>
            </a:r>
            <a:r>
              <a:rPr lang="en-US" sz="1000" b="0" i="1" dirty="0">
                <a:solidFill>
                  <a:schemeClr val="tx1"/>
                </a:solidFill>
              </a:rPr>
              <a:t> CIDs</a:t>
            </a:r>
            <a:r>
              <a:rPr lang="en-US" sz="1000" b="0" i="1" dirty="0">
                <a:solidFill>
                  <a:srgbClr val="222222"/>
                </a:solidFill>
                <a:effectLst/>
              </a:rPr>
              <a:t>]</a:t>
            </a: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Eunsung Park			Second: Ross. J. Yu</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200" i="1" dirty="0"/>
          </a:p>
          <a:p>
            <a:r>
              <a:rPr lang="en-US" sz="1200" i="1" dirty="0"/>
              <a:t>Note: These are comment resolution documents that obtained ≥ 75% support during the straw poll phase of the PHY ad-hoc teleconference of March 31, 2025.</a:t>
            </a:r>
          </a:p>
          <a:p>
            <a:r>
              <a:rPr lang="en-US" sz="1200" i="1" dirty="0">
                <a:solidFill>
                  <a:srgbClr val="FF0000"/>
                </a:solidFill>
              </a:rPr>
              <a:t>*Typo identified by TGbn officers. Was 395 and was supposed to be 935. Fixed. Confirmed.</a:t>
            </a:r>
          </a:p>
        </p:txBody>
      </p:sp>
      <p:sp>
        <p:nvSpPr>
          <p:cNvPr id="4" name="Slide Number Placeholder 3">
            <a:extLst>
              <a:ext uri="{FF2B5EF4-FFF2-40B4-BE49-F238E27FC236}">
                <a16:creationId xmlns:a16="http://schemas.microsoft.com/office/drawing/2014/main" id="{887B087F-9F05-CB5E-4ECB-B80188FC80F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558A1C23-8E92-BE29-7BDC-11EF0498117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72618093-ADA4-CF85-7771-712A2D4534E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95539516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5CC84-BACE-AD86-D5C5-D46070591C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918D8A-CC65-3D0D-FCF1-5473138F3B25}"/>
              </a:ext>
            </a:extLst>
          </p:cNvPr>
          <p:cNvSpPr>
            <a:spLocks noGrp="1"/>
          </p:cNvSpPr>
          <p:nvPr>
            <p:ph type="title"/>
          </p:nvPr>
        </p:nvSpPr>
        <p:spPr/>
        <p:txBody>
          <a:bodyPr/>
          <a:lstStyle/>
          <a:p>
            <a:r>
              <a:rPr lang="en-US" dirty="0">
                <a:solidFill>
                  <a:schemeClr val="tx1"/>
                </a:solidFill>
              </a:rPr>
              <a:t>Motion 382 (PHY)</a:t>
            </a:r>
          </a:p>
        </p:txBody>
      </p:sp>
      <p:sp>
        <p:nvSpPr>
          <p:cNvPr id="3" name="Content Placeholder 2">
            <a:extLst>
              <a:ext uri="{FF2B5EF4-FFF2-40B4-BE49-F238E27FC236}">
                <a16:creationId xmlns:a16="http://schemas.microsoft.com/office/drawing/2014/main" id="{2AE48278-A8AB-F90D-7ED9-723A9BC989E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(50C):</a:t>
            </a:r>
          </a:p>
          <a:p>
            <a:pPr marL="285750" indent="-285750">
              <a:buFont typeface="Arial" panose="020B0604020202020204" pitchFamily="34" charset="0"/>
              <a:buChar char="•"/>
            </a:pPr>
            <a:r>
              <a:rPr lang="en-US" sz="1100" b="0" dirty="0">
                <a:solidFill>
                  <a:schemeClr val="tx1"/>
                </a:solidFill>
              </a:rPr>
              <a:t>31, 32, 33, 117, 180, 345, 346, 347, 766, 950, 1180, 1181, 1182, 1356, 1358, 1359, 1360, 1361, 1362, 1363, 1364, 1365, 1644, 1761, 2072, 2073, 2074, 2314, 2315, 2318, 2320, 2321, 2702, 2781, 2782, 2783, 3545, 3546, 3558 in </a:t>
            </a:r>
            <a:r>
              <a:rPr lang="en-US" sz="1100" b="0" dirty="0">
                <a:solidFill>
                  <a:schemeClr val="tx1"/>
                </a:solidFill>
                <a:hlinkClick r:id="rId2"/>
              </a:rPr>
              <a:t>11-25/0564r3</a:t>
            </a:r>
            <a:r>
              <a:rPr lang="en-US" sz="1100" b="0" dirty="0">
                <a:solidFill>
                  <a:schemeClr val="tx1"/>
                </a:solidFill>
              </a:rPr>
              <a:t> [39 CIDs]</a:t>
            </a:r>
          </a:p>
          <a:p>
            <a:pPr marL="285750" indent="-285750">
              <a:buFont typeface="Arial" panose="020B0604020202020204" pitchFamily="34" charset="0"/>
              <a:buChar char="•"/>
            </a:pPr>
            <a:r>
              <a:rPr lang="en-US" sz="1100" b="0" dirty="0">
                <a:solidFill>
                  <a:schemeClr val="tx1"/>
                </a:solidFill>
              </a:rPr>
              <a:t>1099, 1192, 1655, 2335, 3312, 3313 in </a:t>
            </a:r>
            <a:r>
              <a:rPr lang="en-US" sz="1100" b="0" dirty="0">
                <a:solidFill>
                  <a:schemeClr val="tx1"/>
                </a:solidFill>
                <a:hlinkClick r:id="rId3"/>
              </a:rPr>
              <a:t>11-25/0584r1</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339, 943, 944, 2184, 2303 in </a:t>
            </a:r>
            <a:r>
              <a:rPr lang="en-US" sz="1100" b="0" dirty="0">
                <a:solidFill>
                  <a:schemeClr val="tx1"/>
                </a:solidFill>
                <a:hlinkClick r:id="rId4"/>
              </a:rPr>
              <a:t>11-25/0524r0</a:t>
            </a:r>
            <a:r>
              <a:rPr lang="en-US" sz="1100" b="0" dirty="0">
                <a:solidFill>
                  <a:schemeClr val="tx1"/>
                </a:solidFill>
              </a:rPr>
              <a:t> [5 CIDs]</a:t>
            </a:r>
          </a:p>
          <a:p>
            <a:pPr marL="285750" indent="-285750">
              <a:buFont typeface="Arial" panose="020B0604020202020204" pitchFamily="34" charset="0"/>
              <a:buChar char="•"/>
            </a:pP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Juan Fang			Second: Ross. J. Yu</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200" i="1" dirty="0"/>
          </a:p>
          <a:p>
            <a:r>
              <a:rPr lang="en-US" sz="1200" i="1" dirty="0"/>
              <a:t>Note: These are comment resolution doc</a:t>
            </a:r>
            <a:r>
              <a:rPr lang="en-US" sz="1200" i="1" dirty="0">
                <a:solidFill>
                  <a:schemeClr val="tx1"/>
                </a:solidFill>
              </a:rPr>
              <a:t>uments that obtained ≥ 75% support during the straw poll phase of the PHY ad-hoc teleconference of April 3, 2025.</a:t>
            </a:r>
          </a:p>
        </p:txBody>
      </p:sp>
      <p:sp>
        <p:nvSpPr>
          <p:cNvPr id="4" name="Slide Number Placeholder 3">
            <a:extLst>
              <a:ext uri="{FF2B5EF4-FFF2-40B4-BE49-F238E27FC236}">
                <a16:creationId xmlns:a16="http://schemas.microsoft.com/office/drawing/2014/main" id="{FEF23A3C-E396-6CD5-64C3-6566E43F663C}"/>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2849EB8-D4C3-F92D-0020-0C6326E5F04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99389C7-8662-76C4-F805-315584836DFE}"/>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66818204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9B0683-8342-C700-B913-AB772254C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C2FD9E-7FC3-7332-5875-03273757ED54}"/>
              </a:ext>
            </a:extLst>
          </p:cNvPr>
          <p:cNvSpPr>
            <a:spLocks noGrp="1"/>
          </p:cNvSpPr>
          <p:nvPr>
            <p:ph type="title"/>
          </p:nvPr>
        </p:nvSpPr>
        <p:spPr/>
        <p:txBody>
          <a:bodyPr/>
          <a:lstStyle/>
          <a:p>
            <a:r>
              <a:rPr lang="en-US" dirty="0">
                <a:solidFill>
                  <a:schemeClr val="tx1"/>
                </a:solidFill>
              </a:rPr>
              <a:t>Motion 383 (PHY)</a:t>
            </a:r>
          </a:p>
        </p:txBody>
      </p:sp>
      <p:sp>
        <p:nvSpPr>
          <p:cNvPr id="3" name="Content Placeholder 2">
            <a:extLst>
              <a:ext uri="{FF2B5EF4-FFF2-40B4-BE49-F238E27FC236}">
                <a16:creationId xmlns:a16="http://schemas.microsoft.com/office/drawing/2014/main" id="{C7232928-591C-9AA6-0228-AEB696D8A07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(84C):</a:t>
            </a:r>
          </a:p>
          <a:p>
            <a:pPr marL="285750" indent="-285750">
              <a:buFont typeface="Arial" panose="020B0604020202020204" pitchFamily="34" charset="0"/>
              <a:buChar char="•"/>
            </a:pPr>
            <a:r>
              <a:rPr lang="en-US" sz="1100" b="0" dirty="0">
                <a:solidFill>
                  <a:schemeClr val="tx1"/>
                </a:solidFill>
              </a:rPr>
              <a:t>2732, 2234, 2043, 616, 1369, 2044, 2235, 118, 136, 275, 291, 561, 760, 1072, 1103, 1370, 1753, 1928, 1973, 2045, 2046, 2236, 2437, 2704, 2733, 3293, 3530, 3967, 3294, 2560, 562, 1104, 1105, 2734, 3531, 138, 2735 in </a:t>
            </a:r>
            <a:r>
              <a:rPr lang="en-US" sz="1100" b="0" dirty="0">
                <a:solidFill>
                  <a:schemeClr val="tx1"/>
                </a:solidFill>
                <a:hlinkClick r:id="rId2"/>
              </a:rPr>
              <a:t>11-25/0577r2</a:t>
            </a:r>
            <a:r>
              <a:rPr lang="en-US" sz="1100" b="0" dirty="0">
                <a:solidFill>
                  <a:schemeClr val="tx1"/>
                </a:solidFill>
              </a:rPr>
              <a:t> </a:t>
            </a:r>
            <a:r>
              <a:rPr lang="en-US" sz="1100" b="0" i="1" dirty="0">
                <a:solidFill>
                  <a:schemeClr val="tx1"/>
                </a:solidFill>
              </a:rPr>
              <a:t>[37 CIDs]</a:t>
            </a:r>
          </a:p>
          <a:p>
            <a:pPr marL="285750" indent="-285750">
              <a:buFont typeface="Arial" panose="020B0604020202020204" pitchFamily="34" charset="0"/>
              <a:buChar char="•"/>
            </a:pPr>
            <a:r>
              <a:rPr lang="en-US" sz="1100" b="0" dirty="0">
                <a:solidFill>
                  <a:schemeClr val="tx1"/>
                </a:solidFill>
              </a:rPr>
              <a:t>69, 1191, 1669, 1763 in </a:t>
            </a:r>
            <a:r>
              <a:rPr lang="en-US" sz="1100" b="0" dirty="0">
                <a:solidFill>
                  <a:schemeClr val="tx1"/>
                </a:solidFill>
                <a:hlinkClick r:id="rId3"/>
              </a:rPr>
              <a:t>11-25/0580r2</a:t>
            </a:r>
            <a:r>
              <a:rPr lang="en-US" sz="1100" b="0" dirty="0">
                <a:solidFill>
                  <a:schemeClr val="tx1"/>
                </a:solidFill>
              </a:rPr>
              <a:t> &amp; 1628 in </a:t>
            </a:r>
            <a:r>
              <a:rPr lang="en-US" sz="1100" b="0" dirty="0">
                <a:solidFill>
                  <a:schemeClr val="tx1"/>
                </a:solidFill>
                <a:hlinkClick r:id="rId4"/>
              </a:rPr>
              <a:t>11-25/0581r1</a:t>
            </a:r>
            <a:r>
              <a:rPr lang="en-US" sz="1100" b="0" dirty="0">
                <a:solidFill>
                  <a:schemeClr val="tx1"/>
                </a:solidFill>
              </a:rPr>
              <a:t> &amp; 1635 in </a:t>
            </a:r>
            <a:r>
              <a:rPr lang="en-US" sz="1100" b="0" dirty="0">
                <a:solidFill>
                  <a:schemeClr val="tx1"/>
                </a:solidFill>
                <a:hlinkClick r:id="rId5"/>
              </a:rPr>
              <a:t>11-25/0582r2</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336, 340, 591, 596, 1171, 1173, 2299, 2305, 2307, 2777, 2778, 3524, 3525, 3559 in </a:t>
            </a:r>
            <a:r>
              <a:rPr lang="en-US" sz="1100" b="0" dirty="0">
                <a:solidFill>
                  <a:schemeClr val="tx1"/>
                </a:solidFill>
                <a:hlinkClick r:id="rId6"/>
              </a:rPr>
              <a:t>11-25/0525r1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337, 338, 592, 593, 594, 1641, 1898, 2183, 2300, 2301, 2302, 2306, 3523 in </a:t>
            </a:r>
            <a:r>
              <a:rPr lang="en-US" sz="1100" b="0" dirty="0">
                <a:solidFill>
                  <a:schemeClr val="tx1"/>
                </a:solidFill>
                <a:hlinkClick r:id="rId7"/>
              </a:rPr>
              <a:t>11-25/0547r0</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1643, 599, 949, 1962, 2312, 1961, 600, 1178, 343, 1179, 2313,</a:t>
            </a:r>
            <a:r>
              <a:rPr lang="en-US" sz="1100" b="0" u="sng" dirty="0">
                <a:solidFill>
                  <a:srgbClr val="FF0000"/>
                </a:solidFill>
              </a:rPr>
              <a:t> 2779*, </a:t>
            </a:r>
            <a:r>
              <a:rPr lang="en-US" sz="1100" b="0" dirty="0">
                <a:solidFill>
                  <a:schemeClr val="tx1"/>
                </a:solidFill>
              </a:rPr>
              <a:t>2780 in </a:t>
            </a:r>
            <a:r>
              <a:rPr lang="en-US" sz="1100" b="0" dirty="0">
                <a:solidFill>
                  <a:schemeClr val="tx1"/>
                </a:solidFill>
                <a:hlinkClick r:id="rId8"/>
              </a:rPr>
              <a:t>25/0550r0</a:t>
            </a:r>
            <a:r>
              <a:rPr lang="en-US" sz="1100" b="0" dirty="0">
                <a:solidFill>
                  <a:schemeClr val="tx1"/>
                </a:solidFill>
              </a:rPr>
              <a:t> &amp; 1631 in </a:t>
            </a:r>
            <a:r>
              <a:rPr lang="en-US" sz="1100" b="0" dirty="0">
                <a:solidFill>
                  <a:schemeClr val="tx1"/>
                </a:solidFill>
                <a:hlinkClick r:id="rId9"/>
              </a:rPr>
              <a:t>25/0548r1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Dongguk Lim			Second: Lin Yang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7, 2025.</a:t>
            </a:r>
          </a:p>
          <a:p>
            <a:r>
              <a:rPr lang="en-US" sz="1200" i="1" dirty="0">
                <a:solidFill>
                  <a:srgbClr val="FF0000"/>
                </a:solidFill>
              </a:rPr>
              <a:t>*2779 added last minute as it was accidentally missed.</a:t>
            </a:r>
          </a:p>
        </p:txBody>
      </p:sp>
      <p:sp>
        <p:nvSpPr>
          <p:cNvPr id="4" name="Slide Number Placeholder 3">
            <a:extLst>
              <a:ext uri="{FF2B5EF4-FFF2-40B4-BE49-F238E27FC236}">
                <a16:creationId xmlns:a16="http://schemas.microsoft.com/office/drawing/2014/main" id="{31148BB4-E282-C7A2-2307-1475AA0A12CF}"/>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E9F0A144-C04C-FD3B-C63F-036C417FA90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32784C8-6B1C-E933-9A4E-78A44A36EE71}"/>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74332734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F879A-8B25-AAE7-64E7-32F1EF85B1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5572E-BE9B-70FA-F26A-EAD53FA6F136}"/>
              </a:ext>
            </a:extLst>
          </p:cNvPr>
          <p:cNvSpPr>
            <a:spLocks noGrp="1"/>
          </p:cNvSpPr>
          <p:nvPr>
            <p:ph type="title"/>
          </p:nvPr>
        </p:nvSpPr>
        <p:spPr/>
        <p:txBody>
          <a:bodyPr/>
          <a:lstStyle/>
          <a:p>
            <a:r>
              <a:rPr lang="en-US" dirty="0">
                <a:solidFill>
                  <a:schemeClr val="tx1"/>
                </a:solidFill>
              </a:rPr>
              <a:t>Motion 384 (PHY)</a:t>
            </a:r>
          </a:p>
        </p:txBody>
      </p:sp>
      <p:sp>
        <p:nvSpPr>
          <p:cNvPr id="3" name="Content Placeholder 2">
            <a:extLst>
              <a:ext uri="{FF2B5EF4-FFF2-40B4-BE49-F238E27FC236}">
                <a16:creationId xmlns:a16="http://schemas.microsoft.com/office/drawing/2014/main" id="{2F908E42-D82C-429A-265B-DDA6A899F57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[64C]:</a:t>
            </a:r>
          </a:p>
          <a:p>
            <a:pPr marL="285750" indent="-285750">
              <a:buFont typeface="Arial" panose="020B0604020202020204" pitchFamily="34" charset="0"/>
              <a:buChar char="•"/>
            </a:pPr>
            <a:r>
              <a:rPr lang="en-US" sz="1100" b="0" dirty="0">
                <a:solidFill>
                  <a:schemeClr val="tx1"/>
                </a:solidFill>
              </a:rPr>
              <a:t>2, 3, 83, 314, 316, 317, 585, 586, 1157, 1158, 1159, 1160, 1347, 1587, 2701, 2828, 3303, 3305 in </a:t>
            </a:r>
            <a:r>
              <a:rPr lang="en-US" sz="1100" b="0" dirty="0">
                <a:solidFill>
                  <a:schemeClr val="tx1"/>
                </a:solidFill>
                <a:hlinkClick r:id="rId2"/>
              </a:rPr>
              <a:t>11-25/0603r0</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1675, 1676, 1677, 1678, 1679, 1979, 1980, 2547, 2826, 2829, 2835, 2853, 2910, 2911, 2917, 2918, 2957 in </a:t>
            </a:r>
            <a:r>
              <a:rPr lang="en-US" sz="1100" b="0" dirty="0">
                <a:solidFill>
                  <a:schemeClr val="tx1"/>
                </a:solidFill>
                <a:hlinkClick r:id="rId3"/>
              </a:rPr>
              <a:t>11-25/0556r1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1762, 2316, 2317, 2319, 2787, 29, 1357, 2788, 30, 1183, 2322 in </a:t>
            </a:r>
            <a:r>
              <a:rPr lang="en-US" sz="1100" b="0" dirty="0">
                <a:solidFill>
                  <a:schemeClr val="tx1"/>
                </a:solidFill>
                <a:hlinkClick r:id="rId4"/>
              </a:rPr>
              <a:t>11-25/0608r2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1345, 2443 in 25/0623r1 &amp; 610, 958, 960, 1194, 3247, 3248 in </a:t>
            </a:r>
            <a:r>
              <a:rPr lang="en-US" sz="1100" b="0" dirty="0">
                <a:solidFill>
                  <a:schemeClr val="tx1"/>
                </a:solidFill>
                <a:hlinkClick r:id="rId5"/>
              </a:rPr>
              <a:t>11-</a:t>
            </a:r>
            <a:r>
              <a:rPr lang="en-GB" sz="1000" b="0" dirty="0">
                <a:solidFill>
                  <a:srgbClr val="222222"/>
                </a:solidFill>
                <a:effectLst/>
                <a:latin typeface="Arial" panose="020B0604020202020204" pitchFamily="34" charset="0"/>
                <a:hlinkClick r:id="rId5"/>
              </a:rPr>
              <a:t>25/0585r1</a:t>
            </a:r>
            <a:r>
              <a:rPr lang="en-GB" sz="1000" b="0" dirty="0">
                <a:solidFill>
                  <a:srgbClr val="222222"/>
                </a:solidFill>
                <a:effectLst/>
                <a:latin typeface="Arial" panose="020B0604020202020204" pitchFamily="34" charset="0"/>
              </a:rPr>
              <a:t> </a:t>
            </a:r>
            <a:r>
              <a:rPr lang="en-US" sz="1000" b="0" i="1" dirty="0">
                <a:solidFill>
                  <a:schemeClr val="tx1"/>
                </a:solidFill>
              </a:rPr>
              <a:t>[8 CIDs]</a:t>
            </a:r>
            <a:endParaRPr lang="en-GB" sz="1000" b="0" dirty="0">
              <a:solidFill>
                <a:srgbClr val="222222"/>
              </a:solidFill>
              <a:effectLst/>
              <a:latin typeface="Arial" panose="020B0604020202020204" pitchFamily="34" charset="0"/>
            </a:endParaRPr>
          </a:p>
          <a:p>
            <a:pPr marL="285750" indent="-285750">
              <a:buFont typeface="Arial" panose="020B0604020202020204" pitchFamily="34" charset="0"/>
              <a:buChar char="•"/>
            </a:pPr>
            <a:r>
              <a:rPr lang="en-US" sz="1100" b="0" dirty="0">
                <a:solidFill>
                  <a:schemeClr val="tx1"/>
                </a:solidFill>
              </a:rPr>
              <a:t>306, 1020, 1771, 1772, 2176, 2177, 2258, 2706, 2723, 2724 in </a:t>
            </a:r>
            <a:r>
              <a:rPr lang="en-US" sz="1100" b="0" dirty="0">
                <a:solidFill>
                  <a:schemeClr val="tx1"/>
                </a:solidFill>
                <a:hlinkClick r:id="rId6"/>
              </a:rPr>
              <a:t>11-25/0570r1</a:t>
            </a:r>
            <a:r>
              <a:rPr lang="en-US" sz="1100" b="0" dirty="0">
                <a:solidFill>
                  <a:schemeClr val="tx1"/>
                </a:solidFill>
              </a:rPr>
              <a:t> </a:t>
            </a:r>
            <a:r>
              <a:rPr lang="en-US" sz="1100" b="0" i="1" dirty="0">
                <a:solidFill>
                  <a:schemeClr val="tx1"/>
                </a:solidFill>
              </a:rPr>
              <a:t>[10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Alice Chen			Second: Ross. J. Yu</a:t>
            </a:r>
          </a:p>
          <a:p>
            <a:pPr marL="0" indent="0"/>
            <a:r>
              <a:rPr lang="en-US" sz="1600" dirty="0"/>
              <a:t>Discussion: Some clarificatory questions as to whether 570r1 or r3. It is r1.</a:t>
            </a:r>
            <a:endParaRPr lang="en-US" sz="1600" b="0" dirty="0"/>
          </a:p>
          <a:p>
            <a:r>
              <a:rPr lang="en-US" sz="1600" dirty="0">
                <a:highlight>
                  <a:srgbClr val="00FF00"/>
                </a:highlight>
              </a:rPr>
              <a:t>Result: Approved with unanimous consent.</a:t>
            </a:r>
          </a:p>
          <a:p>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10, 2025.</a:t>
            </a:r>
          </a:p>
        </p:txBody>
      </p:sp>
      <p:sp>
        <p:nvSpPr>
          <p:cNvPr id="4" name="Slide Number Placeholder 3">
            <a:extLst>
              <a:ext uri="{FF2B5EF4-FFF2-40B4-BE49-F238E27FC236}">
                <a16:creationId xmlns:a16="http://schemas.microsoft.com/office/drawing/2014/main" id="{D13CDF41-6FCF-6EFC-B352-3A196FDF9252}"/>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CDE25DDC-4A71-75DF-381A-C9BF8387CF3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0D3E56-157B-F4DE-39BE-D2E38B6A1CD8}"/>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7747940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8A062-CC35-D6AD-C185-46E3633DAC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5D26E7-6AE7-7CD1-69FE-8A88D88DDD07}"/>
              </a:ext>
            </a:extLst>
          </p:cNvPr>
          <p:cNvSpPr>
            <a:spLocks noGrp="1"/>
          </p:cNvSpPr>
          <p:nvPr>
            <p:ph type="title"/>
          </p:nvPr>
        </p:nvSpPr>
        <p:spPr/>
        <p:txBody>
          <a:bodyPr/>
          <a:lstStyle/>
          <a:p>
            <a:r>
              <a:rPr lang="en-US" dirty="0">
                <a:solidFill>
                  <a:schemeClr val="tx1"/>
                </a:solidFill>
              </a:rPr>
              <a:t>Motion 385 (MAC)</a:t>
            </a:r>
          </a:p>
        </p:txBody>
      </p:sp>
      <p:sp>
        <p:nvSpPr>
          <p:cNvPr id="3" name="Content Placeholder 2">
            <a:extLst>
              <a:ext uri="{FF2B5EF4-FFF2-40B4-BE49-F238E27FC236}">
                <a16:creationId xmlns:a16="http://schemas.microsoft.com/office/drawing/2014/main" id="{B3140575-344B-E14B-FF7E-9DC2A0D3C4B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(22C):</a:t>
            </a:r>
          </a:p>
          <a:p>
            <a:pPr marL="285750" indent="-285750">
              <a:buFont typeface="Arial" panose="020B0604020202020204" pitchFamily="34" charset="0"/>
              <a:buChar char="•"/>
            </a:pPr>
            <a:r>
              <a:rPr lang="en-US" sz="1100" b="0" dirty="0">
                <a:solidFill>
                  <a:schemeClr val="tx1"/>
                </a:solidFill>
              </a:rPr>
              <a:t>3848, 3852, 3853, 3859, 144 in </a:t>
            </a:r>
            <a:r>
              <a:rPr lang="en-US" sz="1100" b="0" dirty="0">
                <a:solidFill>
                  <a:schemeClr val="tx1"/>
                </a:solidFill>
                <a:hlinkClick r:id="rId2"/>
              </a:rPr>
              <a:t>11-25/0551r3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280 401 402 463 464 848 895 1459 1517 1966 1967 2572 2619 2660 2845 2846 2852 in </a:t>
            </a:r>
            <a:r>
              <a:rPr lang="en-US" sz="1000" b="0" dirty="0">
                <a:solidFill>
                  <a:srgbClr val="222222"/>
                </a:solidFill>
                <a:effectLst/>
                <a:latin typeface="Arial" panose="020B0604020202020204" pitchFamily="34" charset="0"/>
                <a:hlinkClick r:id="rId3"/>
              </a:rPr>
              <a:t>11-25/0527r2</a:t>
            </a:r>
            <a:r>
              <a:rPr lang="en-US" sz="1000" b="0" dirty="0">
                <a:solidFill>
                  <a:srgbClr val="222222"/>
                </a:solidFill>
                <a:effectLst/>
                <a:latin typeface="Arial" panose="020B0604020202020204" pitchFamily="34" charset="0"/>
              </a:rPr>
              <a:t> </a:t>
            </a:r>
            <a:r>
              <a:rPr lang="en-US" sz="1000" b="0" i="1" dirty="0">
                <a:solidFill>
                  <a:srgbClr val="222222"/>
                </a:solidFill>
                <a:effectLst/>
                <a:latin typeface="Arial" panose="020B0604020202020204" pitchFamily="34" charset="0"/>
              </a:rPr>
              <a:t>[17 CIDs]</a:t>
            </a:r>
          </a:p>
          <a:p>
            <a:pPr marL="0" indent="0"/>
            <a:r>
              <a:rPr lang="en-US" altLang="en-US" sz="1600" b="1" dirty="0"/>
              <a:t>and incorporate the text changes into the latest TGbn draft.</a:t>
            </a:r>
          </a:p>
          <a:p>
            <a:pPr marL="0" indent="0"/>
            <a:endParaRPr lang="en-US" sz="1600" dirty="0"/>
          </a:p>
          <a:p>
            <a:pPr marL="0" indent="0"/>
            <a:r>
              <a:rPr lang="en-US" sz="1600" dirty="0"/>
              <a:t>Move: Abhishek Patil			Second: Stephen McCann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teleconference of April 7, 2025.</a:t>
            </a:r>
          </a:p>
        </p:txBody>
      </p:sp>
      <p:sp>
        <p:nvSpPr>
          <p:cNvPr id="4" name="Slide Number Placeholder 3">
            <a:extLst>
              <a:ext uri="{FF2B5EF4-FFF2-40B4-BE49-F238E27FC236}">
                <a16:creationId xmlns:a16="http://schemas.microsoft.com/office/drawing/2014/main" id="{1D2FB9AD-E8EC-31AE-615A-7CB238193F2A}"/>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59925C0C-623A-2F52-D30D-9BF139FEC11C}"/>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87993FFD-48D5-C7F3-F6AF-3130085B6379}"/>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27817375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CEEC0-AA09-5F38-5791-C6F4B54074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5D3863-3F54-0826-8315-A5487CBD8D5A}"/>
              </a:ext>
            </a:extLst>
          </p:cNvPr>
          <p:cNvSpPr>
            <a:spLocks noGrp="1"/>
          </p:cNvSpPr>
          <p:nvPr>
            <p:ph type="title"/>
          </p:nvPr>
        </p:nvSpPr>
        <p:spPr/>
        <p:txBody>
          <a:bodyPr/>
          <a:lstStyle/>
          <a:p>
            <a:r>
              <a:rPr lang="en-US" dirty="0">
                <a:solidFill>
                  <a:schemeClr val="tx1"/>
                </a:solidFill>
                <a:highlight>
                  <a:srgbClr val="FFFF00"/>
                </a:highlight>
              </a:rPr>
              <a:t>Motion 386 (MAC)</a:t>
            </a:r>
          </a:p>
        </p:txBody>
      </p:sp>
      <p:sp>
        <p:nvSpPr>
          <p:cNvPr id="3" name="Content Placeholder 2">
            <a:extLst>
              <a:ext uri="{FF2B5EF4-FFF2-40B4-BE49-F238E27FC236}">
                <a16:creationId xmlns:a16="http://schemas.microsoft.com/office/drawing/2014/main" id="{7249BC57-8DC8-69C4-7B81-8FF5DA53AED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(1C):</a:t>
            </a:r>
          </a:p>
          <a:p>
            <a:pPr marL="285750" indent="-285750">
              <a:buFont typeface="Arial" panose="020B0604020202020204" pitchFamily="34" charset="0"/>
              <a:buChar char="•"/>
            </a:pPr>
            <a:r>
              <a:rPr lang="en-US" sz="1100" b="0" dirty="0">
                <a:solidFill>
                  <a:schemeClr val="tx1"/>
                </a:solidFill>
              </a:rPr>
              <a:t>1378 in </a:t>
            </a:r>
            <a:r>
              <a:rPr lang="en-US" sz="1100" b="0" dirty="0">
                <a:solidFill>
                  <a:schemeClr val="tx1"/>
                </a:solidFill>
                <a:hlinkClick r:id="rId2"/>
              </a:rPr>
              <a:t>11-25/0479r3</a:t>
            </a:r>
            <a:r>
              <a:rPr lang="en-US" sz="1100" b="0" dirty="0">
                <a:solidFill>
                  <a:schemeClr val="tx1"/>
                </a:solidFill>
              </a:rPr>
              <a:t> </a:t>
            </a:r>
            <a:r>
              <a:rPr lang="en-US" sz="1100" b="0" i="1" dirty="0">
                <a:solidFill>
                  <a:schemeClr val="tx1"/>
                </a:solidFill>
              </a:rPr>
              <a:t>[1 CID]*</a:t>
            </a:r>
          </a:p>
          <a:p>
            <a:pPr marL="0" indent="0"/>
            <a:r>
              <a:rPr lang="en-US" altLang="en-US" sz="1600" b="1" dirty="0"/>
              <a:t>and incorporate the text changes into the latest TGbn draft.</a:t>
            </a:r>
          </a:p>
          <a:p>
            <a:pPr marL="0" indent="0"/>
            <a:endParaRPr lang="en-US" sz="1600" dirty="0"/>
          </a:p>
          <a:p>
            <a:pPr marL="0" indent="0"/>
            <a:r>
              <a:rPr lang="en-US" sz="1600" dirty="0"/>
              <a:t>Move: Dibakar Das			Second: Dmitry Akhmetov</a:t>
            </a:r>
          </a:p>
          <a:p>
            <a:pPr marL="0" indent="0"/>
            <a:r>
              <a:rPr lang="en-US" sz="1600" dirty="0"/>
              <a:t>Discussion: Some discussion.</a:t>
            </a:r>
            <a:endParaRPr lang="en-US" sz="1600" b="0" dirty="0"/>
          </a:p>
          <a:p>
            <a:r>
              <a:rPr lang="en-US" sz="1600" dirty="0"/>
              <a:t>Result: </a:t>
            </a:r>
            <a:endParaRPr lang="en-US" sz="1600" dirty="0">
              <a:highlight>
                <a:srgbClr val="00FF00"/>
              </a:highlight>
            </a:endParaRPr>
          </a:p>
          <a:p>
            <a:r>
              <a:rPr lang="en-US" sz="1600" dirty="0">
                <a:solidFill>
                  <a:srgbClr val="FF0000"/>
                </a:solidFill>
                <a:highlight>
                  <a:srgbClr val="FFFF00"/>
                </a:highlight>
              </a:rPr>
              <a:t>Defer. Target May F2F.</a:t>
            </a:r>
          </a:p>
          <a:p>
            <a:r>
              <a:rPr lang="en-US" sz="1200" i="1" dirty="0"/>
              <a:t>Note: These are comment resolution documents that obtained ≥ 75% support during the straw poll phase of the MAC ad-hoc teleconference of April 7, 2025.</a:t>
            </a:r>
          </a:p>
          <a:p>
            <a:r>
              <a:rPr lang="en-US" sz="1200" i="1" dirty="0"/>
              <a:t>* SP result for CID 1378 was 43Y/13N/29A.</a:t>
            </a:r>
          </a:p>
        </p:txBody>
      </p:sp>
      <p:sp>
        <p:nvSpPr>
          <p:cNvPr id="4" name="Slide Number Placeholder 3">
            <a:extLst>
              <a:ext uri="{FF2B5EF4-FFF2-40B4-BE49-F238E27FC236}">
                <a16:creationId xmlns:a16="http://schemas.microsoft.com/office/drawing/2014/main" id="{53727D7B-A8C2-4F29-828E-6DCFF1974974}"/>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059C07A7-7AEA-966B-26AD-CC88E79F0034}"/>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6FB8D58C-855F-CA23-C4FC-DF71DD017146}"/>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120797153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387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 (42C):</a:t>
            </a:r>
          </a:p>
          <a:p>
            <a:pPr marL="285750" indent="-285750">
              <a:buFont typeface="Arial" panose="020B0604020202020204" pitchFamily="34" charset="0"/>
              <a:buChar char="•"/>
            </a:pPr>
            <a:r>
              <a:rPr lang="en-US" sz="1100" b="0" dirty="0">
                <a:solidFill>
                  <a:schemeClr val="tx1"/>
                </a:solidFill>
              </a:rPr>
              <a:t>625, 626, 627, 628, 629, 630, 631, 632, 633, 634, 635, 636, 637, 638, 639, 640, 641, 642, 643, 644, 645, 646, 647, 648, 649, 650, 651, 652, 653, 654, 655, 656, 657, 658, 659, 660, 661, 662, 663, 664, 665, 666 </a:t>
            </a:r>
            <a:r>
              <a:rPr lang="en-US" sz="1100" b="0" i="1" dirty="0">
                <a:solidFill>
                  <a:schemeClr val="tx1"/>
                </a:solidFill>
              </a:rPr>
              <a:t>[42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5DD08-7EF7-0BF6-C2D9-0557C55C299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05EA5F-ECE4-5931-90A3-6B1F6BDF6A3C}"/>
              </a:ext>
            </a:extLst>
          </p:cNvPr>
          <p:cNvSpPr>
            <a:spLocks noGrp="1"/>
          </p:cNvSpPr>
          <p:nvPr>
            <p:ph type="title"/>
          </p:nvPr>
        </p:nvSpPr>
        <p:spPr/>
        <p:txBody>
          <a:bodyPr/>
          <a:lstStyle/>
          <a:p>
            <a:r>
              <a:rPr lang="en-US" dirty="0">
                <a:solidFill>
                  <a:schemeClr val="tx1"/>
                </a:solidFill>
              </a:rPr>
              <a:t>Motion 388 (MAC)</a:t>
            </a:r>
          </a:p>
        </p:txBody>
      </p:sp>
      <p:sp>
        <p:nvSpPr>
          <p:cNvPr id="8" name="Content Placeholder 7">
            <a:extLst>
              <a:ext uri="{FF2B5EF4-FFF2-40B4-BE49-F238E27FC236}">
                <a16:creationId xmlns:a16="http://schemas.microsoft.com/office/drawing/2014/main" id="{C29E7D0D-06A3-8D3C-14C4-B19D7DA2C77C}"/>
              </a:ext>
            </a:extLst>
          </p:cNvPr>
          <p:cNvSpPr>
            <a:spLocks noGrp="1"/>
          </p:cNvSpPr>
          <p:nvPr>
            <p:ph idx="1"/>
          </p:nvPr>
        </p:nvSpPr>
        <p:spPr>
          <a:xfrm>
            <a:off x="685800" y="1981200"/>
            <a:ext cx="7770813" cy="4494213"/>
          </a:xfrm>
        </p:spPr>
        <p:txBody>
          <a:bodyPr/>
          <a:lstStyle/>
          <a:p>
            <a:r>
              <a:rPr lang="en-US" sz="1600" dirty="0"/>
              <a:t>Move to add to the TGbn SFD the following for DSO:</a:t>
            </a:r>
          </a:p>
          <a:p>
            <a:pPr>
              <a:buFont typeface="Arial" panose="020B0604020202020204" pitchFamily="34" charset="0"/>
              <a:buChar char="•"/>
            </a:pPr>
            <a:r>
              <a:rPr lang="en-US" sz="1600" b="0" dirty="0"/>
              <a:t>For a non-AP STA, the channel with bandwidth equaling its operating bandwidth and including the BSS primary channel is referred to as primary sub-band</a:t>
            </a:r>
          </a:p>
          <a:p>
            <a:pPr>
              <a:buFont typeface="Arial" panose="020B0604020202020204" pitchFamily="34" charset="0"/>
              <a:buChar char="•"/>
            </a:pPr>
            <a:r>
              <a:rPr lang="en-US" sz="1600" b="0" dirty="0"/>
              <a:t>For a non-AP STA, a channel with the bandwidth equaling its operating bandwidth outside of its primary sub-band where it can be allocated resources by the AP is referred to as DSO sub-band for that non-AP STA</a:t>
            </a:r>
          </a:p>
          <a:p>
            <a:pPr>
              <a:buFont typeface="Arial" panose="020B0604020202020204" pitchFamily="34" charset="0"/>
              <a:buChar char="•"/>
            </a:pPr>
            <a:r>
              <a:rPr lang="en-US" sz="1600" b="0" dirty="0"/>
              <a:t>A non-AP STA that supports this mechanism is referred to as a DSO STA</a:t>
            </a:r>
          </a:p>
          <a:p>
            <a:endParaRPr lang="en-US" sz="1600" dirty="0"/>
          </a:p>
          <a:p>
            <a:endParaRPr lang="en-US" sz="1600" dirty="0"/>
          </a:p>
          <a:p>
            <a:r>
              <a:rPr lang="en-US" sz="1600" dirty="0"/>
              <a:t>Move: Morteza Mehrnoush				Second: Yanjun Sun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docs:[11-24/1589, 11-22/2204, 11-23/2141, 11-23/2027, 11-23/843, 11-23/1496, 11-24/591,  11-23/1892, 11-23/1913, 11-23/1935, 11-24/1553, 11-24/1564, 11-24/1588, 11-24/2141, 11-24/1587].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D765C4A-5D42-CE3B-BB76-7FE8163F205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207</a:t>
            </a:fld>
            <a:endParaRPr lang="en-GB"/>
          </a:p>
        </p:txBody>
      </p:sp>
      <p:sp>
        <p:nvSpPr>
          <p:cNvPr id="5" name="Footer Placeholder 4">
            <a:extLst>
              <a:ext uri="{FF2B5EF4-FFF2-40B4-BE49-F238E27FC236}">
                <a16:creationId xmlns:a16="http://schemas.microsoft.com/office/drawing/2014/main" id="{EE6E23F9-767F-E87F-BCE0-86E1F4BABD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68BC542-37E5-33AE-B806-8EE10F1B244C}"/>
              </a:ext>
            </a:extLst>
          </p:cNvPr>
          <p:cNvSpPr>
            <a:spLocks noGrp="1"/>
          </p:cNvSpPr>
          <p:nvPr>
            <p:ph type="dt" idx="15"/>
          </p:nvPr>
        </p:nvSpPr>
        <p:spPr>
          <a:xfrm>
            <a:off x="696912" y="333375"/>
            <a:ext cx="1874823" cy="273050"/>
          </a:xfrm>
        </p:spPr>
        <p:txBody>
          <a:bodyPr/>
          <a:lstStyle/>
          <a:p>
            <a:r>
              <a:rPr lang="en-US" dirty="0"/>
              <a:t>April 2025</a:t>
            </a:r>
            <a:endParaRPr lang="en-GB" dirty="0"/>
          </a:p>
        </p:txBody>
      </p:sp>
    </p:spTree>
    <p:extLst>
      <p:ext uri="{BB962C8B-B14F-4D97-AF65-F5344CB8AC3E}">
        <p14:creationId xmlns:p14="http://schemas.microsoft.com/office/powerpoint/2010/main" val="231626497"/>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30EA38-8344-E2AC-AB3C-F54912B815B1}"/>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07F42C7B-BB90-C8D4-2088-CF537A42CA3D}"/>
              </a:ext>
            </a:extLst>
          </p:cNvPr>
          <p:cNvSpPr>
            <a:spLocks noGrp="1"/>
          </p:cNvSpPr>
          <p:nvPr>
            <p:ph type="title"/>
          </p:nvPr>
        </p:nvSpPr>
        <p:spPr/>
        <p:txBody>
          <a:bodyPr/>
          <a:lstStyle/>
          <a:p>
            <a:r>
              <a:rPr lang="en-US" sz="3600" dirty="0">
                <a:solidFill>
                  <a:schemeClr val="tx1"/>
                </a:solidFill>
              </a:rPr>
              <a:t>Motions on May 12</a:t>
            </a:r>
            <a:r>
              <a:rPr lang="en-US" sz="3600" baseline="30000" dirty="0">
                <a:solidFill>
                  <a:schemeClr val="tx1"/>
                </a:solidFill>
              </a:rPr>
              <a:t>th</a:t>
            </a:r>
            <a:r>
              <a:rPr lang="en-US" sz="3600" dirty="0">
                <a:solidFill>
                  <a:schemeClr val="tx1"/>
                </a:solidFill>
              </a:rPr>
              <a:t>, 2025</a:t>
            </a:r>
          </a:p>
        </p:txBody>
      </p:sp>
      <p:sp>
        <p:nvSpPr>
          <p:cNvPr id="8" name="Text Placeholder 7">
            <a:extLst>
              <a:ext uri="{FF2B5EF4-FFF2-40B4-BE49-F238E27FC236}">
                <a16:creationId xmlns:a16="http://schemas.microsoft.com/office/drawing/2014/main" id="{0055FCBA-42BF-AB6A-4D6E-B45F2E3909BD}"/>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2EEF64AB-0BD0-166F-D57B-EF9C9B29D28B}"/>
              </a:ext>
            </a:extLst>
          </p:cNvPr>
          <p:cNvSpPr>
            <a:spLocks noGrp="1"/>
          </p:cNvSpPr>
          <p:nvPr>
            <p:ph type="dt" idx="10"/>
          </p:nvPr>
        </p:nvSpPr>
        <p:spPr/>
        <p:txBody>
          <a:bodyPr/>
          <a:lstStyle/>
          <a:p>
            <a:r>
              <a:rPr lang="en-US" dirty="0"/>
              <a:t>May 2025</a:t>
            </a:r>
            <a:endParaRPr lang="en-GB" dirty="0"/>
          </a:p>
        </p:txBody>
      </p:sp>
      <p:sp>
        <p:nvSpPr>
          <p:cNvPr id="5" name="Footer Placeholder 4">
            <a:extLst>
              <a:ext uri="{FF2B5EF4-FFF2-40B4-BE49-F238E27FC236}">
                <a16:creationId xmlns:a16="http://schemas.microsoft.com/office/drawing/2014/main" id="{90549975-53BF-7E87-08A2-2C042F00E0F0}"/>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A1F03BBE-D854-0E36-7306-CEAEE69646FA}"/>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Tree>
    <p:extLst>
      <p:ext uri="{BB962C8B-B14F-4D97-AF65-F5344CB8AC3E}">
        <p14:creationId xmlns:p14="http://schemas.microsoft.com/office/powerpoint/2010/main" val="8005744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0A41E3-423A-A1F9-767F-49DB9C3576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61B737-7ED6-076E-8ADA-4E23CA3C09C0}"/>
              </a:ext>
            </a:extLst>
          </p:cNvPr>
          <p:cNvSpPr>
            <a:spLocks noGrp="1"/>
          </p:cNvSpPr>
          <p:nvPr>
            <p:ph type="title"/>
          </p:nvPr>
        </p:nvSpPr>
        <p:spPr/>
        <p:txBody>
          <a:bodyPr/>
          <a:lstStyle/>
          <a:p>
            <a:r>
              <a:rPr lang="en-US" dirty="0">
                <a:solidFill>
                  <a:schemeClr val="tx1"/>
                </a:solidFill>
              </a:rPr>
              <a:t>Motion 389 (PHY)</a:t>
            </a:r>
          </a:p>
        </p:txBody>
      </p:sp>
      <p:sp>
        <p:nvSpPr>
          <p:cNvPr id="3" name="Content Placeholder 2">
            <a:extLst>
              <a:ext uri="{FF2B5EF4-FFF2-40B4-BE49-F238E27FC236}">
                <a16:creationId xmlns:a16="http://schemas.microsoft.com/office/drawing/2014/main" id="{5A9FC8A0-7799-9A01-9C9E-3D68630092F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(15C):</a:t>
            </a:r>
          </a:p>
          <a:p>
            <a:pPr marL="285750" indent="-285750">
              <a:buFont typeface="Arial" panose="020B0604020202020204" pitchFamily="34" charset="0"/>
              <a:buChar char="•"/>
            </a:pPr>
            <a:r>
              <a:rPr lang="en-US" sz="1100" b="0" dirty="0">
                <a:solidFill>
                  <a:schemeClr val="tx1"/>
                </a:solidFill>
              </a:rPr>
              <a:t>1123, 1124, 2260, 2264 in </a:t>
            </a:r>
            <a:r>
              <a:rPr lang="en-US" sz="1100" b="0" dirty="0">
                <a:solidFill>
                  <a:schemeClr val="tx1"/>
                </a:solidFill>
                <a:hlinkClick r:id="rId2"/>
              </a:rPr>
              <a:t>11-25/0612r0</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356, 357, 2180, 3300, 3562, 3566, 3671 in </a:t>
            </a:r>
            <a:r>
              <a:rPr lang="en-US" sz="1100" b="0" dirty="0">
                <a:solidFill>
                  <a:schemeClr val="tx1"/>
                </a:solidFill>
                <a:hlinkClick r:id="rId3"/>
              </a:rPr>
              <a:t>11-</a:t>
            </a:r>
            <a:r>
              <a:rPr lang="en-GB" sz="1100" b="0" dirty="0">
                <a:solidFill>
                  <a:srgbClr val="222222"/>
                </a:solidFill>
                <a:effectLst/>
                <a:hlinkClick r:id="rId3"/>
              </a:rPr>
              <a:t>25/0643r2 </a:t>
            </a:r>
            <a:r>
              <a:rPr lang="en-US" sz="1100" b="0" i="1" dirty="0">
                <a:solidFill>
                  <a:schemeClr val="tx1"/>
                </a:solidFill>
              </a:rPr>
              <a:t>[7 CIDs]</a:t>
            </a:r>
            <a:endParaRPr lang="en-GB" sz="1100" b="0" dirty="0">
              <a:solidFill>
                <a:srgbClr val="222222"/>
              </a:solidFill>
              <a:effectLst/>
            </a:endParaRPr>
          </a:p>
          <a:p>
            <a:pPr marL="285750" indent="-285750">
              <a:buFont typeface="Arial" panose="020B0604020202020204" pitchFamily="34" charset="0"/>
              <a:buChar char="•"/>
            </a:pPr>
            <a:r>
              <a:rPr lang="en-US" sz="1100" b="0" dirty="0">
                <a:solidFill>
                  <a:schemeClr val="tx1"/>
                </a:solidFill>
              </a:rPr>
              <a:t>1653, 3371, 1661, 1662 in </a:t>
            </a:r>
            <a:r>
              <a:rPr lang="en-US" sz="1100" b="0" dirty="0">
                <a:solidFill>
                  <a:schemeClr val="tx1"/>
                </a:solidFill>
                <a:hlinkClick r:id="rId4"/>
              </a:rPr>
              <a:t>11-25/0644r2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14, 2025.</a:t>
            </a:r>
          </a:p>
        </p:txBody>
      </p:sp>
      <p:sp>
        <p:nvSpPr>
          <p:cNvPr id="4" name="Slide Number Placeholder 3">
            <a:extLst>
              <a:ext uri="{FF2B5EF4-FFF2-40B4-BE49-F238E27FC236}">
                <a16:creationId xmlns:a16="http://schemas.microsoft.com/office/drawing/2014/main" id="{87C352E6-0DCA-BA0A-5447-D94F3599401D}"/>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229D009A-E306-E4EB-CE8C-337493274CC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839ADA7-5966-DF31-25D2-A4015DBFF541}"/>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151475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8AA434-89E8-FA45-B4AD-E0D2EE8227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436A7-0DD9-F139-FAF8-0A3A24565908}"/>
              </a:ext>
            </a:extLst>
          </p:cNvPr>
          <p:cNvSpPr>
            <a:spLocks noGrp="1"/>
          </p:cNvSpPr>
          <p:nvPr>
            <p:ph type="title"/>
          </p:nvPr>
        </p:nvSpPr>
        <p:spPr/>
        <p:txBody>
          <a:bodyPr/>
          <a:lstStyle/>
          <a:p>
            <a:r>
              <a:rPr lang="en-US" dirty="0">
                <a:solidFill>
                  <a:schemeClr val="tx1"/>
                </a:solidFill>
              </a:rPr>
              <a:t>Motion 390 (MAC)</a:t>
            </a:r>
          </a:p>
        </p:txBody>
      </p:sp>
      <p:sp>
        <p:nvSpPr>
          <p:cNvPr id="3" name="Content Placeholder 2">
            <a:extLst>
              <a:ext uri="{FF2B5EF4-FFF2-40B4-BE49-F238E27FC236}">
                <a16:creationId xmlns:a16="http://schemas.microsoft.com/office/drawing/2014/main" id="{82C1CE05-2EE8-D42F-CB3C-851E1CF941E5}"/>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(54C):</a:t>
            </a:r>
          </a:p>
          <a:p>
            <a:pPr marL="285750" indent="-285750">
              <a:buFont typeface="Arial" panose="020B0604020202020204" pitchFamily="34" charset="0"/>
              <a:buChar char="•"/>
            </a:pPr>
            <a:r>
              <a:rPr lang="en-US" sz="1100" b="0" dirty="0">
                <a:solidFill>
                  <a:schemeClr val="tx1"/>
                </a:solidFill>
              </a:rPr>
              <a:t>111, 187, 200, 218, 219, 621, 622, 623, 670, 671, 672, 676, 679, 680, 681, 682, 683, 713, 748, 1027, 1468, 1469, 1527, 1698, 1706, 1707, 1708, 1709, 1738, 1863, 1904, 2445, 2464, 3323, 3324, 3325, 3326, 3328, 3329, 3330, 3331, 3332, 3334, 3382, 3383, 3384, 3440, 3599, 3788, 3875, 3878, 3879, 3880, 3882 in </a:t>
            </a:r>
            <a:r>
              <a:rPr lang="en-US" sz="1100" b="0" dirty="0">
                <a:solidFill>
                  <a:schemeClr val="tx1"/>
                </a:solidFill>
                <a:hlinkClick r:id="rId2"/>
              </a:rPr>
              <a:t>11-25/0521r2</a:t>
            </a:r>
            <a:r>
              <a:rPr lang="en-US" sz="1100" b="0" i="1" dirty="0">
                <a:solidFill>
                  <a:schemeClr val="tx1"/>
                </a:solidFill>
              </a:rPr>
              <a:t> [54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MAC ad-hoc teleconference of April 14, 2025.</a:t>
            </a:r>
          </a:p>
        </p:txBody>
      </p:sp>
      <p:sp>
        <p:nvSpPr>
          <p:cNvPr id="4" name="Slide Number Placeholder 3">
            <a:extLst>
              <a:ext uri="{FF2B5EF4-FFF2-40B4-BE49-F238E27FC236}">
                <a16:creationId xmlns:a16="http://schemas.microsoft.com/office/drawing/2014/main" id="{680F5AB2-3E8D-93E1-E43C-B9D5A3C80E73}"/>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BFB0C419-814D-AB26-8100-3925CB10F74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0551D3-34B9-5F5C-EA31-D7139AFE79A0}"/>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39356358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CB651F-0CB8-3B69-7498-F26F807E01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60CB66-32D5-062A-E194-826CE17D9AF1}"/>
              </a:ext>
            </a:extLst>
          </p:cNvPr>
          <p:cNvSpPr>
            <a:spLocks noGrp="1"/>
          </p:cNvSpPr>
          <p:nvPr>
            <p:ph type="title"/>
          </p:nvPr>
        </p:nvSpPr>
        <p:spPr/>
        <p:txBody>
          <a:bodyPr/>
          <a:lstStyle/>
          <a:p>
            <a:r>
              <a:rPr lang="en-US" dirty="0">
                <a:solidFill>
                  <a:schemeClr val="tx1"/>
                </a:solidFill>
              </a:rPr>
              <a:t>Motion 391 (MAC)</a:t>
            </a:r>
          </a:p>
        </p:txBody>
      </p:sp>
      <p:sp>
        <p:nvSpPr>
          <p:cNvPr id="3" name="Content Placeholder 2">
            <a:extLst>
              <a:ext uri="{FF2B5EF4-FFF2-40B4-BE49-F238E27FC236}">
                <a16:creationId xmlns:a16="http://schemas.microsoft.com/office/drawing/2014/main" id="{3D7D070D-3EFE-FC0F-A7B8-1BB70921310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(27C):</a:t>
            </a:r>
          </a:p>
          <a:p>
            <a:pPr marL="285750" indent="-285750">
              <a:buFont typeface="Arial" panose="020B0604020202020204" pitchFamily="34" charset="0"/>
              <a:buChar char="•"/>
            </a:pPr>
            <a:r>
              <a:rPr lang="en-US" sz="1100" b="0" dirty="0">
                <a:solidFill>
                  <a:schemeClr val="tx1"/>
                </a:solidFill>
              </a:rPr>
              <a:t> 175, 195, 1537, 1538, 1684, 1685, 2080, 2111, 2581, 2582, 2583, 2584, 2585, 2635, 2636, 2637, 2638, 2827, 2975, 2976, 2977, 3165, 3279, 3437, 3577, 3648, 3870 in </a:t>
            </a:r>
            <a:r>
              <a:rPr lang="en-US" sz="1100" b="0" dirty="0">
                <a:solidFill>
                  <a:schemeClr val="tx1"/>
                </a:solidFill>
                <a:hlinkClick r:id="rId2"/>
              </a:rPr>
              <a:t>11-25/0513r4</a:t>
            </a:r>
            <a:r>
              <a:rPr lang="en-US" sz="1100" b="0" dirty="0">
                <a:solidFill>
                  <a:srgbClr val="FF0000"/>
                </a:solidFill>
              </a:rPr>
              <a:t>*</a:t>
            </a:r>
            <a:r>
              <a:rPr lang="en-US" sz="1100" b="0" dirty="0">
                <a:solidFill>
                  <a:schemeClr val="tx1"/>
                </a:solidFill>
              </a:rPr>
              <a:t> </a:t>
            </a:r>
            <a:r>
              <a:rPr lang="en-US" sz="1100" b="0" i="1" dirty="0">
                <a:solidFill>
                  <a:schemeClr val="tx1"/>
                </a:solidFill>
              </a:rPr>
              <a:t>[27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a:t>
            </a:r>
            <a:r>
              <a:rPr lang="en-US" sz="1200" i="1" dirty="0">
                <a:solidFill>
                  <a:schemeClr val="tx1"/>
                </a:solidFill>
              </a:rPr>
              <a:t>resolution documents that obtained ≥ 75% support during the straw poll phase of the MAC ad-hoc teleconference of April 17, 2025.</a:t>
            </a:r>
          </a:p>
          <a:p>
            <a:r>
              <a:rPr lang="en-US" sz="1200" dirty="0">
                <a:solidFill>
                  <a:srgbClr val="FF0000"/>
                </a:solidFill>
              </a:rPr>
              <a:t>*</a:t>
            </a:r>
            <a:r>
              <a:rPr lang="en-US" sz="1200" dirty="0">
                <a:solidFill>
                  <a:schemeClr val="tx1"/>
                </a:solidFill>
              </a:rPr>
              <a:t> </a:t>
            </a:r>
            <a:r>
              <a:rPr lang="en-US" sz="1200" i="1" dirty="0"/>
              <a:t>SP Result: 47Y, 8N, 33A.</a:t>
            </a:r>
          </a:p>
        </p:txBody>
      </p:sp>
      <p:sp>
        <p:nvSpPr>
          <p:cNvPr id="4" name="Slide Number Placeholder 3">
            <a:extLst>
              <a:ext uri="{FF2B5EF4-FFF2-40B4-BE49-F238E27FC236}">
                <a16:creationId xmlns:a16="http://schemas.microsoft.com/office/drawing/2014/main" id="{098D432D-732F-B0B1-2FFD-9507E6A66CFA}"/>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E9F00040-03A9-BE71-D85C-20671E7365E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276061F-9548-3F82-97B2-DCC43367912F}"/>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24009471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169E2-3AD4-A751-A41A-F5DBBF052C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1253AB-9162-791E-4977-E42D2F39B373}"/>
              </a:ext>
            </a:extLst>
          </p:cNvPr>
          <p:cNvSpPr>
            <a:spLocks noGrp="1"/>
          </p:cNvSpPr>
          <p:nvPr>
            <p:ph type="title"/>
          </p:nvPr>
        </p:nvSpPr>
        <p:spPr/>
        <p:txBody>
          <a:bodyPr/>
          <a:lstStyle/>
          <a:p>
            <a:r>
              <a:rPr lang="en-US" dirty="0">
                <a:solidFill>
                  <a:schemeClr val="tx1"/>
                </a:solidFill>
              </a:rPr>
              <a:t>Motion 392 (PHY)</a:t>
            </a:r>
          </a:p>
        </p:txBody>
      </p:sp>
      <p:sp>
        <p:nvSpPr>
          <p:cNvPr id="3" name="Content Placeholder 2">
            <a:extLst>
              <a:ext uri="{FF2B5EF4-FFF2-40B4-BE49-F238E27FC236}">
                <a16:creationId xmlns:a16="http://schemas.microsoft.com/office/drawing/2014/main" id="{76CD17F0-D765-479C-51CA-4E0BA0AB9A3E}"/>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r>
              <a:rPr lang="en-US" sz="1600">
                <a:solidFill>
                  <a:schemeClr val="tx1"/>
                </a:solidFill>
              </a:rPr>
              <a:t>[69C]:</a:t>
            </a:r>
            <a:endParaRPr lang="en-US" sz="1600" dirty="0">
              <a:solidFill>
                <a:schemeClr val="tx1"/>
              </a:solidFill>
            </a:endParaRPr>
          </a:p>
          <a:p>
            <a:pPr marL="285750" indent="-285750">
              <a:buFont typeface="Arial" panose="020B0604020202020204" pitchFamily="34" charset="0"/>
              <a:buChar char="•"/>
            </a:pPr>
            <a:r>
              <a:rPr lang="en-US" sz="1100" b="0" dirty="0">
                <a:solidFill>
                  <a:schemeClr val="tx1"/>
                </a:solidFill>
              </a:rPr>
              <a:t>1630 in </a:t>
            </a:r>
            <a:r>
              <a:rPr lang="en-US" sz="1100" b="0" dirty="0">
                <a:solidFill>
                  <a:schemeClr val="tx1"/>
                </a:solidFill>
                <a:hlinkClick r:id="rId2"/>
              </a:rPr>
              <a:t>11-25/0644r3</a:t>
            </a:r>
            <a:r>
              <a:rPr lang="en-US" sz="1100" b="0" dirty="0">
                <a:solidFill>
                  <a:schemeClr val="tx1"/>
                </a:solidFill>
              </a:rPr>
              <a:t> &amp; 1624 in </a:t>
            </a:r>
            <a:r>
              <a:rPr lang="en-US" sz="1100" b="0" dirty="0">
                <a:solidFill>
                  <a:schemeClr val="tx1"/>
                </a:solidFill>
                <a:hlinkClick r:id="rId3"/>
              </a:rPr>
              <a:t>11-25/0658r0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4, 7, 179, 313, 318, 319, 587, 588, 1156, 1161, 1162, 2707, 3506 in </a:t>
            </a:r>
            <a:r>
              <a:rPr lang="en-US" sz="1100" b="0" dirty="0">
                <a:solidFill>
                  <a:schemeClr val="tx1"/>
                </a:solidFill>
                <a:hlinkClick r:id="rId4"/>
              </a:rPr>
              <a:t>11-25/0588r2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574, 889, 2259, 2261, 2262, 2263, 2265 in </a:t>
            </a:r>
            <a:r>
              <a:rPr lang="en-US" sz="1100" b="0" dirty="0">
                <a:solidFill>
                  <a:schemeClr val="tx1"/>
                </a:solidFill>
                <a:hlinkClick r:id="rId5"/>
              </a:rPr>
              <a:t>11-25/0570r3</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297, 442, 444, 445, 566, 567, 568, 569, 1118, 1582, 1755, 1756, 1757, 2173, 2245, 2246, 2247, 2248, 2249, 2250, 2251, 2561, 2562, 3509, 3510, 3511, 3512, 3514, 3516 in </a:t>
            </a:r>
            <a:r>
              <a:rPr lang="en-US" sz="1100" b="0" dirty="0">
                <a:solidFill>
                  <a:schemeClr val="tx1"/>
                </a:solidFill>
                <a:hlinkClick r:id="rId6"/>
              </a:rPr>
              <a:t>11-25/0656r1</a:t>
            </a:r>
            <a:r>
              <a:rPr lang="en-US" sz="1100" b="0" dirty="0">
                <a:solidFill>
                  <a:schemeClr val="tx1"/>
                </a:solidFill>
              </a:rPr>
              <a:t> </a:t>
            </a:r>
            <a:r>
              <a:rPr lang="en-US" sz="1100" b="0" i="1" dirty="0">
                <a:solidFill>
                  <a:schemeClr val="tx1"/>
                </a:solidFill>
              </a:rPr>
              <a:t>[29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71, 369, 908, 1836, 2444, 1837, 1939, 1940, 1941, 1942, 2336, 3552, 3748, 3903, 3904, 3906, 3907, 3968 in </a:t>
            </a:r>
            <a:r>
              <a:rPr lang="en-US" sz="1100" b="0" dirty="0">
                <a:solidFill>
                  <a:schemeClr val="tx1"/>
                </a:solidFill>
                <a:hlinkClick r:id="rId7"/>
              </a:rPr>
              <a:t>11-25/0663r2</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a:t>
            </a:r>
            <a:r>
              <a:rPr lang="en-US" sz="1200" i="1" dirty="0">
                <a:solidFill>
                  <a:schemeClr val="tx1"/>
                </a:solidFill>
              </a:rPr>
              <a:t>the PHY ad-hoc teleconference of April 21</a:t>
            </a:r>
            <a:r>
              <a:rPr lang="en-US" sz="1200" i="1" baseline="30000" dirty="0">
                <a:solidFill>
                  <a:schemeClr val="tx1"/>
                </a:solidFill>
              </a:rPr>
              <a:t>st</a:t>
            </a:r>
            <a:r>
              <a:rPr lang="en-US" sz="1200" i="1" dirty="0">
                <a:solidFill>
                  <a:schemeClr val="tx1"/>
                </a:solidFill>
              </a:rPr>
              <a:t>, 2025.</a:t>
            </a:r>
          </a:p>
        </p:txBody>
      </p:sp>
      <p:sp>
        <p:nvSpPr>
          <p:cNvPr id="4" name="Slide Number Placeholder 3">
            <a:extLst>
              <a:ext uri="{FF2B5EF4-FFF2-40B4-BE49-F238E27FC236}">
                <a16:creationId xmlns:a16="http://schemas.microsoft.com/office/drawing/2014/main" id="{F316E0A8-9A9D-417F-DA15-9ECEC81205A1}"/>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9832F4-0B6A-3C4D-53C3-65294EF1141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72F2EC4-6D3D-8B64-8EBF-A56C998C28D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17258159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65A91-0E88-6522-9F57-5DCA2A8B86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23C2F4-F1BF-E1EA-269D-4E3B572BFF6B}"/>
              </a:ext>
            </a:extLst>
          </p:cNvPr>
          <p:cNvSpPr>
            <a:spLocks noGrp="1"/>
          </p:cNvSpPr>
          <p:nvPr>
            <p:ph type="title"/>
          </p:nvPr>
        </p:nvSpPr>
        <p:spPr/>
        <p:txBody>
          <a:bodyPr/>
          <a:lstStyle/>
          <a:p>
            <a:r>
              <a:rPr lang="en-US" dirty="0">
                <a:solidFill>
                  <a:schemeClr val="tx1"/>
                </a:solidFill>
              </a:rPr>
              <a:t>Motion 393 (MAC)</a:t>
            </a:r>
          </a:p>
        </p:txBody>
      </p:sp>
      <p:sp>
        <p:nvSpPr>
          <p:cNvPr id="3" name="Content Placeholder 2">
            <a:extLst>
              <a:ext uri="{FF2B5EF4-FFF2-40B4-BE49-F238E27FC236}">
                <a16:creationId xmlns:a16="http://schemas.microsoft.com/office/drawing/2014/main" id="{4E12D52D-B7D8-0637-B3CD-A688BA2AC62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(2C):</a:t>
            </a:r>
          </a:p>
          <a:p>
            <a:pPr marL="285750" indent="-285750">
              <a:buFont typeface="Arial" panose="020B0604020202020204" pitchFamily="34" charset="0"/>
              <a:buChar char="•"/>
            </a:pPr>
            <a:r>
              <a:rPr lang="en-US" sz="1100" b="0" dirty="0">
                <a:solidFill>
                  <a:schemeClr val="tx1"/>
                </a:solidFill>
              </a:rPr>
              <a:t>174, 3667 in </a:t>
            </a:r>
            <a:r>
              <a:rPr lang="en-US" sz="1100" b="0" dirty="0">
                <a:solidFill>
                  <a:schemeClr val="tx1"/>
                </a:solidFill>
                <a:hlinkClick r:id="rId2"/>
              </a:rPr>
              <a:t>11-25/0661r2</a:t>
            </a:r>
            <a:r>
              <a:rPr lang="en-US" sz="1100" b="0" dirty="0">
                <a:solidFill>
                  <a:srgbClr val="FF0000"/>
                </a:solidFill>
              </a:rPr>
              <a:t>*</a:t>
            </a:r>
            <a:r>
              <a:rPr lang="en-US" sz="1100" b="0" dirty="0">
                <a:solidFill>
                  <a:schemeClr val="tx1"/>
                </a:solidFill>
              </a:rPr>
              <a:t> </a:t>
            </a:r>
            <a:r>
              <a:rPr lang="en-US" sz="1100" b="0" i="1" dirty="0">
                <a:solidFill>
                  <a:schemeClr val="tx1"/>
                </a:solidFill>
              </a:rPr>
              <a:t>[2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a:t>
            </a:r>
            <a:r>
              <a:rPr lang="en-US" sz="1200" i="1" dirty="0">
                <a:solidFill>
                  <a:schemeClr val="tx1"/>
                </a:solidFill>
              </a:rPr>
              <a:t>resolution documents that obtained ≥ 75% support during the straw poll phase of the MAC ad-hoc teleconference of April 28, 2025.</a:t>
            </a:r>
          </a:p>
          <a:p>
            <a:r>
              <a:rPr lang="en-US" sz="1200" b="0" i="1" dirty="0">
                <a:solidFill>
                  <a:srgbClr val="FF0000"/>
                </a:solidFill>
              </a:rPr>
              <a:t>* Ran SP on r1 but header of doc had a typo, which is fixed in r2.</a:t>
            </a:r>
          </a:p>
        </p:txBody>
      </p:sp>
      <p:sp>
        <p:nvSpPr>
          <p:cNvPr id="4" name="Slide Number Placeholder 3">
            <a:extLst>
              <a:ext uri="{FF2B5EF4-FFF2-40B4-BE49-F238E27FC236}">
                <a16:creationId xmlns:a16="http://schemas.microsoft.com/office/drawing/2014/main" id="{1A4D2690-AD91-3105-4050-6F62DFE58CDE}"/>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8DC43BF-6822-CA17-54E1-151E726D6A9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3E4B63C-41F8-46AE-577F-54C61473B97D}"/>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241155676"/>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46982-6104-34C1-C08F-F06CE9A060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383DC9-DF14-5AB5-6CB7-123911C2EB33}"/>
              </a:ext>
            </a:extLst>
          </p:cNvPr>
          <p:cNvSpPr>
            <a:spLocks noGrp="1"/>
          </p:cNvSpPr>
          <p:nvPr>
            <p:ph type="title"/>
          </p:nvPr>
        </p:nvSpPr>
        <p:spPr/>
        <p:txBody>
          <a:bodyPr/>
          <a:lstStyle/>
          <a:p>
            <a:r>
              <a:rPr lang="en-US" dirty="0">
                <a:solidFill>
                  <a:schemeClr val="tx1"/>
                </a:solidFill>
              </a:rPr>
              <a:t>Motion 394 (PHY)</a:t>
            </a:r>
          </a:p>
        </p:txBody>
      </p:sp>
      <p:sp>
        <p:nvSpPr>
          <p:cNvPr id="3" name="Content Placeholder 2">
            <a:extLst>
              <a:ext uri="{FF2B5EF4-FFF2-40B4-BE49-F238E27FC236}">
                <a16:creationId xmlns:a16="http://schemas.microsoft.com/office/drawing/2014/main" id="{E67D8065-8CF5-87B3-6771-E51567FFBA23}"/>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(14C):</a:t>
            </a:r>
          </a:p>
          <a:p>
            <a:pPr marL="285750" indent="-285750">
              <a:buFont typeface="Arial" panose="020B0604020202020204" pitchFamily="34" charset="0"/>
              <a:buChar char="•"/>
            </a:pPr>
            <a:r>
              <a:rPr lang="en-US" sz="1100" b="0" dirty="0">
                <a:solidFill>
                  <a:schemeClr val="tx1"/>
                </a:solidFill>
              </a:rPr>
              <a:t>2689 in </a:t>
            </a:r>
            <a:r>
              <a:rPr lang="en-US" sz="1100" b="0" dirty="0">
                <a:solidFill>
                  <a:schemeClr val="tx1"/>
                </a:solidFill>
                <a:hlinkClick r:id="rId2"/>
              </a:rPr>
              <a:t>11-25/0570r4</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194, 323, 324, 589, 590, 951, 963, 1164, 1165, 1520, 1531, 2069, 2774 in </a:t>
            </a:r>
            <a:r>
              <a:rPr lang="en-US" sz="1100" b="0" dirty="0">
                <a:solidFill>
                  <a:schemeClr val="tx1"/>
                </a:solidFill>
                <a:hlinkClick r:id="rId3"/>
              </a:rPr>
              <a:t>11-25/0601r2</a:t>
            </a:r>
            <a:r>
              <a:rPr lang="en-US" sz="1100" b="0" dirty="0">
                <a:solidFill>
                  <a:schemeClr val="tx1"/>
                </a:solidFill>
              </a:rPr>
              <a:t> </a:t>
            </a:r>
            <a:r>
              <a:rPr lang="en-US" sz="1100" b="0" i="1" dirty="0">
                <a:solidFill>
                  <a:schemeClr val="tx1"/>
                </a:solidFill>
              </a:rPr>
              <a:t>[13 CID]</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a:t>
            </a:r>
            <a:r>
              <a:rPr lang="en-US" sz="1200" i="1" dirty="0">
                <a:solidFill>
                  <a:schemeClr val="tx1"/>
                </a:solidFill>
              </a:rPr>
              <a:t>resolution documents that obtained ≥ 75% support during the straw poll phase of the PHY ad-hoc teleconference of April 28, 2025.</a:t>
            </a:r>
          </a:p>
        </p:txBody>
      </p:sp>
      <p:sp>
        <p:nvSpPr>
          <p:cNvPr id="4" name="Slide Number Placeholder 3">
            <a:extLst>
              <a:ext uri="{FF2B5EF4-FFF2-40B4-BE49-F238E27FC236}">
                <a16:creationId xmlns:a16="http://schemas.microsoft.com/office/drawing/2014/main" id="{48F4F5C0-492F-0161-D9B7-262EA754FA39}"/>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7932B57D-3852-CE6E-0135-EF8DC48523C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EA3A401-BBD7-1797-62AD-4F2217E2390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6528124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5A2952-BE71-67C2-34B2-DA0EF376CA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A90BBE-05C3-8473-E684-9CA2ADF0BBEA}"/>
              </a:ext>
            </a:extLst>
          </p:cNvPr>
          <p:cNvSpPr>
            <a:spLocks noGrp="1"/>
          </p:cNvSpPr>
          <p:nvPr>
            <p:ph type="title"/>
          </p:nvPr>
        </p:nvSpPr>
        <p:spPr/>
        <p:txBody>
          <a:bodyPr/>
          <a:lstStyle/>
          <a:p>
            <a:r>
              <a:rPr lang="en-US" dirty="0">
                <a:solidFill>
                  <a:schemeClr val="tx1"/>
                </a:solidFill>
              </a:rPr>
              <a:t>Motion 395 (PHY)</a:t>
            </a:r>
          </a:p>
        </p:txBody>
      </p:sp>
      <p:sp>
        <p:nvSpPr>
          <p:cNvPr id="3" name="Content Placeholder 2">
            <a:extLst>
              <a:ext uri="{FF2B5EF4-FFF2-40B4-BE49-F238E27FC236}">
                <a16:creationId xmlns:a16="http://schemas.microsoft.com/office/drawing/2014/main" id="{D87606B6-D32E-AFC2-F0FF-CCBB91E6593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accept the text proposed in </a:t>
            </a:r>
            <a:r>
              <a:rPr lang="en-US" sz="1600" dirty="0">
                <a:solidFill>
                  <a:schemeClr val="tx1"/>
                </a:solidFill>
                <a:hlinkClick r:id="rId2"/>
              </a:rPr>
              <a:t>11-25/0695r1</a:t>
            </a:r>
            <a:r>
              <a:rPr lang="en-US" sz="1600" dirty="0">
                <a:solidFill>
                  <a:schemeClr val="tx1"/>
                </a:solidFill>
              </a:rPr>
              <a:t> as draft text for the UHR transmit procedure to be included in the next revision of the 802.11bn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PDT </a:t>
            </a:r>
            <a:r>
              <a:rPr lang="en-US" sz="1200" i="1" dirty="0">
                <a:solidFill>
                  <a:schemeClr val="tx1"/>
                </a:solidFill>
              </a:rPr>
              <a:t>documents that obtained ≥ 75% support during the straw poll phase of the PHY ad-hoc teleconference of April 28, 2025.</a:t>
            </a:r>
          </a:p>
        </p:txBody>
      </p:sp>
      <p:sp>
        <p:nvSpPr>
          <p:cNvPr id="4" name="Slide Number Placeholder 3">
            <a:extLst>
              <a:ext uri="{FF2B5EF4-FFF2-40B4-BE49-F238E27FC236}">
                <a16:creationId xmlns:a16="http://schemas.microsoft.com/office/drawing/2014/main" id="{F6744FBA-B220-E6A7-117D-D719C4B91E04}"/>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7D6788A5-A509-96E6-0DBA-41ADEA31D65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ECE8A08-A7DF-2064-608D-2656F062C3B4}"/>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9932911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841F6-0D80-154B-40E7-D020DED92B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CD3753-357F-7025-A338-9C784B02CCB0}"/>
              </a:ext>
            </a:extLst>
          </p:cNvPr>
          <p:cNvSpPr>
            <a:spLocks noGrp="1"/>
          </p:cNvSpPr>
          <p:nvPr>
            <p:ph type="title"/>
          </p:nvPr>
        </p:nvSpPr>
        <p:spPr/>
        <p:txBody>
          <a:bodyPr/>
          <a:lstStyle/>
          <a:p>
            <a:r>
              <a:rPr lang="en-US" dirty="0">
                <a:solidFill>
                  <a:schemeClr val="tx1"/>
                </a:solidFill>
              </a:rPr>
              <a:t>Motion 396 (PHY)</a:t>
            </a:r>
          </a:p>
        </p:txBody>
      </p:sp>
      <p:sp>
        <p:nvSpPr>
          <p:cNvPr id="3" name="Content Placeholder 2">
            <a:extLst>
              <a:ext uri="{FF2B5EF4-FFF2-40B4-BE49-F238E27FC236}">
                <a16:creationId xmlns:a16="http://schemas.microsoft.com/office/drawing/2014/main" id="{8801C032-3916-7D40-9B6A-602FF15A5B79}"/>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[103 CIDs]:</a:t>
            </a:r>
          </a:p>
          <a:p>
            <a:pPr marL="285750" indent="-285750">
              <a:buFont typeface="Arial" panose="020B0604020202020204" pitchFamily="34" charset="0"/>
              <a:buChar char="•"/>
            </a:pPr>
            <a:r>
              <a:rPr lang="en-US" sz="1100" b="0" dirty="0">
                <a:solidFill>
                  <a:schemeClr val="tx1"/>
                </a:solidFill>
              </a:rPr>
              <a:t>62, 63, 64, 182, 210, 272, 549, 951, 963, 1080, 1126, 1334, 2065, 2066, 2266, 2267, 2268, 2350, 2439, 2756, 2757, 2758, 2759, 2760, 2761, 3298, 3299, 3540, 3547 in </a:t>
            </a:r>
            <a:r>
              <a:rPr lang="en-US" sz="1100" b="0" dirty="0">
                <a:solidFill>
                  <a:schemeClr val="tx1"/>
                </a:solidFill>
                <a:hlinkClick r:id="rId2"/>
              </a:rPr>
              <a:t>11-25/0602r2</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1146, 1147, 2768, 1148, 931, 2275, 28, 761 in </a:t>
            </a:r>
            <a:r>
              <a:rPr lang="en-US" sz="1100" b="0" dirty="0">
                <a:solidFill>
                  <a:schemeClr val="tx1"/>
                </a:solidFill>
                <a:hlinkClick r:id="rId3"/>
              </a:rPr>
              <a:t>11-25/0659r0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27, 581, 582, 947, 948, 1086, 1087, 1138, 1139, 1140, 1141, 1142, 1143, 1144, 1145, 1341 1899, 1975, 2274, 2765, 2766, 2767, 3241, 3242 in </a:t>
            </a:r>
            <a:r>
              <a:rPr lang="en-US" sz="1100" b="0" dirty="0">
                <a:solidFill>
                  <a:schemeClr val="tx1"/>
                </a:solidFill>
                <a:hlinkClick r:id="rId4"/>
              </a:rPr>
              <a:t>11-25/0672r3</a:t>
            </a:r>
            <a:r>
              <a:rPr lang="en-US" sz="1100" b="0" dirty="0">
                <a:solidFill>
                  <a:schemeClr val="tx1"/>
                </a:solidFill>
              </a:rPr>
              <a:t> </a:t>
            </a:r>
            <a:r>
              <a:rPr lang="en-US" sz="1100" b="0" i="1" dirty="0">
                <a:solidFill>
                  <a:schemeClr val="tx1"/>
                </a:solidFill>
              </a:rPr>
              <a:t>[24 CIDs]</a:t>
            </a:r>
          </a:p>
          <a:p>
            <a:pPr marL="285750" indent="-285750">
              <a:buFont typeface="Arial" panose="020B0604020202020204" pitchFamily="34" charset="0"/>
              <a:buChar char="•"/>
            </a:pPr>
            <a:r>
              <a:rPr lang="en-US" sz="1100" b="0" dirty="0">
                <a:solidFill>
                  <a:schemeClr val="tx1"/>
                </a:solidFill>
              </a:rPr>
              <a:t>3751 in </a:t>
            </a:r>
            <a:r>
              <a:rPr lang="en-US" sz="1100" b="0" dirty="0">
                <a:solidFill>
                  <a:schemeClr val="tx1"/>
                </a:solidFill>
                <a:hlinkClick r:id="rId5"/>
              </a:rPr>
              <a:t>11-25/0682r0</a:t>
            </a:r>
            <a:r>
              <a:rPr lang="en-US" sz="1100" b="0" dirty="0">
                <a:solidFill>
                  <a:schemeClr val="tx1"/>
                </a:solidFill>
              </a:rPr>
              <a:t> &amp; 3905 in </a:t>
            </a:r>
            <a:r>
              <a:rPr lang="en-US" sz="1100" b="0" dirty="0">
                <a:solidFill>
                  <a:schemeClr val="tx1"/>
                </a:solidFill>
                <a:hlinkClick r:id="rId6"/>
              </a:rPr>
              <a:t>11-25/0702r0</a:t>
            </a:r>
            <a:r>
              <a:rPr lang="en-US" sz="1100" b="0" dirty="0">
                <a:solidFill>
                  <a:schemeClr val="tx1"/>
                </a:solidFill>
              </a:rPr>
              <a:t> &amp; 1617 in </a:t>
            </a:r>
            <a:r>
              <a:rPr lang="en-US" sz="1100" b="0" dirty="0">
                <a:solidFill>
                  <a:schemeClr val="tx1"/>
                </a:solidFill>
                <a:hlinkClick r:id="rId7"/>
              </a:rPr>
              <a:t>25/0711r0</a:t>
            </a:r>
            <a:r>
              <a:rPr lang="en-US" sz="1100" b="0" dirty="0">
                <a:solidFill>
                  <a:schemeClr val="tx1"/>
                </a:solidFill>
              </a:rPr>
              <a:t> &amp; 953, 954, 1656 in </a:t>
            </a:r>
            <a:r>
              <a:rPr lang="en-US" sz="1100" b="0" dirty="0">
                <a:solidFill>
                  <a:schemeClr val="tx1"/>
                </a:solidFill>
                <a:hlinkClick r:id="rId8"/>
              </a:rPr>
              <a:t>11-25/0677r1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324, 325, 326, 364, 942, 1636, 2288, 3306, 3307, 3497, 3498, 3499, 3500, 3745 in </a:t>
            </a:r>
            <a:r>
              <a:rPr lang="en-US" sz="1100" b="0" dirty="0">
                <a:solidFill>
                  <a:schemeClr val="tx1"/>
                </a:solidFill>
                <a:hlinkClick r:id="rId9"/>
              </a:rPr>
              <a:t>11-25/0679r2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41, 42, 43, 44, 45, 46, 332, 377, 441, 1094, 1170, 1639, 1640, 1956, 2296, 2297, 2298, 3244, 3311, 3502, 3503, 3504 in </a:t>
            </a:r>
            <a:r>
              <a:rPr lang="en-US" sz="1100" b="0" dirty="0">
                <a:solidFill>
                  <a:schemeClr val="tx1"/>
                </a:solidFill>
                <a:hlinkClick r:id="rId10"/>
              </a:rPr>
              <a:t>11-25/0678r2</a:t>
            </a:r>
            <a:r>
              <a:rPr lang="en-US" sz="1100" b="0" dirty="0">
                <a:solidFill>
                  <a:schemeClr val="tx1"/>
                </a:solidFill>
              </a:rPr>
              <a:t> </a:t>
            </a:r>
            <a:r>
              <a:rPr lang="en-US" sz="1100" b="0" i="1" dirty="0">
                <a:solidFill>
                  <a:schemeClr val="tx1"/>
                </a:solidFill>
              </a:rPr>
              <a:t>[22 CIDs]</a:t>
            </a:r>
          </a:p>
          <a:p>
            <a:pPr marL="0" indent="0"/>
            <a:r>
              <a:rPr lang="en-US" altLang="en-US" sz="1600" b="1" dirty="0"/>
              <a:t>and incorporate the text changes into the latest TGbn draft.</a:t>
            </a:r>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a:t>
            </a:r>
            <a:r>
              <a:rPr lang="en-US" sz="1200" i="1" dirty="0">
                <a:solidFill>
                  <a:srgbClr val="FF0000"/>
                </a:solidFill>
              </a:rPr>
              <a:t>PHY ad-hoc slot of Monday PM1, May 12, 2025.</a:t>
            </a:r>
          </a:p>
        </p:txBody>
      </p:sp>
      <p:sp>
        <p:nvSpPr>
          <p:cNvPr id="4" name="Slide Number Placeholder 3">
            <a:extLst>
              <a:ext uri="{FF2B5EF4-FFF2-40B4-BE49-F238E27FC236}">
                <a16:creationId xmlns:a16="http://schemas.microsoft.com/office/drawing/2014/main" id="{BC3E8291-4631-F95C-BD4E-BE034D2EBB31}"/>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D653A3E2-38E8-36D3-7DDE-0C088B072CF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6014946-947B-A7ED-66F8-A79C40FEBF5F}"/>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82744868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03514-D557-62EF-D6A5-4E22DF147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AD6BA3-7FD5-2931-93E1-762688B519F9}"/>
              </a:ext>
            </a:extLst>
          </p:cNvPr>
          <p:cNvSpPr>
            <a:spLocks noGrp="1"/>
          </p:cNvSpPr>
          <p:nvPr>
            <p:ph type="title"/>
          </p:nvPr>
        </p:nvSpPr>
        <p:spPr/>
        <p:txBody>
          <a:bodyPr/>
          <a:lstStyle/>
          <a:p>
            <a:r>
              <a:rPr lang="en-US" dirty="0">
                <a:solidFill>
                  <a:schemeClr val="tx1"/>
                </a:solidFill>
              </a:rPr>
              <a:t>Motion 397 (PHY-PDT)</a:t>
            </a:r>
          </a:p>
        </p:txBody>
      </p:sp>
      <p:sp>
        <p:nvSpPr>
          <p:cNvPr id="3" name="Content Placeholder 2">
            <a:extLst>
              <a:ext uri="{FF2B5EF4-FFF2-40B4-BE49-F238E27FC236}">
                <a16:creationId xmlns:a16="http://schemas.microsoft.com/office/drawing/2014/main" id="{E165C998-D2E2-D0CA-FBB8-CC72FF2AD087}"/>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t>
            </a:r>
            <a:r>
              <a:rPr lang="en-US" altLang="en-US" sz="1600" b="1" dirty="0"/>
              <a:t>incorporate into the latest TGbn draft the proposed text changes from the following documents:</a:t>
            </a:r>
          </a:p>
          <a:p>
            <a:pPr marL="285750" indent="-285750">
              <a:buFont typeface="Arial" panose="020B0604020202020204" pitchFamily="34" charset="0"/>
              <a:buChar char="•"/>
            </a:pPr>
            <a:r>
              <a:rPr lang="en-US" altLang="en-US" sz="1400" b="1" dirty="0">
                <a:hlinkClick r:id="rId2"/>
              </a:rPr>
              <a:t>11-25/0696r2</a:t>
            </a:r>
            <a:r>
              <a:rPr lang="en-US" altLang="en-US" sz="1400" b="1" dirty="0"/>
              <a:t>,</a:t>
            </a:r>
          </a:p>
          <a:p>
            <a:pPr marL="285750" indent="-285750">
              <a:buFont typeface="Arial" panose="020B0604020202020204" pitchFamily="34" charset="0"/>
              <a:buChar char="•"/>
            </a:pPr>
            <a:r>
              <a:rPr lang="en-US" altLang="en-US" sz="1400" b="1" dirty="0">
                <a:hlinkClick r:id="rId3"/>
              </a:rPr>
              <a:t>11-25/0701r2</a:t>
            </a:r>
            <a:r>
              <a:rPr lang="en-US" altLang="en-US" sz="1400" b="1" dirty="0"/>
              <a:t>,</a:t>
            </a:r>
          </a:p>
          <a:p>
            <a:pPr marL="285750" indent="-285750">
              <a:buFont typeface="Arial" panose="020B0604020202020204" pitchFamily="34" charset="0"/>
              <a:buChar char="•"/>
            </a:pPr>
            <a:r>
              <a:rPr lang="en-US" altLang="en-US" sz="1400" b="1" dirty="0">
                <a:hlinkClick r:id="rId4"/>
              </a:rPr>
              <a:t>11-24/2021r1</a:t>
            </a:r>
            <a:endParaRPr lang="en-US" altLang="en-US" sz="1400" b="1" dirty="0"/>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proposed draft text </a:t>
            </a:r>
            <a:r>
              <a:rPr lang="en-US" sz="1200" i="1" dirty="0">
                <a:solidFill>
                  <a:schemeClr val="tx1"/>
                </a:solidFill>
              </a:rPr>
              <a:t>documents that obtained ≥ 75% support during the straw poll phase of the </a:t>
            </a:r>
            <a:r>
              <a:rPr lang="en-US" sz="1200" i="1" dirty="0">
                <a:solidFill>
                  <a:srgbClr val="FF0000"/>
                </a:solidFill>
              </a:rPr>
              <a:t>PHY ad-hoc slot of Monday PM1, May 12, 2025.</a:t>
            </a:r>
          </a:p>
        </p:txBody>
      </p:sp>
      <p:sp>
        <p:nvSpPr>
          <p:cNvPr id="4" name="Slide Number Placeholder 3">
            <a:extLst>
              <a:ext uri="{FF2B5EF4-FFF2-40B4-BE49-F238E27FC236}">
                <a16:creationId xmlns:a16="http://schemas.microsoft.com/office/drawing/2014/main" id="{859FAFD2-F993-837E-C37A-9F4CE642A171}"/>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C3652ACB-13FE-B703-613E-6015B703FF60}"/>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22931DD-D5CC-16AB-DEBF-DCE63E4B30BC}"/>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108285005"/>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060ED-3986-7E6B-2635-EDDB4F3C7C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100948-C4EB-BD59-025C-1F5B50250906}"/>
              </a:ext>
            </a:extLst>
          </p:cNvPr>
          <p:cNvSpPr>
            <a:spLocks noGrp="1"/>
          </p:cNvSpPr>
          <p:nvPr>
            <p:ph type="title"/>
          </p:nvPr>
        </p:nvSpPr>
        <p:spPr/>
        <p:txBody>
          <a:bodyPr/>
          <a:lstStyle/>
          <a:p>
            <a:r>
              <a:rPr lang="en-US" dirty="0">
                <a:solidFill>
                  <a:schemeClr val="tx1"/>
                </a:solidFill>
              </a:rPr>
              <a:t>Motion 398 (Joint)</a:t>
            </a:r>
          </a:p>
        </p:txBody>
      </p:sp>
      <p:sp>
        <p:nvSpPr>
          <p:cNvPr id="3" name="Content Placeholder 2">
            <a:extLst>
              <a:ext uri="{FF2B5EF4-FFF2-40B4-BE49-F238E27FC236}">
                <a16:creationId xmlns:a16="http://schemas.microsoft.com/office/drawing/2014/main" id="{C537FBFD-2B2F-562D-E23D-FFDC519E6EF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(2C):</a:t>
            </a:r>
          </a:p>
          <a:p>
            <a:pPr marL="285750" indent="-285750">
              <a:buFont typeface="Arial" panose="020B0604020202020204" pitchFamily="34" charset="0"/>
              <a:buChar char="•"/>
            </a:pPr>
            <a:r>
              <a:rPr lang="en-US" sz="1100" b="0" dirty="0">
                <a:solidFill>
                  <a:schemeClr val="tx1"/>
                </a:solidFill>
              </a:rPr>
              <a:t>3159, 3160 in </a:t>
            </a:r>
            <a:r>
              <a:rPr lang="en-US" sz="1100" b="0" dirty="0">
                <a:solidFill>
                  <a:schemeClr val="tx1"/>
                </a:solidFill>
                <a:hlinkClick r:id="rId2"/>
              </a:rPr>
              <a:t>11-25/0652r0</a:t>
            </a:r>
            <a:r>
              <a:rPr lang="en-US" sz="1100" b="0" dirty="0">
                <a:solidFill>
                  <a:schemeClr val="tx1"/>
                </a:solidFill>
              </a:rPr>
              <a:t> </a:t>
            </a:r>
            <a:r>
              <a:rPr lang="en-US" sz="1100" b="0" i="1" dirty="0">
                <a:solidFill>
                  <a:schemeClr val="tx1"/>
                </a:solidFill>
              </a:rPr>
              <a:t>[2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a:t>
            </a:r>
            <a:r>
              <a:rPr lang="en-US" sz="1200" i="1" dirty="0">
                <a:solidFill>
                  <a:schemeClr val="tx1"/>
                </a:solidFill>
              </a:rPr>
              <a:t> that obtained ≥ 75% support during the straw poll phase of the Joint meeting slot of  </a:t>
            </a:r>
            <a:r>
              <a:rPr lang="en-US" sz="1200" i="1" dirty="0">
                <a:solidFill>
                  <a:srgbClr val="FF0000"/>
                </a:solidFill>
              </a:rPr>
              <a:t>Monday AM2, May 12, 2025</a:t>
            </a:r>
            <a:r>
              <a:rPr lang="en-US" sz="1200" i="1" dirty="0">
                <a:solidFill>
                  <a:schemeClr val="tx1"/>
                </a:solidFill>
              </a:rPr>
              <a:t>.</a:t>
            </a:r>
          </a:p>
        </p:txBody>
      </p:sp>
      <p:sp>
        <p:nvSpPr>
          <p:cNvPr id="4" name="Slide Number Placeholder 3">
            <a:extLst>
              <a:ext uri="{FF2B5EF4-FFF2-40B4-BE49-F238E27FC236}">
                <a16:creationId xmlns:a16="http://schemas.microsoft.com/office/drawing/2014/main" id="{97EE146F-64F5-303B-25A8-9F4E29344529}"/>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0633CC5-FD85-BD1C-2B6F-84ABDB86CF9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E3C1295-69D3-9B16-D640-FFCF6DD2BB4C}"/>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430973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1CAD27-7693-5D83-AF7D-BC09881B5D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BFD501-6FB9-CEE1-DD2B-90D3C6A66DE2}"/>
              </a:ext>
            </a:extLst>
          </p:cNvPr>
          <p:cNvSpPr>
            <a:spLocks noGrp="1"/>
          </p:cNvSpPr>
          <p:nvPr>
            <p:ph type="title"/>
          </p:nvPr>
        </p:nvSpPr>
        <p:spPr/>
        <p:txBody>
          <a:bodyPr/>
          <a:lstStyle/>
          <a:p>
            <a:r>
              <a:rPr lang="en-US" dirty="0">
                <a:solidFill>
                  <a:schemeClr val="tx1"/>
                </a:solidFill>
              </a:rPr>
              <a:t>Motion 399 (MAC)</a:t>
            </a:r>
          </a:p>
        </p:txBody>
      </p:sp>
      <p:sp>
        <p:nvSpPr>
          <p:cNvPr id="3" name="Content Placeholder 2">
            <a:extLst>
              <a:ext uri="{FF2B5EF4-FFF2-40B4-BE49-F238E27FC236}">
                <a16:creationId xmlns:a16="http://schemas.microsoft.com/office/drawing/2014/main" id="{65ABC859-32AA-9DBC-A611-E67ACAAB836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latin typeface="+mj-lt"/>
              </a:rPr>
              <a:t>108, 736, 759, 1614, 1740, 1796, 1848, 2012, 2205, 2534, 2999, 3365, 3909, 3005, 188, 507, 2000, 2352, 2001, 2356, 2533, 3589, 3920, 3912, 2002, 2003, 2004, 2353, 2006, 2014, 493, 2007, 2009, 2715, 3457, 3892, 3921, 499, 514, 515, 2790, 516, 517, 3922, 511, 2017, 2018, 3260, 3458, 3929, 518, 519, 520, 163, 3910, 3006, 3367, 522, 3590, 524, 525, 526, 527, 528, 530, 533, 2016, 3931, 154, 166, 490, 3470, 2005, 3459, 2186, 1811, 2402, 3002, 3003, 3386, 3913, 521, 2010, 3585, 2019, 3369, 1066, 3001, 3366, 3454, 3619, 489, 3461, 3891, 1022, 3927, 3004 in </a:t>
            </a:r>
            <a:r>
              <a:rPr lang="en-US" sz="1100" b="0" dirty="0">
                <a:solidFill>
                  <a:srgbClr val="222222"/>
                </a:solidFill>
                <a:effectLst/>
                <a:latin typeface="+mj-lt"/>
                <a:hlinkClick r:id="rId2"/>
              </a:rPr>
              <a:t>11-25/0566r10</a:t>
            </a:r>
            <a:r>
              <a:rPr lang="en-US" sz="1100" b="0" dirty="0">
                <a:solidFill>
                  <a:srgbClr val="222222"/>
                </a:solidFill>
                <a:effectLst/>
                <a:latin typeface="+mj-lt"/>
              </a:rPr>
              <a:t> </a:t>
            </a:r>
            <a:r>
              <a:rPr lang="en-US" sz="1100" b="0" i="1" dirty="0">
                <a:solidFill>
                  <a:srgbClr val="222222"/>
                </a:solidFill>
                <a:effectLst/>
                <a:latin typeface="+mj-lt"/>
              </a:rPr>
              <a:t>[97 CIDs]</a:t>
            </a:r>
            <a:endParaRPr lang="en-US" sz="1100" b="0" i="1" dirty="0">
              <a:solidFill>
                <a:schemeClr val="tx1"/>
              </a:solidFill>
              <a:latin typeface="+mj-lt"/>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a:t>
            </a:r>
            <a:r>
              <a:rPr lang="en-US" sz="1200" i="1" dirty="0">
                <a:solidFill>
                  <a:schemeClr val="tx1"/>
                </a:solidFill>
              </a:rPr>
              <a:t>MAC ad-hoc slot of </a:t>
            </a:r>
            <a:r>
              <a:rPr lang="en-US" sz="1200" i="1" dirty="0">
                <a:solidFill>
                  <a:srgbClr val="FF0000"/>
                </a:solidFill>
              </a:rPr>
              <a:t>Tuesday AM1, May 13, 2025</a:t>
            </a:r>
            <a:r>
              <a:rPr lang="en-US" sz="1200" i="1" dirty="0"/>
              <a:t>.</a:t>
            </a:r>
          </a:p>
        </p:txBody>
      </p:sp>
      <p:sp>
        <p:nvSpPr>
          <p:cNvPr id="4" name="Slide Number Placeholder 3">
            <a:extLst>
              <a:ext uri="{FF2B5EF4-FFF2-40B4-BE49-F238E27FC236}">
                <a16:creationId xmlns:a16="http://schemas.microsoft.com/office/drawing/2014/main" id="{6AA36A6F-7E51-8E09-8A23-C369427FA59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51356147-6542-E215-CC95-815386E22EC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B1A55CF-5DF6-B57C-1894-FCCACCD6E29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925788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0AE910-DF07-B7C8-1C61-7F94B80EAA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D1DD72-E9F1-C8BC-B671-AE74C0371778}"/>
              </a:ext>
            </a:extLst>
          </p:cNvPr>
          <p:cNvSpPr>
            <a:spLocks noGrp="1"/>
          </p:cNvSpPr>
          <p:nvPr>
            <p:ph type="title"/>
          </p:nvPr>
        </p:nvSpPr>
        <p:spPr/>
        <p:txBody>
          <a:bodyPr/>
          <a:lstStyle/>
          <a:p>
            <a:r>
              <a:rPr lang="en-US" dirty="0">
                <a:solidFill>
                  <a:schemeClr val="tx1"/>
                </a:solidFill>
              </a:rPr>
              <a:t>Motion 400 (MAC)</a:t>
            </a:r>
          </a:p>
        </p:txBody>
      </p:sp>
      <p:sp>
        <p:nvSpPr>
          <p:cNvPr id="3" name="Content Placeholder 2">
            <a:extLst>
              <a:ext uri="{FF2B5EF4-FFF2-40B4-BE49-F238E27FC236}">
                <a16:creationId xmlns:a16="http://schemas.microsoft.com/office/drawing/2014/main" id="{3A4134B9-5069-06A3-8434-C2350DC5984E}"/>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(105C):</a:t>
            </a:r>
          </a:p>
          <a:p>
            <a:pPr marL="285750" indent="-285750">
              <a:buFont typeface="Arial" panose="020B0604020202020204" pitchFamily="34" charset="0"/>
              <a:buChar char="•"/>
            </a:pPr>
            <a:r>
              <a:rPr lang="en-US" sz="1100" b="0" dirty="0">
                <a:solidFill>
                  <a:schemeClr val="tx1"/>
                </a:solidFill>
              </a:rPr>
              <a:t>148, 152, 153, 160, 161, 181, 669, 775, 1318, 1319, 1320, 1324, 1395, 1398, 1399, 1428, 1491, 1494, 1739, 1788, 1789, 2466, 3254, 3438, 3606, 3779, 3780, 3781 in </a:t>
            </a:r>
            <a:r>
              <a:rPr lang="en-US" sz="1100" b="0" dirty="0">
                <a:solidFill>
                  <a:schemeClr val="tx1"/>
                </a:solidFill>
                <a:hlinkClick r:id="rId2"/>
              </a:rPr>
              <a:t>11-25/0599r13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202, 277, 439, 714, 742, 780, 781, 830, 832, 880, 901, 994, 1050, 1321, 1322, 1381, 1408, 1409, 1410, 1411, 1412, 1413, 1414, 1415, 1416, 1417, 1418, 1419, 1420, 1435, 1436, 1439, 1562, 1599, 1715, 1716, 1717, 1718, 1719, 1720, 1721, 1806, 1832, 1867, 1910, 2117, 2118, 2119, 2519, 2674, 3175, 3176, 3177, 3178, 3179, 3180, 3181, 3257, 3258, 3259, 3420, 3445, 3446, 3447, 3448, 3449, 3450, 3582, 3710, 3795, 3854, 3884 ,3885, 3886, 3887, 3888 in </a:t>
            </a:r>
            <a:r>
              <a:rPr lang="en-US" sz="1000" b="0" dirty="0">
                <a:solidFill>
                  <a:srgbClr val="222222"/>
                </a:solidFill>
                <a:effectLst/>
                <a:latin typeface="Arial" panose="020B0604020202020204" pitchFamily="34" charset="0"/>
                <a:hlinkClick r:id="rId3"/>
              </a:rPr>
              <a:t>11-25/0600r13</a:t>
            </a:r>
            <a:r>
              <a:rPr lang="en-US" sz="1000" b="0" dirty="0">
                <a:solidFill>
                  <a:srgbClr val="222222"/>
                </a:solidFill>
                <a:effectLst/>
                <a:latin typeface="Arial" panose="020B0604020202020204" pitchFamily="34" charset="0"/>
              </a:rPr>
              <a:t> </a:t>
            </a:r>
            <a:r>
              <a:rPr lang="en-US" sz="1100" b="0" i="1" dirty="0">
                <a:solidFill>
                  <a:schemeClr val="tx1"/>
                </a:solidFill>
              </a:rPr>
              <a:t>[76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t>
            </a:r>
            <a:r>
              <a:rPr lang="en-US" sz="1200" i="1" dirty="0">
                <a:solidFill>
                  <a:schemeClr val="tx1"/>
                </a:solidFill>
              </a:rPr>
              <a:t>meeting slot of  </a:t>
            </a:r>
            <a:r>
              <a:rPr lang="en-US" sz="1200" i="1" dirty="0">
                <a:solidFill>
                  <a:srgbClr val="FF0000"/>
                </a:solidFill>
              </a:rPr>
              <a:t>Tuesday AM2, May 12, 2025</a:t>
            </a:r>
            <a:r>
              <a:rPr lang="en-US" sz="1200" i="1" dirty="0"/>
              <a:t>.</a:t>
            </a:r>
          </a:p>
        </p:txBody>
      </p:sp>
      <p:sp>
        <p:nvSpPr>
          <p:cNvPr id="4" name="Slide Number Placeholder 3">
            <a:extLst>
              <a:ext uri="{FF2B5EF4-FFF2-40B4-BE49-F238E27FC236}">
                <a16:creationId xmlns:a16="http://schemas.microsoft.com/office/drawing/2014/main" id="{B480202F-CED4-45D7-01B8-650B1E7C57BA}"/>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1DFEAFAF-FA0F-7E47-7801-B5B7A4325A8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BF4B9B1-97C1-F503-2025-2C37A201822C}"/>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225592934"/>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AFCA93-20B3-BC69-C608-2C015EA93E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16E833-06F4-6860-E32B-3F55E40B2043}"/>
              </a:ext>
            </a:extLst>
          </p:cNvPr>
          <p:cNvSpPr>
            <a:spLocks noGrp="1"/>
          </p:cNvSpPr>
          <p:nvPr>
            <p:ph type="title"/>
          </p:nvPr>
        </p:nvSpPr>
        <p:spPr/>
        <p:txBody>
          <a:bodyPr/>
          <a:lstStyle/>
          <a:p>
            <a:r>
              <a:rPr lang="en-US" dirty="0">
                <a:solidFill>
                  <a:schemeClr val="tx1"/>
                </a:solidFill>
              </a:rPr>
              <a:t>Motion 401 (PHY)</a:t>
            </a:r>
          </a:p>
        </p:txBody>
      </p:sp>
      <p:sp>
        <p:nvSpPr>
          <p:cNvPr id="3" name="Content Placeholder 2">
            <a:extLst>
              <a:ext uri="{FF2B5EF4-FFF2-40B4-BE49-F238E27FC236}">
                <a16:creationId xmlns:a16="http://schemas.microsoft.com/office/drawing/2014/main" id="{8F010964-BBEC-BF8A-0DF9-DA112B24772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(39C):</a:t>
            </a:r>
          </a:p>
          <a:p>
            <a:pPr marL="285750" indent="-285750">
              <a:buFont typeface="Arial" panose="020B0604020202020204" pitchFamily="34" charset="0"/>
              <a:buChar char="•"/>
            </a:pPr>
            <a:r>
              <a:rPr lang="en-US" sz="1100" b="0" dirty="0">
                <a:solidFill>
                  <a:schemeClr val="tx1"/>
                </a:solidFill>
              </a:rPr>
              <a:t>320, 1348, 1634, 3133 in </a:t>
            </a:r>
            <a:r>
              <a:rPr lang="en-US" sz="1100" b="0" dirty="0">
                <a:solidFill>
                  <a:schemeClr val="tx1"/>
                </a:solidFill>
                <a:hlinkClick r:id="rId2"/>
              </a:rPr>
              <a:t>11-25/0670r0</a:t>
            </a:r>
            <a:r>
              <a:rPr lang="en-US" sz="1100" b="0" dirty="0">
                <a:solidFill>
                  <a:schemeClr val="tx1"/>
                </a:solidFill>
              </a:rPr>
              <a:t> &amp; 355, 1948, 1949, 1950 in </a:t>
            </a:r>
            <a:r>
              <a:rPr lang="en-US" sz="1100" b="0" dirty="0">
                <a:solidFill>
                  <a:schemeClr val="tx1"/>
                </a:solidFill>
                <a:hlinkClick r:id="rId3"/>
              </a:rPr>
              <a:t>11-25/0703r2</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284, 1612, 2955, 2956, 3526, 3708 in </a:t>
            </a:r>
            <a:r>
              <a:rPr lang="en-US" sz="1100" b="0" dirty="0">
                <a:solidFill>
                  <a:schemeClr val="tx1"/>
                </a:solidFill>
                <a:hlinkClick r:id="rId4"/>
              </a:rPr>
              <a:t>11-25/0712r2</a:t>
            </a:r>
            <a:r>
              <a:rPr lang="en-US" sz="1100" b="0" dirty="0">
                <a:solidFill>
                  <a:schemeClr val="tx1"/>
                </a:solidFill>
              </a:rPr>
              <a:t> &amp; 1123 1124 2260 2264 in </a:t>
            </a:r>
            <a:r>
              <a:rPr lang="en-US" sz="1100" b="0" dirty="0">
                <a:solidFill>
                  <a:schemeClr val="tx1"/>
                </a:solidFill>
                <a:hlinkClick r:id="rId5"/>
              </a:rPr>
              <a:t>11-25/0612r1</a:t>
            </a:r>
            <a:r>
              <a:rPr lang="en-US" sz="1100" b="0" dirty="0">
                <a:solidFill>
                  <a:schemeClr val="tx1"/>
                </a:solidFill>
              </a:rPr>
              <a:t> </a:t>
            </a:r>
            <a:r>
              <a:rPr lang="en-US" sz="1100" b="0" i="1" dirty="0">
                <a:solidFill>
                  <a:schemeClr val="tx1"/>
                </a:solidFill>
              </a:rPr>
              <a:t>[10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301, 302, 303, 304, 448, 449, 450, 451, 1331, 1332, 1333, 1900, 2253, 2650, 2754, 3418, 3518, 3519, 3669, 3670, 3731 in </a:t>
            </a:r>
            <a:r>
              <a:rPr lang="en-US" sz="1100" b="0" dirty="0">
                <a:solidFill>
                  <a:schemeClr val="tx1"/>
                </a:solidFill>
                <a:hlinkClick r:id="rId6"/>
              </a:rPr>
              <a:t>11-25/0750r1</a:t>
            </a:r>
            <a:r>
              <a:rPr lang="en-US" sz="1100" b="0" dirty="0">
                <a:solidFill>
                  <a:schemeClr val="tx1"/>
                </a:solidFill>
              </a:rPr>
              <a:t> </a:t>
            </a:r>
            <a:r>
              <a:rPr lang="en-US" sz="1100" b="0" i="1" dirty="0">
                <a:solidFill>
                  <a:schemeClr val="tx1"/>
                </a:solidFill>
              </a:rPr>
              <a:t>[21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PHY </a:t>
            </a:r>
            <a:r>
              <a:rPr lang="en-US" sz="1200" i="1" dirty="0">
                <a:solidFill>
                  <a:schemeClr val="tx1"/>
                </a:solidFill>
              </a:rPr>
              <a:t>meeting slot of  </a:t>
            </a:r>
            <a:r>
              <a:rPr lang="en-US" sz="1200" i="1" dirty="0">
                <a:solidFill>
                  <a:srgbClr val="FF0000"/>
                </a:solidFill>
              </a:rPr>
              <a:t>Tuesday AM2, May 12, 2025</a:t>
            </a:r>
            <a:r>
              <a:rPr lang="en-US" sz="1200" i="1" dirty="0"/>
              <a:t>.</a:t>
            </a:r>
          </a:p>
        </p:txBody>
      </p:sp>
      <p:sp>
        <p:nvSpPr>
          <p:cNvPr id="4" name="Slide Number Placeholder 3">
            <a:extLst>
              <a:ext uri="{FF2B5EF4-FFF2-40B4-BE49-F238E27FC236}">
                <a16:creationId xmlns:a16="http://schemas.microsoft.com/office/drawing/2014/main" id="{F23184F7-A667-29D7-19F5-0A6389DF3901}"/>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0BA36DA5-3B5C-634C-9960-996B520A405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AF1F33-7572-0AF4-AE3D-2A022274740B}"/>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1644493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CAD71B-F1EF-1BB1-C933-5786E1A21A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0A0F88-CB14-3B92-25D6-F69F50D6AABE}"/>
              </a:ext>
            </a:extLst>
          </p:cNvPr>
          <p:cNvSpPr>
            <a:spLocks noGrp="1"/>
          </p:cNvSpPr>
          <p:nvPr>
            <p:ph type="title"/>
          </p:nvPr>
        </p:nvSpPr>
        <p:spPr/>
        <p:txBody>
          <a:bodyPr/>
          <a:lstStyle/>
          <a:p>
            <a:r>
              <a:rPr lang="en-US" dirty="0">
                <a:solidFill>
                  <a:schemeClr val="tx1"/>
                </a:solidFill>
              </a:rPr>
              <a:t>Motion 402 (MAC)</a:t>
            </a:r>
          </a:p>
        </p:txBody>
      </p:sp>
      <p:sp>
        <p:nvSpPr>
          <p:cNvPr id="3" name="Content Placeholder 2">
            <a:extLst>
              <a:ext uri="{FF2B5EF4-FFF2-40B4-BE49-F238E27FC236}">
                <a16:creationId xmlns:a16="http://schemas.microsoft.com/office/drawing/2014/main" id="{90C4CB0C-75E3-91E7-C941-28F6D7F5F2CB}"/>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(9C):</a:t>
            </a:r>
          </a:p>
          <a:p>
            <a:pPr marL="285750" indent="-285750">
              <a:buFont typeface="Arial" panose="020B0604020202020204" pitchFamily="34" charset="0"/>
              <a:buChar char="•"/>
            </a:pPr>
            <a:r>
              <a:rPr lang="en-US" sz="1100" b="0" dirty="0">
                <a:solidFill>
                  <a:schemeClr val="tx1"/>
                </a:solidFill>
              </a:rPr>
              <a:t>1405, 1467, 1902, 1943, 2102, 2103, 2104 </a:t>
            </a:r>
            <a:r>
              <a:rPr lang="en-US" sz="1100" b="0" dirty="0">
                <a:solidFill>
                  <a:srgbClr val="222222"/>
                </a:solidFill>
                <a:effectLst/>
              </a:rPr>
              <a:t>in </a:t>
            </a:r>
            <a:r>
              <a:rPr lang="en-US" sz="1100" b="0" i="0" dirty="0">
                <a:solidFill>
                  <a:srgbClr val="222222"/>
                </a:solidFill>
                <a:effectLst/>
                <a:hlinkClick r:id="rId2"/>
              </a:rPr>
              <a:t>11-25/640r3</a:t>
            </a:r>
            <a:r>
              <a:rPr lang="en-US" sz="1100" b="0" i="1" dirty="0">
                <a:solidFill>
                  <a:schemeClr val="tx1"/>
                </a:solidFill>
                <a:effectLst/>
              </a:rPr>
              <a:t> [7 CIDs]</a:t>
            </a:r>
            <a:endParaRPr lang="en-US" sz="1100" b="0" i="1" dirty="0">
              <a:solidFill>
                <a:schemeClr val="tx1"/>
              </a:solidFill>
            </a:endParaRPr>
          </a:p>
          <a:p>
            <a:pPr marL="285750" indent="-285750">
              <a:buFont typeface="Arial" panose="020B0604020202020204" pitchFamily="34" charset="0"/>
              <a:buChar char="•"/>
            </a:pPr>
            <a:r>
              <a:rPr lang="en-US" sz="1100" b="0" dirty="0">
                <a:solidFill>
                  <a:schemeClr val="tx1"/>
                </a:solidFill>
              </a:rPr>
              <a:t>1406 </a:t>
            </a:r>
            <a:r>
              <a:rPr lang="en-US" sz="1100" b="0" dirty="0">
                <a:solidFill>
                  <a:srgbClr val="222222"/>
                </a:solidFill>
                <a:effectLst/>
              </a:rPr>
              <a:t>in </a:t>
            </a:r>
            <a:r>
              <a:rPr lang="en-US" sz="1100" b="0" i="0" dirty="0">
                <a:solidFill>
                  <a:srgbClr val="222222"/>
                </a:solidFill>
                <a:effectLst/>
                <a:hlinkClick r:id="rId3"/>
              </a:rPr>
              <a:t>11-25/641r3</a:t>
            </a:r>
            <a:r>
              <a:rPr lang="en-US" sz="1100" b="0" i="1" dirty="0">
                <a:solidFill>
                  <a:srgbClr val="222222"/>
                </a:solidFill>
                <a:effectLst/>
              </a:rPr>
              <a:t> [1 CID]</a:t>
            </a:r>
          </a:p>
          <a:p>
            <a:pPr marL="285750" indent="-285750">
              <a:buFont typeface="Arial" panose="020B0604020202020204" pitchFamily="34" charset="0"/>
              <a:buChar char="•"/>
            </a:pPr>
            <a:r>
              <a:rPr lang="en-US" sz="1100" b="0" i="0" dirty="0">
                <a:solidFill>
                  <a:srgbClr val="222222"/>
                </a:solidFill>
                <a:effectLst/>
              </a:rPr>
              <a:t>1407</a:t>
            </a:r>
            <a:r>
              <a:rPr lang="en-US" sz="1100" b="0" dirty="0">
                <a:solidFill>
                  <a:srgbClr val="222222"/>
                </a:solidFill>
              </a:rPr>
              <a:t> in </a:t>
            </a:r>
            <a:r>
              <a:rPr lang="en-US" sz="1100" b="0" dirty="0">
                <a:solidFill>
                  <a:srgbClr val="222222"/>
                </a:solidFill>
                <a:hlinkClick r:id="rId4"/>
              </a:rPr>
              <a:t>11-25/660r2</a:t>
            </a:r>
            <a:r>
              <a:rPr lang="en-US" sz="1100" b="0" i="1" dirty="0">
                <a:solidFill>
                  <a:srgbClr val="222222"/>
                </a:solidFill>
              </a:rPr>
              <a:t> [1 CID]</a:t>
            </a: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t>
            </a:r>
            <a:r>
              <a:rPr lang="en-US" sz="1200" i="1" dirty="0">
                <a:solidFill>
                  <a:schemeClr val="tx1"/>
                </a:solidFill>
              </a:rPr>
              <a:t>meeting slot of  </a:t>
            </a:r>
            <a:r>
              <a:rPr lang="en-US" sz="1200" i="1" dirty="0">
                <a:solidFill>
                  <a:srgbClr val="FF0000"/>
                </a:solidFill>
              </a:rPr>
              <a:t>Tuesday PM2, May 12, 2025</a:t>
            </a:r>
            <a:r>
              <a:rPr lang="en-US" sz="1200" i="1" dirty="0"/>
              <a:t>.</a:t>
            </a:r>
          </a:p>
        </p:txBody>
      </p:sp>
      <p:sp>
        <p:nvSpPr>
          <p:cNvPr id="4" name="Slide Number Placeholder 3">
            <a:extLst>
              <a:ext uri="{FF2B5EF4-FFF2-40B4-BE49-F238E27FC236}">
                <a16:creationId xmlns:a16="http://schemas.microsoft.com/office/drawing/2014/main" id="{F6632A7B-08A6-93DE-B567-546033AA40BE}"/>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FB6D71C5-CBD3-8BA6-8D66-375893DCED3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6C10A28-E429-C92B-79F7-05750FB9170D}"/>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70357932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4A31CF-5003-61BA-3F01-19810F60F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B2CC74-6E2C-C6CE-EB76-E1CD78AC7B4D}"/>
              </a:ext>
            </a:extLst>
          </p:cNvPr>
          <p:cNvSpPr>
            <a:spLocks noGrp="1"/>
          </p:cNvSpPr>
          <p:nvPr>
            <p:ph type="title"/>
          </p:nvPr>
        </p:nvSpPr>
        <p:spPr/>
        <p:txBody>
          <a:bodyPr/>
          <a:lstStyle/>
          <a:p>
            <a:r>
              <a:rPr lang="en-US" dirty="0">
                <a:solidFill>
                  <a:schemeClr val="tx1"/>
                </a:solidFill>
              </a:rPr>
              <a:t>Motion 403 (PHY)</a:t>
            </a:r>
          </a:p>
        </p:txBody>
      </p:sp>
      <p:sp>
        <p:nvSpPr>
          <p:cNvPr id="3" name="Content Placeholder 2">
            <a:extLst>
              <a:ext uri="{FF2B5EF4-FFF2-40B4-BE49-F238E27FC236}">
                <a16:creationId xmlns:a16="http://schemas.microsoft.com/office/drawing/2014/main" id="{00CA6951-1391-9DB1-0363-62E6C3EEE2C5}"/>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CIDs(81C):</a:t>
            </a:r>
          </a:p>
          <a:p>
            <a:pPr marL="285750" indent="-285750">
              <a:buFont typeface="Arial" panose="020B0604020202020204" pitchFamily="34" charset="0"/>
              <a:buChar char="•"/>
            </a:pPr>
            <a:r>
              <a:rPr lang="en-US" sz="1100" b="0" dirty="0">
                <a:solidFill>
                  <a:schemeClr val="tx1"/>
                </a:solidFill>
                <a:latin typeface="+mj-lt"/>
              </a:rPr>
              <a:t>3230, 674, 2063, 3231, 1895, 2796, 1896, 2554, 2795, 3232, 1974, 2064, 2810, 3233, 2555, 2556, 1897, 206, 1618, 2811, 124, 2797, 2750, 2705, 3234, 2798, 1958, 1959, 1119, 1120, 945, 3128, 1473, 1474, 2752, 2721, 2805, 2806, 2807, 2566, 1, 1584, 2642, 3235, 3236, 1583, 2563, 2751, 3744 in </a:t>
            </a:r>
            <a:r>
              <a:rPr lang="en-US" sz="1100" b="0" dirty="0">
                <a:solidFill>
                  <a:schemeClr val="tx1"/>
                </a:solidFill>
                <a:latin typeface="+mj-lt"/>
                <a:hlinkClick r:id="rId2"/>
              </a:rPr>
              <a:t>11-</a:t>
            </a:r>
            <a:r>
              <a:rPr lang="en-US" sz="1100" b="0" dirty="0">
                <a:solidFill>
                  <a:srgbClr val="222222"/>
                </a:solidFill>
                <a:effectLst/>
                <a:latin typeface="+mj-lt"/>
                <a:hlinkClick r:id="rId2"/>
              </a:rPr>
              <a:t>25/0732r2</a:t>
            </a:r>
            <a:r>
              <a:rPr lang="en-US" sz="1100" b="0" i="1" dirty="0">
                <a:solidFill>
                  <a:srgbClr val="222222"/>
                </a:solidFill>
                <a:effectLst/>
                <a:latin typeface="+mj-lt"/>
              </a:rPr>
              <a:t> [49 CIDs]</a:t>
            </a:r>
            <a:endParaRPr lang="en-US" sz="1100" b="0" i="1" dirty="0">
              <a:solidFill>
                <a:schemeClr val="tx1"/>
              </a:solidFill>
              <a:latin typeface="+mj-lt"/>
            </a:endParaRPr>
          </a:p>
          <a:p>
            <a:pPr marL="285750" indent="-285750">
              <a:buFont typeface="Arial" panose="020B0604020202020204" pitchFamily="34" charset="0"/>
              <a:buChar char="•"/>
            </a:pPr>
            <a:r>
              <a:rPr lang="en-US" sz="1100" b="0" dirty="0">
                <a:solidFill>
                  <a:schemeClr val="tx1"/>
                </a:solidFill>
                <a:latin typeface="+mj-lt"/>
              </a:rPr>
              <a:t>583, 933, 1152, 1153, 1343, 1344, 1838, 2068, 2279, 2280, 2281, 2282, 2727, 2770, 2771, 3301, 3548, 3557 in </a:t>
            </a:r>
            <a:r>
              <a:rPr lang="en-US" sz="1100" b="0" dirty="0">
                <a:solidFill>
                  <a:schemeClr val="tx1"/>
                </a:solidFill>
                <a:latin typeface="+mj-lt"/>
                <a:hlinkClick r:id="rId3"/>
              </a:rPr>
              <a:t>11-25/0615r0</a:t>
            </a:r>
            <a:r>
              <a:rPr lang="en-US" sz="1100" b="0" dirty="0">
                <a:solidFill>
                  <a:schemeClr val="tx1"/>
                </a:solidFill>
                <a:latin typeface="+mj-lt"/>
              </a:rPr>
              <a:t> </a:t>
            </a:r>
            <a:r>
              <a:rPr lang="en-US" sz="1100" b="0" i="1" dirty="0">
                <a:solidFill>
                  <a:schemeClr val="tx1"/>
                </a:solidFill>
                <a:latin typeface="+mj-lt"/>
              </a:rPr>
              <a:t>[18 CIDs]</a:t>
            </a:r>
          </a:p>
          <a:p>
            <a:pPr marL="285750" indent="-285750">
              <a:buFont typeface="Arial" panose="020B0604020202020204" pitchFamily="34" charset="0"/>
              <a:buChar char="•"/>
            </a:pPr>
            <a:r>
              <a:rPr lang="en-US" sz="1100" b="0" dirty="0">
                <a:solidFill>
                  <a:schemeClr val="tx1"/>
                </a:solidFill>
                <a:latin typeface="+mj-lt"/>
              </a:rPr>
              <a:t>331, 333, 371, 3310, 1206, 1093, 1169, 1355, 2071, 2295, 3538, 551, 2182, 3539 in </a:t>
            </a:r>
            <a:r>
              <a:rPr lang="en-US" sz="1100" b="0" dirty="0">
                <a:solidFill>
                  <a:srgbClr val="6B9F25"/>
                </a:solidFill>
                <a:latin typeface="+mj-lt"/>
                <a:hlinkClick r:id="rId4">
                  <a:extLst>
                    <a:ext uri="{A12FA001-AC4F-418D-AE19-62706E023703}">
                      <ahyp:hlinkClr xmlns:ahyp="http://schemas.microsoft.com/office/drawing/2018/hyperlinkcolor" val="tx"/>
                    </a:ext>
                  </a:extLst>
                </a:hlinkClick>
              </a:rPr>
              <a:t>11-25/0731</a:t>
            </a:r>
            <a:r>
              <a:rPr lang="en-US" sz="1100" b="0" dirty="0">
                <a:solidFill>
                  <a:srgbClr val="FF0000"/>
                </a:solidFill>
                <a:latin typeface="+mj-lt"/>
                <a:hlinkClick r:id="rId4">
                  <a:extLst>
                    <a:ext uri="{A12FA001-AC4F-418D-AE19-62706E023703}">
                      <ahyp:hlinkClr xmlns:ahyp="http://schemas.microsoft.com/office/drawing/2018/hyperlinkcolor" val="tx"/>
                    </a:ext>
                  </a:extLst>
                </a:hlinkClick>
              </a:rPr>
              <a:t>r3</a:t>
            </a:r>
            <a:r>
              <a:rPr lang="en-US" sz="1100" b="0" dirty="0">
                <a:solidFill>
                  <a:srgbClr val="FF0000"/>
                </a:solidFill>
                <a:latin typeface="+mj-lt"/>
              </a:rPr>
              <a:t>*</a:t>
            </a:r>
            <a:r>
              <a:rPr lang="en-US" sz="1100" b="0" dirty="0">
                <a:solidFill>
                  <a:schemeClr val="tx1"/>
                </a:solidFill>
                <a:latin typeface="+mj-lt"/>
              </a:rPr>
              <a:t> </a:t>
            </a:r>
            <a:r>
              <a:rPr lang="en-US" sz="1100" b="0" i="1" dirty="0">
                <a:solidFill>
                  <a:schemeClr val="tx1"/>
                </a:solidFill>
                <a:latin typeface="+mj-lt"/>
              </a:rPr>
              <a:t>[14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PHY </a:t>
            </a:r>
            <a:r>
              <a:rPr lang="en-US" sz="1200" i="1" dirty="0">
                <a:solidFill>
                  <a:schemeClr val="tx1"/>
                </a:solidFill>
              </a:rPr>
              <a:t>meeting slot of  </a:t>
            </a:r>
            <a:r>
              <a:rPr lang="en-US" sz="1200" i="1" dirty="0">
                <a:solidFill>
                  <a:srgbClr val="FF0000"/>
                </a:solidFill>
              </a:rPr>
              <a:t>Tuesday PM2, May 12, 2025</a:t>
            </a:r>
            <a:r>
              <a:rPr lang="en-US" sz="1200" i="1" dirty="0"/>
              <a:t>.</a:t>
            </a:r>
          </a:p>
          <a:p>
            <a:r>
              <a:rPr lang="en-US" sz="1200" i="1" dirty="0">
                <a:solidFill>
                  <a:srgbClr val="FF0000"/>
                </a:solidFill>
              </a:rPr>
              <a:t>*SP was run on 731r3 but no r3 in the server.</a:t>
            </a:r>
          </a:p>
        </p:txBody>
      </p:sp>
      <p:sp>
        <p:nvSpPr>
          <p:cNvPr id="4" name="Slide Number Placeholder 3">
            <a:extLst>
              <a:ext uri="{FF2B5EF4-FFF2-40B4-BE49-F238E27FC236}">
                <a16:creationId xmlns:a16="http://schemas.microsoft.com/office/drawing/2014/main" id="{9815F099-5184-4AD1-0F25-E57513935CF2}"/>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DC255920-8453-2226-6FE4-5567673D50C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C207E16-9788-AFAC-F7D5-F485624A0231}"/>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172865246"/>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49641-D3F7-2EA4-33D8-6D7D0CBB67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8FABA0-D3FE-2E13-8659-D09E4BA996F6}"/>
              </a:ext>
            </a:extLst>
          </p:cNvPr>
          <p:cNvSpPr>
            <a:spLocks noGrp="1"/>
          </p:cNvSpPr>
          <p:nvPr>
            <p:ph type="title"/>
          </p:nvPr>
        </p:nvSpPr>
        <p:spPr/>
        <p:txBody>
          <a:bodyPr/>
          <a:lstStyle/>
          <a:p>
            <a:r>
              <a:rPr lang="en-US" dirty="0">
                <a:solidFill>
                  <a:schemeClr val="tx1"/>
                </a:solidFill>
              </a:rPr>
              <a:t>Motion 404 (PHY-PDT)</a:t>
            </a:r>
          </a:p>
        </p:txBody>
      </p:sp>
      <p:sp>
        <p:nvSpPr>
          <p:cNvPr id="3" name="Content Placeholder 2">
            <a:extLst>
              <a:ext uri="{FF2B5EF4-FFF2-40B4-BE49-F238E27FC236}">
                <a16:creationId xmlns:a16="http://schemas.microsoft.com/office/drawing/2014/main" id="{08414E7B-4EBF-F9CC-2A30-D9400551E375}"/>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t>
            </a:r>
            <a:r>
              <a:rPr lang="en-US" altLang="en-US" sz="1600" b="1" dirty="0"/>
              <a:t>incorporate into the latest TGbn draft the proposed text changes from the following documents:</a:t>
            </a:r>
          </a:p>
          <a:p>
            <a:pPr marL="285750" indent="-285750">
              <a:buFont typeface="Arial" panose="020B0604020202020204" pitchFamily="34" charset="0"/>
              <a:buChar char="•"/>
            </a:pPr>
            <a:r>
              <a:rPr lang="en-US" sz="1600" dirty="0">
                <a:hlinkClick r:id="rId2"/>
              </a:rPr>
              <a:t>11-25/0754r2</a:t>
            </a:r>
            <a:r>
              <a:rPr lang="en-US" sz="1600" dirty="0"/>
              <a:t>,</a:t>
            </a:r>
          </a:p>
          <a:p>
            <a:pPr marL="285750" indent="-285750">
              <a:buFont typeface="Arial" panose="020B0604020202020204" pitchFamily="34" charset="0"/>
              <a:buChar char="•"/>
            </a:pPr>
            <a:r>
              <a:rPr lang="en-US" sz="1600" dirty="0">
                <a:hlinkClick r:id="rId3"/>
              </a:rPr>
              <a:t>11-25/0844r0</a:t>
            </a:r>
            <a:endParaRPr lang="en-US" sz="1600" dirty="0"/>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proposed draft text </a:t>
            </a:r>
            <a:r>
              <a:rPr lang="en-US" sz="1200" i="1" dirty="0">
                <a:solidFill>
                  <a:schemeClr val="tx1"/>
                </a:solidFill>
              </a:rPr>
              <a:t>documents that obtained ≥ 75% support during the straw poll phase of the PHY ad-hoc slot of Tuesday </a:t>
            </a:r>
            <a:r>
              <a:rPr lang="en-US" sz="1200" i="1" dirty="0">
                <a:solidFill>
                  <a:srgbClr val="FF0000"/>
                </a:solidFill>
              </a:rPr>
              <a:t>??</a:t>
            </a:r>
            <a:r>
              <a:rPr lang="en-US" sz="1200" i="1" dirty="0">
                <a:solidFill>
                  <a:schemeClr val="tx1"/>
                </a:solidFill>
              </a:rPr>
              <a:t>, May 12, 2025, and Wednesday AM1, May 14, 2025.</a:t>
            </a:r>
          </a:p>
        </p:txBody>
      </p:sp>
      <p:sp>
        <p:nvSpPr>
          <p:cNvPr id="4" name="Slide Number Placeholder 3">
            <a:extLst>
              <a:ext uri="{FF2B5EF4-FFF2-40B4-BE49-F238E27FC236}">
                <a16:creationId xmlns:a16="http://schemas.microsoft.com/office/drawing/2014/main" id="{67E59625-BEF7-A5CF-B22B-85A6386B1C96}"/>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13C31D61-1753-EA9F-9B2C-876A17E0BF6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25F21DE-608A-49AF-668E-CD347E7ECC99}"/>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402834261"/>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D7485-617B-F487-9395-ACB74B6AC9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D1A55A-D429-C48E-4CDD-A9E674C18E1A}"/>
              </a:ext>
            </a:extLst>
          </p:cNvPr>
          <p:cNvSpPr>
            <a:spLocks noGrp="1"/>
          </p:cNvSpPr>
          <p:nvPr>
            <p:ph type="title"/>
          </p:nvPr>
        </p:nvSpPr>
        <p:spPr/>
        <p:txBody>
          <a:bodyPr/>
          <a:lstStyle/>
          <a:p>
            <a:r>
              <a:rPr lang="en-US" dirty="0">
                <a:solidFill>
                  <a:schemeClr val="tx1"/>
                </a:solidFill>
              </a:rPr>
              <a:t>Motion 405 (PHY)</a:t>
            </a:r>
          </a:p>
        </p:txBody>
      </p:sp>
      <p:sp>
        <p:nvSpPr>
          <p:cNvPr id="3" name="Content Placeholder 2">
            <a:extLst>
              <a:ext uri="{FF2B5EF4-FFF2-40B4-BE49-F238E27FC236}">
                <a16:creationId xmlns:a16="http://schemas.microsoft.com/office/drawing/2014/main" id="{02655162-B2DF-F3A3-1FBD-4DE5C6D1EF9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(47C):</a:t>
            </a:r>
          </a:p>
          <a:p>
            <a:pPr marL="285750" indent="-285750">
              <a:buFont typeface="Arial" panose="020B0604020202020204" pitchFamily="34" charset="0"/>
              <a:buChar char="•"/>
            </a:pPr>
            <a:r>
              <a:rPr lang="en-US" sz="1100" b="0" dirty="0">
                <a:solidFill>
                  <a:schemeClr val="tx1"/>
                </a:solidFill>
                <a:latin typeface="+mj-lt"/>
              </a:rPr>
              <a:t> 65, 1088, 1149, 66, 1150, 1585, 2276, 67, 309, 1089, 1151, 1342, 1586, 2067, 2278, 2277, 68, 3505, 3551, 932, 2769, 3243 in </a:t>
            </a:r>
            <a:r>
              <a:rPr lang="en-US" sz="1100" b="0" dirty="0">
                <a:solidFill>
                  <a:schemeClr val="tx1"/>
                </a:solidFill>
                <a:latin typeface="+mj-lt"/>
                <a:hlinkClick r:id="rId2"/>
              </a:rPr>
              <a:t>11-25/0846r1</a:t>
            </a:r>
            <a:r>
              <a:rPr lang="en-US" sz="1100" b="0" dirty="0">
                <a:solidFill>
                  <a:schemeClr val="tx1"/>
                </a:solidFill>
                <a:latin typeface="+mj-lt"/>
              </a:rPr>
              <a:t> </a:t>
            </a:r>
            <a:r>
              <a:rPr lang="en-US" sz="1100" b="0" i="1" dirty="0">
                <a:solidFill>
                  <a:schemeClr val="tx1"/>
                </a:solidFill>
                <a:latin typeface="+mj-lt"/>
              </a:rPr>
              <a:t>[22 CIDs]</a:t>
            </a:r>
          </a:p>
          <a:p>
            <a:pPr marL="285750" indent="-285750">
              <a:buFont typeface="Arial" panose="020B0604020202020204" pitchFamily="34" charset="0"/>
              <a:buChar char="•"/>
            </a:pPr>
            <a:r>
              <a:rPr lang="en-US" sz="1100" b="0" dirty="0">
                <a:solidFill>
                  <a:schemeClr val="tx1"/>
                </a:solidFill>
                <a:latin typeface="+mj-lt"/>
              </a:rPr>
              <a:t>359, 80, 378, 379, 1100, 1195, 1664, 2338, 81, 379, 358, 361, 3707 in </a:t>
            </a:r>
            <a:r>
              <a:rPr lang="en-US" sz="1100" b="0" dirty="0">
                <a:solidFill>
                  <a:schemeClr val="tx1"/>
                </a:solidFill>
                <a:latin typeface="+mj-lt"/>
                <a:hlinkClick r:id="rId3"/>
              </a:rPr>
              <a:t>11-25/0855r0</a:t>
            </a:r>
            <a:r>
              <a:rPr lang="en-US" sz="1100" b="0" dirty="0">
                <a:solidFill>
                  <a:schemeClr val="tx1"/>
                </a:solidFill>
                <a:latin typeface="+mj-lt"/>
              </a:rPr>
              <a:t> </a:t>
            </a:r>
            <a:r>
              <a:rPr lang="en-US" sz="1100" b="0" i="1" dirty="0">
                <a:solidFill>
                  <a:schemeClr val="tx1"/>
                </a:solidFill>
                <a:latin typeface="+mj-lt"/>
              </a:rPr>
              <a:t>[13 CIDs]</a:t>
            </a:r>
          </a:p>
          <a:p>
            <a:pPr marL="285750" indent="-285750">
              <a:buFont typeface="Arial" panose="020B0604020202020204" pitchFamily="34" charset="0"/>
              <a:buChar char="•"/>
            </a:pPr>
            <a:r>
              <a:rPr lang="en-US" sz="1100" b="0" dirty="0">
                <a:solidFill>
                  <a:schemeClr val="tx1"/>
                </a:solidFill>
                <a:latin typeface="+mj-lt"/>
              </a:rPr>
              <a:t>178, 1121, 1670, 1960, 2722 in </a:t>
            </a:r>
            <a:r>
              <a:rPr lang="en-US" sz="1100" b="0" dirty="0">
                <a:solidFill>
                  <a:schemeClr val="tx1"/>
                </a:solidFill>
                <a:latin typeface="+mj-lt"/>
                <a:hlinkClick r:id="rId4"/>
              </a:rPr>
              <a:t>11-25/0902r1</a:t>
            </a:r>
            <a:r>
              <a:rPr lang="en-US" sz="1100" b="0" dirty="0">
                <a:solidFill>
                  <a:schemeClr val="tx1"/>
                </a:solidFill>
                <a:latin typeface="+mj-lt"/>
              </a:rPr>
              <a:t> &amp; 296, 926, 1021, 2172, 2800 in </a:t>
            </a:r>
            <a:r>
              <a:rPr lang="en-US" sz="1100" b="0" dirty="0">
                <a:solidFill>
                  <a:schemeClr val="tx1"/>
                </a:solidFill>
                <a:latin typeface="+mj-lt"/>
                <a:hlinkClick r:id="rId5"/>
              </a:rPr>
              <a:t>11-25/0914r1</a:t>
            </a:r>
            <a:r>
              <a:rPr lang="en-US" sz="1100" b="0" dirty="0">
                <a:solidFill>
                  <a:schemeClr val="tx1"/>
                </a:solidFill>
                <a:latin typeface="+mj-lt"/>
              </a:rPr>
              <a:t> </a:t>
            </a:r>
            <a:r>
              <a:rPr lang="en-US" sz="1100" b="0" i="1" dirty="0">
                <a:solidFill>
                  <a:schemeClr val="tx1"/>
                </a:solidFill>
                <a:latin typeface="+mj-lt"/>
              </a:rPr>
              <a:t>[10 CIDs]</a:t>
            </a:r>
          </a:p>
          <a:p>
            <a:pPr marL="285750" indent="-285750">
              <a:buFont typeface="Arial" panose="020B0604020202020204" pitchFamily="34" charset="0"/>
              <a:buChar char="•"/>
            </a:pPr>
            <a:r>
              <a:rPr lang="en-US" sz="1100" b="0" dirty="0">
                <a:solidFill>
                  <a:srgbClr val="222222"/>
                </a:solidFill>
                <a:effectLst/>
                <a:latin typeface="+mj-lt"/>
              </a:rPr>
              <a:t>2036 in </a:t>
            </a:r>
            <a:r>
              <a:rPr lang="en-US" sz="1100" b="0" dirty="0">
                <a:solidFill>
                  <a:srgbClr val="222222"/>
                </a:solidFill>
                <a:effectLst/>
                <a:latin typeface="+mj-lt"/>
                <a:hlinkClick r:id="rId6"/>
              </a:rPr>
              <a:t>11-25/0886r0</a:t>
            </a:r>
            <a:r>
              <a:rPr lang="en-US" sz="1100" b="0" dirty="0">
                <a:solidFill>
                  <a:srgbClr val="222222"/>
                </a:solidFill>
                <a:effectLst/>
                <a:latin typeface="+mj-lt"/>
              </a:rPr>
              <a:t> &amp; 2034 in </a:t>
            </a:r>
            <a:r>
              <a:rPr lang="en-US" sz="1100" b="0" dirty="0">
                <a:solidFill>
                  <a:schemeClr val="tx1"/>
                </a:solidFill>
                <a:latin typeface="+mj-lt"/>
                <a:hlinkClick r:id="rId7"/>
              </a:rPr>
              <a:t>11-</a:t>
            </a:r>
            <a:r>
              <a:rPr lang="en-US" sz="1100" b="0" dirty="0">
                <a:solidFill>
                  <a:srgbClr val="222222"/>
                </a:solidFill>
                <a:effectLst/>
                <a:latin typeface="+mj-lt"/>
                <a:hlinkClick r:id="rId7"/>
              </a:rPr>
              <a:t>25/0844r0</a:t>
            </a:r>
            <a:r>
              <a:rPr lang="en-US" sz="1100" b="0" dirty="0">
                <a:solidFill>
                  <a:srgbClr val="222222"/>
                </a:solidFill>
                <a:effectLst/>
                <a:latin typeface="+mj-lt"/>
              </a:rPr>
              <a:t> </a:t>
            </a:r>
            <a:r>
              <a:rPr lang="en-US" sz="1100" b="0" i="1" dirty="0">
                <a:solidFill>
                  <a:srgbClr val="222222"/>
                </a:solidFill>
                <a:effectLst/>
                <a:latin typeface="+mj-lt"/>
              </a:rPr>
              <a:t>[2 CIDs]</a:t>
            </a:r>
            <a:endParaRPr lang="en-US" sz="1100" b="0" i="1" dirty="0">
              <a:solidFill>
                <a:schemeClr val="tx1"/>
              </a:solidFill>
              <a:latin typeface="+mj-lt"/>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a:t>
            </a:r>
            <a:r>
              <a:rPr lang="en-US" sz="1200" i="1" dirty="0">
                <a:solidFill>
                  <a:schemeClr val="tx1"/>
                </a:solidFill>
              </a:rPr>
              <a:t> PHY ad-hoc slot</a:t>
            </a:r>
            <a:r>
              <a:rPr lang="en-US" sz="1200" i="1" dirty="0"/>
              <a:t> </a:t>
            </a:r>
            <a:r>
              <a:rPr lang="en-US" sz="1200" i="1" dirty="0">
                <a:solidFill>
                  <a:srgbClr val="FF0000"/>
                </a:solidFill>
              </a:rPr>
              <a:t>Wednesday AM1, May 14, 2025</a:t>
            </a:r>
            <a:r>
              <a:rPr lang="en-US" sz="1200" i="1" dirty="0"/>
              <a:t>.</a:t>
            </a:r>
          </a:p>
        </p:txBody>
      </p:sp>
      <p:sp>
        <p:nvSpPr>
          <p:cNvPr id="4" name="Slide Number Placeholder 3">
            <a:extLst>
              <a:ext uri="{FF2B5EF4-FFF2-40B4-BE49-F238E27FC236}">
                <a16:creationId xmlns:a16="http://schemas.microsoft.com/office/drawing/2014/main" id="{D0374572-6DCA-4F6B-7B3C-5B39181C3265}"/>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6F2E134D-17F8-0F91-9458-FDD469559C4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EEEA534-F7FF-1483-B5C5-984F669C9A54}"/>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410635091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487BD0-4B36-3F0D-1456-6109D40AF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04BE7C-F89C-6394-9096-1C5862B1B87F}"/>
              </a:ext>
            </a:extLst>
          </p:cNvPr>
          <p:cNvSpPr>
            <a:spLocks noGrp="1"/>
          </p:cNvSpPr>
          <p:nvPr>
            <p:ph type="title"/>
          </p:nvPr>
        </p:nvSpPr>
        <p:spPr/>
        <p:txBody>
          <a:bodyPr/>
          <a:lstStyle/>
          <a:p>
            <a:r>
              <a:rPr lang="en-US" dirty="0">
                <a:solidFill>
                  <a:srgbClr val="FF0000"/>
                </a:solidFill>
              </a:rPr>
              <a:t>Motion 406 (MAC)</a:t>
            </a:r>
          </a:p>
        </p:txBody>
      </p:sp>
      <p:sp>
        <p:nvSpPr>
          <p:cNvPr id="3" name="Content Placeholder 2">
            <a:extLst>
              <a:ext uri="{FF2B5EF4-FFF2-40B4-BE49-F238E27FC236}">
                <a16:creationId xmlns:a16="http://schemas.microsoft.com/office/drawing/2014/main" id="{1730747E-6373-3FB3-DAD3-2AFB333824E9}"/>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(C):</a:t>
            </a:r>
          </a:p>
          <a:p>
            <a:pPr marL="285750" indent="-285750">
              <a:buFont typeface="Arial" panose="020B0604020202020204" pitchFamily="34" charset="0"/>
              <a:buChar char="•"/>
            </a:pPr>
            <a:r>
              <a:rPr lang="en-US" sz="1100" b="0" dirty="0">
                <a:solidFill>
                  <a:schemeClr val="tx1"/>
                </a:solidFill>
              </a:rPr>
              <a:t>1240, 1243, 1244, 1246, 1247, 1248, 1249, 1251 in </a:t>
            </a:r>
            <a:r>
              <a:rPr lang="en-US" sz="1100" b="0" dirty="0">
                <a:solidFill>
                  <a:schemeClr val="tx1"/>
                </a:solidFill>
                <a:hlinkClick r:id="rId2"/>
              </a:rPr>
              <a:t>11-25/0713r7</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i="1" dirty="0">
                <a:solidFill>
                  <a:schemeClr val="tx1"/>
                </a:solidFill>
                <a:latin typeface="+mj-lt"/>
              </a:rPr>
              <a:t>??</a:t>
            </a:r>
            <a:endParaRPr lang="en-US" sz="1100" b="0" dirty="0">
              <a:solidFill>
                <a:schemeClr val="tx1"/>
              </a:solidFill>
              <a:latin typeface="+mj-lt"/>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a:t>
            </a:r>
            <a:r>
              <a:rPr lang="en-US" sz="1200" i="1" dirty="0">
                <a:solidFill>
                  <a:srgbClr val="FF0000"/>
                </a:solidFill>
              </a:rPr>
              <a:t>Wednesday AM1, May 14, 2025</a:t>
            </a:r>
            <a:r>
              <a:rPr lang="en-US" sz="1200" i="1" dirty="0"/>
              <a:t>.</a:t>
            </a:r>
          </a:p>
        </p:txBody>
      </p:sp>
      <p:sp>
        <p:nvSpPr>
          <p:cNvPr id="4" name="Slide Number Placeholder 3">
            <a:extLst>
              <a:ext uri="{FF2B5EF4-FFF2-40B4-BE49-F238E27FC236}">
                <a16:creationId xmlns:a16="http://schemas.microsoft.com/office/drawing/2014/main" id="{08E643B6-D7BA-F530-0BF7-2DEF4B7DAA57}"/>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D36BD337-E47C-F5F6-FD95-6F4C02AA366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5BCE168-6CE8-7061-20E5-5DE83E0A7179}"/>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921800595"/>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43B1B-37DA-F926-F755-E6FCF036A4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A8EA11-336E-2EB8-12A6-E857402EB5CC}"/>
              </a:ext>
            </a:extLst>
          </p:cNvPr>
          <p:cNvSpPr>
            <a:spLocks noGrp="1"/>
          </p:cNvSpPr>
          <p:nvPr>
            <p:ph type="title"/>
          </p:nvPr>
        </p:nvSpPr>
        <p:spPr/>
        <p:txBody>
          <a:bodyPr/>
          <a:lstStyle/>
          <a:p>
            <a:r>
              <a:rPr lang="en-US" dirty="0">
                <a:solidFill>
                  <a:schemeClr val="tx1"/>
                </a:solidFill>
              </a:rPr>
              <a:t>Motion 407 (MAC)</a:t>
            </a:r>
          </a:p>
        </p:txBody>
      </p:sp>
      <p:sp>
        <p:nvSpPr>
          <p:cNvPr id="3" name="Content Placeholder 2">
            <a:extLst>
              <a:ext uri="{FF2B5EF4-FFF2-40B4-BE49-F238E27FC236}">
                <a16:creationId xmlns:a16="http://schemas.microsoft.com/office/drawing/2014/main" id="{186A94E3-2C3E-32D6-D7F8-456CCECA40F1}"/>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(64C):</a:t>
            </a:r>
          </a:p>
          <a:p>
            <a:pPr marL="285750" indent="-285750">
              <a:buFont typeface="Arial" panose="020B0604020202020204" pitchFamily="34" charset="0"/>
              <a:buChar char="•"/>
            </a:pPr>
            <a:r>
              <a:rPr lang="en-US" sz="1100" b="0" dirty="0">
                <a:solidFill>
                  <a:schemeClr val="tx1"/>
                </a:solidFill>
                <a:latin typeface="+mj-lt"/>
              </a:rPr>
              <a:t>327, 52, 1976, 1977, 1978, 2775, 3536, 36, 116, 130, 1166, 1062, 1352, 2070, 2776, 3308, 3537, 328, 329, 376, 1091, 1167, 1589, 2290, 2291, 3309, 3501 in </a:t>
            </a:r>
            <a:r>
              <a:rPr lang="en-US" sz="1100" b="0" dirty="0">
                <a:solidFill>
                  <a:schemeClr val="tx1"/>
                </a:solidFill>
                <a:latin typeface="+mj-lt"/>
                <a:hlinkClick r:id="rId2"/>
              </a:rPr>
              <a:t>11-25/0725r4</a:t>
            </a:r>
            <a:r>
              <a:rPr lang="en-US" sz="1100" b="0" dirty="0">
                <a:solidFill>
                  <a:schemeClr val="tx1"/>
                </a:solidFill>
                <a:latin typeface="+mj-lt"/>
              </a:rPr>
              <a:t> </a:t>
            </a:r>
            <a:r>
              <a:rPr lang="en-US" sz="1100" b="0" i="1" dirty="0">
                <a:solidFill>
                  <a:schemeClr val="tx1"/>
                </a:solidFill>
                <a:latin typeface="+mj-lt"/>
              </a:rPr>
              <a:t>[27 CIDs]</a:t>
            </a:r>
          </a:p>
          <a:p>
            <a:pPr marL="285750" indent="-285750">
              <a:buFont typeface="Arial" panose="020B0604020202020204" pitchFamily="34" charset="0"/>
              <a:buChar char="•"/>
            </a:pPr>
            <a:r>
              <a:rPr lang="en-US" sz="1100" b="0" dirty="0">
                <a:solidFill>
                  <a:schemeClr val="tx1"/>
                </a:solidFill>
                <a:latin typeface="+mj-lt"/>
              </a:rPr>
              <a:t>114, 1350, 1351, 1588, 1637, 2181, 2289, 35, 440, 1638, 1955 in </a:t>
            </a:r>
            <a:r>
              <a:rPr lang="en-US" sz="1100" b="0" dirty="0">
                <a:solidFill>
                  <a:schemeClr val="tx1"/>
                </a:solidFill>
                <a:latin typeface="+mj-lt"/>
                <a:hlinkClick r:id="rId3"/>
              </a:rPr>
              <a:t>11-25/0686r0</a:t>
            </a:r>
            <a:r>
              <a:rPr lang="en-US" sz="1100" b="0" dirty="0">
                <a:solidFill>
                  <a:schemeClr val="tx1"/>
                </a:solidFill>
                <a:latin typeface="+mj-lt"/>
              </a:rPr>
              <a:t> </a:t>
            </a:r>
            <a:r>
              <a:rPr lang="en-US" sz="1100" b="0" i="1" dirty="0">
                <a:solidFill>
                  <a:schemeClr val="tx1"/>
                </a:solidFill>
                <a:latin typeface="+mj-lt"/>
              </a:rPr>
              <a:t>[11 CIDs]</a:t>
            </a:r>
            <a:endParaRPr lang="en-US" sz="1100" b="0" dirty="0">
              <a:solidFill>
                <a:schemeClr val="tx1"/>
              </a:solidFill>
              <a:latin typeface="+mj-lt"/>
            </a:endParaRPr>
          </a:p>
          <a:p>
            <a:pPr marL="285750" indent="-285750">
              <a:buFont typeface="Arial" panose="020B0604020202020204" pitchFamily="34" charset="0"/>
              <a:buChar char="•"/>
            </a:pPr>
            <a:r>
              <a:rPr lang="en-US" sz="1100" b="0" dirty="0">
                <a:solidFill>
                  <a:schemeClr val="tx1"/>
                </a:solidFill>
                <a:latin typeface="+mj-lt"/>
              </a:rPr>
              <a:t>353, 354,905,1654, 3753 in </a:t>
            </a:r>
            <a:r>
              <a:rPr lang="en-US" sz="1100" b="0" dirty="0">
                <a:solidFill>
                  <a:schemeClr val="tx1"/>
                </a:solidFill>
                <a:latin typeface="+mj-lt"/>
                <a:hlinkClick r:id="rId4"/>
              </a:rPr>
              <a:t>11-25/0778r0</a:t>
            </a:r>
            <a:r>
              <a:rPr lang="en-US" sz="1100" b="0" dirty="0">
                <a:solidFill>
                  <a:schemeClr val="tx1"/>
                </a:solidFill>
                <a:latin typeface="+mj-lt"/>
              </a:rPr>
              <a:t> </a:t>
            </a:r>
            <a:r>
              <a:rPr lang="en-US" sz="1100" b="0" i="1" dirty="0">
                <a:solidFill>
                  <a:schemeClr val="tx1"/>
                </a:solidFill>
                <a:latin typeface="+mj-lt"/>
              </a:rPr>
              <a:t>[5 CIDs]</a:t>
            </a:r>
            <a:endParaRPr lang="en-US" sz="1100" b="0" dirty="0">
              <a:solidFill>
                <a:schemeClr val="tx1"/>
              </a:solidFill>
              <a:latin typeface="+mj-lt"/>
            </a:endParaRPr>
          </a:p>
          <a:p>
            <a:pPr marL="285750" indent="-285750">
              <a:buFont typeface="Arial" panose="020B0604020202020204" pitchFamily="34" charset="0"/>
              <a:buChar char="•"/>
            </a:pPr>
            <a:r>
              <a:rPr lang="en-US" sz="1100" b="0" dirty="0">
                <a:solidFill>
                  <a:srgbClr val="222222"/>
                </a:solidFill>
                <a:effectLst/>
                <a:latin typeface="+mj-lt"/>
              </a:rPr>
              <a:t>271, 956, 959, 1657, 1658, 3246, 3249 in</a:t>
            </a:r>
            <a:r>
              <a:rPr lang="en-US" sz="1100" b="0" dirty="0">
                <a:solidFill>
                  <a:schemeClr val="tx1"/>
                </a:solidFill>
                <a:effectLst/>
                <a:latin typeface="+mj-lt"/>
              </a:rPr>
              <a:t> </a:t>
            </a:r>
            <a:r>
              <a:rPr lang="en-US" sz="1100" b="0" dirty="0">
                <a:solidFill>
                  <a:srgbClr val="6B9F25"/>
                </a:solidFill>
                <a:effectLst/>
                <a:latin typeface="+mj-lt"/>
                <a:hlinkClick r:id="rId5">
                  <a:extLst>
                    <a:ext uri="{A12FA001-AC4F-418D-AE19-62706E023703}">
                      <ahyp:hlinkClr xmlns:ahyp="http://schemas.microsoft.com/office/drawing/2018/hyperlinkcolor" val="tx"/>
                    </a:ext>
                  </a:extLst>
                </a:hlinkClick>
              </a:rPr>
              <a:t>11-25/0777</a:t>
            </a:r>
            <a:r>
              <a:rPr lang="en-US" sz="1100" b="0" dirty="0">
                <a:solidFill>
                  <a:srgbClr val="FF0000"/>
                </a:solidFill>
                <a:effectLst/>
                <a:latin typeface="+mj-lt"/>
                <a:hlinkClick r:id="rId5">
                  <a:extLst>
                    <a:ext uri="{A12FA001-AC4F-418D-AE19-62706E023703}">
                      <ahyp:hlinkClr xmlns:ahyp="http://schemas.microsoft.com/office/drawing/2018/hyperlinkcolor" val="tx"/>
                    </a:ext>
                  </a:extLst>
                </a:hlinkClick>
              </a:rPr>
              <a:t>r3</a:t>
            </a:r>
            <a:r>
              <a:rPr lang="en-US" sz="1100" b="0" dirty="0">
                <a:solidFill>
                  <a:schemeClr val="tx1"/>
                </a:solidFill>
                <a:effectLst/>
                <a:latin typeface="+mj-lt"/>
              </a:rPr>
              <a:t> &amp; </a:t>
            </a:r>
            <a:r>
              <a:rPr lang="en-US" sz="1100" b="0" dirty="0">
                <a:solidFill>
                  <a:srgbClr val="222222"/>
                </a:solidFill>
                <a:effectLst/>
                <a:latin typeface="+mj-lt"/>
              </a:rPr>
              <a:t>1625, 1626  </a:t>
            </a:r>
            <a:r>
              <a:rPr lang="en-US" sz="1100" b="0" dirty="0">
                <a:solidFill>
                  <a:schemeClr val="tx1"/>
                </a:solidFill>
                <a:latin typeface="+mj-lt"/>
              </a:rPr>
              <a:t>in </a:t>
            </a:r>
            <a:r>
              <a:rPr lang="en-US" sz="1100" b="0" dirty="0">
                <a:solidFill>
                  <a:schemeClr val="tx1"/>
                </a:solidFill>
                <a:latin typeface="+mj-lt"/>
                <a:hlinkClick r:id="rId6"/>
              </a:rPr>
              <a:t>11-</a:t>
            </a:r>
            <a:r>
              <a:rPr lang="en-US" sz="1100" b="0" dirty="0">
                <a:solidFill>
                  <a:srgbClr val="222222"/>
                </a:solidFill>
                <a:effectLst/>
                <a:latin typeface="+mj-lt"/>
                <a:hlinkClick r:id="rId6"/>
              </a:rPr>
              <a:t>25/0919r0</a:t>
            </a:r>
            <a:r>
              <a:rPr lang="en-US" sz="1100" b="0" dirty="0">
                <a:solidFill>
                  <a:srgbClr val="222222"/>
                </a:solidFill>
                <a:effectLst/>
                <a:latin typeface="+mj-lt"/>
              </a:rPr>
              <a:t> </a:t>
            </a:r>
            <a:r>
              <a:rPr lang="en-US" sz="1100" b="0" i="1" dirty="0">
                <a:solidFill>
                  <a:schemeClr val="tx1"/>
                </a:solidFill>
                <a:latin typeface="+mj-lt"/>
              </a:rPr>
              <a:t>[9 CIDs]</a:t>
            </a:r>
            <a:endParaRPr lang="en-US" sz="1100" b="0" dirty="0">
              <a:solidFill>
                <a:srgbClr val="222222"/>
              </a:solidFill>
              <a:effectLst/>
              <a:latin typeface="+mj-lt"/>
            </a:endParaRPr>
          </a:p>
          <a:p>
            <a:pPr marL="285750" indent="-285750">
              <a:buFont typeface="Arial" panose="020B0604020202020204" pitchFamily="34" charset="0"/>
              <a:buChar char="•"/>
            </a:pPr>
            <a:r>
              <a:rPr lang="en-US" sz="1100" b="0" dirty="0">
                <a:solidFill>
                  <a:schemeClr val="tx1"/>
                </a:solidFill>
                <a:latin typeface="+mj-lt"/>
              </a:rPr>
              <a:t>1471, 3226, 2047, 2048, 2237, 2549, 2559, 2567, 2568, 2569, 2717, 3295 </a:t>
            </a:r>
            <a:r>
              <a:rPr lang="en-US" sz="1100" b="0" dirty="0">
                <a:solidFill>
                  <a:srgbClr val="6B9F25"/>
                </a:solidFill>
                <a:latin typeface="+mj-lt"/>
                <a:hlinkClick r:id="rId7">
                  <a:extLst>
                    <a:ext uri="{A12FA001-AC4F-418D-AE19-62706E023703}">
                      <ahyp:hlinkClr xmlns:ahyp="http://schemas.microsoft.com/office/drawing/2018/hyperlinkcolor" val="tx"/>
                    </a:ext>
                  </a:extLst>
                </a:hlinkClick>
              </a:rPr>
              <a:t>in 11-25/0881</a:t>
            </a:r>
            <a:r>
              <a:rPr lang="en-US" sz="1100" b="0" dirty="0">
                <a:solidFill>
                  <a:srgbClr val="FF0000"/>
                </a:solidFill>
                <a:latin typeface="+mj-lt"/>
                <a:hlinkClick r:id="rId7">
                  <a:extLst>
                    <a:ext uri="{A12FA001-AC4F-418D-AE19-62706E023703}">
                      <ahyp:hlinkClr xmlns:ahyp="http://schemas.microsoft.com/office/drawing/2018/hyperlinkcolor" val="tx"/>
                    </a:ext>
                  </a:extLst>
                </a:hlinkClick>
              </a:rPr>
              <a:t>r1</a:t>
            </a:r>
            <a:r>
              <a:rPr lang="en-US" sz="1100" b="0" dirty="0">
                <a:solidFill>
                  <a:schemeClr val="tx1"/>
                </a:solidFill>
                <a:latin typeface="+mj-lt"/>
              </a:rPr>
              <a:t> </a:t>
            </a:r>
            <a:r>
              <a:rPr lang="en-US" sz="1100" b="0" i="1" dirty="0">
                <a:solidFill>
                  <a:schemeClr val="tx1"/>
                </a:solidFill>
                <a:latin typeface="+mj-lt"/>
              </a:rPr>
              <a:t>[12 CIDs]</a:t>
            </a:r>
            <a:endParaRPr lang="en-US" sz="1100" b="0" dirty="0">
              <a:solidFill>
                <a:schemeClr val="tx1"/>
              </a:solidFill>
              <a:latin typeface="+mj-lt"/>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a:t>
            </a:r>
            <a:r>
              <a:rPr lang="en-US" sz="1200" i="1" dirty="0">
                <a:solidFill>
                  <a:srgbClr val="FF0000"/>
                </a:solidFill>
              </a:rPr>
              <a:t>Wednesday AM2, May 14, 2025</a:t>
            </a:r>
            <a:r>
              <a:rPr lang="en-US" sz="1200" i="1" dirty="0"/>
              <a:t>.</a:t>
            </a:r>
          </a:p>
        </p:txBody>
      </p:sp>
      <p:sp>
        <p:nvSpPr>
          <p:cNvPr id="4" name="Slide Number Placeholder 3">
            <a:extLst>
              <a:ext uri="{FF2B5EF4-FFF2-40B4-BE49-F238E27FC236}">
                <a16:creationId xmlns:a16="http://schemas.microsoft.com/office/drawing/2014/main" id="{FA5039F7-2DA4-3CBC-C438-7CCE012DE2BF}"/>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2CEAF019-DD5A-C368-C253-92E8C866BD1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E82CB21-2BA3-CE5A-5023-F855310B7644}"/>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00487912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4CB33A-A7BB-1D03-655D-AE362C01A8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A89113-60E5-3D42-F24E-62C5B5FD56D5}"/>
              </a:ext>
            </a:extLst>
          </p:cNvPr>
          <p:cNvSpPr>
            <a:spLocks noGrp="1"/>
          </p:cNvSpPr>
          <p:nvPr>
            <p:ph type="title"/>
          </p:nvPr>
        </p:nvSpPr>
        <p:spPr/>
        <p:txBody>
          <a:bodyPr/>
          <a:lstStyle/>
          <a:p>
            <a:r>
              <a:rPr lang="en-US" dirty="0">
                <a:solidFill>
                  <a:schemeClr val="tx1"/>
                </a:solidFill>
              </a:rPr>
              <a:t>Motion 408 (PHY)</a:t>
            </a:r>
          </a:p>
        </p:txBody>
      </p:sp>
      <p:sp>
        <p:nvSpPr>
          <p:cNvPr id="3" name="Content Placeholder 2">
            <a:extLst>
              <a:ext uri="{FF2B5EF4-FFF2-40B4-BE49-F238E27FC236}">
                <a16:creationId xmlns:a16="http://schemas.microsoft.com/office/drawing/2014/main" id="{394B2246-DC12-D16A-5378-BE25DDC73990}"/>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(182C):</a:t>
            </a:r>
          </a:p>
          <a:p>
            <a:pPr marL="285750" indent="-285750">
              <a:buFont typeface="Arial" panose="020B0604020202020204" pitchFamily="34" charset="0"/>
              <a:buChar char="•"/>
            </a:pPr>
            <a:r>
              <a:rPr lang="en-US" sz="1100" b="0" dirty="0">
                <a:solidFill>
                  <a:schemeClr val="tx1"/>
                </a:solidFill>
              </a:rPr>
              <a:t>2270, 125, 1335, 1128, 1336, 576, 1129, 1337, 2762, 126, 2271, 1130, 1930, 1081, 2440, 127, 1082, 1131, 1338, 1759, 2763, 1339, 1132, 929, 1340, 577, 578, 1083, 2272, 2764, 308, 2725, 1622, 1133, 3238, 930, 1134, 1135, 579, 2273, 580, 1084, 2726, 1623, 946, 3239, 3240, 1136, 1931, 2441, 1085, 26, 1137, 1932, 2442 in </a:t>
            </a:r>
            <a:r>
              <a:rPr lang="en-US" sz="1100" b="0" dirty="0">
                <a:solidFill>
                  <a:schemeClr val="tx1"/>
                </a:solidFill>
                <a:hlinkClick r:id="rId2"/>
              </a:rPr>
              <a:t>11-25/0884r3</a:t>
            </a:r>
            <a:r>
              <a:rPr lang="en-US" sz="1100" b="0" dirty="0">
                <a:solidFill>
                  <a:schemeClr val="tx1"/>
                </a:solidFill>
              </a:rPr>
              <a:t> </a:t>
            </a:r>
            <a:r>
              <a:rPr lang="en-US" sz="1100" b="0" i="1" u="sng" dirty="0">
                <a:solidFill>
                  <a:schemeClr val="tx1"/>
                </a:solidFill>
              </a:rPr>
              <a:t>[55 CIDs]</a:t>
            </a:r>
            <a:r>
              <a:rPr lang="en-US" sz="1100" b="0" dirty="0">
                <a:solidFill>
                  <a:schemeClr val="tx1"/>
                </a:solidFill>
              </a:rPr>
              <a:t>…</a:t>
            </a:r>
          </a:p>
          <a:p>
            <a:pPr marL="285750" indent="-285750">
              <a:buFont typeface="Arial" panose="020B0604020202020204" pitchFamily="34" charset="0"/>
              <a:buChar char="•"/>
            </a:pPr>
            <a:r>
              <a:rPr lang="en-US" sz="1100" b="0" dirty="0">
                <a:solidFill>
                  <a:schemeClr val="tx1"/>
                </a:solidFill>
              </a:rPr>
              <a:t>298, 3513, 3515, 3517, 446, 571, 2175, 299, 2174, 3274, 452, 447, 572 in </a:t>
            </a:r>
            <a:r>
              <a:rPr lang="en-US" sz="1100" b="0" dirty="0">
                <a:solidFill>
                  <a:schemeClr val="tx1"/>
                </a:solidFill>
                <a:hlinkClick r:id="rId3"/>
              </a:rPr>
              <a:t>11-</a:t>
            </a:r>
            <a:r>
              <a:rPr lang="en-US" sz="1000" b="0" dirty="0">
                <a:solidFill>
                  <a:srgbClr val="222222"/>
                </a:solidFill>
                <a:effectLst/>
                <a:latin typeface="Arial" panose="020B0604020202020204" pitchFamily="34" charset="0"/>
                <a:hlinkClick r:id="rId3"/>
              </a:rPr>
              <a:t>25/0927r3</a:t>
            </a:r>
            <a:r>
              <a:rPr lang="en-US" sz="1000" b="0" dirty="0">
                <a:solidFill>
                  <a:srgbClr val="222222"/>
                </a:solidFill>
                <a:effectLst/>
                <a:latin typeface="Arial" panose="020B0604020202020204" pitchFamily="34" charset="0"/>
              </a:rPr>
              <a:t> </a:t>
            </a:r>
            <a:r>
              <a:rPr lang="en-US" sz="1000" b="0" i="1" dirty="0">
                <a:solidFill>
                  <a:srgbClr val="222222"/>
                </a:solidFill>
                <a:effectLst/>
                <a:latin typeface="Arial" panose="020B0604020202020204" pitchFamily="34" charset="0"/>
              </a:rPr>
              <a:t>[13 CIDs]</a:t>
            </a:r>
          </a:p>
          <a:p>
            <a:pPr marL="285750" indent="-285750">
              <a:buFont typeface="Arial" panose="020B0604020202020204" pitchFamily="34" charset="0"/>
              <a:buChar char="•"/>
            </a:pPr>
            <a:r>
              <a:rPr lang="en-US" sz="1100" b="0" dirty="0">
                <a:solidFill>
                  <a:schemeClr val="tx1"/>
                </a:solidFill>
              </a:rPr>
              <a:t>1616, 2438, 3227, 137, 904, 2736, 3126, 1371, 1372, 2050, 315, 1760, 3304, 139, 1106, 1107, 1108, 2049, 2238, 2737, 2738, 3296, 3342, 3343, 3483, 3750, 140, 141, 292, 563, 564, 678, 924, 925, 1109, 1110, 1111, 1112, 2051, 2052, 2239, 2241, 2718, 2719, 2720, 2739, 2740, 3228, 3357, 3358, 3359, 3360, 3484, 177, 1073, 1074, 1075, 1581, 1901, 2053, 2054, 2055, 2056, 2057, 2240, 2741, 2742, 3229, 3485, 3486, 3487, 3488, 119, 120, 121, 293, 294, 1076, 1077, 1113, 1114, 1115, 1116, 1373, 1929, 2058, 2059, 2242, 2743, 3370, 3489, 3490, 3491, 3492, 3493, 3496, 565, 2060, 2744, 3297, 2745, 1078, 2061, 2243, 2746, 2747, 3494, 295, 1079, 2062, 2244, 2748, 2749, 3495 in </a:t>
            </a:r>
            <a:r>
              <a:rPr lang="en-US" sz="1000" b="0" dirty="0">
                <a:solidFill>
                  <a:srgbClr val="222222"/>
                </a:solidFill>
                <a:effectLst/>
                <a:latin typeface="Arial" panose="020B0604020202020204" pitchFamily="34" charset="0"/>
                <a:hlinkClick r:id="rId4"/>
              </a:rPr>
              <a:t>11-5/0718r2</a:t>
            </a:r>
            <a:r>
              <a:rPr lang="en-US" sz="1000" b="0" dirty="0">
                <a:solidFill>
                  <a:srgbClr val="222222"/>
                </a:solidFill>
                <a:effectLst/>
                <a:latin typeface="Arial" panose="020B0604020202020204" pitchFamily="34" charset="0"/>
              </a:rPr>
              <a:t> </a:t>
            </a:r>
            <a:r>
              <a:rPr lang="en-US" sz="1000" b="0" i="1" dirty="0">
                <a:solidFill>
                  <a:srgbClr val="222222"/>
                </a:solidFill>
                <a:effectLst/>
                <a:latin typeface="Arial" panose="020B0604020202020204" pitchFamily="34" charset="0"/>
              </a:rPr>
              <a:t>[114 CIDs]</a:t>
            </a: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p>
          <a:p>
            <a:r>
              <a:rPr lang="en-US" sz="1200" i="1" dirty="0"/>
              <a:t>Note: These are comment resolution documents that obtained ≥ 75% support during the straw poll phase of the PHY ad-hoc of </a:t>
            </a:r>
            <a:r>
              <a:rPr lang="en-US" sz="1200" i="1" dirty="0">
                <a:solidFill>
                  <a:srgbClr val="FF0000"/>
                </a:solidFill>
              </a:rPr>
              <a:t>Wednesday PM2, May 14, 2025</a:t>
            </a:r>
            <a:r>
              <a:rPr lang="en-US" sz="1200" i="1" dirty="0"/>
              <a:t>.</a:t>
            </a:r>
          </a:p>
        </p:txBody>
      </p:sp>
      <p:sp>
        <p:nvSpPr>
          <p:cNvPr id="4" name="Slide Number Placeholder 3">
            <a:extLst>
              <a:ext uri="{FF2B5EF4-FFF2-40B4-BE49-F238E27FC236}">
                <a16:creationId xmlns:a16="http://schemas.microsoft.com/office/drawing/2014/main" id="{525756C8-80AF-0FA2-2206-9D40E2466656}"/>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73B9C54D-2930-73EF-7A32-B154B67F220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BD067EB-4C65-8D06-27EA-EB2F6CC6321D}"/>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64626639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BA02B4-7778-7566-C0B6-DD6EF4CCE6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83F3B5-0B6E-8A0C-12D0-C8FB5D5B9E11}"/>
              </a:ext>
            </a:extLst>
          </p:cNvPr>
          <p:cNvSpPr>
            <a:spLocks noGrp="1"/>
          </p:cNvSpPr>
          <p:nvPr>
            <p:ph type="title"/>
          </p:nvPr>
        </p:nvSpPr>
        <p:spPr/>
        <p:txBody>
          <a:bodyPr/>
          <a:lstStyle/>
          <a:p>
            <a:r>
              <a:rPr lang="en-US" dirty="0">
                <a:solidFill>
                  <a:schemeClr val="tx1"/>
                </a:solidFill>
              </a:rPr>
              <a:t>Motion 409 (MAC)</a:t>
            </a:r>
          </a:p>
        </p:txBody>
      </p:sp>
      <p:sp>
        <p:nvSpPr>
          <p:cNvPr id="3" name="Content Placeholder 2">
            <a:extLst>
              <a:ext uri="{FF2B5EF4-FFF2-40B4-BE49-F238E27FC236}">
                <a16:creationId xmlns:a16="http://schemas.microsoft.com/office/drawing/2014/main" id="{6917D72C-B0A3-1DB0-7B68-B1CFF30287A1}"/>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(101C):</a:t>
            </a:r>
          </a:p>
          <a:p>
            <a:pPr marL="285750" indent="-285750">
              <a:buFont typeface="Arial" panose="020B0604020202020204" pitchFamily="34" charset="0"/>
              <a:buChar char="•"/>
            </a:pPr>
            <a:r>
              <a:rPr lang="en-US" sz="1100" b="0" dirty="0">
                <a:solidFill>
                  <a:schemeClr val="tx1"/>
                </a:solidFill>
              </a:rPr>
              <a:t>741, 2864, 2867, 2869, 2522, 2450, 630, 2428, 811, 403, 851, 3672, 898, 3201, 3202, 3624, 3826, 53, 1981, 3269, 1035, 2862, 896, 107, 465, 645, 850, 965, 3132, 2661, 1982, 1262, 1604, 2449, 717, 768, 1263, 1984, 3626, 3720, 85, 88, 3131, 2662, 1264, 897, 1532, 3134, 709, 3827, 2865, 1522, 2082, 2574, 2083, 86, 87, 1265, 1036, 2866, 1983, 2575, 109, 852, 2576, 3372, 3628, 2870, 3829, 3830, 812, 3373, 3721, 3723, 3831, 3832, 3833, 2871, 1735, 1842, 1266, 813, 814, 466, 467, 646, 647, 1857, 1905, 3374, 3834, 711, 740, 2872, 3203, 2577, 853, 2873, 1267, 57, 58 in </a:t>
            </a:r>
            <a:r>
              <a:rPr lang="en-US" sz="1100" b="0" dirty="0">
                <a:solidFill>
                  <a:schemeClr val="tx1"/>
                </a:solidFill>
                <a:hlinkClick r:id="rId2"/>
              </a:rPr>
              <a:t>11-25/0438r7</a:t>
            </a:r>
            <a:r>
              <a:rPr lang="en-US" sz="1100" b="0" dirty="0">
                <a:solidFill>
                  <a:schemeClr val="tx1"/>
                </a:solidFill>
              </a:rPr>
              <a:t>  except for the changes tagged as </a:t>
            </a:r>
            <a:r>
              <a:rPr lang="en-US" sz="1100" b="0" dirty="0">
                <a:solidFill>
                  <a:schemeClr val="tx1"/>
                </a:solidFill>
                <a:highlight>
                  <a:srgbClr val="FFFF00"/>
                </a:highlight>
              </a:rPr>
              <a:t>[#1261] </a:t>
            </a:r>
            <a:r>
              <a:rPr lang="en-US" sz="1100" b="0" dirty="0">
                <a:solidFill>
                  <a:schemeClr val="tx1"/>
                </a:solidFill>
              </a:rPr>
              <a:t>[101C]</a:t>
            </a:r>
            <a:endParaRPr lang="en-US" sz="1100" b="0" i="1" dirty="0">
              <a:solidFill>
                <a:schemeClr val="tx1"/>
              </a:solidFill>
            </a:endParaRPr>
          </a:p>
          <a:p>
            <a:pPr marL="285750" indent="-285750">
              <a:buFont typeface="Arial" panose="020B0604020202020204" pitchFamily="34" charset="0"/>
              <a:buChar char="•"/>
            </a:pP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of </a:t>
            </a:r>
            <a:r>
              <a:rPr lang="en-US" sz="1200" i="1" dirty="0">
                <a:solidFill>
                  <a:srgbClr val="FF0000"/>
                </a:solidFill>
              </a:rPr>
              <a:t>Wednesday PM2, May 14, 2025</a:t>
            </a:r>
            <a:r>
              <a:rPr lang="en-US" sz="1200" i="1" dirty="0"/>
              <a:t>.</a:t>
            </a:r>
          </a:p>
        </p:txBody>
      </p:sp>
      <p:sp>
        <p:nvSpPr>
          <p:cNvPr id="4" name="Slide Number Placeholder 3">
            <a:extLst>
              <a:ext uri="{FF2B5EF4-FFF2-40B4-BE49-F238E27FC236}">
                <a16:creationId xmlns:a16="http://schemas.microsoft.com/office/drawing/2014/main" id="{4A2F6234-FD34-367C-976A-EC1E6FB74DB3}"/>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23372745-C88A-7A4E-1A59-0D34053C616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675762F-FC19-3468-2CDE-C4A546FE0FD4}"/>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415363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8A8AD1-F721-024B-CB13-F11DC92307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7C978F-75F2-99C7-5401-076DA15A41AB}"/>
              </a:ext>
            </a:extLst>
          </p:cNvPr>
          <p:cNvSpPr>
            <a:spLocks noGrp="1"/>
          </p:cNvSpPr>
          <p:nvPr>
            <p:ph type="title"/>
          </p:nvPr>
        </p:nvSpPr>
        <p:spPr/>
        <p:txBody>
          <a:bodyPr/>
          <a:lstStyle/>
          <a:p>
            <a:r>
              <a:rPr lang="en-US" dirty="0">
                <a:solidFill>
                  <a:srgbClr val="FF0000"/>
                </a:solidFill>
              </a:rPr>
              <a:t>Motion 411 (MAC ??)</a:t>
            </a:r>
          </a:p>
        </p:txBody>
      </p:sp>
      <p:sp>
        <p:nvSpPr>
          <p:cNvPr id="3" name="Content Placeholder 2">
            <a:extLst>
              <a:ext uri="{FF2B5EF4-FFF2-40B4-BE49-F238E27FC236}">
                <a16:creationId xmlns:a16="http://schemas.microsoft.com/office/drawing/2014/main" id="{533A34C9-1FB8-74EF-CCE6-2F472B3800F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latin typeface="+mj-lt"/>
              </a:rPr>
              <a:t>185 186 214 477 478 479 856 857 858 879 1044 1387 1426 1427 1483 1484 1488 1489 1490 1778 1805 1816 1846 1847 1858 2378 2379 2380 2381 2382 2383 2384 2385 2386 2545 2548 2622 2644 2645 2646 2966 3151 3250 3315 3354 3355 3356 3435 3436 3944 3966 in </a:t>
            </a:r>
            <a:r>
              <a:rPr lang="en-US" sz="1100" b="0" i="0" dirty="0">
                <a:solidFill>
                  <a:srgbClr val="222222"/>
                </a:solidFill>
                <a:effectLst/>
                <a:latin typeface="+mj-lt"/>
                <a:hlinkClick r:id="rId2"/>
              </a:rPr>
              <a:t>11-25/0627r13</a:t>
            </a:r>
            <a:r>
              <a:rPr lang="en-US" sz="1100" b="0" i="0" dirty="0">
                <a:solidFill>
                  <a:srgbClr val="222222"/>
                </a:solidFill>
                <a:effectLst/>
                <a:latin typeface="+mj-lt"/>
              </a:rPr>
              <a:t>*</a:t>
            </a:r>
            <a:r>
              <a:rPr lang="en-US" sz="1100" b="0" dirty="0">
                <a:solidFill>
                  <a:schemeClr val="tx1"/>
                </a:solidFill>
                <a:latin typeface="+mj-lt"/>
              </a:rPr>
              <a:t> </a:t>
            </a:r>
            <a:r>
              <a:rPr lang="en-US" sz="1100" b="0" i="1" dirty="0">
                <a:solidFill>
                  <a:schemeClr val="tx1"/>
                </a:solidFill>
                <a:latin typeface="+mj-lt"/>
              </a:rPr>
              <a:t>[51 CIDs]</a:t>
            </a:r>
          </a:p>
          <a:p>
            <a:pPr marL="285750" indent="-285750">
              <a:buFont typeface="Arial" panose="020B0604020202020204" pitchFamily="34" charset="0"/>
              <a:buChar char="•"/>
            </a:pPr>
            <a:r>
              <a:rPr lang="en-US" sz="1000" b="0" i="0" dirty="0">
                <a:solidFill>
                  <a:srgbClr val="222222"/>
                </a:solidFill>
                <a:effectLst/>
                <a:latin typeface="Arial" panose="020B0604020202020204" pitchFamily="34" charset="0"/>
              </a:rPr>
              <a:t>162, 3866 in </a:t>
            </a:r>
            <a:r>
              <a:rPr lang="en-US" sz="1000" b="0" i="0" dirty="0">
                <a:solidFill>
                  <a:srgbClr val="222222"/>
                </a:solidFill>
                <a:effectLst/>
                <a:latin typeface="Arial" panose="020B0604020202020204" pitchFamily="34" charset="0"/>
                <a:hlinkClick r:id="rId3"/>
              </a:rPr>
              <a:t>11-25/0676r4</a:t>
            </a:r>
            <a:r>
              <a:rPr lang="en-US" sz="1100" b="0" i="1" dirty="0">
                <a:solidFill>
                  <a:schemeClr val="tx1"/>
                </a:solidFill>
              </a:rPr>
              <a:t>…</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of </a:t>
            </a:r>
            <a:r>
              <a:rPr lang="en-US" sz="1200" i="1" dirty="0">
                <a:solidFill>
                  <a:srgbClr val="FF0000"/>
                </a:solidFill>
              </a:rPr>
              <a:t>Wednesday ??, May 14, 2025</a:t>
            </a:r>
            <a:r>
              <a:rPr lang="en-US" sz="1200" i="1" dirty="0"/>
              <a:t>.</a:t>
            </a:r>
          </a:p>
          <a:p>
            <a:r>
              <a:rPr lang="en-US" sz="1200" i="1" dirty="0"/>
              <a:t>*SP results: 81Y, 27N, 58A</a:t>
            </a:r>
          </a:p>
          <a:p>
            <a:endParaRPr lang="en-US" sz="1200" i="1" dirty="0"/>
          </a:p>
          <a:p>
            <a:endParaRPr lang="en-US" sz="1200" i="1" dirty="0"/>
          </a:p>
        </p:txBody>
      </p:sp>
      <p:sp>
        <p:nvSpPr>
          <p:cNvPr id="4" name="Slide Number Placeholder 3">
            <a:extLst>
              <a:ext uri="{FF2B5EF4-FFF2-40B4-BE49-F238E27FC236}">
                <a16:creationId xmlns:a16="http://schemas.microsoft.com/office/drawing/2014/main" id="{C7BDBA03-FA7D-B12B-A125-FC82D371546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A85C7CDB-7D7C-0326-03A5-B3B236792F1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C1ED6C-B5D4-01EC-3E21-BF3DDC93306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401549710"/>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5F115-671E-5FB0-4DBC-871396A7079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47AB0A41-254C-78E0-E65A-FDCBEE22E767}"/>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A8A0B71B-B747-BFE0-0077-99F67D774593}"/>
              </a:ext>
            </a:extLst>
          </p:cNvPr>
          <p:cNvSpPr>
            <a:spLocks noGrp="1"/>
          </p:cNvSpPr>
          <p:nvPr>
            <p:ph type="dt" idx="10"/>
          </p:nvPr>
        </p:nvSpPr>
        <p:spPr/>
        <p:txBody>
          <a:bodyPr/>
          <a:lstStyle/>
          <a:p>
            <a:r>
              <a:rPr lang="en-US" dirty="0"/>
              <a:t>May 2025</a:t>
            </a:r>
            <a:endParaRPr lang="en-GB" dirty="0"/>
          </a:p>
        </p:txBody>
      </p:sp>
      <p:sp>
        <p:nvSpPr>
          <p:cNvPr id="5" name="Footer Placeholder 4">
            <a:extLst>
              <a:ext uri="{FF2B5EF4-FFF2-40B4-BE49-F238E27FC236}">
                <a16:creationId xmlns:a16="http://schemas.microsoft.com/office/drawing/2014/main" id="{3ECA39E6-8477-86E3-4CC1-E2C4EC4A4D14}"/>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B3AB8622-DC88-DB24-DB60-9345D1EC7AC3}"/>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Tree>
    <p:extLst>
      <p:ext uri="{BB962C8B-B14F-4D97-AF65-F5344CB8AC3E}">
        <p14:creationId xmlns:p14="http://schemas.microsoft.com/office/powerpoint/2010/main" val="192422985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26096-9B73-EE2B-BD87-392AFFB01B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BD009-ADD0-55C2-DB73-D235C30CDF0F}"/>
              </a:ext>
            </a:extLst>
          </p:cNvPr>
          <p:cNvSpPr>
            <a:spLocks noGrp="1"/>
          </p:cNvSpPr>
          <p:nvPr>
            <p:ph type="title"/>
          </p:nvPr>
        </p:nvSpPr>
        <p:spPr/>
        <p:txBody>
          <a:bodyPr/>
          <a:lstStyle/>
          <a:p>
            <a:r>
              <a:rPr lang="en-US" dirty="0">
                <a:solidFill>
                  <a:srgbClr val="FF0000"/>
                </a:solidFill>
              </a:rPr>
              <a:t>Motion X (CR Template)</a:t>
            </a:r>
          </a:p>
        </p:txBody>
      </p:sp>
      <p:sp>
        <p:nvSpPr>
          <p:cNvPr id="3" name="Content Placeholder 2">
            <a:extLst>
              <a:ext uri="{FF2B5EF4-FFF2-40B4-BE49-F238E27FC236}">
                <a16:creationId xmlns:a16="http://schemas.microsoft.com/office/drawing/2014/main" id="{A5A2251C-7DDB-DDDE-FC08-25779F5D663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i="1" dirty="0">
                <a:solidFill>
                  <a:schemeClr val="tx1"/>
                </a:solidFill>
              </a:rPr>
              <a:t>…</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a:t>
            </a:r>
            <a:r>
              <a:rPr lang="en-US" sz="1200" i="1" dirty="0">
                <a:solidFill>
                  <a:srgbClr val="FF0000"/>
                </a:solidFill>
              </a:rPr>
              <a:t>MAC ad-hoc teleconference of March ??, 2025</a:t>
            </a:r>
            <a:r>
              <a:rPr lang="en-US" sz="1200" i="1" dirty="0"/>
              <a:t>.</a:t>
            </a:r>
          </a:p>
        </p:txBody>
      </p:sp>
      <p:sp>
        <p:nvSpPr>
          <p:cNvPr id="4" name="Slide Number Placeholder 3">
            <a:extLst>
              <a:ext uri="{FF2B5EF4-FFF2-40B4-BE49-F238E27FC236}">
                <a16:creationId xmlns:a16="http://schemas.microsoft.com/office/drawing/2014/main" id="{B168B45E-38FA-A50B-3FCF-5127E9EB5006}"/>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76CC342F-C1C6-07B7-5761-79BCD20F27B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3FBEDB7-D6AD-9B06-2514-7C64F905E95C}"/>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504104965"/>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233</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234</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docs:[1</a:t>
            </a:r>
            <a:r>
              <a:rPr lang="pt-BR" sz="1200" b="0" dirty="0"/>
              <a:t>1-24/0093, 11-25/0086r0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336762</TotalTime>
  <Words>27276</Words>
  <Application>Microsoft Office PowerPoint</Application>
  <PresentationFormat>On-screen Show (4:3)</PresentationFormat>
  <Paragraphs>3743</Paragraphs>
  <Slides>234</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234</vt:i4>
      </vt:variant>
    </vt:vector>
  </HeadingPairs>
  <TitlesOfParts>
    <vt:vector size="242" baseType="lpstr">
      <vt:lpstr>Aptos</vt: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Motions on march 13th , PM1</vt:lpstr>
      <vt:lpstr>Motion 296 (PHY)</vt:lpstr>
      <vt:lpstr>Motion 297 (PHY)</vt:lpstr>
      <vt:lpstr>Motion 298 (PHY)</vt:lpstr>
      <vt:lpstr>Motion 299 (PHY)</vt:lpstr>
      <vt:lpstr>Motion 300 (PHY)</vt:lpstr>
      <vt:lpstr>Motion 301 (PHY)</vt:lpstr>
      <vt:lpstr>Motion 302 (PDT-PHY)</vt:lpstr>
      <vt:lpstr>Motion 303 (PDT-PHY)</vt:lpstr>
      <vt:lpstr>Motion 304 (PHY)</vt:lpstr>
      <vt:lpstr>Motion 305 (PHY)</vt:lpstr>
      <vt:lpstr>Motion 306 (PHY)</vt:lpstr>
      <vt:lpstr>Motion 307 (PHY)</vt:lpstr>
      <vt:lpstr>Motion 308 (PHY)</vt:lpstr>
      <vt:lpstr>Motion 309 (PHY)</vt:lpstr>
      <vt:lpstr>Motion 310 (PHY)</vt:lpstr>
      <vt:lpstr>Motion 311 (PHY)</vt:lpstr>
      <vt:lpstr>Motion 312 (PHY)</vt:lpstr>
      <vt:lpstr>Motion 313 (PHY)</vt:lpstr>
      <vt:lpstr>Motion 314 (PHY)</vt:lpstr>
      <vt:lpstr>Motion 315 (PHY)</vt:lpstr>
      <vt:lpstr>Motion 316 (PHY)</vt:lpstr>
      <vt:lpstr>Motion 317 (PHY)</vt:lpstr>
      <vt:lpstr>Motion 318 (PDT-PHY)</vt:lpstr>
      <vt:lpstr>Motion 319 (PHY)</vt:lpstr>
      <vt:lpstr>Motion 320 (PHY)</vt:lpstr>
      <vt:lpstr>Motion 321 (PHY)</vt:lpstr>
      <vt:lpstr>Motion 322 (PHY)</vt:lpstr>
      <vt:lpstr>Motion 323 (PHY)</vt:lpstr>
      <vt:lpstr>Motion 324 (PHY)</vt:lpstr>
      <vt:lpstr>Motion 325 (PHY)</vt:lpstr>
      <vt:lpstr>Motion 326 (PHY)</vt:lpstr>
      <vt:lpstr>Motion 327 (PHY)</vt:lpstr>
      <vt:lpstr>Motion 328 (PHY)</vt:lpstr>
      <vt:lpstr>Motion 329 (MAC)</vt:lpstr>
      <vt:lpstr>Motion 330 (PDT-MAC)</vt:lpstr>
      <vt:lpstr>Motion 331 (MAC)</vt:lpstr>
      <vt:lpstr>Motion 332 (MAC)</vt:lpstr>
      <vt:lpstr>Motion 333 (MAC)</vt:lpstr>
      <vt:lpstr>Motion 334 (MAC)</vt:lpstr>
      <vt:lpstr>Motion 335 (MAC)</vt:lpstr>
      <vt:lpstr>Motion 336 (MAC)</vt:lpstr>
      <vt:lpstr>Motion 337 (MAC)</vt:lpstr>
      <vt:lpstr>Motion 338 (MAC)</vt:lpstr>
      <vt:lpstr>Motion 339 (MAC)</vt:lpstr>
      <vt:lpstr>Motion 340 (MAC)</vt:lpstr>
      <vt:lpstr>Motion 341 (MAC)</vt:lpstr>
      <vt:lpstr>Motion 342 (MAC)</vt:lpstr>
      <vt:lpstr>Motion 343 (MAC)</vt:lpstr>
      <vt:lpstr>Motion 344 (MAC)</vt:lpstr>
      <vt:lpstr>Motion 345 (MAC)</vt:lpstr>
      <vt:lpstr>Motion 346 (MAC)</vt:lpstr>
      <vt:lpstr>Motion 347 (PDT-MAC)</vt:lpstr>
      <vt:lpstr>Motion 348 (MAC)</vt:lpstr>
      <vt:lpstr>Motion 349 (MAC)</vt:lpstr>
      <vt:lpstr>Motion 350 (MAC)</vt:lpstr>
      <vt:lpstr>Motion 351 (MAC)</vt:lpstr>
      <vt:lpstr>Motion 352 (MAC)</vt:lpstr>
      <vt:lpstr>Motion 353 (MAC)</vt:lpstr>
      <vt:lpstr>Motion 354 (MAC)</vt:lpstr>
      <vt:lpstr>Motion 355 (MAC)</vt:lpstr>
      <vt:lpstr>Motion 356 (MAC)</vt:lpstr>
      <vt:lpstr>Motion 357 (PDT-MAC)</vt:lpstr>
      <vt:lpstr>Motion 358 (MAC)</vt:lpstr>
      <vt:lpstr>Motion 359 (MAC)</vt:lpstr>
      <vt:lpstr>Motion 360 (MAC)</vt:lpstr>
      <vt:lpstr>Motion 361 (MAC)</vt:lpstr>
      <vt:lpstr>Motion 362 (MAC)</vt:lpstr>
      <vt:lpstr>Motion 363 (MAC)</vt:lpstr>
      <vt:lpstr>Motion 364 (MAC)</vt:lpstr>
      <vt:lpstr>Motion 365 (MAC)</vt:lpstr>
      <vt:lpstr>Motion 366 (MAC)</vt:lpstr>
      <vt:lpstr>Motion 367 (MAC)</vt:lpstr>
      <vt:lpstr>Motion 368 (MAC)</vt:lpstr>
      <vt:lpstr>Motion 369 (MAC)</vt:lpstr>
      <vt:lpstr>Motion 370 (MAC)</vt:lpstr>
      <vt:lpstr>Motion 371 (PHY)</vt:lpstr>
      <vt:lpstr>Motions on march 13th , PM2</vt:lpstr>
      <vt:lpstr>Motion 372 (Joint)</vt:lpstr>
      <vt:lpstr>Motion 373 (Joint)</vt:lpstr>
      <vt:lpstr>Motion 374 (Joint)</vt:lpstr>
      <vt:lpstr>Motion 375 (Joint)</vt:lpstr>
      <vt:lpstr>Motion 376 (PDT-Joint)</vt:lpstr>
      <vt:lpstr>Motion 377 (MAC)</vt:lpstr>
      <vt:lpstr>Motion 378 (MAC)</vt:lpstr>
      <vt:lpstr>Motion 379</vt:lpstr>
      <vt:lpstr>TGbn MAC/PHY July Ad-Hoc</vt:lpstr>
      <vt:lpstr>Motions on April 24th</vt:lpstr>
      <vt:lpstr>Motion 380 (PHY)</vt:lpstr>
      <vt:lpstr>Motion 381 (PHY)</vt:lpstr>
      <vt:lpstr>Motion 382 (PHY)</vt:lpstr>
      <vt:lpstr>Motion 383 (PHY)</vt:lpstr>
      <vt:lpstr>Motion 384 (PHY)</vt:lpstr>
      <vt:lpstr>Motion 385 (MAC)</vt:lpstr>
      <vt:lpstr>Motion 386 (MAC)</vt:lpstr>
      <vt:lpstr>Motion 387 (Withdrawal)</vt:lpstr>
      <vt:lpstr>Motion 388 (MAC)</vt:lpstr>
      <vt:lpstr>Motions on May 12th, 2025</vt:lpstr>
      <vt:lpstr>Motion 389 (PHY)</vt:lpstr>
      <vt:lpstr>Motion 390 (MAC)</vt:lpstr>
      <vt:lpstr>Motion 391 (MAC)</vt:lpstr>
      <vt:lpstr>Motion 392 (PHY)</vt:lpstr>
      <vt:lpstr>Motion 393 (MAC)</vt:lpstr>
      <vt:lpstr>Motion 394 (PHY)</vt:lpstr>
      <vt:lpstr>Motion 395 (PHY)</vt:lpstr>
      <vt:lpstr>Motion 396 (PHY)</vt:lpstr>
      <vt:lpstr>Motion 397 (PHY-PDT)</vt:lpstr>
      <vt:lpstr>Motion 398 (Joint)</vt:lpstr>
      <vt:lpstr>Motion 399 (MAC)</vt:lpstr>
      <vt:lpstr>Motion 400 (MAC)</vt:lpstr>
      <vt:lpstr>Motion 401 (PHY)</vt:lpstr>
      <vt:lpstr>Motion 402 (MAC)</vt:lpstr>
      <vt:lpstr>Motion 403 (PHY)</vt:lpstr>
      <vt:lpstr>Motion 404 (PHY-PDT)</vt:lpstr>
      <vt:lpstr>Motion 405 (PHY)</vt:lpstr>
      <vt:lpstr>Motion 406 (MAC)</vt:lpstr>
      <vt:lpstr>Motion 407 (MAC)</vt:lpstr>
      <vt:lpstr>Motion 408 (PHY)</vt:lpstr>
      <vt:lpstr>Motion 409 (MAC)</vt:lpstr>
      <vt:lpstr>Motion 411 (MAC ??)</vt:lpstr>
      <vt:lpstr>backup</vt:lpstr>
      <vt:lpstr>Motion X (CR Template)</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2025-05-15T05:01:29Z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