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5"/>
  </p:notesMasterIdLst>
  <p:handoutMasterIdLst>
    <p:handoutMasterId r:id="rId116"/>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89" r:id="rId102"/>
    <p:sldId id="1390" r:id="rId103"/>
    <p:sldId id="1391" r:id="rId104"/>
    <p:sldId id="1392" r:id="rId105"/>
    <p:sldId id="1393" r:id="rId106"/>
    <p:sldId id="1394" r:id="rId107"/>
    <p:sldId id="1395" r:id="rId108"/>
    <p:sldId id="1396" r:id="rId109"/>
    <p:sldId id="485" r:id="rId110"/>
    <p:sldId id="1387" r:id="rId111"/>
    <p:sldId id="1293" r:id="rId112"/>
    <p:sldId id="1291" r:id="rId113"/>
    <p:sldId id="1290"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72" dt="2025-01-16T06:52:02.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presProps" Target="presProps.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viewProps" Target="view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theme" Target="theme/theme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notesMaster" Target="notesMasters/notesMaster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microsoft.com/office/2016/11/relationships/changesInfo" Target="changesInfos/changesInfo1.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6T07:41:52.977" v="6255" actId="20577"/>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01:58:22.144" v="5848" actId="20577"/>
        <pc:sldMkLst>
          <pc:docMk/>
          <pc:sldMk cId="2033416048" sldId="485"/>
        </pc:sldMkLst>
        <pc:spChg chg="mod">
          <ac:chgData name="Alfred Asterjadhi" userId="39de57b9-85c0-4fd1-aaac-8ca2b6560ad0" providerId="ADAL" clId="{5489B1F0-F31B-47C4-A5CE-33871CFFEA4B}" dt="2025-01-16T01:55:58.163" v="5698"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1:58:22.144" v="5848" actId="20577"/>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5T04:16:04.061" v="4684" actId="20577"/>
        <pc:sldMkLst>
          <pc:docMk/>
          <pc:sldMk cId="953173223" sldId="1287"/>
        </pc:sldMkLst>
        <pc:spChg chg="mod">
          <ac:chgData name="Alfred Asterjadhi" userId="39de57b9-85c0-4fd1-aaac-8ca2b6560ad0" providerId="ADAL" clId="{5489B1F0-F31B-47C4-A5CE-33871CFFEA4B}" dt="2025-01-15T04:16:04.061" v="4684"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5T00:02:00.061" v="3106" actId="20577"/>
        <pc:sldMkLst>
          <pc:docMk/>
          <pc:sldMk cId="3665207852" sldId="1308"/>
        </pc:sldMkLst>
        <pc:spChg chg="mod">
          <ac:chgData name="Alfred Asterjadhi" userId="39de57b9-85c0-4fd1-aaac-8ca2b6560ad0" providerId="ADAL" clId="{5489B1F0-F31B-47C4-A5CE-33871CFFEA4B}" dt="2025-01-15T00:02:00.061" v="3106"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5T00:42:54.935" v="4164" actId="207"/>
          <ac:spMkLst>
            <pc:docMk/>
            <pc:sldMk cId="2494675977" sldId="1356"/>
            <ac:spMk id="13" creationId="{C8B321CF-5731-57AE-C482-A310D806C86D}"/>
          </ac:spMkLst>
        </pc:spChg>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5T04:18:42.821" v="4707" actId="20577"/>
        <pc:sldMkLst>
          <pc:docMk/>
          <pc:sldMk cId="1847072318" sldId="1365"/>
        </pc:sldMkLst>
        <pc:spChg chg="mod">
          <ac:chgData name="Alfred Asterjadhi" userId="39de57b9-85c0-4fd1-aaac-8ca2b6560ad0" providerId="ADAL" clId="{5489B1F0-F31B-47C4-A5CE-33871CFFEA4B}" dt="2025-01-15T04:18:42.821" v="4707"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add del mod">
          <ac:chgData name="Alfred Asterjadhi" userId="39de57b9-85c0-4fd1-aaac-8ca2b6560ad0" providerId="ADAL" clId="{5489B1F0-F31B-47C4-A5CE-33871CFFEA4B}" dt="2025-01-15T05:16:25.173" v="4715" actId="6264"/>
          <ac:spMkLst>
            <pc:docMk/>
            <pc:sldMk cId="3789694603" sldId="1366"/>
            <ac:spMk id="2" creationId="{89831367-AA07-D815-138A-4F4E0AC5FF8F}"/>
          </ac:spMkLst>
        </pc:spChg>
        <pc:spChg chg="add del mod">
          <ac:chgData name="Alfred Asterjadhi" userId="39de57b9-85c0-4fd1-aaac-8ca2b6560ad0" providerId="ADAL" clId="{5489B1F0-F31B-47C4-A5CE-33871CFFEA4B}" dt="2025-01-15T05:16:25.173" v="4715" actId="6264"/>
          <ac:spMkLst>
            <pc:docMk/>
            <pc:sldMk cId="3789694603" sldId="1366"/>
            <ac:spMk id="3" creationId="{1D33B0AD-9DDE-0D11-1571-3866919C8235}"/>
          </ac:spMkLst>
        </pc:spChg>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add del mod">
          <ac:chgData name="Alfred Asterjadhi" userId="39de57b9-85c0-4fd1-aaac-8ca2b6560ad0" providerId="ADAL" clId="{5489B1F0-F31B-47C4-A5CE-33871CFFEA4B}" dt="2025-01-15T05:16:25.173" v="4715" actId="6264"/>
          <ac:spMkLst>
            <pc:docMk/>
            <pc:sldMk cId="3789694603" sldId="1366"/>
            <ac:spMk id="7" creationId="{775655F5-28F2-B4D2-91A0-F54E5E722701}"/>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add del mod">
          <ac:chgData name="Alfred Asterjadhi" userId="39de57b9-85c0-4fd1-aaac-8ca2b6560ad0" providerId="ADAL" clId="{5489B1F0-F31B-47C4-A5CE-33871CFFEA4B}" dt="2025-01-15T05:16:25.173" v="4715" actId="6264"/>
          <ac:spMkLst>
            <pc:docMk/>
            <pc:sldMk cId="3789694603" sldId="1366"/>
            <ac:spMk id="9" creationId="{D037DA79-BB2F-30C1-FA72-3F2872EB984B}"/>
          </ac:spMkLst>
        </pc:spChg>
        <pc:spChg chg="add del mod">
          <ac:chgData name="Alfred Asterjadhi" userId="39de57b9-85c0-4fd1-aaac-8ca2b6560ad0" providerId="ADAL" clId="{5489B1F0-F31B-47C4-A5CE-33871CFFEA4B}" dt="2025-01-15T05:16:25.173" v="4715" actId="6264"/>
          <ac:spMkLst>
            <pc:docMk/>
            <pc:sldMk cId="3789694603" sldId="1366"/>
            <ac:spMk id="10" creationId="{DDD1C6A2-6B23-5B3C-6AA6-256721FCE967}"/>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5T05:19:54.096" v="4877" actId="207"/>
        <pc:sldMkLst>
          <pc:docMk/>
          <pc:sldMk cId="1645728173" sldId="1367"/>
        </pc:sldMkLst>
        <pc:spChg chg="mod">
          <ac:chgData name="Alfred Asterjadhi" userId="39de57b9-85c0-4fd1-aaac-8ca2b6560ad0" providerId="ADAL" clId="{5489B1F0-F31B-47C4-A5CE-33871CFFEA4B}" dt="2025-01-15T05:19:50.355" v="4876" actId="20577"/>
          <ac:spMkLst>
            <pc:docMk/>
            <pc:sldMk cId="1645728173" sldId="1367"/>
            <ac:spMk id="8" creationId="{8214DE09-695A-D7E5-FFC2-B01DDE0F8CAC}"/>
          </ac:spMkLst>
        </pc:spChg>
        <pc:spChg chg="mod">
          <ac:chgData name="Alfred Asterjadhi" userId="39de57b9-85c0-4fd1-aaac-8ca2b6560ad0" providerId="ADAL" clId="{5489B1F0-F31B-47C4-A5CE-33871CFFEA4B}" dt="2025-01-15T05:19:54.096" v="4877" actId="20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5T05:21:54.204" v="4924" actId="20577"/>
        <pc:sldMkLst>
          <pc:docMk/>
          <pc:sldMk cId="3150459134" sldId="1368"/>
        </pc:sldMkLst>
        <pc:spChg chg="mod">
          <ac:chgData name="Alfred Asterjadhi" userId="39de57b9-85c0-4fd1-aaac-8ca2b6560ad0" providerId="ADAL" clId="{5489B1F0-F31B-47C4-A5CE-33871CFFEA4B}" dt="2025-01-15T05:21:54.204" v="4924" actId="20577"/>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5T05:22:57.733" v="4938"/>
        <pc:sldMkLst>
          <pc:docMk/>
          <pc:sldMk cId="1777711779" sldId="1369"/>
        </pc:sldMkLst>
        <pc:spChg chg="mod">
          <ac:chgData name="Alfred Asterjadhi" userId="39de57b9-85c0-4fd1-aaac-8ca2b6560ad0" providerId="ADAL" clId="{5489B1F0-F31B-47C4-A5CE-33871CFFEA4B}" dt="2025-01-15T05:22:57.733" v="4938"/>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5T05:25:39.790" v="4995" actId="207"/>
        <pc:sldMkLst>
          <pc:docMk/>
          <pc:sldMk cId="375078482" sldId="1370"/>
        </pc:sldMkLst>
        <pc:spChg chg="add">
          <ac:chgData name="Alfred Asterjadhi" userId="39de57b9-85c0-4fd1-aaac-8ca2b6560ad0" providerId="ADAL" clId="{5489B1F0-F31B-47C4-A5CE-33871CFFEA4B}" dt="2025-01-15T05:24:43.507" v="4973"/>
          <ac:spMkLst>
            <pc:docMk/>
            <pc:sldMk cId="375078482" sldId="1370"/>
            <ac:spMk id="2" creationId="{CED96C97-D217-3139-8773-2A062D67902F}"/>
          </ac:spMkLst>
        </pc:spChg>
        <pc:spChg chg="mod">
          <ac:chgData name="Alfred Asterjadhi" userId="39de57b9-85c0-4fd1-aaac-8ca2b6560ad0" providerId="ADAL" clId="{5489B1F0-F31B-47C4-A5CE-33871CFFEA4B}" dt="2025-01-15T05:25:30.962" v="4991" actId="20577"/>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5T05:37:29.142" v="5031" actId="20577"/>
        <pc:sldMkLst>
          <pc:docMk/>
          <pc:sldMk cId="677834766" sldId="1371"/>
        </pc:sldMkLst>
        <pc:spChg chg="mod">
          <ac:chgData name="Alfred Asterjadhi" userId="39de57b9-85c0-4fd1-aaac-8ca2b6560ad0" providerId="ADAL" clId="{5489B1F0-F31B-47C4-A5CE-33871CFFEA4B}" dt="2025-01-15T05:37:29.142" v="5031" actId="20577"/>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5T21:49:50.366" v="5057" actId="20577"/>
        <pc:sldMkLst>
          <pc:docMk/>
          <pc:sldMk cId="1823631206" sldId="1372"/>
        </pc:sldMkLst>
        <pc:spChg chg="mod">
          <ac:chgData name="Alfred Asterjadhi" userId="39de57b9-85c0-4fd1-aaac-8ca2b6560ad0" providerId="ADAL" clId="{5489B1F0-F31B-47C4-A5CE-33871CFFEA4B}" dt="2025-01-15T21:49:50.366" v="5057" actId="20577"/>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5T21:52:20.864" v="5151" actId="20577"/>
        <pc:sldMkLst>
          <pc:docMk/>
          <pc:sldMk cId="2579371201" sldId="1373"/>
        </pc:sldMkLst>
        <pc:spChg chg="mod">
          <ac:chgData name="Alfred Asterjadhi" userId="39de57b9-85c0-4fd1-aaac-8ca2b6560ad0" providerId="ADAL" clId="{5489B1F0-F31B-47C4-A5CE-33871CFFEA4B}" dt="2025-01-15T21:52:20.864" v="5151" actId="20577"/>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5T21:54:16.830" v="5185" actId="6549"/>
        <pc:sldMkLst>
          <pc:docMk/>
          <pc:sldMk cId="3611420338" sldId="1374"/>
        </pc:sldMkLst>
        <pc:spChg chg="mod">
          <ac:chgData name="Alfred Asterjadhi" userId="39de57b9-85c0-4fd1-aaac-8ca2b6560ad0" providerId="ADAL" clId="{5489B1F0-F31B-47C4-A5CE-33871CFFEA4B}" dt="2025-01-15T21:54:16.830" v="5185" actId="6549"/>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5T21:54:19.342" v="5188" actId="6549"/>
        <pc:sldMkLst>
          <pc:docMk/>
          <pc:sldMk cId="2297569995" sldId="1375"/>
        </pc:sldMkLst>
        <pc:spChg chg="mod">
          <ac:chgData name="Alfred Asterjadhi" userId="39de57b9-85c0-4fd1-aaac-8ca2b6560ad0" providerId="ADAL" clId="{5489B1F0-F31B-47C4-A5CE-33871CFFEA4B}" dt="2025-01-15T21:54:19.342" v="5188" actId="6549"/>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5T21:55:48.453" v="5235" actId="20577"/>
        <pc:sldMkLst>
          <pc:docMk/>
          <pc:sldMk cId="2665780446" sldId="1376"/>
        </pc:sldMkLst>
        <pc:spChg chg="mod">
          <ac:chgData name="Alfred Asterjadhi" userId="39de57b9-85c0-4fd1-aaac-8ca2b6560ad0" providerId="ADAL" clId="{5489B1F0-F31B-47C4-A5CE-33871CFFEA4B}" dt="2025-01-15T21:55:48.453" v="5235" actId="20577"/>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0:26:45.190" v="5469"/>
        <pc:sldMkLst>
          <pc:docMk/>
          <pc:sldMk cId="3308140124" sldId="1377"/>
        </pc:sldMkLst>
        <pc:spChg chg="mod">
          <ac:chgData name="Alfred Asterjadhi" userId="39de57b9-85c0-4fd1-aaac-8ca2b6560ad0" providerId="ADAL" clId="{5489B1F0-F31B-47C4-A5CE-33871CFFEA4B}" dt="2025-01-16T00:26:45.190" v="5469"/>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5T21:59:48.729" v="5343"/>
        <pc:sldMkLst>
          <pc:docMk/>
          <pc:sldMk cId="3950047293" sldId="1378"/>
        </pc:sldMkLst>
        <pc:spChg chg="mod">
          <ac:chgData name="Alfred Asterjadhi" userId="39de57b9-85c0-4fd1-aaac-8ca2b6560ad0" providerId="ADAL" clId="{5489B1F0-F31B-47C4-A5CE-33871CFFEA4B}" dt="2025-01-15T21:59:48.729" v="534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1-16T04:56:43.062" v="6012" actId="13926"/>
        <pc:sldMkLst>
          <pc:docMk/>
          <pc:sldMk cId="1494093636" sldId="1379"/>
        </pc:sldMkLst>
        <pc:spChg chg="mod">
          <ac:chgData name="Alfred Asterjadhi" userId="39de57b9-85c0-4fd1-aaac-8ca2b6560ad0" providerId="ADAL" clId="{5489B1F0-F31B-47C4-A5CE-33871CFFEA4B}" dt="2025-01-16T04:56:43.062" v="6012" actId="13926"/>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5:40:34.522" v="6183" actId="6549"/>
        <pc:sldMkLst>
          <pc:docMk/>
          <pc:sldMk cId="983067260" sldId="1380"/>
        </pc:sldMkLst>
        <pc:spChg chg="mod">
          <ac:chgData name="Alfred Asterjadhi" userId="39de57b9-85c0-4fd1-aaac-8ca2b6560ad0" providerId="ADAL" clId="{5489B1F0-F31B-47C4-A5CE-33871CFFEA4B}" dt="2025-01-16T05:40:34.522" v="6183" actId="6549"/>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0:25:36.268" v="5464" actId="20577"/>
        <pc:sldMkLst>
          <pc:docMk/>
          <pc:sldMk cId="3576091327" sldId="1381"/>
        </pc:sldMkLst>
        <pc:spChg chg="mod">
          <ac:chgData name="Alfred Asterjadhi" userId="39de57b9-85c0-4fd1-aaac-8ca2b6560ad0" providerId="ADAL" clId="{5489B1F0-F31B-47C4-A5CE-33871CFFEA4B}" dt="2025-01-16T00:25:30.771" v="5460" actId="20577"/>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0:28:37.251" v="5511" actId="207"/>
        <pc:sldMkLst>
          <pc:docMk/>
          <pc:sldMk cId="3155426896" sldId="1382"/>
        </pc:sldMkLst>
        <pc:spChg chg="mod">
          <ac:chgData name="Alfred Asterjadhi" userId="39de57b9-85c0-4fd1-aaac-8ca2b6560ad0" providerId="ADAL" clId="{5489B1F0-F31B-47C4-A5CE-33871CFFEA4B}" dt="2025-01-16T00:28:31.115" v="5510" actId="20577"/>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5:10:27.632" v="6179" actId="20577"/>
        <pc:sldMkLst>
          <pc:docMk/>
          <pc:sldMk cId="1443508327" sldId="1383"/>
        </pc:sldMkLst>
        <pc:spChg chg="mod">
          <ac:chgData name="Alfred Asterjadhi" userId="39de57b9-85c0-4fd1-aaac-8ca2b6560ad0" providerId="ADAL" clId="{5489B1F0-F31B-47C4-A5CE-33871CFFEA4B}" dt="2025-01-16T05:10:27.632" v="6179" actId="20577"/>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0:35:08.482" v="5650" actId="6549"/>
        <pc:sldMkLst>
          <pc:docMk/>
          <pc:sldMk cId="3986695438" sldId="1384"/>
        </pc:sldMkLst>
        <pc:spChg chg="mod">
          <ac:chgData name="Alfred Asterjadhi" userId="39de57b9-85c0-4fd1-aaac-8ca2b6560ad0" providerId="ADAL" clId="{5489B1F0-F31B-47C4-A5CE-33871CFFEA4B}" dt="2025-01-16T00:35:08.482" v="5650" actId="6549"/>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0:35:30.748" v="5660" actId="207"/>
        <pc:sldMkLst>
          <pc:docMk/>
          <pc:sldMk cId="3804440306" sldId="1385"/>
        </pc:sldMkLst>
        <pc:spChg chg="mod">
          <ac:chgData name="Alfred Asterjadhi" userId="39de57b9-85c0-4fd1-aaac-8ca2b6560ad0" providerId="ADAL" clId="{5489B1F0-F31B-47C4-A5CE-33871CFFEA4B}" dt="2025-01-16T00:35:20.744" v="5653" actId="14100"/>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0:38:42.441" v="5695"/>
        <pc:sldMkLst>
          <pc:docMk/>
          <pc:sldMk cId="1345861251" sldId="1386"/>
        </pc:sldMkLst>
        <pc:spChg chg="mod">
          <ac:chgData name="Alfred Asterjadhi" userId="39de57b9-85c0-4fd1-aaac-8ca2b6560ad0" providerId="ADAL" clId="{5489B1F0-F31B-47C4-A5CE-33871CFFEA4B}" dt="2025-01-16T00:38:42.441" v="5695"/>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pc:chgData name="Alfred Asterjadhi" userId="39de57b9-85c0-4fd1-aaac-8ca2b6560ad0" providerId="ADAL" clId="{5489B1F0-F31B-47C4-A5CE-33871CFFEA4B}" dt="2025-01-16T01:55:47.683" v="5696" actId="680"/>
        <pc:sldMkLst>
          <pc:docMk/>
          <pc:sldMk cId="3622346827" sldId="1387"/>
        </pc:sldMkLst>
      </pc:sldChg>
      <pc:sldChg chg="modSp add mod">
        <pc:chgData name="Alfred Asterjadhi" userId="39de57b9-85c0-4fd1-aaac-8ca2b6560ad0" providerId="ADAL" clId="{5489B1F0-F31B-47C4-A5CE-33871CFFEA4B}" dt="2025-01-16T04:49:41.462" v="5883" actId="207"/>
        <pc:sldMkLst>
          <pc:docMk/>
          <pc:sldMk cId="3591669219" sldId="1388"/>
        </pc:sldMkLst>
        <pc:spChg chg="mod">
          <ac:chgData name="Alfred Asterjadhi" userId="39de57b9-85c0-4fd1-aaac-8ca2b6560ad0" providerId="ADAL" clId="{5489B1F0-F31B-47C4-A5CE-33871CFFEA4B}" dt="2025-01-16T04:49:20.566" v="5876" actId="14100"/>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add">
        <pc:chgData name="Alfred Asterjadhi" userId="39de57b9-85c0-4fd1-aaac-8ca2b6560ad0" providerId="ADAL" clId="{5489B1F0-F31B-47C4-A5CE-33871CFFEA4B}" dt="2025-01-16T04:49:47.494" v="5884" actId="2890"/>
        <pc:sldMkLst>
          <pc:docMk/>
          <pc:sldMk cId="4172170230" sldId="1389"/>
        </pc:sldMkLst>
      </pc:sldChg>
      <pc:sldChg chg="addSp modSp add mod">
        <pc:chgData name="Alfred Asterjadhi" userId="39de57b9-85c0-4fd1-aaac-8ca2b6560ad0" providerId="ADAL" clId="{5489B1F0-F31B-47C4-A5CE-33871CFFEA4B}" dt="2025-01-16T04:54:38.766" v="5971" actId="20577"/>
        <pc:sldMkLst>
          <pc:docMk/>
          <pc:sldMk cId="3971056296" sldId="1390"/>
        </pc:sldMkLst>
        <pc:spChg chg="add">
          <ac:chgData name="Alfred Asterjadhi" userId="39de57b9-85c0-4fd1-aaac-8ca2b6560ad0" providerId="ADAL" clId="{5489B1F0-F31B-47C4-A5CE-33871CFFEA4B}" dt="2025-01-16T04:51:07.584" v="5893"/>
          <ac:spMkLst>
            <pc:docMk/>
            <pc:sldMk cId="3971056296" sldId="1390"/>
            <ac:spMk id="2" creationId="{B61EF8F8-5EFF-350C-7B3B-F751802777BF}"/>
          </ac:spMkLst>
        </pc:spChg>
        <pc:spChg chg="mod">
          <ac:chgData name="Alfred Asterjadhi" userId="39de57b9-85c0-4fd1-aaac-8ca2b6560ad0" providerId="ADAL" clId="{5489B1F0-F31B-47C4-A5CE-33871CFFEA4B}" dt="2025-01-16T04:54:38.766" v="5971" actId="20577"/>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4:56:00.659" v="6006" actId="20577"/>
        <pc:sldMkLst>
          <pc:docMk/>
          <pc:sldMk cId="978075708" sldId="1391"/>
        </pc:sldMkLst>
        <pc:spChg chg="mod">
          <ac:chgData name="Alfred Asterjadhi" userId="39de57b9-85c0-4fd1-aaac-8ca2b6560ad0" providerId="ADAL" clId="{5489B1F0-F31B-47C4-A5CE-33871CFFEA4B}" dt="2025-01-16T04:55:52.357" v="6004"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5:06:47.759" v="6164" actId="207"/>
        <pc:sldMkLst>
          <pc:docMk/>
          <pc:sldMk cId="1108432953" sldId="1392"/>
        </pc:sldMkLst>
        <pc:spChg chg="mod">
          <ac:chgData name="Alfred Asterjadhi" userId="39de57b9-85c0-4fd1-aaac-8ca2b6560ad0" providerId="ADAL" clId="{5489B1F0-F31B-47C4-A5CE-33871CFFEA4B}" dt="2025-01-16T04:58:33.486" v="6061" actId="20577"/>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5:06:51.509" v="6165" actId="207"/>
        <pc:sldMkLst>
          <pc:docMk/>
          <pc:sldMk cId="477979196" sldId="1393"/>
        </pc:sldMkLst>
        <pc:spChg chg="mod">
          <ac:chgData name="Alfred Asterjadhi" userId="39de57b9-85c0-4fd1-aaac-8ca2b6560ad0" providerId="ADAL" clId="{5489B1F0-F31B-47C4-A5CE-33871CFFEA4B}" dt="2025-01-16T04:59:38.596" v="6115" actId="20577"/>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5:05:29.317" v="6161" actId="207"/>
        <pc:sldMkLst>
          <pc:docMk/>
          <pc:sldMk cId="1547139864" sldId="1394"/>
        </pc:sldMkLst>
        <pc:spChg chg="mod">
          <ac:chgData name="Alfred Asterjadhi" userId="39de57b9-85c0-4fd1-aaac-8ca2b6560ad0" providerId="ADAL" clId="{5489B1F0-F31B-47C4-A5CE-33871CFFEA4B}" dt="2025-01-16T05:05:16.350" v="6160" actId="20577"/>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6:52:19.384" v="6232" actId="207"/>
        <pc:sldMkLst>
          <pc:docMk/>
          <pc:sldMk cId="3109947502" sldId="1395"/>
        </pc:sldMkLst>
        <pc:spChg chg="mod">
          <ac:chgData name="Alfred Asterjadhi" userId="39de57b9-85c0-4fd1-aaac-8ca2b6560ad0" providerId="ADAL" clId="{5489B1F0-F31B-47C4-A5CE-33871CFFEA4B}" dt="2025-01-16T06:51:08.961" v="6217" actId="2057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6:52:06.967" v="6231"/>
        <pc:sldMkLst>
          <pc:docMk/>
          <pc:sldMk cId="2802748766" sldId="1396"/>
        </pc:sldMkLst>
        <pc:spChg chg="mod">
          <ac:chgData name="Alfred Asterjadhi" userId="39de57b9-85c0-4fd1-aaac-8ca2b6560ad0" providerId="ADAL" clId="{5489B1F0-F31B-47C4-A5CE-33871CFFEA4B}" dt="2025-01-16T06:52:06.967" v="6231"/>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MasterChg chg="modSp mod modSldLayout">
        <pc:chgData name="Alfred Asterjadhi" userId="39de57b9-85c0-4fd1-aaac-8ca2b6560ad0" providerId="ADAL" clId="{5489B1F0-F31B-47C4-A5CE-33871CFFEA4B}" dt="2025-01-16T07:41:52.977" v="6255" actId="20577"/>
        <pc:sldMasterMkLst>
          <pc:docMk/>
          <pc:sldMasterMk cId="0" sldId="2147483648"/>
        </pc:sldMasterMkLst>
        <pc:spChg chg="mod">
          <ac:chgData name="Alfred Asterjadhi" userId="39de57b9-85c0-4fd1-aaac-8ca2b6560ad0" providerId="ADAL" clId="{5489B1F0-F31B-47C4-A5CE-33871CFFEA4B}" dt="2025-01-16T07:41:52.977" v="6255" actId="20577"/>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docs:[24/0398, 24/1812].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X</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r>
              <a:rPr lang="en-US" sz="1600" dirty="0"/>
              <a:t>Move:				Second: </a:t>
            </a:r>
          </a:p>
          <a:p>
            <a:pPr marL="0" indent="0"/>
            <a:r>
              <a:rPr lang="en-US" sz="1600" dirty="0"/>
              <a:t>Discussion:</a:t>
            </a:r>
            <a:endParaRPr lang="en-US" sz="1600" dirty="0">
              <a:highlight>
                <a:srgbClr val="00FF00"/>
              </a:highlight>
            </a:endParaRPr>
          </a:p>
          <a:p>
            <a:pPr marL="0" indent="0"/>
            <a:r>
              <a:rPr lang="en-US" sz="1600" dirty="0"/>
              <a:t>Result:</a:t>
            </a:r>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D48B-2B17-229B-D2CA-C67DCE3CFB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FEA282-9B36-36FA-9518-D6BE8B1B77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F38EEC5-89B2-2914-7CF0-B110C9B8ED8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FC37E151-0951-A7A5-20E9-EA8F9ADF6A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2528E1-411A-B64D-0400-CCA6FA40FDB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62234682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 (pass) </a:t>
            </a: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(PHY)</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a:t>
            </a:r>
          </a:p>
          <a:p>
            <a:r>
              <a:rPr lang="en-US" sz="1400" dirty="0"/>
              <a:t>Discussion:</a:t>
            </a:r>
          </a:p>
          <a:p>
            <a:r>
              <a:rPr lang="en-US" sz="1400" dirty="0"/>
              <a:t>Result: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a:t>
            </a:r>
          </a:p>
          <a:p>
            <a:r>
              <a:rPr lang="en-US" sz="1600" dirty="0"/>
              <a:t>Discussion:</a:t>
            </a:r>
          </a:p>
          <a:p>
            <a:r>
              <a:rPr lang="en-US" sz="1600" dirty="0"/>
              <a:t>Result: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11-24/2015r6</a:t>
            </a:r>
            <a:r>
              <a:rPr lang="en-US" sz="1200" b="0" i="1" dirty="0"/>
              <a:t>]. SP result: </a:t>
            </a:r>
            <a:r>
              <a:rPr lang="en-US" sz="1200" b="0" i="1"/>
              <a:t>No objection.</a:t>
            </a:r>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a:t>
            </a:r>
          </a:p>
          <a:p>
            <a:r>
              <a:rPr lang="en-US" sz="1200" dirty="0"/>
              <a:t>Discussion:</a:t>
            </a:r>
          </a:p>
          <a:p>
            <a:r>
              <a:rPr lang="en-US" sz="1200" dirty="0"/>
              <a:t>Result: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a:t>
            </a:r>
          </a:p>
          <a:p>
            <a:r>
              <a:rPr lang="en-US" sz="1800" dirty="0"/>
              <a:t>Discussion:</a:t>
            </a:r>
          </a:p>
          <a:p>
            <a:r>
              <a:rPr lang="en-US" sz="1800" dirty="0"/>
              <a:t>Result: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a:t>
            </a:r>
          </a:p>
          <a:p>
            <a:r>
              <a:rPr lang="en-US" sz="1800" dirty="0"/>
              <a:t>Discussion:</a:t>
            </a:r>
          </a:p>
          <a:p>
            <a:r>
              <a:rPr lang="en-US" sz="1800" dirty="0"/>
              <a:t>Result:</a:t>
            </a:r>
          </a:p>
          <a:p>
            <a:endParaRPr lang="en-US" sz="1800" dirty="0"/>
          </a:p>
          <a:p>
            <a:r>
              <a:rPr lang="en-US" sz="1200" b="0" dirty="0"/>
              <a:t>Reference docs:[</a:t>
            </a:r>
            <a:r>
              <a:rPr lang="pt-BR" sz="1200" b="0" dirty="0"/>
              <a:t>1-24-93, 11-25-86r0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a:t>
            </a:r>
          </a:p>
          <a:p>
            <a:r>
              <a:rPr lang="en-US" sz="1600" dirty="0"/>
              <a:t>Discussion:</a:t>
            </a:r>
          </a:p>
          <a:p>
            <a:r>
              <a:rPr lang="en-US" sz="1600" dirty="0"/>
              <a:t>Result: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a:t>
            </a:r>
          </a:p>
          <a:p>
            <a:r>
              <a:rPr lang="en-US" sz="1600" dirty="0"/>
              <a:t>Discussion:</a:t>
            </a:r>
          </a:p>
          <a:p>
            <a:r>
              <a:rPr lang="en-US" sz="1600" dirty="0"/>
              <a:t>Result: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dirty="0"/>
              <a:t> </a:t>
            </a:r>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a:t>
            </a:r>
          </a:p>
          <a:p>
            <a:r>
              <a:rPr lang="en-US" sz="1600" dirty="0"/>
              <a:t>Discussion:</a:t>
            </a:r>
          </a:p>
          <a:p>
            <a:r>
              <a:rPr lang="en-US" sz="1600" dirty="0"/>
              <a:t>Result: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a:t>
            </a:r>
          </a:p>
          <a:p>
            <a:r>
              <a:rPr lang="en-US" sz="1600" dirty="0"/>
              <a:t>Discussion:</a:t>
            </a:r>
          </a:p>
          <a:p>
            <a:r>
              <a:rPr lang="en-US" sz="1600" dirty="0"/>
              <a:t>Result:</a:t>
            </a:r>
          </a:p>
          <a:p>
            <a:endParaRPr lang="en-US" sz="1600" dirty="0"/>
          </a:p>
          <a:p>
            <a:r>
              <a:rPr lang="en-US" sz="1200" b="0" i="1" dirty="0"/>
              <a:t>Reference docs:[24/160, 23/1916, 23/355, 24/1346, 24/1220, 24/407, 24/2045, 23/1887, 23/0226].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327D-1239-37EC-119A-2A91261A92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02CE7B0-7418-14A0-C3DC-FEF6A83DBF0A}"/>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571E9F4E-4510-688A-71F2-FBF5A616853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64C1F99-10CF-481E-1A04-ED5EFC352B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066F723B-47F7-DA4A-B0B2-8D3B34B294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6DE2C8-0CBC-D0E3-9C3A-5C9EC00EAF9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721702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a:t>
            </a:r>
          </a:p>
          <a:p>
            <a:r>
              <a:rPr lang="en-US" sz="1600" dirty="0"/>
              <a:t>Discussion:</a:t>
            </a:r>
          </a:p>
          <a:p>
            <a:r>
              <a:rPr lang="en-US" sz="1600" dirty="0"/>
              <a:t>Result:</a:t>
            </a:r>
          </a:p>
          <a:p>
            <a:r>
              <a:rPr lang="en-US" sz="1200" b="0" i="1" dirty="0"/>
              <a:t>Reference docs:[24/0052, 23/1884, 23/1937, 23/1996, 24/830, 24/0083, 24/0101, 24/0396, 24/1812, 24/0398, 24/0412, 24/0655, 23/2157, 24/679, 24/1425, 24/881, 24/1882, 24/1883, 23/1897, 24/0349, 24/0480, 23/1416, 24/1824].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315352</TotalTime>
  <Words>10758</Words>
  <Application>Microsoft Office PowerPoint</Application>
  <PresentationFormat>On-screen Show (4:3)</PresentationFormat>
  <Paragraphs>1702</Paragraphs>
  <Slides>110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17"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14th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15th</vt:lpstr>
      <vt:lpstr>Motion 261 (MAC)</vt:lpstr>
      <vt:lpstr>Motion 262 (PHY)</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282 (MAC)</vt:lpstr>
      <vt:lpstr>Motion 283 (MAC)</vt:lpstr>
      <vt:lpstr>Motion 284 (MAC)</vt:lpstr>
      <vt:lpstr>Motion 285 (MAC)</vt:lpstr>
      <vt:lpstr>Motion 286 (MAC)</vt:lpstr>
      <vt:lpstr>Motion 287 (MAC)</vt:lpstr>
      <vt:lpstr>Motion 288 (MAC-PDT)</vt:lpstr>
      <vt:lpstr>Motion 289 (MAC-PDT)</vt:lpstr>
      <vt:lpstr>Motion X</vt:lpstr>
      <vt:lpstr>PowerPoint Presentation</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2025-01-16T07:41:55Z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