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97"/>
  </p:notesMasterIdLst>
  <p:handoutMasterIdLst>
    <p:handoutMasterId r:id="rId98"/>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293" r:id="rId94"/>
    <p:sldId id="1291" r:id="rId95"/>
    <p:sldId id="1290" r:id="rId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46" dt="2025-01-15T21:54:43.5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notesMaster" Target="notesMasters/notesMaster1.xml"/><Relationship Id="rId104"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handoutMaster" Target="handoutMasters/handout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5T22:01:42.278" v="5379" actId="13926"/>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5T04:16:04.061" v="4684" actId="20577"/>
        <pc:sldMkLst>
          <pc:docMk/>
          <pc:sldMk cId="953173223" sldId="1287"/>
        </pc:sldMkLst>
        <pc:spChg chg="mod">
          <ac:chgData name="Alfred Asterjadhi" userId="39de57b9-85c0-4fd1-aaac-8ca2b6560ad0" providerId="ADAL" clId="{5489B1F0-F31B-47C4-A5CE-33871CFFEA4B}" dt="2025-01-15T04:16:04.061" v="4684"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5T00:02:00.061" v="3106" actId="20577"/>
        <pc:sldMkLst>
          <pc:docMk/>
          <pc:sldMk cId="3665207852" sldId="1308"/>
        </pc:sldMkLst>
        <pc:spChg chg="mod">
          <ac:chgData name="Alfred Asterjadhi" userId="39de57b9-85c0-4fd1-aaac-8ca2b6560ad0" providerId="ADAL" clId="{5489B1F0-F31B-47C4-A5CE-33871CFFEA4B}" dt="2025-01-15T00:02:00.061" v="3106"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pChg chg="mod">
          <ac:chgData name="Alfred Asterjadhi" userId="39de57b9-85c0-4fd1-aaac-8ca2b6560ad0" providerId="ADAL" clId="{5489B1F0-F31B-47C4-A5CE-33871CFFEA4B}" dt="2025-01-14T22:49:11.417" v="2390"/>
          <ac:spMkLst>
            <pc:docMk/>
            <pc:sldMk cId="2494675977" sldId="1356"/>
            <ac:spMk id="8" creationId="{58065BCF-669D-C8AD-2E54-CA3090278820}"/>
          </ac:spMkLst>
        </pc:spChg>
        <pc:spChg chg="mod">
          <ac:chgData name="Alfred Asterjadhi" userId="39de57b9-85c0-4fd1-aaac-8ca2b6560ad0" providerId="ADAL" clId="{5489B1F0-F31B-47C4-A5CE-33871CFFEA4B}" dt="2025-01-15T00:42:54.935" v="4164" actId="207"/>
          <ac:spMkLst>
            <pc:docMk/>
            <pc:sldMk cId="2494675977" sldId="1356"/>
            <ac:spMk id="13" creationId="{C8B321CF-5731-57AE-C482-A310D806C86D}"/>
          </ac:spMkLst>
        </pc:spChg>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5T04:18:42.821" v="4707" actId="20577"/>
        <pc:sldMkLst>
          <pc:docMk/>
          <pc:sldMk cId="1847072318" sldId="1365"/>
        </pc:sldMkLst>
        <pc:spChg chg="mod">
          <ac:chgData name="Alfred Asterjadhi" userId="39de57b9-85c0-4fd1-aaac-8ca2b6560ad0" providerId="ADAL" clId="{5489B1F0-F31B-47C4-A5CE-33871CFFEA4B}" dt="2025-01-15T04:18:42.821" v="4707"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5T05:17:33.741" v="4765" actId="404"/>
        <pc:sldMkLst>
          <pc:docMk/>
          <pc:sldMk cId="3789694603" sldId="1366"/>
        </pc:sldMkLst>
        <pc:spChg chg="add del mod">
          <ac:chgData name="Alfred Asterjadhi" userId="39de57b9-85c0-4fd1-aaac-8ca2b6560ad0" providerId="ADAL" clId="{5489B1F0-F31B-47C4-A5CE-33871CFFEA4B}" dt="2025-01-15T05:16:25.173" v="4715" actId="6264"/>
          <ac:spMkLst>
            <pc:docMk/>
            <pc:sldMk cId="3789694603" sldId="1366"/>
            <ac:spMk id="2" creationId="{89831367-AA07-D815-138A-4F4E0AC5FF8F}"/>
          </ac:spMkLst>
        </pc:spChg>
        <pc:spChg chg="add del mod">
          <ac:chgData name="Alfred Asterjadhi" userId="39de57b9-85c0-4fd1-aaac-8ca2b6560ad0" providerId="ADAL" clId="{5489B1F0-F31B-47C4-A5CE-33871CFFEA4B}" dt="2025-01-15T05:16:25.173" v="4715" actId="6264"/>
          <ac:spMkLst>
            <pc:docMk/>
            <pc:sldMk cId="3789694603" sldId="1366"/>
            <ac:spMk id="3" creationId="{1D33B0AD-9DDE-0D11-1571-3866919C8235}"/>
          </ac:spMkLst>
        </pc:spChg>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add del mod">
          <ac:chgData name="Alfred Asterjadhi" userId="39de57b9-85c0-4fd1-aaac-8ca2b6560ad0" providerId="ADAL" clId="{5489B1F0-F31B-47C4-A5CE-33871CFFEA4B}" dt="2025-01-15T05:16:25.173" v="4715" actId="6264"/>
          <ac:spMkLst>
            <pc:docMk/>
            <pc:sldMk cId="3789694603" sldId="1366"/>
            <ac:spMk id="7" creationId="{775655F5-28F2-B4D2-91A0-F54E5E722701}"/>
          </ac:spMkLst>
        </pc:spChg>
        <pc:spChg chg="mod ord">
          <ac:chgData name="Alfred Asterjadhi" userId="39de57b9-85c0-4fd1-aaac-8ca2b6560ad0" providerId="ADAL" clId="{5489B1F0-F31B-47C4-A5CE-33871CFFEA4B}" dt="2025-01-15T05:17:33.741" v="4765" actId="404"/>
          <ac:spMkLst>
            <pc:docMk/>
            <pc:sldMk cId="3789694603" sldId="1366"/>
            <ac:spMk id="8" creationId="{9334E0CA-4C37-FEF0-9023-F8B7A73A7162}"/>
          </ac:spMkLst>
        </pc:spChg>
        <pc:spChg chg="add del mod">
          <ac:chgData name="Alfred Asterjadhi" userId="39de57b9-85c0-4fd1-aaac-8ca2b6560ad0" providerId="ADAL" clId="{5489B1F0-F31B-47C4-A5CE-33871CFFEA4B}" dt="2025-01-15T05:16:25.173" v="4715" actId="6264"/>
          <ac:spMkLst>
            <pc:docMk/>
            <pc:sldMk cId="3789694603" sldId="1366"/>
            <ac:spMk id="9" creationId="{D037DA79-BB2F-30C1-FA72-3F2872EB984B}"/>
          </ac:spMkLst>
        </pc:spChg>
        <pc:spChg chg="add del mod">
          <ac:chgData name="Alfred Asterjadhi" userId="39de57b9-85c0-4fd1-aaac-8ca2b6560ad0" providerId="ADAL" clId="{5489B1F0-F31B-47C4-A5CE-33871CFFEA4B}" dt="2025-01-15T05:16:25.173" v="4715" actId="6264"/>
          <ac:spMkLst>
            <pc:docMk/>
            <pc:sldMk cId="3789694603" sldId="1366"/>
            <ac:spMk id="10" creationId="{DDD1C6A2-6B23-5B3C-6AA6-256721FCE967}"/>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5T05:19:54.096" v="4877" actId="207"/>
        <pc:sldMkLst>
          <pc:docMk/>
          <pc:sldMk cId="1645728173" sldId="1367"/>
        </pc:sldMkLst>
        <pc:spChg chg="mod">
          <ac:chgData name="Alfred Asterjadhi" userId="39de57b9-85c0-4fd1-aaac-8ca2b6560ad0" providerId="ADAL" clId="{5489B1F0-F31B-47C4-A5CE-33871CFFEA4B}" dt="2025-01-15T05:19:50.355" v="4876" actId="20577"/>
          <ac:spMkLst>
            <pc:docMk/>
            <pc:sldMk cId="1645728173" sldId="1367"/>
            <ac:spMk id="8" creationId="{8214DE09-695A-D7E5-FFC2-B01DDE0F8CAC}"/>
          </ac:spMkLst>
        </pc:spChg>
        <pc:spChg chg="mod">
          <ac:chgData name="Alfred Asterjadhi" userId="39de57b9-85c0-4fd1-aaac-8ca2b6560ad0" providerId="ADAL" clId="{5489B1F0-F31B-47C4-A5CE-33871CFFEA4B}" dt="2025-01-15T05:19:54.096" v="4877" actId="20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5T05:21:54.204" v="4924" actId="20577"/>
        <pc:sldMkLst>
          <pc:docMk/>
          <pc:sldMk cId="3150459134" sldId="1368"/>
        </pc:sldMkLst>
        <pc:spChg chg="mod">
          <ac:chgData name="Alfred Asterjadhi" userId="39de57b9-85c0-4fd1-aaac-8ca2b6560ad0" providerId="ADAL" clId="{5489B1F0-F31B-47C4-A5CE-33871CFFEA4B}" dt="2025-01-15T05:21:54.204" v="4924" actId="20577"/>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5T05:22:57.733" v="4938"/>
        <pc:sldMkLst>
          <pc:docMk/>
          <pc:sldMk cId="1777711779" sldId="1369"/>
        </pc:sldMkLst>
        <pc:spChg chg="mod">
          <ac:chgData name="Alfred Asterjadhi" userId="39de57b9-85c0-4fd1-aaac-8ca2b6560ad0" providerId="ADAL" clId="{5489B1F0-F31B-47C4-A5CE-33871CFFEA4B}" dt="2025-01-15T05:22:57.733" v="4938"/>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5T05:25:39.790" v="4995" actId="207"/>
        <pc:sldMkLst>
          <pc:docMk/>
          <pc:sldMk cId="375078482" sldId="1370"/>
        </pc:sldMkLst>
        <pc:spChg chg="add">
          <ac:chgData name="Alfred Asterjadhi" userId="39de57b9-85c0-4fd1-aaac-8ca2b6560ad0" providerId="ADAL" clId="{5489B1F0-F31B-47C4-A5CE-33871CFFEA4B}" dt="2025-01-15T05:24:43.507" v="4973"/>
          <ac:spMkLst>
            <pc:docMk/>
            <pc:sldMk cId="375078482" sldId="1370"/>
            <ac:spMk id="2" creationId="{CED96C97-D217-3139-8773-2A062D67902F}"/>
          </ac:spMkLst>
        </pc:spChg>
        <pc:spChg chg="mod">
          <ac:chgData name="Alfred Asterjadhi" userId="39de57b9-85c0-4fd1-aaac-8ca2b6560ad0" providerId="ADAL" clId="{5489B1F0-F31B-47C4-A5CE-33871CFFEA4B}" dt="2025-01-15T05:25:30.962" v="4991" actId="20577"/>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5T05:37:29.142" v="5031" actId="20577"/>
        <pc:sldMkLst>
          <pc:docMk/>
          <pc:sldMk cId="677834766" sldId="1371"/>
        </pc:sldMkLst>
        <pc:spChg chg="mod">
          <ac:chgData name="Alfred Asterjadhi" userId="39de57b9-85c0-4fd1-aaac-8ca2b6560ad0" providerId="ADAL" clId="{5489B1F0-F31B-47C4-A5CE-33871CFFEA4B}" dt="2025-01-15T05:37:29.142" v="5031" actId="20577"/>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5T21:49:50.366" v="5057" actId="20577"/>
        <pc:sldMkLst>
          <pc:docMk/>
          <pc:sldMk cId="1823631206" sldId="1372"/>
        </pc:sldMkLst>
        <pc:spChg chg="mod">
          <ac:chgData name="Alfred Asterjadhi" userId="39de57b9-85c0-4fd1-aaac-8ca2b6560ad0" providerId="ADAL" clId="{5489B1F0-F31B-47C4-A5CE-33871CFFEA4B}" dt="2025-01-15T21:49:50.366" v="5057" actId="20577"/>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5T21:52:20.864" v="5151" actId="20577"/>
        <pc:sldMkLst>
          <pc:docMk/>
          <pc:sldMk cId="2579371201" sldId="1373"/>
        </pc:sldMkLst>
        <pc:spChg chg="mod">
          <ac:chgData name="Alfred Asterjadhi" userId="39de57b9-85c0-4fd1-aaac-8ca2b6560ad0" providerId="ADAL" clId="{5489B1F0-F31B-47C4-A5CE-33871CFFEA4B}" dt="2025-01-15T21:52:20.864" v="5151" actId="20577"/>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5T21:54:16.830" v="5185" actId="6549"/>
        <pc:sldMkLst>
          <pc:docMk/>
          <pc:sldMk cId="3611420338" sldId="1374"/>
        </pc:sldMkLst>
        <pc:spChg chg="mod">
          <ac:chgData name="Alfred Asterjadhi" userId="39de57b9-85c0-4fd1-aaac-8ca2b6560ad0" providerId="ADAL" clId="{5489B1F0-F31B-47C4-A5CE-33871CFFEA4B}" dt="2025-01-15T21:54:16.830" v="5185" actId="6549"/>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5T21:54:19.342" v="5188" actId="6549"/>
        <pc:sldMkLst>
          <pc:docMk/>
          <pc:sldMk cId="2297569995" sldId="1375"/>
        </pc:sldMkLst>
        <pc:spChg chg="mod">
          <ac:chgData name="Alfred Asterjadhi" userId="39de57b9-85c0-4fd1-aaac-8ca2b6560ad0" providerId="ADAL" clId="{5489B1F0-F31B-47C4-A5CE-33871CFFEA4B}" dt="2025-01-15T21:54:19.342" v="5188" actId="6549"/>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5T21:55:48.453" v="5235" actId="20577"/>
        <pc:sldMkLst>
          <pc:docMk/>
          <pc:sldMk cId="2665780446" sldId="1376"/>
        </pc:sldMkLst>
        <pc:spChg chg="mod">
          <ac:chgData name="Alfred Asterjadhi" userId="39de57b9-85c0-4fd1-aaac-8ca2b6560ad0" providerId="ADAL" clId="{5489B1F0-F31B-47C4-A5CE-33871CFFEA4B}" dt="2025-01-15T21:55:48.453" v="5235" actId="20577"/>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5T21:57:42.831" v="5291"/>
        <pc:sldMkLst>
          <pc:docMk/>
          <pc:sldMk cId="3308140124" sldId="1377"/>
        </pc:sldMkLst>
        <pc:spChg chg="mod">
          <ac:chgData name="Alfred Asterjadhi" userId="39de57b9-85c0-4fd1-aaac-8ca2b6560ad0" providerId="ADAL" clId="{5489B1F0-F31B-47C4-A5CE-33871CFFEA4B}" dt="2025-01-15T21:57:42.831" v="529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5T21:59:48.729" v="5343"/>
        <pc:sldMkLst>
          <pc:docMk/>
          <pc:sldMk cId="3950047293" sldId="1378"/>
        </pc:sldMkLst>
        <pc:spChg chg="mod">
          <ac:chgData name="Alfred Asterjadhi" userId="39de57b9-85c0-4fd1-aaac-8ca2b6560ad0" providerId="ADAL" clId="{5489B1F0-F31B-47C4-A5CE-33871CFFEA4B}" dt="2025-01-15T21:59:48.729" v="534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1-15T22:01:42.278" v="5379" actId="13926"/>
        <pc:sldMkLst>
          <pc:docMk/>
          <pc:sldMk cId="1494093636" sldId="1379"/>
        </pc:sldMkLst>
        <pc:spChg chg="mod">
          <ac:chgData name="Alfred Asterjadhi" userId="39de57b9-85c0-4fd1-aaac-8ca2b6560ad0" providerId="ADAL" clId="{5489B1F0-F31B-47C4-A5CE-33871CFFEA4B}" dt="2025-01-15T22:01:42.278" v="5379" actId="13926"/>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MasterChg chg="modSp mod modSldLayout">
        <pc:chgData name="Alfred Asterjadhi" userId="39de57b9-85c0-4fd1-aaac-8ca2b6560ad0" providerId="ADAL" clId="{5489B1F0-F31B-47C4-A5CE-33871CFFEA4B}" dt="2025-01-14T22:53:21.475" v="2487" actId="20577"/>
        <pc:sldMasterMkLst>
          <pc:docMk/>
          <pc:sldMasterMk cId="0" sldId="2147483648"/>
        </pc:sldMasterMkLst>
        <pc:spChg chg="mod">
          <ac:chgData name="Alfred Asterjadhi" userId="39de57b9-85c0-4fd1-aaac-8ca2b6560ad0" providerId="ADAL" clId="{5489B1F0-F31B-47C4-A5CE-33871CFFEA4B}" dt="2025-01-14T22:53:21.475" v="2487" actId="20577"/>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 (pass) </a:t>
            </a: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a:t>
            </a:r>
          </a:p>
          <a:p>
            <a:r>
              <a:rPr lang="en-US" sz="1800" dirty="0"/>
              <a:t>Discussion:</a:t>
            </a:r>
          </a:p>
          <a:p>
            <a:r>
              <a:rPr lang="en-US" sz="1800" dirty="0"/>
              <a:t>Result: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(PHY)</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a:t>
            </a:r>
          </a:p>
          <a:p>
            <a:r>
              <a:rPr lang="en-US" sz="1400" dirty="0"/>
              <a:t>Discussion:</a:t>
            </a:r>
          </a:p>
          <a:p>
            <a:r>
              <a:rPr lang="en-US" sz="1400" dirty="0"/>
              <a:t>Result: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a:t>
            </a:r>
          </a:p>
          <a:p>
            <a:r>
              <a:rPr lang="en-US" sz="1600" dirty="0"/>
              <a:t>Discussion:</a:t>
            </a:r>
          </a:p>
          <a:p>
            <a:r>
              <a:rPr lang="en-US" sz="1600" dirty="0"/>
              <a:t>Result: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11-24/2015r6</a:t>
            </a:r>
            <a:r>
              <a:rPr lang="en-US" sz="1200" b="0" i="1" dirty="0"/>
              <a:t>]. SP result: </a:t>
            </a:r>
            <a:r>
              <a:rPr lang="en-US" sz="1200" b="0" i="1"/>
              <a:t>No objection.</a:t>
            </a:r>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a:t>
            </a:r>
          </a:p>
          <a:p>
            <a:r>
              <a:rPr lang="en-US" sz="1200" dirty="0"/>
              <a:t>Discussion:</a:t>
            </a:r>
          </a:p>
          <a:p>
            <a:r>
              <a:rPr lang="en-US" sz="1200" dirty="0"/>
              <a:t>Result:</a:t>
            </a:r>
          </a:p>
          <a:p>
            <a:endParaRPr lang="en-US" sz="1200" dirty="0"/>
          </a:p>
          <a:p>
            <a:r>
              <a:rPr lang="en-US" sz="1050" b="0" i="1" dirty="0"/>
              <a:t>Reference docs:[24/1144r1].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a:t>
            </a:r>
          </a:p>
          <a:p>
            <a:r>
              <a:rPr lang="en-US" sz="1800" dirty="0"/>
              <a:t>Discussion:</a:t>
            </a:r>
          </a:p>
          <a:p>
            <a:r>
              <a:rPr lang="en-US" sz="1800" dirty="0"/>
              <a:t>Result: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a:t>
            </a:r>
          </a:p>
          <a:p>
            <a:r>
              <a:rPr lang="en-US" sz="1800" dirty="0"/>
              <a:t>Discussion:</a:t>
            </a:r>
          </a:p>
          <a:p>
            <a:r>
              <a:rPr lang="en-US" sz="1800" dirty="0"/>
              <a:t>Result:</a:t>
            </a:r>
          </a:p>
          <a:p>
            <a:endParaRPr lang="en-US" sz="1800" dirty="0"/>
          </a:p>
          <a:p>
            <a:r>
              <a:rPr lang="en-US" sz="1200" b="0" dirty="0"/>
              <a:t>Reference docs:[</a:t>
            </a:r>
            <a:r>
              <a:rPr lang="pt-BR" sz="1200" b="0" dirty="0"/>
              <a:t>1-24-93, 11-25-86r0</a:t>
            </a:r>
            <a:r>
              <a:rPr lang="en-US" sz="1200" b="0" dirty="0"/>
              <a:t>]. </a:t>
            </a:r>
            <a:r>
              <a:rPr lang="en-US" sz="1200" b="0" dirty="0">
                <a:highlight>
                  <a:srgbClr val="FFFF00"/>
                </a:highlight>
              </a:rPr>
              <a:t>SP result: 144Y/27N/??.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314949</TotalTime>
  <Words>8352</Words>
  <Application>Microsoft Office PowerPoint</Application>
  <PresentationFormat>On-screen Show (4:3)</PresentationFormat>
  <Paragraphs>1387</Paragraphs>
  <Slides>92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99"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14th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15th</vt:lpstr>
      <vt:lpstr>Motion 261 (MAC)</vt:lpstr>
      <vt:lpstr>Motion 262 (PHY)</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2025-01-15T22:01:43Z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