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3"/>
  </p:notesMasterIdLst>
  <p:handoutMasterIdLst>
    <p:handoutMasterId r:id="rId84"/>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293" r:id="rId80"/>
    <p:sldId id="1291" r:id="rId81"/>
    <p:sldId id="1290" r:id="rId8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9B1F0-F31B-47C4-A5CE-33871CFFEA4B}" v="122" dt="2025-01-15T04:18:39.6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20" d="100"/>
          <a:sy n="120" d="100"/>
        </p:scale>
        <p:origin x="43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handoutMaster" Target="handoutMasters/handoutMaster1.xml"/><Relationship Id="rId89" Type="http://schemas.microsoft.com/office/2016/11/relationships/changesInfo" Target="changesInfos/changesInfo1.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microsoft.com/office/2015/10/relationships/revisionInfo" Target="revisionInfo.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theme" Target="theme/them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56"/>
        </pc:sldMasterMkLst>
        <pc:spChg chg="mod">
          <ac:chgData name="Alfred Asterjadhi" userId="39de57b9-85c0-4fd1-aaac-8ca2b6560ad0" providerId="ADAL" clId="{E8D6695F-77A2-463F-A064-D19B78EB17DB}" dt="2024-03-25T21:00:47.265" v="1271" actId="20577"/>
          <ac:spMkLst>
            <pc:docMk/>
            <pc:sldMasterMk cId="0" sldId="2147483656"/>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pChg chg="mod">
          <ac:chgData name="Alfred Asterjadhi" userId="39de57b9-85c0-4fd1-aaac-8ca2b6560ad0" providerId="ADAL" clId="{8C82B7A8-7AAE-438E-B90E-B789749714EF}" dt="2024-01-24T17:37:33.710" v="1033" actId="20577"/>
          <ac:spMkLst>
            <pc:docMk/>
            <pc:sldMasterMk cId="0" sldId="2147483656"/>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56"/>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1-15T04:18:42.821" v="4707" actId="20577"/>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5T04:16:04.061" v="4684" actId="20577"/>
        <pc:sldMkLst>
          <pc:docMk/>
          <pc:sldMk cId="953173223" sldId="1287"/>
        </pc:sldMkLst>
        <pc:spChg chg="mod">
          <ac:chgData name="Alfred Asterjadhi" userId="39de57b9-85c0-4fd1-aaac-8ca2b6560ad0" providerId="ADAL" clId="{5489B1F0-F31B-47C4-A5CE-33871CFFEA4B}" dt="2025-01-15T04:16:04.061" v="4684"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del mod ord">
          <ac:chgData name="Alfred Asterjadhi" userId="39de57b9-85c0-4fd1-aaac-8ca2b6560ad0" providerId="ADAL" clId="{5489B1F0-F31B-47C4-A5CE-33871CFFEA4B}" dt="2024-12-19T19:56:30.880" v="49" actId="700"/>
          <ac:spMkLst>
            <pc:docMk/>
            <pc:sldMk cId="2288759954" sldId="1289"/>
            <ac:spMk id="2" creationId="{642960E1-BFF6-91F0-C253-775B2881895A}"/>
          </ac:spMkLst>
        </pc:spChg>
        <pc:spChg chg="del mod ord">
          <ac:chgData name="Alfred Asterjadhi" userId="39de57b9-85c0-4fd1-aaac-8ca2b6560ad0" providerId="ADAL" clId="{5489B1F0-F31B-47C4-A5CE-33871CFFEA4B}" dt="2024-12-19T19:56:30.880" v="49" actId="700"/>
          <ac:spMkLst>
            <pc:docMk/>
            <pc:sldMk cId="2288759954" sldId="1289"/>
            <ac:spMk id="3" creationId="{2E32E975-E381-9945-CB76-F540370D2C7C}"/>
          </ac:spMkLst>
        </pc:spChg>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del mod ord">
          <ac:chgData name="Alfred Asterjadhi" userId="39de57b9-85c0-4fd1-aaac-8ca2b6560ad0" providerId="ADAL" clId="{5489B1F0-F31B-47C4-A5CE-33871CFFEA4B}" dt="2024-12-19T19:56:45.786" v="54" actId="6264"/>
          <ac:spMkLst>
            <pc:docMk/>
            <pc:sldMk cId="2288759954" sldId="1289"/>
            <ac:spMk id="7" creationId="{42F297D7-7F94-CF11-249B-8655C768FBC6}"/>
          </ac:spMkLst>
        </pc:spChg>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pChg chg="add del mod">
          <ac:chgData name="Alfred Asterjadhi" userId="39de57b9-85c0-4fd1-aaac-8ca2b6560ad0" providerId="ADAL" clId="{5489B1F0-F31B-47C4-A5CE-33871CFFEA4B}" dt="2024-12-19T19:56:45.786" v="54" actId="6264"/>
          <ac:spMkLst>
            <pc:docMk/>
            <pc:sldMk cId="2288759954" sldId="1289"/>
            <ac:spMk id="9" creationId="{39ED0AE5-1DA8-B700-CEDD-B87032D62497}"/>
          </ac:spMkLst>
        </pc:spChg>
        <pc:spChg chg="add del mod">
          <ac:chgData name="Alfred Asterjadhi" userId="39de57b9-85c0-4fd1-aaac-8ca2b6560ad0" providerId="ADAL" clId="{5489B1F0-F31B-47C4-A5CE-33871CFFEA4B}" dt="2024-12-19T19:56:45.786" v="54" actId="6264"/>
          <ac:spMkLst>
            <pc:docMk/>
            <pc:sldMk cId="2288759954" sldId="1289"/>
            <ac:spMk id="10" creationId="{B4F888E0-3445-4829-57CD-DEA997E33763}"/>
          </ac:spMkLst>
        </pc:spChg>
        <pc:spChg chg="add del mod">
          <ac:chgData name="Alfred Asterjadhi" userId="39de57b9-85c0-4fd1-aaac-8ca2b6560ad0" providerId="ADAL" clId="{5489B1F0-F31B-47C4-A5CE-33871CFFEA4B}" dt="2024-12-19T19:56:45.786" v="54" actId="6264"/>
          <ac:spMkLst>
            <pc:docMk/>
            <pc:sldMk cId="2288759954" sldId="1289"/>
            <ac:spMk id="11" creationId="{734CAADD-FD30-FA66-3A62-5B694EBDA755}"/>
          </ac:spMkLst>
        </pc:spChg>
        <pc:spChg chg="add del mod">
          <ac:chgData name="Alfred Asterjadhi" userId="39de57b9-85c0-4fd1-aaac-8ca2b6560ad0" providerId="ADAL" clId="{5489B1F0-F31B-47C4-A5CE-33871CFFEA4B}" dt="2024-12-19T19:56:45.786" v="54" actId="6264"/>
          <ac:spMkLst>
            <pc:docMk/>
            <pc:sldMk cId="2288759954" sldId="1289"/>
            <ac:spMk id="12" creationId="{14EDBBB1-B7B3-A5E7-4752-824DAEFACAF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del mod ord">
          <ac:chgData name="Alfred Asterjadhi" userId="39de57b9-85c0-4fd1-aaac-8ca2b6560ad0" providerId="ADAL" clId="{5489B1F0-F31B-47C4-A5CE-33871CFFEA4B}" dt="2024-12-19T20:03:26.975" v="202" actId="700"/>
          <ac:spMkLst>
            <pc:docMk/>
            <pc:sldMk cId="3158032439" sldId="1293"/>
            <ac:spMk id="2" creationId="{8BCE1627-1FE0-2F98-1EE4-2EF273E58F6B}"/>
          </ac:spMkLst>
        </pc:spChg>
        <pc:spChg chg="del mod ord">
          <ac:chgData name="Alfred Asterjadhi" userId="39de57b9-85c0-4fd1-aaac-8ca2b6560ad0" providerId="ADAL" clId="{5489B1F0-F31B-47C4-A5CE-33871CFFEA4B}" dt="2024-12-19T20:03:26.975" v="202" actId="700"/>
          <ac:spMkLst>
            <pc:docMk/>
            <pc:sldMk cId="3158032439" sldId="1293"/>
            <ac:spMk id="3" creationId="{B9AE13D9-9230-F07C-53A6-AC972C85ED39}"/>
          </ac:spMkLst>
        </pc:spChg>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pChg chg="add del mod ord">
          <ac:chgData name="Alfred Asterjadhi" userId="39de57b9-85c0-4fd1-aaac-8ca2b6560ad0" providerId="ADAL" clId="{5489B1F0-F31B-47C4-A5CE-33871CFFEA4B}" dt="2024-12-19T20:03:47.526" v="248" actId="478"/>
          <ac:spMkLst>
            <pc:docMk/>
            <pc:sldMk cId="3158032439" sldId="1293"/>
            <ac:spMk id="8" creationId="{239F4A78-6293-5F07-7AA2-147FD622EC57}"/>
          </ac:spMkLst>
        </pc:spChg>
        <pc:spChg chg="add del mod ord">
          <ac:chgData name="Alfred Asterjadhi" userId="39de57b9-85c0-4fd1-aaac-8ca2b6560ad0" providerId="ADAL" clId="{5489B1F0-F31B-47C4-A5CE-33871CFFEA4B}" dt="2024-12-19T20:03:55.923" v="250" actId="700"/>
          <ac:spMkLst>
            <pc:docMk/>
            <pc:sldMk cId="3158032439" sldId="1293"/>
            <ac:spMk id="9" creationId="{0E316C1C-AF93-0049-CEA8-084C5FEF61E8}"/>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pChg chg="mod">
          <ac:chgData name="Alfred Asterjadhi" userId="39de57b9-85c0-4fd1-aaac-8ca2b6560ad0" providerId="ADAL" clId="{5489B1F0-F31B-47C4-A5CE-33871CFFEA4B}" dt="2025-01-02T18:49:54.012" v="262" actId="20577"/>
          <ac:spMkLst>
            <pc:docMk/>
            <pc:sldMk cId="2613736597" sldId="1294"/>
            <ac:spMk id="13" creationId="{DCFEB30A-430F-51F7-FDFF-A24E0CA9F083}"/>
          </ac:spMkLst>
        </pc:spChg>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add del">
          <ac:chgData name="Alfred Asterjadhi" userId="39de57b9-85c0-4fd1-aaac-8ca2b6560ad0" providerId="ADAL" clId="{5489B1F0-F31B-47C4-A5CE-33871CFFEA4B}" dt="2025-01-13T20:20:31.671" v="655" actId="22"/>
          <ac:spMkLst>
            <pc:docMk/>
            <pc:sldMk cId="1408966095" sldId="1304"/>
            <ac:spMk id="3" creationId="{E50F549D-77F0-3D71-7AA5-0E87D18F3D22}"/>
          </ac:spMkLst>
        </pc:spChg>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add">
          <ac:chgData name="Alfred Asterjadhi" userId="39de57b9-85c0-4fd1-aaac-8ca2b6560ad0" providerId="ADAL" clId="{5489B1F0-F31B-47C4-A5CE-33871CFFEA4B}" dt="2025-01-13T20:20:59.809" v="661"/>
          <ac:spMkLst>
            <pc:docMk/>
            <pc:sldMk cId="3702842222" sldId="1305"/>
            <ac:spMk id="2" creationId="{AB0DA1BA-F471-490D-C068-143EC1ECBA98}"/>
          </ac:spMkLst>
        </pc:spChg>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picChg chg="del">
          <ac:chgData name="Alfred Asterjadhi" userId="39de57b9-85c0-4fd1-aaac-8ca2b6560ad0" providerId="ADAL" clId="{5489B1F0-F31B-47C4-A5CE-33871CFFEA4B}" dt="2025-01-13T20:21:43.439" v="675" actId="478"/>
          <ac:picMkLst>
            <pc:docMk/>
            <pc:sldMk cId="2078636188" sldId="1306"/>
            <ac:picMk id="3" creationId="{05374EE3-48E4-B5D1-F0AB-F3FA42C29D69}"/>
          </ac:picMkLst>
        </pc:pic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1-15T00:02:00.061" v="3106" actId="20577"/>
        <pc:sldMkLst>
          <pc:docMk/>
          <pc:sldMk cId="3665207852" sldId="1308"/>
        </pc:sldMkLst>
        <pc:spChg chg="mod">
          <ac:chgData name="Alfred Asterjadhi" userId="39de57b9-85c0-4fd1-aaac-8ca2b6560ad0" providerId="ADAL" clId="{5489B1F0-F31B-47C4-A5CE-33871CFFEA4B}" dt="2025-01-15T00:02:00.061" v="3106"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pChg chg="mod">
          <ac:chgData name="Alfred Asterjadhi" userId="39de57b9-85c0-4fd1-aaac-8ca2b6560ad0" providerId="ADAL" clId="{5489B1F0-F31B-47C4-A5CE-33871CFFEA4B}" dt="2025-01-13T21:35:53.440" v="735" actId="6549"/>
          <ac:spMkLst>
            <pc:docMk/>
            <pc:sldMk cId="4196746118" sldId="1309"/>
            <ac:spMk id="8" creationId="{68C17542-2E12-AD0C-5458-9B919493D7E5}"/>
          </ac:spMkLst>
        </pc:spChg>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add del">
          <ac:chgData name="Alfred Asterjadhi" userId="39de57b9-85c0-4fd1-aaac-8ca2b6560ad0" providerId="ADAL" clId="{5489B1F0-F31B-47C4-A5CE-33871CFFEA4B}" dt="2025-01-14T03:13:33.335" v="1124" actId="22"/>
          <ac:spMkLst>
            <pc:docMk/>
            <pc:sldMk cId="741748050" sldId="1311"/>
            <ac:spMk id="3" creationId="{DD6BB089-662C-062E-F00A-BAEBA9D33DD3}"/>
          </ac:spMkLst>
        </pc:spChg>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pChg chg="mod">
          <ac:chgData name="Alfred Asterjadhi" userId="39de57b9-85c0-4fd1-aaac-8ca2b6560ad0" providerId="ADAL" clId="{5489B1F0-F31B-47C4-A5CE-33871CFFEA4B}" dt="2025-01-14T03:20:52.649" v="1182" actId="20577"/>
          <ac:spMkLst>
            <pc:docMk/>
            <pc:sldMk cId="3889704474" sldId="1315"/>
            <ac:spMk id="13" creationId="{673CBE1C-6B2F-E448-F9EA-02AC95749656}"/>
          </ac:spMkLst>
        </pc:spChg>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pChg chg="mod">
          <ac:chgData name="Alfred Asterjadhi" userId="39de57b9-85c0-4fd1-aaac-8ca2b6560ad0" providerId="ADAL" clId="{5489B1F0-F31B-47C4-A5CE-33871CFFEA4B}" dt="2025-01-14T14:53:15.116" v="1991" actId="20577"/>
          <ac:spMkLst>
            <pc:docMk/>
            <pc:sldMk cId="3054325590" sldId="1343"/>
            <ac:spMk id="13" creationId="{45E9591A-993D-0553-40C0-169F1BFADF9A}"/>
          </ac:spMkLst>
        </pc:spChg>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pChg chg="mod">
          <ac:chgData name="Alfred Asterjadhi" userId="39de57b9-85c0-4fd1-aaac-8ca2b6560ad0" providerId="ADAL" clId="{5489B1F0-F31B-47C4-A5CE-33871CFFEA4B}" dt="2025-01-14T22:49:11.417" v="2390"/>
          <ac:spMkLst>
            <pc:docMk/>
            <pc:sldMk cId="2494675977" sldId="1356"/>
            <ac:spMk id="8" creationId="{58065BCF-669D-C8AD-2E54-CA3090278820}"/>
          </ac:spMkLst>
        </pc:spChg>
        <pc:spChg chg="mod">
          <ac:chgData name="Alfred Asterjadhi" userId="39de57b9-85c0-4fd1-aaac-8ca2b6560ad0" providerId="ADAL" clId="{5489B1F0-F31B-47C4-A5CE-33871CFFEA4B}" dt="2025-01-15T00:42:54.935" v="4164" actId="207"/>
          <ac:spMkLst>
            <pc:docMk/>
            <pc:sldMk cId="2494675977" sldId="1356"/>
            <ac:spMk id="13" creationId="{C8B321CF-5731-57AE-C482-A310D806C86D}"/>
          </ac:spMkLst>
        </pc:spChg>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5T04:18:42.821" v="4707" actId="20577"/>
        <pc:sldMkLst>
          <pc:docMk/>
          <pc:sldMk cId="1847072318" sldId="1365"/>
        </pc:sldMkLst>
        <pc:spChg chg="mod">
          <ac:chgData name="Alfred Asterjadhi" userId="39de57b9-85c0-4fd1-aaac-8ca2b6560ad0" providerId="ADAL" clId="{5489B1F0-F31B-47C4-A5CE-33871CFFEA4B}" dt="2025-01-15T04:18:42.821" v="4707" actId="20577"/>
          <ac:spMkLst>
            <pc:docMk/>
            <pc:sldMk cId="1847072318" sldId="1365"/>
            <ac:spMk id="7" creationId="{BA7C2F16-EBB2-360C-2716-CBC76DD74D93}"/>
          </ac:spMkLst>
        </pc:spChg>
      </pc:sldChg>
      <pc:sldMasterChg chg="modSp mod modSldLayout">
        <pc:chgData name="Alfred Asterjadhi" userId="39de57b9-85c0-4fd1-aaac-8ca2b6560ad0" providerId="ADAL" clId="{5489B1F0-F31B-47C4-A5CE-33871CFFEA4B}" dt="2025-01-14T22:53:21.475" v="2487" actId="20577"/>
        <pc:sldMasterMkLst>
          <pc:docMk/>
          <pc:sldMasterMk cId="0" sldId="2147483648"/>
        </pc:sldMasterMkLst>
        <pc:spChg chg="mod">
          <ac:chgData name="Alfred Asterjadhi" userId="39de57b9-85c0-4fd1-aaac-8ca2b6560ad0" providerId="ADAL" clId="{5489B1F0-F31B-47C4-A5CE-33871CFFEA4B}" dt="2025-01-14T22:53:21.475" v="2487" actId="20577"/>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56"/>
        </pc:sldMasterMkLst>
        <pc:spChg chg="mod">
          <ac:chgData name="Alfred Asterjadhi" userId="39de57b9-85c0-4fd1-aaac-8ca2b6560ad0" providerId="ADAL" clId="{BCDB2A5B-9FA9-479F-8128-39ADE0B134BB}" dt="2024-05-17T07:34:00.677" v="1134" actId="20577"/>
          <ac:spMkLst>
            <pc:docMk/>
            <pc:sldMasterMk cId="0" sldId="2147483656"/>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pChg chg="mod">
          <ac:chgData name="Alfred Asterjadhi" userId="39de57b9-85c0-4fd1-aaac-8ca2b6560ad0" providerId="ADAL" clId="{570731C7-F871-42F1-9270-11458313F9A9}" dt="2023-07-26T16:22:41.835" v="19893" actId="20577"/>
          <ac:spMkLst>
            <pc:docMk/>
            <pc:sldMasterMk cId="0" sldId="2147483656"/>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56"/>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56"/>
        </pc:sldMasterMkLst>
        <pc:spChg chg="mod">
          <ac:chgData name="Alfred Asterjadhi" userId="39de57b9-85c0-4fd1-aaac-8ca2b6560ad0" providerId="ADAL" clId="{0A13E47B-3FF0-4549-A204-02530860F021}" dt="2024-06-04T19:22:57.920" v="87" actId="20577"/>
          <ac:spMkLst>
            <pc:docMk/>
            <pc:sldMasterMk cId="0" sldId="2147483656"/>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8-05T20:48:22.295" v="1511" actId="404"/>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8-01T17:43:35.576" v="1510" actId="20577"/>
        <pc:sldMasterMkLst>
          <pc:docMk/>
          <pc:sldMasterMk cId="0" sldId="2147483656"/>
        </pc:sldMasterMkLst>
        <pc:spChg chg="mod">
          <ac:chgData name="Alfred Asterjadhi" userId="39de57b9-85c0-4fd1-aaac-8ca2b6560ad0" providerId="ADAL" clId="{D81544A4-3A38-4468-9CA7-5E97E012240A}" dt="2024-08-01T17:43:35.576" v="1510" actId="20577"/>
          <ac:spMkLst>
            <pc:docMk/>
            <pc:sldMasterMk cId="0" sldId="2147483656"/>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56"/>
            <ac:spMk id="1028" creationId="{00000000-0000-0000-0000-000000000000}"/>
          </ac:spMkLst>
        </pc:spChg>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pChg chg="mod">
          <ac:chgData name="Alfred Asterjadhi" userId="39de57b9-85c0-4fd1-aaac-8ca2b6560ad0" providerId="ADAL" clId="{BFE2FB3A-0751-4420-AA69-2341C01F636E}" dt="2024-09-13T18:09:45.215" v="2177" actId="13926"/>
          <ac:spMkLst>
            <pc:docMk/>
            <pc:sldMk cId="364648817" sldId="1063"/>
            <ac:spMk id="3" creationId="{7F9AD3B2-F0BA-DEE1-CC12-ABD0D10EA230}"/>
          </ac:spMkLst>
        </pc:spChg>
      </pc:sldChg>
      <pc:sldChg chg="modSp mod">
        <pc:chgData name="Alfred Asterjadhi" userId="39de57b9-85c0-4fd1-aaac-8ca2b6560ad0" providerId="ADAL" clId="{BFE2FB3A-0751-4420-AA69-2341C01F636E}" dt="2024-09-13T18:10:50.748" v="2227" actId="20577"/>
        <pc:sldMkLst>
          <pc:docMk/>
          <pc:sldMk cId="2954827059" sldId="1065"/>
        </pc:sldMkLst>
        <pc:spChg chg="mod">
          <ac:chgData name="Alfred Asterjadhi" userId="39de57b9-85c0-4fd1-aaac-8ca2b6560ad0" providerId="ADAL" clId="{BFE2FB3A-0751-4420-AA69-2341C01F636E}" dt="2024-09-13T18:10:50.748" v="2227" actId="20577"/>
          <ac:spMkLst>
            <pc:docMk/>
            <pc:sldMk cId="2954827059" sldId="1065"/>
            <ac:spMk id="3" creationId="{590FEE84-82BD-180A-84E8-F2F98016DDFC}"/>
          </ac:spMkLst>
        </pc:spChg>
      </pc:sldChg>
      <pc:sldChg chg="modSp mod">
        <pc:chgData name="Alfred Asterjadhi" userId="39de57b9-85c0-4fd1-aaac-8ca2b6560ad0" providerId="ADAL" clId="{BFE2FB3A-0751-4420-AA69-2341C01F636E}" dt="2024-09-13T18:08:25.389" v="2097" actId="20577"/>
        <pc:sldMkLst>
          <pc:docMk/>
          <pc:sldMk cId="95971162" sldId="1068"/>
        </pc:sldMkLst>
        <pc:spChg chg="mod">
          <ac:chgData name="Alfred Asterjadhi" userId="39de57b9-85c0-4fd1-aaac-8ca2b6560ad0" providerId="ADAL" clId="{BFE2FB3A-0751-4420-AA69-2341C01F636E}" dt="2024-09-13T18:08:25.389" v="2097" actId="20577"/>
          <ac:spMkLst>
            <pc:docMk/>
            <pc:sldMk cId="95971162" sldId="1068"/>
            <ac:spMk id="3" creationId="{8EC7BE96-1300-8D47-DD5E-86960F861740}"/>
          </ac:spMkLst>
        </pc:spChg>
      </pc:sldChg>
      <pc:sldChg chg="modSp mod">
        <pc:chgData name="Alfred Asterjadhi" userId="39de57b9-85c0-4fd1-aaac-8ca2b6560ad0" providerId="ADAL" clId="{BFE2FB3A-0751-4420-AA69-2341C01F636E}" dt="2024-09-13T18:11:26.110" v="2265" actId="13926"/>
        <pc:sldMkLst>
          <pc:docMk/>
          <pc:sldMk cId="2000980692" sldId="1070"/>
        </pc:sldMkLst>
        <pc:spChg chg="mod">
          <ac:chgData name="Alfred Asterjadhi" userId="39de57b9-85c0-4fd1-aaac-8ca2b6560ad0" providerId="ADAL" clId="{BFE2FB3A-0751-4420-AA69-2341C01F636E}" dt="2024-09-13T18:11:26.110" v="2265" actId="13926"/>
          <ac:spMkLst>
            <pc:docMk/>
            <pc:sldMk cId="2000980692" sldId="1070"/>
            <ac:spMk id="3" creationId="{0AFAC86B-A42F-1BE6-9AA0-C22A60006DB3}"/>
          </ac:spMkLst>
        </pc:spChg>
      </pc:sldChg>
      <pc:sldChg chg="modSp mod">
        <pc:chgData name="Alfred Asterjadhi" userId="39de57b9-85c0-4fd1-aaac-8ca2b6560ad0" providerId="ADAL" clId="{BFE2FB3A-0751-4420-AA69-2341C01F636E}" dt="2024-09-13T18:08:58.341" v="2134" actId="13926"/>
        <pc:sldMkLst>
          <pc:docMk/>
          <pc:sldMk cId="1102271004" sldId="1072"/>
        </pc:sldMkLst>
        <pc:spChg chg="mod">
          <ac:chgData name="Alfred Asterjadhi" userId="39de57b9-85c0-4fd1-aaac-8ca2b6560ad0" providerId="ADAL" clId="{BFE2FB3A-0751-4420-AA69-2341C01F636E}" dt="2024-09-13T18:08:58.341" v="2134" actId="13926"/>
          <ac:spMkLst>
            <pc:docMk/>
            <pc:sldMk cId="1102271004" sldId="1072"/>
            <ac:spMk id="3" creationId="{CD7994BE-3270-D566-D299-46332DA3D504}"/>
          </ac:spMkLst>
        </pc:spChg>
      </pc:sldChg>
      <pc:sldChg chg="modSp add mod">
        <pc:chgData name="Alfred Asterjadhi" userId="39de57b9-85c0-4fd1-aaac-8ca2b6560ad0" providerId="ADAL" clId="{BFE2FB3A-0751-4420-AA69-2341C01F636E}" dt="2024-09-12T19:25:19.757" v="27" actId="20577"/>
        <pc:sldMkLst>
          <pc:docMk/>
          <pc:sldMk cId="2112673119" sldId="1074"/>
        </pc:sldMkLst>
        <pc:spChg chg="mod">
          <ac:chgData name="Alfred Asterjadhi" userId="39de57b9-85c0-4fd1-aaac-8ca2b6560ad0" providerId="ADAL" clId="{BFE2FB3A-0751-4420-AA69-2341C01F636E}" dt="2024-09-12T19:25:19.757" v="27" actId="20577"/>
          <ac:spMkLst>
            <pc:docMk/>
            <pc:sldMk cId="2112673119" sldId="1074"/>
            <ac:spMk id="6" creationId="{7488035E-BDAD-477C-AA55-E8989C4B7B8C}"/>
          </ac:spMkLst>
        </pc:spChg>
        <pc:spChg chg="mod">
          <ac:chgData name="Alfred Asterjadhi" userId="39de57b9-85c0-4fd1-aaac-8ca2b6560ad0" providerId="ADAL" clId="{BFE2FB3A-0751-4420-AA69-2341C01F636E}" dt="2024-09-12T19:25:15.019" v="12" actId="404"/>
          <ac:spMkLst>
            <pc:docMk/>
            <pc:sldMk cId="2112673119" sldId="1074"/>
            <ac:spMk id="7" creationId="{3126AA10-DC1C-4E34-80DA-B427588F2BD9}"/>
          </ac:spMkLst>
        </pc:spChg>
      </pc:sldChg>
      <pc:sldChg chg="modSp add mod">
        <pc:chgData name="Alfred Asterjadhi" userId="39de57b9-85c0-4fd1-aaac-8ca2b6560ad0" providerId="ADAL" clId="{BFE2FB3A-0751-4420-AA69-2341C01F636E}" dt="2024-09-13T00:44:15.892" v="1168"/>
        <pc:sldMkLst>
          <pc:docMk/>
          <pc:sldMk cId="2313813326" sldId="1075"/>
        </pc:sldMkLst>
        <pc:spChg chg="mod">
          <ac:chgData name="Alfred Asterjadhi" userId="39de57b9-85c0-4fd1-aaac-8ca2b6560ad0" providerId="ADAL" clId="{BFE2FB3A-0751-4420-AA69-2341C01F636E}" dt="2024-09-12T19:29:48.732" v="41" actId="20577"/>
          <ac:spMkLst>
            <pc:docMk/>
            <pc:sldMk cId="2313813326" sldId="1075"/>
            <ac:spMk id="2" creationId="{8A6906DE-832D-9575-DE04-98102BF630BD}"/>
          </ac:spMkLst>
        </pc:spChg>
        <pc:spChg chg="mod">
          <ac:chgData name="Alfred Asterjadhi" userId="39de57b9-85c0-4fd1-aaac-8ca2b6560ad0" providerId="ADAL" clId="{BFE2FB3A-0751-4420-AA69-2341C01F636E}" dt="2024-09-13T00:44:15.892" v="1168"/>
          <ac:spMkLst>
            <pc:docMk/>
            <pc:sldMk cId="2313813326" sldId="1075"/>
            <ac:spMk id="3" creationId="{980980E1-DDDE-51AD-6471-D55C09D4516C}"/>
          </ac:spMkLst>
        </pc:spChg>
      </pc:sldChg>
      <pc:sldChg chg="modSp add mod">
        <pc:chgData name="Alfred Asterjadhi" userId="39de57b9-85c0-4fd1-aaac-8ca2b6560ad0" providerId="ADAL" clId="{BFE2FB3A-0751-4420-AA69-2341C01F636E}" dt="2024-09-13T01:19:21.528" v="1753"/>
        <pc:sldMkLst>
          <pc:docMk/>
          <pc:sldMk cId="2883581451" sldId="1076"/>
        </pc:sldMkLst>
        <pc:spChg chg="mod">
          <ac:chgData name="Alfred Asterjadhi" userId="39de57b9-85c0-4fd1-aaac-8ca2b6560ad0" providerId="ADAL" clId="{BFE2FB3A-0751-4420-AA69-2341C01F636E}" dt="2024-09-12T23:10:02.385" v="1127" actId="20577"/>
          <ac:spMkLst>
            <pc:docMk/>
            <pc:sldMk cId="2883581451" sldId="1076"/>
            <ac:spMk id="2" creationId="{8A6906DE-832D-9575-DE04-98102BF630BD}"/>
          </ac:spMkLst>
        </pc:spChg>
        <pc:spChg chg="mod">
          <ac:chgData name="Alfred Asterjadhi" userId="39de57b9-85c0-4fd1-aaac-8ca2b6560ad0" providerId="ADAL" clId="{BFE2FB3A-0751-4420-AA69-2341C01F636E}" dt="2024-09-13T01:19:21.528" v="1753"/>
          <ac:spMkLst>
            <pc:docMk/>
            <pc:sldMk cId="2883581451" sldId="1076"/>
            <ac:spMk id="3" creationId="{980980E1-DDDE-51AD-6471-D55C09D4516C}"/>
          </ac:spMkLst>
        </pc:spChg>
      </pc:sldChg>
      <pc:sldChg chg="modSp add mod">
        <pc:chgData name="Alfred Asterjadhi" userId="39de57b9-85c0-4fd1-aaac-8ca2b6560ad0" providerId="ADAL" clId="{BFE2FB3A-0751-4420-AA69-2341C01F636E}" dt="2024-09-13T01:18:25.540" v="1733"/>
        <pc:sldMkLst>
          <pc:docMk/>
          <pc:sldMk cId="4265783008" sldId="1077"/>
        </pc:sldMkLst>
        <pc:spChg chg="mod">
          <ac:chgData name="Alfred Asterjadhi" userId="39de57b9-85c0-4fd1-aaac-8ca2b6560ad0" providerId="ADAL" clId="{BFE2FB3A-0751-4420-AA69-2341C01F636E}" dt="2024-09-12T23:10:00.310" v="1126" actId="20577"/>
          <ac:spMkLst>
            <pc:docMk/>
            <pc:sldMk cId="4265783008" sldId="1077"/>
            <ac:spMk id="2" creationId="{8A6906DE-832D-9575-DE04-98102BF630BD}"/>
          </ac:spMkLst>
        </pc:spChg>
        <pc:spChg chg="mod">
          <ac:chgData name="Alfred Asterjadhi" userId="39de57b9-85c0-4fd1-aaac-8ca2b6560ad0" providerId="ADAL" clId="{BFE2FB3A-0751-4420-AA69-2341C01F636E}" dt="2024-09-13T01:18:25.540" v="1733"/>
          <ac:spMkLst>
            <pc:docMk/>
            <pc:sldMk cId="4265783008" sldId="1077"/>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87388591" sldId="1078"/>
        </pc:sldMkLst>
        <pc:spChg chg="mod">
          <ac:chgData name="Alfred Asterjadhi" userId="39de57b9-85c0-4fd1-aaac-8ca2b6560ad0" providerId="ADAL" clId="{BFE2FB3A-0751-4420-AA69-2341C01F636E}" dt="2024-09-12T19:56:25" v="427" actId="207"/>
          <ac:spMkLst>
            <pc:docMk/>
            <pc:sldMk cId="87388591" sldId="1078"/>
            <ac:spMk id="2" creationId="{8A6906DE-832D-9575-DE04-98102BF630BD}"/>
          </ac:spMkLst>
        </pc:spChg>
        <pc:spChg chg="mod">
          <ac:chgData name="Alfred Asterjadhi" userId="39de57b9-85c0-4fd1-aaac-8ca2b6560ad0" providerId="ADAL" clId="{BFE2FB3A-0751-4420-AA69-2341C01F636E}" dt="2024-09-12T22:46:02.381" v="686" actId="400"/>
          <ac:spMkLst>
            <pc:docMk/>
            <pc:sldMk cId="87388591" sldId="1078"/>
            <ac:spMk id="3" creationId="{980980E1-DDDE-51AD-6471-D55C09D4516C}"/>
          </ac:spMkLst>
        </pc:spChg>
      </pc:sldChg>
      <pc:sldChg chg="modSp add mod">
        <pc:chgData name="Alfred Asterjadhi" userId="39de57b9-85c0-4fd1-aaac-8ca2b6560ad0" providerId="ADAL" clId="{BFE2FB3A-0751-4420-AA69-2341C01F636E}" dt="2024-09-13T01:23:59.999" v="1854"/>
        <pc:sldMkLst>
          <pc:docMk/>
          <pc:sldMk cId="4052053054" sldId="1078"/>
        </pc:sldMkLst>
        <pc:spChg chg="mod">
          <ac:chgData name="Alfred Asterjadhi" userId="39de57b9-85c0-4fd1-aaac-8ca2b6560ad0" providerId="ADAL" clId="{BFE2FB3A-0751-4420-AA69-2341C01F636E}" dt="2024-09-12T23:10:15.978" v="1135" actId="20577"/>
          <ac:spMkLst>
            <pc:docMk/>
            <pc:sldMk cId="4052053054" sldId="1078"/>
            <ac:spMk id="2" creationId="{8A6906DE-832D-9575-DE04-98102BF630BD}"/>
          </ac:spMkLst>
        </pc:spChg>
        <pc:spChg chg="mod">
          <ac:chgData name="Alfred Asterjadhi" userId="39de57b9-85c0-4fd1-aaac-8ca2b6560ad0" providerId="ADAL" clId="{BFE2FB3A-0751-4420-AA69-2341C01F636E}" dt="2024-09-13T01:23:59.999" v="1854"/>
          <ac:spMkLst>
            <pc:docMk/>
            <pc:sldMk cId="4052053054" sldId="1078"/>
            <ac:spMk id="3" creationId="{980980E1-DDDE-51AD-6471-D55C09D4516C}"/>
          </ac:spMkLst>
        </pc:spChg>
      </pc:sldChg>
      <pc:sldChg chg="addSp modSp add mod">
        <pc:chgData name="Alfred Asterjadhi" userId="39de57b9-85c0-4fd1-aaac-8ca2b6560ad0" providerId="ADAL" clId="{BFE2FB3A-0751-4420-AA69-2341C01F636E}" dt="2024-10-18T18:12:41.480" v="2693" actId="207"/>
        <pc:sldMkLst>
          <pc:docMk/>
          <pc:sldMk cId="3966060767" sldId="1079"/>
        </pc:sldMkLst>
        <pc:spChg chg="mod">
          <ac:chgData name="Alfred Asterjadhi" userId="39de57b9-85c0-4fd1-aaac-8ca2b6560ad0" providerId="ADAL" clId="{BFE2FB3A-0751-4420-AA69-2341C01F636E}" dt="2024-09-12T19:36:18.882" v="174" actId="20577"/>
          <ac:spMkLst>
            <pc:docMk/>
            <pc:sldMk cId="3966060767" sldId="1079"/>
            <ac:spMk id="2" creationId="{8A6906DE-832D-9575-DE04-98102BF630BD}"/>
          </ac:spMkLst>
        </pc:spChg>
        <pc:spChg chg="mod">
          <ac:chgData name="Alfred Asterjadhi" userId="39de57b9-85c0-4fd1-aaac-8ca2b6560ad0" providerId="ADAL" clId="{BFE2FB3A-0751-4420-AA69-2341C01F636E}" dt="2024-10-18T18:12:41.480" v="2693" actId="207"/>
          <ac:spMkLst>
            <pc:docMk/>
            <pc:sldMk cId="3966060767" sldId="1079"/>
            <ac:spMk id="3" creationId="{980980E1-DDDE-51AD-6471-D55C09D4516C}"/>
          </ac:spMkLst>
        </pc:spChg>
        <pc:spChg chg="add mod">
          <ac:chgData name="Alfred Asterjadhi" userId="39de57b9-85c0-4fd1-aaac-8ca2b6560ad0" providerId="ADAL" clId="{BFE2FB3A-0751-4420-AA69-2341C01F636E}" dt="2024-09-12T19:36:46.040" v="182"/>
          <ac:spMkLst>
            <pc:docMk/>
            <pc:sldMk cId="3966060767" sldId="1079"/>
            <ac:spMk id="8" creationId="{1B7946C7-B9D0-3A75-1D21-F757707A050C}"/>
          </ac:spMkLst>
        </pc:spChg>
        <pc:graphicFrameChg chg="add mod">
          <ac:chgData name="Alfred Asterjadhi" userId="39de57b9-85c0-4fd1-aaac-8ca2b6560ad0" providerId="ADAL" clId="{BFE2FB3A-0751-4420-AA69-2341C01F636E}" dt="2024-09-12T19:36:45.312" v="181"/>
          <ac:graphicFrameMkLst>
            <pc:docMk/>
            <pc:sldMk cId="3966060767" sldId="1079"/>
            <ac:graphicFrameMk id="7" creationId="{74C2BCDA-9416-3DE4-80BD-FF0AC044A3CD}"/>
          </ac:graphicFrameMkLst>
        </pc:graphicFrameChg>
      </pc:sldChg>
      <pc:sldChg chg="modSp add mod">
        <pc:chgData name="Alfred Asterjadhi" userId="39de57b9-85c0-4fd1-aaac-8ca2b6560ad0" providerId="ADAL" clId="{BFE2FB3A-0751-4420-AA69-2341C01F636E}" dt="2024-09-13T18:02:51.089" v="2020" actId="114"/>
        <pc:sldMkLst>
          <pc:docMk/>
          <pc:sldMk cId="1407824999" sldId="1080"/>
        </pc:sldMkLst>
        <pc:spChg chg="mod">
          <ac:chgData name="Alfred Asterjadhi" userId="39de57b9-85c0-4fd1-aaac-8ca2b6560ad0" providerId="ADAL" clId="{BFE2FB3A-0751-4420-AA69-2341C01F636E}" dt="2024-09-12T19:35:06.546" v="139" actId="20577"/>
          <ac:spMkLst>
            <pc:docMk/>
            <pc:sldMk cId="1407824999" sldId="1080"/>
            <ac:spMk id="2" creationId="{8A6906DE-832D-9575-DE04-98102BF630BD}"/>
          </ac:spMkLst>
        </pc:spChg>
        <pc:spChg chg="mod">
          <ac:chgData name="Alfred Asterjadhi" userId="39de57b9-85c0-4fd1-aaac-8ca2b6560ad0" providerId="ADAL" clId="{BFE2FB3A-0751-4420-AA69-2341C01F636E}" dt="2024-09-13T18:02:51.089" v="2020" actId="114"/>
          <ac:spMkLst>
            <pc:docMk/>
            <pc:sldMk cId="1407824999" sldId="1080"/>
            <ac:spMk id="3" creationId="{980980E1-DDDE-51AD-6471-D55C09D4516C}"/>
          </ac:spMkLst>
        </pc:spChg>
      </pc:sldChg>
      <pc:sldChg chg="modSp add mod">
        <pc:chgData name="Alfred Asterjadhi" userId="39de57b9-85c0-4fd1-aaac-8ca2b6560ad0" providerId="ADAL" clId="{BFE2FB3A-0751-4420-AA69-2341C01F636E}" dt="2024-09-13T00:45:18.514" v="1189"/>
        <pc:sldMkLst>
          <pc:docMk/>
          <pc:sldMk cId="4009406654" sldId="1081"/>
        </pc:sldMkLst>
        <pc:spChg chg="mod">
          <ac:chgData name="Alfred Asterjadhi" userId="39de57b9-85c0-4fd1-aaac-8ca2b6560ad0" providerId="ADAL" clId="{BFE2FB3A-0751-4420-AA69-2341C01F636E}" dt="2024-09-12T19:33:36.756" v="94" actId="20577"/>
          <ac:spMkLst>
            <pc:docMk/>
            <pc:sldMk cId="4009406654" sldId="1081"/>
            <ac:spMk id="2" creationId="{8A6906DE-832D-9575-DE04-98102BF630BD}"/>
          </ac:spMkLst>
        </pc:spChg>
        <pc:spChg chg="mod">
          <ac:chgData name="Alfred Asterjadhi" userId="39de57b9-85c0-4fd1-aaac-8ca2b6560ad0" providerId="ADAL" clId="{BFE2FB3A-0751-4420-AA69-2341C01F636E}" dt="2024-09-13T00:45:18.514" v="1189"/>
          <ac:spMkLst>
            <pc:docMk/>
            <pc:sldMk cId="4009406654" sldId="1081"/>
            <ac:spMk id="3" creationId="{980980E1-DDDE-51AD-6471-D55C09D4516C}"/>
          </ac:spMkLst>
        </pc:spChg>
      </pc:sldChg>
      <pc:sldChg chg="addSp delSp modSp add mod chgLayout">
        <pc:chgData name="Alfred Asterjadhi" userId="39de57b9-85c0-4fd1-aaac-8ca2b6560ad0" providerId="ADAL" clId="{BFE2FB3A-0751-4420-AA69-2341C01F636E}" dt="2024-09-13T01:17:21.367" v="1710"/>
        <pc:sldMkLst>
          <pc:docMk/>
          <pc:sldMk cId="1105160047" sldId="1082"/>
        </pc:sldMkLst>
        <pc:spChg chg="mod ord">
          <ac:chgData name="Alfred Asterjadhi" userId="39de57b9-85c0-4fd1-aaac-8ca2b6560ad0" providerId="ADAL" clId="{BFE2FB3A-0751-4420-AA69-2341C01F636E}" dt="2024-09-12T23:09:57.650" v="1125" actId="20577"/>
          <ac:spMkLst>
            <pc:docMk/>
            <pc:sldMk cId="1105160047" sldId="1082"/>
            <ac:spMk id="2" creationId="{8A6906DE-832D-9575-DE04-98102BF630BD}"/>
          </ac:spMkLst>
        </pc:spChg>
        <pc:spChg chg="mod ord">
          <ac:chgData name="Alfred Asterjadhi" userId="39de57b9-85c0-4fd1-aaac-8ca2b6560ad0" providerId="ADAL" clId="{BFE2FB3A-0751-4420-AA69-2341C01F636E}" dt="2024-09-13T01:17:21.367" v="1710"/>
          <ac:spMkLst>
            <pc:docMk/>
            <pc:sldMk cId="1105160047" sldId="1082"/>
            <ac:spMk id="3" creationId="{980980E1-DDDE-51AD-6471-D55C09D4516C}"/>
          </ac:spMkLst>
        </pc:spChg>
        <pc:spChg chg="mod ord">
          <ac:chgData name="Alfred Asterjadhi" userId="39de57b9-85c0-4fd1-aaac-8ca2b6560ad0" providerId="ADAL" clId="{BFE2FB3A-0751-4420-AA69-2341C01F636E}" dt="2024-09-12T19:44:23.214" v="313" actId="6264"/>
          <ac:spMkLst>
            <pc:docMk/>
            <pc:sldMk cId="1105160047" sldId="1082"/>
            <ac:spMk id="4" creationId="{16C63F69-F1B8-DC46-3ED7-5A6693A0AB95}"/>
          </ac:spMkLst>
        </pc:spChg>
        <pc:spChg chg="mod ord">
          <ac:chgData name="Alfred Asterjadhi" userId="39de57b9-85c0-4fd1-aaac-8ca2b6560ad0" providerId="ADAL" clId="{BFE2FB3A-0751-4420-AA69-2341C01F636E}" dt="2024-09-12T19:44:23.214" v="313" actId="6264"/>
          <ac:spMkLst>
            <pc:docMk/>
            <pc:sldMk cId="1105160047" sldId="1082"/>
            <ac:spMk id="5" creationId="{69244A7E-115A-37A2-C753-23A8CD780641}"/>
          </ac:spMkLst>
        </pc:spChg>
        <pc:spChg chg="mod ord">
          <ac:chgData name="Alfred Asterjadhi" userId="39de57b9-85c0-4fd1-aaac-8ca2b6560ad0" providerId="ADAL" clId="{BFE2FB3A-0751-4420-AA69-2341C01F636E}" dt="2024-09-12T19:44:23.214" v="313" actId="6264"/>
          <ac:spMkLst>
            <pc:docMk/>
            <pc:sldMk cId="1105160047" sldId="1082"/>
            <ac:spMk id="6" creationId="{24B37604-1E29-8923-2899-CAB30D2EEDA5}"/>
          </ac:spMkLst>
        </pc:spChg>
        <pc:spChg chg="add del mod">
          <ac:chgData name="Alfred Asterjadhi" userId="39de57b9-85c0-4fd1-aaac-8ca2b6560ad0" providerId="ADAL" clId="{BFE2FB3A-0751-4420-AA69-2341C01F636E}" dt="2024-09-12T19:44:23.214" v="313" actId="6264"/>
          <ac:spMkLst>
            <pc:docMk/>
            <pc:sldMk cId="1105160047" sldId="1082"/>
            <ac:spMk id="7" creationId="{DFA7B445-1F3A-9479-F6C5-BB09917FE762}"/>
          </ac:spMkLst>
        </pc:spChg>
        <pc:spChg chg="add del mod">
          <ac:chgData name="Alfred Asterjadhi" userId="39de57b9-85c0-4fd1-aaac-8ca2b6560ad0" providerId="ADAL" clId="{BFE2FB3A-0751-4420-AA69-2341C01F636E}" dt="2024-09-12T19:44:23.214" v="313" actId="6264"/>
          <ac:spMkLst>
            <pc:docMk/>
            <pc:sldMk cId="1105160047" sldId="1082"/>
            <ac:spMk id="8" creationId="{696BD9CC-6298-68BA-8A48-B8967482F574}"/>
          </ac:spMkLst>
        </pc:spChg>
        <pc:spChg chg="add del mod">
          <ac:chgData name="Alfred Asterjadhi" userId="39de57b9-85c0-4fd1-aaac-8ca2b6560ad0" providerId="ADAL" clId="{BFE2FB3A-0751-4420-AA69-2341C01F636E}" dt="2024-09-12T19:44:23.214" v="313" actId="6264"/>
          <ac:spMkLst>
            <pc:docMk/>
            <pc:sldMk cId="1105160047" sldId="1082"/>
            <ac:spMk id="9" creationId="{61F43EEB-477A-437A-287A-19E3418AACEB}"/>
          </ac:spMkLst>
        </pc:spChg>
        <pc:spChg chg="add del mod">
          <ac:chgData name="Alfred Asterjadhi" userId="39de57b9-85c0-4fd1-aaac-8ca2b6560ad0" providerId="ADAL" clId="{BFE2FB3A-0751-4420-AA69-2341C01F636E}" dt="2024-09-12T19:44:23.214" v="313" actId="6264"/>
          <ac:spMkLst>
            <pc:docMk/>
            <pc:sldMk cId="1105160047" sldId="1082"/>
            <ac:spMk id="10" creationId="{CACF5331-1D14-4C7D-10BC-12591CA863E4}"/>
          </ac:spMkLst>
        </pc:spChg>
        <pc:spChg chg="add del mod">
          <ac:chgData name="Alfred Asterjadhi" userId="39de57b9-85c0-4fd1-aaac-8ca2b6560ad0" providerId="ADAL" clId="{BFE2FB3A-0751-4420-AA69-2341C01F636E}" dt="2024-09-12T19:44:23.214" v="313" actId="6264"/>
          <ac:spMkLst>
            <pc:docMk/>
            <pc:sldMk cId="1105160047" sldId="1082"/>
            <ac:spMk id="11" creationId="{397C69D8-3269-5346-CC29-47192F0C7015}"/>
          </ac:spMkLst>
        </pc:spChg>
        <pc:spChg chg="add">
          <ac:chgData name="Alfred Asterjadhi" userId="39de57b9-85c0-4fd1-aaac-8ca2b6560ad0" providerId="ADAL" clId="{BFE2FB3A-0751-4420-AA69-2341C01F636E}" dt="2024-09-12T19:45:34.549" v="342"/>
          <ac:spMkLst>
            <pc:docMk/>
            <pc:sldMk cId="1105160047" sldId="1082"/>
            <ac:spMk id="12" creationId="{81625D0D-0340-A78D-22E4-CA1A27F344C7}"/>
          </ac:spMkLst>
        </pc:spChg>
      </pc:sldChg>
      <pc:sldChg chg="modSp add mod">
        <pc:chgData name="Alfred Asterjadhi" userId="39de57b9-85c0-4fd1-aaac-8ca2b6560ad0" providerId="ADAL" clId="{BFE2FB3A-0751-4420-AA69-2341C01F636E}" dt="2024-09-13T18:04:36.931" v="2052" actId="20577"/>
        <pc:sldMkLst>
          <pc:docMk/>
          <pc:sldMk cId="2310632987" sldId="1083"/>
        </pc:sldMkLst>
        <pc:spChg chg="mod">
          <ac:chgData name="Alfred Asterjadhi" userId="39de57b9-85c0-4fd1-aaac-8ca2b6560ad0" providerId="ADAL" clId="{BFE2FB3A-0751-4420-AA69-2341C01F636E}" dt="2024-09-13T03:13:07.460" v="2016" actId="207"/>
          <ac:spMkLst>
            <pc:docMk/>
            <pc:sldMk cId="2310632987" sldId="1083"/>
            <ac:spMk id="2" creationId="{8A6906DE-832D-9575-DE04-98102BF630BD}"/>
          </ac:spMkLst>
        </pc:spChg>
        <pc:spChg chg="mod">
          <ac:chgData name="Alfred Asterjadhi" userId="39de57b9-85c0-4fd1-aaac-8ca2b6560ad0" providerId="ADAL" clId="{BFE2FB3A-0751-4420-AA69-2341C01F636E}" dt="2024-09-13T18:04:36.931" v="2052" actId="20577"/>
          <ac:spMkLst>
            <pc:docMk/>
            <pc:sldMk cId="2310632987" sldId="1083"/>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4166649621" sldId="1083"/>
        </pc:sldMkLst>
        <pc:spChg chg="mod">
          <ac:chgData name="Alfred Asterjadhi" userId="39de57b9-85c0-4fd1-aaac-8ca2b6560ad0" providerId="ADAL" clId="{BFE2FB3A-0751-4420-AA69-2341C01F636E}" dt="2024-09-12T20:00:46.713" v="465" actId="207"/>
          <ac:spMkLst>
            <pc:docMk/>
            <pc:sldMk cId="4166649621" sldId="1083"/>
            <ac:spMk id="2" creationId="{8A6906DE-832D-9575-DE04-98102BF630BD}"/>
          </ac:spMkLst>
        </pc:spChg>
      </pc:sldChg>
      <pc:sldChg chg="modSp add del mod">
        <pc:chgData name="Alfred Asterjadhi" userId="39de57b9-85c0-4fd1-aaac-8ca2b6560ad0" providerId="ADAL" clId="{BFE2FB3A-0751-4420-AA69-2341C01F636E}" dt="2024-09-12T23:09:47.845" v="1123" actId="2696"/>
        <pc:sldMkLst>
          <pc:docMk/>
          <pc:sldMk cId="3114458934" sldId="1084"/>
        </pc:sldMkLst>
        <pc:spChg chg="mod">
          <ac:chgData name="Alfred Asterjadhi" userId="39de57b9-85c0-4fd1-aaac-8ca2b6560ad0" providerId="ADAL" clId="{BFE2FB3A-0751-4420-AA69-2341C01F636E}" dt="2024-09-12T20:00:31.763" v="449" actId="20577"/>
          <ac:spMkLst>
            <pc:docMk/>
            <pc:sldMk cId="3114458934" sldId="1084"/>
            <ac:spMk id="2" creationId="{8A6906DE-832D-9575-DE04-98102BF630BD}"/>
          </ac:spMkLst>
        </pc:spChg>
        <pc:spChg chg="mod">
          <ac:chgData name="Alfred Asterjadhi" userId="39de57b9-85c0-4fd1-aaac-8ca2b6560ad0" providerId="ADAL" clId="{BFE2FB3A-0751-4420-AA69-2341C01F636E}" dt="2024-09-12T20:00:55.337" v="467" actId="114"/>
          <ac:spMkLst>
            <pc:docMk/>
            <pc:sldMk cId="3114458934" sldId="1084"/>
            <ac:spMk id="3" creationId="{980980E1-DDDE-51AD-6471-D55C09D4516C}"/>
          </ac:spMkLst>
        </pc:spChg>
      </pc:sldChg>
      <pc:sldChg chg="modSp add mod">
        <pc:chgData name="Alfred Asterjadhi" userId="39de57b9-85c0-4fd1-aaac-8ca2b6560ad0" providerId="ADAL" clId="{BFE2FB3A-0751-4420-AA69-2341C01F636E}" dt="2024-09-13T01:25:01.190" v="1873"/>
        <pc:sldMkLst>
          <pc:docMk/>
          <pc:sldMk cId="3922676377" sldId="1084"/>
        </pc:sldMkLst>
        <pc:spChg chg="mod">
          <ac:chgData name="Alfred Asterjadhi" userId="39de57b9-85c0-4fd1-aaac-8ca2b6560ad0" providerId="ADAL" clId="{BFE2FB3A-0751-4420-AA69-2341C01F636E}" dt="2024-09-12T23:10:18.694" v="1136" actId="20577"/>
          <ac:spMkLst>
            <pc:docMk/>
            <pc:sldMk cId="3922676377" sldId="1084"/>
            <ac:spMk id="2" creationId="{8A6906DE-832D-9575-DE04-98102BF630BD}"/>
          </ac:spMkLst>
        </pc:spChg>
        <pc:spChg chg="mod">
          <ac:chgData name="Alfred Asterjadhi" userId="39de57b9-85c0-4fd1-aaac-8ca2b6560ad0" providerId="ADAL" clId="{BFE2FB3A-0751-4420-AA69-2341C01F636E}" dt="2024-09-13T01:25:01.190" v="1873"/>
          <ac:spMkLst>
            <pc:docMk/>
            <pc:sldMk cId="3922676377" sldId="1084"/>
            <ac:spMk id="3" creationId="{980980E1-DDDE-51AD-6471-D55C09D4516C}"/>
          </ac:spMkLst>
        </pc:spChg>
      </pc:sldChg>
      <pc:sldChg chg="modSp add mod">
        <pc:chgData name="Alfred Asterjadhi" userId="39de57b9-85c0-4fd1-aaac-8ca2b6560ad0" providerId="ADAL" clId="{BFE2FB3A-0751-4420-AA69-2341C01F636E}" dt="2024-09-13T00:55:38.333" v="1374"/>
        <pc:sldMkLst>
          <pc:docMk/>
          <pc:sldMk cId="3091365197" sldId="1085"/>
        </pc:sldMkLst>
        <pc:spChg chg="mod">
          <ac:chgData name="Alfred Asterjadhi" userId="39de57b9-85c0-4fd1-aaac-8ca2b6560ad0" providerId="ADAL" clId="{BFE2FB3A-0751-4420-AA69-2341C01F636E}" dt="2024-09-13T00:55:38.333" v="1374"/>
          <ac:spMkLst>
            <pc:docMk/>
            <pc:sldMk cId="3091365197" sldId="1085"/>
            <ac:spMk id="3" creationId="{980980E1-DDDE-51AD-6471-D55C09D4516C}"/>
          </ac:spMkLst>
        </pc:spChg>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pChg chg="mod">
          <ac:chgData name="Alfred Asterjadhi" userId="39de57b9-85c0-4fd1-aaac-8ca2b6560ad0" providerId="ADAL" clId="{BFE2FB3A-0751-4420-AA69-2341C01F636E}" dt="2024-09-12T21:38:18.449" v="646" actId="207"/>
          <ac:spMkLst>
            <pc:docMk/>
            <pc:sldMk cId="3375194227" sldId="1087"/>
            <ac:spMk id="2" creationId="{8A6906DE-832D-9575-DE04-98102BF630BD}"/>
          </ac:spMkLst>
        </pc:spChg>
        <pc:spChg chg="mod">
          <ac:chgData name="Alfred Asterjadhi" userId="39de57b9-85c0-4fd1-aaac-8ca2b6560ad0" providerId="ADAL" clId="{BFE2FB3A-0751-4420-AA69-2341C01F636E}" dt="2024-09-13T00:56:34.375" v="1390"/>
          <ac:spMkLst>
            <pc:docMk/>
            <pc:sldMk cId="3375194227" sldId="1087"/>
            <ac:spMk id="3" creationId="{980980E1-DDDE-51AD-6471-D55C09D4516C}"/>
          </ac:spMkLst>
        </pc:spChg>
        <pc:spChg chg="add mod">
          <ac:chgData name="Alfred Asterjadhi" userId="39de57b9-85c0-4fd1-aaac-8ca2b6560ad0" providerId="ADAL" clId="{BFE2FB3A-0751-4420-AA69-2341C01F636E}" dt="2024-09-12T21:36:05.939" v="629"/>
          <ac:spMkLst>
            <pc:docMk/>
            <pc:sldMk cId="3375194227" sldId="1087"/>
            <ac:spMk id="8" creationId="{1B4A7DBD-56B9-44CA-E60D-633530C78AAE}"/>
          </ac:spMkLst>
        </pc:spChg>
        <pc:graphicFrameChg chg="add mod">
          <ac:chgData name="Alfred Asterjadhi" userId="39de57b9-85c0-4fd1-aaac-8ca2b6560ad0" providerId="ADAL" clId="{BFE2FB3A-0751-4420-AA69-2341C01F636E}" dt="2024-09-12T21:36:05.172" v="628"/>
          <ac:graphicFrameMkLst>
            <pc:docMk/>
            <pc:sldMk cId="3375194227" sldId="1087"/>
            <ac:graphicFrameMk id="7" creationId="{7E12AF90-E5ED-8792-A32E-F8F72817E3A9}"/>
          </ac:graphicFrameMkLst>
        </pc:graphicFrameChg>
      </pc:sldChg>
      <pc:sldChg chg="modSp add mod">
        <pc:chgData name="Alfred Asterjadhi" userId="39de57b9-85c0-4fd1-aaac-8ca2b6560ad0" providerId="ADAL" clId="{BFE2FB3A-0751-4420-AA69-2341C01F636E}" dt="2024-09-13T01:20:12.058" v="1771"/>
        <pc:sldMkLst>
          <pc:docMk/>
          <pc:sldMk cId="1351315829" sldId="1088"/>
        </pc:sldMkLst>
        <pc:spChg chg="mod">
          <ac:chgData name="Alfred Asterjadhi" userId="39de57b9-85c0-4fd1-aaac-8ca2b6560ad0" providerId="ADAL" clId="{BFE2FB3A-0751-4420-AA69-2341C01F636E}" dt="2024-09-12T23:10:04.151" v="1128" actId="20577"/>
          <ac:spMkLst>
            <pc:docMk/>
            <pc:sldMk cId="1351315829" sldId="1088"/>
            <ac:spMk id="2" creationId="{8A6906DE-832D-9575-DE04-98102BF630BD}"/>
          </ac:spMkLst>
        </pc:spChg>
        <pc:spChg chg="mod">
          <ac:chgData name="Alfred Asterjadhi" userId="39de57b9-85c0-4fd1-aaac-8ca2b6560ad0" providerId="ADAL" clId="{BFE2FB3A-0751-4420-AA69-2341C01F636E}" dt="2024-09-13T01:20:12.058" v="1771"/>
          <ac:spMkLst>
            <pc:docMk/>
            <pc:sldMk cId="1351315829" sldId="1088"/>
            <ac:spMk id="3" creationId="{980980E1-DDDE-51AD-6471-D55C09D4516C}"/>
          </ac:spMkLst>
        </pc:spChg>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pChg chg="mod">
          <ac:chgData name="Alfred Asterjadhi" userId="39de57b9-85c0-4fd1-aaac-8ca2b6560ad0" providerId="ADAL" clId="{BFE2FB3A-0751-4420-AA69-2341C01F636E}" dt="2024-09-12T23:08:29.347" v="1117" actId="207"/>
          <ac:spMkLst>
            <pc:docMk/>
            <pc:sldMk cId="1039307654" sldId="1089"/>
            <ac:spMk id="2" creationId="{8A6906DE-832D-9575-DE04-98102BF630BD}"/>
          </ac:spMkLst>
        </pc:spChg>
        <pc:spChg chg="mod">
          <ac:chgData name="Alfred Asterjadhi" userId="39de57b9-85c0-4fd1-aaac-8ca2b6560ad0" providerId="ADAL" clId="{BFE2FB3A-0751-4420-AA69-2341C01F636E}" dt="2024-10-18T18:12:58.400" v="2701" actId="207"/>
          <ac:spMkLst>
            <pc:docMk/>
            <pc:sldMk cId="1039307654" sldId="1089"/>
            <ac:spMk id="3" creationId="{980980E1-DDDE-51AD-6471-D55C09D4516C}"/>
          </ac:spMkLst>
        </pc:spChg>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pChg chg="mod">
          <ac:chgData name="Alfred Asterjadhi" userId="39de57b9-85c0-4fd1-aaac-8ca2b6560ad0" providerId="ADAL" clId="{BFE2FB3A-0751-4420-AA69-2341C01F636E}" dt="2024-09-12T21:38:44.866" v="649" actId="207"/>
          <ac:spMkLst>
            <pc:docMk/>
            <pc:sldMk cId="264902199" sldId="1091"/>
            <ac:spMk id="2" creationId="{8A6906DE-832D-9575-DE04-98102BF630BD}"/>
          </ac:spMkLst>
        </pc:spChg>
        <pc:spChg chg="mod">
          <ac:chgData name="Alfred Asterjadhi" userId="39de57b9-85c0-4fd1-aaac-8ca2b6560ad0" providerId="ADAL" clId="{BFE2FB3A-0751-4420-AA69-2341C01F636E}" dt="2024-09-13T00:57:31.544" v="1406"/>
          <ac:spMkLst>
            <pc:docMk/>
            <pc:sldMk cId="264902199" sldId="1091"/>
            <ac:spMk id="3" creationId="{980980E1-DDDE-51AD-6471-D55C09D4516C}"/>
          </ac:spMkLst>
        </pc:spChg>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pChg chg="mod">
          <ac:chgData name="Alfred Asterjadhi" userId="39de57b9-85c0-4fd1-aaac-8ca2b6560ad0" providerId="ADAL" clId="{BFE2FB3A-0751-4420-AA69-2341C01F636E}" dt="2024-09-12T23:10:07.825" v="1130" actId="207"/>
          <ac:spMkLst>
            <pc:docMk/>
            <pc:sldMk cId="2689673811" sldId="1093"/>
            <ac:spMk id="2" creationId="{8A6906DE-832D-9575-DE04-98102BF630BD}"/>
          </ac:spMkLst>
        </pc:spChg>
        <pc:spChg chg="mod">
          <ac:chgData name="Alfred Asterjadhi" userId="39de57b9-85c0-4fd1-aaac-8ca2b6560ad0" providerId="ADAL" clId="{BFE2FB3A-0751-4420-AA69-2341C01F636E}" dt="2024-09-13T18:03:29.804" v="2028" actId="114"/>
          <ac:spMkLst>
            <pc:docMk/>
            <pc:sldMk cId="2689673811" sldId="1093"/>
            <ac:spMk id="3" creationId="{980980E1-DDDE-51AD-6471-D55C09D4516C}"/>
          </ac:spMkLst>
        </pc:spChg>
      </pc:sldChg>
      <pc:sldChg chg="modSp add mod">
        <pc:chgData name="Alfred Asterjadhi" userId="39de57b9-85c0-4fd1-aaac-8ca2b6560ad0" providerId="ADAL" clId="{BFE2FB3A-0751-4420-AA69-2341C01F636E}" dt="2024-10-10T00:32:08.371" v="2575" actId="20577"/>
        <pc:sldMkLst>
          <pc:docMk/>
          <pc:sldMk cId="1391412413" sldId="1094"/>
        </pc:sldMkLst>
        <pc:spChg chg="mod">
          <ac:chgData name="Alfred Asterjadhi" userId="39de57b9-85c0-4fd1-aaac-8ca2b6560ad0" providerId="ADAL" clId="{BFE2FB3A-0751-4420-AA69-2341C01F636E}" dt="2024-09-12T23:08:54.850" v="1119" actId="207"/>
          <ac:spMkLst>
            <pc:docMk/>
            <pc:sldMk cId="1391412413" sldId="1094"/>
            <ac:spMk id="2" creationId="{8A6906DE-832D-9575-DE04-98102BF630BD}"/>
          </ac:spMkLst>
        </pc:spChg>
        <pc:spChg chg="mod">
          <ac:chgData name="Alfred Asterjadhi" userId="39de57b9-85c0-4fd1-aaac-8ca2b6560ad0" providerId="ADAL" clId="{BFE2FB3A-0751-4420-AA69-2341C01F636E}" dt="2024-10-10T00:32:08.371" v="2575" actId="20577"/>
          <ac:spMkLst>
            <pc:docMk/>
            <pc:sldMk cId="1391412413" sldId="1094"/>
            <ac:spMk id="3" creationId="{980980E1-DDDE-51AD-6471-D55C09D4516C}"/>
          </ac:spMkLst>
        </pc:spChg>
      </pc:sldChg>
      <pc:sldChg chg="modSp add mod">
        <pc:chgData name="Alfred Asterjadhi" userId="39de57b9-85c0-4fd1-aaac-8ca2b6560ad0" providerId="ADAL" clId="{BFE2FB3A-0751-4420-AA69-2341C01F636E}" dt="2024-10-10T00:31:49.395" v="2574" actId="20577"/>
        <pc:sldMkLst>
          <pc:docMk/>
          <pc:sldMk cId="290028793" sldId="1095"/>
        </pc:sldMkLst>
        <pc:spChg chg="mod">
          <ac:chgData name="Alfred Asterjadhi" userId="39de57b9-85c0-4fd1-aaac-8ca2b6560ad0" providerId="ADAL" clId="{BFE2FB3A-0751-4420-AA69-2341C01F636E}" dt="2024-09-12T23:08:49.598" v="1118" actId="207"/>
          <ac:spMkLst>
            <pc:docMk/>
            <pc:sldMk cId="290028793" sldId="1095"/>
            <ac:spMk id="2" creationId="{8A6906DE-832D-9575-DE04-98102BF630BD}"/>
          </ac:spMkLst>
        </pc:spChg>
        <pc:spChg chg="mod">
          <ac:chgData name="Alfred Asterjadhi" userId="39de57b9-85c0-4fd1-aaac-8ca2b6560ad0" providerId="ADAL" clId="{BFE2FB3A-0751-4420-AA69-2341C01F636E}" dt="2024-10-10T00:31:49.395" v="2574" actId="20577"/>
          <ac:spMkLst>
            <pc:docMk/>
            <pc:sldMk cId="290028793" sldId="1095"/>
            <ac:spMk id="3" creationId="{980980E1-DDDE-51AD-6471-D55C09D4516C}"/>
          </ac:spMkLst>
        </pc:spChg>
      </pc:sldChg>
      <pc:sldChg chg="modSp add mod">
        <pc:chgData name="Alfred Asterjadhi" userId="39de57b9-85c0-4fd1-aaac-8ca2b6560ad0" providerId="ADAL" clId="{BFE2FB3A-0751-4420-AA69-2341C01F636E}" dt="2024-09-13T18:03:14.393" v="2025" actId="114"/>
        <pc:sldMkLst>
          <pc:docMk/>
          <pc:sldMk cId="1186467334" sldId="1096"/>
        </pc:sldMkLst>
        <pc:spChg chg="mod">
          <ac:chgData name="Alfred Asterjadhi" userId="39de57b9-85c0-4fd1-aaac-8ca2b6560ad0" providerId="ADAL" clId="{BFE2FB3A-0751-4420-AA69-2341C01F636E}" dt="2024-09-12T23:08:58.566" v="1120" actId="207"/>
          <ac:spMkLst>
            <pc:docMk/>
            <pc:sldMk cId="1186467334" sldId="1096"/>
            <ac:spMk id="2" creationId="{8A6906DE-832D-9575-DE04-98102BF630BD}"/>
          </ac:spMkLst>
        </pc:spChg>
        <pc:spChg chg="mod">
          <ac:chgData name="Alfred Asterjadhi" userId="39de57b9-85c0-4fd1-aaac-8ca2b6560ad0" providerId="ADAL" clId="{BFE2FB3A-0751-4420-AA69-2341C01F636E}" dt="2024-09-13T18:03:14.393" v="2025" actId="114"/>
          <ac:spMkLst>
            <pc:docMk/>
            <pc:sldMk cId="1186467334" sldId="1096"/>
            <ac:spMk id="3" creationId="{980980E1-DDDE-51AD-6471-D55C09D4516C}"/>
          </ac:spMkLst>
        </pc:spChg>
      </pc:sldChg>
      <pc:sldChg chg="modSp add mod">
        <pc:chgData name="Alfred Asterjadhi" userId="39de57b9-85c0-4fd1-aaac-8ca2b6560ad0" providerId="ADAL" clId="{BFE2FB3A-0751-4420-AA69-2341C01F636E}" dt="2024-09-13T18:03:32.390" v="2029" actId="114"/>
        <pc:sldMkLst>
          <pc:docMk/>
          <pc:sldMk cId="3325681574" sldId="1097"/>
        </pc:sldMkLst>
        <pc:spChg chg="mod">
          <ac:chgData name="Alfred Asterjadhi" userId="39de57b9-85c0-4fd1-aaac-8ca2b6560ad0" providerId="ADAL" clId="{BFE2FB3A-0751-4420-AA69-2341C01F636E}" dt="2024-09-12T23:10:13.016" v="1133" actId="207"/>
          <ac:spMkLst>
            <pc:docMk/>
            <pc:sldMk cId="3325681574" sldId="1097"/>
            <ac:spMk id="2" creationId="{8A6906DE-832D-9575-DE04-98102BF630BD}"/>
          </ac:spMkLst>
        </pc:spChg>
        <pc:spChg chg="mod">
          <ac:chgData name="Alfred Asterjadhi" userId="39de57b9-85c0-4fd1-aaac-8ca2b6560ad0" providerId="ADAL" clId="{BFE2FB3A-0751-4420-AA69-2341C01F636E}" dt="2024-09-13T18:03:32.390" v="2029" actId="114"/>
          <ac:spMkLst>
            <pc:docMk/>
            <pc:sldMk cId="3325681574" sldId="1097"/>
            <ac:spMk id="3" creationId="{980980E1-DDDE-51AD-6471-D55C09D4516C}"/>
          </ac:spMkLst>
        </pc:spChg>
      </pc:sldChg>
      <pc:sldChg chg="modSp add mod">
        <pc:chgData name="Alfred Asterjadhi" userId="39de57b9-85c0-4fd1-aaac-8ca2b6560ad0" providerId="ADAL" clId="{BFE2FB3A-0751-4420-AA69-2341C01F636E}" dt="2024-09-13T18:03:19.500" v="2027" actId="20577"/>
        <pc:sldMkLst>
          <pc:docMk/>
          <pc:sldMk cId="1069242441" sldId="1098"/>
        </pc:sldMkLst>
        <pc:spChg chg="mod">
          <ac:chgData name="Alfred Asterjadhi" userId="39de57b9-85c0-4fd1-aaac-8ca2b6560ad0" providerId="ADAL" clId="{BFE2FB3A-0751-4420-AA69-2341C01F636E}" dt="2024-09-12T23:09:20.990" v="1122" actId="207"/>
          <ac:spMkLst>
            <pc:docMk/>
            <pc:sldMk cId="1069242441" sldId="1098"/>
            <ac:spMk id="2" creationId="{8A6906DE-832D-9575-DE04-98102BF630BD}"/>
          </ac:spMkLst>
        </pc:spChg>
        <pc:spChg chg="mod">
          <ac:chgData name="Alfred Asterjadhi" userId="39de57b9-85c0-4fd1-aaac-8ca2b6560ad0" providerId="ADAL" clId="{BFE2FB3A-0751-4420-AA69-2341C01F636E}" dt="2024-09-13T18:03:19.500" v="2027" actId="20577"/>
          <ac:spMkLst>
            <pc:docMk/>
            <pc:sldMk cId="1069242441" sldId="1098"/>
            <ac:spMk id="3" creationId="{980980E1-DDDE-51AD-6471-D55C09D4516C}"/>
          </ac:spMkLst>
        </pc:spChg>
      </pc:sldChg>
      <pc:sldChg chg="modSp add mod ord">
        <pc:chgData name="Alfred Asterjadhi" userId="39de57b9-85c0-4fd1-aaac-8ca2b6560ad0" providerId="ADAL" clId="{BFE2FB3A-0751-4420-AA69-2341C01F636E}" dt="2024-09-13T18:04:58.388" v="2066" actId="20577"/>
        <pc:sldMkLst>
          <pc:docMk/>
          <pc:sldMk cId="380343872" sldId="1099"/>
        </pc:sldMkLst>
        <pc:spChg chg="mod">
          <ac:chgData name="Alfred Asterjadhi" userId="39de57b9-85c0-4fd1-aaac-8ca2b6560ad0" providerId="ADAL" clId="{BFE2FB3A-0751-4420-AA69-2341C01F636E}" dt="2024-09-13T03:13:11.315" v="2017" actId="207"/>
          <ac:spMkLst>
            <pc:docMk/>
            <pc:sldMk cId="380343872" sldId="1099"/>
            <ac:spMk id="2" creationId="{8A6906DE-832D-9575-DE04-98102BF630BD}"/>
          </ac:spMkLst>
        </pc:spChg>
        <pc:spChg chg="mod">
          <ac:chgData name="Alfred Asterjadhi" userId="39de57b9-85c0-4fd1-aaac-8ca2b6560ad0" providerId="ADAL" clId="{BFE2FB3A-0751-4420-AA69-2341C01F636E}" dt="2024-09-13T18:04:58.388" v="2066" actId="20577"/>
          <ac:spMkLst>
            <pc:docMk/>
            <pc:sldMk cId="380343872" sldId="1099"/>
            <ac:spMk id="3" creationId="{980980E1-DDDE-51AD-6471-D55C09D4516C}"/>
          </ac:spMkLst>
        </pc:spChg>
      </pc:sldChg>
      <pc:sldChg chg="modSp add mod">
        <pc:chgData name="Alfred Asterjadhi" userId="39de57b9-85c0-4fd1-aaac-8ca2b6560ad0" providerId="ADAL" clId="{BFE2FB3A-0751-4420-AA69-2341C01F636E}" dt="2024-11-13T05:12:15.514" v="2828" actId="20577"/>
        <pc:sldMkLst>
          <pc:docMk/>
          <pc:sldMk cId="1748819542" sldId="1100"/>
        </pc:sldMkLst>
        <pc:spChg chg="mod">
          <ac:chgData name="Alfred Asterjadhi" userId="39de57b9-85c0-4fd1-aaac-8ca2b6560ad0" providerId="ADAL" clId="{BFE2FB3A-0751-4420-AA69-2341C01F636E}" dt="2024-11-13T05:12:15.514" v="2828" actId="20577"/>
          <ac:spMkLst>
            <pc:docMk/>
            <pc:sldMk cId="1748819542" sldId="1100"/>
            <ac:spMk id="6" creationId="{7488035E-BDAD-477C-AA55-E8989C4B7B8C}"/>
          </ac:spMkLst>
        </pc:spChg>
        <pc:spChg chg="mod">
          <ac:chgData name="Alfred Asterjadhi" userId="39de57b9-85c0-4fd1-aaac-8ca2b6560ad0" providerId="ADAL" clId="{BFE2FB3A-0751-4420-AA69-2341C01F636E}" dt="2024-11-13T05:04:22.785" v="2710" actId="313"/>
          <ac:spMkLst>
            <pc:docMk/>
            <pc:sldMk cId="1748819542" sldId="1100"/>
            <ac:spMk id="7" creationId="{3126AA10-DC1C-4E34-80DA-B427588F2BD9}"/>
          </ac:spMkLst>
        </pc:spChg>
      </pc:sldChg>
      <pc:sldChg chg="modSp add mod">
        <pc:chgData name="Alfred Asterjadhi" userId="39de57b9-85c0-4fd1-aaac-8ca2b6560ad0" providerId="ADAL" clId="{BFE2FB3A-0751-4420-AA69-2341C01F636E}" dt="2024-11-14T21:41:38.284" v="8248"/>
        <pc:sldMkLst>
          <pc:docMk/>
          <pc:sldMk cId="3683223634" sldId="1101"/>
        </pc:sldMkLst>
        <pc:spChg chg="mod">
          <ac:chgData name="Alfred Asterjadhi" userId="39de57b9-85c0-4fd1-aaac-8ca2b6560ad0" providerId="ADAL" clId="{BFE2FB3A-0751-4420-AA69-2341C01F636E}" dt="2024-11-13T05:04:35.975" v="2712" actId="20577"/>
          <ac:spMkLst>
            <pc:docMk/>
            <pc:sldMk cId="3683223634" sldId="1101"/>
            <ac:spMk id="2" creationId="{8A6906DE-832D-9575-DE04-98102BF630BD}"/>
          </ac:spMkLst>
        </pc:spChg>
        <pc:spChg chg="mod">
          <ac:chgData name="Alfred Asterjadhi" userId="39de57b9-85c0-4fd1-aaac-8ca2b6560ad0" providerId="ADAL" clId="{BFE2FB3A-0751-4420-AA69-2341C01F636E}" dt="2024-11-14T21:41:38.284" v="8248"/>
          <ac:spMkLst>
            <pc:docMk/>
            <pc:sldMk cId="3683223634" sldId="1101"/>
            <ac:spMk id="3" creationId="{980980E1-DDDE-51AD-6471-D55C09D4516C}"/>
          </ac:spMkLst>
        </pc:spChg>
        <pc:spChg chg="mod">
          <ac:chgData name="Alfred Asterjadhi" userId="39de57b9-85c0-4fd1-aaac-8ca2b6560ad0" providerId="ADAL" clId="{BFE2FB3A-0751-4420-AA69-2341C01F636E}" dt="2024-11-13T05:12:20.576" v="2829"/>
          <ac:spMkLst>
            <pc:docMk/>
            <pc:sldMk cId="3683223634" sldId="1101"/>
            <ac:spMk id="6" creationId="{24B37604-1E29-8923-2899-CAB30D2EEDA5}"/>
          </ac:spMkLst>
        </pc:spChg>
      </pc:sldChg>
      <pc:sldChg chg="modSp add mod">
        <pc:chgData name="Alfred Asterjadhi" userId="39de57b9-85c0-4fd1-aaac-8ca2b6560ad0" providerId="ADAL" clId="{BFE2FB3A-0751-4420-AA69-2341C01F636E}" dt="2024-11-14T22:54:33.310" v="9910"/>
        <pc:sldMkLst>
          <pc:docMk/>
          <pc:sldMk cId="3816058988" sldId="1102"/>
        </pc:sldMkLst>
        <pc:spChg chg="mod">
          <ac:chgData name="Alfred Asterjadhi" userId="39de57b9-85c0-4fd1-aaac-8ca2b6560ad0" providerId="ADAL" clId="{BFE2FB3A-0751-4420-AA69-2341C01F636E}" dt="2024-11-14T02:01:25.452" v="5166" actId="20577"/>
          <ac:spMkLst>
            <pc:docMk/>
            <pc:sldMk cId="3816058988" sldId="1102"/>
            <ac:spMk id="2" creationId="{8A6906DE-832D-9575-DE04-98102BF630BD}"/>
          </ac:spMkLst>
        </pc:spChg>
        <pc:spChg chg="mod">
          <ac:chgData name="Alfred Asterjadhi" userId="39de57b9-85c0-4fd1-aaac-8ca2b6560ad0" providerId="ADAL" clId="{BFE2FB3A-0751-4420-AA69-2341C01F636E}" dt="2024-11-14T22:54:33.310" v="9910"/>
          <ac:spMkLst>
            <pc:docMk/>
            <pc:sldMk cId="3816058988" sldId="1102"/>
            <ac:spMk id="3" creationId="{980980E1-DDDE-51AD-6471-D55C09D4516C}"/>
          </ac:spMkLst>
        </pc:spChg>
        <pc:spChg chg="mod">
          <ac:chgData name="Alfred Asterjadhi" userId="39de57b9-85c0-4fd1-aaac-8ca2b6560ad0" providerId="ADAL" clId="{BFE2FB3A-0751-4420-AA69-2341C01F636E}" dt="2024-11-13T05:13:10.806" v="2855" actId="6549"/>
          <ac:spMkLst>
            <pc:docMk/>
            <pc:sldMk cId="3816058988" sldId="1102"/>
            <ac:spMk id="6" creationId="{24B37604-1E29-8923-2899-CAB30D2EEDA5}"/>
          </ac:spMkLst>
        </pc:spChg>
      </pc:sldChg>
      <pc:sldChg chg="modSp add del mod">
        <pc:chgData name="Alfred Asterjadhi" userId="39de57b9-85c0-4fd1-aaac-8ca2b6560ad0" providerId="ADAL" clId="{BFE2FB3A-0751-4420-AA69-2341C01F636E}" dt="2024-11-13T05:12:05.539" v="2820" actId="47"/>
        <pc:sldMkLst>
          <pc:docMk/>
          <pc:sldMk cId="2492517829" sldId="1103"/>
        </pc:sldMkLst>
        <pc:spChg chg="mod">
          <ac:chgData name="Alfred Asterjadhi" userId="39de57b9-85c0-4fd1-aaac-8ca2b6560ad0" providerId="ADAL" clId="{BFE2FB3A-0751-4420-AA69-2341C01F636E}" dt="2024-11-13T05:07:13.781" v="2750" actId="13926"/>
          <ac:spMkLst>
            <pc:docMk/>
            <pc:sldMk cId="2492517829" sldId="1103"/>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pChg chg="mod">
          <ac:chgData name="Alfred Asterjadhi" userId="39de57b9-85c0-4fd1-aaac-8ca2b6560ad0" providerId="ADAL" clId="{BFE2FB3A-0751-4420-AA69-2341C01F636E}" dt="2024-11-14T02:01:31.834" v="5168" actId="20577"/>
          <ac:spMkLst>
            <pc:docMk/>
            <pc:sldMk cId="2297108787" sldId="1112"/>
            <ac:spMk id="2" creationId="{8A6906DE-832D-9575-DE04-98102BF630BD}"/>
          </ac:spMkLst>
        </pc:spChg>
        <pc:spChg chg="mod">
          <ac:chgData name="Alfred Asterjadhi" userId="39de57b9-85c0-4fd1-aaac-8ca2b6560ad0" providerId="ADAL" clId="{BFE2FB3A-0751-4420-AA69-2341C01F636E}" dt="2024-11-14T22:55:32.647" v="9932"/>
          <ac:spMkLst>
            <pc:docMk/>
            <pc:sldMk cId="2297108787" sldId="1112"/>
            <ac:spMk id="3" creationId="{980980E1-DDDE-51AD-6471-D55C09D4516C}"/>
          </ac:spMkLst>
        </pc:spChg>
        <pc:spChg chg="mod">
          <ac:chgData name="Alfred Asterjadhi" userId="39de57b9-85c0-4fd1-aaac-8ca2b6560ad0" providerId="ADAL" clId="{BFE2FB3A-0751-4420-AA69-2341C01F636E}" dt="2024-11-13T05:13:22.826" v="2856"/>
          <ac:spMkLst>
            <pc:docMk/>
            <pc:sldMk cId="2297108787" sldId="1112"/>
            <ac:spMk id="6" creationId="{24B37604-1E29-8923-2899-CAB30D2EEDA5}"/>
          </ac:spMkLst>
        </pc:spChg>
      </pc:sldChg>
      <pc:sldChg chg="modSp add mod">
        <pc:chgData name="Alfred Asterjadhi" userId="39de57b9-85c0-4fd1-aaac-8ca2b6560ad0" providerId="ADAL" clId="{BFE2FB3A-0751-4420-AA69-2341C01F636E}" dt="2024-11-14T22:56:44.427" v="9954"/>
        <pc:sldMkLst>
          <pc:docMk/>
          <pc:sldMk cId="4206443155" sldId="1113"/>
        </pc:sldMkLst>
        <pc:spChg chg="mod">
          <ac:chgData name="Alfred Asterjadhi" userId="39de57b9-85c0-4fd1-aaac-8ca2b6560ad0" providerId="ADAL" clId="{BFE2FB3A-0751-4420-AA69-2341C01F636E}" dt="2024-11-14T02:01:35.591" v="5170" actId="20577"/>
          <ac:spMkLst>
            <pc:docMk/>
            <pc:sldMk cId="4206443155" sldId="1113"/>
            <ac:spMk id="2" creationId="{8A6906DE-832D-9575-DE04-98102BF630BD}"/>
          </ac:spMkLst>
        </pc:spChg>
        <pc:spChg chg="mod">
          <ac:chgData name="Alfred Asterjadhi" userId="39de57b9-85c0-4fd1-aaac-8ca2b6560ad0" providerId="ADAL" clId="{BFE2FB3A-0751-4420-AA69-2341C01F636E}" dt="2024-11-14T22:56:44.427" v="9954"/>
          <ac:spMkLst>
            <pc:docMk/>
            <pc:sldMk cId="4206443155" sldId="1113"/>
            <ac:spMk id="3" creationId="{980980E1-DDDE-51AD-6471-D55C09D4516C}"/>
          </ac:spMkLst>
        </pc:spChg>
        <pc:spChg chg="mod">
          <ac:chgData name="Alfred Asterjadhi" userId="39de57b9-85c0-4fd1-aaac-8ca2b6560ad0" providerId="ADAL" clId="{BFE2FB3A-0751-4420-AA69-2341C01F636E}" dt="2024-11-13T05:13:26.941" v="2857"/>
          <ac:spMkLst>
            <pc:docMk/>
            <pc:sldMk cId="4206443155" sldId="1113"/>
            <ac:spMk id="6" creationId="{24B37604-1E29-8923-2899-CAB30D2EEDA5}"/>
          </ac:spMkLst>
        </pc:spChg>
      </pc:sldChg>
      <pc:sldChg chg="modSp add mod">
        <pc:chgData name="Alfred Asterjadhi" userId="39de57b9-85c0-4fd1-aaac-8ca2b6560ad0" providerId="ADAL" clId="{BFE2FB3A-0751-4420-AA69-2341C01F636E}" dt="2024-11-14T22:58:37.236" v="9981"/>
        <pc:sldMkLst>
          <pc:docMk/>
          <pc:sldMk cId="62876533" sldId="1114"/>
        </pc:sldMkLst>
        <pc:spChg chg="mod">
          <ac:chgData name="Alfred Asterjadhi" userId="39de57b9-85c0-4fd1-aaac-8ca2b6560ad0" providerId="ADAL" clId="{BFE2FB3A-0751-4420-AA69-2341C01F636E}" dt="2024-11-14T02:01:42.019" v="5172" actId="20577"/>
          <ac:spMkLst>
            <pc:docMk/>
            <pc:sldMk cId="62876533" sldId="1114"/>
            <ac:spMk id="2" creationId="{8A6906DE-832D-9575-DE04-98102BF630BD}"/>
          </ac:spMkLst>
        </pc:spChg>
        <pc:spChg chg="mod">
          <ac:chgData name="Alfred Asterjadhi" userId="39de57b9-85c0-4fd1-aaac-8ca2b6560ad0" providerId="ADAL" clId="{BFE2FB3A-0751-4420-AA69-2341C01F636E}" dt="2024-11-14T22:58:37.236" v="9981"/>
          <ac:spMkLst>
            <pc:docMk/>
            <pc:sldMk cId="62876533" sldId="1114"/>
            <ac:spMk id="3" creationId="{980980E1-DDDE-51AD-6471-D55C09D4516C}"/>
          </ac:spMkLst>
        </pc:spChg>
        <pc:spChg chg="mod">
          <ac:chgData name="Alfred Asterjadhi" userId="39de57b9-85c0-4fd1-aaac-8ca2b6560ad0" providerId="ADAL" clId="{BFE2FB3A-0751-4420-AA69-2341C01F636E}" dt="2024-11-13T05:13:30.043" v="2858"/>
          <ac:spMkLst>
            <pc:docMk/>
            <pc:sldMk cId="62876533" sldId="1114"/>
            <ac:spMk id="6" creationId="{24B37604-1E29-8923-2899-CAB30D2EEDA5}"/>
          </ac:spMkLst>
        </pc:spChg>
      </pc:sldChg>
      <pc:sldChg chg="modSp add del mod">
        <pc:chgData name="Alfred Asterjadhi" userId="39de57b9-85c0-4fd1-aaac-8ca2b6560ad0" providerId="ADAL" clId="{BFE2FB3A-0751-4420-AA69-2341C01F636E}" dt="2024-11-13T05:13:42.896" v="2874" actId="47"/>
        <pc:sldMkLst>
          <pc:docMk/>
          <pc:sldMk cId="2398430007" sldId="1115"/>
        </pc:sldMkLst>
        <pc:spChg chg="mod">
          <ac:chgData name="Alfred Asterjadhi" userId="39de57b9-85c0-4fd1-aaac-8ca2b6560ad0" providerId="ADAL" clId="{BFE2FB3A-0751-4420-AA69-2341C01F636E}" dt="2024-11-13T05:08:58.990" v="2788" actId="20577"/>
          <ac:spMkLst>
            <pc:docMk/>
            <pc:sldMk cId="2398430007" sldId="1115"/>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2189951638" sldId="1116"/>
        </pc:sldMkLst>
        <pc:spChg chg="mod">
          <ac:chgData name="Alfred Asterjadhi" userId="39de57b9-85c0-4fd1-aaac-8ca2b6560ad0" providerId="ADAL" clId="{BFE2FB3A-0751-4420-AA69-2341C01F636E}" dt="2024-11-13T05:09:07.145" v="2792" actId="6549"/>
          <ac:spMkLst>
            <pc:docMk/>
            <pc:sldMk cId="2189951638" sldId="1116"/>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341851626" sldId="1117"/>
        </pc:sldMkLst>
        <pc:spChg chg="mod">
          <ac:chgData name="Alfred Asterjadhi" userId="39de57b9-85c0-4fd1-aaac-8ca2b6560ad0" providerId="ADAL" clId="{BFE2FB3A-0751-4420-AA69-2341C01F636E}" dt="2024-11-13T05:09:09.928" v="2793" actId="6549"/>
          <ac:spMkLst>
            <pc:docMk/>
            <pc:sldMk cId="341851626" sldId="1117"/>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225516848" sldId="1118"/>
        </pc:sldMkLst>
        <pc:spChg chg="mod">
          <ac:chgData name="Alfred Asterjadhi" userId="39de57b9-85c0-4fd1-aaac-8ca2b6560ad0" providerId="ADAL" clId="{BFE2FB3A-0751-4420-AA69-2341C01F636E}" dt="2024-11-13T05:09:11.994" v="2794" actId="6549"/>
          <ac:spMkLst>
            <pc:docMk/>
            <pc:sldMk cId="4225516848" sldId="1118"/>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913751574" sldId="1119"/>
        </pc:sldMkLst>
        <pc:spChg chg="mod">
          <ac:chgData name="Alfred Asterjadhi" userId="39de57b9-85c0-4fd1-aaac-8ca2b6560ad0" providerId="ADAL" clId="{BFE2FB3A-0751-4420-AA69-2341C01F636E}" dt="2024-11-13T05:09:14.651" v="2795" actId="6549"/>
          <ac:spMkLst>
            <pc:docMk/>
            <pc:sldMk cId="1913751574" sldId="1119"/>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148679962" sldId="1120"/>
        </pc:sldMkLst>
        <pc:spChg chg="mod">
          <ac:chgData name="Alfred Asterjadhi" userId="39de57b9-85c0-4fd1-aaac-8ca2b6560ad0" providerId="ADAL" clId="{BFE2FB3A-0751-4420-AA69-2341C01F636E}" dt="2024-11-13T05:09:17.166" v="2796" actId="6549"/>
          <ac:spMkLst>
            <pc:docMk/>
            <pc:sldMk cId="4148679962" sldId="1120"/>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478600039" sldId="1121"/>
        </pc:sldMkLst>
        <pc:spChg chg="mod">
          <ac:chgData name="Alfred Asterjadhi" userId="39de57b9-85c0-4fd1-aaac-8ca2b6560ad0" providerId="ADAL" clId="{BFE2FB3A-0751-4420-AA69-2341C01F636E}" dt="2024-11-13T05:09:19.104" v="2797" actId="6549"/>
          <ac:spMkLst>
            <pc:docMk/>
            <pc:sldMk cId="1478600039" sldId="1121"/>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pChg chg="mod">
          <ac:chgData name="Alfred Asterjadhi" userId="39de57b9-85c0-4fd1-aaac-8ca2b6560ad0" providerId="ADAL" clId="{BFE2FB3A-0751-4420-AA69-2341C01F636E}" dt="2024-11-13T05:15:04.804" v="2909" actId="20577"/>
          <ac:spMkLst>
            <pc:docMk/>
            <pc:sldMk cId="858652660" sldId="1122"/>
            <ac:spMk id="2" creationId="{8A6906DE-832D-9575-DE04-98102BF630BD}"/>
          </ac:spMkLst>
        </pc:spChg>
        <pc:spChg chg="mod">
          <ac:chgData name="Alfred Asterjadhi" userId="39de57b9-85c0-4fd1-aaac-8ca2b6560ad0" providerId="ADAL" clId="{BFE2FB3A-0751-4420-AA69-2341C01F636E}" dt="2024-11-14T21:42:56.272" v="8265"/>
          <ac:spMkLst>
            <pc:docMk/>
            <pc:sldMk cId="858652660" sldId="1122"/>
            <ac:spMk id="3" creationId="{980980E1-DDDE-51AD-6471-D55C09D4516C}"/>
          </ac:spMkLst>
        </pc:spChg>
        <pc:spChg chg="add">
          <ac:chgData name="Alfred Asterjadhi" userId="39de57b9-85c0-4fd1-aaac-8ca2b6560ad0" providerId="ADAL" clId="{BFE2FB3A-0751-4420-AA69-2341C01F636E}" dt="2024-11-13T05:16:56.275" v="2940"/>
          <ac:spMkLst>
            <pc:docMk/>
            <pc:sldMk cId="858652660" sldId="1122"/>
            <ac:spMk id="7" creationId="{CA46702E-D2F8-D4CF-7B4B-6E83C359D549}"/>
          </ac:spMkLst>
        </pc:spChg>
        <pc:picChg chg="add mod">
          <ac:chgData name="Alfred Asterjadhi" userId="39de57b9-85c0-4fd1-aaac-8ca2b6560ad0" providerId="ADAL" clId="{BFE2FB3A-0751-4420-AA69-2341C01F636E}" dt="2024-11-13T05:20:09.945" v="2990" actId="1076"/>
          <ac:picMkLst>
            <pc:docMk/>
            <pc:sldMk cId="858652660" sldId="1122"/>
            <ac:picMk id="8" creationId="{F013EA09-28DF-0165-B8CB-B60EBCA60290}"/>
          </ac:picMkLst>
        </pc:picChg>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pChg chg="mod">
          <ac:chgData name="Alfred Asterjadhi" userId="39de57b9-85c0-4fd1-aaac-8ca2b6560ad0" providerId="ADAL" clId="{BFE2FB3A-0751-4420-AA69-2341C01F636E}" dt="2024-11-13T05:15:06.452" v="2910" actId="20577"/>
          <ac:spMkLst>
            <pc:docMk/>
            <pc:sldMk cId="2293726077" sldId="1123"/>
            <ac:spMk id="2" creationId="{8A6906DE-832D-9575-DE04-98102BF630BD}"/>
          </ac:spMkLst>
        </pc:spChg>
        <pc:spChg chg="mod">
          <ac:chgData name="Alfred Asterjadhi" userId="39de57b9-85c0-4fd1-aaac-8ca2b6560ad0" providerId="ADAL" clId="{BFE2FB3A-0751-4420-AA69-2341C01F636E}" dt="2024-11-14T21:44:04.421" v="8281"/>
          <ac:spMkLst>
            <pc:docMk/>
            <pc:sldMk cId="2293726077" sldId="1123"/>
            <ac:spMk id="3" creationId="{980980E1-DDDE-51AD-6471-D55C09D4516C}"/>
          </ac:spMkLst>
        </pc:spChg>
        <pc:spChg chg="add">
          <ac:chgData name="Alfred Asterjadhi" userId="39de57b9-85c0-4fd1-aaac-8ca2b6560ad0" providerId="ADAL" clId="{BFE2FB3A-0751-4420-AA69-2341C01F636E}" dt="2024-11-13T05:19:03.372" v="2972"/>
          <ac:spMkLst>
            <pc:docMk/>
            <pc:sldMk cId="2293726077" sldId="1123"/>
            <ac:spMk id="7" creationId="{26E2BA76-E1B7-DEF1-9709-59DF05098EEF}"/>
          </ac:spMkLst>
        </pc:spChg>
        <pc:picChg chg="add mod">
          <ac:chgData name="Alfred Asterjadhi" userId="39de57b9-85c0-4fd1-aaac-8ca2b6560ad0" providerId="ADAL" clId="{BFE2FB3A-0751-4420-AA69-2341C01F636E}" dt="2024-11-13T05:19:27.350" v="2980" actId="1076"/>
          <ac:picMkLst>
            <pc:docMk/>
            <pc:sldMk cId="2293726077" sldId="1123"/>
            <ac:picMk id="8" creationId="{C2B8AA49-0B80-DC04-AC90-6AF34DE184E5}"/>
          </ac:picMkLst>
        </pc:picChg>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pChg chg="mod">
          <ac:chgData name="Alfred Asterjadhi" userId="39de57b9-85c0-4fd1-aaac-8ca2b6560ad0" providerId="ADAL" clId="{BFE2FB3A-0751-4420-AA69-2341C01F636E}" dt="2024-11-13T05:15:08.065" v="2911" actId="20577"/>
          <ac:spMkLst>
            <pc:docMk/>
            <pc:sldMk cId="3364972017" sldId="1124"/>
            <ac:spMk id="2" creationId="{8A6906DE-832D-9575-DE04-98102BF630BD}"/>
          </ac:spMkLst>
        </pc:spChg>
        <pc:spChg chg="mod">
          <ac:chgData name="Alfred Asterjadhi" userId="39de57b9-85c0-4fd1-aaac-8ca2b6560ad0" providerId="ADAL" clId="{BFE2FB3A-0751-4420-AA69-2341C01F636E}" dt="2024-11-14T21:45:04.893" v="8297"/>
          <ac:spMkLst>
            <pc:docMk/>
            <pc:sldMk cId="3364972017" sldId="1124"/>
            <ac:spMk id="3" creationId="{980980E1-DDDE-51AD-6471-D55C09D4516C}"/>
          </ac:spMkLst>
        </pc:spChg>
        <pc:spChg chg="add">
          <ac:chgData name="Alfred Asterjadhi" userId="39de57b9-85c0-4fd1-aaac-8ca2b6560ad0" providerId="ADAL" clId="{BFE2FB3A-0751-4420-AA69-2341C01F636E}" dt="2024-11-13T05:20:55.096" v="3010"/>
          <ac:spMkLst>
            <pc:docMk/>
            <pc:sldMk cId="3364972017" sldId="1124"/>
            <ac:spMk id="7" creationId="{2B80D4AC-CE7B-F19E-39B5-EEB6B79F581A}"/>
          </ac:spMkLst>
        </pc:spChg>
        <pc:picChg chg="add mod">
          <ac:chgData name="Alfred Asterjadhi" userId="39de57b9-85c0-4fd1-aaac-8ca2b6560ad0" providerId="ADAL" clId="{BFE2FB3A-0751-4420-AA69-2341C01F636E}" dt="2024-11-13T05:21:50.099" v="3024" actId="1076"/>
          <ac:picMkLst>
            <pc:docMk/>
            <pc:sldMk cId="3364972017" sldId="1124"/>
            <ac:picMk id="8" creationId="{171EB306-16FD-4949-9040-6A37BD1EDC07}"/>
          </ac:picMkLst>
        </pc:picChg>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pChg chg="mod">
          <ac:chgData name="Alfred Asterjadhi" userId="39de57b9-85c0-4fd1-aaac-8ca2b6560ad0" providerId="ADAL" clId="{BFE2FB3A-0751-4420-AA69-2341C01F636E}" dt="2024-11-13T05:15:09.717" v="2912" actId="20577"/>
          <ac:spMkLst>
            <pc:docMk/>
            <pc:sldMk cId="3616908579" sldId="1125"/>
            <ac:spMk id="2" creationId="{8A6906DE-832D-9575-DE04-98102BF630BD}"/>
          </ac:spMkLst>
        </pc:spChg>
        <pc:spChg chg="mod">
          <ac:chgData name="Alfred Asterjadhi" userId="39de57b9-85c0-4fd1-aaac-8ca2b6560ad0" providerId="ADAL" clId="{BFE2FB3A-0751-4420-AA69-2341C01F636E}" dt="2024-11-14T21:46:05.986" v="8313"/>
          <ac:spMkLst>
            <pc:docMk/>
            <pc:sldMk cId="3616908579" sldId="1125"/>
            <ac:spMk id="3" creationId="{980980E1-DDDE-51AD-6471-D55C09D4516C}"/>
          </ac:spMkLst>
        </pc:spChg>
        <pc:spChg chg="add">
          <ac:chgData name="Alfred Asterjadhi" userId="39de57b9-85c0-4fd1-aaac-8ca2b6560ad0" providerId="ADAL" clId="{BFE2FB3A-0751-4420-AA69-2341C01F636E}" dt="2024-11-13T05:22:31.802" v="3059"/>
          <ac:spMkLst>
            <pc:docMk/>
            <pc:sldMk cId="3616908579" sldId="1125"/>
            <ac:spMk id="7" creationId="{DE2B08E2-B409-F2DE-FE69-CA8CC37DE35E}"/>
          </ac:spMkLst>
        </pc:spChg>
        <pc:picChg chg="add mod">
          <ac:chgData name="Alfred Asterjadhi" userId="39de57b9-85c0-4fd1-aaac-8ca2b6560ad0" providerId="ADAL" clId="{BFE2FB3A-0751-4420-AA69-2341C01F636E}" dt="2024-11-14T01:23:47.236" v="4931" actId="1076"/>
          <ac:picMkLst>
            <pc:docMk/>
            <pc:sldMk cId="3616908579" sldId="1125"/>
            <ac:picMk id="8" creationId="{1AFA3615-C651-6BAC-CBFC-36CB6B35F74D}"/>
          </ac:picMkLst>
        </pc:picChg>
      </pc:sldChg>
      <pc:sldChg chg="addSp modSp add mod">
        <pc:chgData name="Alfred Asterjadhi" userId="39de57b9-85c0-4fd1-aaac-8ca2b6560ad0" providerId="ADAL" clId="{BFE2FB3A-0751-4420-AA69-2341C01F636E}" dt="2024-11-14T21:47:08.207" v="8330" actId="6549"/>
        <pc:sldMkLst>
          <pc:docMk/>
          <pc:sldMk cId="170855879" sldId="1126"/>
        </pc:sldMkLst>
        <pc:spChg chg="mod">
          <ac:chgData name="Alfred Asterjadhi" userId="39de57b9-85c0-4fd1-aaac-8ca2b6560ad0" providerId="ADAL" clId="{BFE2FB3A-0751-4420-AA69-2341C01F636E}" dt="2024-11-13T05:15:11.463" v="2913" actId="20577"/>
          <ac:spMkLst>
            <pc:docMk/>
            <pc:sldMk cId="170855879" sldId="1126"/>
            <ac:spMk id="2" creationId="{8A6906DE-832D-9575-DE04-98102BF630BD}"/>
          </ac:spMkLst>
        </pc:spChg>
        <pc:spChg chg="mod">
          <ac:chgData name="Alfred Asterjadhi" userId="39de57b9-85c0-4fd1-aaac-8ca2b6560ad0" providerId="ADAL" clId="{BFE2FB3A-0751-4420-AA69-2341C01F636E}" dt="2024-11-14T21:47:08.207" v="8330" actId="6549"/>
          <ac:spMkLst>
            <pc:docMk/>
            <pc:sldMk cId="170855879" sldId="1126"/>
            <ac:spMk id="3" creationId="{980980E1-DDDE-51AD-6471-D55C09D4516C}"/>
          </ac:spMkLst>
        </pc:spChg>
        <pc:picChg chg="add mod">
          <ac:chgData name="Alfred Asterjadhi" userId="39de57b9-85c0-4fd1-aaac-8ca2b6560ad0" providerId="ADAL" clId="{BFE2FB3A-0751-4420-AA69-2341C01F636E}" dt="2024-11-13T05:24:27.049" v="3115" actId="1076"/>
          <ac:picMkLst>
            <pc:docMk/>
            <pc:sldMk cId="170855879" sldId="1126"/>
            <ac:picMk id="7" creationId="{FC43EAE6-07FF-8D68-CE73-58E764C53F46}"/>
          </ac:picMkLst>
        </pc:picChg>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pChg chg="mod">
          <ac:chgData name="Alfred Asterjadhi" userId="39de57b9-85c0-4fd1-aaac-8ca2b6560ad0" providerId="ADAL" clId="{BFE2FB3A-0751-4420-AA69-2341C01F636E}" dt="2024-11-13T05:15:14.114" v="2915" actId="20577"/>
          <ac:spMkLst>
            <pc:docMk/>
            <pc:sldMk cId="4058107372" sldId="1127"/>
            <ac:spMk id="2" creationId="{8A6906DE-832D-9575-DE04-98102BF630BD}"/>
          </ac:spMkLst>
        </pc:spChg>
        <pc:spChg chg="mod">
          <ac:chgData name="Alfred Asterjadhi" userId="39de57b9-85c0-4fd1-aaac-8ca2b6560ad0" providerId="ADAL" clId="{BFE2FB3A-0751-4420-AA69-2341C01F636E}" dt="2024-11-14T21:48:02.931" v="8356"/>
          <ac:spMkLst>
            <pc:docMk/>
            <pc:sldMk cId="4058107372" sldId="1127"/>
            <ac:spMk id="3" creationId="{980980E1-DDDE-51AD-6471-D55C09D4516C}"/>
          </ac:spMkLst>
        </pc:spChg>
        <pc:spChg chg="add">
          <ac:chgData name="Alfred Asterjadhi" userId="39de57b9-85c0-4fd1-aaac-8ca2b6560ad0" providerId="ADAL" clId="{BFE2FB3A-0751-4420-AA69-2341C01F636E}" dt="2024-11-13T05:25:12.590" v="3142"/>
          <ac:spMkLst>
            <pc:docMk/>
            <pc:sldMk cId="4058107372" sldId="1127"/>
            <ac:spMk id="7" creationId="{49ACEFBB-77B3-2912-F056-D34303BB47EB}"/>
          </ac:spMkLst>
        </pc:spChg>
        <pc:picChg chg="add mod">
          <ac:chgData name="Alfred Asterjadhi" userId="39de57b9-85c0-4fd1-aaac-8ca2b6560ad0" providerId="ADAL" clId="{BFE2FB3A-0751-4420-AA69-2341C01F636E}" dt="2024-11-13T05:25:21.817" v="3146" actId="1076"/>
          <ac:picMkLst>
            <pc:docMk/>
            <pc:sldMk cId="4058107372" sldId="1127"/>
            <ac:picMk id="8" creationId="{F215F077-E8E9-9491-10AA-1E14EB8140A7}"/>
          </ac:picMkLst>
        </pc:picChg>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pChg chg="mod">
          <ac:chgData name="Alfred Asterjadhi" userId="39de57b9-85c0-4fd1-aaac-8ca2b6560ad0" providerId="ADAL" clId="{BFE2FB3A-0751-4420-AA69-2341C01F636E}" dt="2024-11-13T05:15:18.063" v="2917" actId="20577"/>
          <ac:spMkLst>
            <pc:docMk/>
            <pc:sldMk cId="3440676622" sldId="1128"/>
            <ac:spMk id="2" creationId="{8A6906DE-832D-9575-DE04-98102BF630BD}"/>
          </ac:spMkLst>
        </pc:spChg>
        <pc:spChg chg="mod">
          <ac:chgData name="Alfred Asterjadhi" userId="39de57b9-85c0-4fd1-aaac-8ca2b6560ad0" providerId="ADAL" clId="{BFE2FB3A-0751-4420-AA69-2341C01F636E}" dt="2024-11-14T21:49:01.032" v="8374"/>
          <ac:spMkLst>
            <pc:docMk/>
            <pc:sldMk cId="3440676622" sldId="1128"/>
            <ac:spMk id="3" creationId="{980980E1-DDDE-51AD-6471-D55C09D4516C}"/>
          </ac:spMkLst>
        </pc:spChg>
      </pc:sldChg>
      <pc:sldChg chg="modSp add mod">
        <pc:chgData name="Alfred Asterjadhi" userId="39de57b9-85c0-4fd1-aaac-8ca2b6560ad0" providerId="ADAL" clId="{BFE2FB3A-0751-4420-AA69-2341C01F636E}" dt="2024-11-14T21:49:49.034" v="8394" actId="6549"/>
        <pc:sldMkLst>
          <pc:docMk/>
          <pc:sldMk cId="2487151887" sldId="1129"/>
        </pc:sldMkLst>
        <pc:spChg chg="mod">
          <ac:chgData name="Alfred Asterjadhi" userId="39de57b9-85c0-4fd1-aaac-8ca2b6560ad0" providerId="ADAL" clId="{BFE2FB3A-0751-4420-AA69-2341C01F636E}" dt="2024-11-13T05:15:21.306" v="2919" actId="20577"/>
          <ac:spMkLst>
            <pc:docMk/>
            <pc:sldMk cId="2487151887" sldId="1129"/>
            <ac:spMk id="2" creationId="{8A6906DE-832D-9575-DE04-98102BF630BD}"/>
          </ac:spMkLst>
        </pc:spChg>
        <pc:spChg chg="mod">
          <ac:chgData name="Alfred Asterjadhi" userId="39de57b9-85c0-4fd1-aaac-8ca2b6560ad0" providerId="ADAL" clId="{BFE2FB3A-0751-4420-AA69-2341C01F636E}" dt="2024-11-14T21:49:49.034" v="8394" actId="6549"/>
          <ac:spMkLst>
            <pc:docMk/>
            <pc:sldMk cId="2487151887" sldId="1129"/>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pChg chg="mod">
          <ac:chgData name="Alfred Asterjadhi" userId="39de57b9-85c0-4fd1-aaac-8ca2b6560ad0" providerId="ADAL" clId="{BFE2FB3A-0751-4420-AA69-2341C01F636E}" dt="2024-11-13T05:15:23.902" v="2921" actId="20577"/>
          <ac:spMkLst>
            <pc:docMk/>
            <pc:sldMk cId="4168287898" sldId="1130"/>
            <ac:spMk id="2" creationId="{8A6906DE-832D-9575-DE04-98102BF630BD}"/>
          </ac:spMkLst>
        </pc:spChg>
        <pc:spChg chg="mod">
          <ac:chgData name="Alfred Asterjadhi" userId="39de57b9-85c0-4fd1-aaac-8ca2b6560ad0" providerId="ADAL" clId="{BFE2FB3A-0751-4420-AA69-2341C01F636E}" dt="2024-11-14T21:50:35.208" v="8410"/>
          <ac:spMkLst>
            <pc:docMk/>
            <pc:sldMk cId="4168287898" sldId="1130"/>
            <ac:spMk id="3" creationId="{980980E1-DDDE-51AD-6471-D55C09D4516C}"/>
          </ac:spMkLst>
        </pc:spChg>
      </pc:sldChg>
      <pc:sldChg chg="modSp add mod">
        <pc:chgData name="Alfred Asterjadhi" userId="39de57b9-85c0-4fd1-aaac-8ca2b6560ad0" providerId="ADAL" clId="{BFE2FB3A-0751-4420-AA69-2341C01F636E}" dt="2024-11-14T21:51:31.006" v="8428"/>
        <pc:sldMkLst>
          <pc:docMk/>
          <pc:sldMk cId="1971099903" sldId="1131"/>
        </pc:sldMkLst>
        <pc:spChg chg="mod">
          <ac:chgData name="Alfred Asterjadhi" userId="39de57b9-85c0-4fd1-aaac-8ca2b6560ad0" providerId="ADAL" clId="{BFE2FB3A-0751-4420-AA69-2341C01F636E}" dt="2024-11-13T05:15:26.105" v="2923" actId="20577"/>
          <ac:spMkLst>
            <pc:docMk/>
            <pc:sldMk cId="1971099903" sldId="1131"/>
            <ac:spMk id="2" creationId="{8A6906DE-832D-9575-DE04-98102BF630BD}"/>
          </ac:spMkLst>
        </pc:spChg>
        <pc:spChg chg="mod">
          <ac:chgData name="Alfred Asterjadhi" userId="39de57b9-85c0-4fd1-aaac-8ca2b6560ad0" providerId="ADAL" clId="{BFE2FB3A-0751-4420-AA69-2341C01F636E}" dt="2024-11-14T21:51:31.006" v="8428"/>
          <ac:spMkLst>
            <pc:docMk/>
            <pc:sldMk cId="1971099903" sldId="1131"/>
            <ac:spMk id="3" creationId="{980980E1-DDDE-51AD-6471-D55C09D4516C}"/>
          </ac:spMkLst>
        </pc:spChg>
      </pc:sldChg>
      <pc:sldChg chg="modSp add mod">
        <pc:chgData name="Alfred Asterjadhi" userId="39de57b9-85c0-4fd1-aaac-8ca2b6560ad0" providerId="ADAL" clId="{BFE2FB3A-0751-4420-AA69-2341C01F636E}" dt="2024-11-14T21:52:58.208" v="8448"/>
        <pc:sldMkLst>
          <pc:docMk/>
          <pc:sldMk cId="3819773024" sldId="1132"/>
        </pc:sldMkLst>
        <pc:spChg chg="mod">
          <ac:chgData name="Alfred Asterjadhi" userId="39de57b9-85c0-4fd1-aaac-8ca2b6560ad0" providerId="ADAL" clId="{BFE2FB3A-0751-4420-AA69-2341C01F636E}" dt="2024-11-13T05:15:28.451" v="2925" actId="20577"/>
          <ac:spMkLst>
            <pc:docMk/>
            <pc:sldMk cId="3819773024" sldId="1132"/>
            <ac:spMk id="2" creationId="{8A6906DE-832D-9575-DE04-98102BF630BD}"/>
          </ac:spMkLst>
        </pc:spChg>
        <pc:spChg chg="mod">
          <ac:chgData name="Alfred Asterjadhi" userId="39de57b9-85c0-4fd1-aaac-8ca2b6560ad0" providerId="ADAL" clId="{BFE2FB3A-0751-4420-AA69-2341C01F636E}" dt="2024-11-14T21:52:58.208" v="8448"/>
          <ac:spMkLst>
            <pc:docMk/>
            <pc:sldMk cId="3819773024" sldId="1132"/>
            <ac:spMk id="3" creationId="{980980E1-DDDE-51AD-6471-D55C09D4516C}"/>
          </ac:spMkLst>
        </pc:spChg>
      </pc:sldChg>
      <pc:sldChg chg="modSp add mod">
        <pc:chgData name="Alfred Asterjadhi" userId="39de57b9-85c0-4fd1-aaac-8ca2b6560ad0" providerId="ADAL" clId="{BFE2FB3A-0751-4420-AA69-2341C01F636E}" dt="2024-11-14T21:53:43.886" v="8478"/>
        <pc:sldMkLst>
          <pc:docMk/>
          <pc:sldMk cId="1437523343" sldId="1133"/>
        </pc:sldMkLst>
        <pc:spChg chg="mod">
          <ac:chgData name="Alfred Asterjadhi" userId="39de57b9-85c0-4fd1-aaac-8ca2b6560ad0" providerId="ADAL" clId="{BFE2FB3A-0751-4420-AA69-2341C01F636E}" dt="2024-11-13T05:15:30.065" v="2927" actId="20577"/>
          <ac:spMkLst>
            <pc:docMk/>
            <pc:sldMk cId="1437523343" sldId="1133"/>
            <ac:spMk id="2" creationId="{8A6906DE-832D-9575-DE04-98102BF630BD}"/>
          </ac:spMkLst>
        </pc:spChg>
        <pc:spChg chg="mod">
          <ac:chgData name="Alfred Asterjadhi" userId="39de57b9-85c0-4fd1-aaac-8ca2b6560ad0" providerId="ADAL" clId="{BFE2FB3A-0751-4420-AA69-2341C01F636E}" dt="2024-11-14T21:53:43.886" v="8478"/>
          <ac:spMkLst>
            <pc:docMk/>
            <pc:sldMk cId="1437523343" sldId="1133"/>
            <ac:spMk id="3" creationId="{980980E1-DDDE-51AD-6471-D55C09D4516C}"/>
          </ac:spMkLst>
        </pc:spChg>
      </pc:sldChg>
      <pc:sldChg chg="modSp add mod">
        <pc:chgData name="Alfred Asterjadhi" userId="39de57b9-85c0-4fd1-aaac-8ca2b6560ad0" providerId="ADAL" clId="{BFE2FB3A-0751-4420-AA69-2341C01F636E}" dt="2024-11-14T21:54:41.215" v="8501"/>
        <pc:sldMkLst>
          <pc:docMk/>
          <pc:sldMk cId="2834628410" sldId="1134"/>
        </pc:sldMkLst>
        <pc:spChg chg="mod">
          <ac:chgData name="Alfred Asterjadhi" userId="39de57b9-85c0-4fd1-aaac-8ca2b6560ad0" providerId="ADAL" clId="{BFE2FB3A-0751-4420-AA69-2341C01F636E}" dt="2024-11-13T05:15:32.151" v="2929" actId="20577"/>
          <ac:spMkLst>
            <pc:docMk/>
            <pc:sldMk cId="2834628410" sldId="1134"/>
            <ac:spMk id="2" creationId="{8A6906DE-832D-9575-DE04-98102BF630BD}"/>
          </ac:spMkLst>
        </pc:spChg>
        <pc:spChg chg="mod">
          <ac:chgData name="Alfred Asterjadhi" userId="39de57b9-85c0-4fd1-aaac-8ca2b6560ad0" providerId="ADAL" clId="{BFE2FB3A-0751-4420-AA69-2341C01F636E}" dt="2024-11-14T21:54:41.215" v="8501"/>
          <ac:spMkLst>
            <pc:docMk/>
            <pc:sldMk cId="2834628410" sldId="1134"/>
            <ac:spMk id="3" creationId="{980980E1-DDDE-51AD-6471-D55C09D4516C}"/>
          </ac:spMkLst>
        </pc:spChg>
      </pc:sldChg>
      <pc:sldChg chg="modSp add mod">
        <pc:chgData name="Alfred Asterjadhi" userId="39de57b9-85c0-4fd1-aaac-8ca2b6560ad0" providerId="ADAL" clId="{BFE2FB3A-0751-4420-AA69-2341C01F636E}" dt="2024-11-14T21:55:19.393" v="8519"/>
        <pc:sldMkLst>
          <pc:docMk/>
          <pc:sldMk cId="2537333530" sldId="1135"/>
        </pc:sldMkLst>
        <pc:spChg chg="mod">
          <ac:chgData name="Alfred Asterjadhi" userId="39de57b9-85c0-4fd1-aaac-8ca2b6560ad0" providerId="ADAL" clId="{BFE2FB3A-0751-4420-AA69-2341C01F636E}" dt="2024-11-13T05:15:34.493" v="2931" actId="20577"/>
          <ac:spMkLst>
            <pc:docMk/>
            <pc:sldMk cId="2537333530" sldId="1135"/>
            <ac:spMk id="2" creationId="{8A6906DE-832D-9575-DE04-98102BF630BD}"/>
          </ac:spMkLst>
        </pc:spChg>
        <pc:spChg chg="mod">
          <ac:chgData name="Alfred Asterjadhi" userId="39de57b9-85c0-4fd1-aaac-8ca2b6560ad0" providerId="ADAL" clId="{BFE2FB3A-0751-4420-AA69-2341C01F636E}" dt="2024-11-14T21:55:19.393" v="8519"/>
          <ac:spMkLst>
            <pc:docMk/>
            <pc:sldMk cId="2537333530" sldId="1135"/>
            <ac:spMk id="3" creationId="{980980E1-DDDE-51AD-6471-D55C09D4516C}"/>
          </ac:spMkLst>
        </pc:spChg>
      </pc:sldChg>
      <pc:sldChg chg="modSp add mod">
        <pc:chgData name="Alfred Asterjadhi" userId="39de57b9-85c0-4fd1-aaac-8ca2b6560ad0" providerId="ADAL" clId="{BFE2FB3A-0751-4420-AA69-2341C01F636E}" dt="2024-11-14T21:55:58.907" v="8535"/>
        <pc:sldMkLst>
          <pc:docMk/>
          <pc:sldMk cId="2592515062" sldId="1136"/>
        </pc:sldMkLst>
        <pc:spChg chg="mod">
          <ac:chgData name="Alfred Asterjadhi" userId="39de57b9-85c0-4fd1-aaac-8ca2b6560ad0" providerId="ADAL" clId="{BFE2FB3A-0751-4420-AA69-2341C01F636E}" dt="2024-11-13T05:15:38.569" v="2933" actId="20577"/>
          <ac:spMkLst>
            <pc:docMk/>
            <pc:sldMk cId="2592515062" sldId="1136"/>
            <ac:spMk id="2" creationId="{8A6906DE-832D-9575-DE04-98102BF630BD}"/>
          </ac:spMkLst>
        </pc:spChg>
        <pc:spChg chg="mod">
          <ac:chgData name="Alfred Asterjadhi" userId="39de57b9-85c0-4fd1-aaac-8ca2b6560ad0" providerId="ADAL" clId="{BFE2FB3A-0751-4420-AA69-2341C01F636E}" dt="2024-11-14T21:55:58.907" v="8535"/>
          <ac:spMkLst>
            <pc:docMk/>
            <pc:sldMk cId="2592515062" sldId="1136"/>
            <ac:spMk id="3" creationId="{980980E1-DDDE-51AD-6471-D55C09D4516C}"/>
          </ac:spMkLst>
        </pc:spChg>
      </pc:sldChg>
      <pc:sldChg chg="modSp add mod">
        <pc:chgData name="Alfred Asterjadhi" userId="39de57b9-85c0-4fd1-aaac-8ca2b6560ad0" providerId="ADAL" clId="{BFE2FB3A-0751-4420-AA69-2341C01F636E}" dt="2024-11-14T22:59:40.494" v="10004"/>
        <pc:sldMkLst>
          <pc:docMk/>
          <pc:sldMk cId="1984392991" sldId="1137"/>
        </pc:sldMkLst>
        <pc:spChg chg="mod">
          <ac:chgData name="Alfred Asterjadhi" userId="39de57b9-85c0-4fd1-aaac-8ca2b6560ad0" providerId="ADAL" clId="{BFE2FB3A-0751-4420-AA69-2341C01F636E}" dt="2024-11-14T02:01:45.871" v="5174" actId="20577"/>
          <ac:spMkLst>
            <pc:docMk/>
            <pc:sldMk cId="1984392991" sldId="1137"/>
            <ac:spMk id="2" creationId="{8A6906DE-832D-9575-DE04-98102BF630BD}"/>
          </ac:spMkLst>
        </pc:spChg>
        <pc:spChg chg="mod">
          <ac:chgData name="Alfred Asterjadhi" userId="39de57b9-85c0-4fd1-aaac-8ca2b6560ad0" providerId="ADAL" clId="{BFE2FB3A-0751-4420-AA69-2341C01F636E}" dt="2024-11-14T22:59:40.494" v="10004"/>
          <ac:spMkLst>
            <pc:docMk/>
            <pc:sldMk cId="1984392991" sldId="1137"/>
            <ac:spMk id="3" creationId="{980980E1-DDDE-51AD-6471-D55C09D4516C}"/>
          </ac:spMkLst>
        </pc:spChg>
      </pc:sldChg>
      <pc:sldChg chg="addSp modSp add mod">
        <pc:chgData name="Alfred Asterjadhi" userId="39de57b9-85c0-4fd1-aaac-8ca2b6560ad0" providerId="ADAL" clId="{BFE2FB3A-0751-4420-AA69-2341C01F636E}" dt="2024-11-14T23:00:40.819" v="10022"/>
        <pc:sldMkLst>
          <pc:docMk/>
          <pc:sldMk cId="577844956" sldId="1138"/>
        </pc:sldMkLst>
        <pc:spChg chg="mod">
          <ac:chgData name="Alfred Asterjadhi" userId="39de57b9-85c0-4fd1-aaac-8ca2b6560ad0" providerId="ADAL" clId="{BFE2FB3A-0751-4420-AA69-2341C01F636E}" dt="2024-11-14T02:01:50.653" v="5176" actId="20577"/>
          <ac:spMkLst>
            <pc:docMk/>
            <pc:sldMk cId="577844956" sldId="1138"/>
            <ac:spMk id="2" creationId="{8A6906DE-832D-9575-DE04-98102BF630BD}"/>
          </ac:spMkLst>
        </pc:spChg>
        <pc:spChg chg="mod">
          <ac:chgData name="Alfred Asterjadhi" userId="39de57b9-85c0-4fd1-aaac-8ca2b6560ad0" providerId="ADAL" clId="{BFE2FB3A-0751-4420-AA69-2341C01F636E}" dt="2024-11-14T23:00:40.819" v="10022"/>
          <ac:spMkLst>
            <pc:docMk/>
            <pc:sldMk cId="577844956" sldId="1138"/>
            <ac:spMk id="3" creationId="{980980E1-DDDE-51AD-6471-D55C09D4516C}"/>
          </ac:spMkLst>
        </pc:spChg>
        <pc:spChg chg="add mod">
          <ac:chgData name="Alfred Asterjadhi" userId="39de57b9-85c0-4fd1-aaac-8ca2b6560ad0" providerId="ADAL" clId="{BFE2FB3A-0751-4420-AA69-2341C01F636E}" dt="2024-11-13T17:13:03.177" v="3376"/>
          <ac:spMkLst>
            <pc:docMk/>
            <pc:sldMk cId="577844956" sldId="1138"/>
            <ac:spMk id="8" creationId="{C7AC6B96-601B-4F3A-58FE-85F90E20B140}"/>
          </ac:spMkLst>
        </pc:spChg>
        <pc:graphicFrameChg chg="add mod">
          <ac:chgData name="Alfred Asterjadhi" userId="39de57b9-85c0-4fd1-aaac-8ca2b6560ad0" providerId="ADAL" clId="{BFE2FB3A-0751-4420-AA69-2341C01F636E}" dt="2024-11-13T17:13:02.316" v="3375"/>
          <ac:graphicFrameMkLst>
            <pc:docMk/>
            <pc:sldMk cId="577844956" sldId="1138"/>
            <ac:graphicFrameMk id="7" creationId="{38D8E3C3-8A80-A212-FC18-39D831E4EE07}"/>
          </ac:graphicFrameMkLst>
        </pc:graphicFrameChg>
      </pc:sldChg>
      <pc:sldChg chg="modSp add mod">
        <pc:chgData name="Alfred Asterjadhi" userId="39de57b9-85c0-4fd1-aaac-8ca2b6560ad0" providerId="ADAL" clId="{BFE2FB3A-0751-4420-AA69-2341C01F636E}" dt="2024-11-14T23:03:25.045" v="10060" actId="6549"/>
        <pc:sldMkLst>
          <pc:docMk/>
          <pc:sldMk cId="3003676021" sldId="1139"/>
        </pc:sldMkLst>
        <pc:spChg chg="mod">
          <ac:chgData name="Alfred Asterjadhi" userId="39de57b9-85c0-4fd1-aaac-8ca2b6560ad0" providerId="ADAL" clId="{BFE2FB3A-0751-4420-AA69-2341C01F636E}" dt="2024-11-14T02:01:54.478" v="5178" actId="20577"/>
          <ac:spMkLst>
            <pc:docMk/>
            <pc:sldMk cId="3003676021" sldId="1139"/>
            <ac:spMk id="2" creationId="{8A6906DE-832D-9575-DE04-98102BF630BD}"/>
          </ac:spMkLst>
        </pc:spChg>
        <pc:spChg chg="mod">
          <ac:chgData name="Alfred Asterjadhi" userId="39de57b9-85c0-4fd1-aaac-8ca2b6560ad0" providerId="ADAL" clId="{BFE2FB3A-0751-4420-AA69-2341C01F636E}" dt="2024-11-14T23:03:25.045" v="10060" actId="6549"/>
          <ac:spMkLst>
            <pc:docMk/>
            <pc:sldMk cId="3003676021" sldId="1139"/>
            <ac:spMk id="3" creationId="{980980E1-DDDE-51AD-6471-D55C09D4516C}"/>
          </ac:spMkLst>
        </pc:spChg>
      </pc:sldChg>
      <pc:sldChg chg="modSp add mod">
        <pc:chgData name="Alfred Asterjadhi" userId="39de57b9-85c0-4fd1-aaac-8ca2b6560ad0" providerId="ADAL" clId="{BFE2FB3A-0751-4420-AA69-2341C01F636E}" dt="2024-11-14T23:04:46.152" v="10080"/>
        <pc:sldMkLst>
          <pc:docMk/>
          <pc:sldMk cId="1560366160" sldId="1140"/>
        </pc:sldMkLst>
        <pc:spChg chg="mod">
          <ac:chgData name="Alfred Asterjadhi" userId="39de57b9-85c0-4fd1-aaac-8ca2b6560ad0" providerId="ADAL" clId="{BFE2FB3A-0751-4420-AA69-2341C01F636E}" dt="2024-11-14T02:01:58.103" v="5180" actId="20577"/>
          <ac:spMkLst>
            <pc:docMk/>
            <pc:sldMk cId="1560366160" sldId="1140"/>
            <ac:spMk id="2" creationId="{8A6906DE-832D-9575-DE04-98102BF630BD}"/>
          </ac:spMkLst>
        </pc:spChg>
        <pc:spChg chg="mod">
          <ac:chgData name="Alfred Asterjadhi" userId="39de57b9-85c0-4fd1-aaac-8ca2b6560ad0" providerId="ADAL" clId="{BFE2FB3A-0751-4420-AA69-2341C01F636E}" dt="2024-11-14T23:04:46.152" v="10080"/>
          <ac:spMkLst>
            <pc:docMk/>
            <pc:sldMk cId="1560366160" sldId="1140"/>
            <ac:spMk id="3" creationId="{980980E1-DDDE-51AD-6471-D55C09D4516C}"/>
          </ac:spMkLst>
        </pc:spChg>
      </pc:sldChg>
      <pc:sldChg chg="modSp add mod">
        <pc:chgData name="Alfred Asterjadhi" userId="39de57b9-85c0-4fd1-aaac-8ca2b6560ad0" providerId="ADAL" clId="{BFE2FB3A-0751-4420-AA69-2341C01F636E}" dt="2024-11-14T23:05:40.027" v="10105"/>
        <pc:sldMkLst>
          <pc:docMk/>
          <pc:sldMk cId="4125331831" sldId="1141"/>
        </pc:sldMkLst>
        <pc:spChg chg="mod">
          <ac:chgData name="Alfred Asterjadhi" userId="39de57b9-85c0-4fd1-aaac-8ca2b6560ad0" providerId="ADAL" clId="{BFE2FB3A-0751-4420-AA69-2341C01F636E}" dt="2024-11-14T02:02:01.968" v="5182" actId="20577"/>
          <ac:spMkLst>
            <pc:docMk/>
            <pc:sldMk cId="4125331831" sldId="1141"/>
            <ac:spMk id="2" creationId="{8A6906DE-832D-9575-DE04-98102BF630BD}"/>
          </ac:spMkLst>
        </pc:spChg>
        <pc:spChg chg="mod">
          <ac:chgData name="Alfred Asterjadhi" userId="39de57b9-85c0-4fd1-aaac-8ca2b6560ad0" providerId="ADAL" clId="{BFE2FB3A-0751-4420-AA69-2341C01F636E}" dt="2024-11-14T23:05:40.027" v="10105"/>
          <ac:spMkLst>
            <pc:docMk/>
            <pc:sldMk cId="4125331831" sldId="1141"/>
            <ac:spMk id="3" creationId="{980980E1-DDDE-51AD-6471-D55C09D4516C}"/>
          </ac:spMkLst>
        </pc:spChg>
      </pc:sldChg>
      <pc:sldChg chg="modSp add mod">
        <pc:chgData name="Alfred Asterjadhi" userId="39de57b9-85c0-4fd1-aaac-8ca2b6560ad0" providerId="ADAL" clId="{BFE2FB3A-0751-4420-AA69-2341C01F636E}" dt="2024-11-14T23:07:07.039" v="10126"/>
        <pc:sldMkLst>
          <pc:docMk/>
          <pc:sldMk cId="220212323" sldId="1142"/>
        </pc:sldMkLst>
        <pc:spChg chg="mod">
          <ac:chgData name="Alfred Asterjadhi" userId="39de57b9-85c0-4fd1-aaac-8ca2b6560ad0" providerId="ADAL" clId="{BFE2FB3A-0751-4420-AA69-2341C01F636E}" dt="2024-11-14T02:02:05.858" v="5184" actId="20577"/>
          <ac:spMkLst>
            <pc:docMk/>
            <pc:sldMk cId="220212323" sldId="1142"/>
            <ac:spMk id="2" creationId="{8A6906DE-832D-9575-DE04-98102BF630BD}"/>
          </ac:spMkLst>
        </pc:spChg>
        <pc:spChg chg="mod">
          <ac:chgData name="Alfred Asterjadhi" userId="39de57b9-85c0-4fd1-aaac-8ca2b6560ad0" providerId="ADAL" clId="{BFE2FB3A-0751-4420-AA69-2341C01F636E}" dt="2024-11-14T23:07:07.039" v="10126"/>
          <ac:spMkLst>
            <pc:docMk/>
            <pc:sldMk cId="220212323" sldId="1142"/>
            <ac:spMk id="3" creationId="{980980E1-DDDE-51AD-6471-D55C09D4516C}"/>
          </ac:spMkLst>
        </pc:spChg>
      </pc:sldChg>
      <pc:sldChg chg="addSp modSp add mod">
        <pc:chgData name="Alfred Asterjadhi" userId="39de57b9-85c0-4fd1-aaac-8ca2b6560ad0" providerId="ADAL" clId="{BFE2FB3A-0751-4420-AA69-2341C01F636E}" dt="2024-11-14T23:08:08.530" v="10146"/>
        <pc:sldMkLst>
          <pc:docMk/>
          <pc:sldMk cId="291712038" sldId="1143"/>
        </pc:sldMkLst>
        <pc:spChg chg="mod">
          <ac:chgData name="Alfred Asterjadhi" userId="39de57b9-85c0-4fd1-aaac-8ca2b6560ad0" providerId="ADAL" clId="{BFE2FB3A-0751-4420-AA69-2341C01F636E}" dt="2024-11-14T02:02:10.277" v="5186" actId="20577"/>
          <ac:spMkLst>
            <pc:docMk/>
            <pc:sldMk cId="291712038" sldId="1143"/>
            <ac:spMk id="2" creationId="{8A6906DE-832D-9575-DE04-98102BF630BD}"/>
          </ac:spMkLst>
        </pc:spChg>
        <pc:spChg chg="mod">
          <ac:chgData name="Alfred Asterjadhi" userId="39de57b9-85c0-4fd1-aaac-8ca2b6560ad0" providerId="ADAL" clId="{BFE2FB3A-0751-4420-AA69-2341C01F636E}" dt="2024-11-14T23:08:08.530" v="10146"/>
          <ac:spMkLst>
            <pc:docMk/>
            <pc:sldMk cId="291712038" sldId="1143"/>
            <ac:spMk id="3" creationId="{980980E1-DDDE-51AD-6471-D55C09D4516C}"/>
          </ac:spMkLst>
        </pc:spChg>
        <pc:spChg chg="add mod">
          <ac:chgData name="Alfred Asterjadhi" userId="39de57b9-85c0-4fd1-aaac-8ca2b6560ad0" providerId="ADAL" clId="{BFE2FB3A-0751-4420-AA69-2341C01F636E}" dt="2024-11-13T18:07:05.268" v="3839"/>
          <ac:spMkLst>
            <pc:docMk/>
            <pc:sldMk cId="291712038" sldId="1143"/>
            <ac:spMk id="8" creationId="{89C83C7A-51D1-0A47-CCA4-37FC08D6A66E}"/>
          </ac:spMkLst>
        </pc:spChg>
        <pc:graphicFrameChg chg="add mod">
          <ac:chgData name="Alfred Asterjadhi" userId="39de57b9-85c0-4fd1-aaac-8ca2b6560ad0" providerId="ADAL" clId="{BFE2FB3A-0751-4420-AA69-2341C01F636E}" dt="2024-11-13T18:07:04.473" v="3838"/>
          <ac:graphicFrameMkLst>
            <pc:docMk/>
            <pc:sldMk cId="291712038" sldId="1143"/>
            <ac:graphicFrameMk id="7" creationId="{7E304933-95B7-B87C-69B1-0D2BCA498135}"/>
          </ac:graphicFrameMkLst>
        </pc:graphicFrameChg>
      </pc:sldChg>
      <pc:sldChg chg="addSp modSp add mod">
        <pc:chgData name="Alfred Asterjadhi" userId="39de57b9-85c0-4fd1-aaac-8ca2b6560ad0" providerId="ADAL" clId="{BFE2FB3A-0751-4420-AA69-2341C01F636E}" dt="2024-11-14T23:09:16.393" v="10168"/>
        <pc:sldMkLst>
          <pc:docMk/>
          <pc:sldMk cId="3690388836" sldId="1144"/>
        </pc:sldMkLst>
        <pc:spChg chg="mod">
          <ac:chgData name="Alfred Asterjadhi" userId="39de57b9-85c0-4fd1-aaac-8ca2b6560ad0" providerId="ADAL" clId="{BFE2FB3A-0751-4420-AA69-2341C01F636E}" dt="2024-11-14T02:02:14.642" v="5189" actId="20577"/>
          <ac:spMkLst>
            <pc:docMk/>
            <pc:sldMk cId="3690388836" sldId="1144"/>
            <ac:spMk id="2" creationId="{8A6906DE-832D-9575-DE04-98102BF630BD}"/>
          </ac:spMkLst>
        </pc:spChg>
        <pc:spChg chg="mod">
          <ac:chgData name="Alfred Asterjadhi" userId="39de57b9-85c0-4fd1-aaac-8ca2b6560ad0" providerId="ADAL" clId="{BFE2FB3A-0751-4420-AA69-2341C01F636E}" dt="2024-11-14T23:09:16.393" v="10168"/>
          <ac:spMkLst>
            <pc:docMk/>
            <pc:sldMk cId="3690388836" sldId="1144"/>
            <ac:spMk id="3" creationId="{980980E1-DDDE-51AD-6471-D55C09D4516C}"/>
          </ac:spMkLst>
        </pc:spChg>
        <pc:spChg chg="add mod">
          <ac:chgData name="Alfred Asterjadhi" userId="39de57b9-85c0-4fd1-aaac-8ca2b6560ad0" providerId="ADAL" clId="{BFE2FB3A-0751-4420-AA69-2341C01F636E}" dt="2024-11-13T18:12:49.471" v="3895"/>
          <ac:spMkLst>
            <pc:docMk/>
            <pc:sldMk cId="3690388836" sldId="1144"/>
            <ac:spMk id="8" creationId="{AEE543E1-882E-4888-4A97-37B041C7E8EB}"/>
          </ac:spMkLst>
        </pc:spChg>
        <pc:graphicFrameChg chg="add mod">
          <ac:chgData name="Alfred Asterjadhi" userId="39de57b9-85c0-4fd1-aaac-8ca2b6560ad0" providerId="ADAL" clId="{BFE2FB3A-0751-4420-AA69-2341C01F636E}" dt="2024-11-13T18:12:48.729" v="3894"/>
          <ac:graphicFrameMkLst>
            <pc:docMk/>
            <pc:sldMk cId="3690388836" sldId="1144"/>
            <ac:graphicFrameMk id="7" creationId="{698FFAAE-CB29-6181-1262-2540A6D6A90C}"/>
          </ac:graphicFrameMkLst>
        </pc:graphicFrameChg>
      </pc:sldChg>
      <pc:sldChg chg="modSp add mod">
        <pc:chgData name="Alfred Asterjadhi" userId="39de57b9-85c0-4fd1-aaac-8ca2b6560ad0" providerId="ADAL" clId="{BFE2FB3A-0751-4420-AA69-2341C01F636E}" dt="2024-11-14T23:10:11.970" v="10189"/>
        <pc:sldMkLst>
          <pc:docMk/>
          <pc:sldMk cId="2127128894" sldId="1145"/>
        </pc:sldMkLst>
        <pc:spChg chg="mod">
          <ac:chgData name="Alfred Asterjadhi" userId="39de57b9-85c0-4fd1-aaac-8ca2b6560ad0" providerId="ADAL" clId="{BFE2FB3A-0751-4420-AA69-2341C01F636E}" dt="2024-11-14T02:02:20.418" v="5191" actId="20577"/>
          <ac:spMkLst>
            <pc:docMk/>
            <pc:sldMk cId="2127128894" sldId="1145"/>
            <ac:spMk id="2" creationId="{8A6906DE-832D-9575-DE04-98102BF630BD}"/>
          </ac:spMkLst>
        </pc:spChg>
        <pc:spChg chg="mod">
          <ac:chgData name="Alfred Asterjadhi" userId="39de57b9-85c0-4fd1-aaac-8ca2b6560ad0" providerId="ADAL" clId="{BFE2FB3A-0751-4420-AA69-2341C01F636E}" dt="2024-11-14T23:10:11.970" v="10189"/>
          <ac:spMkLst>
            <pc:docMk/>
            <pc:sldMk cId="2127128894" sldId="1145"/>
            <ac:spMk id="3" creationId="{980980E1-DDDE-51AD-6471-D55C09D4516C}"/>
          </ac:spMkLst>
        </pc:spChg>
      </pc:sldChg>
      <pc:sldChg chg="modSp add mod">
        <pc:chgData name="Alfred Asterjadhi" userId="39de57b9-85c0-4fd1-aaac-8ca2b6560ad0" providerId="ADAL" clId="{BFE2FB3A-0751-4420-AA69-2341C01F636E}" dt="2024-11-14T23:11:39.006" v="10214"/>
        <pc:sldMkLst>
          <pc:docMk/>
          <pc:sldMk cId="3290295309" sldId="1146"/>
        </pc:sldMkLst>
        <pc:spChg chg="mod">
          <ac:chgData name="Alfred Asterjadhi" userId="39de57b9-85c0-4fd1-aaac-8ca2b6560ad0" providerId="ADAL" clId="{BFE2FB3A-0751-4420-AA69-2341C01F636E}" dt="2024-11-14T02:02:24.437" v="5193" actId="20577"/>
          <ac:spMkLst>
            <pc:docMk/>
            <pc:sldMk cId="3290295309" sldId="1146"/>
            <ac:spMk id="2" creationId="{8A6906DE-832D-9575-DE04-98102BF630BD}"/>
          </ac:spMkLst>
        </pc:spChg>
        <pc:spChg chg="mod">
          <ac:chgData name="Alfred Asterjadhi" userId="39de57b9-85c0-4fd1-aaac-8ca2b6560ad0" providerId="ADAL" clId="{BFE2FB3A-0751-4420-AA69-2341C01F636E}" dt="2024-11-14T23:11:39.006" v="10214"/>
          <ac:spMkLst>
            <pc:docMk/>
            <pc:sldMk cId="3290295309" sldId="1146"/>
            <ac:spMk id="3" creationId="{980980E1-DDDE-51AD-6471-D55C09D4516C}"/>
          </ac:spMkLst>
        </pc:spChg>
      </pc:sldChg>
      <pc:sldChg chg="modSp add mod">
        <pc:chgData name="Alfred Asterjadhi" userId="39de57b9-85c0-4fd1-aaac-8ca2b6560ad0" providerId="ADAL" clId="{BFE2FB3A-0751-4420-AA69-2341C01F636E}" dt="2024-11-14T23:12:31.061" v="10234"/>
        <pc:sldMkLst>
          <pc:docMk/>
          <pc:sldMk cId="3048613863" sldId="1147"/>
        </pc:sldMkLst>
        <pc:spChg chg="mod">
          <ac:chgData name="Alfred Asterjadhi" userId="39de57b9-85c0-4fd1-aaac-8ca2b6560ad0" providerId="ADAL" clId="{BFE2FB3A-0751-4420-AA69-2341C01F636E}" dt="2024-11-14T02:02:27.779" v="5195" actId="20577"/>
          <ac:spMkLst>
            <pc:docMk/>
            <pc:sldMk cId="3048613863" sldId="1147"/>
            <ac:spMk id="2" creationId="{8A6906DE-832D-9575-DE04-98102BF630BD}"/>
          </ac:spMkLst>
        </pc:spChg>
        <pc:spChg chg="mod">
          <ac:chgData name="Alfred Asterjadhi" userId="39de57b9-85c0-4fd1-aaac-8ca2b6560ad0" providerId="ADAL" clId="{BFE2FB3A-0751-4420-AA69-2341C01F636E}" dt="2024-11-14T23:12:31.061" v="10234"/>
          <ac:spMkLst>
            <pc:docMk/>
            <pc:sldMk cId="3048613863" sldId="1147"/>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1922852400" sldId="1148"/>
        </pc:sldMkLst>
        <pc:spChg chg="mod">
          <ac:chgData name="Alfred Asterjadhi" userId="39de57b9-85c0-4fd1-aaac-8ca2b6560ad0" providerId="ADAL" clId="{BFE2FB3A-0751-4420-AA69-2341C01F636E}" dt="2024-11-13T18:20:38.725" v="3918"/>
          <ac:spMkLst>
            <pc:docMk/>
            <pc:sldMk cId="1922852400" sldId="1148"/>
            <ac:spMk id="3" creationId="{980980E1-DDDE-51AD-6471-D55C09D4516C}"/>
          </ac:spMkLst>
        </pc:spChg>
      </pc:sldChg>
      <pc:sldChg chg="modSp add mod">
        <pc:chgData name="Alfred Asterjadhi" userId="39de57b9-85c0-4fd1-aaac-8ca2b6560ad0" providerId="ADAL" clId="{BFE2FB3A-0751-4420-AA69-2341C01F636E}" dt="2024-11-14T22:04:33.741" v="8743"/>
        <pc:sldMkLst>
          <pc:docMk/>
          <pc:sldMk cId="3294858422" sldId="1148"/>
        </pc:sldMkLst>
        <pc:spChg chg="mod">
          <ac:chgData name="Alfred Asterjadhi" userId="39de57b9-85c0-4fd1-aaac-8ca2b6560ad0" providerId="ADAL" clId="{BFE2FB3A-0751-4420-AA69-2341C01F636E}" dt="2024-11-14T01:20:36.469" v="4848" actId="20577"/>
          <ac:spMkLst>
            <pc:docMk/>
            <pc:sldMk cId="3294858422" sldId="1148"/>
            <ac:spMk id="2" creationId="{8A6906DE-832D-9575-DE04-98102BF630BD}"/>
          </ac:spMkLst>
        </pc:spChg>
        <pc:spChg chg="mod">
          <ac:chgData name="Alfred Asterjadhi" userId="39de57b9-85c0-4fd1-aaac-8ca2b6560ad0" providerId="ADAL" clId="{BFE2FB3A-0751-4420-AA69-2341C01F636E}" dt="2024-11-14T22:04:33.741" v="8743"/>
          <ac:spMkLst>
            <pc:docMk/>
            <pc:sldMk cId="3294858422" sldId="1148"/>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340906491" sldId="1149"/>
        </pc:sldMkLst>
        <pc:spChg chg="mod">
          <ac:chgData name="Alfred Asterjadhi" userId="39de57b9-85c0-4fd1-aaac-8ca2b6560ad0" providerId="ADAL" clId="{BFE2FB3A-0751-4420-AA69-2341C01F636E}" dt="2024-11-13T18:22:12.084" v="3940"/>
          <ac:spMkLst>
            <pc:docMk/>
            <pc:sldMk cId="340906491" sldId="1149"/>
            <ac:spMk id="3" creationId="{980980E1-DDDE-51AD-6471-D55C09D4516C}"/>
          </ac:spMkLst>
        </pc:spChg>
      </pc:sldChg>
      <pc:sldChg chg="modSp add mod">
        <pc:chgData name="Alfred Asterjadhi" userId="39de57b9-85c0-4fd1-aaac-8ca2b6560ad0" providerId="ADAL" clId="{BFE2FB3A-0751-4420-AA69-2341C01F636E}" dt="2024-11-14T22:05:12.762" v="8764"/>
        <pc:sldMkLst>
          <pc:docMk/>
          <pc:sldMk cId="2031946524" sldId="1149"/>
        </pc:sldMkLst>
        <pc:spChg chg="mod">
          <ac:chgData name="Alfred Asterjadhi" userId="39de57b9-85c0-4fd1-aaac-8ca2b6560ad0" providerId="ADAL" clId="{BFE2FB3A-0751-4420-AA69-2341C01F636E}" dt="2024-11-14T01:20:38.161" v="4849" actId="20577"/>
          <ac:spMkLst>
            <pc:docMk/>
            <pc:sldMk cId="2031946524" sldId="1149"/>
            <ac:spMk id="2" creationId="{8A6906DE-832D-9575-DE04-98102BF630BD}"/>
          </ac:spMkLst>
        </pc:spChg>
        <pc:spChg chg="mod">
          <ac:chgData name="Alfred Asterjadhi" userId="39de57b9-85c0-4fd1-aaac-8ca2b6560ad0" providerId="ADAL" clId="{BFE2FB3A-0751-4420-AA69-2341C01F636E}" dt="2024-11-14T22:05:12.762" v="8764"/>
          <ac:spMkLst>
            <pc:docMk/>
            <pc:sldMk cId="2031946524" sldId="1149"/>
            <ac:spMk id="3" creationId="{980980E1-DDDE-51AD-6471-D55C09D4516C}"/>
          </ac:spMkLst>
        </pc:spChg>
      </pc:sldChg>
      <pc:sldChg chg="modSp add mod">
        <pc:chgData name="Alfred Asterjadhi" userId="39de57b9-85c0-4fd1-aaac-8ca2b6560ad0" providerId="ADAL" clId="{BFE2FB3A-0751-4420-AA69-2341C01F636E}" dt="2024-11-14T22:06:14.323" v="8786" actId="6549"/>
        <pc:sldMkLst>
          <pc:docMk/>
          <pc:sldMk cId="3074817951" sldId="1150"/>
        </pc:sldMkLst>
        <pc:spChg chg="mod">
          <ac:chgData name="Alfred Asterjadhi" userId="39de57b9-85c0-4fd1-aaac-8ca2b6560ad0" providerId="ADAL" clId="{BFE2FB3A-0751-4420-AA69-2341C01F636E}" dt="2024-11-14T01:20:40.267" v="4850" actId="20577"/>
          <ac:spMkLst>
            <pc:docMk/>
            <pc:sldMk cId="3074817951" sldId="1150"/>
            <ac:spMk id="2" creationId="{8A6906DE-832D-9575-DE04-98102BF630BD}"/>
          </ac:spMkLst>
        </pc:spChg>
        <pc:spChg chg="mod">
          <ac:chgData name="Alfred Asterjadhi" userId="39de57b9-85c0-4fd1-aaac-8ca2b6560ad0" providerId="ADAL" clId="{BFE2FB3A-0751-4420-AA69-2341C01F636E}" dt="2024-11-14T22:06:14.323" v="8786" actId="6549"/>
          <ac:spMkLst>
            <pc:docMk/>
            <pc:sldMk cId="3074817951" sldId="1150"/>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4277848710" sldId="1150"/>
        </pc:sldMkLst>
        <pc:spChg chg="mod">
          <ac:chgData name="Alfred Asterjadhi" userId="39de57b9-85c0-4fd1-aaac-8ca2b6560ad0" providerId="ADAL" clId="{BFE2FB3A-0751-4420-AA69-2341C01F636E}" dt="2024-11-13T18:33:03.717" v="3997" actId="20577"/>
          <ac:spMkLst>
            <pc:docMk/>
            <pc:sldMk cId="4277848710" sldId="1150"/>
            <ac:spMk id="3" creationId="{980980E1-DDDE-51AD-6471-D55C09D4516C}"/>
          </ac:spMkLst>
        </pc:spChg>
      </pc:sldChg>
      <pc:sldChg chg="addSp modSp add del mod">
        <pc:chgData name="Alfred Asterjadhi" userId="39de57b9-85c0-4fd1-aaac-8ca2b6560ad0" providerId="ADAL" clId="{BFE2FB3A-0751-4420-AA69-2341C01F636E}" dt="2024-11-13T18:33:26.068" v="3998" actId="2696"/>
        <pc:sldMkLst>
          <pc:docMk/>
          <pc:sldMk cId="488385637" sldId="1151"/>
        </pc:sldMkLst>
        <pc:spChg chg="mod">
          <ac:chgData name="Alfred Asterjadhi" userId="39de57b9-85c0-4fd1-aaac-8ca2b6560ad0" providerId="ADAL" clId="{BFE2FB3A-0751-4420-AA69-2341C01F636E}" dt="2024-11-13T18:32:53.914" v="3980" actId="20577"/>
          <ac:spMkLst>
            <pc:docMk/>
            <pc:sldMk cId="488385637" sldId="1151"/>
            <ac:spMk id="3" creationId="{980980E1-DDDE-51AD-6471-D55C09D4516C}"/>
          </ac:spMkLst>
        </pc:spChg>
        <pc:picChg chg="add mod">
          <ac:chgData name="Alfred Asterjadhi" userId="39de57b9-85c0-4fd1-aaac-8ca2b6560ad0" providerId="ADAL" clId="{BFE2FB3A-0751-4420-AA69-2341C01F636E}" dt="2024-11-13T18:32:47.018" v="3967" actId="1076"/>
          <ac:picMkLst>
            <pc:docMk/>
            <pc:sldMk cId="488385637" sldId="1151"/>
            <ac:picMk id="7" creationId="{472CB6EF-F99F-8097-4D7C-7AF853165B6C}"/>
          </ac:picMkLst>
        </pc:picChg>
      </pc:sldChg>
      <pc:sldChg chg="modSp add mod">
        <pc:chgData name="Alfred Asterjadhi" userId="39de57b9-85c0-4fd1-aaac-8ca2b6560ad0" providerId="ADAL" clId="{BFE2FB3A-0751-4420-AA69-2341C01F636E}" dt="2024-11-14T22:06:53.985" v="8807"/>
        <pc:sldMkLst>
          <pc:docMk/>
          <pc:sldMk cId="3615529585" sldId="1151"/>
        </pc:sldMkLst>
        <pc:spChg chg="mod">
          <ac:chgData name="Alfred Asterjadhi" userId="39de57b9-85c0-4fd1-aaac-8ca2b6560ad0" providerId="ADAL" clId="{BFE2FB3A-0751-4420-AA69-2341C01F636E}" dt="2024-11-14T01:20:42.799" v="4852" actId="20577"/>
          <ac:spMkLst>
            <pc:docMk/>
            <pc:sldMk cId="3615529585" sldId="1151"/>
            <ac:spMk id="2" creationId="{8A6906DE-832D-9575-DE04-98102BF630BD}"/>
          </ac:spMkLst>
        </pc:spChg>
        <pc:spChg chg="mod">
          <ac:chgData name="Alfred Asterjadhi" userId="39de57b9-85c0-4fd1-aaac-8ca2b6560ad0" providerId="ADAL" clId="{BFE2FB3A-0751-4420-AA69-2341C01F636E}" dt="2024-11-14T22:06:53.985" v="8807"/>
          <ac:spMkLst>
            <pc:docMk/>
            <pc:sldMk cId="3615529585" sldId="1151"/>
            <ac:spMk id="3" creationId="{980980E1-DDDE-51AD-6471-D55C09D4516C}"/>
          </ac:spMkLst>
        </pc:spChg>
        <pc:picChg chg="mod">
          <ac:chgData name="Alfred Asterjadhi" userId="39de57b9-85c0-4fd1-aaac-8ca2b6560ad0" providerId="ADAL" clId="{BFE2FB3A-0751-4420-AA69-2341C01F636E}" dt="2024-11-14T01:27:29.008" v="5017" actId="1076"/>
          <ac:picMkLst>
            <pc:docMk/>
            <pc:sldMk cId="3615529585" sldId="1151"/>
            <ac:picMk id="7" creationId="{472CB6EF-F99F-8097-4D7C-7AF853165B6C}"/>
          </ac:picMkLst>
        </pc:picChg>
      </pc:sldChg>
      <pc:sldChg chg="modSp add mod">
        <pc:chgData name="Alfred Asterjadhi" userId="39de57b9-85c0-4fd1-aaac-8ca2b6560ad0" providerId="ADAL" clId="{BFE2FB3A-0751-4420-AA69-2341C01F636E}" dt="2024-11-14T21:56:57.657" v="8561"/>
        <pc:sldMkLst>
          <pc:docMk/>
          <pc:sldMk cId="2880506375" sldId="1152"/>
        </pc:sldMkLst>
        <pc:spChg chg="mod">
          <ac:chgData name="Alfred Asterjadhi" userId="39de57b9-85c0-4fd1-aaac-8ca2b6560ad0" providerId="ADAL" clId="{BFE2FB3A-0751-4420-AA69-2341C01F636E}" dt="2024-11-13T05:27:55.819" v="3241" actId="20577"/>
          <ac:spMkLst>
            <pc:docMk/>
            <pc:sldMk cId="2880506375" sldId="1152"/>
            <ac:spMk id="2" creationId="{8A6906DE-832D-9575-DE04-98102BF630BD}"/>
          </ac:spMkLst>
        </pc:spChg>
        <pc:spChg chg="mod">
          <ac:chgData name="Alfred Asterjadhi" userId="39de57b9-85c0-4fd1-aaac-8ca2b6560ad0" providerId="ADAL" clId="{BFE2FB3A-0751-4420-AA69-2341C01F636E}" dt="2024-11-14T21:56:57.657" v="8561"/>
          <ac:spMkLst>
            <pc:docMk/>
            <pc:sldMk cId="2880506375" sldId="1152"/>
            <ac:spMk id="3" creationId="{980980E1-DDDE-51AD-6471-D55C09D4516C}"/>
          </ac:spMkLst>
        </pc:spChg>
      </pc:sldChg>
      <pc:sldChg chg="addSp modSp add mod">
        <pc:chgData name="Alfred Asterjadhi" userId="39de57b9-85c0-4fd1-aaac-8ca2b6560ad0" providerId="ADAL" clId="{BFE2FB3A-0751-4420-AA69-2341C01F636E}" dt="2024-11-14T21:57:46.963" v="8589"/>
        <pc:sldMkLst>
          <pc:docMk/>
          <pc:sldMk cId="2044091313" sldId="1153"/>
        </pc:sldMkLst>
        <pc:spChg chg="mod">
          <ac:chgData name="Alfred Asterjadhi" userId="39de57b9-85c0-4fd1-aaac-8ca2b6560ad0" providerId="ADAL" clId="{BFE2FB3A-0751-4420-AA69-2341C01F636E}" dt="2024-11-14T01:20:24.245" v="4841" actId="20577"/>
          <ac:spMkLst>
            <pc:docMk/>
            <pc:sldMk cId="2044091313" sldId="1153"/>
            <ac:spMk id="2" creationId="{8A6906DE-832D-9575-DE04-98102BF630BD}"/>
          </ac:spMkLst>
        </pc:spChg>
        <pc:spChg chg="mod">
          <ac:chgData name="Alfred Asterjadhi" userId="39de57b9-85c0-4fd1-aaac-8ca2b6560ad0" providerId="ADAL" clId="{BFE2FB3A-0751-4420-AA69-2341C01F636E}" dt="2024-11-14T21:57:46.963" v="8589"/>
          <ac:spMkLst>
            <pc:docMk/>
            <pc:sldMk cId="2044091313" sldId="1153"/>
            <ac:spMk id="3" creationId="{980980E1-DDDE-51AD-6471-D55C09D4516C}"/>
          </ac:spMkLst>
        </pc:spChg>
        <pc:picChg chg="add mod">
          <ac:chgData name="Alfred Asterjadhi" userId="39de57b9-85c0-4fd1-aaac-8ca2b6560ad0" providerId="ADAL" clId="{BFE2FB3A-0751-4420-AA69-2341C01F636E}" dt="2024-11-13T17:22:56.924" v="3632" actId="14100"/>
          <ac:picMkLst>
            <pc:docMk/>
            <pc:sldMk cId="2044091313" sldId="1153"/>
            <ac:picMk id="8" creationId="{263C27E7-953A-FB24-EA87-B7CACC399C34}"/>
          </ac:picMkLst>
        </pc:picChg>
      </pc:sldChg>
      <pc:sldChg chg="addSp modSp add mod">
        <pc:chgData name="Alfred Asterjadhi" userId="39de57b9-85c0-4fd1-aaac-8ca2b6560ad0" providerId="ADAL" clId="{BFE2FB3A-0751-4420-AA69-2341C01F636E}" dt="2024-11-14T21:58:32.152" v="8621"/>
        <pc:sldMkLst>
          <pc:docMk/>
          <pc:sldMk cId="519592546" sldId="1154"/>
        </pc:sldMkLst>
        <pc:spChg chg="mod">
          <ac:chgData name="Alfred Asterjadhi" userId="39de57b9-85c0-4fd1-aaac-8ca2b6560ad0" providerId="ADAL" clId="{BFE2FB3A-0751-4420-AA69-2341C01F636E}" dt="2024-11-14T01:20:25.764" v="4842" actId="20577"/>
          <ac:spMkLst>
            <pc:docMk/>
            <pc:sldMk cId="519592546" sldId="1154"/>
            <ac:spMk id="2" creationId="{8A6906DE-832D-9575-DE04-98102BF630BD}"/>
          </ac:spMkLst>
        </pc:spChg>
        <pc:spChg chg="mod">
          <ac:chgData name="Alfred Asterjadhi" userId="39de57b9-85c0-4fd1-aaac-8ca2b6560ad0" providerId="ADAL" clId="{BFE2FB3A-0751-4420-AA69-2341C01F636E}" dt="2024-11-14T21:58:32.152" v="8621"/>
          <ac:spMkLst>
            <pc:docMk/>
            <pc:sldMk cId="519592546" sldId="1154"/>
            <ac:spMk id="3" creationId="{980980E1-DDDE-51AD-6471-D55C09D4516C}"/>
          </ac:spMkLst>
        </pc:spChg>
        <pc:picChg chg="add mod">
          <ac:chgData name="Alfred Asterjadhi" userId="39de57b9-85c0-4fd1-aaac-8ca2b6560ad0" providerId="ADAL" clId="{BFE2FB3A-0751-4420-AA69-2341C01F636E}" dt="2024-11-13T17:24:32.250" v="3672" actId="14100"/>
          <ac:picMkLst>
            <pc:docMk/>
            <pc:sldMk cId="519592546" sldId="1154"/>
            <ac:picMk id="8" creationId="{04CC67F1-B9B3-11A9-7E42-B0C9E9BE5042}"/>
          </ac:picMkLst>
        </pc:picChg>
      </pc:sldChg>
      <pc:sldChg chg="addSp modSp add mod">
        <pc:chgData name="Alfred Asterjadhi" userId="39de57b9-85c0-4fd1-aaac-8ca2b6560ad0" providerId="ADAL" clId="{BFE2FB3A-0751-4420-AA69-2341C01F636E}" dt="2024-11-14T21:59:10.335" v="8643"/>
        <pc:sldMkLst>
          <pc:docMk/>
          <pc:sldMk cId="3602259126" sldId="1155"/>
        </pc:sldMkLst>
        <pc:spChg chg="mod">
          <ac:chgData name="Alfred Asterjadhi" userId="39de57b9-85c0-4fd1-aaac-8ca2b6560ad0" providerId="ADAL" clId="{BFE2FB3A-0751-4420-AA69-2341C01F636E}" dt="2024-11-14T01:20:27.473" v="4843" actId="20577"/>
          <ac:spMkLst>
            <pc:docMk/>
            <pc:sldMk cId="3602259126" sldId="1155"/>
            <ac:spMk id="2" creationId="{8A6906DE-832D-9575-DE04-98102BF630BD}"/>
          </ac:spMkLst>
        </pc:spChg>
        <pc:spChg chg="mod">
          <ac:chgData name="Alfred Asterjadhi" userId="39de57b9-85c0-4fd1-aaac-8ca2b6560ad0" providerId="ADAL" clId="{BFE2FB3A-0751-4420-AA69-2341C01F636E}" dt="2024-11-14T21:59:10.335" v="8643"/>
          <ac:spMkLst>
            <pc:docMk/>
            <pc:sldMk cId="3602259126" sldId="1155"/>
            <ac:spMk id="3" creationId="{980980E1-DDDE-51AD-6471-D55C09D4516C}"/>
          </ac:spMkLst>
        </pc:spChg>
        <pc:graphicFrameChg chg="add mod modGraphic">
          <ac:chgData name="Alfred Asterjadhi" userId="39de57b9-85c0-4fd1-aaac-8ca2b6560ad0" providerId="ADAL" clId="{BFE2FB3A-0751-4420-AA69-2341C01F636E}" dt="2024-11-13T17:26:53.700" v="3731" actId="14100"/>
          <ac:graphicFrameMkLst>
            <pc:docMk/>
            <pc:sldMk cId="3602259126" sldId="1155"/>
            <ac:graphicFrameMk id="7" creationId="{259613E2-1AAD-F091-3AB3-76775F19187F}"/>
          </ac:graphicFrameMkLst>
        </pc:graphicFrameChg>
      </pc:sldChg>
      <pc:sldChg chg="modSp add mod">
        <pc:chgData name="Alfred Asterjadhi" userId="39de57b9-85c0-4fd1-aaac-8ca2b6560ad0" providerId="ADAL" clId="{BFE2FB3A-0751-4420-AA69-2341C01F636E}" dt="2024-11-14T22:00:26.948" v="8662"/>
        <pc:sldMkLst>
          <pc:docMk/>
          <pc:sldMk cId="1070319131" sldId="1156"/>
        </pc:sldMkLst>
        <pc:spChg chg="mod">
          <ac:chgData name="Alfred Asterjadhi" userId="39de57b9-85c0-4fd1-aaac-8ca2b6560ad0" providerId="ADAL" clId="{BFE2FB3A-0751-4420-AA69-2341C01F636E}" dt="2024-11-14T01:20:29.145" v="4844" actId="20577"/>
          <ac:spMkLst>
            <pc:docMk/>
            <pc:sldMk cId="1070319131" sldId="1156"/>
            <ac:spMk id="2" creationId="{8A6906DE-832D-9575-DE04-98102BF630BD}"/>
          </ac:spMkLst>
        </pc:spChg>
        <pc:spChg chg="mod">
          <ac:chgData name="Alfred Asterjadhi" userId="39de57b9-85c0-4fd1-aaac-8ca2b6560ad0" providerId="ADAL" clId="{BFE2FB3A-0751-4420-AA69-2341C01F636E}" dt="2024-11-14T22:00:26.948" v="8662"/>
          <ac:spMkLst>
            <pc:docMk/>
            <pc:sldMk cId="1070319131" sldId="1156"/>
            <ac:spMk id="3" creationId="{980980E1-DDDE-51AD-6471-D55C09D4516C}"/>
          </ac:spMkLst>
        </pc:spChg>
      </pc:sldChg>
      <pc:sldChg chg="modSp add mod">
        <pc:chgData name="Alfred Asterjadhi" userId="39de57b9-85c0-4fd1-aaac-8ca2b6560ad0" providerId="ADAL" clId="{BFE2FB3A-0751-4420-AA69-2341C01F636E}" dt="2024-11-14T22:01:41.158" v="8680"/>
        <pc:sldMkLst>
          <pc:docMk/>
          <pc:sldMk cId="1451585507" sldId="1157"/>
        </pc:sldMkLst>
        <pc:spChg chg="mod">
          <ac:chgData name="Alfred Asterjadhi" userId="39de57b9-85c0-4fd1-aaac-8ca2b6560ad0" providerId="ADAL" clId="{BFE2FB3A-0751-4420-AA69-2341C01F636E}" dt="2024-11-14T01:20:31.051" v="4845" actId="20577"/>
          <ac:spMkLst>
            <pc:docMk/>
            <pc:sldMk cId="1451585507" sldId="1157"/>
            <ac:spMk id="2" creationId="{8A6906DE-832D-9575-DE04-98102BF630BD}"/>
          </ac:spMkLst>
        </pc:spChg>
        <pc:spChg chg="mod">
          <ac:chgData name="Alfred Asterjadhi" userId="39de57b9-85c0-4fd1-aaac-8ca2b6560ad0" providerId="ADAL" clId="{BFE2FB3A-0751-4420-AA69-2341C01F636E}" dt="2024-11-14T22:01:41.158" v="8680"/>
          <ac:spMkLst>
            <pc:docMk/>
            <pc:sldMk cId="1451585507" sldId="1157"/>
            <ac:spMk id="3" creationId="{980980E1-DDDE-51AD-6471-D55C09D4516C}"/>
          </ac:spMkLst>
        </pc:spChg>
      </pc:sldChg>
      <pc:sldChg chg="modSp add mod">
        <pc:chgData name="Alfred Asterjadhi" userId="39de57b9-85c0-4fd1-aaac-8ca2b6560ad0" providerId="ADAL" clId="{BFE2FB3A-0751-4420-AA69-2341C01F636E}" dt="2024-11-14T22:02:32.211" v="8701"/>
        <pc:sldMkLst>
          <pc:docMk/>
          <pc:sldMk cId="2796561635" sldId="1158"/>
        </pc:sldMkLst>
        <pc:spChg chg="mod">
          <ac:chgData name="Alfred Asterjadhi" userId="39de57b9-85c0-4fd1-aaac-8ca2b6560ad0" providerId="ADAL" clId="{BFE2FB3A-0751-4420-AA69-2341C01F636E}" dt="2024-11-14T01:20:32.994" v="4846" actId="20577"/>
          <ac:spMkLst>
            <pc:docMk/>
            <pc:sldMk cId="2796561635" sldId="1158"/>
            <ac:spMk id="2" creationId="{8A6906DE-832D-9575-DE04-98102BF630BD}"/>
          </ac:spMkLst>
        </pc:spChg>
        <pc:spChg chg="mod">
          <ac:chgData name="Alfred Asterjadhi" userId="39de57b9-85c0-4fd1-aaac-8ca2b6560ad0" providerId="ADAL" clId="{BFE2FB3A-0751-4420-AA69-2341C01F636E}" dt="2024-11-14T22:02:32.211" v="8701"/>
          <ac:spMkLst>
            <pc:docMk/>
            <pc:sldMk cId="2796561635" sldId="1158"/>
            <ac:spMk id="3" creationId="{980980E1-DDDE-51AD-6471-D55C09D4516C}"/>
          </ac:spMkLst>
        </pc:spChg>
      </pc:sldChg>
      <pc:sldChg chg="addSp modSp add mod">
        <pc:chgData name="Alfred Asterjadhi" userId="39de57b9-85c0-4fd1-aaac-8ca2b6560ad0" providerId="ADAL" clId="{BFE2FB3A-0751-4420-AA69-2341C01F636E}" dt="2024-11-14T22:03:43.738" v="8720"/>
        <pc:sldMkLst>
          <pc:docMk/>
          <pc:sldMk cId="738695167" sldId="1159"/>
        </pc:sldMkLst>
        <pc:spChg chg="mod">
          <ac:chgData name="Alfred Asterjadhi" userId="39de57b9-85c0-4fd1-aaac-8ca2b6560ad0" providerId="ADAL" clId="{BFE2FB3A-0751-4420-AA69-2341C01F636E}" dt="2024-11-14T01:20:34.792" v="4847" actId="20577"/>
          <ac:spMkLst>
            <pc:docMk/>
            <pc:sldMk cId="738695167" sldId="1159"/>
            <ac:spMk id="2" creationId="{8A6906DE-832D-9575-DE04-98102BF630BD}"/>
          </ac:spMkLst>
        </pc:spChg>
        <pc:spChg chg="mod">
          <ac:chgData name="Alfred Asterjadhi" userId="39de57b9-85c0-4fd1-aaac-8ca2b6560ad0" providerId="ADAL" clId="{BFE2FB3A-0751-4420-AA69-2341C01F636E}" dt="2024-11-14T22:03:43.738" v="8720"/>
          <ac:spMkLst>
            <pc:docMk/>
            <pc:sldMk cId="738695167" sldId="1159"/>
            <ac:spMk id="3" creationId="{980980E1-DDDE-51AD-6471-D55C09D4516C}"/>
          </ac:spMkLst>
        </pc:spChg>
        <pc:spChg chg="add">
          <ac:chgData name="Alfred Asterjadhi" userId="39de57b9-85c0-4fd1-aaac-8ca2b6560ad0" providerId="ADAL" clId="{BFE2FB3A-0751-4420-AA69-2341C01F636E}" dt="2024-11-13T18:04:47.778" v="3807"/>
          <ac:spMkLst>
            <pc:docMk/>
            <pc:sldMk cId="738695167" sldId="1159"/>
            <ac:spMk id="7" creationId="{647E7A02-7E22-85FB-C0D0-BF9F78EC960E}"/>
          </ac:spMkLst>
        </pc:spChg>
        <pc:picChg chg="add mod">
          <ac:chgData name="Alfred Asterjadhi" userId="39de57b9-85c0-4fd1-aaac-8ca2b6560ad0" providerId="ADAL" clId="{BFE2FB3A-0751-4420-AA69-2341C01F636E}" dt="2024-11-14T01:27:00.280" v="5007" actId="1076"/>
          <ac:picMkLst>
            <pc:docMk/>
            <pc:sldMk cId="738695167" sldId="1159"/>
            <ac:picMk id="8" creationId="{46063CEC-51B8-F3C9-E3F8-7785F6D92320}"/>
          </ac:picMkLst>
        </pc:picChg>
      </pc:sldChg>
      <pc:sldChg chg="modSp add mod">
        <pc:chgData name="Alfred Asterjadhi" userId="39de57b9-85c0-4fd1-aaac-8ca2b6560ad0" providerId="ADAL" clId="{BFE2FB3A-0751-4420-AA69-2341C01F636E}" dt="2024-11-14T22:07:46.605" v="8829"/>
        <pc:sldMkLst>
          <pc:docMk/>
          <pc:sldMk cId="1738326824" sldId="1160"/>
        </pc:sldMkLst>
        <pc:spChg chg="mod">
          <ac:chgData name="Alfred Asterjadhi" userId="39de57b9-85c0-4fd1-aaac-8ca2b6560ad0" providerId="ADAL" clId="{BFE2FB3A-0751-4420-AA69-2341C01F636E}" dt="2024-11-14T01:20:47.390" v="4854" actId="20577"/>
          <ac:spMkLst>
            <pc:docMk/>
            <pc:sldMk cId="1738326824" sldId="1160"/>
            <ac:spMk id="2" creationId="{8A6906DE-832D-9575-DE04-98102BF630BD}"/>
          </ac:spMkLst>
        </pc:spChg>
        <pc:spChg chg="mod">
          <ac:chgData name="Alfred Asterjadhi" userId="39de57b9-85c0-4fd1-aaac-8ca2b6560ad0" providerId="ADAL" clId="{BFE2FB3A-0751-4420-AA69-2341C01F636E}" dt="2024-11-14T22:07:46.605" v="8829"/>
          <ac:spMkLst>
            <pc:docMk/>
            <pc:sldMk cId="1738326824" sldId="1160"/>
            <ac:spMk id="3" creationId="{980980E1-DDDE-51AD-6471-D55C09D4516C}"/>
          </ac:spMkLst>
        </pc:spChg>
      </pc:sldChg>
      <pc:sldChg chg="modSp add mod">
        <pc:chgData name="Alfred Asterjadhi" userId="39de57b9-85c0-4fd1-aaac-8ca2b6560ad0" providerId="ADAL" clId="{BFE2FB3A-0751-4420-AA69-2341C01F636E}" dt="2024-11-14T22:08:41.440" v="8849"/>
        <pc:sldMkLst>
          <pc:docMk/>
          <pc:sldMk cId="2829364615" sldId="1161"/>
        </pc:sldMkLst>
        <pc:spChg chg="mod">
          <ac:chgData name="Alfred Asterjadhi" userId="39de57b9-85c0-4fd1-aaac-8ca2b6560ad0" providerId="ADAL" clId="{BFE2FB3A-0751-4420-AA69-2341C01F636E}" dt="2024-11-14T01:20:50.387" v="4856" actId="20577"/>
          <ac:spMkLst>
            <pc:docMk/>
            <pc:sldMk cId="2829364615" sldId="1161"/>
            <ac:spMk id="2" creationId="{8A6906DE-832D-9575-DE04-98102BF630BD}"/>
          </ac:spMkLst>
        </pc:spChg>
        <pc:spChg chg="mod">
          <ac:chgData name="Alfred Asterjadhi" userId="39de57b9-85c0-4fd1-aaac-8ca2b6560ad0" providerId="ADAL" clId="{BFE2FB3A-0751-4420-AA69-2341C01F636E}" dt="2024-11-14T22:08:41.440" v="8849"/>
          <ac:spMkLst>
            <pc:docMk/>
            <pc:sldMk cId="2829364615" sldId="1161"/>
            <ac:spMk id="3" creationId="{980980E1-DDDE-51AD-6471-D55C09D4516C}"/>
          </ac:spMkLst>
        </pc:spChg>
      </pc:sldChg>
      <pc:sldChg chg="modSp add mod">
        <pc:chgData name="Alfred Asterjadhi" userId="39de57b9-85c0-4fd1-aaac-8ca2b6560ad0" providerId="ADAL" clId="{BFE2FB3A-0751-4420-AA69-2341C01F636E}" dt="2024-11-14T22:09:39.399" v="8872"/>
        <pc:sldMkLst>
          <pc:docMk/>
          <pc:sldMk cId="2514759233" sldId="1162"/>
        </pc:sldMkLst>
        <pc:spChg chg="mod">
          <ac:chgData name="Alfred Asterjadhi" userId="39de57b9-85c0-4fd1-aaac-8ca2b6560ad0" providerId="ADAL" clId="{BFE2FB3A-0751-4420-AA69-2341C01F636E}" dt="2024-11-14T01:20:52.970" v="4858" actId="20577"/>
          <ac:spMkLst>
            <pc:docMk/>
            <pc:sldMk cId="2514759233" sldId="1162"/>
            <ac:spMk id="2" creationId="{8A6906DE-832D-9575-DE04-98102BF630BD}"/>
          </ac:spMkLst>
        </pc:spChg>
        <pc:spChg chg="mod">
          <ac:chgData name="Alfred Asterjadhi" userId="39de57b9-85c0-4fd1-aaac-8ca2b6560ad0" providerId="ADAL" clId="{BFE2FB3A-0751-4420-AA69-2341C01F636E}" dt="2024-11-14T22:09:39.399" v="8872"/>
          <ac:spMkLst>
            <pc:docMk/>
            <pc:sldMk cId="2514759233" sldId="1162"/>
            <ac:spMk id="3" creationId="{980980E1-DDDE-51AD-6471-D55C09D4516C}"/>
          </ac:spMkLst>
        </pc:spChg>
      </pc:sldChg>
      <pc:sldChg chg="modSp add mod">
        <pc:chgData name="Alfred Asterjadhi" userId="39de57b9-85c0-4fd1-aaac-8ca2b6560ad0" providerId="ADAL" clId="{BFE2FB3A-0751-4420-AA69-2341C01F636E}" dt="2024-11-14T22:10:33.132" v="8892"/>
        <pc:sldMkLst>
          <pc:docMk/>
          <pc:sldMk cId="3020864412" sldId="1163"/>
        </pc:sldMkLst>
        <pc:spChg chg="mod">
          <ac:chgData name="Alfred Asterjadhi" userId="39de57b9-85c0-4fd1-aaac-8ca2b6560ad0" providerId="ADAL" clId="{BFE2FB3A-0751-4420-AA69-2341C01F636E}" dt="2024-11-14T01:20:55.336" v="4860" actId="20577"/>
          <ac:spMkLst>
            <pc:docMk/>
            <pc:sldMk cId="3020864412" sldId="1163"/>
            <ac:spMk id="2" creationId="{8A6906DE-832D-9575-DE04-98102BF630BD}"/>
          </ac:spMkLst>
        </pc:spChg>
        <pc:spChg chg="mod">
          <ac:chgData name="Alfred Asterjadhi" userId="39de57b9-85c0-4fd1-aaac-8ca2b6560ad0" providerId="ADAL" clId="{BFE2FB3A-0751-4420-AA69-2341C01F636E}" dt="2024-11-14T22:10:33.132" v="8892"/>
          <ac:spMkLst>
            <pc:docMk/>
            <pc:sldMk cId="3020864412" sldId="1163"/>
            <ac:spMk id="3" creationId="{980980E1-DDDE-51AD-6471-D55C09D4516C}"/>
          </ac:spMkLst>
        </pc:spChg>
      </pc:sldChg>
      <pc:sldChg chg="modSp add mod">
        <pc:chgData name="Alfred Asterjadhi" userId="39de57b9-85c0-4fd1-aaac-8ca2b6560ad0" providerId="ADAL" clId="{BFE2FB3A-0751-4420-AA69-2341C01F636E}" dt="2024-11-14T22:11:17.810" v="8910"/>
        <pc:sldMkLst>
          <pc:docMk/>
          <pc:sldMk cId="3707622734" sldId="1164"/>
        </pc:sldMkLst>
        <pc:spChg chg="mod">
          <ac:chgData name="Alfred Asterjadhi" userId="39de57b9-85c0-4fd1-aaac-8ca2b6560ad0" providerId="ADAL" clId="{BFE2FB3A-0751-4420-AA69-2341C01F636E}" dt="2024-11-14T01:20:57.387" v="4862" actId="20577"/>
          <ac:spMkLst>
            <pc:docMk/>
            <pc:sldMk cId="3707622734" sldId="1164"/>
            <ac:spMk id="2" creationId="{8A6906DE-832D-9575-DE04-98102BF630BD}"/>
          </ac:spMkLst>
        </pc:spChg>
        <pc:spChg chg="mod">
          <ac:chgData name="Alfred Asterjadhi" userId="39de57b9-85c0-4fd1-aaac-8ca2b6560ad0" providerId="ADAL" clId="{BFE2FB3A-0751-4420-AA69-2341C01F636E}" dt="2024-11-14T22:11:17.810" v="8910"/>
          <ac:spMkLst>
            <pc:docMk/>
            <pc:sldMk cId="3707622734" sldId="1164"/>
            <ac:spMk id="3" creationId="{980980E1-DDDE-51AD-6471-D55C09D4516C}"/>
          </ac:spMkLst>
        </pc:spChg>
      </pc:sldChg>
      <pc:sldChg chg="modSp add mod">
        <pc:chgData name="Alfred Asterjadhi" userId="39de57b9-85c0-4fd1-aaac-8ca2b6560ad0" providerId="ADAL" clId="{BFE2FB3A-0751-4420-AA69-2341C01F636E}" dt="2024-11-14T22:12:06.392" v="8928"/>
        <pc:sldMkLst>
          <pc:docMk/>
          <pc:sldMk cId="3021179621" sldId="1165"/>
        </pc:sldMkLst>
        <pc:spChg chg="mod">
          <ac:chgData name="Alfred Asterjadhi" userId="39de57b9-85c0-4fd1-aaac-8ca2b6560ad0" providerId="ADAL" clId="{BFE2FB3A-0751-4420-AA69-2341C01F636E}" dt="2024-11-14T01:20:59.928" v="4864" actId="20577"/>
          <ac:spMkLst>
            <pc:docMk/>
            <pc:sldMk cId="3021179621" sldId="1165"/>
            <ac:spMk id="2" creationId="{8A6906DE-832D-9575-DE04-98102BF630BD}"/>
          </ac:spMkLst>
        </pc:spChg>
        <pc:spChg chg="mod">
          <ac:chgData name="Alfred Asterjadhi" userId="39de57b9-85c0-4fd1-aaac-8ca2b6560ad0" providerId="ADAL" clId="{BFE2FB3A-0751-4420-AA69-2341C01F636E}" dt="2024-11-14T22:12:06.392" v="8928"/>
          <ac:spMkLst>
            <pc:docMk/>
            <pc:sldMk cId="3021179621" sldId="1165"/>
            <ac:spMk id="3" creationId="{980980E1-DDDE-51AD-6471-D55C09D4516C}"/>
          </ac:spMkLst>
        </pc:spChg>
      </pc:sldChg>
      <pc:sldChg chg="modSp add mod">
        <pc:chgData name="Alfred Asterjadhi" userId="39de57b9-85c0-4fd1-aaac-8ca2b6560ad0" providerId="ADAL" clId="{BFE2FB3A-0751-4420-AA69-2341C01F636E}" dt="2024-11-14T22:12:50.236" v="8946"/>
        <pc:sldMkLst>
          <pc:docMk/>
          <pc:sldMk cId="2476845507" sldId="1166"/>
        </pc:sldMkLst>
        <pc:spChg chg="mod">
          <ac:chgData name="Alfred Asterjadhi" userId="39de57b9-85c0-4fd1-aaac-8ca2b6560ad0" providerId="ADAL" clId="{BFE2FB3A-0751-4420-AA69-2341C01F636E}" dt="2024-11-14T01:21:03.947" v="4866" actId="20577"/>
          <ac:spMkLst>
            <pc:docMk/>
            <pc:sldMk cId="2476845507" sldId="1166"/>
            <ac:spMk id="2" creationId="{8A6906DE-832D-9575-DE04-98102BF630BD}"/>
          </ac:spMkLst>
        </pc:spChg>
        <pc:spChg chg="mod">
          <ac:chgData name="Alfred Asterjadhi" userId="39de57b9-85c0-4fd1-aaac-8ca2b6560ad0" providerId="ADAL" clId="{BFE2FB3A-0751-4420-AA69-2341C01F636E}" dt="2024-11-14T22:12:50.236" v="8946"/>
          <ac:spMkLst>
            <pc:docMk/>
            <pc:sldMk cId="2476845507" sldId="1166"/>
            <ac:spMk id="3" creationId="{980980E1-DDDE-51AD-6471-D55C09D4516C}"/>
          </ac:spMkLst>
        </pc:spChg>
      </pc:sldChg>
      <pc:sldChg chg="modSp add del mod">
        <pc:chgData name="Alfred Asterjadhi" userId="39de57b9-85c0-4fd1-aaac-8ca2b6560ad0" providerId="ADAL" clId="{BFE2FB3A-0751-4420-AA69-2341C01F636E}" dt="2024-11-14T18:16:34.038" v="6275" actId="47"/>
        <pc:sldMkLst>
          <pc:docMk/>
          <pc:sldMk cId="1795849415" sldId="1167"/>
        </pc:sldMkLst>
        <pc:spChg chg="mod">
          <ac:chgData name="Alfred Asterjadhi" userId="39de57b9-85c0-4fd1-aaac-8ca2b6560ad0" providerId="ADAL" clId="{BFE2FB3A-0751-4420-AA69-2341C01F636E}" dt="2024-11-14T01:21:06.421" v="4868" actId="20577"/>
          <ac:spMkLst>
            <pc:docMk/>
            <pc:sldMk cId="1795849415" sldId="1167"/>
            <ac:spMk id="2" creationId="{8A6906DE-832D-9575-DE04-98102BF630BD}"/>
          </ac:spMkLst>
        </pc:spChg>
        <pc:spChg chg="mod">
          <ac:chgData name="Alfred Asterjadhi" userId="39de57b9-85c0-4fd1-aaac-8ca2b6560ad0" providerId="ADAL" clId="{BFE2FB3A-0751-4420-AA69-2341C01F636E}" dt="2024-11-14T18:16:18.623" v="6274" actId="20577"/>
          <ac:spMkLst>
            <pc:docMk/>
            <pc:sldMk cId="1795849415" sldId="1167"/>
            <ac:spMk id="3" creationId="{980980E1-DDDE-51AD-6471-D55C09D4516C}"/>
          </ac:spMkLst>
        </pc:spChg>
      </pc:sldChg>
      <pc:sldChg chg="modSp add mod">
        <pc:chgData name="Alfred Asterjadhi" userId="39de57b9-85c0-4fd1-aaac-8ca2b6560ad0" providerId="ADAL" clId="{BFE2FB3A-0751-4420-AA69-2341C01F636E}" dt="2024-11-14T22:13:42.555" v="8963"/>
        <pc:sldMkLst>
          <pc:docMk/>
          <pc:sldMk cId="3968188755" sldId="1168"/>
        </pc:sldMkLst>
        <pc:spChg chg="mod">
          <ac:chgData name="Alfred Asterjadhi" userId="39de57b9-85c0-4fd1-aaac-8ca2b6560ad0" providerId="ADAL" clId="{BFE2FB3A-0751-4420-AA69-2341C01F636E}" dt="2024-11-14T18:16:38.958" v="6277" actId="20577"/>
          <ac:spMkLst>
            <pc:docMk/>
            <pc:sldMk cId="3968188755" sldId="1168"/>
            <ac:spMk id="2" creationId="{8A6906DE-832D-9575-DE04-98102BF630BD}"/>
          </ac:spMkLst>
        </pc:spChg>
        <pc:spChg chg="mod">
          <ac:chgData name="Alfred Asterjadhi" userId="39de57b9-85c0-4fd1-aaac-8ca2b6560ad0" providerId="ADAL" clId="{BFE2FB3A-0751-4420-AA69-2341C01F636E}" dt="2024-11-14T22:13:42.555" v="8963"/>
          <ac:spMkLst>
            <pc:docMk/>
            <pc:sldMk cId="3968188755" sldId="1168"/>
            <ac:spMk id="3" creationId="{980980E1-DDDE-51AD-6471-D55C09D4516C}"/>
          </ac:spMkLst>
        </pc:spChg>
      </pc:sldChg>
      <pc:sldChg chg="modSp add mod">
        <pc:chgData name="Alfred Asterjadhi" userId="39de57b9-85c0-4fd1-aaac-8ca2b6560ad0" providerId="ADAL" clId="{BFE2FB3A-0751-4420-AA69-2341C01F636E}" dt="2024-11-14T22:14:22.995" v="8979"/>
        <pc:sldMkLst>
          <pc:docMk/>
          <pc:sldMk cId="3887571432" sldId="1169"/>
        </pc:sldMkLst>
        <pc:spChg chg="mod">
          <ac:chgData name="Alfred Asterjadhi" userId="39de57b9-85c0-4fd1-aaac-8ca2b6560ad0" providerId="ADAL" clId="{BFE2FB3A-0751-4420-AA69-2341C01F636E}" dt="2024-11-14T18:16:45.261" v="6279" actId="20577"/>
          <ac:spMkLst>
            <pc:docMk/>
            <pc:sldMk cId="3887571432" sldId="1169"/>
            <ac:spMk id="2" creationId="{8A6906DE-832D-9575-DE04-98102BF630BD}"/>
          </ac:spMkLst>
        </pc:spChg>
        <pc:spChg chg="mod">
          <ac:chgData name="Alfred Asterjadhi" userId="39de57b9-85c0-4fd1-aaac-8ca2b6560ad0" providerId="ADAL" clId="{BFE2FB3A-0751-4420-AA69-2341C01F636E}" dt="2024-11-14T22:14:22.995" v="8979"/>
          <ac:spMkLst>
            <pc:docMk/>
            <pc:sldMk cId="3887571432" sldId="1169"/>
            <ac:spMk id="3" creationId="{980980E1-DDDE-51AD-6471-D55C09D4516C}"/>
          </ac:spMkLst>
        </pc:spChg>
      </pc:sldChg>
      <pc:sldChg chg="modSp add mod">
        <pc:chgData name="Alfred Asterjadhi" userId="39de57b9-85c0-4fd1-aaac-8ca2b6560ad0" providerId="ADAL" clId="{BFE2FB3A-0751-4420-AA69-2341C01F636E}" dt="2024-11-14T22:15:08.975" v="9000"/>
        <pc:sldMkLst>
          <pc:docMk/>
          <pc:sldMk cId="1756525937" sldId="1170"/>
        </pc:sldMkLst>
        <pc:spChg chg="mod">
          <ac:chgData name="Alfred Asterjadhi" userId="39de57b9-85c0-4fd1-aaac-8ca2b6560ad0" providerId="ADAL" clId="{BFE2FB3A-0751-4420-AA69-2341C01F636E}" dt="2024-11-14T18:16:49.189" v="6281" actId="6549"/>
          <ac:spMkLst>
            <pc:docMk/>
            <pc:sldMk cId="1756525937" sldId="1170"/>
            <ac:spMk id="2" creationId="{8A6906DE-832D-9575-DE04-98102BF630BD}"/>
          </ac:spMkLst>
        </pc:spChg>
        <pc:spChg chg="mod">
          <ac:chgData name="Alfred Asterjadhi" userId="39de57b9-85c0-4fd1-aaac-8ca2b6560ad0" providerId="ADAL" clId="{BFE2FB3A-0751-4420-AA69-2341C01F636E}" dt="2024-11-14T22:15:08.975" v="9000"/>
          <ac:spMkLst>
            <pc:docMk/>
            <pc:sldMk cId="1756525937" sldId="1170"/>
            <ac:spMk id="3" creationId="{980980E1-DDDE-51AD-6471-D55C09D4516C}"/>
          </ac:spMkLst>
        </pc:spChg>
      </pc:sldChg>
      <pc:sldChg chg="modSp add mod">
        <pc:chgData name="Alfred Asterjadhi" userId="39de57b9-85c0-4fd1-aaac-8ca2b6560ad0" providerId="ADAL" clId="{BFE2FB3A-0751-4420-AA69-2341C01F636E}" dt="2024-11-14T22:15:48.400" v="9016"/>
        <pc:sldMkLst>
          <pc:docMk/>
          <pc:sldMk cId="1202697012" sldId="1171"/>
        </pc:sldMkLst>
        <pc:spChg chg="mod">
          <ac:chgData name="Alfred Asterjadhi" userId="39de57b9-85c0-4fd1-aaac-8ca2b6560ad0" providerId="ADAL" clId="{BFE2FB3A-0751-4420-AA69-2341C01F636E}" dt="2024-11-14T18:16:53.546" v="6283" actId="6549"/>
          <ac:spMkLst>
            <pc:docMk/>
            <pc:sldMk cId="1202697012" sldId="1171"/>
            <ac:spMk id="2" creationId="{8A6906DE-832D-9575-DE04-98102BF630BD}"/>
          </ac:spMkLst>
        </pc:spChg>
        <pc:spChg chg="mod">
          <ac:chgData name="Alfred Asterjadhi" userId="39de57b9-85c0-4fd1-aaac-8ca2b6560ad0" providerId="ADAL" clId="{BFE2FB3A-0751-4420-AA69-2341C01F636E}" dt="2024-11-14T22:15:48.400" v="9016"/>
          <ac:spMkLst>
            <pc:docMk/>
            <pc:sldMk cId="1202697012" sldId="1171"/>
            <ac:spMk id="3" creationId="{980980E1-DDDE-51AD-6471-D55C09D4516C}"/>
          </ac:spMkLst>
        </pc:spChg>
      </pc:sldChg>
      <pc:sldChg chg="modSp add mod">
        <pc:chgData name="Alfred Asterjadhi" userId="39de57b9-85c0-4fd1-aaac-8ca2b6560ad0" providerId="ADAL" clId="{BFE2FB3A-0751-4420-AA69-2341C01F636E}" dt="2024-11-14T22:16:39.983" v="9036"/>
        <pc:sldMkLst>
          <pc:docMk/>
          <pc:sldMk cId="2809872604" sldId="1172"/>
        </pc:sldMkLst>
        <pc:spChg chg="mod">
          <ac:chgData name="Alfred Asterjadhi" userId="39de57b9-85c0-4fd1-aaac-8ca2b6560ad0" providerId="ADAL" clId="{BFE2FB3A-0751-4420-AA69-2341C01F636E}" dt="2024-11-14T18:16:59.605" v="6285" actId="6549"/>
          <ac:spMkLst>
            <pc:docMk/>
            <pc:sldMk cId="2809872604" sldId="1172"/>
            <ac:spMk id="2" creationId="{8A6906DE-832D-9575-DE04-98102BF630BD}"/>
          </ac:spMkLst>
        </pc:spChg>
        <pc:spChg chg="mod">
          <ac:chgData name="Alfred Asterjadhi" userId="39de57b9-85c0-4fd1-aaac-8ca2b6560ad0" providerId="ADAL" clId="{BFE2FB3A-0751-4420-AA69-2341C01F636E}" dt="2024-11-14T22:16:39.983" v="9036"/>
          <ac:spMkLst>
            <pc:docMk/>
            <pc:sldMk cId="2809872604" sldId="1172"/>
            <ac:spMk id="3" creationId="{980980E1-DDDE-51AD-6471-D55C09D4516C}"/>
          </ac:spMkLst>
        </pc:spChg>
      </pc:sldChg>
      <pc:sldChg chg="modSp add mod">
        <pc:chgData name="Alfred Asterjadhi" userId="39de57b9-85c0-4fd1-aaac-8ca2b6560ad0" providerId="ADAL" clId="{BFE2FB3A-0751-4420-AA69-2341C01F636E}" dt="2024-11-14T22:17:44.429" v="9059"/>
        <pc:sldMkLst>
          <pc:docMk/>
          <pc:sldMk cId="3463200850" sldId="1173"/>
        </pc:sldMkLst>
        <pc:spChg chg="mod">
          <ac:chgData name="Alfred Asterjadhi" userId="39de57b9-85c0-4fd1-aaac-8ca2b6560ad0" providerId="ADAL" clId="{BFE2FB3A-0751-4420-AA69-2341C01F636E}" dt="2024-11-14T18:17:04.471" v="6287" actId="6549"/>
          <ac:spMkLst>
            <pc:docMk/>
            <pc:sldMk cId="3463200850" sldId="1173"/>
            <ac:spMk id="2" creationId="{8A6906DE-832D-9575-DE04-98102BF630BD}"/>
          </ac:spMkLst>
        </pc:spChg>
        <pc:spChg chg="mod">
          <ac:chgData name="Alfred Asterjadhi" userId="39de57b9-85c0-4fd1-aaac-8ca2b6560ad0" providerId="ADAL" clId="{BFE2FB3A-0751-4420-AA69-2341C01F636E}" dt="2024-11-14T22:17:44.429" v="9059"/>
          <ac:spMkLst>
            <pc:docMk/>
            <pc:sldMk cId="3463200850" sldId="1173"/>
            <ac:spMk id="3" creationId="{980980E1-DDDE-51AD-6471-D55C09D4516C}"/>
          </ac:spMkLst>
        </pc:spChg>
      </pc:sldChg>
      <pc:sldChg chg="addSp modSp add mod">
        <pc:chgData name="Alfred Asterjadhi" userId="39de57b9-85c0-4fd1-aaac-8ca2b6560ad0" providerId="ADAL" clId="{BFE2FB3A-0751-4420-AA69-2341C01F636E}" dt="2024-11-14T22:18:27.943" v="9077"/>
        <pc:sldMkLst>
          <pc:docMk/>
          <pc:sldMk cId="281403041" sldId="1174"/>
        </pc:sldMkLst>
        <pc:spChg chg="mod">
          <ac:chgData name="Alfred Asterjadhi" userId="39de57b9-85c0-4fd1-aaac-8ca2b6560ad0" providerId="ADAL" clId="{BFE2FB3A-0751-4420-AA69-2341C01F636E}" dt="2024-11-14T18:17:08.488" v="6289" actId="20577"/>
          <ac:spMkLst>
            <pc:docMk/>
            <pc:sldMk cId="281403041" sldId="1174"/>
            <ac:spMk id="2" creationId="{8A6906DE-832D-9575-DE04-98102BF630BD}"/>
          </ac:spMkLst>
        </pc:spChg>
        <pc:spChg chg="mod">
          <ac:chgData name="Alfred Asterjadhi" userId="39de57b9-85c0-4fd1-aaac-8ca2b6560ad0" providerId="ADAL" clId="{BFE2FB3A-0751-4420-AA69-2341C01F636E}" dt="2024-11-14T22:18:27.943" v="9077"/>
          <ac:spMkLst>
            <pc:docMk/>
            <pc:sldMk cId="281403041" sldId="1174"/>
            <ac:spMk id="3" creationId="{980980E1-DDDE-51AD-6471-D55C09D4516C}"/>
          </ac:spMkLst>
        </pc:spChg>
        <pc:picChg chg="add mod">
          <ac:chgData name="Alfred Asterjadhi" userId="39de57b9-85c0-4fd1-aaac-8ca2b6560ad0" providerId="ADAL" clId="{BFE2FB3A-0751-4420-AA69-2341C01F636E}" dt="2024-11-13T20:41:23.801" v="4359" actId="1076"/>
          <ac:picMkLst>
            <pc:docMk/>
            <pc:sldMk cId="281403041" sldId="1174"/>
            <ac:picMk id="7" creationId="{29D7D657-ABCE-4E46-8B44-F56C0602631F}"/>
          </ac:picMkLst>
        </pc:picChg>
      </pc:sldChg>
      <pc:sldChg chg="addSp modSp add mod">
        <pc:chgData name="Alfred Asterjadhi" userId="39de57b9-85c0-4fd1-aaac-8ca2b6560ad0" providerId="ADAL" clId="{BFE2FB3A-0751-4420-AA69-2341C01F636E}" dt="2024-11-14T22:19:13.727" v="9093"/>
        <pc:sldMkLst>
          <pc:docMk/>
          <pc:sldMk cId="2712066030" sldId="1175"/>
        </pc:sldMkLst>
        <pc:spChg chg="mod">
          <ac:chgData name="Alfred Asterjadhi" userId="39de57b9-85c0-4fd1-aaac-8ca2b6560ad0" providerId="ADAL" clId="{BFE2FB3A-0751-4420-AA69-2341C01F636E}" dt="2024-11-14T18:17:13.119" v="6291" actId="6549"/>
          <ac:spMkLst>
            <pc:docMk/>
            <pc:sldMk cId="2712066030" sldId="1175"/>
            <ac:spMk id="2" creationId="{8A6906DE-832D-9575-DE04-98102BF630BD}"/>
          </ac:spMkLst>
        </pc:spChg>
        <pc:spChg chg="mod">
          <ac:chgData name="Alfred Asterjadhi" userId="39de57b9-85c0-4fd1-aaac-8ca2b6560ad0" providerId="ADAL" clId="{BFE2FB3A-0751-4420-AA69-2341C01F636E}" dt="2024-11-14T22:19:13.727" v="9093"/>
          <ac:spMkLst>
            <pc:docMk/>
            <pc:sldMk cId="2712066030" sldId="1175"/>
            <ac:spMk id="3" creationId="{980980E1-DDDE-51AD-6471-D55C09D4516C}"/>
          </ac:spMkLst>
        </pc:spChg>
        <pc:spChg chg="add mod">
          <ac:chgData name="Alfred Asterjadhi" userId="39de57b9-85c0-4fd1-aaac-8ca2b6560ad0" providerId="ADAL" clId="{BFE2FB3A-0751-4420-AA69-2341C01F636E}" dt="2024-11-13T21:28:39.364" v="4442"/>
          <ac:spMkLst>
            <pc:docMk/>
            <pc:sldMk cId="2712066030" sldId="1175"/>
            <ac:spMk id="12" creationId="{E2597487-E281-F2E4-760E-7976BDE95CAE}"/>
          </ac:spMkLst>
        </pc:spChg>
        <pc:graphicFrameChg chg="add mod">
          <ac:chgData name="Alfred Asterjadhi" userId="39de57b9-85c0-4fd1-aaac-8ca2b6560ad0" providerId="ADAL" clId="{BFE2FB3A-0751-4420-AA69-2341C01F636E}" dt="2024-11-13T21:28:38.557" v="4441"/>
          <ac:graphicFrameMkLst>
            <pc:docMk/>
            <pc:sldMk cId="2712066030" sldId="1175"/>
            <ac:graphicFrameMk id="11" creationId="{B7E65E40-3D6E-DCA7-4A93-168852725398}"/>
          </ac:graphicFrameMkLst>
        </pc:graphicFrameChg>
        <pc:picChg chg="add mod">
          <ac:chgData name="Alfred Asterjadhi" userId="39de57b9-85c0-4fd1-aaac-8ca2b6560ad0" providerId="ADAL" clId="{BFE2FB3A-0751-4420-AA69-2341C01F636E}" dt="2024-11-13T21:28:31.157" v="4439" actId="1076"/>
          <ac:picMkLst>
            <pc:docMk/>
            <pc:sldMk cId="2712066030" sldId="1175"/>
            <ac:picMk id="8" creationId="{3D1B6F0A-A0C8-A9DA-6CB1-250F1A77F449}"/>
          </ac:picMkLst>
        </pc:picChg>
        <pc:picChg chg="add mod">
          <ac:chgData name="Alfred Asterjadhi" userId="39de57b9-85c0-4fd1-aaac-8ca2b6560ad0" providerId="ADAL" clId="{BFE2FB3A-0751-4420-AA69-2341C01F636E}" dt="2024-11-13T21:28:32.235" v="4440" actId="1076"/>
          <ac:picMkLst>
            <pc:docMk/>
            <pc:sldMk cId="2712066030" sldId="1175"/>
            <ac:picMk id="10" creationId="{19272EFA-8B28-B2D9-7E20-4A5AFA8EAEFD}"/>
          </ac:picMkLst>
        </pc:picChg>
      </pc:sldChg>
      <pc:sldChg chg="modSp add mod">
        <pc:chgData name="Alfred Asterjadhi" userId="39de57b9-85c0-4fd1-aaac-8ca2b6560ad0" providerId="ADAL" clId="{BFE2FB3A-0751-4420-AA69-2341C01F636E}" dt="2024-11-14T22:20:01.485" v="9121"/>
        <pc:sldMkLst>
          <pc:docMk/>
          <pc:sldMk cId="362772003" sldId="1176"/>
        </pc:sldMkLst>
        <pc:spChg chg="mod">
          <ac:chgData name="Alfred Asterjadhi" userId="39de57b9-85c0-4fd1-aaac-8ca2b6560ad0" providerId="ADAL" clId="{BFE2FB3A-0751-4420-AA69-2341C01F636E}" dt="2024-11-14T18:17:17.305" v="6293" actId="6549"/>
          <ac:spMkLst>
            <pc:docMk/>
            <pc:sldMk cId="362772003" sldId="1176"/>
            <ac:spMk id="2" creationId="{8A6906DE-832D-9575-DE04-98102BF630BD}"/>
          </ac:spMkLst>
        </pc:spChg>
        <pc:spChg chg="mod">
          <ac:chgData name="Alfred Asterjadhi" userId="39de57b9-85c0-4fd1-aaac-8ca2b6560ad0" providerId="ADAL" clId="{BFE2FB3A-0751-4420-AA69-2341C01F636E}" dt="2024-11-14T22:20:01.485" v="9121"/>
          <ac:spMkLst>
            <pc:docMk/>
            <pc:sldMk cId="362772003" sldId="1176"/>
            <ac:spMk id="3" creationId="{980980E1-DDDE-51AD-6471-D55C09D4516C}"/>
          </ac:spMkLst>
        </pc:spChg>
      </pc:sldChg>
      <pc:sldChg chg="modSp add mod">
        <pc:chgData name="Alfred Asterjadhi" userId="39de57b9-85c0-4fd1-aaac-8ca2b6560ad0" providerId="ADAL" clId="{BFE2FB3A-0751-4420-AA69-2341C01F636E}" dt="2024-11-14T22:20:58.983" v="9145"/>
        <pc:sldMkLst>
          <pc:docMk/>
          <pc:sldMk cId="3599596182" sldId="1177"/>
        </pc:sldMkLst>
        <pc:spChg chg="mod">
          <ac:chgData name="Alfred Asterjadhi" userId="39de57b9-85c0-4fd1-aaac-8ca2b6560ad0" providerId="ADAL" clId="{BFE2FB3A-0751-4420-AA69-2341C01F636E}" dt="2024-11-14T18:17:21.298" v="6295" actId="6549"/>
          <ac:spMkLst>
            <pc:docMk/>
            <pc:sldMk cId="3599596182" sldId="1177"/>
            <ac:spMk id="2" creationId="{8A6906DE-832D-9575-DE04-98102BF630BD}"/>
          </ac:spMkLst>
        </pc:spChg>
        <pc:spChg chg="mod">
          <ac:chgData name="Alfred Asterjadhi" userId="39de57b9-85c0-4fd1-aaac-8ca2b6560ad0" providerId="ADAL" clId="{BFE2FB3A-0751-4420-AA69-2341C01F636E}" dt="2024-11-14T22:20:58.983" v="9145"/>
          <ac:spMkLst>
            <pc:docMk/>
            <pc:sldMk cId="3599596182" sldId="1177"/>
            <ac:spMk id="3" creationId="{980980E1-DDDE-51AD-6471-D55C09D4516C}"/>
          </ac:spMkLst>
        </pc:spChg>
      </pc:sldChg>
      <pc:sldChg chg="modSp add mod">
        <pc:chgData name="Alfred Asterjadhi" userId="39de57b9-85c0-4fd1-aaac-8ca2b6560ad0" providerId="ADAL" clId="{BFE2FB3A-0751-4420-AA69-2341C01F636E}" dt="2024-11-14T22:22:19.175" v="9216"/>
        <pc:sldMkLst>
          <pc:docMk/>
          <pc:sldMk cId="525015149" sldId="1178"/>
        </pc:sldMkLst>
        <pc:spChg chg="mod">
          <ac:chgData name="Alfred Asterjadhi" userId="39de57b9-85c0-4fd1-aaac-8ca2b6560ad0" providerId="ADAL" clId="{BFE2FB3A-0751-4420-AA69-2341C01F636E}" dt="2024-11-14T18:17:26.598" v="6297" actId="20577"/>
          <ac:spMkLst>
            <pc:docMk/>
            <pc:sldMk cId="525015149" sldId="1178"/>
            <ac:spMk id="2" creationId="{8A6906DE-832D-9575-DE04-98102BF630BD}"/>
          </ac:spMkLst>
        </pc:spChg>
        <pc:spChg chg="mod">
          <ac:chgData name="Alfred Asterjadhi" userId="39de57b9-85c0-4fd1-aaac-8ca2b6560ad0" providerId="ADAL" clId="{BFE2FB3A-0751-4420-AA69-2341C01F636E}" dt="2024-11-14T22:22:19.175" v="9216"/>
          <ac:spMkLst>
            <pc:docMk/>
            <pc:sldMk cId="525015149" sldId="1178"/>
            <ac:spMk id="3" creationId="{980980E1-DDDE-51AD-6471-D55C09D4516C}"/>
          </ac:spMkLst>
        </pc:spChg>
      </pc:sldChg>
      <pc:sldChg chg="addSp delSp modSp add mod">
        <pc:chgData name="Alfred Asterjadhi" userId="39de57b9-85c0-4fd1-aaac-8ca2b6560ad0" providerId="ADAL" clId="{BFE2FB3A-0751-4420-AA69-2341C01F636E}" dt="2024-11-14T22:42:46.881" v="9547"/>
        <pc:sldMkLst>
          <pc:docMk/>
          <pc:sldMk cId="2081487480" sldId="1179"/>
        </pc:sldMkLst>
        <pc:spChg chg="mod">
          <ac:chgData name="Alfred Asterjadhi" userId="39de57b9-85c0-4fd1-aaac-8ca2b6560ad0" providerId="ADAL" clId="{BFE2FB3A-0751-4420-AA69-2341C01F636E}" dt="2024-11-14T20:14:20.465" v="7981" actId="20577"/>
          <ac:spMkLst>
            <pc:docMk/>
            <pc:sldMk cId="2081487480" sldId="1179"/>
            <ac:spMk id="2" creationId="{8A6906DE-832D-9575-DE04-98102BF630BD}"/>
          </ac:spMkLst>
        </pc:spChg>
        <pc:spChg chg="mod">
          <ac:chgData name="Alfred Asterjadhi" userId="39de57b9-85c0-4fd1-aaac-8ca2b6560ad0" providerId="ADAL" clId="{BFE2FB3A-0751-4420-AA69-2341C01F636E}" dt="2024-11-14T22:42:46.881" v="9547"/>
          <ac:spMkLst>
            <pc:docMk/>
            <pc:sldMk cId="2081487480" sldId="1179"/>
            <ac:spMk id="3" creationId="{980980E1-DDDE-51AD-6471-D55C09D4516C}"/>
          </ac:spMkLst>
        </pc:spChg>
        <pc:picChg chg="add del">
          <ac:chgData name="Alfred Asterjadhi" userId="39de57b9-85c0-4fd1-aaac-8ca2b6560ad0" providerId="ADAL" clId="{BFE2FB3A-0751-4420-AA69-2341C01F636E}" dt="2024-11-14T08:16:21.727" v="5478" actId="22"/>
          <ac:picMkLst>
            <pc:docMk/>
            <pc:sldMk cId="2081487480" sldId="1179"/>
            <ac:picMk id="8" creationId="{908F9FC4-EA91-1768-B042-6E7A0C78C79B}"/>
          </ac:picMkLst>
        </pc:picChg>
        <pc:picChg chg="add del">
          <ac:chgData name="Alfred Asterjadhi" userId="39de57b9-85c0-4fd1-aaac-8ca2b6560ad0" providerId="ADAL" clId="{BFE2FB3A-0751-4420-AA69-2341C01F636E}" dt="2024-11-14T08:16:37.312" v="5497" actId="22"/>
          <ac:picMkLst>
            <pc:docMk/>
            <pc:sldMk cId="2081487480" sldId="1179"/>
            <ac:picMk id="10" creationId="{6708D37B-9329-646A-AF85-F0973C89E813}"/>
          </ac:picMkLst>
        </pc:picChg>
        <pc:picChg chg="add mod">
          <ac:chgData name="Alfred Asterjadhi" userId="39de57b9-85c0-4fd1-aaac-8ca2b6560ad0" providerId="ADAL" clId="{BFE2FB3A-0751-4420-AA69-2341C01F636E}" dt="2024-11-14T08:17:14.837" v="5511" actId="1076"/>
          <ac:picMkLst>
            <pc:docMk/>
            <pc:sldMk cId="2081487480" sldId="1179"/>
            <ac:picMk id="12" creationId="{AC3E85BB-7BFF-52F0-4FED-1C3CD6FA5D2D}"/>
          </ac:picMkLst>
        </pc:picChg>
      </pc:sldChg>
      <pc:sldChg chg="addSp modSp add mod">
        <pc:chgData name="Alfred Asterjadhi" userId="39de57b9-85c0-4fd1-aaac-8ca2b6560ad0" providerId="ADAL" clId="{BFE2FB3A-0751-4420-AA69-2341C01F636E}" dt="2024-11-14T22:43:30.608" v="9563"/>
        <pc:sldMkLst>
          <pc:docMk/>
          <pc:sldMk cId="3097712748" sldId="1180"/>
        </pc:sldMkLst>
        <pc:spChg chg="mod">
          <ac:chgData name="Alfred Asterjadhi" userId="39de57b9-85c0-4fd1-aaac-8ca2b6560ad0" providerId="ADAL" clId="{BFE2FB3A-0751-4420-AA69-2341C01F636E}" dt="2024-11-14T20:14:23.269" v="7983" actId="20577"/>
          <ac:spMkLst>
            <pc:docMk/>
            <pc:sldMk cId="3097712748" sldId="1180"/>
            <ac:spMk id="2" creationId="{8A6906DE-832D-9575-DE04-98102BF630BD}"/>
          </ac:spMkLst>
        </pc:spChg>
        <pc:spChg chg="mod">
          <ac:chgData name="Alfred Asterjadhi" userId="39de57b9-85c0-4fd1-aaac-8ca2b6560ad0" providerId="ADAL" clId="{BFE2FB3A-0751-4420-AA69-2341C01F636E}" dt="2024-11-14T22:43:30.608" v="9563"/>
          <ac:spMkLst>
            <pc:docMk/>
            <pc:sldMk cId="3097712748" sldId="1180"/>
            <ac:spMk id="3" creationId="{980980E1-DDDE-51AD-6471-D55C09D4516C}"/>
          </ac:spMkLst>
        </pc:spChg>
        <pc:spChg chg="add">
          <ac:chgData name="Alfred Asterjadhi" userId="39de57b9-85c0-4fd1-aaac-8ca2b6560ad0" providerId="ADAL" clId="{BFE2FB3A-0751-4420-AA69-2341C01F636E}" dt="2024-11-14T12:22:58.062" v="5533"/>
          <ac:spMkLst>
            <pc:docMk/>
            <pc:sldMk cId="3097712748" sldId="1180"/>
            <ac:spMk id="7" creationId="{1F0F7A4A-923A-F701-8AD3-01E7074900D7}"/>
          </ac:spMkLst>
        </pc:spChg>
        <pc:spChg chg="add">
          <ac:chgData name="Alfred Asterjadhi" userId="39de57b9-85c0-4fd1-aaac-8ca2b6560ad0" providerId="ADAL" clId="{BFE2FB3A-0751-4420-AA69-2341C01F636E}" dt="2024-11-14T12:22:58.062" v="5533"/>
          <ac:spMkLst>
            <pc:docMk/>
            <pc:sldMk cId="3097712748" sldId="1180"/>
            <ac:spMk id="8" creationId="{FA8889CF-3D20-60CE-698C-B497C9B6C65A}"/>
          </ac:spMkLst>
        </pc:spChg>
        <pc:spChg chg="add">
          <ac:chgData name="Alfred Asterjadhi" userId="39de57b9-85c0-4fd1-aaac-8ca2b6560ad0" providerId="ADAL" clId="{BFE2FB3A-0751-4420-AA69-2341C01F636E}" dt="2024-11-14T12:23:16.852" v="5537"/>
          <ac:spMkLst>
            <pc:docMk/>
            <pc:sldMk cId="3097712748" sldId="1180"/>
            <ac:spMk id="9" creationId="{DDE88940-8D1A-93F6-43B9-3734B78D88E6}"/>
          </ac:spMkLst>
        </pc:spChg>
        <pc:spChg chg="add">
          <ac:chgData name="Alfred Asterjadhi" userId="39de57b9-85c0-4fd1-aaac-8ca2b6560ad0" providerId="ADAL" clId="{BFE2FB3A-0751-4420-AA69-2341C01F636E}" dt="2024-11-14T12:23:16.852" v="5537"/>
          <ac:spMkLst>
            <pc:docMk/>
            <pc:sldMk cId="3097712748" sldId="1180"/>
            <ac:spMk id="10" creationId="{412AC0E6-7357-CEEF-4D0B-0824EB74B76A}"/>
          </ac:spMkLst>
        </pc:spChg>
      </pc:sldChg>
      <pc:sldChg chg="modSp add mod">
        <pc:chgData name="Alfred Asterjadhi" userId="39de57b9-85c0-4fd1-aaac-8ca2b6560ad0" providerId="ADAL" clId="{BFE2FB3A-0751-4420-AA69-2341C01F636E}" dt="2024-11-14T22:44:20.149" v="9579"/>
        <pc:sldMkLst>
          <pc:docMk/>
          <pc:sldMk cId="1482221401" sldId="1181"/>
        </pc:sldMkLst>
        <pc:spChg chg="mod">
          <ac:chgData name="Alfred Asterjadhi" userId="39de57b9-85c0-4fd1-aaac-8ca2b6560ad0" providerId="ADAL" clId="{BFE2FB3A-0751-4420-AA69-2341C01F636E}" dt="2024-11-14T20:14:25.970" v="7984" actId="20577"/>
          <ac:spMkLst>
            <pc:docMk/>
            <pc:sldMk cId="1482221401" sldId="1181"/>
            <ac:spMk id="2" creationId="{8A6906DE-832D-9575-DE04-98102BF630BD}"/>
          </ac:spMkLst>
        </pc:spChg>
        <pc:spChg chg="mod">
          <ac:chgData name="Alfred Asterjadhi" userId="39de57b9-85c0-4fd1-aaac-8ca2b6560ad0" providerId="ADAL" clId="{BFE2FB3A-0751-4420-AA69-2341C01F636E}" dt="2024-11-14T22:44:20.149" v="9579"/>
          <ac:spMkLst>
            <pc:docMk/>
            <pc:sldMk cId="1482221401" sldId="1181"/>
            <ac:spMk id="3" creationId="{980980E1-DDDE-51AD-6471-D55C09D4516C}"/>
          </ac:spMkLst>
        </pc:spChg>
      </pc:sldChg>
      <pc:sldChg chg="modSp add mod">
        <pc:chgData name="Alfred Asterjadhi" userId="39de57b9-85c0-4fd1-aaac-8ca2b6560ad0" providerId="ADAL" clId="{BFE2FB3A-0751-4420-AA69-2341C01F636E}" dt="2024-11-14T22:41:44.538" v="9526"/>
        <pc:sldMkLst>
          <pc:docMk/>
          <pc:sldMk cId="2683089333" sldId="1182"/>
        </pc:sldMkLst>
        <pc:spChg chg="mod">
          <ac:chgData name="Alfred Asterjadhi" userId="39de57b9-85c0-4fd1-aaac-8ca2b6560ad0" providerId="ADAL" clId="{BFE2FB3A-0751-4420-AA69-2341C01F636E}" dt="2024-11-14T20:14:18.312" v="7980" actId="20577"/>
          <ac:spMkLst>
            <pc:docMk/>
            <pc:sldMk cId="2683089333" sldId="1182"/>
            <ac:spMk id="2" creationId="{8A6906DE-832D-9575-DE04-98102BF630BD}"/>
          </ac:spMkLst>
        </pc:spChg>
        <pc:spChg chg="mod">
          <ac:chgData name="Alfred Asterjadhi" userId="39de57b9-85c0-4fd1-aaac-8ca2b6560ad0" providerId="ADAL" clId="{BFE2FB3A-0751-4420-AA69-2341C01F636E}" dt="2024-11-14T22:41:44.538" v="9526"/>
          <ac:spMkLst>
            <pc:docMk/>
            <pc:sldMk cId="2683089333" sldId="1182"/>
            <ac:spMk id="3" creationId="{980980E1-DDDE-51AD-6471-D55C09D4516C}"/>
          </ac:spMkLst>
        </pc:spChg>
      </pc:sldChg>
      <pc:sldChg chg="addSp modSp add mod">
        <pc:chgData name="Alfred Asterjadhi" userId="39de57b9-85c0-4fd1-aaac-8ca2b6560ad0" providerId="ADAL" clId="{BFE2FB3A-0751-4420-AA69-2341C01F636E}" dt="2024-12-10T00:09:18.755" v="14027" actId="20577"/>
        <pc:sldMkLst>
          <pc:docMk/>
          <pc:sldMk cId="70113585" sldId="1183"/>
        </pc:sldMkLst>
        <pc:spChg chg="mod">
          <ac:chgData name="Alfred Asterjadhi" userId="39de57b9-85c0-4fd1-aaac-8ca2b6560ad0" providerId="ADAL" clId="{BFE2FB3A-0751-4420-AA69-2341C01F636E}" dt="2024-11-14T18:17:30.615" v="6299" actId="6549"/>
          <ac:spMkLst>
            <pc:docMk/>
            <pc:sldMk cId="70113585" sldId="1183"/>
            <ac:spMk id="2" creationId="{8A6906DE-832D-9575-DE04-98102BF630BD}"/>
          </ac:spMkLst>
        </pc:spChg>
        <pc:spChg chg="mod">
          <ac:chgData name="Alfred Asterjadhi" userId="39de57b9-85c0-4fd1-aaac-8ca2b6560ad0" providerId="ADAL" clId="{BFE2FB3A-0751-4420-AA69-2341C01F636E}" dt="2024-12-10T00:09:18.755" v="14027" actId="20577"/>
          <ac:spMkLst>
            <pc:docMk/>
            <pc:sldMk cId="70113585" sldId="1183"/>
            <ac:spMk id="3" creationId="{980980E1-DDDE-51AD-6471-D55C09D4516C}"/>
          </ac:spMkLst>
        </pc:spChg>
        <pc:spChg chg="add">
          <ac:chgData name="Alfred Asterjadhi" userId="39de57b9-85c0-4fd1-aaac-8ca2b6560ad0" providerId="ADAL" clId="{BFE2FB3A-0751-4420-AA69-2341C01F636E}" dt="2024-11-13T21:34:06.124" v="4513"/>
          <ac:spMkLst>
            <pc:docMk/>
            <pc:sldMk cId="70113585" sldId="1183"/>
            <ac:spMk id="7" creationId="{53BC3987-31C7-3E7C-47AB-9974A62D60FF}"/>
          </ac:spMkLst>
        </pc:spChg>
        <pc:picChg chg="add mod">
          <ac:chgData name="Alfred Asterjadhi" userId="39de57b9-85c0-4fd1-aaac-8ca2b6560ad0" providerId="ADAL" clId="{BFE2FB3A-0751-4420-AA69-2341C01F636E}" dt="2024-11-14T22:26:00.310" v="9280" actId="1076"/>
          <ac:picMkLst>
            <pc:docMk/>
            <pc:sldMk cId="70113585" sldId="1183"/>
            <ac:picMk id="8" creationId="{A04D5C48-EC28-98DA-BEBA-7CF362A98B0F}"/>
          </ac:picMkLst>
        </pc:picChg>
      </pc:sldChg>
      <pc:sldChg chg="addSp modSp add mod">
        <pc:chgData name="Alfred Asterjadhi" userId="39de57b9-85c0-4fd1-aaac-8ca2b6560ad0" providerId="ADAL" clId="{BFE2FB3A-0751-4420-AA69-2341C01F636E}" dt="2024-11-14T22:35:13.109" v="9363"/>
        <pc:sldMkLst>
          <pc:docMk/>
          <pc:sldMk cId="289774543" sldId="1184"/>
        </pc:sldMkLst>
        <pc:spChg chg="mod">
          <ac:chgData name="Alfred Asterjadhi" userId="39de57b9-85c0-4fd1-aaac-8ca2b6560ad0" providerId="ADAL" clId="{BFE2FB3A-0751-4420-AA69-2341C01F636E}" dt="2024-11-14T18:17:34.488" v="6301" actId="6549"/>
          <ac:spMkLst>
            <pc:docMk/>
            <pc:sldMk cId="289774543" sldId="1184"/>
            <ac:spMk id="2" creationId="{8A6906DE-832D-9575-DE04-98102BF630BD}"/>
          </ac:spMkLst>
        </pc:spChg>
        <pc:spChg chg="mod">
          <ac:chgData name="Alfred Asterjadhi" userId="39de57b9-85c0-4fd1-aaac-8ca2b6560ad0" providerId="ADAL" clId="{BFE2FB3A-0751-4420-AA69-2341C01F636E}" dt="2024-11-14T22:35:13.109" v="9363"/>
          <ac:spMkLst>
            <pc:docMk/>
            <pc:sldMk cId="289774543" sldId="1184"/>
            <ac:spMk id="3" creationId="{980980E1-DDDE-51AD-6471-D55C09D4516C}"/>
          </ac:spMkLst>
        </pc:spChg>
        <pc:spChg chg="add">
          <ac:chgData name="Alfred Asterjadhi" userId="39de57b9-85c0-4fd1-aaac-8ca2b6560ad0" providerId="ADAL" clId="{BFE2FB3A-0751-4420-AA69-2341C01F636E}" dt="2024-11-13T21:34:53.271" v="4534"/>
          <ac:spMkLst>
            <pc:docMk/>
            <pc:sldMk cId="289774543" sldId="1184"/>
            <ac:spMk id="7" creationId="{CA4E3205-1E83-EBB9-ACBC-CCFA698A7FD2}"/>
          </ac:spMkLst>
        </pc:spChg>
        <pc:picChg chg="add mod">
          <ac:chgData name="Alfred Asterjadhi" userId="39de57b9-85c0-4fd1-aaac-8ca2b6560ad0" providerId="ADAL" clId="{BFE2FB3A-0751-4420-AA69-2341C01F636E}" dt="2024-11-13T21:35:29.144" v="4549" actId="1076"/>
          <ac:picMkLst>
            <pc:docMk/>
            <pc:sldMk cId="289774543" sldId="1184"/>
            <ac:picMk id="8" creationId="{367004DB-E274-FBD3-0BA9-970AB6014BD1}"/>
          </ac:picMkLst>
        </pc:picChg>
      </pc:sldChg>
      <pc:sldChg chg="modSp add mod">
        <pc:chgData name="Alfred Asterjadhi" userId="39de57b9-85c0-4fd1-aaac-8ca2b6560ad0" providerId="ADAL" clId="{BFE2FB3A-0751-4420-AA69-2341C01F636E}" dt="2024-11-14T22:36:33.326" v="9403"/>
        <pc:sldMkLst>
          <pc:docMk/>
          <pc:sldMk cId="333379291" sldId="1185"/>
        </pc:sldMkLst>
        <pc:spChg chg="mod">
          <ac:chgData name="Alfred Asterjadhi" userId="39de57b9-85c0-4fd1-aaac-8ca2b6560ad0" providerId="ADAL" clId="{BFE2FB3A-0751-4420-AA69-2341C01F636E}" dt="2024-11-14T18:17:38.477" v="6303" actId="20577"/>
          <ac:spMkLst>
            <pc:docMk/>
            <pc:sldMk cId="333379291" sldId="1185"/>
            <ac:spMk id="2" creationId="{8A6906DE-832D-9575-DE04-98102BF630BD}"/>
          </ac:spMkLst>
        </pc:spChg>
        <pc:spChg chg="mod">
          <ac:chgData name="Alfred Asterjadhi" userId="39de57b9-85c0-4fd1-aaac-8ca2b6560ad0" providerId="ADAL" clId="{BFE2FB3A-0751-4420-AA69-2341C01F636E}" dt="2024-11-14T22:36:33.326" v="9403"/>
          <ac:spMkLst>
            <pc:docMk/>
            <pc:sldMk cId="333379291" sldId="1185"/>
            <ac:spMk id="3" creationId="{980980E1-DDDE-51AD-6471-D55C09D4516C}"/>
          </ac:spMkLst>
        </pc:spChg>
      </pc:sldChg>
      <pc:sldChg chg="modSp add del mod">
        <pc:chgData name="Alfred Asterjadhi" userId="39de57b9-85c0-4fd1-aaac-8ca2b6560ad0" providerId="ADAL" clId="{BFE2FB3A-0751-4420-AA69-2341C01F636E}" dt="2024-11-14T20:14:03.704" v="7975" actId="47"/>
        <pc:sldMkLst>
          <pc:docMk/>
          <pc:sldMk cId="183145731" sldId="1186"/>
        </pc:sldMkLst>
        <pc:spChg chg="mod">
          <ac:chgData name="Alfred Asterjadhi" userId="39de57b9-85c0-4fd1-aaac-8ca2b6560ad0" providerId="ADAL" clId="{BFE2FB3A-0751-4420-AA69-2341C01F636E}" dt="2024-11-14T18:17:42.272" v="6305" actId="20577"/>
          <ac:spMkLst>
            <pc:docMk/>
            <pc:sldMk cId="183145731" sldId="1186"/>
            <ac:spMk id="2" creationId="{8A6906DE-832D-9575-DE04-98102BF630BD}"/>
          </ac:spMkLst>
        </pc:spChg>
        <pc:spChg chg="mod">
          <ac:chgData name="Alfred Asterjadhi" userId="39de57b9-85c0-4fd1-aaac-8ca2b6560ad0" providerId="ADAL" clId="{BFE2FB3A-0751-4420-AA69-2341C01F636E}" dt="2024-11-14T20:13:53.496" v="7973" actId="6549"/>
          <ac:spMkLst>
            <pc:docMk/>
            <pc:sldMk cId="183145731" sldId="1186"/>
            <ac:spMk id="3" creationId="{980980E1-DDDE-51AD-6471-D55C09D4516C}"/>
          </ac:spMkLst>
        </pc:spChg>
      </pc:sldChg>
      <pc:sldChg chg="modSp add mod">
        <pc:chgData name="Alfred Asterjadhi" userId="39de57b9-85c0-4fd1-aaac-8ca2b6560ad0" providerId="ADAL" clId="{BFE2FB3A-0751-4420-AA69-2341C01F636E}" dt="2024-11-14T22:37:35.986" v="9435"/>
        <pc:sldMkLst>
          <pc:docMk/>
          <pc:sldMk cId="2111356699" sldId="1187"/>
        </pc:sldMkLst>
        <pc:spChg chg="mod">
          <ac:chgData name="Alfred Asterjadhi" userId="39de57b9-85c0-4fd1-aaac-8ca2b6560ad0" providerId="ADAL" clId="{BFE2FB3A-0751-4420-AA69-2341C01F636E}" dt="2024-11-14T20:14:07.386" v="7976" actId="20577"/>
          <ac:spMkLst>
            <pc:docMk/>
            <pc:sldMk cId="2111356699" sldId="1187"/>
            <ac:spMk id="2" creationId="{8A6906DE-832D-9575-DE04-98102BF630BD}"/>
          </ac:spMkLst>
        </pc:spChg>
        <pc:spChg chg="mod">
          <ac:chgData name="Alfred Asterjadhi" userId="39de57b9-85c0-4fd1-aaac-8ca2b6560ad0" providerId="ADAL" clId="{BFE2FB3A-0751-4420-AA69-2341C01F636E}" dt="2024-11-14T22:37:35.986" v="9435"/>
          <ac:spMkLst>
            <pc:docMk/>
            <pc:sldMk cId="2111356699" sldId="1187"/>
            <ac:spMk id="3" creationId="{980980E1-DDDE-51AD-6471-D55C09D4516C}"/>
          </ac:spMkLst>
        </pc:spChg>
      </pc:sldChg>
      <pc:sldChg chg="modSp add mod">
        <pc:chgData name="Alfred Asterjadhi" userId="39de57b9-85c0-4fd1-aaac-8ca2b6560ad0" providerId="ADAL" clId="{BFE2FB3A-0751-4420-AA69-2341C01F636E}" dt="2024-11-14T22:38:19.061" v="9459" actId="20577"/>
        <pc:sldMkLst>
          <pc:docMk/>
          <pc:sldMk cId="2368434028" sldId="1188"/>
        </pc:sldMkLst>
        <pc:spChg chg="mod">
          <ac:chgData name="Alfred Asterjadhi" userId="39de57b9-85c0-4fd1-aaac-8ca2b6560ad0" providerId="ADAL" clId="{BFE2FB3A-0751-4420-AA69-2341C01F636E}" dt="2024-11-14T20:14:11.789" v="7977" actId="20577"/>
          <ac:spMkLst>
            <pc:docMk/>
            <pc:sldMk cId="2368434028" sldId="1188"/>
            <ac:spMk id="2" creationId="{8A6906DE-832D-9575-DE04-98102BF630BD}"/>
          </ac:spMkLst>
        </pc:spChg>
        <pc:spChg chg="mod">
          <ac:chgData name="Alfred Asterjadhi" userId="39de57b9-85c0-4fd1-aaac-8ca2b6560ad0" providerId="ADAL" clId="{BFE2FB3A-0751-4420-AA69-2341C01F636E}" dt="2024-11-14T22:38:19.061" v="9459" actId="20577"/>
          <ac:spMkLst>
            <pc:docMk/>
            <pc:sldMk cId="2368434028" sldId="1188"/>
            <ac:spMk id="3" creationId="{980980E1-DDDE-51AD-6471-D55C09D4516C}"/>
          </ac:spMkLst>
        </pc:spChg>
      </pc:sldChg>
      <pc:sldChg chg="addSp modSp add mod">
        <pc:chgData name="Alfred Asterjadhi" userId="39de57b9-85c0-4fd1-aaac-8ca2b6560ad0" providerId="ADAL" clId="{BFE2FB3A-0751-4420-AA69-2341C01F636E}" dt="2024-11-14T22:40:18.383" v="9503"/>
        <pc:sldMkLst>
          <pc:docMk/>
          <pc:sldMk cId="2612452232" sldId="1189"/>
        </pc:sldMkLst>
        <pc:spChg chg="mod">
          <ac:chgData name="Alfred Asterjadhi" userId="39de57b9-85c0-4fd1-aaac-8ca2b6560ad0" providerId="ADAL" clId="{BFE2FB3A-0751-4420-AA69-2341C01F636E}" dt="2024-11-14T20:14:16.458" v="7979" actId="20577"/>
          <ac:spMkLst>
            <pc:docMk/>
            <pc:sldMk cId="2612452232" sldId="1189"/>
            <ac:spMk id="2" creationId="{8A6906DE-832D-9575-DE04-98102BF630BD}"/>
          </ac:spMkLst>
        </pc:spChg>
        <pc:spChg chg="mod">
          <ac:chgData name="Alfred Asterjadhi" userId="39de57b9-85c0-4fd1-aaac-8ca2b6560ad0" providerId="ADAL" clId="{BFE2FB3A-0751-4420-AA69-2341C01F636E}" dt="2024-11-14T22:40:18.383" v="9503"/>
          <ac:spMkLst>
            <pc:docMk/>
            <pc:sldMk cId="2612452232" sldId="1189"/>
            <ac:spMk id="3" creationId="{980980E1-DDDE-51AD-6471-D55C09D4516C}"/>
          </ac:spMkLst>
        </pc:spChg>
        <pc:picChg chg="add mod">
          <ac:chgData name="Alfred Asterjadhi" userId="39de57b9-85c0-4fd1-aaac-8ca2b6560ad0" providerId="ADAL" clId="{BFE2FB3A-0751-4420-AA69-2341C01F636E}" dt="2024-11-13T21:45:33.298" v="4609" actId="1076"/>
          <ac:picMkLst>
            <pc:docMk/>
            <pc:sldMk cId="2612452232" sldId="1189"/>
            <ac:picMk id="8" creationId="{37175790-E98E-CEFB-46E6-765A862D1EBE}"/>
          </ac:picMkLst>
        </pc:picChg>
      </pc:sldChg>
      <pc:sldChg chg="modSp add mod">
        <pc:chgData name="Alfred Asterjadhi" userId="39de57b9-85c0-4fd1-aaac-8ca2b6560ad0" providerId="ADAL" clId="{BFE2FB3A-0751-4420-AA69-2341C01F636E}" dt="2024-11-14T22:39:18.704" v="9484"/>
        <pc:sldMkLst>
          <pc:docMk/>
          <pc:sldMk cId="254605797" sldId="1190"/>
        </pc:sldMkLst>
        <pc:spChg chg="mod">
          <ac:chgData name="Alfred Asterjadhi" userId="39de57b9-85c0-4fd1-aaac-8ca2b6560ad0" providerId="ADAL" clId="{BFE2FB3A-0751-4420-AA69-2341C01F636E}" dt="2024-11-14T20:14:14.409" v="7978" actId="20577"/>
          <ac:spMkLst>
            <pc:docMk/>
            <pc:sldMk cId="254605797" sldId="1190"/>
            <ac:spMk id="2" creationId="{8A6906DE-832D-9575-DE04-98102BF630BD}"/>
          </ac:spMkLst>
        </pc:spChg>
        <pc:spChg chg="mod">
          <ac:chgData name="Alfred Asterjadhi" userId="39de57b9-85c0-4fd1-aaac-8ca2b6560ad0" providerId="ADAL" clId="{BFE2FB3A-0751-4420-AA69-2341C01F636E}" dt="2024-11-14T22:39:18.704" v="9484"/>
          <ac:spMkLst>
            <pc:docMk/>
            <pc:sldMk cId="254605797" sldId="1190"/>
            <ac:spMk id="3" creationId="{980980E1-DDDE-51AD-6471-D55C09D4516C}"/>
          </ac:spMkLst>
        </pc:spChg>
      </pc:sldChg>
      <pc:sldChg chg="addSp modSp add mod">
        <pc:chgData name="Alfred Asterjadhi" userId="39de57b9-85c0-4fd1-aaac-8ca2b6560ad0" providerId="ADAL" clId="{BFE2FB3A-0751-4420-AA69-2341C01F636E}" dt="2024-11-14T23:14:54.023" v="10269"/>
        <pc:sldMkLst>
          <pc:docMk/>
          <pc:sldMk cId="1691350664" sldId="1191"/>
        </pc:sldMkLst>
        <pc:spChg chg="mod">
          <ac:chgData name="Alfred Asterjadhi" userId="39de57b9-85c0-4fd1-aaac-8ca2b6560ad0" providerId="ADAL" clId="{BFE2FB3A-0751-4420-AA69-2341C01F636E}" dt="2024-11-14T02:02:33.661" v="5198" actId="20577"/>
          <ac:spMkLst>
            <pc:docMk/>
            <pc:sldMk cId="1691350664" sldId="1191"/>
            <ac:spMk id="2" creationId="{8A6906DE-832D-9575-DE04-98102BF630BD}"/>
          </ac:spMkLst>
        </pc:spChg>
        <pc:spChg chg="mod">
          <ac:chgData name="Alfred Asterjadhi" userId="39de57b9-85c0-4fd1-aaac-8ca2b6560ad0" providerId="ADAL" clId="{BFE2FB3A-0751-4420-AA69-2341C01F636E}" dt="2024-11-14T23:14:54.023" v="10269"/>
          <ac:spMkLst>
            <pc:docMk/>
            <pc:sldMk cId="1691350664" sldId="1191"/>
            <ac:spMk id="3" creationId="{980980E1-DDDE-51AD-6471-D55C09D4516C}"/>
          </ac:spMkLst>
        </pc:spChg>
        <pc:spChg chg="add">
          <ac:chgData name="Alfred Asterjadhi" userId="39de57b9-85c0-4fd1-aaac-8ca2b6560ad0" providerId="ADAL" clId="{BFE2FB3A-0751-4420-AA69-2341C01F636E}" dt="2024-11-13T21:49:31.105" v="4673"/>
          <ac:spMkLst>
            <pc:docMk/>
            <pc:sldMk cId="1691350664" sldId="1191"/>
            <ac:spMk id="7" creationId="{EF4AB6ED-DD63-7F6B-2A24-74DE27752995}"/>
          </ac:spMkLst>
        </pc:spChg>
      </pc:sldChg>
      <pc:sldChg chg="modSp add mod">
        <pc:chgData name="Alfred Asterjadhi" userId="39de57b9-85c0-4fd1-aaac-8ca2b6560ad0" providerId="ADAL" clId="{BFE2FB3A-0751-4420-AA69-2341C01F636E}" dt="2024-11-14T23:16:14.618" v="10297" actId="20577"/>
        <pc:sldMkLst>
          <pc:docMk/>
          <pc:sldMk cId="2173580874" sldId="1192"/>
        </pc:sldMkLst>
        <pc:spChg chg="mod">
          <ac:chgData name="Alfred Asterjadhi" userId="39de57b9-85c0-4fd1-aaac-8ca2b6560ad0" providerId="ADAL" clId="{BFE2FB3A-0751-4420-AA69-2341C01F636E}" dt="2024-11-14T02:02:37.487" v="5200" actId="20577"/>
          <ac:spMkLst>
            <pc:docMk/>
            <pc:sldMk cId="2173580874" sldId="1192"/>
            <ac:spMk id="2" creationId="{8A6906DE-832D-9575-DE04-98102BF630BD}"/>
          </ac:spMkLst>
        </pc:spChg>
        <pc:spChg chg="mod">
          <ac:chgData name="Alfred Asterjadhi" userId="39de57b9-85c0-4fd1-aaac-8ca2b6560ad0" providerId="ADAL" clId="{BFE2FB3A-0751-4420-AA69-2341C01F636E}" dt="2024-11-14T23:16:14.618" v="10297" actId="20577"/>
          <ac:spMkLst>
            <pc:docMk/>
            <pc:sldMk cId="2173580874" sldId="1192"/>
            <ac:spMk id="3" creationId="{980980E1-DDDE-51AD-6471-D55C09D4516C}"/>
          </ac:spMkLst>
        </pc:spChg>
      </pc:sldChg>
      <pc:sldChg chg="modSp add mod">
        <pc:chgData name="Alfred Asterjadhi" userId="39de57b9-85c0-4fd1-aaac-8ca2b6560ad0" providerId="ADAL" clId="{BFE2FB3A-0751-4420-AA69-2341C01F636E}" dt="2024-11-14T23:17:24.071" v="10319"/>
        <pc:sldMkLst>
          <pc:docMk/>
          <pc:sldMk cId="3044307864" sldId="1193"/>
        </pc:sldMkLst>
        <pc:spChg chg="mod">
          <ac:chgData name="Alfred Asterjadhi" userId="39de57b9-85c0-4fd1-aaac-8ca2b6560ad0" providerId="ADAL" clId="{BFE2FB3A-0751-4420-AA69-2341C01F636E}" dt="2024-11-14T02:02:40.609" v="5202" actId="20577"/>
          <ac:spMkLst>
            <pc:docMk/>
            <pc:sldMk cId="3044307864" sldId="1193"/>
            <ac:spMk id="2" creationId="{8A6906DE-832D-9575-DE04-98102BF630BD}"/>
          </ac:spMkLst>
        </pc:spChg>
        <pc:spChg chg="mod">
          <ac:chgData name="Alfred Asterjadhi" userId="39de57b9-85c0-4fd1-aaac-8ca2b6560ad0" providerId="ADAL" clId="{BFE2FB3A-0751-4420-AA69-2341C01F636E}" dt="2024-11-14T23:17:24.071" v="10319"/>
          <ac:spMkLst>
            <pc:docMk/>
            <pc:sldMk cId="3044307864" sldId="1193"/>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339706748" sldId="1194"/>
        </pc:sldMkLst>
        <pc:spChg chg="mod">
          <ac:chgData name="Alfred Asterjadhi" userId="39de57b9-85c0-4fd1-aaac-8ca2b6560ad0" providerId="ADAL" clId="{BFE2FB3A-0751-4420-AA69-2341C01F636E}" dt="2024-11-13T22:02:12.109" v="4719" actId="6549"/>
          <ac:spMkLst>
            <pc:docMk/>
            <pc:sldMk cId="339706748" sldId="1194"/>
            <ac:spMk id="3" creationId="{980980E1-DDDE-51AD-6471-D55C09D4516C}"/>
          </ac:spMkLst>
        </pc:spChg>
        <pc:spChg chg="add mod">
          <ac:chgData name="Alfred Asterjadhi" userId="39de57b9-85c0-4fd1-aaac-8ca2b6560ad0" providerId="ADAL" clId="{BFE2FB3A-0751-4420-AA69-2341C01F636E}" dt="2024-11-13T22:02:07.809" v="4716"/>
          <ac:spMkLst>
            <pc:docMk/>
            <pc:sldMk cId="339706748" sldId="1194"/>
            <ac:spMk id="8" creationId="{65D44A9B-9B8F-7220-E152-7967588A0FA6}"/>
          </ac:spMkLst>
        </pc:spChg>
        <pc:graphicFrameChg chg="add mod">
          <ac:chgData name="Alfred Asterjadhi" userId="39de57b9-85c0-4fd1-aaac-8ca2b6560ad0" providerId="ADAL" clId="{BFE2FB3A-0751-4420-AA69-2341C01F636E}" dt="2024-11-13T22:02:06.957" v="4715"/>
          <ac:graphicFrameMkLst>
            <pc:docMk/>
            <pc:sldMk cId="339706748" sldId="1194"/>
            <ac:graphicFrameMk id="7" creationId="{8E32AD64-4679-19B0-2F6B-421851BD941A}"/>
          </ac:graphicFrameMkLst>
        </pc:graphicFrameChg>
      </pc:sldChg>
      <pc:sldChg chg="modSp add mod">
        <pc:chgData name="Alfred Asterjadhi" userId="39de57b9-85c0-4fd1-aaac-8ca2b6560ad0" providerId="ADAL" clId="{BFE2FB3A-0751-4420-AA69-2341C01F636E}" dt="2024-11-14T23:21:45.571" v="10417"/>
        <pc:sldMkLst>
          <pc:docMk/>
          <pc:sldMk cId="3691778856" sldId="1194"/>
        </pc:sldMkLst>
        <pc:spChg chg="mod">
          <ac:chgData name="Alfred Asterjadhi" userId="39de57b9-85c0-4fd1-aaac-8ca2b6560ad0" providerId="ADAL" clId="{BFE2FB3A-0751-4420-AA69-2341C01F636E}" dt="2024-11-14T02:02:53.182" v="5209" actId="20577"/>
          <ac:spMkLst>
            <pc:docMk/>
            <pc:sldMk cId="3691778856" sldId="1194"/>
            <ac:spMk id="2" creationId="{8A6906DE-832D-9575-DE04-98102BF630BD}"/>
          </ac:spMkLst>
        </pc:spChg>
        <pc:spChg chg="mod">
          <ac:chgData name="Alfred Asterjadhi" userId="39de57b9-85c0-4fd1-aaac-8ca2b6560ad0" providerId="ADAL" clId="{BFE2FB3A-0751-4420-AA69-2341C01F636E}" dt="2024-11-14T23:21:45.571" v="10417"/>
          <ac:spMkLst>
            <pc:docMk/>
            <pc:sldMk cId="3691778856" sldId="1194"/>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2796504522" sldId="1195"/>
        </pc:sldMkLst>
        <pc:spChg chg="mod">
          <ac:chgData name="Alfred Asterjadhi" userId="39de57b9-85c0-4fd1-aaac-8ca2b6560ad0" providerId="ADAL" clId="{BFE2FB3A-0751-4420-AA69-2341C01F636E}" dt="2024-11-13T22:03:06.440" v="4756" actId="6549"/>
          <ac:spMkLst>
            <pc:docMk/>
            <pc:sldMk cId="2796504522" sldId="1195"/>
            <ac:spMk id="3" creationId="{980980E1-DDDE-51AD-6471-D55C09D4516C}"/>
          </ac:spMkLst>
        </pc:spChg>
        <pc:spChg chg="add mod">
          <ac:chgData name="Alfred Asterjadhi" userId="39de57b9-85c0-4fd1-aaac-8ca2b6560ad0" providerId="ADAL" clId="{BFE2FB3A-0751-4420-AA69-2341C01F636E}" dt="2024-11-13T22:03:02.699" v="4753"/>
          <ac:spMkLst>
            <pc:docMk/>
            <pc:sldMk cId="2796504522" sldId="1195"/>
            <ac:spMk id="8" creationId="{3C4BDEAB-0354-6025-6AEF-72420DA55479}"/>
          </ac:spMkLst>
        </pc:spChg>
        <pc:graphicFrameChg chg="add mod">
          <ac:chgData name="Alfred Asterjadhi" userId="39de57b9-85c0-4fd1-aaac-8ca2b6560ad0" providerId="ADAL" clId="{BFE2FB3A-0751-4420-AA69-2341C01F636E}" dt="2024-11-13T22:03:01.778" v="4752"/>
          <ac:graphicFrameMkLst>
            <pc:docMk/>
            <pc:sldMk cId="2796504522" sldId="1195"/>
            <ac:graphicFrameMk id="7" creationId="{B4486D4C-A5F2-ED90-547E-8895C38DF2CF}"/>
          </ac:graphicFrameMkLst>
        </pc:graphicFrameChg>
      </pc:sldChg>
      <pc:sldChg chg="modSp add mod">
        <pc:chgData name="Alfred Asterjadhi" userId="39de57b9-85c0-4fd1-aaac-8ca2b6560ad0" providerId="ADAL" clId="{BFE2FB3A-0751-4420-AA69-2341C01F636E}" dt="2024-11-14T23:23:06.960" v="10456"/>
        <pc:sldMkLst>
          <pc:docMk/>
          <pc:sldMk cId="3315247644" sldId="1195"/>
        </pc:sldMkLst>
        <pc:spChg chg="mod">
          <ac:chgData name="Alfred Asterjadhi" userId="39de57b9-85c0-4fd1-aaac-8ca2b6560ad0" providerId="ADAL" clId="{BFE2FB3A-0751-4420-AA69-2341C01F636E}" dt="2024-11-14T02:02:57.257" v="5211" actId="20577"/>
          <ac:spMkLst>
            <pc:docMk/>
            <pc:sldMk cId="3315247644" sldId="1195"/>
            <ac:spMk id="2" creationId="{8A6906DE-832D-9575-DE04-98102BF630BD}"/>
          </ac:spMkLst>
        </pc:spChg>
        <pc:spChg chg="mod">
          <ac:chgData name="Alfred Asterjadhi" userId="39de57b9-85c0-4fd1-aaac-8ca2b6560ad0" providerId="ADAL" clId="{BFE2FB3A-0751-4420-AA69-2341C01F636E}" dt="2024-11-14T23:23:06.960" v="10456"/>
          <ac:spMkLst>
            <pc:docMk/>
            <pc:sldMk cId="3315247644" sldId="1195"/>
            <ac:spMk id="3" creationId="{980980E1-DDDE-51AD-6471-D55C09D4516C}"/>
          </ac:spMkLst>
        </pc:spChg>
      </pc:sldChg>
      <pc:sldChg chg="modSp add mod">
        <pc:chgData name="Alfred Asterjadhi" userId="39de57b9-85c0-4fd1-aaac-8ca2b6560ad0" providerId="ADAL" clId="{BFE2FB3A-0751-4420-AA69-2341C01F636E}" dt="2024-12-10T00:10:17.288" v="14046" actId="13926"/>
        <pc:sldMkLst>
          <pc:docMk/>
          <pc:sldMk cId="413459495" sldId="1196"/>
        </pc:sldMkLst>
        <pc:spChg chg="mod">
          <ac:chgData name="Alfred Asterjadhi" userId="39de57b9-85c0-4fd1-aaac-8ca2b6560ad0" providerId="ADAL" clId="{BFE2FB3A-0751-4420-AA69-2341C01F636E}" dt="2024-11-14T02:03:02.031" v="5213" actId="20577"/>
          <ac:spMkLst>
            <pc:docMk/>
            <pc:sldMk cId="413459495" sldId="1196"/>
            <ac:spMk id="2" creationId="{8A6906DE-832D-9575-DE04-98102BF630BD}"/>
          </ac:spMkLst>
        </pc:spChg>
        <pc:spChg chg="mod">
          <ac:chgData name="Alfred Asterjadhi" userId="39de57b9-85c0-4fd1-aaac-8ca2b6560ad0" providerId="ADAL" clId="{BFE2FB3A-0751-4420-AA69-2341C01F636E}" dt="2024-12-10T00:10:17.288" v="14046" actId="13926"/>
          <ac:spMkLst>
            <pc:docMk/>
            <pc:sldMk cId="413459495" sldId="1196"/>
            <ac:spMk id="3" creationId="{980980E1-DDDE-51AD-6471-D55C09D4516C}"/>
          </ac:spMkLst>
        </pc:spChg>
      </pc:sldChg>
      <pc:sldChg chg="modSp add del mod">
        <pc:chgData name="Alfred Asterjadhi" userId="39de57b9-85c0-4fd1-aaac-8ca2b6560ad0" providerId="ADAL" clId="{BFE2FB3A-0751-4420-AA69-2341C01F636E}" dt="2024-11-13T22:09:45.896" v="4822" actId="2696"/>
        <pc:sldMkLst>
          <pc:docMk/>
          <pc:sldMk cId="2468775675" sldId="1196"/>
        </pc:sldMkLst>
        <pc:spChg chg="mod">
          <ac:chgData name="Alfred Asterjadhi" userId="39de57b9-85c0-4fd1-aaac-8ca2b6560ad0" providerId="ADAL" clId="{BFE2FB3A-0751-4420-AA69-2341C01F636E}" dt="2024-11-13T22:03:47.301" v="4776"/>
          <ac:spMkLst>
            <pc:docMk/>
            <pc:sldMk cId="2468775675" sldId="1196"/>
            <ac:spMk id="3" creationId="{980980E1-DDDE-51AD-6471-D55C09D4516C}"/>
          </ac:spMkLst>
        </pc:spChg>
      </pc:sldChg>
      <pc:sldChg chg="modSp add mod">
        <pc:chgData name="Alfred Asterjadhi" userId="39de57b9-85c0-4fd1-aaac-8ca2b6560ad0" providerId="ADAL" clId="{BFE2FB3A-0751-4420-AA69-2341C01F636E}" dt="2024-11-14T23:19:06.385" v="10361"/>
        <pc:sldMkLst>
          <pc:docMk/>
          <pc:sldMk cId="71556647" sldId="1197"/>
        </pc:sldMkLst>
        <pc:spChg chg="mod">
          <ac:chgData name="Alfred Asterjadhi" userId="39de57b9-85c0-4fd1-aaac-8ca2b6560ad0" providerId="ADAL" clId="{BFE2FB3A-0751-4420-AA69-2341C01F636E}" dt="2024-11-14T02:02:44.115" v="5204" actId="20577"/>
          <ac:spMkLst>
            <pc:docMk/>
            <pc:sldMk cId="71556647" sldId="1197"/>
            <ac:spMk id="2" creationId="{8A6906DE-832D-9575-DE04-98102BF630BD}"/>
          </ac:spMkLst>
        </pc:spChg>
        <pc:spChg chg="mod">
          <ac:chgData name="Alfred Asterjadhi" userId="39de57b9-85c0-4fd1-aaac-8ca2b6560ad0" providerId="ADAL" clId="{BFE2FB3A-0751-4420-AA69-2341C01F636E}" dt="2024-11-14T23:19:06.385" v="10361"/>
          <ac:spMkLst>
            <pc:docMk/>
            <pc:sldMk cId="71556647" sldId="1197"/>
            <ac:spMk id="3" creationId="{980980E1-DDDE-51AD-6471-D55C09D4516C}"/>
          </ac:spMkLst>
        </pc:spChg>
      </pc:sldChg>
      <pc:sldChg chg="modSp add mod">
        <pc:chgData name="Alfred Asterjadhi" userId="39de57b9-85c0-4fd1-aaac-8ca2b6560ad0" providerId="ADAL" clId="{BFE2FB3A-0751-4420-AA69-2341C01F636E}" dt="2024-11-14T23:20:37.267" v="10386"/>
        <pc:sldMkLst>
          <pc:docMk/>
          <pc:sldMk cId="3863714150" sldId="1198"/>
        </pc:sldMkLst>
        <pc:spChg chg="mod">
          <ac:chgData name="Alfred Asterjadhi" userId="39de57b9-85c0-4fd1-aaac-8ca2b6560ad0" providerId="ADAL" clId="{BFE2FB3A-0751-4420-AA69-2341C01F636E}" dt="2024-11-14T02:02:48.612" v="5206" actId="20577"/>
          <ac:spMkLst>
            <pc:docMk/>
            <pc:sldMk cId="3863714150" sldId="1198"/>
            <ac:spMk id="2" creationId="{8A6906DE-832D-9575-DE04-98102BF630BD}"/>
          </ac:spMkLst>
        </pc:spChg>
        <pc:spChg chg="mod">
          <ac:chgData name="Alfred Asterjadhi" userId="39de57b9-85c0-4fd1-aaac-8ca2b6560ad0" providerId="ADAL" clId="{BFE2FB3A-0751-4420-AA69-2341C01F636E}" dt="2024-11-14T23:20:37.267" v="10386"/>
          <ac:spMkLst>
            <pc:docMk/>
            <pc:sldMk cId="3863714150" sldId="1198"/>
            <ac:spMk id="3" creationId="{980980E1-DDDE-51AD-6471-D55C09D4516C}"/>
          </ac:spMkLst>
        </pc:spChg>
      </pc:sldChg>
      <pc:sldChg chg="addSp modSp add mod">
        <pc:chgData name="Alfred Asterjadhi" userId="39de57b9-85c0-4fd1-aaac-8ca2b6560ad0" providerId="ADAL" clId="{BFE2FB3A-0751-4420-AA69-2341C01F636E}" dt="2024-11-15T00:12:18.027" v="10619"/>
        <pc:sldMkLst>
          <pc:docMk/>
          <pc:sldMk cId="1345570362" sldId="1199"/>
        </pc:sldMkLst>
        <pc:spChg chg="mod">
          <ac:chgData name="Alfred Asterjadhi" userId="39de57b9-85c0-4fd1-aaac-8ca2b6560ad0" providerId="ADAL" clId="{BFE2FB3A-0751-4420-AA69-2341C01F636E}" dt="2024-11-14T02:03:10.513" v="5215" actId="20577"/>
          <ac:spMkLst>
            <pc:docMk/>
            <pc:sldMk cId="1345570362" sldId="1199"/>
            <ac:spMk id="2" creationId="{8A6906DE-832D-9575-DE04-98102BF630BD}"/>
          </ac:spMkLst>
        </pc:spChg>
        <pc:spChg chg="mod">
          <ac:chgData name="Alfred Asterjadhi" userId="39de57b9-85c0-4fd1-aaac-8ca2b6560ad0" providerId="ADAL" clId="{BFE2FB3A-0751-4420-AA69-2341C01F636E}" dt="2024-11-15T00:12:18.027" v="10619"/>
          <ac:spMkLst>
            <pc:docMk/>
            <pc:sldMk cId="1345570362" sldId="1199"/>
            <ac:spMk id="3" creationId="{980980E1-DDDE-51AD-6471-D55C09D4516C}"/>
          </ac:spMkLst>
        </pc:spChg>
        <pc:spChg chg="add mod">
          <ac:chgData name="Alfred Asterjadhi" userId="39de57b9-85c0-4fd1-aaac-8ca2b6560ad0" providerId="ADAL" clId="{BFE2FB3A-0751-4420-AA69-2341C01F636E}" dt="2024-11-14T01:45:50.704" v="5085"/>
          <ac:spMkLst>
            <pc:docMk/>
            <pc:sldMk cId="1345570362" sldId="1199"/>
            <ac:spMk id="8" creationId="{05A04097-A391-7CED-3816-D4B2403C5B1A}"/>
          </ac:spMkLst>
        </pc:spChg>
        <pc:graphicFrameChg chg="add mod">
          <ac:chgData name="Alfred Asterjadhi" userId="39de57b9-85c0-4fd1-aaac-8ca2b6560ad0" providerId="ADAL" clId="{BFE2FB3A-0751-4420-AA69-2341C01F636E}" dt="2024-11-14T01:45:49.982" v="5084"/>
          <ac:graphicFrameMkLst>
            <pc:docMk/>
            <pc:sldMk cId="1345570362" sldId="1199"/>
            <ac:graphicFrameMk id="7" creationId="{AB363761-21E9-7EC3-4EEE-D014DF785838}"/>
          </ac:graphicFrameMkLst>
        </pc:graphicFrameChg>
      </pc:sldChg>
      <pc:sldChg chg="addSp modSp add mod">
        <pc:chgData name="Alfred Asterjadhi" userId="39de57b9-85c0-4fd1-aaac-8ca2b6560ad0" providerId="ADAL" clId="{BFE2FB3A-0751-4420-AA69-2341C01F636E}" dt="2024-11-15T00:13:25.285" v="10639"/>
        <pc:sldMkLst>
          <pc:docMk/>
          <pc:sldMk cId="353444053" sldId="1200"/>
        </pc:sldMkLst>
        <pc:spChg chg="mod">
          <ac:chgData name="Alfred Asterjadhi" userId="39de57b9-85c0-4fd1-aaac-8ca2b6560ad0" providerId="ADAL" clId="{BFE2FB3A-0751-4420-AA69-2341C01F636E}" dt="2024-11-14T02:03:14.561" v="5217" actId="20577"/>
          <ac:spMkLst>
            <pc:docMk/>
            <pc:sldMk cId="353444053" sldId="1200"/>
            <ac:spMk id="2" creationId="{8A6906DE-832D-9575-DE04-98102BF630BD}"/>
          </ac:spMkLst>
        </pc:spChg>
        <pc:spChg chg="mod">
          <ac:chgData name="Alfred Asterjadhi" userId="39de57b9-85c0-4fd1-aaac-8ca2b6560ad0" providerId="ADAL" clId="{BFE2FB3A-0751-4420-AA69-2341C01F636E}" dt="2024-11-15T00:13:25.285" v="10639"/>
          <ac:spMkLst>
            <pc:docMk/>
            <pc:sldMk cId="353444053" sldId="1200"/>
            <ac:spMk id="3" creationId="{980980E1-DDDE-51AD-6471-D55C09D4516C}"/>
          </ac:spMkLst>
        </pc:spChg>
        <pc:spChg chg="add mod">
          <ac:chgData name="Alfred Asterjadhi" userId="39de57b9-85c0-4fd1-aaac-8ca2b6560ad0" providerId="ADAL" clId="{BFE2FB3A-0751-4420-AA69-2341C01F636E}" dt="2024-11-14T01:46:52.572" v="5097"/>
          <ac:spMkLst>
            <pc:docMk/>
            <pc:sldMk cId="353444053" sldId="1200"/>
            <ac:spMk id="8" creationId="{62BF0EE8-9A77-F21E-72AE-7F039AA0BB5A}"/>
          </ac:spMkLst>
        </pc:spChg>
        <pc:graphicFrameChg chg="add mod">
          <ac:chgData name="Alfred Asterjadhi" userId="39de57b9-85c0-4fd1-aaac-8ca2b6560ad0" providerId="ADAL" clId="{BFE2FB3A-0751-4420-AA69-2341C01F636E}" dt="2024-11-14T01:46:51.988" v="5096"/>
          <ac:graphicFrameMkLst>
            <pc:docMk/>
            <pc:sldMk cId="353444053" sldId="1200"/>
            <ac:graphicFrameMk id="7" creationId="{B30A5C72-AAA5-682D-47CC-BF492307AC42}"/>
          </ac:graphicFrameMkLst>
        </pc:graphicFrameChg>
      </pc:sldChg>
      <pc:sldChg chg="modSp add mod">
        <pc:chgData name="Alfred Asterjadhi" userId="39de57b9-85c0-4fd1-aaac-8ca2b6560ad0" providerId="ADAL" clId="{BFE2FB3A-0751-4420-AA69-2341C01F636E}" dt="2024-11-15T00:15:29.495" v="10671"/>
        <pc:sldMkLst>
          <pc:docMk/>
          <pc:sldMk cId="3993041356" sldId="1201"/>
        </pc:sldMkLst>
        <pc:spChg chg="mod">
          <ac:chgData name="Alfred Asterjadhi" userId="39de57b9-85c0-4fd1-aaac-8ca2b6560ad0" providerId="ADAL" clId="{BFE2FB3A-0751-4420-AA69-2341C01F636E}" dt="2024-11-14T02:03:18.680" v="5219" actId="20577"/>
          <ac:spMkLst>
            <pc:docMk/>
            <pc:sldMk cId="3993041356" sldId="1201"/>
            <ac:spMk id="2" creationId="{8A6906DE-832D-9575-DE04-98102BF630BD}"/>
          </ac:spMkLst>
        </pc:spChg>
        <pc:spChg chg="mod">
          <ac:chgData name="Alfred Asterjadhi" userId="39de57b9-85c0-4fd1-aaac-8ca2b6560ad0" providerId="ADAL" clId="{BFE2FB3A-0751-4420-AA69-2341C01F636E}" dt="2024-11-15T00:15:29.495" v="10671"/>
          <ac:spMkLst>
            <pc:docMk/>
            <pc:sldMk cId="3993041356" sldId="1201"/>
            <ac:spMk id="3" creationId="{980980E1-DDDE-51AD-6471-D55C09D4516C}"/>
          </ac:spMkLst>
        </pc:spChg>
      </pc:sldChg>
      <pc:sldChg chg="modSp add mod">
        <pc:chgData name="Alfred Asterjadhi" userId="39de57b9-85c0-4fd1-aaac-8ca2b6560ad0" providerId="ADAL" clId="{BFE2FB3A-0751-4420-AA69-2341C01F636E}" dt="2024-11-15T00:18:41.703" v="10767"/>
        <pc:sldMkLst>
          <pc:docMk/>
          <pc:sldMk cId="2668649235" sldId="1202"/>
        </pc:sldMkLst>
        <pc:spChg chg="mod">
          <ac:chgData name="Alfred Asterjadhi" userId="39de57b9-85c0-4fd1-aaac-8ca2b6560ad0" providerId="ADAL" clId="{BFE2FB3A-0751-4420-AA69-2341C01F636E}" dt="2024-11-14T02:03:21.681" v="5221" actId="20577"/>
          <ac:spMkLst>
            <pc:docMk/>
            <pc:sldMk cId="2668649235" sldId="1202"/>
            <ac:spMk id="2" creationId="{8A6906DE-832D-9575-DE04-98102BF630BD}"/>
          </ac:spMkLst>
        </pc:spChg>
        <pc:spChg chg="mod">
          <ac:chgData name="Alfred Asterjadhi" userId="39de57b9-85c0-4fd1-aaac-8ca2b6560ad0" providerId="ADAL" clId="{BFE2FB3A-0751-4420-AA69-2341C01F636E}" dt="2024-11-15T00:18:41.703" v="10767"/>
          <ac:spMkLst>
            <pc:docMk/>
            <pc:sldMk cId="2668649235" sldId="1202"/>
            <ac:spMk id="3" creationId="{980980E1-DDDE-51AD-6471-D55C09D4516C}"/>
          </ac:spMkLst>
        </pc:spChg>
      </pc:sldChg>
      <pc:sldChg chg="modSp add mod">
        <pc:chgData name="Alfred Asterjadhi" userId="39de57b9-85c0-4fd1-aaac-8ca2b6560ad0" providerId="ADAL" clId="{BFE2FB3A-0751-4420-AA69-2341C01F636E}" dt="2024-11-15T00:20:28.943" v="10807"/>
        <pc:sldMkLst>
          <pc:docMk/>
          <pc:sldMk cId="1660404185" sldId="1203"/>
        </pc:sldMkLst>
        <pc:spChg chg="mod">
          <ac:chgData name="Alfred Asterjadhi" userId="39de57b9-85c0-4fd1-aaac-8ca2b6560ad0" providerId="ADAL" clId="{BFE2FB3A-0751-4420-AA69-2341C01F636E}" dt="2024-11-14T02:03:24.967" v="5223" actId="20577"/>
          <ac:spMkLst>
            <pc:docMk/>
            <pc:sldMk cId="1660404185" sldId="1203"/>
            <ac:spMk id="2" creationId="{8A6906DE-832D-9575-DE04-98102BF630BD}"/>
          </ac:spMkLst>
        </pc:spChg>
        <pc:spChg chg="mod">
          <ac:chgData name="Alfred Asterjadhi" userId="39de57b9-85c0-4fd1-aaac-8ca2b6560ad0" providerId="ADAL" clId="{BFE2FB3A-0751-4420-AA69-2341C01F636E}" dt="2024-11-15T00:20:28.943" v="10807"/>
          <ac:spMkLst>
            <pc:docMk/>
            <pc:sldMk cId="1660404185" sldId="1203"/>
            <ac:spMk id="3" creationId="{980980E1-DDDE-51AD-6471-D55C09D4516C}"/>
          </ac:spMkLst>
        </pc:spChg>
      </pc:sldChg>
      <pc:sldChg chg="modSp add mod">
        <pc:chgData name="Alfred Asterjadhi" userId="39de57b9-85c0-4fd1-aaac-8ca2b6560ad0" providerId="ADAL" clId="{BFE2FB3A-0751-4420-AA69-2341C01F636E}" dt="2024-12-10T00:12:02.007" v="14091" actId="13926"/>
        <pc:sldMkLst>
          <pc:docMk/>
          <pc:sldMk cId="2480711511" sldId="1204"/>
        </pc:sldMkLst>
        <pc:spChg chg="mod">
          <ac:chgData name="Alfred Asterjadhi" userId="39de57b9-85c0-4fd1-aaac-8ca2b6560ad0" providerId="ADAL" clId="{BFE2FB3A-0751-4420-AA69-2341C01F636E}" dt="2024-11-14T18:15:23.773" v="6185" actId="207"/>
          <ac:spMkLst>
            <pc:docMk/>
            <pc:sldMk cId="2480711511" sldId="1204"/>
            <ac:spMk id="2" creationId="{8A6906DE-832D-9575-DE04-98102BF630BD}"/>
          </ac:spMkLst>
        </pc:spChg>
        <pc:spChg chg="mod">
          <ac:chgData name="Alfred Asterjadhi" userId="39de57b9-85c0-4fd1-aaac-8ca2b6560ad0" providerId="ADAL" clId="{BFE2FB3A-0751-4420-AA69-2341C01F636E}" dt="2024-12-10T00:12:02.007" v="14091" actId="13926"/>
          <ac:spMkLst>
            <pc:docMk/>
            <pc:sldMk cId="2480711511" sldId="1204"/>
            <ac:spMk id="3" creationId="{980980E1-DDDE-51AD-6471-D55C09D4516C}"/>
          </ac:spMkLst>
        </pc:spChg>
      </pc:sldChg>
      <pc:sldChg chg="modSp add mod">
        <pc:chgData name="Alfred Asterjadhi" userId="39de57b9-85c0-4fd1-aaac-8ca2b6560ad0" providerId="ADAL" clId="{BFE2FB3A-0751-4420-AA69-2341C01F636E}" dt="2024-11-15T00:28:52.420" v="10971"/>
        <pc:sldMkLst>
          <pc:docMk/>
          <pc:sldMk cId="137461052" sldId="1205"/>
        </pc:sldMkLst>
        <pc:spChg chg="mod">
          <ac:chgData name="Alfred Asterjadhi" userId="39de57b9-85c0-4fd1-aaac-8ca2b6560ad0" providerId="ADAL" clId="{BFE2FB3A-0751-4420-AA69-2341C01F636E}" dt="2024-11-14T18:13:57.632" v="6152" actId="207"/>
          <ac:spMkLst>
            <pc:docMk/>
            <pc:sldMk cId="137461052" sldId="1205"/>
            <ac:spMk id="2" creationId="{8A6906DE-832D-9575-DE04-98102BF630BD}"/>
          </ac:spMkLst>
        </pc:spChg>
        <pc:spChg chg="mod">
          <ac:chgData name="Alfred Asterjadhi" userId="39de57b9-85c0-4fd1-aaac-8ca2b6560ad0" providerId="ADAL" clId="{BFE2FB3A-0751-4420-AA69-2341C01F636E}" dt="2024-11-15T00:28:52.420" v="10971"/>
          <ac:spMkLst>
            <pc:docMk/>
            <pc:sldMk cId="137461052" sldId="1205"/>
            <ac:spMk id="3" creationId="{980980E1-DDDE-51AD-6471-D55C09D4516C}"/>
          </ac:spMkLst>
        </pc:spChg>
      </pc:sldChg>
      <pc:sldChg chg="modSp add mod">
        <pc:chgData name="Alfred Asterjadhi" userId="39de57b9-85c0-4fd1-aaac-8ca2b6560ad0" providerId="ADAL" clId="{BFE2FB3A-0751-4420-AA69-2341C01F636E}" dt="2024-12-10T00:11:02.401" v="14074" actId="6549"/>
        <pc:sldMkLst>
          <pc:docMk/>
          <pc:sldMk cId="1501926846" sldId="1206"/>
        </pc:sldMkLst>
        <pc:spChg chg="mod">
          <ac:chgData name="Alfred Asterjadhi" userId="39de57b9-85c0-4fd1-aaac-8ca2b6560ad0" providerId="ADAL" clId="{BFE2FB3A-0751-4420-AA69-2341C01F636E}" dt="2024-11-14T02:03:33.596" v="5228" actId="20577"/>
          <ac:spMkLst>
            <pc:docMk/>
            <pc:sldMk cId="1501926846" sldId="1206"/>
            <ac:spMk id="2" creationId="{8A6906DE-832D-9575-DE04-98102BF630BD}"/>
          </ac:spMkLst>
        </pc:spChg>
        <pc:spChg chg="mod">
          <ac:chgData name="Alfred Asterjadhi" userId="39de57b9-85c0-4fd1-aaac-8ca2b6560ad0" providerId="ADAL" clId="{BFE2FB3A-0751-4420-AA69-2341C01F636E}" dt="2024-12-10T00:11:02.401" v="14074" actId="6549"/>
          <ac:spMkLst>
            <pc:docMk/>
            <pc:sldMk cId="1501926846" sldId="1206"/>
            <ac:spMk id="3" creationId="{980980E1-DDDE-51AD-6471-D55C09D4516C}"/>
          </ac:spMkLst>
        </pc:spChg>
      </pc:sldChg>
      <pc:sldChg chg="modSp add mod">
        <pc:chgData name="Alfred Asterjadhi" userId="39de57b9-85c0-4fd1-aaac-8ca2b6560ad0" providerId="ADAL" clId="{BFE2FB3A-0751-4420-AA69-2341C01F636E}" dt="2024-11-15T00:21:32.264" v="10839"/>
        <pc:sldMkLst>
          <pc:docMk/>
          <pc:sldMk cId="266275922" sldId="1207"/>
        </pc:sldMkLst>
        <pc:spChg chg="mod">
          <ac:chgData name="Alfred Asterjadhi" userId="39de57b9-85c0-4fd1-aaac-8ca2b6560ad0" providerId="ADAL" clId="{BFE2FB3A-0751-4420-AA69-2341C01F636E}" dt="2024-11-14T02:03:30.272" v="5226" actId="20577"/>
          <ac:spMkLst>
            <pc:docMk/>
            <pc:sldMk cId="266275922" sldId="1207"/>
            <ac:spMk id="2" creationId="{8A6906DE-832D-9575-DE04-98102BF630BD}"/>
          </ac:spMkLst>
        </pc:spChg>
        <pc:spChg chg="mod">
          <ac:chgData name="Alfred Asterjadhi" userId="39de57b9-85c0-4fd1-aaac-8ca2b6560ad0" providerId="ADAL" clId="{BFE2FB3A-0751-4420-AA69-2341C01F636E}" dt="2024-11-15T00:21:32.264" v="10839"/>
          <ac:spMkLst>
            <pc:docMk/>
            <pc:sldMk cId="266275922" sldId="1207"/>
            <ac:spMk id="3" creationId="{980980E1-DDDE-51AD-6471-D55C09D4516C}"/>
          </ac:spMkLst>
        </pc:spChg>
      </pc:sldChg>
      <pc:sldChg chg="modSp add mod">
        <pc:chgData name="Alfred Asterjadhi" userId="39de57b9-85c0-4fd1-aaac-8ca2b6560ad0" providerId="ADAL" clId="{BFE2FB3A-0751-4420-AA69-2341C01F636E}" dt="2024-11-14T22:45:11.140" v="9601"/>
        <pc:sldMkLst>
          <pc:docMk/>
          <pc:sldMk cId="117169806" sldId="1208"/>
        </pc:sldMkLst>
        <pc:spChg chg="mod">
          <ac:chgData name="Alfred Asterjadhi" userId="39de57b9-85c0-4fd1-aaac-8ca2b6560ad0" providerId="ADAL" clId="{BFE2FB3A-0751-4420-AA69-2341C01F636E}" dt="2024-11-14T20:14:28.547" v="7985" actId="20577"/>
          <ac:spMkLst>
            <pc:docMk/>
            <pc:sldMk cId="117169806" sldId="1208"/>
            <ac:spMk id="2" creationId="{8A6906DE-832D-9575-DE04-98102BF630BD}"/>
          </ac:spMkLst>
        </pc:spChg>
        <pc:spChg chg="mod">
          <ac:chgData name="Alfred Asterjadhi" userId="39de57b9-85c0-4fd1-aaac-8ca2b6560ad0" providerId="ADAL" clId="{BFE2FB3A-0751-4420-AA69-2341C01F636E}" dt="2024-11-14T22:45:11.140" v="9601"/>
          <ac:spMkLst>
            <pc:docMk/>
            <pc:sldMk cId="117169806" sldId="1208"/>
            <ac:spMk id="3" creationId="{980980E1-DDDE-51AD-6471-D55C09D4516C}"/>
          </ac:spMkLst>
        </pc:spChg>
      </pc:sldChg>
      <pc:sldChg chg="modSp add mod">
        <pc:chgData name="Alfred Asterjadhi" userId="39de57b9-85c0-4fd1-aaac-8ca2b6560ad0" providerId="ADAL" clId="{BFE2FB3A-0751-4420-AA69-2341C01F636E}" dt="2024-11-14T22:45:56.252" v="9618"/>
        <pc:sldMkLst>
          <pc:docMk/>
          <pc:sldMk cId="1488262262" sldId="1209"/>
        </pc:sldMkLst>
        <pc:spChg chg="mod">
          <ac:chgData name="Alfred Asterjadhi" userId="39de57b9-85c0-4fd1-aaac-8ca2b6560ad0" providerId="ADAL" clId="{BFE2FB3A-0751-4420-AA69-2341C01F636E}" dt="2024-11-14T20:14:29.820" v="7986" actId="20577"/>
          <ac:spMkLst>
            <pc:docMk/>
            <pc:sldMk cId="1488262262" sldId="1209"/>
            <ac:spMk id="2" creationId="{8A6906DE-832D-9575-DE04-98102BF630BD}"/>
          </ac:spMkLst>
        </pc:spChg>
        <pc:spChg chg="mod">
          <ac:chgData name="Alfred Asterjadhi" userId="39de57b9-85c0-4fd1-aaac-8ca2b6560ad0" providerId="ADAL" clId="{BFE2FB3A-0751-4420-AA69-2341C01F636E}" dt="2024-11-14T22:45:56.252" v="9618"/>
          <ac:spMkLst>
            <pc:docMk/>
            <pc:sldMk cId="1488262262" sldId="1209"/>
            <ac:spMk id="3" creationId="{980980E1-DDDE-51AD-6471-D55C09D4516C}"/>
          </ac:spMkLst>
        </pc:spChg>
      </pc:sldChg>
      <pc:sldChg chg="modSp add mod">
        <pc:chgData name="Alfred Asterjadhi" userId="39de57b9-85c0-4fd1-aaac-8ca2b6560ad0" providerId="ADAL" clId="{BFE2FB3A-0751-4420-AA69-2341C01F636E}" dt="2024-11-14T22:46:37.270" v="9641"/>
        <pc:sldMkLst>
          <pc:docMk/>
          <pc:sldMk cId="4149314941" sldId="1210"/>
        </pc:sldMkLst>
        <pc:spChg chg="mod">
          <ac:chgData name="Alfred Asterjadhi" userId="39de57b9-85c0-4fd1-aaac-8ca2b6560ad0" providerId="ADAL" clId="{BFE2FB3A-0751-4420-AA69-2341C01F636E}" dt="2024-11-14T20:14:31.159" v="7987" actId="20577"/>
          <ac:spMkLst>
            <pc:docMk/>
            <pc:sldMk cId="4149314941" sldId="1210"/>
            <ac:spMk id="2" creationId="{8A6906DE-832D-9575-DE04-98102BF630BD}"/>
          </ac:spMkLst>
        </pc:spChg>
        <pc:spChg chg="mod">
          <ac:chgData name="Alfred Asterjadhi" userId="39de57b9-85c0-4fd1-aaac-8ca2b6560ad0" providerId="ADAL" clId="{BFE2FB3A-0751-4420-AA69-2341C01F636E}" dt="2024-11-14T22:46:37.270" v="9641"/>
          <ac:spMkLst>
            <pc:docMk/>
            <pc:sldMk cId="4149314941" sldId="1210"/>
            <ac:spMk id="3" creationId="{980980E1-DDDE-51AD-6471-D55C09D4516C}"/>
          </ac:spMkLst>
        </pc:spChg>
      </pc:sldChg>
      <pc:sldChg chg="modSp add mod">
        <pc:chgData name="Alfred Asterjadhi" userId="39de57b9-85c0-4fd1-aaac-8ca2b6560ad0" providerId="ADAL" clId="{BFE2FB3A-0751-4420-AA69-2341C01F636E}" dt="2024-11-14T22:47:27.349" v="9662"/>
        <pc:sldMkLst>
          <pc:docMk/>
          <pc:sldMk cId="1327713674" sldId="1211"/>
        </pc:sldMkLst>
        <pc:spChg chg="mod">
          <ac:chgData name="Alfred Asterjadhi" userId="39de57b9-85c0-4fd1-aaac-8ca2b6560ad0" providerId="ADAL" clId="{BFE2FB3A-0751-4420-AA69-2341C01F636E}" dt="2024-11-14T20:14:33.107" v="7988" actId="20577"/>
          <ac:spMkLst>
            <pc:docMk/>
            <pc:sldMk cId="1327713674" sldId="1211"/>
            <ac:spMk id="2" creationId="{8A6906DE-832D-9575-DE04-98102BF630BD}"/>
          </ac:spMkLst>
        </pc:spChg>
        <pc:spChg chg="mod">
          <ac:chgData name="Alfred Asterjadhi" userId="39de57b9-85c0-4fd1-aaac-8ca2b6560ad0" providerId="ADAL" clId="{BFE2FB3A-0751-4420-AA69-2341C01F636E}" dt="2024-11-14T22:47:27.349" v="9662"/>
          <ac:spMkLst>
            <pc:docMk/>
            <pc:sldMk cId="1327713674" sldId="1211"/>
            <ac:spMk id="3" creationId="{980980E1-DDDE-51AD-6471-D55C09D4516C}"/>
          </ac:spMkLst>
        </pc:spChg>
      </pc:sldChg>
      <pc:sldChg chg="modSp add mod">
        <pc:chgData name="Alfred Asterjadhi" userId="39de57b9-85c0-4fd1-aaac-8ca2b6560ad0" providerId="ADAL" clId="{BFE2FB3A-0751-4420-AA69-2341C01F636E}" dt="2024-11-14T22:48:35.870" v="9685"/>
        <pc:sldMkLst>
          <pc:docMk/>
          <pc:sldMk cId="1029637104" sldId="1212"/>
        </pc:sldMkLst>
        <pc:spChg chg="mod">
          <ac:chgData name="Alfred Asterjadhi" userId="39de57b9-85c0-4fd1-aaac-8ca2b6560ad0" providerId="ADAL" clId="{BFE2FB3A-0751-4420-AA69-2341C01F636E}" dt="2024-11-14T20:14:35.025" v="7989" actId="20577"/>
          <ac:spMkLst>
            <pc:docMk/>
            <pc:sldMk cId="1029637104" sldId="1212"/>
            <ac:spMk id="2" creationId="{8A6906DE-832D-9575-DE04-98102BF630BD}"/>
          </ac:spMkLst>
        </pc:spChg>
        <pc:spChg chg="mod">
          <ac:chgData name="Alfred Asterjadhi" userId="39de57b9-85c0-4fd1-aaac-8ca2b6560ad0" providerId="ADAL" clId="{BFE2FB3A-0751-4420-AA69-2341C01F636E}" dt="2024-11-14T22:48:35.870" v="9685"/>
          <ac:spMkLst>
            <pc:docMk/>
            <pc:sldMk cId="1029637104" sldId="1212"/>
            <ac:spMk id="3" creationId="{980980E1-DDDE-51AD-6471-D55C09D4516C}"/>
          </ac:spMkLst>
        </pc:spChg>
      </pc:sldChg>
      <pc:sldChg chg="modSp add mod">
        <pc:chgData name="Alfred Asterjadhi" userId="39de57b9-85c0-4fd1-aaac-8ca2b6560ad0" providerId="ADAL" clId="{BFE2FB3A-0751-4420-AA69-2341C01F636E}" dt="2024-11-14T22:49:15.174" v="9707"/>
        <pc:sldMkLst>
          <pc:docMk/>
          <pc:sldMk cId="403437819" sldId="1213"/>
        </pc:sldMkLst>
        <pc:spChg chg="mod">
          <ac:chgData name="Alfred Asterjadhi" userId="39de57b9-85c0-4fd1-aaac-8ca2b6560ad0" providerId="ADAL" clId="{BFE2FB3A-0751-4420-AA69-2341C01F636E}" dt="2024-11-14T20:14:37.074" v="7990" actId="20577"/>
          <ac:spMkLst>
            <pc:docMk/>
            <pc:sldMk cId="403437819" sldId="1213"/>
            <ac:spMk id="2" creationId="{8A6906DE-832D-9575-DE04-98102BF630BD}"/>
          </ac:spMkLst>
        </pc:spChg>
        <pc:spChg chg="mod">
          <ac:chgData name="Alfred Asterjadhi" userId="39de57b9-85c0-4fd1-aaac-8ca2b6560ad0" providerId="ADAL" clId="{BFE2FB3A-0751-4420-AA69-2341C01F636E}" dt="2024-11-14T22:49:15.174" v="9707"/>
          <ac:spMkLst>
            <pc:docMk/>
            <pc:sldMk cId="403437819" sldId="1213"/>
            <ac:spMk id="3" creationId="{980980E1-DDDE-51AD-6471-D55C09D4516C}"/>
          </ac:spMkLst>
        </pc:spChg>
      </pc:sldChg>
      <pc:sldChg chg="modSp add mod">
        <pc:chgData name="Alfred Asterjadhi" userId="39de57b9-85c0-4fd1-aaac-8ca2b6560ad0" providerId="ADAL" clId="{BFE2FB3A-0751-4420-AA69-2341C01F636E}" dt="2024-11-14T22:50:07.874" v="9741"/>
        <pc:sldMkLst>
          <pc:docMk/>
          <pc:sldMk cId="398685428" sldId="1214"/>
        </pc:sldMkLst>
        <pc:spChg chg="mod">
          <ac:chgData name="Alfred Asterjadhi" userId="39de57b9-85c0-4fd1-aaac-8ca2b6560ad0" providerId="ADAL" clId="{BFE2FB3A-0751-4420-AA69-2341C01F636E}" dt="2024-11-14T20:14:39.419" v="7991" actId="20577"/>
          <ac:spMkLst>
            <pc:docMk/>
            <pc:sldMk cId="398685428" sldId="1214"/>
            <ac:spMk id="2" creationId="{8A6906DE-832D-9575-DE04-98102BF630BD}"/>
          </ac:spMkLst>
        </pc:spChg>
        <pc:spChg chg="mod">
          <ac:chgData name="Alfred Asterjadhi" userId="39de57b9-85c0-4fd1-aaac-8ca2b6560ad0" providerId="ADAL" clId="{BFE2FB3A-0751-4420-AA69-2341C01F636E}" dt="2024-11-14T22:50:07.874" v="9741"/>
          <ac:spMkLst>
            <pc:docMk/>
            <pc:sldMk cId="398685428" sldId="1214"/>
            <ac:spMk id="3" creationId="{980980E1-DDDE-51AD-6471-D55C09D4516C}"/>
          </ac:spMkLst>
        </pc:spChg>
      </pc:sldChg>
      <pc:sldChg chg="modSp add mod">
        <pc:chgData name="Alfred Asterjadhi" userId="39de57b9-85c0-4fd1-aaac-8ca2b6560ad0" providerId="ADAL" clId="{BFE2FB3A-0751-4420-AA69-2341C01F636E}" dt="2024-11-15T00:41:44.255" v="11100"/>
        <pc:sldMkLst>
          <pc:docMk/>
          <pc:sldMk cId="505074179" sldId="1215"/>
        </pc:sldMkLst>
        <pc:spChg chg="mod">
          <ac:chgData name="Alfred Asterjadhi" userId="39de57b9-85c0-4fd1-aaac-8ca2b6560ad0" providerId="ADAL" clId="{BFE2FB3A-0751-4420-AA69-2341C01F636E}" dt="2024-11-14T18:31:30.387" v="6570" actId="207"/>
          <ac:spMkLst>
            <pc:docMk/>
            <pc:sldMk cId="505074179" sldId="1215"/>
            <ac:spMk id="2" creationId="{8A6906DE-832D-9575-DE04-98102BF630BD}"/>
          </ac:spMkLst>
        </pc:spChg>
        <pc:spChg chg="mod">
          <ac:chgData name="Alfred Asterjadhi" userId="39de57b9-85c0-4fd1-aaac-8ca2b6560ad0" providerId="ADAL" clId="{BFE2FB3A-0751-4420-AA69-2341C01F636E}" dt="2024-11-15T00:41:44.255" v="11100"/>
          <ac:spMkLst>
            <pc:docMk/>
            <pc:sldMk cId="505074179" sldId="1215"/>
            <ac:spMk id="3" creationId="{980980E1-DDDE-51AD-6471-D55C09D4516C}"/>
          </ac:spMkLst>
        </pc:spChg>
      </pc:sldChg>
      <pc:sldChg chg="modSp add mod">
        <pc:chgData name="Alfred Asterjadhi" userId="39de57b9-85c0-4fd1-aaac-8ca2b6560ad0" providerId="ADAL" clId="{BFE2FB3A-0751-4420-AA69-2341C01F636E}" dt="2024-12-10T00:12:42.252" v="14120" actId="13926"/>
        <pc:sldMkLst>
          <pc:docMk/>
          <pc:sldMk cId="325585519" sldId="1216"/>
        </pc:sldMkLst>
        <pc:spChg chg="mod">
          <ac:chgData name="Alfred Asterjadhi" userId="39de57b9-85c0-4fd1-aaac-8ca2b6560ad0" providerId="ADAL" clId="{BFE2FB3A-0751-4420-AA69-2341C01F636E}" dt="2024-11-14T18:37:24.175" v="6747" actId="207"/>
          <ac:spMkLst>
            <pc:docMk/>
            <pc:sldMk cId="325585519" sldId="1216"/>
            <ac:spMk id="2" creationId="{8A6906DE-832D-9575-DE04-98102BF630BD}"/>
          </ac:spMkLst>
        </pc:spChg>
        <pc:spChg chg="mod">
          <ac:chgData name="Alfred Asterjadhi" userId="39de57b9-85c0-4fd1-aaac-8ca2b6560ad0" providerId="ADAL" clId="{BFE2FB3A-0751-4420-AA69-2341C01F636E}" dt="2024-12-10T00:12:42.252" v="14120" actId="13926"/>
          <ac:spMkLst>
            <pc:docMk/>
            <pc:sldMk cId="325585519" sldId="1216"/>
            <ac:spMk id="3" creationId="{980980E1-DDDE-51AD-6471-D55C09D4516C}"/>
          </ac:spMkLst>
        </pc:spChg>
      </pc:sldChg>
      <pc:sldChg chg="modSp add mod">
        <pc:chgData name="Alfred Asterjadhi" userId="39de57b9-85c0-4fd1-aaac-8ca2b6560ad0" providerId="ADAL" clId="{BFE2FB3A-0751-4420-AA69-2341C01F636E}" dt="2024-11-15T00:47:40.140" v="11224"/>
        <pc:sldMkLst>
          <pc:docMk/>
          <pc:sldMk cId="2214454531" sldId="1217"/>
        </pc:sldMkLst>
        <pc:spChg chg="mod">
          <ac:chgData name="Alfred Asterjadhi" userId="39de57b9-85c0-4fd1-aaac-8ca2b6560ad0" providerId="ADAL" clId="{BFE2FB3A-0751-4420-AA69-2341C01F636E}" dt="2024-11-14T18:34:35.300" v="6635" actId="207"/>
          <ac:spMkLst>
            <pc:docMk/>
            <pc:sldMk cId="2214454531" sldId="1217"/>
            <ac:spMk id="2" creationId="{8A6906DE-832D-9575-DE04-98102BF630BD}"/>
          </ac:spMkLst>
        </pc:spChg>
        <pc:spChg chg="mod">
          <ac:chgData name="Alfred Asterjadhi" userId="39de57b9-85c0-4fd1-aaac-8ca2b6560ad0" providerId="ADAL" clId="{BFE2FB3A-0751-4420-AA69-2341C01F636E}" dt="2024-11-15T00:47:40.140" v="11224"/>
          <ac:spMkLst>
            <pc:docMk/>
            <pc:sldMk cId="2214454531" sldId="1217"/>
            <ac:spMk id="3" creationId="{980980E1-DDDE-51AD-6471-D55C09D4516C}"/>
          </ac:spMkLst>
        </pc:spChg>
      </pc:sldChg>
      <pc:sldChg chg="modSp add mod">
        <pc:chgData name="Alfred Asterjadhi" userId="39de57b9-85c0-4fd1-aaac-8ca2b6560ad0" providerId="ADAL" clId="{BFE2FB3A-0751-4420-AA69-2341C01F636E}" dt="2024-11-15T00:50:05.625" v="11277"/>
        <pc:sldMkLst>
          <pc:docMk/>
          <pc:sldMk cId="2746704080" sldId="1218"/>
        </pc:sldMkLst>
        <pc:spChg chg="mod">
          <ac:chgData name="Alfred Asterjadhi" userId="39de57b9-85c0-4fd1-aaac-8ca2b6560ad0" providerId="ADAL" clId="{BFE2FB3A-0751-4420-AA69-2341C01F636E}" dt="2024-11-14T18:37:43.853" v="6748" actId="207"/>
          <ac:spMkLst>
            <pc:docMk/>
            <pc:sldMk cId="2746704080" sldId="1218"/>
            <ac:spMk id="2" creationId="{8A6906DE-832D-9575-DE04-98102BF630BD}"/>
          </ac:spMkLst>
        </pc:spChg>
        <pc:spChg chg="mod">
          <ac:chgData name="Alfred Asterjadhi" userId="39de57b9-85c0-4fd1-aaac-8ca2b6560ad0" providerId="ADAL" clId="{BFE2FB3A-0751-4420-AA69-2341C01F636E}" dt="2024-11-15T00:50:05.625" v="11277"/>
          <ac:spMkLst>
            <pc:docMk/>
            <pc:sldMk cId="2746704080" sldId="1218"/>
            <ac:spMk id="3" creationId="{980980E1-DDDE-51AD-6471-D55C09D4516C}"/>
          </ac:spMkLst>
        </pc:spChg>
      </pc:sldChg>
      <pc:sldChg chg="modSp add mod">
        <pc:chgData name="Alfred Asterjadhi" userId="39de57b9-85c0-4fd1-aaac-8ca2b6560ad0" providerId="ADAL" clId="{BFE2FB3A-0751-4420-AA69-2341C01F636E}" dt="2024-11-15T00:52:26.379" v="11298"/>
        <pc:sldMkLst>
          <pc:docMk/>
          <pc:sldMk cId="3518274844" sldId="1219"/>
        </pc:sldMkLst>
        <pc:spChg chg="mod">
          <ac:chgData name="Alfred Asterjadhi" userId="39de57b9-85c0-4fd1-aaac-8ca2b6560ad0" providerId="ADAL" clId="{BFE2FB3A-0751-4420-AA69-2341C01F636E}" dt="2024-11-14T20:07:37.399" v="7880" actId="207"/>
          <ac:spMkLst>
            <pc:docMk/>
            <pc:sldMk cId="3518274844" sldId="1219"/>
            <ac:spMk id="2" creationId="{8A6906DE-832D-9575-DE04-98102BF630BD}"/>
          </ac:spMkLst>
        </pc:spChg>
        <pc:spChg chg="mod">
          <ac:chgData name="Alfred Asterjadhi" userId="39de57b9-85c0-4fd1-aaac-8ca2b6560ad0" providerId="ADAL" clId="{BFE2FB3A-0751-4420-AA69-2341C01F636E}" dt="2024-11-15T00:52:26.379" v="11298"/>
          <ac:spMkLst>
            <pc:docMk/>
            <pc:sldMk cId="3518274844" sldId="1219"/>
            <ac:spMk id="3" creationId="{980980E1-DDDE-51AD-6471-D55C09D4516C}"/>
          </ac:spMkLst>
        </pc:spChg>
      </pc:sldChg>
      <pc:sldChg chg="modSp add mod">
        <pc:chgData name="Alfred Asterjadhi" userId="39de57b9-85c0-4fd1-aaac-8ca2b6560ad0" providerId="ADAL" clId="{BFE2FB3A-0751-4420-AA69-2341C01F636E}" dt="2024-11-14T22:52:39.096" v="9826"/>
        <pc:sldMkLst>
          <pc:docMk/>
          <pc:sldMk cId="2539129622" sldId="1220"/>
        </pc:sldMkLst>
        <pc:spChg chg="mod">
          <ac:chgData name="Alfred Asterjadhi" userId="39de57b9-85c0-4fd1-aaac-8ca2b6560ad0" providerId="ADAL" clId="{BFE2FB3A-0751-4420-AA69-2341C01F636E}" dt="2024-11-14T22:51:22.544" v="9781" actId="207"/>
          <ac:spMkLst>
            <pc:docMk/>
            <pc:sldMk cId="2539129622" sldId="1220"/>
            <ac:spMk id="2" creationId="{8A6906DE-832D-9575-DE04-98102BF630BD}"/>
          </ac:spMkLst>
        </pc:spChg>
        <pc:spChg chg="mod">
          <ac:chgData name="Alfred Asterjadhi" userId="39de57b9-85c0-4fd1-aaac-8ca2b6560ad0" providerId="ADAL" clId="{BFE2FB3A-0751-4420-AA69-2341C01F636E}" dt="2024-11-14T22:52:39.096" v="9826"/>
          <ac:spMkLst>
            <pc:docMk/>
            <pc:sldMk cId="2539129622" sldId="1220"/>
            <ac:spMk id="3" creationId="{980980E1-DDDE-51AD-6471-D55C09D4516C}"/>
          </ac:spMkLst>
        </pc:spChg>
      </pc:sldChg>
      <pc:sldChg chg="modSp add mod">
        <pc:chgData name="Alfred Asterjadhi" userId="39de57b9-85c0-4fd1-aaac-8ca2b6560ad0" providerId="ADAL" clId="{BFE2FB3A-0751-4420-AA69-2341C01F636E}" dt="2024-11-15T17:24:59.487" v="11677" actId="20577"/>
        <pc:sldMkLst>
          <pc:docMk/>
          <pc:sldMk cId="2963226365" sldId="1221"/>
        </pc:sldMkLst>
        <pc:spChg chg="mod">
          <ac:chgData name="Alfred Asterjadhi" userId="39de57b9-85c0-4fd1-aaac-8ca2b6560ad0" providerId="ADAL" clId="{BFE2FB3A-0751-4420-AA69-2341C01F636E}" dt="2024-11-14T20:16:56.767" v="8030" actId="207"/>
          <ac:spMkLst>
            <pc:docMk/>
            <pc:sldMk cId="2963226365" sldId="1221"/>
            <ac:spMk id="2" creationId="{8A6906DE-832D-9575-DE04-98102BF630BD}"/>
          </ac:spMkLst>
        </pc:spChg>
        <pc:spChg chg="mod">
          <ac:chgData name="Alfred Asterjadhi" userId="39de57b9-85c0-4fd1-aaac-8ca2b6560ad0" providerId="ADAL" clId="{BFE2FB3A-0751-4420-AA69-2341C01F636E}" dt="2024-11-15T17:24:59.487" v="11677" actId="20577"/>
          <ac:spMkLst>
            <pc:docMk/>
            <pc:sldMk cId="2963226365" sldId="1221"/>
            <ac:spMk id="3" creationId="{980980E1-DDDE-51AD-6471-D55C09D4516C}"/>
          </ac:spMkLst>
        </pc:spChg>
      </pc:sldChg>
      <pc:sldChg chg="modSp add mod">
        <pc:chgData name="Alfred Asterjadhi" userId="39de57b9-85c0-4fd1-aaac-8ca2b6560ad0" providerId="ADAL" clId="{BFE2FB3A-0751-4420-AA69-2341C01F636E}" dt="2024-11-15T17:24:53.963" v="11675" actId="20577"/>
        <pc:sldMkLst>
          <pc:docMk/>
          <pc:sldMk cId="2450792732" sldId="1222"/>
        </pc:sldMkLst>
        <pc:spChg chg="mod">
          <ac:chgData name="Alfred Asterjadhi" userId="39de57b9-85c0-4fd1-aaac-8ca2b6560ad0" providerId="ADAL" clId="{BFE2FB3A-0751-4420-AA69-2341C01F636E}" dt="2024-11-14T20:16:54.611" v="8029" actId="207"/>
          <ac:spMkLst>
            <pc:docMk/>
            <pc:sldMk cId="2450792732" sldId="1222"/>
            <ac:spMk id="2" creationId="{8A6906DE-832D-9575-DE04-98102BF630BD}"/>
          </ac:spMkLst>
        </pc:spChg>
        <pc:spChg chg="mod">
          <ac:chgData name="Alfred Asterjadhi" userId="39de57b9-85c0-4fd1-aaac-8ca2b6560ad0" providerId="ADAL" clId="{BFE2FB3A-0751-4420-AA69-2341C01F636E}" dt="2024-11-15T17:24:53.963" v="11675" actId="20577"/>
          <ac:spMkLst>
            <pc:docMk/>
            <pc:sldMk cId="2450792732" sldId="1222"/>
            <ac:spMk id="3" creationId="{980980E1-DDDE-51AD-6471-D55C09D4516C}"/>
          </ac:spMkLst>
        </pc:spChg>
      </pc:sldChg>
      <pc:sldChg chg="modSp add mod">
        <pc:chgData name="Alfred Asterjadhi" userId="39de57b9-85c0-4fd1-aaac-8ca2b6560ad0" providerId="ADAL" clId="{BFE2FB3A-0751-4420-AA69-2341C01F636E}" dt="2024-11-15T00:54:59.960" v="11357"/>
        <pc:sldMkLst>
          <pc:docMk/>
          <pc:sldMk cId="3997114811" sldId="1223"/>
        </pc:sldMkLst>
        <pc:spChg chg="mod">
          <ac:chgData name="Alfred Asterjadhi" userId="39de57b9-85c0-4fd1-aaac-8ca2b6560ad0" providerId="ADAL" clId="{BFE2FB3A-0751-4420-AA69-2341C01F636E}" dt="2024-11-14T20:15:50.784" v="8009" actId="207"/>
          <ac:spMkLst>
            <pc:docMk/>
            <pc:sldMk cId="3997114811" sldId="1223"/>
            <ac:spMk id="2" creationId="{8A6906DE-832D-9575-DE04-98102BF630BD}"/>
          </ac:spMkLst>
        </pc:spChg>
        <pc:spChg chg="mod">
          <ac:chgData name="Alfred Asterjadhi" userId="39de57b9-85c0-4fd1-aaac-8ca2b6560ad0" providerId="ADAL" clId="{BFE2FB3A-0751-4420-AA69-2341C01F636E}" dt="2024-11-15T00:54:59.960" v="11357"/>
          <ac:spMkLst>
            <pc:docMk/>
            <pc:sldMk cId="3997114811" sldId="1223"/>
            <ac:spMk id="3" creationId="{980980E1-DDDE-51AD-6471-D55C09D4516C}"/>
          </ac:spMkLst>
        </pc:spChg>
      </pc:sldChg>
      <pc:sldChg chg="modSp add mod">
        <pc:chgData name="Alfred Asterjadhi" userId="39de57b9-85c0-4fd1-aaac-8ca2b6560ad0" providerId="ADAL" clId="{BFE2FB3A-0751-4420-AA69-2341C01F636E}" dt="2024-11-15T00:53:35.021" v="11318"/>
        <pc:sldMkLst>
          <pc:docMk/>
          <pc:sldMk cId="1980251652" sldId="1224"/>
        </pc:sldMkLst>
        <pc:spChg chg="mod">
          <ac:chgData name="Alfred Asterjadhi" userId="39de57b9-85c0-4fd1-aaac-8ca2b6560ad0" providerId="ADAL" clId="{BFE2FB3A-0751-4420-AA69-2341C01F636E}" dt="2024-11-14T20:08:38.721" v="7912" actId="207"/>
          <ac:spMkLst>
            <pc:docMk/>
            <pc:sldMk cId="1980251652" sldId="1224"/>
            <ac:spMk id="2" creationId="{8A6906DE-832D-9575-DE04-98102BF630BD}"/>
          </ac:spMkLst>
        </pc:spChg>
        <pc:spChg chg="mod">
          <ac:chgData name="Alfred Asterjadhi" userId="39de57b9-85c0-4fd1-aaac-8ca2b6560ad0" providerId="ADAL" clId="{BFE2FB3A-0751-4420-AA69-2341C01F636E}" dt="2024-11-15T00:53:35.021" v="11318"/>
          <ac:spMkLst>
            <pc:docMk/>
            <pc:sldMk cId="1980251652" sldId="1224"/>
            <ac:spMk id="3" creationId="{980980E1-DDDE-51AD-6471-D55C09D4516C}"/>
          </ac:spMkLst>
        </pc:spChg>
      </pc:sldChg>
      <pc:sldChg chg="modSp add del mod">
        <pc:chgData name="Alfred Asterjadhi" userId="39de57b9-85c0-4fd1-aaac-8ca2b6560ad0" providerId="ADAL" clId="{BFE2FB3A-0751-4420-AA69-2341C01F636E}" dt="2024-11-14T20:24:33.502" v="8155" actId="47"/>
        <pc:sldMkLst>
          <pc:docMk/>
          <pc:sldMk cId="4124113813" sldId="1225"/>
        </pc:sldMkLst>
        <pc:spChg chg="mod">
          <ac:chgData name="Alfred Asterjadhi" userId="39de57b9-85c0-4fd1-aaac-8ca2b6560ad0" providerId="ADAL" clId="{BFE2FB3A-0751-4420-AA69-2341C01F636E}" dt="2024-11-14T20:14:53.135" v="7995" actId="20577"/>
          <ac:spMkLst>
            <pc:docMk/>
            <pc:sldMk cId="4124113813" sldId="1225"/>
            <ac:spMk id="2" creationId="{8A6906DE-832D-9575-DE04-98102BF630BD}"/>
          </ac:spMkLst>
        </pc:spChg>
      </pc:sldChg>
      <pc:sldChg chg="modSp add mod">
        <pc:chgData name="Alfred Asterjadhi" userId="39de57b9-85c0-4fd1-aaac-8ca2b6560ad0" providerId="ADAL" clId="{BFE2FB3A-0751-4420-AA69-2341C01F636E}" dt="2024-11-14T22:53:22.371" v="9883" actId="20577"/>
        <pc:sldMkLst>
          <pc:docMk/>
          <pc:sldMk cId="2747154569" sldId="1226"/>
        </pc:sldMkLst>
        <pc:spChg chg="mod">
          <ac:chgData name="Alfred Asterjadhi" userId="39de57b9-85c0-4fd1-aaac-8ca2b6560ad0" providerId="ADAL" clId="{BFE2FB3A-0751-4420-AA69-2341C01F636E}" dt="2024-11-14T22:53:22.371" v="9883" actId="20577"/>
          <ac:spMkLst>
            <pc:docMk/>
            <pc:sldMk cId="2747154569" sldId="1226"/>
            <ac:spMk id="2" creationId="{8A6906DE-832D-9575-DE04-98102BF630BD}"/>
          </ac:spMkLst>
        </pc:spChg>
        <pc:spChg chg="mod">
          <ac:chgData name="Alfred Asterjadhi" userId="39de57b9-85c0-4fd1-aaac-8ca2b6560ad0" providerId="ADAL" clId="{BFE2FB3A-0751-4420-AA69-2341C01F636E}" dt="2024-11-14T22:53:14.983" v="9879" actId="20577"/>
          <ac:spMkLst>
            <pc:docMk/>
            <pc:sldMk cId="2747154569" sldId="1226"/>
            <ac:spMk id="3" creationId="{980980E1-DDDE-51AD-6471-D55C09D4516C}"/>
          </ac:spMkLst>
        </pc:spChg>
      </pc:sldChg>
      <pc:sldChg chg="modSp add mod">
        <pc:chgData name="Alfred Asterjadhi" userId="39de57b9-85c0-4fd1-aaac-8ca2b6560ad0" providerId="ADAL" clId="{BFE2FB3A-0751-4420-AA69-2341C01F636E}" dt="2024-11-15T00:59:21.201" v="11469"/>
        <pc:sldMkLst>
          <pc:docMk/>
          <pc:sldMk cId="1105064945" sldId="1227"/>
        </pc:sldMkLst>
        <pc:spChg chg="mod">
          <ac:chgData name="Alfred Asterjadhi" userId="39de57b9-85c0-4fd1-aaac-8ca2b6560ad0" providerId="ADAL" clId="{BFE2FB3A-0751-4420-AA69-2341C01F636E}" dt="2024-11-14T20:20:51.698" v="8133" actId="20577"/>
          <ac:spMkLst>
            <pc:docMk/>
            <pc:sldMk cId="1105064945" sldId="1227"/>
            <ac:spMk id="2" creationId="{8A6906DE-832D-9575-DE04-98102BF630BD}"/>
          </ac:spMkLst>
        </pc:spChg>
        <pc:spChg chg="mod">
          <ac:chgData name="Alfred Asterjadhi" userId="39de57b9-85c0-4fd1-aaac-8ca2b6560ad0" providerId="ADAL" clId="{BFE2FB3A-0751-4420-AA69-2341C01F636E}" dt="2024-11-15T00:59:21.201" v="11469"/>
          <ac:spMkLst>
            <pc:docMk/>
            <pc:sldMk cId="1105064945" sldId="1227"/>
            <ac:spMk id="3" creationId="{980980E1-DDDE-51AD-6471-D55C09D4516C}"/>
          </ac:spMkLst>
        </pc:spChg>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pChg chg="mod">
          <ac:chgData name="Alfred Asterjadhi" userId="39de57b9-85c0-4fd1-aaac-8ca2b6560ad0" providerId="ADAL" clId="{BFE2FB3A-0751-4420-AA69-2341C01F636E}" dt="2024-11-14T23:50:33.311" v="10598" actId="207"/>
          <ac:spMkLst>
            <pc:docMk/>
            <pc:sldMk cId="2739895088" sldId="1229"/>
            <ac:spMk id="2" creationId="{8A6906DE-832D-9575-DE04-98102BF630BD}"/>
          </ac:spMkLst>
        </pc:spChg>
        <pc:spChg chg="mod">
          <ac:chgData name="Alfred Asterjadhi" userId="39de57b9-85c0-4fd1-aaac-8ca2b6560ad0" providerId="ADAL" clId="{BFE2FB3A-0751-4420-AA69-2341C01F636E}" dt="2024-12-10T00:13:39.862" v="14146" actId="20577"/>
          <ac:spMkLst>
            <pc:docMk/>
            <pc:sldMk cId="2739895088" sldId="1229"/>
            <ac:spMk id="3" creationId="{980980E1-DDDE-51AD-6471-D55C09D4516C}"/>
          </ac:spMkLst>
        </pc:spChg>
      </pc:sldChg>
      <pc:sldChg chg="modSp add mod">
        <pc:chgData name="Alfred Asterjadhi" userId="39de57b9-85c0-4fd1-aaac-8ca2b6560ad0" providerId="ADAL" clId="{BFE2FB3A-0751-4420-AA69-2341C01F636E}" dt="2024-11-15T01:00:55.089" v="11506"/>
        <pc:sldMkLst>
          <pc:docMk/>
          <pc:sldMk cId="2836229211" sldId="1230"/>
        </pc:sldMkLst>
        <pc:spChg chg="mod">
          <ac:chgData name="Alfred Asterjadhi" userId="39de57b9-85c0-4fd1-aaac-8ca2b6560ad0" providerId="ADAL" clId="{BFE2FB3A-0751-4420-AA69-2341C01F636E}" dt="2024-11-14T23:50:36.274" v="10599" actId="207"/>
          <ac:spMkLst>
            <pc:docMk/>
            <pc:sldMk cId="2836229211" sldId="1230"/>
            <ac:spMk id="2" creationId="{8A6906DE-832D-9575-DE04-98102BF630BD}"/>
          </ac:spMkLst>
        </pc:spChg>
        <pc:spChg chg="mod">
          <ac:chgData name="Alfred Asterjadhi" userId="39de57b9-85c0-4fd1-aaac-8ca2b6560ad0" providerId="ADAL" clId="{BFE2FB3A-0751-4420-AA69-2341C01F636E}" dt="2024-11-15T01:00:55.089" v="11506"/>
          <ac:spMkLst>
            <pc:docMk/>
            <pc:sldMk cId="2836229211" sldId="1230"/>
            <ac:spMk id="3" creationId="{980980E1-DDDE-51AD-6471-D55C09D4516C}"/>
          </ac:spMkLst>
        </pc:spChg>
      </pc:sldChg>
      <pc:sldChg chg="modSp add mod">
        <pc:chgData name="Alfred Asterjadhi" userId="39de57b9-85c0-4fd1-aaac-8ca2b6560ad0" providerId="ADAL" clId="{BFE2FB3A-0751-4420-AA69-2341C01F636E}" dt="2024-11-15T01:28:05.627" v="11674"/>
        <pc:sldMkLst>
          <pc:docMk/>
          <pc:sldMk cId="1174353687" sldId="1231"/>
        </pc:sldMkLst>
        <pc:spChg chg="mod">
          <ac:chgData name="Alfred Asterjadhi" userId="39de57b9-85c0-4fd1-aaac-8ca2b6560ad0" providerId="ADAL" clId="{BFE2FB3A-0751-4420-AA69-2341C01F636E}" dt="2024-11-15T01:27:45.891" v="11665" actId="207"/>
          <ac:spMkLst>
            <pc:docMk/>
            <pc:sldMk cId="1174353687" sldId="1231"/>
            <ac:spMk id="2" creationId="{8A6906DE-832D-9575-DE04-98102BF630BD}"/>
          </ac:spMkLst>
        </pc:spChg>
        <pc:spChg chg="mod">
          <ac:chgData name="Alfred Asterjadhi" userId="39de57b9-85c0-4fd1-aaac-8ca2b6560ad0" providerId="ADAL" clId="{BFE2FB3A-0751-4420-AA69-2341C01F636E}" dt="2024-11-15T01:28:05.627" v="11674"/>
          <ac:spMkLst>
            <pc:docMk/>
            <pc:sldMk cId="1174353687" sldId="1231"/>
            <ac:spMk id="3" creationId="{980980E1-DDDE-51AD-6471-D55C09D4516C}"/>
          </ac:spMkLst>
        </pc:spChg>
      </pc:sldChg>
      <pc:sldChg chg="modSp new del mod">
        <pc:chgData name="Alfred Asterjadhi" userId="39de57b9-85c0-4fd1-aaac-8ca2b6560ad0" providerId="ADAL" clId="{BFE2FB3A-0751-4420-AA69-2341C01F636E}" dt="2024-12-06T00:01:28.252" v="11794" actId="2696"/>
        <pc:sldMkLst>
          <pc:docMk/>
          <pc:sldMk cId="1474096355" sldId="1232"/>
        </pc:sldMkLst>
        <pc:spChg chg="mod">
          <ac:chgData name="Alfred Asterjadhi" userId="39de57b9-85c0-4fd1-aaac-8ca2b6560ad0" providerId="ADAL" clId="{BFE2FB3A-0751-4420-AA69-2341C01F636E}" dt="2024-12-04T16:07:59.561" v="11717" actId="404"/>
          <ac:spMkLst>
            <pc:docMk/>
            <pc:sldMk cId="1474096355" sldId="1232"/>
            <ac:spMk id="3" creationId="{4EA03529-1309-385B-4DD2-FA935B9555F6}"/>
          </ac:spMkLst>
        </pc:spChg>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pChg chg="mod">
          <ac:chgData name="Alfred Asterjadhi" userId="39de57b9-85c0-4fd1-aaac-8ca2b6560ad0" providerId="ADAL" clId="{BFE2FB3A-0751-4420-AA69-2341C01F636E}" dt="2024-12-06T00:48:07.246" v="12503" actId="20577"/>
          <ac:spMkLst>
            <pc:docMk/>
            <pc:sldMk cId="1887227016" sldId="1233"/>
            <ac:spMk id="6" creationId="{7488035E-BDAD-477C-AA55-E8989C4B7B8C}"/>
          </ac:spMkLst>
        </pc:spChg>
        <pc:spChg chg="mod">
          <ac:chgData name="Alfred Asterjadhi" userId="39de57b9-85c0-4fd1-aaac-8ca2b6560ad0" providerId="ADAL" clId="{BFE2FB3A-0751-4420-AA69-2341C01F636E}" dt="2024-12-04T16:06:49.882" v="11691" actId="20577"/>
          <ac:spMkLst>
            <pc:docMk/>
            <pc:sldMk cId="1887227016" sldId="1233"/>
            <ac:spMk id="7" creationId="{3126AA10-DC1C-4E34-80DA-B427588F2BD9}"/>
          </ac:spMkLst>
        </pc:spChg>
      </pc:sldChg>
      <pc:sldChg chg="modSp new del mod">
        <pc:chgData name="Alfred Asterjadhi" userId="39de57b9-85c0-4fd1-aaac-8ca2b6560ad0" providerId="ADAL" clId="{BFE2FB3A-0751-4420-AA69-2341C01F636E}" dt="2024-12-06T00:01:34.932" v="11796" actId="2696"/>
        <pc:sldMkLst>
          <pc:docMk/>
          <pc:sldMk cId="1754266790" sldId="1234"/>
        </pc:sldMkLst>
        <pc:spChg chg="mod">
          <ac:chgData name="Alfred Asterjadhi" userId="39de57b9-85c0-4fd1-aaac-8ca2b6560ad0" providerId="ADAL" clId="{BFE2FB3A-0751-4420-AA69-2341C01F636E}" dt="2024-12-04T16:08:03.444" v="11718" actId="404"/>
          <ac:spMkLst>
            <pc:docMk/>
            <pc:sldMk cId="1754266790" sldId="1234"/>
            <ac:spMk id="3" creationId="{C580D2DC-8C93-0903-F103-60328256C27D}"/>
          </ac:spMkLst>
        </pc:spChg>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pChg chg="mod">
          <ac:chgData name="Alfred Asterjadhi" userId="39de57b9-85c0-4fd1-aaac-8ca2b6560ad0" providerId="ADAL" clId="{BFE2FB3A-0751-4420-AA69-2341C01F636E}" dt="2024-12-04T16:09:53.583" v="11779" actId="20577"/>
          <ac:spMkLst>
            <pc:docMk/>
            <pc:sldMk cId="1797832225" sldId="1235"/>
            <ac:spMk id="3" creationId="{117668CD-F739-0779-D371-DF025FE419E0}"/>
          </ac:spMkLst>
        </pc:spChg>
      </pc:sldChg>
      <pc:sldChg chg="modSp add mod">
        <pc:chgData name="Alfred Asterjadhi" userId="39de57b9-85c0-4fd1-aaac-8ca2b6560ad0" providerId="ADAL" clId="{BFE2FB3A-0751-4420-AA69-2341C01F636E}" dt="2024-12-11T01:05:30.871" v="14349" actId="113"/>
        <pc:sldMkLst>
          <pc:docMk/>
          <pc:sldMk cId="3756408136" sldId="1236"/>
        </pc:sldMkLst>
        <pc:spChg chg="mod">
          <ac:chgData name="Alfred Asterjadhi" userId="39de57b9-85c0-4fd1-aaac-8ca2b6560ad0" providerId="ADAL" clId="{BFE2FB3A-0751-4420-AA69-2341C01F636E}" dt="2024-12-06T00:04:15.461" v="11820" actId="20577"/>
          <ac:spMkLst>
            <pc:docMk/>
            <pc:sldMk cId="3756408136" sldId="1236"/>
            <ac:spMk id="2" creationId="{8A6906DE-832D-9575-DE04-98102BF630BD}"/>
          </ac:spMkLst>
        </pc:spChg>
        <pc:spChg chg="mod">
          <ac:chgData name="Alfred Asterjadhi" userId="39de57b9-85c0-4fd1-aaac-8ca2b6560ad0" providerId="ADAL" clId="{BFE2FB3A-0751-4420-AA69-2341C01F636E}" dt="2024-12-11T01:05:30.871" v="14349" actId="113"/>
          <ac:spMkLst>
            <pc:docMk/>
            <pc:sldMk cId="3756408136" sldId="1236"/>
            <ac:spMk id="3" creationId="{980980E1-DDDE-51AD-6471-D55C09D4516C}"/>
          </ac:spMkLst>
        </pc:spChg>
        <pc:spChg chg="mod">
          <ac:chgData name="Alfred Asterjadhi" userId="39de57b9-85c0-4fd1-aaac-8ca2b6560ad0" providerId="ADAL" clId="{BFE2FB3A-0751-4420-AA69-2341C01F636E}" dt="2024-12-06T00:48:12.233" v="12504"/>
          <ac:spMkLst>
            <pc:docMk/>
            <pc:sldMk cId="3756408136" sldId="1236"/>
            <ac:spMk id="6" creationId="{24B37604-1E29-8923-2899-CAB30D2EEDA5}"/>
          </ac:spMkLst>
        </pc:spChg>
      </pc:sldChg>
      <pc:sldChg chg="modSp add del mod">
        <pc:chgData name="Alfred Asterjadhi" userId="39de57b9-85c0-4fd1-aaac-8ca2b6560ad0" providerId="ADAL" clId="{BFE2FB3A-0751-4420-AA69-2341C01F636E}" dt="2024-12-06T00:08:29.076" v="11940" actId="2696"/>
        <pc:sldMkLst>
          <pc:docMk/>
          <pc:sldMk cId="3990073255" sldId="1237"/>
        </pc:sldMkLst>
        <pc:spChg chg="mod">
          <ac:chgData name="Alfred Asterjadhi" userId="39de57b9-85c0-4fd1-aaac-8ca2b6560ad0" providerId="ADAL" clId="{BFE2FB3A-0751-4420-AA69-2341C01F636E}" dt="2024-12-06T00:07:39.018" v="11936" actId="20577"/>
          <ac:spMkLst>
            <pc:docMk/>
            <pc:sldMk cId="3990073255" sldId="1237"/>
            <ac:spMk id="2" creationId="{8A6906DE-832D-9575-DE04-98102BF630BD}"/>
          </ac:spMkLst>
        </pc:spChg>
        <pc:spChg chg="mod">
          <ac:chgData name="Alfred Asterjadhi" userId="39de57b9-85c0-4fd1-aaac-8ca2b6560ad0" providerId="ADAL" clId="{BFE2FB3A-0751-4420-AA69-2341C01F636E}" dt="2024-12-06T00:07:21.194" v="11931" actId="21"/>
          <ac:spMkLst>
            <pc:docMk/>
            <pc:sldMk cId="3990073255" sldId="1237"/>
            <ac:spMk id="3" creationId="{980980E1-DDDE-51AD-6471-D55C09D4516C}"/>
          </ac:spMkLst>
        </pc:spChg>
      </pc:sldChg>
      <pc:sldChg chg="modSp add mod">
        <pc:chgData name="Alfred Asterjadhi" userId="39de57b9-85c0-4fd1-aaac-8ca2b6560ad0" providerId="ADAL" clId="{BFE2FB3A-0751-4420-AA69-2341C01F636E}" dt="2024-12-11T00:42:19.794" v="14346" actId="207"/>
        <pc:sldMkLst>
          <pc:docMk/>
          <pc:sldMk cId="3993492733" sldId="1237"/>
        </pc:sldMkLst>
        <pc:spChg chg="mod">
          <ac:chgData name="Alfred Asterjadhi" userId="39de57b9-85c0-4fd1-aaac-8ca2b6560ad0" providerId="ADAL" clId="{BFE2FB3A-0751-4420-AA69-2341C01F636E}" dt="2024-12-11T00:42:19.794" v="14346" actId="207"/>
          <ac:spMkLst>
            <pc:docMk/>
            <pc:sldMk cId="3993492733" sldId="1237"/>
            <ac:spMk id="2" creationId="{8A6906DE-832D-9575-DE04-98102BF630BD}"/>
          </ac:spMkLst>
        </pc:spChg>
        <pc:spChg chg="mod">
          <ac:chgData name="Alfred Asterjadhi" userId="39de57b9-85c0-4fd1-aaac-8ca2b6560ad0" providerId="ADAL" clId="{BFE2FB3A-0751-4420-AA69-2341C01F636E}" dt="2024-12-09T19:15:49.125" v="13915" actId="20577"/>
          <ac:spMkLst>
            <pc:docMk/>
            <pc:sldMk cId="3993492733" sldId="1237"/>
            <ac:spMk id="3" creationId="{980980E1-DDDE-51AD-6471-D55C09D4516C}"/>
          </ac:spMkLst>
        </pc:spChg>
        <pc:spChg chg="mod">
          <ac:chgData name="Alfred Asterjadhi" userId="39de57b9-85c0-4fd1-aaac-8ca2b6560ad0" providerId="ADAL" clId="{BFE2FB3A-0751-4420-AA69-2341C01F636E}" dt="2024-12-06T00:48:29.450" v="12514"/>
          <ac:spMkLst>
            <pc:docMk/>
            <pc:sldMk cId="3993492733" sldId="1237"/>
            <ac:spMk id="6" creationId="{24B37604-1E29-8923-2899-CAB30D2EEDA5}"/>
          </ac:spMkLst>
        </pc:spChg>
      </pc:sldChg>
      <pc:sldChg chg="modSp add del mod">
        <pc:chgData name="Alfred Asterjadhi" userId="39de57b9-85c0-4fd1-aaac-8ca2b6560ad0" providerId="ADAL" clId="{BFE2FB3A-0751-4420-AA69-2341C01F636E}" dt="2024-12-10T23:35:25.699" v="14324" actId="400"/>
        <pc:sldMkLst>
          <pc:docMk/>
          <pc:sldMk cId="2858468151" sldId="1238"/>
        </pc:sldMkLst>
        <pc:spChg chg="mod">
          <ac:chgData name="Alfred Asterjadhi" userId="39de57b9-85c0-4fd1-aaac-8ca2b6560ad0" providerId="ADAL" clId="{BFE2FB3A-0751-4420-AA69-2341C01F636E}" dt="2024-12-10T23:35:25.699" v="14324" actId="400"/>
          <ac:spMkLst>
            <pc:docMk/>
            <pc:sldMk cId="2858468151" sldId="1238"/>
            <ac:spMk id="2" creationId="{8A6906DE-832D-9575-DE04-98102BF630BD}"/>
          </ac:spMkLst>
        </pc:spChg>
        <pc:spChg chg="mod">
          <ac:chgData name="Alfred Asterjadhi" userId="39de57b9-85c0-4fd1-aaac-8ca2b6560ad0" providerId="ADAL" clId="{BFE2FB3A-0751-4420-AA69-2341C01F636E}" dt="2024-12-10T23:35:21.493" v="14322"/>
          <ac:spMkLst>
            <pc:docMk/>
            <pc:sldMk cId="2858468151" sldId="1238"/>
            <ac:spMk id="3" creationId="{980980E1-DDDE-51AD-6471-D55C09D4516C}"/>
          </ac:spMkLst>
        </pc:spChg>
        <pc:spChg chg="mod">
          <ac:chgData name="Alfred Asterjadhi" userId="39de57b9-85c0-4fd1-aaac-8ca2b6560ad0" providerId="ADAL" clId="{BFE2FB3A-0751-4420-AA69-2341C01F636E}" dt="2024-12-06T00:48:34.329" v="12518"/>
          <ac:spMkLst>
            <pc:docMk/>
            <pc:sldMk cId="2858468151" sldId="1238"/>
            <ac:spMk id="6" creationId="{24B37604-1E29-8923-2899-CAB30D2EEDA5}"/>
          </ac:spMkLst>
        </pc:spChg>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pChg chg="mod">
          <ac:chgData name="Alfred Asterjadhi" userId="39de57b9-85c0-4fd1-aaac-8ca2b6560ad0" providerId="ADAL" clId="{BFE2FB3A-0751-4420-AA69-2341C01F636E}" dt="2024-12-06T00:04:19.791" v="11823" actId="20577"/>
          <ac:spMkLst>
            <pc:docMk/>
            <pc:sldMk cId="2554273328" sldId="1242"/>
            <ac:spMk id="2" creationId="{8A6906DE-832D-9575-DE04-98102BF630BD}"/>
          </ac:spMkLst>
        </pc:spChg>
        <pc:spChg chg="mod">
          <ac:chgData name="Alfred Asterjadhi" userId="39de57b9-85c0-4fd1-aaac-8ca2b6560ad0" providerId="ADAL" clId="{BFE2FB3A-0751-4420-AA69-2341C01F636E}" dt="2024-12-11T01:05:33.474" v="14350" actId="113"/>
          <ac:spMkLst>
            <pc:docMk/>
            <pc:sldMk cId="2554273328" sldId="1242"/>
            <ac:spMk id="3" creationId="{980980E1-DDDE-51AD-6471-D55C09D4516C}"/>
          </ac:spMkLst>
        </pc:spChg>
        <pc:spChg chg="mod">
          <ac:chgData name="Alfred Asterjadhi" userId="39de57b9-85c0-4fd1-aaac-8ca2b6560ad0" providerId="ADAL" clId="{BFE2FB3A-0751-4420-AA69-2341C01F636E}" dt="2024-12-06T00:48:18.623" v="12507"/>
          <ac:spMkLst>
            <pc:docMk/>
            <pc:sldMk cId="2554273328" sldId="1242"/>
            <ac:spMk id="6" creationId="{24B37604-1E29-8923-2899-CAB30D2EEDA5}"/>
          </ac:spMkLst>
        </pc:spChg>
      </pc:sldChg>
      <pc:sldChg chg="modSp add mod">
        <pc:chgData name="Alfred Asterjadhi" userId="39de57b9-85c0-4fd1-aaac-8ca2b6560ad0" providerId="ADAL" clId="{BFE2FB3A-0751-4420-AA69-2341C01F636E}" dt="2024-12-09T19:19:11.152" v="13974"/>
        <pc:sldMkLst>
          <pc:docMk/>
          <pc:sldMk cId="1803481374" sldId="1243"/>
        </pc:sldMkLst>
        <pc:spChg chg="mod">
          <ac:chgData name="Alfred Asterjadhi" userId="39de57b9-85c0-4fd1-aaac-8ca2b6560ad0" providerId="ADAL" clId="{BFE2FB3A-0751-4420-AA69-2341C01F636E}" dt="2024-12-09T18:24:54.408" v="13807" actId="20577"/>
          <ac:spMkLst>
            <pc:docMk/>
            <pc:sldMk cId="1803481374" sldId="1243"/>
            <ac:spMk id="2" creationId="{8A6906DE-832D-9575-DE04-98102BF630BD}"/>
          </ac:spMkLst>
        </pc:spChg>
        <pc:spChg chg="mod">
          <ac:chgData name="Alfred Asterjadhi" userId="39de57b9-85c0-4fd1-aaac-8ca2b6560ad0" providerId="ADAL" clId="{BFE2FB3A-0751-4420-AA69-2341C01F636E}" dt="2024-12-09T19:19:11.152" v="13974"/>
          <ac:spMkLst>
            <pc:docMk/>
            <pc:sldMk cId="1803481374" sldId="1243"/>
            <ac:spMk id="3" creationId="{980980E1-DDDE-51AD-6471-D55C09D4516C}"/>
          </ac:spMkLst>
        </pc:spChg>
        <pc:spChg chg="mod">
          <ac:chgData name="Alfred Asterjadhi" userId="39de57b9-85c0-4fd1-aaac-8ca2b6560ad0" providerId="ADAL" clId="{BFE2FB3A-0751-4420-AA69-2341C01F636E}" dt="2024-12-06T00:48:30.702" v="12515"/>
          <ac:spMkLst>
            <pc:docMk/>
            <pc:sldMk cId="1803481374" sldId="1243"/>
            <ac:spMk id="6" creationId="{24B37604-1E29-8923-2899-CAB30D2EEDA5}"/>
          </ac:spMkLst>
        </pc:spChg>
      </pc:sldChg>
      <pc:sldChg chg="modSp add mod">
        <pc:chgData name="Alfred Asterjadhi" userId="39de57b9-85c0-4fd1-aaac-8ca2b6560ad0" providerId="ADAL" clId="{BFE2FB3A-0751-4420-AA69-2341C01F636E}" dt="2024-12-09T19:19:55.479" v="14008" actId="20577"/>
        <pc:sldMkLst>
          <pc:docMk/>
          <pc:sldMk cId="2499009176" sldId="1244"/>
        </pc:sldMkLst>
        <pc:spChg chg="mod">
          <ac:chgData name="Alfred Asterjadhi" userId="39de57b9-85c0-4fd1-aaac-8ca2b6560ad0" providerId="ADAL" clId="{BFE2FB3A-0751-4420-AA69-2341C01F636E}" dt="2024-12-09T18:24:56.513" v="13809" actId="20577"/>
          <ac:spMkLst>
            <pc:docMk/>
            <pc:sldMk cId="2499009176" sldId="1244"/>
            <ac:spMk id="2" creationId="{8A6906DE-832D-9575-DE04-98102BF630BD}"/>
          </ac:spMkLst>
        </pc:spChg>
        <pc:spChg chg="mod">
          <ac:chgData name="Alfred Asterjadhi" userId="39de57b9-85c0-4fd1-aaac-8ca2b6560ad0" providerId="ADAL" clId="{BFE2FB3A-0751-4420-AA69-2341C01F636E}" dt="2024-12-09T19:19:55.479" v="14008" actId="20577"/>
          <ac:spMkLst>
            <pc:docMk/>
            <pc:sldMk cId="2499009176" sldId="1244"/>
            <ac:spMk id="3" creationId="{980980E1-DDDE-51AD-6471-D55C09D4516C}"/>
          </ac:spMkLst>
        </pc:spChg>
        <pc:spChg chg="mod">
          <ac:chgData name="Alfred Asterjadhi" userId="39de57b9-85c0-4fd1-aaac-8ca2b6560ad0" providerId="ADAL" clId="{BFE2FB3A-0751-4420-AA69-2341C01F636E}" dt="2024-12-06T00:48:31.933" v="12516"/>
          <ac:spMkLst>
            <pc:docMk/>
            <pc:sldMk cId="2499009176" sldId="1244"/>
            <ac:spMk id="6" creationId="{24B37604-1E29-8923-2899-CAB30D2EEDA5}"/>
          </ac:spMkLst>
        </pc:spChg>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pChg chg="mod ord">
          <ac:chgData name="Alfred Asterjadhi" userId="39de57b9-85c0-4fd1-aaac-8ca2b6560ad0" providerId="ADAL" clId="{BFE2FB3A-0751-4420-AA69-2341C01F636E}" dt="2024-12-09T18:24:59.385" v="13811" actId="20577"/>
          <ac:spMkLst>
            <pc:docMk/>
            <pc:sldMk cId="2205706730" sldId="1245"/>
            <ac:spMk id="2" creationId="{8A6906DE-832D-9575-DE04-98102BF630BD}"/>
          </ac:spMkLst>
        </pc:spChg>
        <pc:spChg chg="mod ord">
          <ac:chgData name="Alfred Asterjadhi" userId="39de57b9-85c0-4fd1-aaac-8ca2b6560ad0" providerId="ADAL" clId="{BFE2FB3A-0751-4420-AA69-2341C01F636E}" dt="2024-12-09T19:20:06.770" v="14010" actId="6549"/>
          <ac:spMkLst>
            <pc:docMk/>
            <pc:sldMk cId="2205706730" sldId="1245"/>
            <ac:spMk id="3" creationId="{980980E1-DDDE-51AD-6471-D55C09D4516C}"/>
          </ac:spMkLst>
        </pc:spChg>
        <pc:spChg chg="mod ord">
          <ac:chgData name="Alfred Asterjadhi" userId="39de57b9-85c0-4fd1-aaac-8ca2b6560ad0" providerId="ADAL" clId="{BFE2FB3A-0751-4420-AA69-2341C01F636E}" dt="2024-12-06T00:10:53.884" v="11998" actId="6264"/>
          <ac:spMkLst>
            <pc:docMk/>
            <pc:sldMk cId="2205706730" sldId="1245"/>
            <ac:spMk id="4" creationId="{16C63F69-F1B8-DC46-3ED7-5A6693A0AB95}"/>
          </ac:spMkLst>
        </pc:spChg>
        <pc:spChg chg="mod ord">
          <ac:chgData name="Alfred Asterjadhi" userId="39de57b9-85c0-4fd1-aaac-8ca2b6560ad0" providerId="ADAL" clId="{BFE2FB3A-0751-4420-AA69-2341C01F636E}" dt="2024-12-06T00:10:53.884" v="11998" actId="6264"/>
          <ac:spMkLst>
            <pc:docMk/>
            <pc:sldMk cId="2205706730" sldId="1245"/>
            <ac:spMk id="5" creationId="{69244A7E-115A-37A2-C753-23A8CD780641}"/>
          </ac:spMkLst>
        </pc:spChg>
        <pc:spChg chg="mod ord">
          <ac:chgData name="Alfred Asterjadhi" userId="39de57b9-85c0-4fd1-aaac-8ca2b6560ad0" providerId="ADAL" clId="{BFE2FB3A-0751-4420-AA69-2341C01F636E}" dt="2024-12-06T00:48:33.140" v="12517"/>
          <ac:spMkLst>
            <pc:docMk/>
            <pc:sldMk cId="2205706730" sldId="1245"/>
            <ac:spMk id="6" creationId="{24B37604-1E29-8923-2899-CAB30D2EEDA5}"/>
          </ac:spMkLst>
        </pc:spChg>
        <pc:spChg chg="add del mod">
          <ac:chgData name="Alfred Asterjadhi" userId="39de57b9-85c0-4fd1-aaac-8ca2b6560ad0" providerId="ADAL" clId="{BFE2FB3A-0751-4420-AA69-2341C01F636E}" dt="2024-12-06T00:10:53.884" v="11998" actId="6264"/>
          <ac:spMkLst>
            <pc:docMk/>
            <pc:sldMk cId="2205706730" sldId="1245"/>
            <ac:spMk id="7" creationId="{10B62015-9ECD-378D-CCCB-8655068601AD}"/>
          </ac:spMkLst>
        </pc:spChg>
        <pc:spChg chg="add del mod">
          <ac:chgData name="Alfred Asterjadhi" userId="39de57b9-85c0-4fd1-aaac-8ca2b6560ad0" providerId="ADAL" clId="{BFE2FB3A-0751-4420-AA69-2341C01F636E}" dt="2024-12-06T00:10:53.884" v="11998" actId="6264"/>
          <ac:spMkLst>
            <pc:docMk/>
            <pc:sldMk cId="2205706730" sldId="1245"/>
            <ac:spMk id="8" creationId="{A5DA3585-0515-45F9-D432-E20D29A8C45C}"/>
          </ac:spMkLst>
        </pc:spChg>
        <pc:spChg chg="add del mod">
          <ac:chgData name="Alfred Asterjadhi" userId="39de57b9-85c0-4fd1-aaac-8ca2b6560ad0" providerId="ADAL" clId="{BFE2FB3A-0751-4420-AA69-2341C01F636E}" dt="2024-12-06T00:10:53.884" v="11998" actId="6264"/>
          <ac:spMkLst>
            <pc:docMk/>
            <pc:sldMk cId="2205706730" sldId="1245"/>
            <ac:spMk id="9" creationId="{433910EA-FCF7-CFEA-5426-82EFB336C446}"/>
          </ac:spMkLst>
        </pc:spChg>
        <pc:spChg chg="add del mod">
          <ac:chgData name="Alfred Asterjadhi" userId="39de57b9-85c0-4fd1-aaac-8ca2b6560ad0" providerId="ADAL" clId="{BFE2FB3A-0751-4420-AA69-2341C01F636E}" dt="2024-12-06T00:10:53.884" v="11998" actId="6264"/>
          <ac:spMkLst>
            <pc:docMk/>
            <pc:sldMk cId="2205706730" sldId="1245"/>
            <ac:spMk id="10" creationId="{3BC94D93-ADC3-5611-325E-DD3BB64B62C6}"/>
          </ac:spMkLst>
        </pc:spChg>
        <pc:spChg chg="add del mod">
          <ac:chgData name="Alfred Asterjadhi" userId="39de57b9-85c0-4fd1-aaac-8ca2b6560ad0" providerId="ADAL" clId="{BFE2FB3A-0751-4420-AA69-2341C01F636E}" dt="2024-12-06T00:10:53.884" v="11998" actId="6264"/>
          <ac:spMkLst>
            <pc:docMk/>
            <pc:sldMk cId="2205706730" sldId="1245"/>
            <ac:spMk id="11" creationId="{027FFD09-8E4F-8AF5-4D36-97C4A50272C3}"/>
          </ac:spMkLst>
        </pc:spChg>
        <pc:picChg chg="add mod">
          <ac:chgData name="Alfred Asterjadhi" userId="39de57b9-85c0-4fd1-aaac-8ca2b6560ad0" providerId="ADAL" clId="{BFE2FB3A-0751-4420-AA69-2341C01F636E}" dt="2024-12-06T00:12:00.489" v="12027" actId="1076"/>
          <ac:picMkLst>
            <pc:docMk/>
            <pc:sldMk cId="2205706730" sldId="1245"/>
            <ac:picMk id="12" creationId="{732C2F75-C14C-23DB-4BEC-EB965B7F2FF6}"/>
          </ac:picMkLst>
        </pc:picChg>
        <pc:picChg chg="add mod">
          <ac:chgData name="Alfred Asterjadhi" userId="39de57b9-85c0-4fd1-aaac-8ca2b6560ad0" providerId="ADAL" clId="{BFE2FB3A-0751-4420-AA69-2341C01F636E}" dt="2024-12-06T00:12:15.001" v="12035" actId="14100"/>
          <ac:picMkLst>
            <pc:docMk/>
            <pc:sldMk cId="2205706730" sldId="1245"/>
            <ac:picMk id="13" creationId="{84FA8A49-52FC-B88C-8FD2-291BB6D9097E}"/>
          </ac:picMkLst>
        </pc:picChg>
      </pc:sldChg>
      <pc:sldChg chg="addSp modSp add mod">
        <pc:chgData name="Alfred Asterjadhi" userId="39de57b9-85c0-4fd1-aaac-8ca2b6560ad0" providerId="ADAL" clId="{BFE2FB3A-0751-4420-AA69-2341C01F636E}" dt="2024-12-11T01:05:35.500" v="14351" actId="113"/>
        <pc:sldMkLst>
          <pc:docMk/>
          <pc:sldMk cId="2320088344" sldId="1246"/>
        </pc:sldMkLst>
        <pc:spChg chg="mod">
          <ac:chgData name="Alfred Asterjadhi" userId="39de57b9-85c0-4fd1-aaac-8ca2b6560ad0" providerId="ADAL" clId="{BFE2FB3A-0751-4420-AA69-2341C01F636E}" dt="2024-12-06T00:15:41.510" v="12072" actId="20577"/>
          <ac:spMkLst>
            <pc:docMk/>
            <pc:sldMk cId="2320088344" sldId="1246"/>
            <ac:spMk id="2" creationId="{8A6906DE-832D-9575-DE04-98102BF630BD}"/>
          </ac:spMkLst>
        </pc:spChg>
        <pc:spChg chg="mod">
          <ac:chgData name="Alfred Asterjadhi" userId="39de57b9-85c0-4fd1-aaac-8ca2b6560ad0" providerId="ADAL" clId="{BFE2FB3A-0751-4420-AA69-2341C01F636E}" dt="2024-12-11T01:05:35.500" v="14351" actId="113"/>
          <ac:spMkLst>
            <pc:docMk/>
            <pc:sldMk cId="2320088344" sldId="1246"/>
            <ac:spMk id="3" creationId="{980980E1-DDDE-51AD-6471-D55C09D4516C}"/>
          </ac:spMkLst>
        </pc:spChg>
        <pc:spChg chg="mod">
          <ac:chgData name="Alfred Asterjadhi" userId="39de57b9-85c0-4fd1-aaac-8ca2b6560ad0" providerId="ADAL" clId="{BFE2FB3A-0751-4420-AA69-2341C01F636E}" dt="2024-12-06T00:48:20.450" v="12508"/>
          <ac:spMkLst>
            <pc:docMk/>
            <pc:sldMk cId="2320088344" sldId="1246"/>
            <ac:spMk id="6" creationId="{24B37604-1E29-8923-2899-CAB30D2EEDA5}"/>
          </ac:spMkLst>
        </pc:spChg>
        <pc:spChg chg="add mod">
          <ac:chgData name="Alfred Asterjadhi" userId="39de57b9-85c0-4fd1-aaac-8ca2b6560ad0" providerId="ADAL" clId="{BFE2FB3A-0751-4420-AA69-2341C01F636E}" dt="2024-12-06T00:16:16.214" v="12082" actId="1076"/>
          <ac:spMkLst>
            <pc:docMk/>
            <pc:sldMk cId="2320088344" sldId="1246"/>
            <ac:spMk id="8" creationId="{A5D638F5-CBA0-42D4-2356-81935449708F}"/>
          </ac:spMkLst>
        </pc:spChg>
        <pc:graphicFrameChg chg="add mod">
          <ac:chgData name="Alfred Asterjadhi" userId="39de57b9-85c0-4fd1-aaac-8ca2b6560ad0" providerId="ADAL" clId="{BFE2FB3A-0751-4420-AA69-2341C01F636E}" dt="2024-12-06T00:17:03.236" v="12094" actId="1076"/>
          <ac:graphicFrameMkLst>
            <pc:docMk/>
            <pc:sldMk cId="2320088344" sldId="1246"/>
            <ac:graphicFrameMk id="7" creationId="{C1681CBA-3662-0BB0-4A2B-D16814FFD2E8}"/>
          </ac:graphicFrameMkLst>
        </pc:graphicFrameChg>
      </pc:sldChg>
      <pc:sldChg chg="addSp delSp modSp add mod">
        <pc:chgData name="Alfred Asterjadhi" userId="39de57b9-85c0-4fd1-aaac-8ca2b6560ad0" providerId="ADAL" clId="{BFE2FB3A-0751-4420-AA69-2341C01F636E}" dt="2024-12-11T01:05:38.278" v="14352" actId="113"/>
        <pc:sldMkLst>
          <pc:docMk/>
          <pc:sldMk cId="1873474949" sldId="1247"/>
        </pc:sldMkLst>
        <pc:spChg chg="mod">
          <ac:chgData name="Alfred Asterjadhi" userId="39de57b9-85c0-4fd1-aaac-8ca2b6560ad0" providerId="ADAL" clId="{BFE2FB3A-0751-4420-AA69-2341C01F636E}" dt="2024-12-06T00:15:44.668" v="12073" actId="20577"/>
          <ac:spMkLst>
            <pc:docMk/>
            <pc:sldMk cId="1873474949" sldId="1247"/>
            <ac:spMk id="2" creationId="{8A6906DE-832D-9575-DE04-98102BF630BD}"/>
          </ac:spMkLst>
        </pc:spChg>
        <pc:spChg chg="mod">
          <ac:chgData name="Alfred Asterjadhi" userId="39de57b9-85c0-4fd1-aaac-8ca2b6560ad0" providerId="ADAL" clId="{BFE2FB3A-0751-4420-AA69-2341C01F636E}" dt="2024-12-11T01:05:38.278" v="14352" actId="113"/>
          <ac:spMkLst>
            <pc:docMk/>
            <pc:sldMk cId="1873474949" sldId="1247"/>
            <ac:spMk id="3" creationId="{980980E1-DDDE-51AD-6471-D55C09D4516C}"/>
          </ac:spMkLst>
        </pc:spChg>
        <pc:spChg chg="mod">
          <ac:chgData name="Alfred Asterjadhi" userId="39de57b9-85c0-4fd1-aaac-8ca2b6560ad0" providerId="ADAL" clId="{BFE2FB3A-0751-4420-AA69-2341C01F636E}" dt="2024-12-06T00:48:21.871" v="12509"/>
          <ac:spMkLst>
            <pc:docMk/>
            <pc:sldMk cId="1873474949" sldId="1247"/>
            <ac:spMk id="6" creationId="{24B37604-1E29-8923-2899-CAB30D2EEDA5}"/>
          </ac:spMkLst>
        </pc:spChg>
        <pc:graphicFrameChg chg="add del mod">
          <ac:chgData name="Alfred Asterjadhi" userId="39de57b9-85c0-4fd1-aaac-8ca2b6560ad0" providerId="ADAL" clId="{BFE2FB3A-0751-4420-AA69-2341C01F636E}" dt="2024-12-06T00:18:08.905" v="12120" actId="478"/>
          <ac:graphicFrameMkLst>
            <pc:docMk/>
            <pc:sldMk cId="1873474949" sldId="1247"/>
            <ac:graphicFrameMk id="7" creationId="{ACE570BF-CFA1-A639-4C27-5F3AB3E770D9}"/>
          </ac:graphicFrameMkLst>
        </pc:graphicFrameChg>
        <pc:graphicFrameChg chg="add mod">
          <ac:chgData name="Alfred Asterjadhi" userId="39de57b9-85c0-4fd1-aaac-8ca2b6560ad0" providerId="ADAL" clId="{BFE2FB3A-0751-4420-AA69-2341C01F636E}" dt="2024-12-06T00:18:37.828" v="12125" actId="1076"/>
          <ac:graphicFrameMkLst>
            <pc:docMk/>
            <pc:sldMk cId="1873474949" sldId="1247"/>
            <ac:graphicFrameMk id="8" creationId="{EEA2ACCF-8350-5D3E-B91B-6F98884A13F2}"/>
          </ac:graphicFrameMkLst>
        </pc:graphicFrameChg>
      </pc:sldChg>
      <pc:sldChg chg="addSp modSp add mod">
        <pc:chgData name="Alfred Asterjadhi" userId="39de57b9-85c0-4fd1-aaac-8ca2b6560ad0" providerId="ADAL" clId="{BFE2FB3A-0751-4420-AA69-2341C01F636E}" dt="2024-12-11T01:05:41.097" v="14353" actId="113"/>
        <pc:sldMkLst>
          <pc:docMk/>
          <pc:sldMk cId="1640660474" sldId="1248"/>
        </pc:sldMkLst>
        <pc:spChg chg="mod">
          <ac:chgData name="Alfred Asterjadhi" userId="39de57b9-85c0-4fd1-aaac-8ca2b6560ad0" providerId="ADAL" clId="{BFE2FB3A-0751-4420-AA69-2341C01F636E}" dt="2024-12-06T00:19:40.316" v="12143" actId="20577"/>
          <ac:spMkLst>
            <pc:docMk/>
            <pc:sldMk cId="1640660474" sldId="1248"/>
            <ac:spMk id="2" creationId="{8A6906DE-832D-9575-DE04-98102BF630BD}"/>
          </ac:spMkLst>
        </pc:spChg>
        <pc:spChg chg="mod">
          <ac:chgData name="Alfred Asterjadhi" userId="39de57b9-85c0-4fd1-aaac-8ca2b6560ad0" providerId="ADAL" clId="{BFE2FB3A-0751-4420-AA69-2341C01F636E}" dt="2024-12-11T01:05:41.097" v="14353" actId="113"/>
          <ac:spMkLst>
            <pc:docMk/>
            <pc:sldMk cId="1640660474" sldId="1248"/>
            <ac:spMk id="3" creationId="{980980E1-DDDE-51AD-6471-D55C09D4516C}"/>
          </ac:spMkLst>
        </pc:spChg>
        <pc:spChg chg="mod">
          <ac:chgData name="Alfred Asterjadhi" userId="39de57b9-85c0-4fd1-aaac-8ca2b6560ad0" providerId="ADAL" clId="{BFE2FB3A-0751-4420-AA69-2341C01F636E}" dt="2024-12-06T00:48:23.859" v="12510"/>
          <ac:spMkLst>
            <pc:docMk/>
            <pc:sldMk cId="1640660474" sldId="1248"/>
            <ac:spMk id="6" creationId="{24B37604-1E29-8923-2899-CAB30D2EEDA5}"/>
          </ac:spMkLst>
        </pc:spChg>
        <pc:spChg chg="add">
          <ac:chgData name="Alfred Asterjadhi" userId="39de57b9-85c0-4fd1-aaac-8ca2b6560ad0" providerId="ADAL" clId="{BFE2FB3A-0751-4420-AA69-2341C01F636E}" dt="2024-12-06T00:21:01.552" v="12180"/>
          <ac:spMkLst>
            <pc:docMk/>
            <pc:sldMk cId="1640660474" sldId="1248"/>
            <ac:spMk id="7" creationId="{B2F791B8-EB15-EB91-A26D-05DA95B95149}"/>
          </ac:spMkLst>
        </pc:spChg>
        <pc:picChg chg="add mod">
          <ac:chgData name="Alfred Asterjadhi" userId="39de57b9-85c0-4fd1-aaac-8ca2b6560ad0" providerId="ADAL" clId="{BFE2FB3A-0751-4420-AA69-2341C01F636E}" dt="2024-12-06T20:16:08.787" v="12998" actId="1076"/>
          <ac:picMkLst>
            <pc:docMk/>
            <pc:sldMk cId="1640660474" sldId="1248"/>
            <ac:picMk id="8" creationId="{D2F69E81-627F-55A9-3C21-E6E75D4AD853}"/>
          </ac:picMkLst>
        </pc:picChg>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pChg chg="mod">
          <ac:chgData name="Alfred Asterjadhi" userId="39de57b9-85c0-4fd1-aaac-8ca2b6560ad0" providerId="ADAL" clId="{BFE2FB3A-0751-4420-AA69-2341C01F636E}" dt="2024-12-06T00:19:49.016" v="12147" actId="20577"/>
          <ac:spMkLst>
            <pc:docMk/>
            <pc:sldMk cId="4277975895" sldId="1249"/>
            <ac:spMk id="2" creationId="{8A6906DE-832D-9575-DE04-98102BF630BD}"/>
          </ac:spMkLst>
        </pc:spChg>
        <pc:spChg chg="mod">
          <ac:chgData name="Alfred Asterjadhi" userId="39de57b9-85c0-4fd1-aaac-8ca2b6560ad0" providerId="ADAL" clId="{BFE2FB3A-0751-4420-AA69-2341C01F636E}" dt="2024-12-11T01:05:44.794" v="14354" actId="113"/>
          <ac:spMkLst>
            <pc:docMk/>
            <pc:sldMk cId="4277975895" sldId="1249"/>
            <ac:spMk id="3" creationId="{980980E1-DDDE-51AD-6471-D55C09D4516C}"/>
          </ac:spMkLst>
        </pc:spChg>
        <pc:spChg chg="mod">
          <ac:chgData name="Alfred Asterjadhi" userId="39de57b9-85c0-4fd1-aaac-8ca2b6560ad0" providerId="ADAL" clId="{BFE2FB3A-0751-4420-AA69-2341C01F636E}" dt="2024-12-06T00:48:25.396" v="12511"/>
          <ac:spMkLst>
            <pc:docMk/>
            <pc:sldMk cId="4277975895" sldId="1249"/>
            <ac:spMk id="6" creationId="{24B37604-1E29-8923-2899-CAB30D2EEDA5}"/>
          </ac:spMkLst>
        </pc:spChg>
        <pc:picChg chg="add mod">
          <ac:chgData name="Alfred Asterjadhi" userId="39de57b9-85c0-4fd1-aaac-8ca2b6560ad0" providerId="ADAL" clId="{BFE2FB3A-0751-4420-AA69-2341C01F636E}" dt="2024-12-06T20:16:20.014" v="13000" actId="1076"/>
          <ac:picMkLst>
            <pc:docMk/>
            <pc:sldMk cId="4277975895" sldId="1249"/>
            <ac:picMk id="7" creationId="{7D7F1B5B-DCC0-F9C7-69A4-EFFF7C919534}"/>
          </ac:picMkLst>
        </pc:picChg>
      </pc:sldChg>
      <pc:sldChg chg="modSp add mod ord">
        <pc:chgData name="Alfred Asterjadhi" userId="39de57b9-85c0-4fd1-aaac-8ca2b6560ad0" providerId="ADAL" clId="{BFE2FB3A-0751-4420-AA69-2341C01F636E}" dt="2024-12-11T01:05:49.726" v="14356" actId="113"/>
        <pc:sldMkLst>
          <pc:docMk/>
          <pc:sldMk cId="2823626744" sldId="1250"/>
        </pc:sldMkLst>
        <pc:spChg chg="mod">
          <ac:chgData name="Alfred Asterjadhi" userId="39de57b9-85c0-4fd1-aaac-8ca2b6560ad0" providerId="ADAL" clId="{BFE2FB3A-0751-4420-AA69-2341C01F636E}" dt="2024-12-06T17:24:28.999" v="12556" actId="207"/>
          <ac:spMkLst>
            <pc:docMk/>
            <pc:sldMk cId="2823626744" sldId="1250"/>
            <ac:spMk id="2" creationId="{8A6906DE-832D-9575-DE04-98102BF630BD}"/>
          </ac:spMkLst>
        </pc:spChg>
        <pc:spChg chg="mod">
          <ac:chgData name="Alfred Asterjadhi" userId="39de57b9-85c0-4fd1-aaac-8ca2b6560ad0" providerId="ADAL" clId="{BFE2FB3A-0751-4420-AA69-2341C01F636E}" dt="2024-12-11T01:05:49.726" v="14356" actId="113"/>
          <ac:spMkLst>
            <pc:docMk/>
            <pc:sldMk cId="2823626744" sldId="1250"/>
            <ac:spMk id="3" creationId="{980980E1-DDDE-51AD-6471-D55C09D4516C}"/>
          </ac:spMkLst>
        </pc:spChg>
        <pc:spChg chg="mod">
          <ac:chgData name="Alfred Asterjadhi" userId="39de57b9-85c0-4fd1-aaac-8ca2b6560ad0" providerId="ADAL" clId="{BFE2FB3A-0751-4420-AA69-2341C01F636E}" dt="2024-12-06T00:48:28.167" v="12513"/>
          <ac:spMkLst>
            <pc:docMk/>
            <pc:sldMk cId="2823626744" sldId="1250"/>
            <ac:spMk id="6" creationId="{24B37604-1E29-8923-2899-CAB30D2EEDA5}"/>
          </ac:spMkLst>
        </pc:spChg>
      </pc:sldChg>
      <pc:sldChg chg="modSp add mod">
        <pc:chgData name="Alfred Asterjadhi" userId="39de57b9-85c0-4fd1-aaac-8ca2b6560ad0" providerId="ADAL" clId="{BFE2FB3A-0751-4420-AA69-2341C01F636E}" dt="2024-12-09T18:25:09.041" v="13820" actId="20577"/>
        <pc:sldMkLst>
          <pc:docMk/>
          <pc:sldMk cId="2315108326" sldId="1251"/>
        </pc:sldMkLst>
        <pc:spChg chg="mod">
          <ac:chgData name="Alfred Asterjadhi" userId="39de57b9-85c0-4fd1-aaac-8ca2b6560ad0" providerId="ADAL" clId="{BFE2FB3A-0751-4420-AA69-2341C01F636E}" dt="2024-12-09T18:25:09.041" v="13820" actId="20577"/>
          <ac:spMkLst>
            <pc:docMk/>
            <pc:sldMk cId="2315108326" sldId="1251"/>
            <ac:spMk id="2" creationId="{8A6906DE-832D-9575-DE04-98102BF630BD}"/>
          </ac:spMkLst>
        </pc:spChg>
        <pc:spChg chg="mod">
          <ac:chgData name="Alfred Asterjadhi" userId="39de57b9-85c0-4fd1-aaac-8ca2b6560ad0" providerId="ADAL" clId="{BFE2FB3A-0751-4420-AA69-2341C01F636E}" dt="2024-12-09T17:59:09.307" v="13629" actId="115"/>
          <ac:spMkLst>
            <pc:docMk/>
            <pc:sldMk cId="2315108326" sldId="1251"/>
            <ac:spMk id="3" creationId="{980980E1-DDDE-51AD-6471-D55C09D4516C}"/>
          </ac:spMkLst>
        </pc:spChg>
        <pc:spChg chg="mod">
          <ac:chgData name="Alfred Asterjadhi" userId="39de57b9-85c0-4fd1-aaac-8ca2b6560ad0" providerId="ADAL" clId="{BFE2FB3A-0751-4420-AA69-2341C01F636E}" dt="2024-12-06T00:48:35.641" v="12519"/>
          <ac:spMkLst>
            <pc:docMk/>
            <pc:sldMk cId="2315108326" sldId="1251"/>
            <ac:spMk id="6" creationId="{24B37604-1E29-8923-2899-CAB30D2EEDA5}"/>
          </ac:spMkLst>
        </pc:spChg>
      </pc:sldChg>
      <pc:sldChg chg="modSp add del mod">
        <pc:chgData name="Alfred Asterjadhi" userId="39de57b9-85c0-4fd1-aaac-8ca2b6560ad0" providerId="ADAL" clId="{BFE2FB3A-0751-4420-AA69-2341C01F636E}" dt="2024-12-06T00:25:38.615" v="12280" actId="47"/>
        <pc:sldMkLst>
          <pc:docMk/>
          <pc:sldMk cId="2419268985" sldId="1251"/>
        </pc:sldMkLst>
        <pc:spChg chg="mod">
          <ac:chgData name="Alfred Asterjadhi" userId="39de57b9-85c0-4fd1-aaac-8ca2b6560ad0" providerId="ADAL" clId="{BFE2FB3A-0751-4420-AA69-2341C01F636E}" dt="2024-12-06T00:20:00.534" v="12153" actId="20577"/>
          <ac:spMkLst>
            <pc:docMk/>
            <pc:sldMk cId="2419268985" sldId="1251"/>
            <ac:spMk id="2" creationId="{8A6906DE-832D-9575-DE04-98102BF630BD}"/>
          </ac:spMkLst>
        </pc:spChg>
      </pc:sldChg>
      <pc:sldChg chg="modSp add mod">
        <pc:chgData name="Alfred Asterjadhi" userId="39de57b9-85c0-4fd1-aaac-8ca2b6560ad0" providerId="ADAL" clId="{BFE2FB3A-0751-4420-AA69-2341C01F636E}" dt="2024-12-09T18:44:52.361" v="13870" actId="207"/>
        <pc:sldMkLst>
          <pc:docMk/>
          <pc:sldMk cId="2969486265" sldId="1252"/>
        </pc:sldMkLst>
        <pc:spChg chg="mod">
          <ac:chgData name="Alfred Asterjadhi" userId="39de57b9-85c0-4fd1-aaac-8ca2b6560ad0" providerId="ADAL" clId="{BFE2FB3A-0751-4420-AA69-2341C01F636E}" dt="2024-12-09T18:44:52.361" v="13870" actId="207"/>
          <ac:spMkLst>
            <pc:docMk/>
            <pc:sldMk cId="2969486265" sldId="1252"/>
            <ac:spMk id="2" creationId="{8A6906DE-832D-9575-DE04-98102BF630BD}"/>
          </ac:spMkLst>
        </pc:spChg>
        <pc:spChg chg="mod">
          <ac:chgData name="Alfred Asterjadhi" userId="39de57b9-85c0-4fd1-aaac-8ca2b6560ad0" providerId="ADAL" clId="{BFE2FB3A-0751-4420-AA69-2341C01F636E}" dt="2024-12-09T18:19:26.941" v="13675" actId="20577"/>
          <ac:spMkLst>
            <pc:docMk/>
            <pc:sldMk cId="2969486265" sldId="1252"/>
            <ac:spMk id="3" creationId="{980980E1-DDDE-51AD-6471-D55C09D4516C}"/>
          </ac:spMkLst>
        </pc:spChg>
        <pc:spChg chg="mod">
          <ac:chgData name="Alfred Asterjadhi" userId="39de57b9-85c0-4fd1-aaac-8ca2b6560ad0" providerId="ADAL" clId="{BFE2FB3A-0751-4420-AA69-2341C01F636E}" dt="2024-12-06T00:48:37.096" v="12520"/>
          <ac:spMkLst>
            <pc:docMk/>
            <pc:sldMk cId="2969486265" sldId="1252"/>
            <ac:spMk id="6" creationId="{24B37604-1E29-8923-2899-CAB30D2EEDA5}"/>
          </ac:spMkLst>
        </pc:spChg>
      </pc:sldChg>
      <pc:sldChg chg="addSp modSp add mod">
        <pc:chgData name="Alfred Asterjadhi" userId="39de57b9-85c0-4fd1-aaac-8ca2b6560ad0" providerId="ADAL" clId="{BFE2FB3A-0751-4420-AA69-2341C01F636E}" dt="2024-12-11T01:05:47.621" v="14355" actId="113"/>
        <pc:sldMkLst>
          <pc:docMk/>
          <pc:sldMk cId="244619102" sldId="1253"/>
        </pc:sldMkLst>
        <pc:spChg chg="mod">
          <ac:chgData name="Alfred Asterjadhi" userId="39de57b9-85c0-4fd1-aaac-8ca2b6560ad0" providerId="ADAL" clId="{BFE2FB3A-0751-4420-AA69-2341C01F636E}" dt="2024-12-06T00:40:18.340" v="12494" actId="207"/>
          <ac:spMkLst>
            <pc:docMk/>
            <pc:sldMk cId="244619102" sldId="1253"/>
            <ac:spMk id="2" creationId="{8A6906DE-832D-9575-DE04-98102BF630BD}"/>
          </ac:spMkLst>
        </pc:spChg>
        <pc:spChg chg="mod">
          <ac:chgData name="Alfred Asterjadhi" userId="39de57b9-85c0-4fd1-aaac-8ca2b6560ad0" providerId="ADAL" clId="{BFE2FB3A-0751-4420-AA69-2341C01F636E}" dt="2024-12-11T01:05:47.621" v="14355" actId="113"/>
          <ac:spMkLst>
            <pc:docMk/>
            <pc:sldMk cId="244619102" sldId="1253"/>
            <ac:spMk id="3" creationId="{980980E1-DDDE-51AD-6471-D55C09D4516C}"/>
          </ac:spMkLst>
        </pc:spChg>
        <pc:spChg chg="mod">
          <ac:chgData name="Alfred Asterjadhi" userId="39de57b9-85c0-4fd1-aaac-8ca2b6560ad0" providerId="ADAL" clId="{BFE2FB3A-0751-4420-AA69-2341C01F636E}" dt="2024-12-06T00:48:26.796" v="12512"/>
          <ac:spMkLst>
            <pc:docMk/>
            <pc:sldMk cId="244619102" sldId="1253"/>
            <ac:spMk id="6" creationId="{24B37604-1E29-8923-2899-CAB30D2EEDA5}"/>
          </ac:spMkLst>
        </pc:spChg>
        <pc:graphicFrameChg chg="add mod">
          <ac:chgData name="Alfred Asterjadhi" userId="39de57b9-85c0-4fd1-aaac-8ca2b6560ad0" providerId="ADAL" clId="{BFE2FB3A-0751-4420-AA69-2341C01F636E}" dt="2024-12-06T00:37:03.799" v="12365"/>
          <ac:graphicFrameMkLst>
            <pc:docMk/>
            <pc:sldMk cId="244619102" sldId="1253"/>
            <ac:graphicFrameMk id="7" creationId="{83D56FCB-CCDB-CEF6-44A1-80826EEE81E1}"/>
          </ac:graphicFrameMkLst>
        </pc:graphicFrameChg>
        <pc:graphicFrameChg chg="add mod">
          <ac:chgData name="Alfred Asterjadhi" userId="39de57b9-85c0-4fd1-aaac-8ca2b6560ad0" providerId="ADAL" clId="{BFE2FB3A-0751-4420-AA69-2341C01F636E}" dt="2024-12-06T00:37:07.788" v="12366"/>
          <ac:graphicFrameMkLst>
            <pc:docMk/>
            <pc:sldMk cId="244619102" sldId="1253"/>
            <ac:graphicFrameMk id="8" creationId="{DC1DA170-5C37-3652-97A7-1243C12399EF}"/>
          </ac:graphicFrameMkLst>
        </pc:graphicFrameChg>
        <pc:graphicFrameChg chg="add mod modGraphic">
          <ac:chgData name="Alfred Asterjadhi" userId="39de57b9-85c0-4fd1-aaac-8ca2b6560ad0" providerId="ADAL" clId="{BFE2FB3A-0751-4420-AA69-2341C01F636E}" dt="2024-12-06T00:38:53.314" v="12430" actId="1076"/>
          <ac:graphicFrameMkLst>
            <pc:docMk/>
            <pc:sldMk cId="244619102" sldId="1253"/>
            <ac:graphicFrameMk id="9" creationId="{95847A45-69F2-B142-E4F1-23215F4F2FCC}"/>
          </ac:graphicFrameMkLst>
        </pc:graphicFrameChg>
        <pc:graphicFrameChg chg="add mod modGraphic">
          <ac:chgData name="Alfred Asterjadhi" userId="39de57b9-85c0-4fd1-aaac-8ca2b6560ad0" providerId="ADAL" clId="{BFE2FB3A-0751-4420-AA69-2341C01F636E}" dt="2024-12-06T00:38:56.319" v="12431" actId="1076"/>
          <ac:graphicFrameMkLst>
            <pc:docMk/>
            <pc:sldMk cId="244619102" sldId="1253"/>
            <ac:graphicFrameMk id="10" creationId="{8CB9E79B-0723-4243-D39F-637947AC98B1}"/>
          </ac:graphicFrameMkLst>
        </pc:graphicFrameChg>
        <pc:graphicFrameChg chg="add mod modGraphic">
          <ac:chgData name="Alfred Asterjadhi" userId="39de57b9-85c0-4fd1-aaac-8ca2b6560ad0" providerId="ADAL" clId="{BFE2FB3A-0751-4420-AA69-2341C01F636E}" dt="2024-12-06T00:39:15.410" v="12439" actId="1076"/>
          <ac:graphicFrameMkLst>
            <pc:docMk/>
            <pc:sldMk cId="244619102" sldId="1253"/>
            <ac:graphicFrameMk id="11" creationId="{EE567202-C0EC-C631-AD33-5F1FEA3E056A}"/>
          </ac:graphicFrameMkLst>
        </pc:graphicFrameChg>
      </pc:sldChg>
      <pc:sldChg chg="modSp add mod">
        <pc:chgData name="Alfred Asterjadhi" userId="39de57b9-85c0-4fd1-aaac-8ca2b6560ad0" providerId="ADAL" clId="{BFE2FB3A-0751-4420-AA69-2341C01F636E}" dt="2024-12-06T20:20:14.490" v="13031"/>
        <pc:sldMkLst>
          <pc:docMk/>
          <pc:sldMk cId="4035613246" sldId="1254"/>
        </pc:sldMkLst>
        <pc:spChg chg="mod">
          <ac:chgData name="Alfred Asterjadhi" userId="39de57b9-85c0-4fd1-aaac-8ca2b6560ad0" providerId="ADAL" clId="{BFE2FB3A-0751-4420-AA69-2341C01F636E}" dt="2024-12-06T17:41:26.266" v="12813" actId="207"/>
          <ac:spMkLst>
            <pc:docMk/>
            <pc:sldMk cId="4035613246" sldId="1254"/>
            <ac:spMk id="2" creationId="{8A6906DE-832D-9575-DE04-98102BF630BD}"/>
          </ac:spMkLst>
        </pc:spChg>
        <pc:spChg chg="mod">
          <ac:chgData name="Alfred Asterjadhi" userId="39de57b9-85c0-4fd1-aaac-8ca2b6560ad0" providerId="ADAL" clId="{BFE2FB3A-0751-4420-AA69-2341C01F636E}" dt="2024-12-06T20:20:14.490" v="13031"/>
          <ac:spMkLst>
            <pc:docMk/>
            <pc:sldMk cId="4035613246" sldId="1254"/>
            <ac:spMk id="3" creationId="{980980E1-DDDE-51AD-6471-D55C09D4516C}"/>
          </ac:spMkLst>
        </pc:spChg>
      </pc:sldChg>
      <pc:sldChg chg="modSp add mod">
        <pc:chgData name="Alfred Asterjadhi" userId="39de57b9-85c0-4fd1-aaac-8ca2b6560ad0" providerId="ADAL" clId="{BFE2FB3A-0751-4420-AA69-2341C01F636E}" dt="2024-12-11T01:05:52.993" v="14357" actId="113"/>
        <pc:sldMkLst>
          <pc:docMk/>
          <pc:sldMk cId="3620726592" sldId="1255"/>
        </pc:sldMkLst>
        <pc:spChg chg="mod">
          <ac:chgData name="Alfred Asterjadhi" userId="39de57b9-85c0-4fd1-aaac-8ca2b6560ad0" providerId="ADAL" clId="{BFE2FB3A-0751-4420-AA69-2341C01F636E}" dt="2024-12-06T17:25:41.534" v="12616" actId="207"/>
          <ac:spMkLst>
            <pc:docMk/>
            <pc:sldMk cId="3620726592" sldId="1255"/>
            <ac:spMk id="2" creationId="{8A6906DE-832D-9575-DE04-98102BF630BD}"/>
          </ac:spMkLst>
        </pc:spChg>
        <pc:spChg chg="mod">
          <ac:chgData name="Alfred Asterjadhi" userId="39de57b9-85c0-4fd1-aaac-8ca2b6560ad0" providerId="ADAL" clId="{BFE2FB3A-0751-4420-AA69-2341C01F636E}" dt="2024-12-11T01:05:52.993" v="14357" actId="113"/>
          <ac:spMkLst>
            <pc:docMk/>
            <pc:sldMk cId="3620726592" sldId="1255"/>
            <ac:spMk id="3" creationId="{980980E1-DDDE-51AD-6471-D55C09D4516C}"/>
          </ac:spMkLst>
        </pc:spChg>
      </pc:sldChg>
      <pc:sldChg chg="modSp add mod">
        <pc:chgData name="Alfred Asterjadhi" userId="39de57b9-85c0-4fd1-aaac-8ca2b6560ad0" providerId="ADAL" clId="{BFE2FB3A-0751-4420-AA69-2341C01F636E}" dt="2024-12-11T01:05:57.664" v="14358" actId="113"/>
        <pc:sldMkLst>
          <pc:docMk/>
          <pc:sldMk cId="1108452833" sldId="1256"/>
        </pc:sldMkLst>
        <pc:spChg chg="mod">
          <ac:chgData name="Alfred Asterjadhi" userId="39de57b9-85c0-4fd1-aaac-8ca2b6560ad0" providerId="ADAL" clId="{BFE2FB3A-0751-4420-AA69-2341C01F636E}" dt="2024-12-06T20:03:58.221" v="12920" actId="207"/>
          <ac:spMkLst>
            <pc:docMk/>
            <pc:sldMk cId="1108452833" sldId="1256"/>
            <ac:spMk id="2" creationId="{8A6906DE-832D-9575-DE04-98102BF630BD}"/>
          </ac:spMkLst>
        </pc:spChg>
        <pc:spChg chg="mod">
          <ac:chgData name="Alfred Asterjadhi" userId="39de57b9-85c0-4fd1-aaac-8ca2b6560ad0" providerId="ADAL" clId="{BFE2FB3A-0751-4420-AA69-2341C01F636E}" dt="2024-12-11T01:05:57.664" v="14358" actId="113"/>
          <ac:spMkLst>
            <pc:docMk/>
            <pc:sldMk cId="1108452833" sldId="1256"/>
            <ac:spMk id="3" creationId="{980980E1-DDDE-51AD-6471-D55C09D4516C}"/>
          </ac:spMkLst>
        </pc:spChg>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pChg chg="mod ord">
          <ac:chgData name="Alfred Asterjadhi" userId="39de57b9-85c0-4fd1-aaac-8ca2b6560ad0" providerId="ADAL" clId="{BFE2FB3A-0751-4420-AA69-2341C01F636E}" dt="2024-12-09T18:25:11.985" v="13823" actId="20577"/>
          <ac:spMkLst>
            <pc:docMk/>
            <pc:sldMk cId="947496322" sldId="1257"/>
            <ac:spMk id="2" creationId="{8A6906DE-832D-9575-DE04-98102BF630BD}"/>
          </ac:spMkLst>
        </pc:spChg>
        <pc:spChg chg="mod ord">
          <ac:chgData name="Alfred Asterjadhi" userId="39de57b9-85c0-4fd1-aaac-8ca2b6560ad0" providerId="ADAL" clId="{BFE2FB3A-0751-4420-AA69-2341C01F636E}" dt="2024-12-06T20:25:39.165" v="13074" actId="20577"/>
          <ac:spMkLst>
            <pc:docMk/>
            <pc:sldMk cId="947496322" sldId="1257"/>
            <ac:spMk id="3" creationId="{980980E1-DDDE-51AD-6471-D55C09D4516C}"/>
          </ac:spMkLst>
        </pc:spChg>
        <pc:spChg chg="mod ord">
          <ac:chgData name="Alfred Asterjadhi" userId="39de57b9-85c0-4fd1-aaac-8ca2b6560ad0" providerId="ADAL" clId="{BFE2FB3A-0751-4420-AA69-2341C01F636E}" dt="2024-12-06T17:42:32.112" v="12834" actId="6264"/>
          <ac:spMkLst>
            <pc:docMk/>
            <pc:sldMk cId="947496322" sldId="1257"/>
            <ac:spMk id="4" creationId="{16C63F69-F1B8-DC46-3ED7-5A6693A0AB95}"/>
          </ac:spMkLst>
        </pc:spChg>
        <pc:spChg chg="mod ord">
          <ac:chgData name="Alfred Asterjadhi" userId="39de57b9-85c0-4fd1-aaac-8ca2b6560ad0" providerId="ADAL" clId="{BFE2FB3A-0751-4420-AA69-2341C01F636E}" dt="2024-12-06T17:42:32.112" v="12834" actId="6264"/>
          <ac:spMkLst>
            <pc:docMk/>
            <pc:sldMk cId="947496322" sldId="1257"/>
            <ac:spMk id="5" creationId="{69244A7E-115A-37A2-C753-23A8CD780641}"/>
          </ac:spMkLst>
        </pc:spChg>
        <pc:spChg chg="mod ord">
          <ac:chgData name="Alfred Asterjadhi" userId="39de57b9-85c0-4fd1-aaac-8ca2b6560ad0" providerId="ADAL" clId="{BFE2FB3A-0751-4420-AA69-2341C01F636E}" dt="2024-12-06T17:42:32.112" v="12834" actId="6264"/>
          <ac:spMkLst>
            <pc:docMk/>
            <pc:sldMk cId="947496322" sldId="1257"/>
            <ac:spMk id="6" creationId="{24B37604-1E29-8923-2899-CAB30D2EEDA5}"/>
          </ac:spMkLst>
        </pc:spChg>
        <pc:spChg chg="add del mod">
          <ac:chgData name="Alfred Asterjadhi" userId="39de57b9-85c0-4fd1-aaac-8ca2b6560ad0" providerId="ADAL" clId="{BFE2FB3A-0751-4420-AA69-2341C01F636E}" dt="2024-12-06T17:42:32.112" v="12834" actId="6264"/>
          <ac:spMkLst>
            <pc:docMk/>
            <pc:sldMk cId="947496322" sldId="1257"/>
            <ac:spMk id="7" creationId="{D1BAA013-D397-B293-D407-4DF0877A259B}"/>
          </ac:spMkLst>
        </pc:spChg>
        <pc:spChg chg="add del mod">
          <ac:chgData name="Alfred Asterjadhi" userId="39de57b9-85c0-4fd1-aaac-8ca2b6560ad0" providerId="ADAL" clId="{BFE2FB3A-0751-4420-AA69-2341C01F636E}" dt="2024-12-06T17:42:32.112" v="12834" actId="6264"/>
          <ac:spMkLst>
            <pc:docMk/>
            <pc:sldMk cId="947496322" sldId="1257"/>
            <ac:spMk id="8" creationId="{E6B32B41-529B-73A0-559E-C8A1D6563EB7}"/>
          </ac:spMkLst>
        </pc:spChg>
        <pc:spChg chg="add del mod">
          <ac:chgData name="Alfred Asterjadhi" userId="39de57b9-85c0-4fd1-aaac-8ca2b6560ad0" providerId="ADAL" clId="{BFE2FB3A-0751-4420-AA69-2341C01F636E}" dt="2024-12-06T17:42:32.112" v="12834" actId="6264"/>
          <ac:spMkLst>
            <pc:docMk/>
            <pc:sldMk cId="947496322" sldId="1257"/>
            <ac:spMk id="9" creationId="{E5EFB4B7-20A8-2DED-E028-ACDA23A50AE4}"/>
          </ac:spMkLst>
        </pc:spChg>
        <pc:spChg chg="add del mod">
          <ac:chgData name="Alfred Asterjadhi" userId="39de57b9-85c0-4fd1-aaac-8ca2b6560ad0" providerId="ADAL" clId="{BFE2FB3A-0751-4420-AA69-2341C01F636E}" dt="2024-12-06T17:42:32.112" v="12834" actId="6264"/>
          <ac:spMkLst>
            <pc:docMk/>
            <pc:sldMk cId="947496322" sldId="1257"/>
            <ac:spMk id="10" creationId="{38595145-F465-08C1-6EB3-067B225C6399}"/>
          </ac:spMkLst>
        </pc:spChg>
        <pc:spChg chg="add del mod">
          <ac:chgData name="Alfred Asterjadhi" userId="39de57b9-85c0-4fd1-aaac-8ca2b6560ad0" providerId="ADAL" clId="{BFE2FB3A-0751-4420-AA69-2341C01F636E}" dt="2024-12-06T17:42:32.112" v="12834" actId="6264"/>
          <ac:spMkLst>
            <pc:docMk/>
            <pc:sldMk cId="947496322" sldId="1257"/>
            <ac:spMk id="11" creationId="{2AF5F19D-BE6A-2976-8434-AF20CC684DDC}"/>
          </ac:spMkLst>
        </pc:spChg>
      </pc:sldChg>
      <pc:sldChg chg="modSp add mod">
        <pc:chgData name="Alfred Asterjadhi" userId="39de57b9-85c0-4fd1-aaac-8ca2b6560ad0" providerId="ADAL" clId="{BFE2FB3A-0751-4420-AA69-2341C01F636E}" dt="2024-12-11T01:06:00.342" v="14359" actId="113"/>
        <pc:sldMkLst>
          <pc:docMk/>
          <pc:sldMk cId="2311766718" sldId="1258"/>
        </pc:sldMkLst>
        <pc:spChg chg="mod">
          <ac:chgData name="Alfred Asterjadhi" userId="39de57b9-85c0-4fd1-aaac-8ca2b6560ad0" providerId="ADAL" clId="{BFE2FB3A-0751-4420-AA69-2341C01F636E}" dt="2024-12-06T20:10:06.500" v="12962" actId="207"/>
          <ac:spMkLst>
            <pc:docMk/>
            <pc:sldMk cId="2311766718" sldId="1258"/>
            <ac:spMk id="2" creationId="{8A6906DE-832D-9575-DE04-98102BF630BD}"/>
          </ac:spMkLst>
        </pc:spChg>
        <pc:spChg chg="mod">
          <ac:chgData name="Alfred Asterjadhi" userId="39de57b9-85c0-4fd1-aaac-8ca2b6560ad0" providerId="ADAL" clId="{BFE2FB3A-0751-4420-AA69-2341C01F636E}" dt="2024-12-11T01:06:00.342" v="14359" actId="113"/>
          <ac:spMkLst>
            <pc:docMk/>
            <pc:sldMk cId="2311766718" sldId="1258"/>
            <ac:spMk id="3" creationId="{980980E1-DDDE-51AD-6471-D55C09D4516C}"/>
          </ac:spMkLst>
        </pc:spChg>
      </pc:sldChg>
      <pc:sldChg chg="modSp add mod">
        <pc:chgData name="Alfred Asterjadhi" userId="39de57b9-85c0-4fd1-aaac-8ca2b6560ad0" providerId="ADAL" clId="{BFE2FB3A-0751-4420-AA69-2341C01F636E}" dt="2024-12-11T01:06:04.521" v="14362" actId="113"/>
        <pc:sldMkLst>
          <pc:docMk/>
          <pc:sldMk cId="3460586331" sldId="1259"/>
        </pc:sldMkLst>
        <pc:spChg chg="mod">
          <ac:chgData name="Alfred Asterjadhi" userId="39de57b9-85c0-4fd1-aaac-8ca2b6560ad0" providerId="ADAL" clId="{BFE2FB3A-0751-4420-AA69-2341C01F636E}" dt="2024-12-06T20:10:09.604" v="12963" actId="207"/>
          <ac:spMkLst>
            <pc:docMk/>
            <pc:sldMk cId="3460586331" sldId="1259"/>
            <ac:spMk id="2" creationId="{8A6906DE-832D-9575-DE04-98102BF630BD}"/>
          </ac:spMkLst>
        </pc:spChg>
        <pc:spChg chg="mod">
          <ac:chgData name="Alfred Asterjadhi" userId="39de57b9-85c0-4fd1-aaac-8ca2b6560ad0" providerId="ADAL" clId="{BFE2FB3A-0751-4420-AA69-2341C01F636E}" dt="2024-12-11T01:06:04.521" v="14362" actId="113"/>
          <ac:spMkLst>
            <pc:docMk/>
            <pc:sldMk cId="3460586331" sldId="1259"/>
            <ac:spMk id="3" creationId="{980980E1-DDDE-51AD-6471-D55C09D4516C}"/>
          </ac:spMkLst>
        </pc:spChg>
      </pc:sldChg>
      <pc:sldChg chg="modSp add mod">
        <pc:chgData name="Alfred Asterjadhi" userId="39de57b9-85c0-4fd1-aaac-8ca2b6560ad0" providerId="ADAL" clId="{BFE2FB3A-0751-4420-AA69-2341C01F636E}" dt="2024-12-11T01:06:06.566" v="14363" actId="113"/>
        <pc:sldMkLst>
          <pc:docMk/>
          <pc:sldMk cId="3871559304" sldId="1260"/>
        </pc:sldMkLst>
        <pc:spChg chg="mod">
          <ac:chgData name="Alfred Asterjadhi" userId="39de57b9-85c0-4fd1-aaac-8ca2b6560ad0" providerId="ADAL" clId="{BFE2FB3A-0751-4420-AA69-2341C01F636E}" dt="2024-12-06T20:10:11.981" v="12964" actId="207"/>
          <ac:spMkLst>
            <pc:docMk/>
            <pc:sldMk cId="3871559304" sldId="1260"/>
            <ac:spMk id="2" creationId="{8A6906DE-832D-9575-DE04-98102BF630BD}"/>
          </ac:spMkLst>
        </pc:spChg>
        <pc:spChg chg="mod">
          <ac:chgData name="Alfred Asterjadhi" userId="39de57b9-85c0-4fd1-aaac-8ca2b6560ad0" providerId="ADAL" clId="{BFE2FB3A-0751-4420-AA69-2341C01F636E}" dt="2024-12-11T01:06:06.566" v="14363" actId="113"/>
          <ac:spMkLst>
            <pc:docMk/>
            <pc:sldMk cId="3871559304" sldId="1260"/>
            <ac:spMk id="3" creationId="{980980E1-DDDE-51AD-6471-D55C09D4516C}"/>
          </ac:spMkLst>
        </pc:spChg>
      </pc:sldChg>
      <pc:sldChg chg="modSp add mod">
        <pc:chgData name="Alfred Asterjadhi" userId="39de57b9-85c0-4fd1-aaac-8ca2b6560ad0" providerId="ADAL" clId="{BFE2FB3A-0751-4420-AA69-2341C01F636E}" dt="2024-12-11T01:06:09.652" v="14364" actId="113"/>
        <pc:sldMkLst>
          <pc:docMk/>
          <pc:sldMk cId="270960270" sldId="1261"/>
        </pc:sldMkLst>
        <pc:spChg chg="mod">
          <ac:chgData name="Alfred Asterjadhi" userId="39de57b9-85c0-4fd1-aaac-8ca2b6560ad0" providerId="ADAL" clId="{BFE2FB3A-0751-4420-AA69-2341C01F636E}" dt="2024-12-09T18:27:07.430" v="13857" actId="13926"/>
          <ac:spMkLst>
            <pc:docMk/>
            <pc:sldMk cId="270960270" sldId="1261"/>
            <ac:spMk id="2" creationId="{8A6906DE-832D-9575-DE04-98102BF630BD}"/>
          </ac:spMkLst>
        </pc:spChg>
        <pc:spChg chg="mod">
          <ac:chgData name="Alfred Asterjadhi" userId="39de57b9-85c0-4fd1-aaac-8ca2b6560ad0" providerId="ADAL" clId="{BFE2FB3A-0751-4420-AA69-2341C01F636E}" dt="2024-12-11T01:06:09.652" v="14364" actId="113"/>
          <ac:spMkLst>
            <pc:docMk/>
            <pc:sldMk cId="270960270" sldId="1261"/>
            <ac:spMk id="3" creationId="{980980E1-DDDE-51AD-6471-D55C09D4516C}"/>
          </ac:spMkLst>
        </pc:spChg>
      </pc:sldChg>
      <pc:sldChg chg="modSp add mod">
        <pc:chgData name="Alfred Asterjadhi" userId="39de57b9-85c0-4fd1-aaac-8ca2b6560ad0" providerId="ADAL" clId="{BFE2FB3A-0751-4420-AA69-2341C01F636E}" dt="2024-12-11T01:07:48.073" v="14403" actId="6549"/>
        <pc:sldMkLst>
          <pc:docMk/>
          <pc:sldMk cId="4030972562" sldId="1262"/>
        </pc:sldMkLst>
        <pc:spChg chg="mod">
          <ac:chgData name="Alfred Asterjadhi" userId="39de57b9-85c0-4fd1-aaac-8ca2b6560ad0" providerId="ADAL" clId="{BFE2FB3A-0751-4420-AA69-2341C01F636E}" dt="2024-12-09T18:25:04.097" v="13815" actId="20577"/>
          <ac:spMkLst>
            <pc:docMk/>
            <pc:sldMk cId="4030972562" sldId="1262"/>
            <ac:spMk id="2" creationId="{8A6906DE-832D-9575-DE04-98102BF630BD}"/>
          </ac:spMkLst>
        </pc:spChg>
        <pc:spChg chg="mod">
          <ac:chgData name="Alfred Asterjadhi" userId="39de57b9-85c0-4fd1-aaac-8ca2b6560ad0" providerId="ADAL" clId="{BFE2FB3A-0751-4420-AA69-2341C01F636E}" dt="2024-12-11T01:07:48.073" v="14403" actId="6549"/>
          <ac:spMkLst>
            <pc:docMk/>
            <pc:sldMk cId="4030972562" sldId="1262"/>
            <ac:spMk id="3" creationId="{980980E1-DDDE-51AD-6471-D55C09D4516C}"/>
          </ac:spMkLst>
        </pc:spChg>
      </pc:sldChg>
      <pc:sldChg chg="modSp add mod">
        <pc:chgData name="Alfred Asterjadhi" userId="39de57b9-85c0-4fd1-aaac-8ca2b6560ad0" providerId="ADAL" clId="{BFE2FB3A-0751-4420-AA69-2341C01F636E}" dt="2024-12-10T23:33:29.365" v="14302" actId="400"/>
        <pc:sldMkLst>
          <pc:docMk/>
          <pc:sldMk cId="2675227507" sldId="1263"/>
        </pc:sldMkLst>
        <pc:spChg chg="mod">
          <ac:chgData name="Alfred Asterjadhi" userId="39de57b9-85c0-4fd1-aaac-8ca2b6560ad0" providerId="ADAL" clId="{BFE2FB3A-0751-4420-AA69-2341C01F636E}" dt="2024-12-10T23:33:29.365" v="14302" actId="400"/>
          <ac:spMkLst>
            <pc:docMk/>
            <pc:sldMk cId="2675227507" sldId="1263"/>
            <ac:spMk id="2" creationId="{8A6906DE-832D-9575-DE04-98102BF630BD}"/>
          </ac:spMkLst>
        </pc:spChg>
        <pc:spChg chg="mod">
          <ac:chgData name="Alfred Asterjadhi" userId="39de57b9-85c0-4fd1-aaac-8ca2b6560ad0" providerId="ADAL" clId="{BFE2FB3A-0751-4420-AA69-2341C01F636E}" dt="2024-12-10T23:33:24.709" v="14300"/>
          <ac:spMkLst>
            <pc:docMk/>
            <pc:sldMk cId="2675227507" sldId="1263"/>
            <ac:spMk id="3" creationId="{980980E1-DDDE-51AD-6471-D55C09D4516C}"/>
          </ac:spMkLst>
        </pc:spChg>
      </pc:sldChg>
      <pc:sldChg chg="modSp add mod">
        <pc:chgData name="Alfred Asterjadhi" userId="39de57b9-85c0-4fd1-aaac-8ca2b6560ad0" providerId="ADAL" clId="{BFE2FB3A-0751-4420-AA69-2341C01F636E}" dt="2024-12-11T01:06:12.771" v="14365" actId="113"/>
        <pc:sldMkLst>
          <pc:docMk/>
          <pc:sldMk cId="2354003871" sldId="1264"/>
        </pc:sldMkLst>
        <pc:spChg chg="mod">
          <ac:chgData name="Alfred Asterjadhi" userId="39de57b9-85c0-4fd1-aaac-8ca2b6560ad0" providerId="ADAL" clId="{BFE2FB3A-0751-4420-AA69-2341C01F636E}" dt="2024-12-09T18:27:10.556" v="13858" actId="207"/>
          <ac:spMkLst>
            <pc:docMk/>
            <pc:sldMk cId="2354003871" sldId="1264"/>
            <ac:spMk id="2" creationId="{8A6906DE-832D-9575-DE04-98102BF630BD}"/>
          </ac:spMkLst>
        </pc:spChg>
        <pc:spChg chg="mod">
          <ac:chgData name="Alfred Asterjadhi" userId="39de57b9-85c0-4fd1-aaac-8ca2b6560ad0" providerId="ADAL" clId="{BFE2FB3A-0751-4420-AA69-2341C01F636E}" dt="2024-12-11T01:06:12.771" v="14365" actId="113"/>
          <ac:spMkLst>
            <pc:docMk/>
            <pc:sldMk cId="2354003871" sldId="1264"/>
            <ac:spMk id="3" creationId="{980980E1-DDDE-51AD-6471-D55C09D4516C}"/>
          </ac:spMkLst>
        </pc:spChg>
      </pc:sldChg>
      <pc:sldChg chg="addSp delSp modSp add mod">
        <pc:chgData name="Alfred Asterjadhi" userId="39de57b9-85c0-4fd1-aaac-8ca2b6560ad0" providerId="ADAL" clId="{BFE2FB3A-0751-4420-AA69-2341C01F636E}" dt="2024-12-09T18:27:38.746" v="13869" actId="207"/>
        <pc:sldMkLst>
          <pc:docMk/>
          <pc:sldMk cId="1418705289" sldId="1265"/>
        </pc:sldMkLst>
        <pc:spChg chg="mod">
          <ac:chgData name="Alfred Asterjadhi" userId="39de57b9-85c0-4fd1-aaac-8ca2b6560ad0" providerId="ADAL" clId="{BFE2FB3A-0751-4420-AA69-2341C01F636E}" dt="2024-12-09T18:27:38.746" v="13869" actId="207"/>
          <ac:spMkLst>
            <pc:docMk/>
            <pc:sldMk cId="1418705289" sldId="1265"/>
            <ac:spMk id="2" creationId="{8A6906DE-832D-9575-DE04-98102BF630BD}"/>
          </ac:spMkLst>
        </pc:spChg>
        <pc:spChg chg="mod">
          <ac:chgData name="Alfred Asterjadhi" userId="39de57b9-85c0-4fd1-aaac-8ca2b6560ad0" providerId="ADAL" clId="{BFE2FB3A-0751-4420-AA69-2341C01F636E}" dt="2024-12-09T17:49:35.670" v="13622" actId="20577"/>
          <ac:spMkLst>
            <pc:docMk/>
            <pc:sldMk cId="1418705289" sldId="1265"/>
            <ac:spMk id="3" creationId="{980980E1-DDDE-51AD-6471-D55C09D4516C}"/>
          </ac:spMkLst>
        </pc:spChg>
        <pc:picChg chg="add del mod">
          <ac:chgData name="Alfred Asterjadhi" userId="39de57b9-85c0-4fd1-aaac-8ca2b6560ad0" providerId="ADAL" clId="{BFE2FB3A-0751-4420-AA69-2341C01F636E}" dt="2024-12-09T17:47:53.560" v="13583" actId="478"/>
          <ac:picMkLst>
            <pc:docMk/>
            <pc:sldMk cId="1418705289" sldId="1265"/>
            <ac:picMk id="7" creationId="{4434835C-1C86-85E5-8AB4-06F20D40B31B}"/>
          </ac:picMkLst>
        </pc:picChg>
        <pc:picChg chg="add mod">
          <ac:chgData name="Alfred Asterjadhi" userId="39de57b9-85c0-4fd1-aaac-8ca2b6560ad0" providerId="ADAL" clId="{BFE2FB3A-0751-4420-AA69-2341C01F636E}" dt="2024-12-09T17:49:14.829" v="13607" actId="1076"/>
          <ac:picMkLst>
            <pc:docMk/>
            <pc:sldMk cId="1418705289" sldId="1265"/>
            <ac:picMk id="9" creationId="{CE2B2A67-86FF-DFE7-C081-4C649710EA2C}"/>
          </ac:picMkLst>
        </pc:picChg>
        <pc:picChg chg="add mod">
          <ac:chgData name="Alfred Asterjadhi" userId="39de57b9-85c0-4fd1-aaac-8ca2b6560ad0" providerId="ADAL" clId="{BFE2FB3A-0751-4420-AA69-2341C01F636E}" dt="2024-12-09T17:49:13.524" v="13606" actId="1076"/>
          <ac:picMkLst>
            <pc:docMk/>
            <pc:sldMk cId="1418705289" sldId="1265"/>
            <ac:picMk id="11" creationId="{DD6B0B91-3FAE-C652-B3F0-EE0C85C83E44}"/>
          </ac:picMkLst>
        </pc:picChg>
      </pc:sldChg>
      <pc:sldChg chg="modSp add mod">
        <pc:chgData name="Alfred Asterjadhi" userId="39de57b9-85c0-4fd1-aaac-8ca2b6560ad0" providerId="ADAL" clId="{BFE2FB3A-0751-4420-AA69-2341C01F636E}" dt="2024-12-11T00:50:35.300" v="14348" actId="207"/>
        <pc:sldMkLst>
          <pc:docMk/>
          <pc:sldMk cId="2494819478" sldId="1266"/>
        </pc:sldMkLst>
        <pc:spChg chg="mod">
          <ac:chgData name="Alfred Asterjadhi" userId="39de57b9-85c0-4fd1-aaac-8ca2b6560ad0" providerId="ADAL" clId="{BFE2FB3A-0751-4420-AA69-2341C01F636E}" dt="2024-12-11T00:50:35.300" v="14348" actId="207"/>
          <ac:spMkLst>
            <pc:docMk/>
            <pc:sldMk cId="2494819478" sldId="1266"/>
            <ac:spMk id="2" creationId="{8A6906DE-832D-9575-DE04-98102BF630BD}"/>
          </ac:spMkLst>
        </pc:spChg>
        <pc:spChg chg="mod">
          <ac:chgData name="Alfred Asterjadhi" userId="39de57b9-85c0-4fd1-aaac-8ca2b6560ad0" providerId="ADAL" clId="{BFE2FB3A-0751-4420-AA69-2341C01F636E}" dt="2024-12-09T17:21:01.805" v="13427" actId="20577"/>
          <ac:spMkLst>
            <pc:docMk/>
            <pc:sldMk cId="2494819478" sldId="1266"/>
            <ac:spMk id="3" creationId="{980980E1-DDDE-51AD-6471-D55C09D4516C}"/>
          </ac:spMkLst>
        </pc:spChg>
      </pc:sldChg>
      <pc:sldChg chg="modSp add mod">
        <pc:chgData name="Alfred Asterjadhi" userId="39de57b9-85c0-4fd1-aaac-8ca2b6560ad0" providerId="ADAL" clId="{BFE2FB3A-0751-4420-AA69-2341C01F636E}" dt="2024-12-11T00:41:58.200" v="14344"/>
        <pc:sldMkLst>
          <pc:docMk/>
          <pc:sldMk cId="1089734000" sldId="1267"/>
        </pc:sldMkLst>
        <pc:spChg chg="mod">
          <ac:chgData name="Alfred Asterjadhi" userId="39de57b9-85c0-4fd1-aaac-8ca2b6560ad0" providerId="ADAL" clId="{BFE2FB3A-0751-4420-AA69-2341C01F636E}" dt="2024-12-09T18:27:22.298" v="13862" actId="207"/>
          <ac:spMkLst>
            <pc:docMk/>
            <pc:sldMk cId="1089734000" sldId="1267"/>
            <ac:spMk id="2" creationId="{8A6906DE-832D-9575-DE04-98102BF630BD}"/>
          </ac:spMkLst>
        </pc:spChg>
        <pc:spChg chg="mod">
          <ac:chgData name="Alfred Asterjadhi" userId="39de57b9-85c0-4fd1-aaac-8ca2b6560ad0" providerId="ADAL" clId="{BFE2FB3A-0751-4420-AA69-2341C01F636E}" dt="2024-12-11T00:41:58.200" v="14344"/>
          <ac:spMkLst>
            <pc:docMk/>
            <pc:sldMk cId="1089734000" sldId="1267"/>
            <ac:spMk id="3" creationId="{980980E1-DDDE-51AD-6471-D55C09D4516C}"/>
          </ac:spMkLst>
        </pc:spChg>
      </pc:sldChg>
      <pc:sldChg chg="modSp add mod">
        <pc:chgData name="Alfred Asterjadhi" userId="39de57b9-85c0-4fd1-aaac-8ca2b6560ad0" providerId="ADAL" clId="{BFE2FB3A-0751-4420-AA69-2341C01F636E}" dt="2024-12-11T00:41:52.221" v="14343"/>
        <pc:sldMkLst>
          <pc:docMk/>
          <pc:sldMk cId="2564087480" sldId="1268"/>
        </pc:sldMkLst>
        <pc:spChg chg="mod">
          <ac:chgData name="Alfred Asterjadhi" userId="39de57b9-85c0-4fd1-aaac-8ca2b6560ad0" providerId="ADAL" clId="{BFE2FB3A-0751-4420-AA69-2341C01F636E}" dt="2024-12-09T18:27:20.404" v="13861" actId="207"/>
          <ac:spMkLst>
            <pc:docMk/>
            <pc:sldMk cId="2564087480" sldId="1268"/>
            <ac:spMk id="2" creationId="{8A6906DE-832D-9575-DE04-98102BF630BD}"/>
          </ac:spMkLst>
        </pc:spChg>
        <pc:spChg chg="mod">
          <ac:chgData name="Alfred Asterjadhi" userId="39de57b9-85c0-4fd1-aaac-8ca2b6560ad0" providerId="ADAL" clId="{BFE2FB3A-0751-4420-AA69-2341C01F636E}" dt="2024-12-11T00:41:52.221" v="14343"/>
          <ac:spMkLst>
            <pc:docMk/>
            <pc:sldMk cId="2564087480" sldId="1268"/>
            <ac:spMk id="3" creationId="{980980E1-DDDE-51AD-6471-D55C09D4516C}"/>
          </ac:spMkLst>
        </pc:spChg>
      </pc:sldChg>
      <pc:sldChg chg="modSp add mod">
        <pc:chgData name="Alfred Asterjadhi" userId="39de57b9-85c0-4fd1-aaac-8ca2b6560ad0" providerId="ADAL" clId="{BFE2FB3A-0751-4420-AA69-2341C01F636E}" dt="2024-12-11T00:41:41.996" v="14340"/>
        <pc:sldMkLst>
          <pc:docMk/>
          <pc:sldMk cId="1914597510" sldId="1269"/>
        </pc:sldMkLst>
        <pc:spChg chg="mod">
          <ac:chgData name="Alfred Asterjadhi" userId="39de57b9-85c0-4fd1-aaac-8ca2b6560ad0" providerId="ADAL" clId="{BFE2FB3A-0751-4420-AA69-2341C01F636E}" dt="2024-12-09T18:27:17.947" v="13860" actId="207"/>
          <ac:spMkLst>
            <pc:docMk/>
            <pc:sldMk cId="1914597510" sldId="1269"/>
            <ac:spMk id="2" creationId="{8A6906DE-832D-9575-DE04-98102BF630BD}"/>
          </ac:spMkLst>
        </pc:spChg>
        <pc:spChg chg="mod">
          <ac:chgData name="Alfred Asterjadhi" userId="39de57b9-85c0-4fd1-aaac-8ca2b6560ad0" providerId="ADAL" clId="{BFE2FB3A-0751-4420-AA69-2341C01F636E}" dt="2024-12-11T00:41:41.996" v="14340"/>
          <ac:spMkLst>
            <pc:docMk/>
            <pc:sldMk cId="1914597510" sldId="1269"/>
            <ac:spMk id="3" creationId="{980980E1-DDDE-51AD-6471-D55C09D4516C}"/>
          </ac:spMkLst>
        </pc:spChg>
      </pc:sldChg>
      <pc:sldChg chg="modSp add mod">
        <pc:chgData name="Alfred Asterjadhi" userId="39de57b9-85c0-4fd1-aaac-8ca2b6560ad0" providerId="ADAL" clId="{BFE2FB3A-0751-4420-AA69-2341C01F636E}" dt="2024-12-11T00:41:31.667" v="14339" actId="13926"/>
        <pc:sldMkLst>
          <pc:docMk/>
          <pc:sldMk cId="1351964601" sldId="1270"/>
        </pc:sldMkLst>
        <pc:spChg chg="mod">
          <ac:chgData name="Alfred Asterjadhi" userId="39de57b9-85c0-4fd1-aaac-8ca2b6560ad0" providerId="ADAL" clId="{BFE2FB3A-0751-4420-AA69-2341C01F636E}" dt="2024-12-09T18:27:15.824" v="13859" actId="207"/>
          <ac:spMkLst>
            <pc:docMk/>
            <pc:sldMk cId="1351964601" sldId="1270"/>
            <ac:spMk id="2" creationId="{8A6906DE-832D-9575-DE04-98102BF630BD}"/>
          </ac:spMkLst>
        </pc:spChg>
        <pc:spChg chg="mod">
          <ac:chgData name="Alfred Asterjadhi" userId="39de57b9-85c0-4fd1-aaac-8ca2b6560ad0" providerId="ADAL" clId="{BFE2FB3A-0751-4420-AA69-2341C01F636E}" dt="2024-12-11T00:41:31.667" v="14339" actId="13926"/>
          <ac:spMkLst>
            <pc:docMk/>
            <pc:sldMk cId="1351964601" sldId="1270"/>
            <ac:spMk id="3" creationId="{980980E1-DDDE-51AD-6471-D55C09D4516C}"/>
          </ac:spMkLst>
        </pc:spChg>
      </pc:sldChg>
      <pc:sldChg chg="addSp modSp add mod">
        <pc:chgData name="Alfred Asterjadhi" userId="39de57b9-85c0-4fd1-aaac-8ca2b6560ad0" providerId="ADAL" clId="{BFE2FB3A-0751-4420-AA69-2341C01F636E}" dt="2024-12-09T18:27:28.003" v="13864" actId="207"/>
        <pc:sldMkLst>
          <pc:docMk/>
          <pc:sldMk cId="967157266" sldId="1271"/>
        </pc:sldMkLst>
        <pc:spChg chg="mod">
          <ac:chgData name="Alfred Asterjadhi" userId="39de57b9-85c0-4fd1-aaac-8ca2b6560ad0" providerId="ADAL" clId="{BFE2FB3A-0751-4420-AA69-2341C01F636E}" dt="2024-12-09T18:27:28.003" v="13864" actId="207"/>
          <ac:spMkLst>
            <pc:docMk/>
            <pc:sldMk cId="967157266" sldId="1271"/>
            <ac:spMk id="2" creationId="{8A6906DE-832D-9575-DE04-98102BF630BD}"/>
          </ac:spMkLst>
        </pc:spChg>
        <pc:spChg chg="mod">
          <ac:chgData name="Alfred Asterjadhi" userId="39de57b9-85c0-4fd1-aaac-8ca2b6560ad0" providerId="ADAL" clId="{BFE2FB3A-0751-4420-AA69-2341C01F636E}" dt="2024-12-09T17:23:57.071" v="13462"/>
          <ac:spMkLst>
            <pc:docMk/>
            <pc:sldMk cId="967157266" sldId="1271"/>
            <ac:spMk id="3" creationId="{980980E1-DDDE-51AD-6471-D55C09D4516C}"/>
          </ac:spMkLst>
        </pc:spChg>
        <pc:picChg chg="add mod">
          <ac:chgData name="Alfred Asterjadhi" userId="39de57b9-85c0-4fd1-aaac-8ca2b6560ad0" providerId="ADAL" clId="{BFE2FB3A-0751-4420-AA69-2341C01F636E}" dt="2024-12-09T17:23:15.499" v="13454" actId="1076"/>
          <ac:picMkLst>
            <pc:docMk/>
            <pc:sldMk cId="967157266" sldId="1271"/>
            <ac:picMk id="7" creationId="{0C92F7D3-774E-036F-4C41-7D0E6556C9B7}"/>
          </ac:picMkLst>
        </pc:picChg>
      </pc:sldChg>
      <pc:sldChg chg="modSp add mod">
        <pc:chgData name="Alfred Asterjadhi" userId="39de57b9-85c0-4fd1-aaac-8ca2b6560ad0" providerId="ADAL" clId="{BFE2FB3A-0751-4420-AA69-2341C01F636E}" dt="2024-12-11T01:06:34.170" v="14366" actId="113"/>
        <pc:sldMkLst>
          <pc:docMk/>
          <pc:sldMk cId="3527845409" sldId="1272"/>
        </pc:sldMkLst>
        <pc:spChg chg="mod">
          <ac:chgData name="Alfred Asterjadhi" userId="39de57b9-85c0-4fd1-aaac-8ca2b6560ad0" providerId="ADAL" clId="{BFE2FB3A-0751-4420-AA69-2341C01F636E}" dt="2024-12-09T18:27:30.361" v="13865" actId="207"/>
          <ac:spMkLst>
            <pc:docMk/>
            <pc:sldMk cId="3527845409" sldId="1272"/>
            <ac:spMk id="2" creationId="{8A6906DE-832D-9575-DE04-98102BF630BD}"/>
          </ac:spMkLst>
        </pc:spChg>
        <pc:spChg chg="mod">
          <ac:chgData name="Alfred Asterjadhi" userId="39de57b9-85c0-4fd1-aaac-8ca2b6560ad0" providerId="ADAL" clId="{BFE2FB3A-0751-4420-AA69-2341C01F636E}" dt="2024-12-11T01:06:34.170" v="14366" actId="113"/>
          <ac:spMkLst>
            <pc:docMk/>
            <pc:sldMk cId="3527845409" sldId="1272"/>
            <ac:spMk id="3" creationId="{980980E1-DDDE-51AD-6471-D55C09D4516C}"/>
          </ac:spMkLst>
        </pc:spChg>
      </pc:sldChg>
      <pc:sldChg chg="modSp add mod">
        <pc:chgData name="Alfred Asterjadhi" userId="39de57b9-85c0-4fd1-aaac-8ca2b6560ad0" providerId="ADAL" clId="{BFE2FB3A-0751-4420-AA69-2341C01F636E}" dt="2024-12-11T01:06:36.790" v="14367" actId="113"/>
        <pc:sldMkLst>
          <pc:docMk/>
          <pc:sldMk cId="3122364615" sldId="1273"/>
        </pc:sldMkLst>
        <pc:spChg chg="mod">
          <ac:chgData name="Alfred Asterjadhi" userId="39de57b9-85c0-4fd1-aaac-8ca2b6560ad0" providerId="ADAL" clId="{BFE2FB3A-0751-4420-AA69-2341C01F636E}" dt="2024-12-09T18:27:32.291" v="13866" actId="207"/>
          <ac:spMkLst>
            <pc:docMk/>
            <pc:sldMk cId="3122364615" sldId="1273"/>
            <ac:spMk id="2" creationId="{8A6906DE-832D-9575-DE04-98102BF630BD}"/>
          </ac:spMkLst>
        </pc:spChg>
        <pc:spChg chg="mod">
          <ac:chgData name="Alfred Asterjadhi" userId="39de57b9-85c0-4fd1-aaac-8ca2b6560ad0" providerId="ADAL" clId="{BFE2FB3A-0751-4420-AA69-2341C01F636E}" dt="2024-12-11T01:06:36.790" v="14367" actId="113"/>
          <ac:spMkLst>
            <pc:docMk/>
            <pc:sldMk cId="3122364615" sldId="1273"/>
            <ac:spMk id="3" creationId="{980980E1-DDDE-51AD-6471-D55C09D4516C}"/>
          </ac:spMkLst>
        </pc:spChg>
      </pc:sldChg>
      <pc:sldChg chg="modSp add mod">
        <pc:chgData name="Alfred Asterjadhi" userId="39de57b9-85c0-4fd1-aaac-8ca2b6560ad0" providerId="ADAL" clId="{BFE2FB3A-0751-4420-AA69-2341C01F636E}" dt="2024-12-11T01:06:39.194" v="14368" actId="113"/>
        <pc:sldMkLst>
          <pc:docMk/>
          <pc:sldMk cId="3253033387" sldId="1274"/>
        </pc:sldMkLst>
        <pc:spChg chg="mod">
          <ac:chgData name="Alfred Asterjadhi" userId="39de57b9-85c0-4fd1-aaac-8ca2b6560ad0" providerId="ADAL" clId="{BFE2FB3A-0751-4420-AA69-2341C01F636E}" dt="2024-12-09T18:27:34.428" v="13867" actId="207"/>
          <ac:spMkLst>
            <pc:docMk/>
            <pc:sldMk cId="3253033387" sldId="1274"/>
            <ac:spMk id="2" creationId="{8A6906DE-832D-9575-DE04-98102BF630BD}"/>
          </ac:spMkLst>
        </pc:spChg>
        <pc:spChg chg="mod">
          <ac:chgData name="Alfred Asterjadhi" userId="39de57b9-85c0-4fd1-aaac-8ca2b6560ad0" providerId="ADAL" clId="{BFE2FB3A-0751-4420-AA69-2341C01F636E}" dt="2024-12-11T01:06:39.194" v="14368" actId="113"/>
          <ac:spMkLst>
            <pc:docMk/>
            <pc:sldMk cId="3253033387" sldId="1274"/>
            <ac:spMk id="3" creationId="{980980E1-DDDE-51AD-6471-D55C09D4516C}"/>
          </ac:spMkLst>
        </pc:spChg>
      </pc:sldChg>
      <pc:sldChg chg="addSp modSp add mod">
        <pc:chgData name="Alfred Asterjadhi" userId="39de57b9-85c0-4fd1-aaac-8ca2b6560ad0" providerId="ADAL" clId="{BFE2FB3A-0751-4420-AA69-2341C01F636E}" dt="2024-12-11T01:06:59.178" v="14382" actId="6549"/>
        <pc:sldMkLst>
          <pc:docMk/>
          <pc:sldMk cId="2791792773" sldId="1275"/>
        </pc:sldMkLst>
        <pc:spChg chg="mod">
          <ac:chgData name="Alfred Asterjadhi" userId="39de57b9-85c0-4fd1-aaac-8ca2b6560ad0" providerId="ADAL" clId="{BFE2FB3A-0751-4420-AA69-2341C01F636E}" dt="2024-12-09T18:27:36.195" v="13868" actId="207"/>
          <ac:spMkLst>
            <pc:docMk/>
            <pc:sldMk cId="2791792773" sldId="1275"/>
            <ac:spMk id="2" creationId="{8A6906DE-832D-9575-DE04-98102BF630BD}"/>
          </ac:spMkLst>
        </pc:spChg>
        <pc:spChg chg="mod">
          <ac:chgData name="Alfred Asterjadhi" userId="39de57b9-85c0-4fd1-aaac-8ca2b6560ad0" providerId="ADAL" clId="{BFE2FB3A-0751-4420-AA69-2341C01F636E}" dt="2024-12-11T01:06:59.178" v="14382" actId="6549"/>
          <ac:spMkLst>
            <pc:docMk/>
            <pc:sldMk cId="2791792773" sldId="1275"/>
            <ac:spMk id="3" creationId="{980980E1-DDDE-51AD-6471-D55C09D4516C}"/>
          </ac:spMkLst>
        </pc:spChg>
        <pc:picChg chg="add mod">
          <ac:chgData name="Alfred Asterjadhi" userId="39de57b9-85c0-4fd1-aaac-8ca2b6560ad0" providerId="ADAL" clId="{BFE2FB3A-0751-4420-AA69-2341C01F636E}" dt="2024-12-09T17:39:40.048" v="13560" actId="1076"/>
          <ac:picMkLst>
            <pc:docMk/>
            <pc:sldMk cId="2791792773" sldId="1275"/>
            <ac:picMk id="7" creationId="{02794F86-8406-4014-0D58-B54CCF536627}"/>
          </ac:picMkLst>
        </pc:picChg>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pChg chg="mod">
          <ac:chgData name="Alfred Asterjadhi" userId="39de57b9-85c0-4fd1-aaac-8ca2b6560ad0" providerId="ADAL" clId="{BFE2FB3A-0751-4420-AA69-2341C01F636E}" dt="2024-12-09T18:24:35.897" v="13801" actId="20577"/>
          <ac:spMkLst>
            <pc:docMk/>
            <pc:sldMk cId="1897057060" sldId="1277"/>
            <ac:spMk id="2" creationId="{8A6906DE-832D-9575-DE04-98102BF630BD}"/>
          </ac:spMkLst>
        </pc:spChg>
      </pc:sldChg>
      <pc:sldChg chg="modSp add mod">
        <pc:chgData name="Alfred Asterjadhi" userId="39de57b9-85c0-4fd1-aaac-8ca2b6560ad0" providerId="ADAL" clId="{BFE2FB3A-0751-4420-AA69-2341C01F636E}" dt="2024-12-09T18:25:47.451" v="13855" actId="20577"/>
        <pc:sldMkLst>
          <pc:docMk/>
          <pc:sldMk cId="1105606473" sldId="1278"/>
        </pc:sldMkLst>
        <pc:spChg chg="mod">
          <ac:chgData name="Alfred Asterjadhi" userId="39de57b9-85c0-4fd1-aaac-8ca2b6560ad0" providerId="ADAL" clId="{BFE2FB3A-0751-4420-AA69-2341C01F636E}" dt="2024-12-09T18:25:47.451" v="13855" actId="20577"/>
          <ac:spMkLst>
            <pc:docMk/>
            <pc:sldMk cId="1105606473" sldId="1278"/>
            <ac:spMk id="2" creationId="{8A6906DE-832D-9575-DE04-98102BF630BD}"/>
          </ac:spMkLst>
        </pc:spChg>
      </pc:sldChg>
      <pc:sldChg chg="modSp add del mod">
        <pc:chgData name="Alfred Asterjadhi" userId="39de57b9-85c0-4fd1-aaac-8ca2b6560ad0" providerId="ADAL" clId="{BFE2FB3A-0751-4420-AA69-2341C01F636E}" dt="2024-12-09T18:25:36.885" v="13842" actId="47"/>
        <pc:sldMkLst>
          <pc:docMk/>
          <pc:sldMk cId="1027485671" sldId="1279"/>
        </pc:sldMkLst>
        <pc:spChg chg="mod">
          <ac:chgData name="Alfred Asterjadhi" userId="39de57b9-85c0-4fd1-aaac-8ca2b6560ad0" providerId="ADAL" clId="{BFE2FB3A-0751-4420-AA69-2341C01F636E}" dt="2024-12-09T18:19:21.789" v="13674"/>
          <ac:spMkLst>
            <pc:docMk/>
            <pc:sldMk cId="1027485671" sldId="1279"/>
            <ac:spMk id="3" creationId="{980980E1-DDDE-51AD-6471-D55C09D4516C}"/>
          </ac:spMkLst>
        </pc:spChg>
      </pc:sldChg>
      <pc:sldChg chg="modSp add mod">
        <pc:chgData name="Alfred Asterjadhi" userId="39de57b9-85c0-4fd1-aaac-8ca2b6560ad0" providerId="ADAL" clId="{BFE2FB3A-0751-4420-AA69-2341C01F636E}" dt="2024-12-09T18:45:11.628" v="13875" actId="207"/>
        <pc:sldMkLst>
          <pc:docMk/>
          <pc:sldMk cId="3395810039" sldId="1280"/>
        </pc:sldMkLst>
        <pc:spChg chg="mod">
          <ac:chgData name="Alfred Asterjadhi" userId="39de57b9-85c0-4fd1-aaac-8ca2b6560ad0" providerId="ADAL" clId="{BFE2FB3A-0751-4420-AA69-2341C01F636E}" dt="2024-12-09T18:45:11.628" v="13875" actId="207"/>
          <ac:spMkLst>
            <pc:docMk/>
            <pc:sldMk cId="3395810039" sldId="1280"/>
            <ac:spMk id="2" creationId="{8A6906DE-832D-9575-DE04-98102BF630BD}"/>
          </ac:spMkLst>
        </pc:spChg>
        <pc:spChg chg="mod">
          <ac:chgData name="Alfred Asterjadhi" userId="39de57b9-85c0-4fd1-aaac-8ca2b6560ad0" providerId="ADAL" clId="{BFE2FB3A-0751-4420-AA69-2341C01F636E}" dt="2024-12-09T18:23:26.007" v="13793"/>
          <ac:spMkLst>
            <pc:docMk/>
            <pc:sldMk cId="3395810039" sldId="1280"/>
            <ac:spMk id="3" creationId="{980980E1-DDDE-51AD-6471-D55C09D4516C}"/>
          </ac:spMkLst>
        </pc:spChg>
      </pc:sldChg>
      <pc:sldChg chg="modSp add mod">
        <pc:chgData name="Alfred Asterjadhi" userId="39de57b9-85c0-4fd1-aaac-8ca2b6560ad0" providerId="ADAL" clId="{BFE2FB3A-0751-4420-AA69-2341C01F636E}" dt="2024-12-09T18:45:08.136" v="13874" actId="207"/>
        <pc:sldMkLst>
          <pc:docMk/>
          <pc:sldMk cId="3488656600" sldId="1281"/>
        </pc:sldMkLst>
        <pc:spChg chg="mod">
          <ac:chgData name="Alfred Asterjadhi" userId="39de57b9-85c0-4fd1-aaac-8ca2b6560ad0" providerId="ADAL" clId="{BFE2FB3A-0751-4420-AA69-2341C01F636E}" dt="2024-12-09T18:45:08.136" v="13874" actId="207"/>
          <ac:spMkLst>
            <pc:docMk/>
            <pc:sldMk cId="3488656600" sldId="1281"/>
            <ac:spMk id="2" creationId="{8A6906DE-832D-9575-DE04-98102BF630BD}"/>
          </ac:spMkLst>
        </pc:spChg>
        <pc:spChg chg="mod">
          <ac:chgData name="Alfred Asterjadhi" userId="39de57b9-85c0-4fd1-aaac-8ca2b6560ad0" providerId="ADAL" clId="{BFE2FB3A-0751-4420-AA69-2341C01F636E}" dt="2024-12-09T18:23:23.805" v="13792"/>
          <ac:spMkLst>
            <pc:docMk/>
            <pc:sldMk cId="3488656600" sldId="1281"/>
            <ac:spMk id="3" creationId="{980980E1-DDDE-51AD-6471-D55C09D4516C}"/>
          </ac:spMkLst>
        </pc:spChg>
      </pc:sldChg>
      <pc:sldChg chg="modSp add mod ord">
        <pc:chgData name="Alfred Asterjadhi" userId="39de57b9-85c0-4fd1-aaac-8ca2b6560ad0" providerId="ADAL" clId="{BFE2FB3A-0751-4420-AA69-2341C01F636E}" dt="2024-12-09T18:44:59.895" v="13872" actId="207"/>
        <pc:sldMkLst>
          <pc:docMk/>
          <pc:sldMk cId="2393880254" sldId="1282"/>
        </pc:sldMkLst>
        <pc:spChg chg="mod">
          <ac:chgData name="Alfred Asterjadhi" userId="39de57b9-85c0-4fd1-aaac-8ca2b6560ad0" providerId="ADAL" clId="{BFE2FB3A-0751-4420-AA69-2341C01F636E}" dt="2024-12-09T18:44:59.895" v="13872" actId="207"/>
          <ac:spMkLst>
            <pc:docMk/>
            <pc:sldMk cId="2393880254" sldId="1282"/>
            <ac:spMk id="2" creationId="{8A6906DE-832D-9575-DE04-98102BF630BD}"/>
          </ac:spMkLst>
        </pc:spChg>
        <pc:spChg chg="mod">
          <ac:chgData name="Alfred Asterjadhi" userId="39de57b9-85c0-4fd1-aaac-8ca2b6560ad0" providerId="ADAL" clId="{BFE2FB3A-0751-4420-AA69-2341C01F636E}" dt="2024-12-09T18:21:22.040" v="13734" actId="20577"/>
          <ac:spMkLst>
            <pc:docMk/>
            <pc:sldMk cId="2393880254" sldId="1282"/>
            <ac:spMk id="3" creationId="{980980E1-DDDE-51AD-6471-D55C09D4516C}"/>
          </ac:spMkLst>
        </pc:spChg>
      </pc:sldChg>
      <pc:sldChg chg="modSp add mod">
        <pc:chgData name="Alfred Asterjadhi" userId="39de57b9-85c0-4fd1-aaac-8ca2b6560ad0" providerId="ADAL" clId="{BFE2FB3A-0751-4420-AA69-2341C01F636E}" dt="2024-12-09T18:45:03.954" v="13873" actId="207"/>
        <pc:sldMkLst>
          <pc:docMk/>
          <pc:sldMk cId="4117618284" sldId="1283"/>
        </pc:sldMkLst>
        <pc:spChg chg="mod">
          <ac:chgData name="Alfred Asterjadhi" userId="39de57b9-85c0-4fd1-aaac-8ca2b6560ad0" providerId="ADAL" clId="{BFE2FB3A-0751-4420-AA69-2341C01F636E}" dt="2024-12-09T18:45:03.954" v="13873" actId="207"/>
          <ac:spMkLst>
            <pc:docMk/>
            <pc:sldMk cId="4117618284" sldId="1283"/>
            <ac:spMk id="2" creationId="{8A6906DE-832D-9575-DE04-98102BF630BD}"/>
          </ac:spMkLst>
        </pc:spChg>
        <pc:spChg chg="mod">
          <ac:chgData name="Alfred Asterjadhi" userId="39de57b9-85c0-4fd1-aaac-8ca2b6560ad0" providerId="ADAL" clId="{BFE2FB3A-0751-4420-AA69-2341C01F636E}" dt="2024-12-09T18:21:54.927" v="13746"/>
          <ac:spMkLst>
            <pc:docMk/>
            <pc:sldMk cId="4117618284" sldId="1283"/>
            <ac:spMk id="3" creationId="{980980E1-DDDE-51AD-6471-D55C09D4516C}"/>
          </ac:spMkLst>
        </pc:spChg>
      </pc:sldChg>
      <pc:sldChg chg="modSp add mod">
        <pc:chgData name="Alfred Asterjadhi" userId="39de57b9-85c0-4fd1-aaac-8ca2b6560ad0" providerId="ADAL" clId="{BFE2FB3A-0751-4420-AA69-2341C01F636E}" dt="2024-12-09T18:44:56.201" v="13871" actId="207"/>
        <pc:sldMkLst>
          <pc:docMk/>
          <pc:sldMk cId="648146755" sldId="1284"/>
        </pc:sldMkLst>
        <pc:spChg chg="mod">
          <ac:chgData name="Alfred Asterjadhi" userId="39de57b9-85c0-4fd1-aaac-8ca2b6560ad0" providerId="ADAL" clId="{BFE2FB3A-0751-4420-AA69-2341C01F636E}" dt="2024-12-09T18:44:56.201" v="13871" actId="207"/>
          <ac:spMkLst>
            <pc:docMk/>
            <pc:sldMk cId="648146755" sldId="1284"/>
            <ac:spMk id="2" creationId="{8A6906DE-832D-9575-DE04-98102BF630BD}"/>
          </ac:spMkLst>
        </pc:spChg>
        <pc:spChg chg="mod">
          <ac:chgData name="Alfred Asterjadhi" userId="39de57b9-85c0-4fd1-aaac-8ca2b6560ad0" providerId="ADAL" clId="{BFE2FB3A-0751-4420-AA69-2341C01F636E}" dt="2024-12-09T18:20:23.609" v="13715" actId="20577"/>
          <ac:spMkLst>
            <pc:docMk/>
            <pc:sldMk cId="648146755" sldId="1284"/>
            <ac:spMk id="3" creationId="{980980E1-DDDE-51AD-6471-D55C09D4516C}"/>
          </ac:spMkLst>
        </pc:spChg>
      </pc:sldChg>
      <pc:sldChg chg="modSp new mod">
        <pc:chgData name="Alfred Asterjadhi" userId="39de57b9-85c0-4fd1-aaac-8ca2b6560ad0" providerId="ADAL" clId="{BFE2FB3A-0751-4420-AA69-2341C01F636E}" dt="2024-12-10T23:16:54.298" v="14271" actId="20577"/>
        <pc:sldMkLst>
          <pc:docMk/>
          <pc:sldMk cId="401129413" sldId="1285"/>
        </pc:sldMkLst>
        <pc:spChg chg="mod">
          <ac:chgData name="Alfred Asterjadhi" userId="39de57b9-85c0-4fd1-aaac-8ca2b6560ad0" providerId="ADAL" clId="{BFE2FB3A-0751-4420-AA69-2341C01F636E}" dt="2024-12-10T23:09:42.857" v="14170" actId="20577"/>
          <ac:spMkLst>
            <pc:docMk/>
            <pc:sldMk cId="401129413" sldId="1285"/>
            <ac:spMk id="2" creationId="{EE87BE36-8ED8-B1F5-E053-7BF1D8361E0A}"/>
          </ac:spMkLst>
        </pc:spChg>
        <pc:spChg chg="mod">
          <ac:chgData name="Alfred Asterjadhi" userId="39de57b9-85c0-4fd1-aaac-8ca2b6560ad0" providerId="ADAL" clId="{BFE2FB3A-0751-4420-AA69-2341C01F636E}" dt="2024-12-10T23:16:54.298" v="14271" actId="20577"/>
          <ac:spMkLst>
            <pc:docMk/>
            <pc:sldMk cId="401129413" sldId="1285"/>
            <ac:spMk id="3" creationId="{735FA67B-A09C-6FF8-D4FC-5B929FD5966C}"/>
          </ac:spMkLst>
        </pc:spChg>
      </pc:sldChg>
      <pc:sldChg chg="modSp new mod">
        <pc:chgData name="Alfred Asterjadhi" userId="39de57b9-85c0-4fd1-aaac-8ca2b6560ad0" providerId="ADAL" clId="{BFE2FB3A-0751-4420-AA69-2341C01F636E}" dt="2024-12-10T23:18:26.320" v="14295" actId="20577"/>
        <pc:sldMkLst>
          <pc:docMk/>
          <pc:sldMk cId="879183394" sldId="1286"/>
        </pc:sldMkLst>
        <pc:spChg chg="mod">
          <ac:chgData name="Alfred Asterjadhi" userId="39de57b9-85c0-4fd1-aaac-8ca2b6560ad0" providerId="ADAL" clId="{BFE2FB3A-0751-4420-AA69-2341C01F636E}" dt="2024-12-10T23:18:26.320" v="14295" actId="20577"/>
          <ac:spMkLst>
            <pc:docMk/>
            <pc:sldMk cId="879183394" sldId="1286"/>
            <ac:spMk id="3" creationId="{D0C59E77-BA03-93DE-04EE-1697C16C345F}"/>
          </ac:spMkLst>
        </pc:spChg>
      </pc:sldChg>
      <pc:sldChg chg="modSp add mod">
        <pc:chgData name="Alfred Asterjadhi" userId="39de57b9-85c0-4fd1-aaac-8ca2b6560ad0" providerId="ADAL" clId="{BFE2FB3A-0751-4420-AA69-2341C01F636E}" dt="2024-12-11T01:08:29.351" v="14412" actId="20577"/>
        <pc:sldMkLst>
          <pc:docMk/>
          <pc:sldMk cId="953173223" sldId="1287"/>
        </pc:sldMkLst>
        <pc:spChg chg="mod">
          <ac:chgData name="Alfred Asterjadhi" userId="39de57b9-85c0-4fd1-aaac-8ca2b6560ad0" providerId="ADAL" clId="{BFE2FB3A-0751-4420-AA69-2341C01F636E}" dt="2024-12-11T01:08:29.351" v="14412" actId="20577"/>
          <ac:spMkLst>
            <pc:docMk/>
            <pc:sldMk cId="953173223" sldId="1287"/>
            <ac:spMk id="7" creationId="{3126AA10-DC1C-4E34-80DA-B427588F2BD9}"/>
          </ac:spMkLst>
        </pc:spChg>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pChg chg="mod">
          <ac:chgData name="Alfred Asterjadhi" userId="39de57b9-85c0-4fd1-aaac-8ca2b6560ad0" providerId="ADAL" clId="{BFE2FB3A-0751-4420-AA69-2341C01F636E}" dt="2024-12-06T20:35:35.865" v="13211" actId="20577"/>
          <ac:spMkLst>
            <pc:docMk/>
            <pc:sldMasterMk cId="0" sldId="2147483656"/>
            <ac:spMk id="10" creationId="{00000000-0000-0000-0000-000000000000}"/>
          </ac:spMkLst>
        </pc:spChg>
        <pc:spChg chg="mod">
          <ac:chgData name="Alfred Asterjadhi" userId="39de57b9-85c0-4fd1-aaac-8ca2b6560ad0" providerId="ADAL" clId="{BFE2FB3A-0751-4420-AA69-2341C01F636E}" dt="2024-09-12T19:25:31.763" v="36" actId="20577"/>
          <ac:spMkLst>
            <pc:docMk/>
            <pc:sldMasterMk cId="0" sldId="2147483656"/>
            <ac:spMk id="1027"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56"/>
        </pc:sldMasterMkLst>
        <pc:spChg chg="mod">
          <ac:chgData name="Alfred Asterjadhi" userId="39de57b9-85c0-4fd1-aaac-8ca2b6560ad0" providerId="ADAL" clId="{B8DD8662-A94E-4851-8378-360A7F03AA7C}" dt="2023-01-19T22:57:05.885" v="12807" actId="6549"/>
          <ac:spMkLst>
            <pc:docMk/>
            <pc:sldMasterMk cId="0" sldId="2147483656"/>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pChg chg="mod">
          <ac:chgData name="Alfred Asterjadhi" userId="39de57b9-85c0-4fd1-aaac-8ca2b6560ad0" providerId="ADAL" clId="{AA9C72C3-D051-4A38-8F1A-81ED346AF179}" dt="2024-12-12T18:31:50.369" v="293" actId="13926"/>
          <ac:spMkLst>
            <pc:docMk/>
            <pc:sldMk cId="2739895088" sldId="1229"/>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pChg chg="mod">
          <ac:chgData name="Alfred Asterjadhi" userId="39de57b9-85c0-4fd1-aaac-8ca2b6560ad0" providerId="ADAL" clId="{AA9C72C3-D051-4A38-8F1A-81ED346AF179}" dt="2024-12-17T19:31:58.949" v="469" actId="400"/>
          <ac:spMkLst>
            <pc:docMk/>
            <pc:sldMk cId="3756408136" sldId="1236"/>
            <ac:spMk id="2" creationId="{8A6906DE-832D-9575-DE04-98102BF630BD}"/>
          </ac:spMkLst>
        </pc:spChg>
      </pc:sldChg>
      <pc:sldChg chg="modSp add del mod">
        <pc:chgData name="Alfred Asterjadhi" userId="39de57b9-85c0-4fd1-aaac-8ca2b6560ad0" providerId="ADAL" clId="{AA9C72C3-D051-4A38-8F1A-81ED346AF179}" dt="2024-12-17T21:25:58.570" v="643"/>
        <pc:sldMkLst>
          <pc:docMk/>
          <pc:sldMk cId="626277680" sldId="1237"/>
        </pc:sldMkLst>
        <pc:spChg chg="mod">
          <ac:chgData name="Alfred Asterjadhi" userId="39de57b9-85c0-4fd1-aaac-8ca2b6560ad0" providerId="ADAL" clId="{AA9C72C3-D051-4A38-8F1A-81ED346AF179}" dt="2024-12-17T21:25:58.084" v="642" actId="400"/>
          <ac:spMkLst>
            <pc:docMk/>
            <pc:sldMk cId="626277680" sldId="1237"/>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3993492733" sldId="1237"/>
        </pc:sldMkLst>
        <pc:spChg chg="mod">
          <ac:chgData name="Alfred Asterjadhi" userId="39de57b9-85c0-4fd1-aaac-8ca2b6560ad0" providerId="ADAL" clId="{AA9C72C3-D051-4A38-8F1A-81ED346AF179}" dt="2024-12-12T19:58:59.848" v="334" actId="13926"/>
          <ac:spMkLst>
            <pc:docMk/>
            <pc:sldMk cId="3993492733" sldId="123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pChg chg="mod">
          <ac:chgData name="Alfred Asterjadhi" userId="39de57b9-85c0-4fd1-aaac-8ca2b6560ad0" providerId="ADAL" clId="{AA9C72C3-D051-4A38-8F1A-81ED346AF179}" dt="2024-12-12T19:59:08.152" v="338" actId="13926"/>
          <ac:spMkLst>
            <pc:docMk/>
            <pc:sldMk cId="2858468151" sldId="123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pChg chg="mod">
          <ac:chgData name="Alfred Asterjadhi" userId="39de57b9-85c0-4fd1-aaac-8ca2b6560ad0" providerId="ADAL" clId="{AA9C72C3-D051-4A38-8F1A-81ED346AF179}" dt="2024-12-17T19:32:17.157" v="471" actId="400"/>
          <ac:spMkLst>
            <pc:docMk/>
            <pc:sldMk cId="2554273328" sldId="124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pChg chg="mod">
          <ac:chgData name="Alfred Asterjadhi" userId="39de57b9-85c0-4fd1-aaac-8ca2b6560ad0" providerId="ADAL" clId="{AA9C72C3-D051-4A38-8F1A-81ED346AF179}" dt="2024-12-12T19:58:01.159" v="321" actId="13926"/>
          <ac:spMkLst>
            <pc:docMk/>
            <pc:sldMk cId="1803481374" sldId="1243"/>
            <ac:spMk id="2" creationId="{8A6906DE-832D-9575-DE04-98102BF630BD}"/>
          </ac:spMkLst>
        </pc:spChg>
        <pc:spChg chg="mod">
          <ac:chgData name="Alfred Asterjadhi" userId="39de57b9-85c0-4fd1-aaac-8ca2b6560ad0" providerId="ADAL" clId="{AA9C72C3-D051-4A38-8F1A-81ED346AF179}" dt="2024-12-13T16:46:13.878" v="387" actId="20577"/>
          <ac:spMkLst>
            <pc:docMk/>
            <pc:sldMk cId="1803481374" sldId="1243"/>
            <ac:spMk id="3" creationId="{980980E1-DDDE-51AD-6471-D55C09D4516C}"/>
          </ac:spMkLst>
        </pc:spChg>
      </pc:sldChg>
      <pc:sldChg chg="modSp add mod">
        <pc:chgData name="Alfred Asterjadhi" userId="39de57b9-85c0-4fd1-aaac-8ca2b6560ad0" providerId="ADAL" clId="{AA9C72C3-D051-4A38-8F1A-81ED346AF179}" dt="2024-12-19T19:45:32.861" v="2020" actId="20577"/>
        <pc:sldMkLst>
          <pc:docMk/>
          <pc:sldMk cId="2173933061" sldId="1243"/>
        </pc:sldMkLst>
        <pc:spChg chg="mod">
          <ac:chgData name="Alfred Asterjadhi" userId="39de57b9-85c0-4fd1-aaac-8ca2b6560ad0" providerId="ADAL" clId="{AA9C72C3-D051-4A38-8F1A-81ED346AF179}" dt="2024-12-19T15:45:48.640" v="821" actId="13926"/>
          <ac:spMkLst>
            <pc:docMk/>
            <pc:sldMk cId="2173933061" sldId="1243"/>
            <ac:spMk id="2" creationId="{8A6906DE-832D-9575-DE04-98102BF630BD}"/>
          </ac:spMkLst>
        </pc:spChg>
        <pc:spChg chg="mod">
          <ac:chgData name="Alfred Asterjadhi" userId="39de57b9-85c0-4fd1-aaac-8ca2b6560ad0" providerId="ADAL" clId="{AA9C72C3-D051-4A38-8F1A-81ED346AF179}" dt="2024-12-19T19:45:32.861" v="2020" actId="20577"/>
          <ac:spMkLst>
            <pc:docMk/>
            <pc:sldMk cId="2173933061" sldId="1243"/>
            <ac:spMk id="3" creationId="{980980E1-DDDE-51AD-6471-D55C09D4516C}"/>
          </ac:spMkLst>
        </pc:spChg>
      </pc:sldChg>
      <pc:sldChg chg="modSp add mod">
        <pc:chgData name="Alfred Asterjadhi" userId="39de57b9-85c0-4fd1-aaac-8ca2b6560ad0" providerId="ADAL" clId="{AA9C72C3-D051-4A38-8F1A-81ED346AF179}" dt="2024-12-19T19:45:50.123" v="2023" actId="6549"/>
        <pc:sldMkLst>
          <pc:docMk/>
          <pc:sldMk cId="2354451540" sldId="1244"/>
        </pc:sldMkLst>
        <pc:spChg chg="mod">
          <ac:chgData name="Alfred Asterjadhi" userId="39de57b9-85c0-4fd1-aaac-8ca2b6560ad0" providerId="ADAL" clId="{AA9C72C3-D051-4A38-8F1A-81ED346AF179}" dt="2024-12-19T15:46:44.862" v="839" actId="13926"/>
          <ac:spMkLst>
            <pc:docMk/>
            <pc:sldMk cId="2354451540" sldId="1244"/>
            <ac:spMk id="2" creationId="{8A6906DE-832D-9575-DE04-98102BF630BD}"/>
          </ac:spMkLst>
        </pc:spChg>
        <pc:spChg chg="mod">
          <ac:chgData name="Alfred Asterjadhi" userId="39de57b9-85c0-4fd1-aaac-8ca2b6560ad0" providerId="ADAL" clId="{AA9C72C3-D051-4A38-8F1A-81ED346AF179}" dt="2024-12-19T19:45:50.123" v="2023" actId="6549"/>
          <ac:spMkLst>
            <pc:docMk/>
            <pc:sldMk cId="2354451540" sldId="1244"/>
            <ac:spMk id="3" creationId="{980980E1-DDDE-51AD-6471-D55C09D4516C}"/>
          </ac:spMkLst>
        </pc:spChg>
      </pc:sldChg>
      <pc:sldChg chg="modSp del mod">
        <pc:chgData name="Alfred Asterjadhi" userId="39de57b9-85c0-4fd1-aaac-8ca2b6560ad0" providerId="ADAL" clId="{AA9C72C3-D051-4A38-8F1A-81ED346AF179}" dt="2024-12-17T19:44:55.612" v="514" actId="2696"/>
        <pc:sldMkLst>
          <pc:docMk/>
          <pc:sldMk cId="2499009176" sldId="1244"/>
        </pc:sldMkLst>
        <pc:spChg chg="mod">
          <ac:chgData name="Alfred Asterjadhi" userId="39de57b9-85c0-4fd1-aaac-8ca2b6560ad0" providerId="ADAL" clId="{AA9C72C3-D051-4A38-8F1A-81ED346AF179}" dt="2024-12-12T19:58:03.678" v="322" actId="13926"/>
          <ac:spMkLst>
            <pc:docMk/>
            <pc:sldMk cId="2499009176" sldId="1244"/>
            <ac:spMk id="2" creationId="{8A6906DE-832D-9575-DE04-98102BF630BD}"/>
          </ac:spMkLst>
        </pc:spChg>
      </pc:sldChg>
      <pc:sldChg chg="modSp add mod">
        <pc:chgData name="Alfred Asterjadhi" userId="39de57b9-85c0-4fd1-aaac-8ca2b6560ad0" providerId="ADAL" clId="{AA9C72C3-D051-4A38-8F1A-81ED346AF179}" dt="2024-12-19T19:47:36.742" v="2024" actId="207"/>
        <pc:sldMkLst>
          <pc:docMk/>
          <pc:sldMk cId="1280878502" sldId="1245"/>
        </pc:sldMkLst>
        <pc:spChg chg="mod">
          <ac:chgData name="Alfred Asterjadhi" userId="39de57b9-85c0-4fd1-aaac-8ca2b6560ad0" providerId="ADAL" clId="{AA9C72C3-D051-4A38-8F1A-81ED346AF179}" dt="2024-12-19T15:49:36.254" v="840" actId="13926"/>
          <ac:spMkLst>
            <pc:docMk/>
            <pc:sldMk cId="1280878502" sldId="1245"/>
            <ac:spMk id="2" creationId="{8A6906DE-832D-9575-DE04-98102BF630BD}"/>
          </ac:spMkLst>
        </pc:spChg>
        <pc:spChg chg="mod">
          <ac:chgData name="Alfred Asterjadhi" userId="39de57b9-85c0-4fd1-aaac-8ca2b6560ad0" providerId="ADAL" clId="{AA9C72C3-D051-4A38-8F1A-81ED346AF179}" dt="2024-12-19T19:47:36.742" v="2024" actId="207"/>
          <ac:spMkLst>
            <pc:docMk/>
            <pc:sldMk cId="1280878502" sldId="1245"/>
            <ac:spMk id="3" creationId="{980980E1-DDDE-51AD-6471-D55C09D4516C}"/>
          </ac:spMkLst>
        </pc:spChg>
        <pc:picChg chg="mod">
          <ac:chgData name="Alfred Asterjadhi" userId="39de57b9-85c0-4fd1-aaac-8ca2b6560ad0" providerId="ADAL" clId="{AA9C72C3-D051-4A38-8F1A-81ED346AF179}" dt="2024-12-18T17:35:39.925" v="768" actId="1076"/>
          <ac:picMkLst>
            <pc:docMk/>
            <pc:sldMk cId="1280878502" sldId="1245"/>
            <ac:picMk id="13" creationId="{84FA8A49-52FC-B88C-8FD2-291BB6D9097E}"/>
          </ac:picMkLst>
        </pc:picChg>
      </pc:sldChg>
      <pc:sldChg chg="modSp del mod">
        <pc:chgData name="Alfred Asterjadhi" userId="39de57b9-85c0-4fd1-aaac-8ca2b6560ad0" providerId="ADAL" clId="{AA9C72C3-D051-4A38-8F1A-81ED346AF179}" dt="2024-12-17T19:44:55.612" v="514" actId="2696"/>
        <pc:sldMkLst>
          <pc:docMk/>
          <pc:sldMk cId="2205706730" sldId="1245"/>
        </pc:sldMkLst>
        <pc:spChg chg="mod">
          <ac:chgData name="Alfred Asterjadhi" userId="39de57b9-85c0-4fd1-aaac-8ca2b6560ad0" providerId="ADAL" clId="{AA9C72C3-D051-4A38-8F1A-81ED346AF179}" dt="2024-12-12T19:58:05.927" v="323" actId="13926"/>
          <ac:spMkLst>
            <pc:docMk/>
            <pc:sldMk cId="2205706730" sldId="1245"/>
            <ac:spMk id="2" creationId="{8A6906DE-832D-9575-DE04-98102BF630BD}"/>
          </ac:spMkLst>
        </pc:spChg>
      </pc:sldChg>
      <pc:sldChg chg="modSp mod">
        <pc:chgData name="Alfred Asterjadhi" userId="39de57b9-85c0-4fd1-aaac-8ca2b6560ad0" providerId="ADAL" clId="{AA9C72C3-D051-4A38-8F1A-81ED346AF179}" dt="2024-12-19T16:05:21.790" v="930"/>
        <pc:sldMkLst>
          <pc:docMk/>
          <pc:sldMk cId="2320088344" sldId="1246"/>
        </pc:sldMkLst>
        <pc:spChg chg="mod">
          <ac:chgData name="Alfred Asterjadhi" userId="39de57b9-85c0-4fd1-aaac-8ca2b6560ad0" providerId="ADAL" clId="{AA9C72C3-D051-4A38-8F1A-81ED346AF179}" dt="2024-12-17T19:51:03.517" v="541" actId="13926"/>
          <ac:spMkLst>
            <pc:docMk/>
            <pc:sldMk cId="2320088344" sldId="1246"/>
            <ac:spMk id="2" creationId="{8A6906DE-832D-9575-DE04-98102BF630BD}"/>
          </ac:spMkLst>
        </pc:spChg>
        <pc:spChg chg="mod">
          <ac:chgData name="Alfred Asterjadhi" userId="39de57b9-85c0-4fd1-aaac-8ca2b6560ad0" providerId="ADAL" clId="{AA9C72C3-D051-4A38-8F1A-81ED346AF179}" dt="2024-12-19T16:05:21.790" v="930"/>
          <ac:spMkLst>
            <pc:docMk/>
            <pc:sldMk cId="2320088344" sldId="1246"/>
            <ac:spMk id="3" creationId="{980980E1-DDDE-51AD-6471-D55C09D4516C}"/>
          </ac:spMkLst>
        </pc:spChg>
      </pc:sldChg>
      <pc:sldChg chg="modSp mod">
        <pc:chgData name="Alfred Asterjadhi" userId="39de57b9-85c0-4fd1-aaac-8ca2b6560ad0" providerId="ADAL" clId="{AA9C72C3-D051-4A38-8F1A-81ED346AF179}" dt="2024-12-19T16:06:52.370" v="946"/>
        <pc:sldMkLst>
          <pc:docMk/>
          <pc:sldMk cId="1873474949" sldId="1247"/>
        </pc:sldMkLst>
        <pc:spChg chg="mod">
          <ac:chgData name="Alfred Asterjadhi" userId="39de57b9-85c0-4fd1-aaac-8ca2b6560ad0" providerId="ADAL" clId="{AA9C72C3-D051-4A38-8F1A-81ED346AF179}" dt="2024-12-17T19:51:07.251" v="542" actId="13926"/>
          <ac:spMkLst>
            <pc:docMk/>
            <pc:sldMk cId="1873474949" sldId="1247"/>
            <ac:spMk id="2" creationId="{8A6906DE-832D-9575-DE04-98102BF630BD}"/>
          </ac:spMkLst>
        </pc:spChg>
        <pc:spChg chg="mod">
          <ac:chgData name="Alfred Asterjadhi" userId="39de57b9-85c0-4fd1-aaac-8ca2b6560ad0" providerId="ADAL" clId="{AA9C72C3-D051-4A38-8F1A-81ED346AF179}" dt="2024-12-19T16:06:52.370" v="946"/>
          <ac:spMkLst>
            <pc:docMk/>
            <pc:sldMk cId="1873474949" sldId="1247"/>
            <ac:spMk id="3" creationId="{980980E1-DDDE-51AD-6471-D55C09D4516C}"/>
          </ac:spMkLst>
        </pc:spChg>
      </pc:sldChg>
      <pc:sldChg chg="modSp mod">
        <pc:chgData name="Alfred Asterjadhi" userId="39de57b9-85c0-4fd1-aaac-8ca2b6560ad0" providerId="ADAL" clId="{AA9C72C3-D051-4A38-8F1A-81ED346AF179}" dt="2024-12-19T16:09:15.152" v="975"/>
        <pc:sldMkLst>
          <pc:docMk/>
          <pc:sldMk cId="1640660474" sldId="1248"/>
        </pc:sldMkLst>
        <pc:spChg chg="mod">
          <ac:chgData name="Alfred Asterjadhi" userId="39de57b9-85c0-4fd1-aaac-8ca2b6560ad0" providerId="ADAL" clId="{AA9C72C3-D051-4A38-8F1A-81ED346AF179}" dt="2024-12-17T19:51:09.355" v="543" actId="13926"/>
          <ac:spMkLst>
            <pc:docMk/>
            <pc:sldMk cId="1640660474" sldId="1248"/>
            <ac:spMk id="2" creationId="{8A6906DE-832D-9575-DE04-98102BF630BD}"/>
          </ac:spMkLst>
        </pc:spChg>
        <pc:spChg chg="mod">
          <ac:chgData name="Alfred Asterjadhi" userId="39de57b9-85c0-4fd1-aaac-8ca2b6560ad0" providerId="ADAL" clId="{AA9C72C3-D051-4A38-8F1A-81ED346AF179}" dt="2024-12-19T16:09:15.152" v="975"/>
          <ac:spMkLst>
            <pc:docMk/>
            <pc:sldMk cId="1640660474" sldId="1248"/>
            <ac:spMk id="3" creationId="{980980E1-DDDE-51AD-6471-D55C09D4516C}"/>
          </ac:spMkLst>
        </pc:spChg>
      </pc:sldChg>
      <pc:sldChg chg="modSp mod">
        <pc:chgData name="Alfred Asterjadhi" userId="39de57b9-85c0-4fd1-aaac-8ca2b6560ad0" providerId="ADAL" clId="{AA9C72C3-D051-4A38-8F1A-81ED346AF179}" dt="2024-12-19T19:39:48.885" v="1988" actId="207"/>
        <pc:sldMkLst>
          <pc:docMk/>
          <pc:sldMk cId="4277975895" sldId="1249"/>
        </pc:sldMkLst>
        <pc:spChg chg="mod">
          <ac:chgData name="Alfred Asterjadhi" userId="39de57b9-85c0-4fd1-aaac-8ca2b6560ad0" providerId="ADAL" clId="{AA9C72C3-D051-4A38-8F1A-81ED346AF179}" dt="2024-12-17T19:51:12.092" v="544" actId="13926"/>
          <ac:spMkLst>
            <pc:docMk/>
            <pc:sldMk cId="4277975895" sldId="1249"/>
            <ac:spMk id="2" creationId="{8A6906DE-832D-9575-DE04-98102BF630BD}"/>
          </ac:spMkLst>
        </pc:spChg>
        <pc:spChg chg="mod">
          <ac:chgData name="Alfred Asterjadhi" userId="39de57b9-85c0-4fd1-aaac-8ca2b6560ad0" providerId="ADAL" clId="{AA9C72C3-D051-4A38-8F1A-81ED346AF179}" dt="2024-12-19T19:39:48.885" v="1988" actId="207"/>
          <ac:spMkLst>
            <pc:docMk/>
            <pc:sldMk cId="4277975895" sldId="1249"/>
            <ac:spMk id="3" creationId="{980980E1-DDDE-51AD-6471-D55C09D4516C}"/>
          </ac:spMkLst>
        </pc:spChg>
      </pc:sldChg>
      <pc:sldChg chg="modSp add mod">
        <pc:chgData name="Alfred Asterjadhi" userId="39de57b9-85c0-4fd1-aaac-8ca2b6560ad0" providerId="ADAL" clId="{AA9C72C3-D051-4A38-8F1A-81ED346AF179}" dt="2024-12-19T16:44:06.346" v="1640"/>
        <pc:sldMkLst>
          <pc:docMk/>
          <pc:sldMk cId="1393900348" sldId="1250"/>
        </pc:sldMkLst>
        <pc:spChg chg="mod">
          <ac:chgData name="Alfred Asterjadhi" userId="39de57b9-85c0-4fd1-aaac-8ca2b6560ad0" providerId="ADAL" clId="{AA9C72C3-D051-4A38-8F1A-81ED346AF179}" dt="2024-12-17T20:56:54.387" v="569" actId="20577"/>
          <ac:spMkLst>
            <pc:docMk/>
            <pc:sldMk cId="1393900348" sldId="1250"/>
            <ac:spMk id="2" creationId="{8A6906DE-832D-9575-DE04-98102BF630BD}"/>
          </ac:spMkLst>
        </pc:spChg>
        <pc:spChg chg="mod">
          <ac:chgData name="Alfred Asterjadhi" userId="39de57b9-85c0-4fd1-aaac-8ca2b6560ad0" providerId="ADAL" clId="{AA9C72C3-D051-4A38-8F1A-81ED346AF179}" dt="2024-12-19T16:44:06.346" v="1640"/>
          <ac:spMkLst>
            <pc:docMk/>
            <pc:sldMk cId="1393900348" sldId="1250"/>
            <ac:spMk id="3" creationId="{980980E1-DDDE-51AD-6471-D55C09D4516C}"/>
          </ac:spMkLst>
        </pc:spChg>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pChg chg="mod">
          <ac:chgData name="Alfred Asterjadhi" userId="39de57b9-85c0-4fd1-aaac-8ca2b6560ad0" providerId="ADAL" clId="{AA9C72C3-D051-4A38-8F1A-81ED346AF179}" dt="2024-12-17T19:32:52.551" v="473" actId="400"/>
          <ac:spMkLst>
            <pc:docMk/>
            <pc:sldMk cId="2823626744" sldId="1250"/>
            <ac:spMk id="2" creationId="{8A6906DE-832D-9575-DE04-98102BF630BD}"/>
          </ac:spMkLst>
        </pc:spChg>
      </pc:sldChg>
      <pc:sldChg chg="modSp mod">
        <pc:chgData name="Alfred Asterjadhi" userId="39de57b9-85c0-4fd1-aaac-8ca2b6560ad0" providerId="ADAL" clId="{AA9C72C3-D051-4A38-8F1A-81ED346AF179}" dt="2024-12-19T19:44:59.333" v="2011" actId="20577"/>
        <pc:sldMkLst>
          <pc:docMk/>
          <pc:sldMk cId="2315108326" sldId="1251"/>
        </pc:sldMkLst>
        <pc:spChg chg="mod">
          <ac:chgData name="Alfred Asterjadhi" userId="39de57b9-85c0-4fd1-aaac-8ca2b6560ad0" providerId="ADAL" clId="{AA9C72C3-D051-4A38-8F1A-81ED346AF179}" dt="2024-12-18T17:36:07.558" v="771" actId="20577"/>
          <ac:spMkLst>
            <pc:docMk/>
            <pc:sldMk cId="2315108326" sldId="1251"/>
            <ac:spMk id="2" creationId="{8A6906DE-832D-9575-DE04-98102BF630BD}"/>
          </ac:spMkLst>
        </pc:spChg>
        <pc:spChg chg="mod">
          <ac:chgData name="Alfred Asterjadhi" userId="39de57b9-85c0-4fd1-aaac-8ca2b6560ad0" providerId="ADAL" clId="{AA9C72C3-D051-4A38-8F1A-81ED346AF179}" dt="2024-12-19T19:44:59.333" v="2011" actId="20577"/>
          <ac:spMkLst>
            <pc:docMk/>
            <pc:sldMk cId="2315108326" sldId="1251"/>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pChg chg="mod">
          <ac:chgData name="Alfred Asterjadhi" userId="39de57b9-85c0-4fd1-aaac-8ca2b6560ad0" providerId="ADAL" clId="{AA9C72C3-D051-4A38-8F1A-81ED346AF179}" dt="2024-12-17T01:33:49.469" v="397" actId="400"/>
          <ac:spMkLst>
            <pc:docMk/>
            <pc:sldMk cId="2969486265" sldId="1252"/>
            <ac:spMk id="2" creationId="{8A6906DE-832D-9575-DE04-98102BF630BD}"/>
          </ac:spMkLst>
        </pc:spChg>
      </pc:sldChg>
      <pc:sldChg chg="modSp mod">
        <pc:chgData name="Alfred Asterjadhi" userId="39de57b9-85c0-4fd1-aaac-8ca2b6560ad0" providerId="ADAL" clId="{AA9C72C3-D051-4A38-8F1A-81ED346AF179}" dt="2024-12-19T19:40:15.696" v="1996" actId="6549"/>
        <pc:sldMkLst>
          <pc:docMk/>
          <pc:sldMk cId="244619102" sldId="1253"/>
        </pc:sldMkLst>
        <pc:spChg chg="mod">
          <ac:chgData name="Alfred Asterjadhi" userId="39de57b9-85c0-4fd1-aaac-8ca2b6560ad0" providerId="ADAL" clId="{AA9C72C3-D051-4A38-8F1A-81ED346AF179}" dt="2024-12-17T19:51:14.269" v="545" actId="13926"/>
          <ac:spMkLst>
            <pc:docMk/>
            <pc:sldMk cId="244619102" sldId="1253"/>
            <ac:spMk id="2" creationId="{8A6906DE-832D-9575-DE04-98102BF630BD}"/>
          </ac:spMkLst>
        </pc:spChg>
        <pc:spChg chg="mod">
          <ac:chgData name="Alfred Asterjadhi" userId="39de57b9-85c0-4fd1-aaac-8ca2b6560ad0" providerId="ADAL" clId="{AA9C72C3-D051-4A38-8F1A-81ED346AF179}" dt="2024-12-19T19:40:15.696" v="1996" actId="6549"/>
          <ac:spMkLst>
            <pc:docMk/>
            <pc:sldMk cId="244619102" sldId="1253"/>
            <ac:spMk id="3" creationId="{980980E1-DDDE-51AD-6471-D55C09D4516C}"/>
          </ac:spMkLst>
        </pc:spChg>
      </pc:sldChg>
      <pc:sldChg chg="modSp mod">
        <pc:chgData name="Alfred Asterjadhi" userId="39de57b9-85c0-4fd1-aaac-8ca2b6560ad0" providerId="ADAL" clId="{AA9C72C3-D051-4A38-8F1A-81ED346AF179}" dt="2024-12-19T16:21:56.044" v="1242"/>
        <pc:sldMkLst>
          <pc:docMk/>
          <pc:sldMk cId="4035613246" sldId="1254"/>
        </pc:sldMkLst>
        <pc:spChg chg="mod">
          <ac:chgData name="Alfred Asterjadhi" userId="39de57b9-85c0-4fd1-aaac-8ca2b6560ad0" providerId="ADAL" clId="{AA9C72C3-D051-4A38-8F1A-81ED346AF179}" dt="2024-12-17T19:51:16.164" v="546" actId="13926"/>
          <ac:spMkLst>
            <pc:docMk/>
            <pc:sldMk cId="4035613246" sldId="1254"/>
            <ac:spMk id="2" creationId="{8A6906DE-832D-9575-DE04-98102BF630BD}"/>
          </ac:spMkLst>
        </pc:spChg>
        <pc:spChg chg="mod">
          <ac:chgData name="Alfred Asterjadhi" userId="39de57b9-85c0-4fd1-aaac-8ca2b6560ad0" providerId="ADAL" clId="{AA9C72C3-D051-4A38-8F1A-81ED346AF179}" dt="2024-12-19T16:21:56.044" v="1242"/>
          <ac:spMkLst>
            <pc:docMk/>
            <pc:sldMk cId="4035613246" sldId="125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620726592" sldId="1255"/>
        </pc:sldMkLst>
        <pc:spChg chg="mod">
          <ac:chgData name="Alfred Asterjadhi" userId="39de57b9-85c0-4fd1-aaac-8ca2b6560ad0" providerId="ADAL" clId="{AA9C72C3-D051-4A38-8F1A-81ED346AF179}" dt="2024-12-17T19:33:10.200" v="475" actId="400"/>
          <ac:spMkLst>
            <pc:docMk/>
            <pc:sldMk cId="3620726592" sldId="1255"/>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pChg chg="mod">
          <ac:chgData name="Alfred Asterjadhi" userId="39de57b9-85c0-4fd1-aaac-8ca2b6560ad0" providerId="ADAL" clId="{AA9C72C3-D051-4A38-8F1A-81ED346AF179}" dt="2024-12-12T19:57:07.996" v="311" actId="13926"/>
          <ac:spMkLst>
            <pc:docMk/>
            <pc:sldMk cId="1108452833" sldId="1256"/>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947496322" sldId="1257"/>
        </pc:sldMkLst>
        <pc:spChg chg="mod">
          <ac:chgData name="Alfred Asterjadhi" userId="39de57b9-85c0-4fd1-aaac-8ca2b6560ad0" providerId="ADAL" clId="{AA9C72C3-D051-4A38-8F1A-81ED346AF179}" dt="2024-12-17T01:33:17.590" v="395" actId="400"/>
          <ac:spMkLst>
            <pc:docMk/>
            <pc:sldMk cId="947496322" sldId="125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pChg chg="mod">
          <ac:chgData name="Alfred Asterjadhi" userId="39de57b9-85c0-4fd1-aaac-8ca2b6560ad0" providerId="ADAL" clId="{AA9C72C3-D051-4A38-8F1A-81ED346AF179}" dt="2024-12-17T17:57:42.312" v="401" actId="400"/>
          <ac:spMkLst>
            <pc:docMk/>
            <pc:sldMk cId="2311766718" sldId="125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pChg chg="mod">
          <ac:chgData name="Alfred Asterjadhi" userId="39de57b9-85c0-4fd1-aaac-8ca2b6560ad0" providerId="ADAL" clId="{AA9C72C3-D051-4A38-8F1A-81ED346AF179}" dt="2024-12-17T19:51:18.611" v="547" actId="13926"/>
          <ac:spMkLst>
            <pc:docMk/>
            <pc:sldMk cId="3460586331" sldId="1259"/>
            <ac:spMk id="2" creationId="{8A6906DE-832D-9575-DE04-98102BF630BD}"/>
          </ac:spMkLst>
        </pc:spChg>
        <pc:spChg chg="mod">
          <ac:chgData name="Alfred Asterjadhi" userId="39de57b9-85c0-4fd1-aaac-8ca2b6560ad0" providerId="ADAL" clId="{AA9C72C3-D051-4A38-8F1A-81ED346AF179}" dt="2024-12-19T16:26:55.829" v="1346"/>
          <ac:spMkLst>
            <pc:docMk/>
            <pc:sldMk cId="3460586331" sldId="1259"/>
            <ac:spMk id="3" creationId="{980980E1-DDDE-51AD-6471-D55C09D4516C}"/>
          </ac:spMkLst>
        </pc:spChg>
      </pc:sldChg>
      <pc:sldChg chg="modSp mod">
        <pc:chgData name="Alfred Asterjadhi" userId="39de57b9-85c0-4fd1-aaac-8ca2b6560ad0" providerId="ADAL" clId="{AA9C72C3-D051-4A38-8F1A-81ED346AF179}" dt="2024-12-19T16:29:17.930" v="1391"/>
        <pc:sldMkLst>
          <pc:docMk/>
          <pc:sldMk cId="3871559304" sldId="1260"/>
        </pc:sldMkLst>
        <pc:spChg chg="mod">
          <ac:chgData name="Alfred Asterjadhi" userId="39de57b9-85c0-4fd1-aaac-8ca2b6560ad0" providerId="ADAL" clId="{AA9C72C3-D051-4A38-8F1A-81ED346AF179}" dt="2024-12-17T19:51:20.939" v="548" actId="13926"/>
          <ac:spMkLst>
            <pc:docMk/>
            <pc:sldMk cId="3871559304" sldId="1260"/>
            <ac:spMk id="2" creationId="{8A6906DE-832D-9575-DE04-98102BF630BD}"/>
          </ac:spMkLst>
        </pc:spChg>
        <pc:spChg chg="mod">
          <ac:chgData name="Alfred Asterjadhi" userId="39de57b9-85c0-4fd1-aaac-8ca2b6560ad0" providerId="ADAL" clId="{AA9C72C3-D051-4A38-8F1A-81ED346AF179}" dt="2024-12-19T16:29:17.930" v="1391"/>
          <ac:spMkLst>
            <pc:docMk/>
            <pc:sldMk cId="3871559304" sldId="1260"/>
            <ac:spMk id="3" creationId="{980980E1-DDDE-51AD-6471-D55C09D4516C}"/>
          </ac:spMkLst>
        </pc:spChg>
      </pc:sldChg>
      <pc:sldChg chg="modSp mod">
        <pc:chgData name="Alfred Asterjadhi" userId="39de57b9-85c0-4fd1-aaac-8ca2b6560ad0" providerId="ADAL" clId="{AA9C72C3-D051-4A38-8F1A-81ED346AF179}" dt="2024-12-19T16:30:12.362" v="1421"/>
        <pc:sldMkLst>
          <pc:docMk/>
          <pc:sldMk cId="270960270" sldId="1261"/>
        </pc:sldMkLst>
        <pc:spChg chg="mod">
          <ac:chgData name="Alfred Asterjadhi" userId="39de57b9-85c0-4fd1-aaac-8ca2b6560ad0" providerId="ADAL" clId="{AA9C72C3-D051-4A38-8F1A-81ED346AF179}" dt="2024-12-17T19:51:22.933" v="549" actId="13926"/>
          <ac:spMkLst>
            <pc:docMk/>
            <pc:sldMk cId="270960270" sldId="1261"/>
            <ac:spMk id="2" creationId="{8A6906DE-832D-9575-DE04-98102BF630BD}"/>
          </ac:spMkLst>
        </pc:spChg>
        <pc:spChg chg="mod">
          <ac:chgData name="Alfred Asterjadhi" userId="39de57b9-85c0-4fd1-aaac-8ca2b6560ad0" providerId="ADAL" clId="{AA9C72C3-D051-4A38-8F1A-81ED346AF179}" dt="2024-12-19T16:30:12.362" v="1421"/>
          <ac:spMkLst>
            <pc:docMk/>
            <pc:sldMk cId="270960270" sldId="1261"/>
            <ac:spMk id="3" creationId="{980980E1-DDDE-51AD-6471-D55C09D4516C}"/>
          </ac:spMkLst>
        </pc:spChg>
      </pc:sldChg>
      <pc:sldChg chg="modSp mod">
        <pc:chgData name="Alfred Asterjadhi" userId="39de57b9-85c0-4fd1-aaac-8ca2b6560ad0" providerId="ADAL" clId="{AA9C72C3-D051-4A38-8F1A-81ED346AF179}" dt="2024-12-19T19:44:06.585" v="2005" actId="6549"/>
        <pc:sldMkLst>
          <pc:docMk/>
          <pc:sldMk cId="4030972562" sldId="1262"/>
        </pc:sldMkLst>
        <pc:spChg chg="mod">
          <ac:chgData name="Alfred Asterjadhi" userId="39de57b9-85c0-4fd1-aaac-8ca2b6560ad0" providerId="ADAL" clId="{AA9C72C3-D051-4A38-8F1A-81ED346AF179}" dt="2024-12-18T17:36:05.062" v="770" actId="20577"/>
          <ac:spMkLst>
            <pc:docMk/>
            <pc:sldMk cId="4030972562" sldId="1262"/>
            <ac:spMk id="2" creationId="{8A6906DE-832D-9575-DE04-98102BF630BD}"/>
          </ac:spMkLst>
        </pc:spChg>
        <pc:spChg chg="mod">
          <ac:chgData name="Alfred Asterjadhi" userId="39de57b9-85c0-4fd1-aaac-8ca2b6560ad0" providerId="ADAL" clId="{AA9C72C3-D051-4A38-8F1A-81ED346AF179}" dt="2024-12-19T19:44:06.585" v="2005" actId="6549"/>
          <ac:spMkLst>
            <pc:docMk/>
            <pc:sldMk cId="4030972562" sldId="1262"/>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pChg chg="mod">
          <ac:chgData name="Alfred Asterjadhi" userId="39de57b9-85c0-4fd1-aaac-8ca2b6560ad0" providerId="ADAL" clId="{AA9C72C3-D051-4A38-8F1A-81ED346AF179}" dt="2024-12-12T19:59:04.327" v="336" actId="13926"/>
          <ac:spMkLst>
            <pc:docMk/>
            <pc:sldMk cId="2675227507" sldId="1263"/>
            <ac:spMk id="2" creationId="{8A6906DE-832D-9575-DE04-98102BF630BD}"/>
          </ac:spMkLst>
        </pc:spChg>
      </pc:sldChg>
      <pc:sldChg chg="modSp add mod">
        <pc:chgData name="Alfred Asterjadhi" userId="39de57b9-85c0-4fd1-aaac-8ca2b6560ad0" providerId="ADAL" clId="{AA9C72C3-D051-4A38-8F1A-81ED346AF179}" dt="2024-12-19T16:47:06.647" v="1690"/>
        <pc:sldMkLst>
          <pc:docMk/>
          <pc:sldMk cId="770356062" sldId="1264"/>
        </pc:sldMkLst>
        <pc:spChg chg="mod">
          <ac:chgData name="Alfred Asterjadhi" userId="39de57b9-85c0-4fd1-aaac-8ca2b6560ad0" providerId="ADAL" clId="{AA9C72C3-D051-4A38-8F1A-81ED346AF179}" dt="2024-12-18T17:15:45.618" v="686" actId="20577"/>
          <ac:spMkLst>
            <pc:docMk/>
            <pc:sldMk cId="770356062" sldId="1264"/>
            <ac:spMk id="2" creationId="{8A6906DE-832D-9575-DE04-98102BF630BD}"/>
          </ac:spMkLst>
        </pc:spChg>
        <pc:spChg chg="mod">
          <ac:chgData name="Alfred Asterjadhi" userId="39de57b9-85c0-4fd1-aaac-8ca2b6560ad0" providerId="ADAL" clId="{AA9C72C3-D051-4A38-8F1A-81ED346AF179}" dt="2024-12-19T16:47:06.647" v="1690"/>
          <ac:spMkLst>
            <pc:docMk/>
            <pc:sldMk cId="770356062" sldId="126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354003871" sldId="1264"/>
        </pc:sldMkLst>
        <pc:spChg chg="mod">
          <ac:chgData name="Alfred Asterjadhi" userId="39de57b9-85c0-4fd1-aaac-8ca2b6560ad0" providerId="ADAL" clId="{AA9C72C3-D051-4A38-8F1A-81ED346AF179}" dt="2024-12-17T19:34:18.780" v="477" actId="400"/>
          <ac:spMkLst>
            <pc:docMk/>
            <pc:sldMk cId="2354003871" sldId="1264"/>
            <ac:spMk id="2" creationId="{8A6906DE-832D-9575-DE04-98102BF630BD}"/>
          </ac:spMkLst>
        </pc:spChg>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pChg chg="mod">
          <ac:chgData name="Alfred Asterjadhi" userId="39de57b9-85c0-4fd1-aaac-8ca2b6560ad0" providerId="ADAL" clId="{AA9C72C3-D051-4A38-8F1A-81ED346AF179}" dt="2024-12-17T19:40:35.872" v="483" actId="400"/>
          <ac:spMkLst>
            <pc:docMk/>
            <pc:sldMk cId="1418705289" sldId="1265"/>
            <ac:spMk id="2" creationId="{8A6906DE-832D-9575-DE04-98102BF630BD}"/>
          </ac:spMkLst>
        </pc:spChg>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pChg chg="mod">
          <ac:chgData name="Alfred Asterjadhi" userId="39de57b9-85c0-4fd1-aaac-8ca2b6560ad0" providerId="ADAL" clId="{AA9C72C3-D051-4A38-8F1A-81ED346AF179}" dt="2024-12-17T21:22:07.604" v="609" actId="20577"/>
          <ac:spMkLst>
            <pc:docMk/>
            <pc:sldMk cId="4283544389" sldId="1265"/>
            <ac:spMk id="2" creationId="{8A6906DE-832D-9575-DE04-98102BF630BD}"/>
          </ac:spMkLst>
        </pc:spChg>
        <pc:spChg chg="mod">
          <ac:chgData name="Alfred Asterjadhi" userId="39de57b9-85c0-4fd1-aaac-8ca2b6560ad0" providerId="ADAL" clId="{AA9C72C3-D051-4A38-8F1A-81ED346AF179}" dt="2024-12-19T19:43:39.366" v="2001" actId="6549"/>
          <ac:spMkLst>
            <pc:docMk/>
            <pc:sldMk cId="4283544389" sldId="126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494819478" sldId="1266"/>
        </pc:sldMkLst>
        <pc:spChg chg="mod">
          <ac:chgData name="Alfred Asterjadhi" userId="39de57b9-85c0-4fd1-aaac-8ca2b6560ad0" providerId="ADAL" clId="{AA9C72C3-D051-4A38-8F1A-81ED346AF179}" dt="2024-12-12T19:58:53.324" v="332" actId="13926"/>
          <ac:spMkLst>
            <pc:docMk/>
            <pc:sldMk cId="2494819478" sldId="1266"/>
            <ac:spMk id="2" creationId="{8A6906DE-832D-9575-DE04-98102BF630BD}"/>
          </ac:spMkLst>
        </pc:spChg>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pChg chg="mod">
          <ac:chgData name="Alfred Asterjadhi" userId="39de57b9-85c0-4fd1-aaac-8ca2b6560ad0" providerId="ADAL" clId="{AA9C72C3-D051-4A38-8F1A-81ED346AF179}" dt="2024-12-17T19:51:41.516" v="555" actId="108"/>
          <ac:spMkLst>
            <pc:docMk/>
            <pc:sldMk cId="1089734000" sldId="1267"/>
            <ac:spMk id="2" creationId="{8A6906DE-832D-9575-DE04-98102BF630BD}"/>
          </ac:spMkLst>
        </pc:spChg>
        <pc:spChg chg="mod">
          <ac:chgData name="Alfred Asterjadhi" userId="39de57b9-85c0-4fd1-aaac-8ca2b6560ad0" providerId="ADAL" clId="{AA9C72C3-D051-4A38-8F1A-81ED346AF179}" dt="2024-12-19T19:41:24.855" v="1999" actId="20577"/>
          <ac:spMkLst>
            <pc:docMk/>
            <pc:sldMk cId="1089734000" sldId="1267"/>
            <ac:spMk id="3" creationId="{980980E1-DDDE-51AD-6471-D55C09D4516C}"/>
          </ac:spMkLst>
        </pc:spChg>
      </pc:sldChg>
      <pc:sldChg chg="modSp mod">
        <pc:chgData name="Alfred Asterjadhi" userId="39de57b9-85c0-4fd1-aaac-8ca2b6560ad0" providerId="ADAL" clId="{AA9C72C3-D051-4A38-8F1A-81ED346AF179}" dt="2024-12-19T16:34:42.452" v="1505"/>
        <pc:sldMkLst>
          <pc:docMk/>
          <pc:sldMk cId="2564087480" sldId="1268"/>
        </pc:sldMkLst>
        <pc:spChg chg="mod">
          <ac:chgData name="Alfred Asterjadhi" userId="39de57b9-85c0-4fd1-aaac-8ca2b6560ad0" providerId="ADAL" clId="{AA9C72C3-D051-4A38-8F1A-81ED346AF179}" dt="2024-12-17T19:51:35.380" v="553" actId="13926"/>
          <ac:spMkLst>
            <pc:docMk/>
            <pc:sldMk cId="2564087480" sldId="1268"/>
            <ac:spMk id="2" creationId="{8A6906DE-832D-9575-DE04-98102BF630BD}"/>
          </ac:spMkLst>
        </pc:spChg>
        <pc:spChg chg="mod">
          <ac:chgData name="Alfred Asterjadhi" userId="39de57b9-85c0-4fd1-aaac-8ca2b6560ad0" providerId="ADAL" clId="{AA9C72C3-D051-4A38-8F1A-81ED346AF179}" dt="2024-12-19T16:34:42.452" v="1505"/>
          <ac:spMkLst>
            <pc:docMk/>
            <pc:sldMk cId="2564087480" sldId="1268"/>
            <ac:spMk id="3" creationId="{980980E1-DDDE-51AD-6471-D55C09D4516C}"/>
          </ac:spMkLst>
        </pc:spChg>
      </pc:sldChg>
      <pc:sldChg chg="modSp mod">
        <pc:chgData name="Alfred Asterjadhi" userId="39de57b9-85c0-4fd1-aaac-8ca2b6560ad0" providerId="ADAL" clId="{AA9C72C3-D051-4A38-8F1A-81ED346AF179}" dt="2024-12-19T16:33:49.383" v="1489"/>
        <pc:sldMkLst>
          <pc:docMk/>
          <pc:sldMk cId="1914597510" sldId="1269"/>
        </pc:sldMkLst>
        <pc:spChg chg="mod">
          <ac:chgData name="Alfred Asterjadhi" userId="39de57b9-85c0-4fd1-aaac-8ca2b6560ad0" providerId="ADAL" clId="{AA9C72C3-D051-4A38-8F1A-81ED346AF179}" dt="2024-12-17T19:51:31.173" v="552" actId="108"/>
          <ac:spMkLst>
            <pc:docMk/>
            <pc:sldMk cId="1914597510" sldId="1269"/>
            <ac:spMk id="2" creationId="{8A6906DE-832D-9575-DE04-98102BF630BD}"/>
          </ac:spMkLst>
        </pc:spChg>
        <pc:spChg chg="mod">
          <ac:chgData name="Alfred Asterjadhi" userId="39de57b9-85c0-4fd1-aaac-8ca2b6560ad0" providerId="ADAL" clId="{AA9C72C3-D051-4A38-8F1A-81ED346AF179}" dt="2024-12-19T16:33:49.383" v="1489"/>
          <ac:spMkLst>
            <pc:docMk/>
            <pc:sldMk cId="1914597510" sldId="1269"/>
            <ac:spMk id="3" creationId="{980980E1-DDDE-51AD-6471-D55C09D4516C}"/>
          </ac:spMkLst>
        </pc:spChg>
      </pc:sldChg>
      <pc:sldChg chg="modSp mod">
        <pc:chgData name="Alfred Asterjadhi" userId="39de57b9-85c0-4fd1-aaac-8ca2b6560ad0" providerId="ADAL" clId="{AA9C72C3-D051-4A38-8F1A-81ED346AF179}" dt="2024-12-19T19:40:44.990" v="1998" actId="6549"/>
        <pc:sldMkLst>
          <pc:docMk/>
          <pc:sldMk cId="1351964601" sldId="1270"/>
        </pc:sldMkLst>
        <pc:spChg chg="mod">
          <ac:chgData name="Alfred Asterjadhi" userId="39de57b9-85c0-4fd1-aaac-8ca2b6560ad0" providerId="ADAL" clId="{AA9C72C3-D051-4A38-8F1A-81ED346AF179}" dt="2024-12-17T19:51:25.122" v="550" actId="13926"/>
          <ac:spMkLst>
            <pc:docMk/>
            <pc:sldMk cId="1351964601" sldId="1270"/>
            <ac:spMk id="2" creationId="{8A6906DE-832D-9575-DE04-98102BF630BD}"/>
          </ac:spMkLst>
        </pc:spChg>
        <pc:spChg chg="mod">
          <ac:chgData name="Alfred Asterjadhi" userId="39de57b9-85c0-4fd1-aaac-8ca2b6560ad0" providerId="ADAL" clId="{AA9C72C3-D051-4A38-8F1A-81ED346AF179}" dt="2024-12-19T19:40:44.990" v="1998" actId="6549"/>
          <ac:spMkLst>
            <pc:docMk/>
            <pc:sldMk cId="1351964601" sldId="1270"/>
            <ac:spMk id="3" creationId="{980980E1-DDDE-51AD-6471-D55C09D4516C}"/>
          </ac:spMkLst>
        </pc:spChg>
      </pc:sldChg>
      <pc:sldChg chg="modSp add mod ord">
        <pc:chgData name="Alfred Asterjadhi" userId="39de57b9-85c0-4fd1-aaac-8ca2b6560ad0" providerId="ADAL" clId="{AA9C72C3-D051-4A38-8F1A-81ED346AF179}" dt="2024-12-19T16:56:25.159" v="1943"/>
        <pc:sldMkLst>
          <pc:docMk/>
          <pc:sldMk cId="464196517" sldId="1271"/>
        </pc:sldMkLst>
        <pc:spChg chg="mod">
          <ac:chgData name="Alfred Asterjadhi" userId="39de57b9-85c0-4fd1-aaac-8ca2b6560ad0" providerId="ADAL" clId="{AA9C72C3-D051-4A38-8F1A-81ED346AF179}" dt="2024-12-19T16:00:51.104" v="894" actId="13926"/>
          <ac:spMkLst>
            <pc:docMk/>
            <pc:sldMk cId="464196517" sldId="1271"/>
            <ac:spMk id="2" creationId="{8A6906DE-832D-9575-DE04-98102BF630BD}"/>
          </ac:spMkLst>
        </pc:spChg>
        <pc:spChg chg="mod">
          <ac:chgData name="Alfred Asterjadhi" userId="39de57b9-85c0-4fd1-aaac-8ca2b6560ad0" providerId="ADAL" clId="{AA9C72C3-D051-4A38-8F1A-81ED346AF179}" dt="2024-12-19T16:01:58.796" v="906" actId="20577"/>
          <ac:spMkLst>
            <pc:docMk/>
            <pc:sldMk cId="464196517" sldId="1271"/>
            <ac:spMk id="3" creationId="{980980E1-DDDE-51AD-6471-D55C09D4516C}"/>
          </ac:spMkLst>
        </pc:spChg>
      </pc:sldChg>
      <pc:sldChg chg="modSp del mod">
        <pc:chgData name="Alfred Asterjadhi" userId="39de57b9-85c0-4fd1-aaac-8ca2b6560ad0" providerId="ADAL" clId="{AA9C72C3-D051-4A38-8F1A-81ED346AF179}" dt="2024-12-17T19:45:04.779" v="516" actId="2696"/>
        <pc:sldMkLst>
          <pc:docMk/>
          <pc:sldMk cId="967157266" sldId="1271"/>
        </pc:sldMkLst>
        <pc:spChg chg="mod">
          <ac:chgData name="Alfred Asterjadhi" userId="39de57b9-85c0-4fd1-aaac-8ca2b6560ad0" providerId="ADAL" clId="{AA9C72C3-D051-4A38-8F1A-81ED346AF179}" dt="2024-12-17T19:44:34.604" v="507" actId="20577"/>
          <ac:spMkLst>
            <pc:docMk/>
            <pc:sldMk cId="967157266" sldId="1271"/>
            <ac:spMk id="2" creationId="{8A6906DE-832D-9575-DE04-98102BF630BD}"/>
          </ac:spMkLst>
        </pc:spChg>
        <pc:spChg chg="mod">
          <ac:chgData name="Alfred Asterjadhi" userId="39de57b9-85c0-4fd1-aaac-8ca2b6560ad0" providerId="ADAL" clId="{AA9C72C3-D051-4A38-8F1A-81ED346AF179}" dt="2024-12-17T19:35:36.596" v="479" actId="20577"/>
          <ac:spMkLst>
            <pc:docMk/>
            <pc:sldMk cId="967157266" sldId="1271"/>
            <ac:spMk id="3" creationId="{980980E1-DDDE-51AD-6471-D55C09D4516C}"/>
          </ac:spMkLst>
        </pc:spChg>
      </pc:sldChg>
      <pc:sldChg chg="modSp mod">
        <pc:chgData name="Alfred Asterjadhi" userId="39de57b9-85c0-4fd1-aaac-8ca2b6560ad0" providerId="ADAL" clId="{AA9C72C3-D051-4A38-8F1A-81ED346AF179}" dt="2024-12-19T16:41:27.382" v="1582"/>
        <pc:sldMkLst>
          <pc:docMk/>
          <pc:sldMk cId="3527845409" sldId="1272"/>
        </pc:sldMkLst>
        <pc:spChg chg="mod">
          <ac:chgData name="Alfred Asterjadhi" userId="39de57b9-85c0-4fd1-aaac-8ca2b6560ad0" providerId="ADAL" clId="{AA9C72C3-D051-4A38-8F1A-81ED346AF179}" dt="2024-12-17T19:51:44.747" v="558" actId="108"/>
          <ac:spMkLst>
            <pc:docMk/>
            <pc:sldMk cId="3527845409" sldId="1272"/>
            <ac:spMk id="2" creationId="{8A6906DE-832D-9575-DE04-98102BF630BD}"/>
          </ac:spMkLst>
        </pc:spChg>
        <pc:spChg chg="mod">
          <ac:chgData name="Alfred Asterjadhi" userId="39de57b9-85c0-4fd1-aaac-8ca2b6560ad0" providerId="ADAL" clId="{AA9C72C3-D051-4A38-8F1A-81ED346AF179}" dt="2024-12-19T16:41:27.382" v="1582"/>
          <ac:spMkLst>
            <pc:docMk/>
            <pc:sldMk cId="3527845409" sldId="1272"/>
            <ac:spMk id="3" creationId="{980980E1-DDDE-51AD-6471-D55C09D4516C}"/>
          </ac:spMkLst>
        </pc:spChg>
      </pc:sldChg>
      <pc:sldChg chg="modSp mod">
        <pc:chgData name="Alfred Asterjadhi" userId="39de57b9-85c0-4fd1-aaac-8ca2b6560ad0" providerId="ADAL" clId="{AA9C72C3-D051-4A38-8F1A-81ED346AF179}" dt="2024-12-19T16:42:12.680" v="1603"/>
        <pc:sldMkLst>
          <pc:docMk/>
          <pc:sldMk cId="3122364615" sldId="1273"/>
        </pc:sldMkLst>
        <pc:spChg chg="mod">
          <ac:chgData name="Alfred Asterjadhi" userId="39de57b9-85c0-4fd1-aaac-8ca2b6560ad0" providerId="ADAL" clId="{AA9C72C3-D051-4A38-8F1A-81ED346AF179}" dt="2024-12-17T19:51:47.220" v="559" actId="108"/>
          <ac:spMkLst>
            <pc:docMk/>
            <pc:sldMk cId="3122364615" sldId="1273"/>
            <ac:spMk id="2" creationId="{8A6906DE-832D-9575-DE04-98102BF630BD}"/>
          </ac:spMkLst>
        </pc:spChg>
        <pc:spChg chg="mod">
          <ac:chgData name="Alfred Asterjadhi" userId="39de57b9-85c0-4fd1-aaac-8ca2b6560ad0" providerId="ADAL" clId="{AA9C72C3-D051-4A38-8F1A-81ED346AF179}" dt="2024-12-19T16:42:12.680" v="1603"/>
          <ac:spMkLst>
            <pc:docMk/>
            <pc:sldMk cId="3122364615" sldId="1273"/>
            <ac:spMk id="3" creationId="{980980E1-DDDE-51AD-6471-D55C09D4516C}"/>
          </ac:spMkLst>
        </pc:spChg>
      </pc:sldChg>
      <pc:sldChg chg="modSp add mod">
        <pc:chgData name="Alfred Asterjadhi" userId="39de57b9-85c0-4fd1-aaac-8ca2b6560ad0" providerId="ADAL" clId="{AA9C72C3-D051-4A38-8F1A-81ED346AF179}" dt="2024-12-19T16:57:11.950" v="1966" actId="6549"/>
        <pc:sldMkLst>
          <pc:docMk/>
          <pc:sldMk cId="2302676929" sldId="1274"/>
        </pc:sldMkLst>
        <pc:spChg chg="mod">
          <ac:chgData name="Alfred Asterjadhi" userId="39de57b9-85c0-4fd1-aaac-8ca2b6560ad0" providerId="ADAL" clId="{AA9C72C3-D051-4A38-8F1A-81ED346AF179}" dt="2024-12-19T16:56:36.849" v="1947" actId="20577"/>
          <ac:spMkLst>
            <pc:docMk/>
            <pc:sldMk cId="2302676929" sldId="1274"/>
            <ac:spMk id="2" creationId="{8A6906DE-832D-9575-DE04-98102BF630BD}"/>
          </ac:spMkLst>
        </pc:spChg>
        <pc:spChg chg="mod">
          <ac:chgData name="Alfred Asterjadhi" userId="39de57b9-85c0-4fd1-aaac-8ca2b6560ad0" providerId="ADAL" clId="{AA9C72C3-D051-4A38-8F1A-81ED346AF179}" dt="2024-12-19T16:57:11.950" v="1966" actId="6549"/>
          <ac:spMkLst>
            <pc:docMk/>
            <pc:sldMk cId="2302676929" sldId="1274"/>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pChg chg="mod">
          <ac:chgData name="Alfred Asterjadhi" userId="39de57b9-85c0-4fd1-aaac-8ca2b6560ad0" providerId="ADAL" clId="{AA9C72C3-D051-4A38-8F1A-81ED346AF179}" dt="2024-12-17T19:44:42.781" v="513" actId="20577"/>
          <ac:spMkLst>
            <pc:docMk/>
            <pc:sldMk cId="3253033387" sldId="1274"/>
            <ac:spMk id="2" creationId="{8A6906DE-832D-9575-DE04-98102BF630BD}"/>
          </ac:spMkLst>
        </pc:spChg>
        <pc:spChg chg="mod">
          <ac:chgData name="Alfred Asterjadhi" userId="39de57b9-85c0-4fd1-aaac-8ca2b6560ad0" providerId="ADAL" clId="{AA9C72C3-D051-4A38-8F1A-81ED346AF179}" dt="2024-12-17T19:35:53.692" v="480" actId="20577"/>
          <ac:spMkLst>
            <pc:docMk/>
            <pc:sldMk cId="3253033387" sldId="1274"/>
            <ac:spMk id="3" creationId="{980980E1-DDDE-51AD-6471-D55C09D4516C}"/>
          </ac:spMkLst>
        </pc:spChg>
      </pc:sldChg>
      <pc:sldChg chg="modSp add mod ord">
        <pc:chgData name="Alfred Asterjadhi" userId="39de57b9-85c0-4fd1-aaac-8ca2b6560ad0" providerId="ADAL" clId="{AA9C72C3-D051-4A38-8F1A-81ED346AF179}" dt="2024-12-19T16:56:30.648" v="1945"/>
        <pc:sldMkLst>
          <pc:docMk/>
          <pc:sldMk cId="519142990" sldId="1275"/>
        </pc:sldMkLst>
        <pc:spChg chg="mod">
          <ac:chgData name="Alfred Asterjadhi" userId="39de57b9-85c0-4fd1-aaac-8ca2b6560ad0" providerId="ADAL" clId="{AA9C72C3-D051-4A38-8F1A-81ED346AF179}" dt="2024-12-19T15:55:46.744" v="876" actId="13926"/>
          <ac:spMkLst>
            <pc:docMk/>
            <pc:sldMk cId="519142990" sldId="1275"/>
            <ac:spMk id="2" creationId="{8A6906DE-832D-9575-DE04-98102BF630BD}"/>
          </ac:spMkLst>
        </pc:spChg>
        <pc:spChg chg="mod">
          <ac:chgData name="Alfred Asterjadhi" userId="39de57b9-85c0-4fd1-aaac-8ca2b6560ad0" providerId="ADAL" clId="{AA9C72C3-D051-4A38-8F1A-81ED346AF179}" dt="2024-12-19T15:55:58.808" v="893" actId="6549"/>
          <ac:spMkLst>
            <pc:docMk/>
            <pc:sldMk cId="519142990" sldId="1275"/>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pChg chg="mod">
          <ac:chgData name="Alfred Asterjadhi" userId="39de57b9-85c0-4fd1-aaac-8ca2b6560ad0" providerId="ADAL" clId="{AA9C72C3-D051-4A38-8F1A-81ED346AF179}" dt="2024-12-12T19:57:53.062" v="319" actId="13926"/>
          <ac:spMkLst>
            <pc:docMk/>
            <pc:sldMk cId="2791792773" sldId="1275"/>
            <ac:spMk id="2" creationId="{8A6906DE-832D-9575-DE04-98102BF630BD}"/>
          </ac:spMkLst>
        </pc:spChg>
        <pc:spChg chg="mod">
          <ac:chgData name="Alfred Asterjadhi" userId="39de57b9-85c0-4fd1-aaac-8ca2b6560ad0" providerId="ADAL" clId="{AA9C72C3-D051-4A38-8F1A-81ED346AF179}" dt="2024-12-17T19:36:07.067" v="481" actId="20577"/>
          <ac:spMkLst>
            <pc:docMk/>
            <pc:sldMk cId="2791792773" sldId="127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395810039" sldId="1280"/>
        </pc:sldMkLst>
        <pc:spChg chg="mod">
          <ac:chgData name="Alfred Asterjadhi" userId="39de57b9-85c0-4fd1-aaac-8ca2b6560ad0" providerId="ADAL" clId="{AA9C72C3-D051-4A38-8F1A-81ED346AF179}" dt="2024-12-17T01:32:14.259" v="389" actId="13926"/>
          <ac:spMkLst>
            <pc:docMk/>
            <pc:sldMk cId="3395810039" sldId="1280"/>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pChg chg="mod">
          <ac:chgData name="Alfred Asterjadhi" userId="39de57b9-85c0-4fd1-aaac-8ca2b6560ad0" providerId="ADAL" clId="{AA9C72C3-D051-4A38-8F1A-81ED346AF179}" dt="2024-12-17T01:32:21.482" v="391" actId="108"/>
          <ac:spMkLst>
            <pc:docMk/>
            <pc:sldMk cId="3488656600" sldId="1281"/>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2393880254" sldId="1282"/>
        </pc:sldMkLst>
        <pc:spChg chg="mod">
          <ac:chgData name="Alfred Asterjadhi" userId="39de57b9-85c0-4fd1-aaac-8ca2b6560ad0" providerId="ADAL" clId="{AA9C72C3-D051-4A38-8F1A-81ED346AF179}" dt="2024-12-17T01:32:26.984" v="393" actId="108"/>
          <ac:spMkLst>
            <pc:docMk/>
            <pc:sldMk cId="2393880254" sldId="128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pChg chg="mod">
          <ac:chgData name="Alfred Asterjadhi" userId="39de57b9-85c0-4fd1-aaac-8ca2b6560ad0" providerId="ADAL" clId="{AA9C72C3-D051-4A38-8F1A-81ED346AF179}" dt="2024-12-17T01:32:24.257" v="392" actId="108"/>
          <ac:spMkLst>
            <pc:docMk/>
            <pc:sldMk cId="4117618284" sldId="1283"/>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648146755" sldId="1284"/>
        </pc:sldMkLst>
        <pc:spChg chg="mod">
          <ac:chgData name="Alfred Asterjadhi" userId="39de57b9-85c0-4fd1-aaac-8ca2b6560ad0" providerId="ADAL" clId="{AA9C72C3-D051-4A38-8F1A-81ED346AF179}" dt="2024-12-17T01:33:57.189" v="399" actId="400"/>
          <ac:spMkLst>
            <pc:docMk/>
            <pc:sldMk cId="648146755" sldId="1284"/>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pChg chg="mod">
          <ac:chgData name="Alfred Asterjadhi" userId="39de57b9-85c0-4fd1-aaac-8ca2b6560ad0" providerId="ADAL" clId="{AA9C72C3-D051-4A38-8F1A-81ED346AF179}" dt="2024-12-18T17:13:04.736" v="653" actId="20577"/>
          <ac:spMkLst>
            <pc:docMk/>
            <pc:sldMk cId="3559166431" sldId="1288"/>
            <ac:spMk id="3" creationId="{E186C768-74FB-9E45-C09D-B34EEAD6F1A1}"/>
          </ac:spMkLst>
        </pc:spChg>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56"/>
        </pc:sldMasterMkLst>
        <pc:spChg chg="mod">
          <ac:chgData name="Alfred Asterjadhi" userId="39de57b9-85c0-4fd1-aaac-8ca2b6560ad0" providerId="ADAL" clId="{1B528289-06C2-42C8-A24F-58F9BB1555AF}" dt="2023-12-20T16:59:32.302" v="17501"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 (pass) </a:t>
            </a: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14</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11-24/2068r1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11-24/2069r1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11-24/2020r1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 (TGbn D0.1)</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314889</TotalTime>
  <Words>6495</Words>
  <Application>Microsoft Office PowerPoint</Application>
  <PresentationFormat>On-screen Show (4:3)</PresentationFormat>
  <Paragraphs>1153</Paragraphs>
  <Slides>78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5" baseType="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14th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15th</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2025-01-15T04:18:45Z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