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5"/>
  </p:notesMasterIdLst>
  <p:handoutMasterIdLst>
    <p:handoutMasterId r:id="rId76"/>
  </p:handoutMasterIdLst>
  <p:sldIdLst>
    <p:sldId id="256" r:id="rId5"/>
    <p:sldId id="257" r:id="rId6"/>
    <p:sldId id="1287" r:id="rId7"/>
    <p:sldId id="1289" r:id="rId8"/>
    <p:sldId id="1292" r:id="rId9"/>
    <p:sldId id="1295" r:id="rId10"/>
    <p:sldId id="1297" r:id="rId11"/>
    <p:sldId id="1296" r:id="rId12"/>
    <p:sldId id="1301" r:id="rId13"/>
    <p:sldId id="1302" r:id="rId14"/>
    <p:sldId id="1298" r:id="rId15"/>
    <p:sldId id="1299" r:id="rId16"/>
    <p:sldId id="1303" r:id="rId17"/>
    <p:sldId id="1304" r:id="rId18"/>
    <p:sldId id="1305" r:id="rId19"/>
    <p:sldId id="1306" r:id="rId20"/>
    <p:sldId id="1307" r:id="rId21"/>
    <p:sldId id="1309" r:id="rId22"/>
    <p:sldId id="1310" r:id="rId23"/>
    <p:sldId id="1308" r:id="rId24"/>
    <p:sldId id="1300" r:id="rId25"/>
    <p:sldId id="1311" r:id="rId26"/>
    <p:sldId id="1312" r:id="rId27"/>
    <p:sldId id="1313" r:id="rId28"/>
    <p:sldId id="1314" r:id="rId29"/>
    <p:sldId id="1315" r:id="rId30"/>
    <p:sldId id="1316" r:id="rId31"/>
    <p:sldId id="1317" r:id="rId32"/>
    <p:sldId id="1318" r:id="rId33"/>
    <p:sldId id="1319" r:id="rId34"/>
    <p:sldId id="1320" r:id="rId35"/>
    <p:sldId id="1321" r:id="rId36"/>
    <p:sldId id="1322" r:id="rId37"/>
    <p:sldId id="1323" r:id="rId38"/>
    <p:sldId id="1324" r:id="rId39"/>
    <p:sldId id="1325" r:id="rId40"/>
    <p:sldId id="1326" r:id="rId41"/>
    <p:sldId id="1327" r:id="rId42"/>
    <p:sldId id="1329" r:id="rId43"/>
    <p:sldId id="1330" r:id="rId44"/>
    <p:sldId id="1331" r:id="rId45"/>
    <p:sldId id="1332" r:id="rId46"/>
    <p:sldId id="1333" r:id="rId47"/>
    <p:sldId id="1334" r:id="rId48"/>
    <p:sldId id="1335" r:id="rId49"/>
    <p:sldId id="1336" r:id="rId50"/>
    <p:sldId id="1337" r:id="rId51"/>
    <p:sldId id="1338" r:id="rId52"/>
    <p:sldId id="1328" r:id="rId53"/>
    <p:sldId id="1339" r:id="rId54"/>
    <p:sldId id="1340" r:id="rId55"/>
    <p:sldId id="1341" r:id="rId56"/>
    <p:sldId id="1342" r:id="rId57"/>
    <p:sldId id="1343" r:id="rId58"/>
    <p:sldId id="1344" r:id="rId59"/>
    <p:sldId id="1345" r:id="rId60"/>
    <p:sldId id="1346" r:id="rId61"/>
    <p:sldId id="1347" r:id="rId62"/>
    <p:sldId id="1348" r:id="rId63"/>
    <p:sldId id="1349" r:id="rId64"/>
    <p:sldId id="1350" r:id="rId65"/>
    <p:sldId id="1351" r:id="rId66"/>
    <p:sldId id="1352" r:id="rId67"/>
    <p:sldId id="1353" r:id="rId68"/>
    <p:sldId id="1354" r:id="rId69"/>
    <p:sldId id="1355" r:id="rId70"/>
    <p:sldId id="1356" r:id="rId71"/>
    <p:sldId id="1293" r:id="rId72"/>
    <p:sldId id="1291" r:id="rId73"/>
    <p:sldId id="1290" r:id="rId7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89B1F0-F31B-47C4-A5CE-33871CFFEA4B}" v="109" dt="2025-01-14T22:49:07.6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4609" autoAdjust="0"/>
  </p:normalViewPr>
  <p:slideViewPr>
    <p:cSldViewPr>
      <p:cViewPr varScale="1">
        <p:scale>
          <a:sx n="120" d="100"/>
          <a:sy n="120" d="100"/>
        </p:scale>
        <p:origin x="109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theme" Target="theme/theme1.xml"/><Relationship Id="rId5" Type="http://schemas.openxmlformats.org/officeDocument/2006/relationships/slide" Target="slides/slide1.xml"/><Relationship Id="rId61" Type="http://schemas.openxmlformats.org/officeDocument/2006/relationships/slide" Target="slides/slide57.xml"/><Relationship Id="rId82" Type="http://schemas.microsoft.com/office/2015/10/relationships/revisionInfo" Target="revisionInfo.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viewProps" Target="viewProps.xml"/><Relationship Id="rId8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handoutMaster" Target="handoutMasters/handoutMaster1.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pChg chg="mod">
          <ac:chgData name="Alfred Asterjadhi" userId="39de57b9-85c0-4fd1-aaac-8ca2b6560ad0" providerId="ADAL" clId="{E8D6695F-77A2-463F-A064-D19B78EB17DB}" dt="2024-03-25T01:42:55.362" v="1203" actId="20577"/>
          <ac:spMkLst>
            <pc:docMk/>
            <pc:sldMk cId="1071501427" sldId="1040"/>
            <ac:spMk id="3" creationId="{93EB16D6-11CB-4092-9D44-C889CC5233EA}"/>
          </ac:spMkLst>
        </pc:spChg>
        <pc:spChg chg="mod">
          <ac:chgData name="Alfred Asterjadhi" userId="39de57b9-85c0-4fd1-aaac-8ca2b6560ad0" providerId="ADAL" clId="{E8D6695F-77A2-463F-A064-D19B78EB17DB}" dt="2024-03-14T21:47:07.066" v="572"/>
          <ac:spMkLst>
            <pc:docMk/>
            <pc:sldMk cId="1071501427" sldId="1040"/>
            <ac:spMk id="6" creationId="{536B0377-C8E2-442F-A310-3A1EE7A7D0C0}"/>
          </ac:spMkLst>
        </pc:spChg>
      </pc:sldChg>
      <pc:sldChg chg="modSp mod">
        <pc:chgData name="Alfred Asterjadhi" userId="39de57b9-85c0-4fd1-aaac-8ca2b6560ad0" providerId="ADAL" clId="{E8D6695F-77A2-463F-A064-D19B78EB17DB}" dt="2024-03-14T21:47:02.501" v="571" actId="20577"/>
        <pc:sldMkLst>
          <pc:docMk/>
          <pc:sldMk cId="3217987082" sldId="1042"/>
        </pc:sldMkLst>
        <pc:spChg chg="mod">
          <ac:chgData name="Alfred Asterjadhi" userId="39de57b9-85c0-4fd1-aaac-8ca2b6560ad0" providerId="ADAL" clId="{E8D6695F-77A2-463F-A064-D19B78EB17DB}" dt="2024-03-14T21:47:02.501" v="571" actId="20577"/>
          <ac:spMkLst>
            <pc:docMk/>
            <pc:sldMk cId="3217987082" sldId="1042"/>
            <ac:spMk id="6" creationId="{7488035E-BDAD-477C-AA55-E8989C4B7B8C}"/>
          </ac:spMkLst>
        </pc:spChg>
        <pc:spChg chg="mod">
          <ac:chgData name="Alfred Asterjadhi" userId="39de57b9-85c0-4fd1-aaac-8ca2b6560ad0" providerId="ADAL" clId="{E8D6695F-77A2-463F-A064-D19B78EB17DB}" dt="2024-03-14T15:21:58.307" v="93" actId="20577"/>
          <ac:spMkLst>
            <pc:docMk/>
            <pc:sldMk cId="3217987082" sldId="1042"/>
            <ac:spMk id="7" creationId="{3126AA10-DC1C-4E34-80DA-B427588F2BD9}"/>
          </ac:spMkLst>
        </pc:spChg>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pChg chg="del">
          <ac:chgData name="Alfred Asterjadhi" userId="39de57b9-85c0-4fd1-aaac-8ca2b6560ad0" providerId="ADAL" clId="{E8D6695F-77A2-463F-A064-D19B78EB17DB}" dt="2024-03-13T23:06:36.523" v="2" actId="6264"/>
          <ac:spMkLst>
            <pc:docMk/>
            <pc:sldMk cId="566617522" sldId="1043"/>
            <ac:spMk id="2" creationId="{79D8212C-4103-D334-B19D-61694B626CBA}"/>
          </ac:spMkLst>
        </pc:spChg>
        <pc:spChg chg="mod ord">
          <ac:chgData name="Alfred Asterjadhi" userId="39de57b9-85c0-4fd1-aaac-8ca2b6560ad0" providerId="ADAL" clId="{E8D6695F-77A2-463F-A064-D19B78EB17DB}" dt="2024-03-25T01:44:22.234" v="1269" actId="404"/>
          <ac:spMkLst>
            <pc:docMk/>
            <pc:sldMk cId="566617522" sldId="1043"/>
            <ac:spMk id="3" creationId="{CF44AB6B-40B6-FDAE-0931-80359FC06C77}"/>
          </ac:spMkLst>
        </pc:spChg>
        <pc:spChg chg="mod ord">
          <ac:chgData name="Alfred Asterjadhi" userId="39de57b9-85c0-4fd1-aaac-8ca2b6560ad0" providerId="ADAL" clId="{E8D6695F-77A2-463F-A064-D19B78EB17DB}" dt="2024-03-13T23:06:36.523" v="2" actId="6264"/>
          <ac:spMkLst>
            <pc:docMk/>
            <pc:sldMk cId="566617522" sldId="1043"/>
            <ac:spMk id="4" creationId="{6BD4BCF9-F321-394C-72E8-877A04CC4867}"/>
          </ac:spMkLst>
        </pc:spChg>
        <pc:spChg chg="mod ord">
          <ac:chgData name="Alfred Asterjadhi" userId="39de57b9-85c0-4fd1-aaac-8ca2b6560ad0" providerId="ADAL" clId="{E8D6695F-77A2-463F-A064-D19B78EB17DB}" dt="2024-03-13T23:06:36.523" v="2" actId="6264"/>
          <ac:spMkLst>
            <pc:docMk/>
            <pc:sldMk cId="566617522" sldId="1043"/>
            <ac:spMk id="5" creationId="{23A938C5-2509-6861-4E28-B996224DF485}"/>
          </ac:spMkLst>
        </pc:spChg>
        <pc:spChg chg="mod ord">
          <ac:chgData name="Alfred Asterjadhi" userId="39de57b9-85c0-4fd1-aaac-8ca2b6560ad0" providerId="ADAL" clId="{E8D6695F-77A2-463F-A064-D19B78EB17DB}" dt="2024-03-14T21:47:12.847" v="577"/>
          <ac:spMkLst>
            <pc:docMk/>
            <pc:sldMk cId="566617522" sldId="1043"/>
            <ac:spMk id="6" creationId="{7742583C-3785-7CB2-3B32-ACDC1F4F8D67}"/>
          </ac:spMkLst>
        </pc:spChg>
        <pc:spChg chg="add del mod">
          <ac:chgData name="Alfred Asterjadhi" userId="39de57b9-85c0-4fd1-aaac-8ca2b6560ad0" providerId="ADAL" clId="{E8D6695F-77A2-463F-A064-D19B78EB17DB}" dt="2024-03-13T23:06:36.523" v="2" actId="6264"/>
          <ac:spMkLst>
            <pc:docMk/>
            <pc:sldMk cId="566617522" sldId="1043"/>
            <ac:spMk id="7" creationId="{80822807-3629-8EBA-FF76-9EF1C251EFF9}"/>
          </ac:spMkLst>
        </pc:spChg>
        <pc:spChg chg="add del mod">
          <ac:chgData name="Alfred Asterjadhi" userId="39de57b9-85c0-4fd1-aaac-8ca2b6560ad0" providerId="ADAL" clId="{E8D6695F-77A2-463F-A064-D19B78EB17DB}" dt="2024-03-13T23:06:36.523" v="2" actId="6264"/>
          <ac:spMkLst>
            <pc:docMk/>
            <pc:sldMk cId="566617522" sldId="1043"/>
            <ac:spMk id="8" creationId="{831C9F0A-45FD-036F-EEBA-BFD8F18098FA}"/>
          </ac:spMkLst>
        </pc:spChg>
        <pc:spChg chg="add del mod">
          <ac:chgData name="Alfred Asterjadhi" userId="39de57b9-85c0-4fd1-aaac-8ca2b6560ad0" providerId="ADAL" clId="{E8D6695F-77A2-463F-A064-D19B78EB17DB}" dt="2024-03-13T23:06:36.523" v="2" actId="6264"/>
          <ac:spMkLst>
            <pc:docMk/>
            <pc:sldMk cId="566617522" sldId="1043"/>
            <ac:spMk id="9" creationId="{09934DC1-F617-05CF-314B-D0A16F7E3DE5}"/>
          </ac:spMkLst>
        </pc:spChg>
        <pc:spChg chg="add del mod">
          <ac:chgData name="Alfred Asterjadhi" userId="39de57b9-85c0-4fd1-aaac-8ca2b6560ad0" providerId="ADAL" clId="{E8D6695F-77A2-463F-A064-D19B78EB17DB}" dt="2024-03-13T23:06:36.523" v="2" actId="6264"/>
          <ac:spMkLst>
            <pc:docMk/>
            <pc:sldMk cId="566617522" sldId="1043"/>
            <ac:spMk id="10" creationId="{025CB672-08E1-009B-582D-F8523834436C}"/>
          </ac:spMkLst>
        </pc:spChg>
        <pc:spChg chg="add mod ord">
          <ac:chgData name="Alfred Asterjadhi" userId="39de57b9-85c0-4fd1-aaac-8ca2b6560ad0" providerId="ADAL" clId="{E8D6695F-77A2-463F-A064-D19B78EB17DB}" dt="2024-03-14T21:39:57.536" v="311" actId="6549"/>
          <ac:spMkLst>
            <pc:docMk/>
            <pc:sldMk cId="566617522" sldId="1043"/>
            <ac:spMk id="11" creationId="{95EAFD68-F190-B166-58F1-54A9DE489FEF}"/>
          </ac:spMkLst>
        </pc:spChg>
        <pc:spChg chg="add del">
          <ac:chgData name="Alfred Asterjadhi" userId="39de57b9-85c0-4fd1-aaac-8ca2b6560ad0" providerId="ADAL" clId="{E8D6695F-77A2-463F-A064-D19B78EB17DB}" dt="2024-03-13T23:06:49.789" v="5" actId="22"/>
          <ac:spMkLst>
            <pc:docMk/>
            <pc:sldMk cId="566617522" sldId="1043"/>
            <ac:spMk id="13" creationId="{581408BF-25C5-D50C-0581-C132D2755EFE}"/>
          </ac:spMkLst>
        </pc:spChg>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pChg chg="mod ord">
          <ac:chgData name="Alfred Asterjadhi" userId="39de57b9-85c0-4fd1-aaac-8ca2b6560ad0" providerId="ADAL" clId="{E8D6695F-77A2-463F-A064-D19B78EB17DB}" dt="2024-03-14T21:34:45.576" v="163" actId="6264"/>
          <ac:spMkLst>
            <pc:docMk/>
            <pc:sldMk cId="3722711038" sldId="1044"/>
            <ac:spMk id="2" creationId="{60B7FC49-5D5A-1F10-3C56-EBD1E6ADBFEC}"/>
          </ac:spMkLst>
        </pc:spChg>
        <pc:spChg chg="mod ord">
          <ac:chgData name="Alfred Asterjadhi" userId="39de57b9-85c0-4fd1-aaac-8ca2b6560ad0" providerId="ADAL" clId="{E8D6695F-77A2-463F-A064-D19B78EB17DB}" dt="2024-03-25T21:11:20.825" v="1320" actId="20577"/>
          <ac:spMkLst>
            <pc:docMk/>
            <pc:sldMk cId="3722711038" sldId="1044"/>
            <ac:spMk id="3" creationId="{C4DE4DF7-0DCD-2163-160B-BCC873E03F03}"/>
          </ac:spMkLst>
        </pc:spChg>
        <pc:spChg chg="mod ord">
          <ac:chgData name="Alfred Asterjadhi" userId="39de57b9-85c0-4fd1-aaac-8ca2b6560ad0" providerId="ADAL" clId="{E8D6695F-77A2-463F-A064-D19B78EB17DB}" dt="2024-03-14T21:34:45.576" v="163" actId="6264"/>
          <ac:spMkLst>
            <pc:docMk/>
            <pc:sldMk cId="3722711038" sldId="1044"/>
            <ac:spMk id="4" creationId="{EE784E42-1BC4-9487-48DF-883486FA426E}"/>
          </ac:spMkLst>
        </pc:spChg>
        <pc:spChg chg="mod ord">
          <ac:chgData name="Alfred Asterjadhi" userId="39de57b9-85c0-4fd1-aaac-8ca2b6560ad0" providerId="ADAL" clId="{E8D6695F-77A2-463F-A064-D19B78EB17DB}" dt="2024-03-14T21:34:45.576" v="163" actId="6264"/>
          <ac:spMkLst>
            <pc:docMk/>
            <pc:sldMk cId="3722711038" sldId="1044"/>
            <ac:spMk id="5" creationId="{2A93EB38-318C-9B75-0149-84C940C745BD}"/>
          </ac:spMkLst>
        </pc:spChg>
        <pc:spChg chg="mod ord">
          <ac:chgData name="Alfred Asterjadhi" userId="39de57b9-85c0-4fd1-aaac-8ca2b6560ad0" providerId="ADAL" clId="{E8D6695F-77A2-463F-A064-D19B78EB17DB}" dt="2024-03-14T21:47:08.325" v="573"/>
          <ac:spMkLst>
            <pc:docMk/>
            <pc:sldMk cId="3722711038" sldId="1044"/>
            <ac:spMk id="6" creationId="{9CB6E1C6-3932-E859-E8F7-4D6D76A83248}"/>
          </ac:spMkLst>
        </pc:spChg>
        <pc:spChg chg="add del mod">
          <ac:chgData name="Alfred Asterjadhi" userId="39de57b9-85c0-4fd1-aaac-8ca2b6560ad0" providerId="ADAL" clId="{E8D6695F-77A2-463F-A064-D19B78EB17DB}" dt="2024-03-14T21:34:45.576" v="163" actId="6264"/>
          <ac:spMkLst>
            <pc:docMk/>
            <pc:sldMk cId="3722711038" sldId="1044"/>
            <ac:spMk id="7" creationId="{B664162B-1B24-66A2-889A-8C3A5BD28A37}"/>
          </ac:spMkLst>
        </pc:spChg>
        <pc:spChg chg="add del mod">
          <ac:chgData name="Alfred Asterjadhi" userId="39de57b9-85c0-4fd1-aaac-8ca2b6560ad0" providerId="ADAL" clId="{E8D6695F-77A2-463F-A064-D19B78EB17DB}" dt="2024-03-14T21:34:45.576" v="163" actId="6264"/>
          <ac:spMkLst>
            <pc:docMk/>
            <pc:sldMk cId="3722711038" sldId="1044"/>
            <ac:spMk id="8" creationId="{2A1EE64E-F7E5-1D95-0944-45E173B9DBA7}"/>
          </ac:spMkLst>
        </pc:spChg>
        <pc:spChg chg="add del mod">
          <ac:chgData name="Alfred Asterjadhi" userId="39de57b9-85c0-4fd1-aaac-8ca2b6560ad0" providerId="ADAL" clId="{E8D6695F-77A2-463F-A064-D19B78EB17DB}" dt="2024-03-14T21:34:45.576" v="163" actId="6264"/>
          <ac:spMkLst>
            <pc:docMk/>
            <pc:sldMk cId="3722711038" sldId="1044"/>
            <ac:spMk id="9" creationId="{577CB120-0B05-46C0-9299-2230A6B9F83A}"/>
          </ac:spMkLst>
        </pc:spChg>
        <pc:spChg chg="add del mod">
          <ac:chgData name="Alfred Asterjadhi" userId="39de57b9-85c0-4fd1-aaac-8ca2b6560ad0" providerId="ADAL" clId="{E8D6695F-77A2-463F-A064-D19B78EB17DB}" dt="2024-03-14T21:34:45.576" v="163" actId="6264"/>
          <ac:spMkLst>
            <pc:docMk/>
            <pc:sldMk cId="3722711038" sldId="1044"/>
            <ac:spMk id="10" creationId="{DAF30CB5-75E3-647F-ADF7-3211974CF6FA}"/>
          </ac:spMkLst>
        </pc:spChg>
        <pc:spChg chg="add del mod">
          <ac:chgData name="Alfred Asterjadhi" userId="39de57b9-85c0-4fd1-aaac-8ca2b6560ad0" providerId="ADAL" clId="{E8D6695F-77A2-463F-A064-D19B78EB17DB}" dt="2024-03-14T21:34:45.576" v="163" actId="6264"/>
          <ac:spMkLst>
            <pc:docMk/>
            <pc:sldMk cId="3722711038" sldId="1044"/>
            <ac:spMk id="11" creationId="{68899558-5DFC-D052-DD46-922D8126362C}"/>
          </ac:spMkLst>
        </pc:spChg>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pChg chg="mod ord">
          <ac:chgData name="Alfred Asterjadhi" userId="39de57b9-85c0-4fd1-aaac-8ca2b6560ad0" providerId="ADAL" clId="{E8D6695F-77A2-463F-A064-D19B78EB17DB}" dt="2024-03-14T21:35:37.547" v="204" actId="6264"/>
          <ac:spMkLst>
            <pc:docMk/>
            <pc:sldMk cId="4157341486" sldId="1045"/>
            <ac:spMk id="2" creationId="{C1A63823-6AC1-418A-85F3-DEB4AEDE69AD}"/>
          </ac:spMkLst>
        </pc:spChg>
        <pc:spChg chg="mod ord">
          <ac:chgData name="Alfred Asterjadhi" userId="39de57b9-85c0-4fd1-aaac-8ca2b6560ad0" providerId="ADAL" clId="{E8D6695F-77A2-463F-A064-D19B78EB17DB}" dt="2024-03-14T23:07:51.895" v="716" actId="6549"/>
          <ac:spMkLst>
            <pc:docMk/>
            <pc:sldMk cId="4157341486" sldId="1045"/>
            <ac:spMk id="3" creationId="{7C8345AC-1C26-2FA2-68F2-3810ECAD9EC6}"/>
          </ac:spMkLst>
        </pc:spChg>
        <pc:spChg chg="mod ord">
          <ac:chgData name="Alfred Asterjadhi" userId="39de57b9-85c0-4fd1-aaac-8ca2b6560ad0" providerId="ADAL" clId="{E8D6695F-77A2-463F-A064-D19B78EB17DB}" dt="2024-03-14T21:35:37.547" v="204" actId="6264"/>
          <ac:spMkLst>
            <pc:docMk/>
            <pc:sldMk cId="4157341486" sldId="1045"/>
            <ac:spMk id="4" creationId="{71865A15-D87A-1090-0494-35C0CAD91EEF}"/>
          </ac:spMkLst>
        </pc:spChg>
        <pc:spChg chg="mod ord">
          <ac:chgData name="Alfred Asterjadhi" userId="39de57b9-85c0-4fd1-aaac-8ca2b6560ad0" providerId="ADAL" clId="{E8D6695F-77A2-463F-A064-D19B78EB17DB}" dt="2024-03-14T21:35:37.547" v="204" actId="6264"/>
          <ac:spMkLst>
            <pc:docMk/>
            <pc:sldMk cId="4157341486" sldId="1045"/>
            <ac:spMk id="5" creationId="{723FB66F-211F-C0F6-E29E-E5164FA4FB88}"/>
          </ac:spMkLst>
        </pc:spChg>
        <pc:spChg chg="mod ord">
          <ac:chgData name="Alfred Asterjadhi" userId="39de57b9-85c0-4fd1-aaac-8ca2b6560ad0" providerId="ADAL" clId="{E8D6695F-77A2-463F-A064-D19B78EB17DB}" dt="2024-03-14T21:47:09.591" v="574"/>
          <ac:spMkLst>
            <pc:docMk/>
            <pc:sldMk cId="4157341486" sldId="1045"/>
            <ac:spMk id="6" creationId="{86AEABF7-4CC9-5361-159D-6F27A53C50AC}"/>
          </ac:spMkLst>
        </pc:spChg>
        <pc:spChg chg="add del mod">
          <ac:chgData name="Alfred Asterjadhi" userId="39de57b9-85c0-4fd1-aaac-8ca2b6560ad0" providerId="ADAL" clId="{E8D6695F-77A2-463F-A064-D19B78EB17DB}" dt="2024-03-14T21:35:37.547" v="204" actId="6264"/>
          <ac:spMkLst>
            <pc:docMk/>
            <pc:sldMk cId="4157341486" sldId="1045"/>
            <ac:spMk id="7" creationId="{1BDE4F42-94DE-8DE5-5374-360C738164E3}"/>
          </ac:spMkLst>
        </pc:spChg>
        <pc:spChg chg="add del mod">
          <ac:chgData name="Alfred Asterjadhi" userId="39de57b9-85c0-4fd1-aaac-8ca2b6560ad0" providerId="ADAL" clId="{E8D6695F-77A2-463F-A064-D19B78EB17DB}" dt="2024-03-14T21:35:37.547" v="204" actId="6264"/>
          <ac:spMkLst>
            <pc:docMk/>
            <pc:sldMk cId="4157341486" sldId="1045"/>
            <ac:spMk id="8" creationId="{8BF376BA-EA91-0E6C-B4A6-DCA656AB8FA0}"/>
          </ac:spMkLst>
        </pc:spChg>
        <pc:spChg chg="add del mod">
          <ac:chgData name="Alfred Asterjadhi" userId="39de57b9-85c0-4fd1-aaac-8ca2b6560ad0" providerId="ADAL" clId="{E8D6695F-77A2-463F-A064-D19B78EB17DB}" dt="2024-03-14T21:35:37.547" v="204" actId="6264"/>
          <ac:spMkLst>
            <pc:docMk/>
            <pc:sldMk cId="4157341486" sldId="1045"/>
            <ac:spMk id="9" creationId="{599895A0-70D9-399E-AFDC-51B466D5F8FA}"/>
          </ac:spMkLst>
        </pc:spChg>
        <pc:spChg chg="add del mod">
          <ac:chgData name="Alfred Asterjadhi" userId="39de57b9-85c0-4fd1-aaac-8ca2b6560ad0" providerId="ADAL" clId="{E8D6695F-77A2-463F-A064-D19B78EB17DB}" dt="2024-03-14T21:35:37.547" v="204" actId="6264"/>
          <ac:spMkLst>
            <pc:docMk/>
            <pc:sldMk cId="4157341486" sldId="1045"/>
            <ac:spMk id="10" creationId="{03E57DCB-F154-98D9-627C-81DBBD0C195A}"/>
          </ac:spMkLst>
        </pc:spChg>
        <pc:spChg chg="add del mod">
          <ac:chgData name="Alfred Asterjadhi" userId="39de57b9-85c0-4fd1-aaac-8ca2b6560ad0" providerId="ADAL" clId="{E8D6695F-77A2-463F-A064-D19B78EB17DB}" dt="2024-03-14T21:35:37.547" v="204" actId="6264"/>
          <ac:spMkLst>
            <pc:docMk/>
            <pc:sldMk cId="4157341486" sldId="1045"/>
            <ac:spMk id="11" creationId="{A84A0FD9-EA94-7F55-6A36-E67EFA1F99F9}"/>
          </ac:spMkLst>
        </pc:spChg>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pChg chg="mod ord">
          <ac:chgData name="Alfred Asterjadhi" userId="39de57b9-85c0-4fd1-aaac-8ca2b6560ad0" providerId="ADAL" clId="{E8D6695F-77A2-463F-A064-D19B78EB17DB}" dt="2024-03-14T21:38:03.627" v="261" actId="6264"/>
          <ac:spMkLst>
            <pc:docMk/>
            <pc:sldMk cId="1066942931" sldId="1046"/>
            <ac:spMk id="2" creationId="{9B60B476-EFB1-B4AF-D552-C911A16E39CA}"/>
          </ac:spMkLst>
        </pc:spChg>
        <pc:spChg chg="mod ord">
          <ac:chgData name="Alfred Asterjadhi" userId="39de57b9-85c0-4fd1-aaac-8ca2b6560ad0" providerId="ADAL" clId="{E8D6695F-77A2-463F-A064-D19B78EB17DB}" dt="2024-03-25T01:42:26.144" v="1202" actId="20577"/>
          <ac:spMkLst>
            <pc:docMk/>
            <pc:sldMk cId="1066942931" sldId="1046"/>
            <ac:spMk id="3" creationId="{AA30300E-6E0D-80E7-3F2E-3B27B601D3FC}"/>
          </ac:spMkLst>
        </pc:spChg>
        <pc:spChg chg="mod ord">
          <ac:chgData name="Alfred Asterjadhi" userId="39de57b9-85c0-4fd1-aaac-8ca2b6560ad0" providerId="ADAL" clId="{E8D6695F-77A2-463F-A064-D19B78EB17DB}" dt="2024-03-14T21:38:03.627" v="261" actId="6264"/>
          <ac:spMkLst>
            <pc:docMk/>
            <pc:sldMk cId="1066942931" sldId="1046"/>
            <ac:spMk id="4" creationId="{27D1E212-BB5C-461E-C08D-29CA6328656B}"/>
          </ac:spMkLst>
        </pc:spChg>
        <pc:spChg chg="mod ord">
          <ac:chgData name="Alfred Asterjadhi" userId="39de57b9-85c0-4fd1-aaac-8ca2b6560ad0" providerId="ADAL" clId="{E8D6695F-77A2-463F-A064-D19B78EB17DB}" dt="2024-03-14T21:38:03.627" v="261" actId="6264"/>
          <ac:spMkLst>
            <pc:docMk/>
            <pc:sldMk cId="1066942931" sldId="1046"/>
            <ac:spMk id="5" creationId="{3502709A-D20F-968E-D041-920EBB646318}"/>
          </ac:spMkLst>
        </pc:spChg>
        <pc:spChg chg="mod ord">
          <ac:chgData name="Alfred Asterjadhi" userId="39de57b9-85c0-4fd1-aaac-8ca2b6560ad0" providerId="ADAL" clId="{E8D6695F-77A2-463F-A064-D19B78EB17DB}" dt="2024-03-14T21:47:10.724" v="575"/>
          <ac:spMkLst>
            <pc:docMk/>
            <pc:sldMk cId="1066942931" sldId="1046"/>
            <ac:spMk id="6" creationId="{010D002C-DEFE-F59A-16C7-5CBDA1C75BF5}"/>
          </ac:spMkLst>
        </pc:spChg>
        <pc:spChg chg="add del mod">
          <ac:chgData name="Alfred Asterjadhi" userId="39de57b9-85c0-4fd1-aaac-8ca2b6560ad0" providerId="ADAL" clId="{E8D6695F-77A2-463F-A064-D19B78EB17DB}" dt="2024-03-14T21:38:03.627" v="261" actId="6264"/>
          <ac:spMkLst>
            <pc:docMk/>
            <pc:sldMk cId="1066942931" sldId="1046"/>
            <ac:spMk id="7" creationId="{98E75545-053F-1F5E-7A86-5A0FE4CFF75E}"/>
          </ac:spMkLst>
        </pc:spChg>
        <pc:spChg chg="add del mod">
          <ac:chgData name="Alfred Asterjadhi" userId="39de57b9-85c0-4fd1-aaac-8ca2b6560ad0" providerId="ADAL" clId="{E8D6695F-77A2-463F-A064-D19B78EB17DB}" dt="2024-03-14T21:38:03.627" v="261" actId="6264"/>
          <ac:spMkLst>
            <pc:docMk/>
            <pc:sldMk cId="1066942931" sldId="1046"/>
            <ac:spMk id="8" creationId="{5950394C-CAD5-6884-12DF-79FAC038202D}"/>
          </ac:spMkLst>
        </pc:spChg>
        <pc:spChg chg="add del mod">
          <ac:chgData name="Alfred Asterjadhi" userId="39de57b9-85c0-4fd1-aaac-8ca2b6560ad0" providerId="ADAL" clId="{E8D6695F-77A2-463F-A064-D19B78EB17DB}" dt="2024-03-14T21:38:03.627" v="261" actId="6264"/>
          <ac:spMkLst>
            <pc:docMk/>
            <pc:sldMk cId="1066942931" sldId="1046"/>
            <ac:spMk id="9" creationId="{14EFA5F3-5B14-D407-C432-DB8AEB78F811}"/>
          </ac:spMkLst>
        </pc:spChg>
        <pc:spChg chg="add del mod">
          <ac:chgData name="Alfred Asterjadhi" userId="39de57b9-85c0-4fd1-aaac-8ca2b6560ad0" providerId="ADAL" clId="{E8D6695F-77A2-463F-A064-D19B78EB17DB}" dt="2024-03-14T21:38:03.627" v="261" actId="6264"/>
          <ac:spMkLst>
            <pc:docMk/>
            <pc:sldMk cId="1066942931" sldId="1046"/>
            <ac:spMk id="10" creationId="{CF74B3E1-768C-E85E-D253-498E87EE6D47}"/>
          </ac:spMkLst>
        </pc:spChg>
        <pc:spChg chg="add del mod">
          <ac:chgData name="Alfred Asterjadhi" userId="39de57b9-85c0-4fd1-aaac-8ca2b6560ad0" providerId="ADAL" clId="{E8D6695F-77A2-463F-A064-D19B78EB17DB}" dt="2024-03-14T21:38:03.627" v="261" actId="6264"/>
          <ac:spMkLst>
            <pc:docMk/>
            <pc:sldMk cId="1066942931" sldId="1046"/>
            <ac:spMk id="11" creationId="{931D8EEA-118B-230E-1766-55A144AA0B84}"/>
          </ac:spMkLst>
        </pc:spChg>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pChg chg="mod ord">
          <ac:chgData name="Alfred Asterjadhi" userId="39de57b9-85c0-4fd1-aaac-8ca2b6560ad0" providerId="ADAL" clId="{E8D6695F-77A2-463F-A064-D19B78EB17DB}" dt="2024-03-14T21:39:10.132" v="299" actId="6264"/>
          <ac:spMkLst>
            <pc:docMk/>
            <pc:sldMk cId="3887222506" sldId="1047"/>
            <ac:spMk id="2" creationId="{06C23353-0955-A368-29B7-92959441C57F}"/>
          </ac:spMkLst>
        </pc:spChg>
        <pc:spChg chg="mod ord">
          <ac:chgData name="Alfred Asterjadhi" userId="39de57b9-85c0-4fd1-aaac-8ca2b6560ad0" providerId="ADAL" clId="{E8D6695F-77A2-463F-A064-D19B78EB17DB}" dt="2024-03-19T22:06:00.855" v="1103" actId="20577"/>
          <ac:spMkLst>
            <pc:docMk/>
            <pc:sldMk cId="3887222506" sldId="1047"/>
            <ac:spMk id="3" creationId="{8A18FF9F-E1C0-D4D3-7BA8-C2244377E2C5}"/>
          </ac:spMkLst>
        </pc:spChg>
        <pc:spChg chg="mod ord">
          <ac:chgData name="Alfred Asterjadhi" userId="39de57b9-85c0-4fd1-aaac-8ca2b6560ad0" providerId="ADAL" clId="{E8D6695F-77A2-463F-A064-D19B78EB17DB}" dt="2024-03-14T21:39:10.132" v="299" actId="6264"/>
          <ac:spMkLst>
            <pc:docMk/>
            <pc:sldMk cId="3887222506" sldId="1047"/>
            <ac:spMk id="4" creationId="{86EC37ED-F81A-F29F-D036-46EE732859AF}"/>
          </ac:spMkLst>
        </pc:spChg>
        <pc:spChg chg="mod ord">
          <ac:chgData name="Alfred Asterjadhi" userId="39de57b9-85c0-4fd1-aaac-8ca2b6560ad0" providerId="ADAL" clId="{E8D6695F-77A2-463F-A064-D19B78EB17DB}" dt="2024-03-14T21:39:10.132" v="299" actId="6264"/>
          <ac:spMkLst>
            <pc:docMk/>
            <pc:sldMk cId="3887222506" sldId="1047"/>
            <ac:spMk id="5" creationId="{4F66D8FE-B18A-71B2-BFDA-9DD09AB509A8}"/>
          </ac:spMkLst>
        </pc:spChg>
        <pc:spChg chg="mod ord">
          <ac:chgData name="Alfred Asterjadhi" userId="39de57b9-85c0-4fd1-aaac-8ca2b6560ad0" providerId="ADAL" clId="{E8D6695F-77A2-463F-A064-D19B78EB17DB}" dt="2024-03-14T21:47:11.772" v="576"/>
          <ac:spMkLst>
            <pc:docMk/>
            <pc:sldMk cId="3887222506" sldId="1047"/>
            <ac:spMk id="6" creationId="{37B0A76E-F6D6-3B10-1F73-C240085DEEB4}"/>
          </ac:spMkLst>
        </pc:spChg>
        <pc:spChg chg="add del mod">
          <ac:chgData name="Alfred Asterjadhi" userId="39de57b9-85c0-4fd1-aaac-8ca2b6560ad0" providerId="ADAL" clId="{E8D6695F-77A2-463F-A064-D19B78EB17DB}" dt="2024-03-14T21:39:10.132" v="299" actId="6264"/>
          <ac:spMkLst>
            <pc:docMk/>
            <pc:sldMk cId="3887222506" sldId="1047"/>
            <ac:spMk id="7" creationId="{CAB29467-E9BF-251C-D06B-167812924151}"/>
          </ac:spMkLst>
        </pc:spChg>
        <pc:spChg chg="add del mod">
          <ac:chgData name="Alfred Asterjadhi" userId="39de57b9-85c0-4fd1-aaac-8ca2b6560ad0" providerId="ADAL" clId="{E8D6695F-77A2-463F-A064-D19B78EB17DB}" dt="2024-03-14T21:39:10.132" v="299" actId="6264"/>
          <ac:spMkLst>
            <pc:docMk/>
            <pc:sldMk cId="3887222506" sldId="1047"/>
            <ac:spMk id="8" creationId="{5253D776-2352-A858-C7B7-84444565B6C0}"/>
          </ac:spMkLst>
        </pc:spChg>
        <pc:spChg chg="add del mod">
          <ac:chgData name="Alfred Asterjadhi" userId="39de57b9-85c0-4fd1-aaac-8ca2b6560ad0" providerId="ADAL" clId="{E8D6695F-77A2-463F-A064-D19B78EB17DB}" dt="2024-03-14T21:39:10.132" v="299" actId="6264"/>
          <ac:spMkLst>
            <pc:docMk/>
            <pc:sldMk cId="3887222506" sldId="1047"/>
            <ac:spMk id="9" creationId="{E4F4EA4D-8709-5AF7-C789-DBAD413F1CFF}"/>
          </ac:spMkLst>
        </pc:spChg>
        <pc:spChg chg="add del mod">
          <ac:chgData name="Alfred Asterjadhi" userId="39de57b9-85c0-4fd1-aaac-8ca2b6560ad0" providerId="ADAL" clId="{E8D6695F-77A2-463F-A064-D19B78EB17DB}" dt="2024-03-14T21:39:10.132" v="299" actId="6264"/>
          <ac:spMkLst>
            <pc:docMk/>
            <pc:sldMk cId="3887222506" sldId="1047"/>
            <ac:spMk id="10" creationId="{8550D836-1A81-5915-A54A-8CED7C9911EB}"/>
          </ac:spMkLst>
        </pc:spChg>
        <pc:spChg chg="add del mod">
          <ac:chgData name="Alfred Asterjadhi" userId="39de57b9-85c0-4fd1-aaac-8ca2b6560ad0" providerId="ADAL" clId="{E8D6695F-77A2-463F-A064-D19B78EB17DB}" dt="2024-03-14T21:39:10.132" v="299" actId="6264"/>
          <ac:spMkLst>
            <pc:docMk/>
            <pc:sldMk cId="3887222506" sldId="1047"/>
            <ac:spMk id="11" creationId="{B9FC4B7A-A256-1143-4DC7-A04DE5814D6F}"/>
          </ac:spMkLst>
        </pc:spChg>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pChg chg="del">
          <ac:chgData name="Alfred Asterjadhi" userId="39de57b9-85c0-4fd1-aaac-8ca2b6560ad0" providerId="ADAL" clId="{E8D6695F-77A2-463F-A064-D19B78EB17DB}" dt="2024-03-14T21:31:46.521" v="132" actId="6264"/>
          <ac:spMkLst>
            <pc:docMk/>
            <pc:sldMk cId="1489029295" sldId="1048"/>
            <ac:spMk id="2" creationId="{39740DA8-D40F-64F5-FCE6-5D39CED02B0D}"/>
          </ac:spMkLst>
        </pc:spChg>
        <pc:spChg chg="mod ord">
          <ac:chgData name="Alfred Asterjadhi" userId="39de57b9-85c0-4fd1-aaac-8ca2b6560ad0" providerId="ADAL" clId="{E8D6695F-77A2-463F-A064-D19B78EB17DB}" dt="2024-03-19T22:06:28.552" v="1109" actId="20577"/>
          <ac:spMkLst>
            <pc:docMk/>
            <pc:sldMk cId="1489029295" sldId="1048"/>
            <ac:spMk id="3" creationId="{EF815B64-0740-8123-E258-849654719FF3}"/>
          </ac:spMkLst>
        </pc:spChg>
        <pc:spChg chg="mod ord">
          <ac:chgData name="Alfred Asterjadhi" userId="39de57b9-85c0-4fd1-aaac-8ca2b6560ad0" providerId="ADAL" clId="{E8D6695F-77A2-463F-A064-D19B78EB17DB}" dt="2024-03-14T21:41:03.379" v="360" actId="6264"/>
          <ac:spMkLst>
            <pc:docMk/>
            <pc:sldMk cId="1489029295" sldId="1048"/>
            <ac:spMk id="4" creationId="{78D70477-8971-86B5-505B-C34F19FF367A}"/>
          </ac:spMkLst>
        </pc:spChg>
        <pc:spChg chg="mod ord">
          <ac:chgData name="Alfred Asterjadhi" userId="39de57b9-85c0-4fd1-aaac-8ca2b6560ad0" providerId="ADAL" clId="{E8D6695F-77A2-463F-A064-D19B78EB17DB}" dt="2024-03-14T21:41:03.379" v="360" actId="6264"/>
          <ac:spMkLst>
            <pc:docMk/>
            <pc:sldMk cId="1489029295" sldId="1048"/>
            <ac:spMk id="5" creationId="{F9509607-AA5F-0A55-2AD7-E3E5665E4593}"/>
          </ac:spMkLst>
        </pc:spChg>
        <pc:spChg chg="mod ord">
          <ac:chgData name="Alfred Asterjadhi" userId="39de57b9-85c0-4fd1-aaac-8ca2b6560ad0" providerId="ADAL" clId="{E8D6695F-77A2-463F-A064-D19B78EB17DB}" dt="2024-03-14T21:47:13.927" v="578"/>
          <ac:spMkLst>
            <pc:docMk/>
            <pc:sldMk cId="1489029295" sldId="1048"/>
            <ac:spMk id="6" creationId="{C54F2073-7BF7-0B0D-721A-615B77537F6F}"/>
          </ac:spMkLst>
        </pc:spChg>
        <pc:spChg chg="add del mod">
          <ac:chgData name="Alfred Asterjadhi" userId="39de57b9-85c0-4fd1-aaac-8ca2b6560ad0" providerId="ADAL" clId="{E8D6695F-77A2-463F-A064-D19B78EB17DB}" dt="2024-03-14T21:31:46.521" v="132" actId="6264"/>
          <ac:spMkLst>
            <pc:docMk/>
            <pc:sldMk cId="1489029295" sldId="1048"/>
            <ac:spMk id="7" creationId="{77D6A20D-BD8E-FB6B-2D86-CDB33CC2FC0A}"/>
          </ac:spMkLst>
        </pc:spChg>
        <pc:spChg chg="add del mod">
          <ac:chgData name="Alfred Asterjadhi" userId="39de57b9-85c0-4fd1-aaac-8ca2b6560ad0" providerId="ADAL" clId="{E8D6695F-77A2-463F-A064-D19B78EB17DB}" dt="2024-03-14T21:31:46.521" v="132" actId="6264"/>
          <ac:spMkLst>
            <pc:docMk/>
            <pc:sldMk cId="1489029295" sldId="1048"/>
            <ac:spMk id="8" creationId="{D3E1BC69-02DC-291F-4C37-A1E801BDBE6B}"/>
          </ac:spMkLst>
        </pc:spChg>
        <pc:spChg chg="add del mod">
          <ac:chgData name="Alfred Asterjadhi" userId="39de57b9-85c0-4fd1-aaac-8ca2b6560ad0" providerId="ADAL" clId="{E8D6695F-77A2-463F-A064-D19B78EB17DB}" dt="2024-03-14T21:31:46.521" v="132" actId="6264"/>
          <ac:spMkLst>
            <pc:docMk/>
            <pc:sldMk cId="1489029295" sldId="1048"/>
            <ac:spMk id="9" creationId="{DB0BC538-22B3-1319-D457-8BAC2F05169B}"/>
          </ac:spMkLst>
        </pc:spChg>
        <pc:spChg chg="add del mod">
          <ac:chgData name="Alfred Asterjadhi" userId="39de57b9-85c0-4fd1-aaac-8ca2b6560ad0" providerId="ADAL" clId="{E8D6695F-77A2-463F-A064-D19B78EB17DB}" dt="2024-03-14T21:31:46.521" v="132" actId="6264"/>
          <ac:spMkLst>
            <pc:docMk/>
            <pc:sldMk cId="1489029295" sldId="1048"/>
            <ac:spMk id="10" creationId="{A271307F-3B00-8EAA-3E5D-A293B289E619}"/>
          </ac:spMkLst>
        </pc:spChg>
        <pc:spChg chg="add mod ord">
          <ac:chgData name="Alfred Asterjadhi" userId="39de57b9-85c0-4fd1-aaac-8ca2b6560ad0" providerId="ADAL" clId="{E8D6695F-77A2-463F-A064-D19B78EB17DB}" dt="2024-03-14T21:41:03.379" v="360" actId="6264"/>
          <ac:spMkLst>
            <pc:docMk/>
            <pc:sldMk cId="1489029295" sldId="1048"/>
            <ac:spMk id="11" creationId="{E43B2640-974D-F213-CD65-5C964A335910}"/>
          </ac:spMkLst>
        </pc:spChg>
        <pc:spChg chg="add del mod">
          <ac:chgData name="Alfred Asterjadhi" userId="39de57b9-85c0-4fd1-aaac-8ca2b6560ad0" providerId="ADAL" clId="{E8D6695F-77A2-463F-A064-D19B78EB17DB}" dt="2024-03-14T21:40:10.220" v="314" actId="6264"/>
          <ac:spMkLst>
            <pc:docMk/>
            <pc:sldMk cId="1489029295" sldId="1048"/>
            <ac:spMk id="12" creationId="{AEF0185C-226F-BDB7-B5AC-CACB5ED633EB}"/>
          </ac:spMkLst>
        </pc:spChg>
        <pc:spChg chg="add del mod">
          <ac:chgData name="Alfred Asterjadhi" userId="39de57b9-85c0-4fd1-aaac-8ca2b6560ad0" providerId="ADAL" clId="{E8D6695F-77A2-463F-A064-D19B78EB17DB}" dt="2024-03-14T21:40:10.220" v="314" actId="6264"/>
          <ac:spMkLst>
            <pc:docMk/>
            <pc:sldMk cId="1489029295" sldId="1048"/>
            <ac:spMk id="13" creationId="{8CA721EC-F7C2-CEB7-76AB-F6208DE8A384}"/>
          </ac:spMkLst>
        </pc:spChg>
        <pc:spChg chg="add del mod">
          <ac:chgData name="Alfred Asterjadhi" userId="39de57b9-85c0-4fd1-aaac-8ca2b6560ad0" providerId="ADAL" clId="{E8D6695F-77A2-463F-A064-D19B78EB17DB}" dt="2024-03-14T21:40:10.220" v="314" actId="6264"/>
          <ac:spMkLst>
            <pc:docMk/>
            <pc:sldMk cId="1489029295" sldId="1048"/>
            <ac:spMk id="14" creationId="{8B5D9DBC-841F-0B4C-A5D4-BD2C4F0ECC89}"/>
          </ac:spMkLst>
        </pc:spChg>
        <pc:spChg chg="add del mod">
          <ac:chgData name="Alfred Asterjadhi" userId="39de57b9-85c0-4fd1-aaac-8ca2b6560ad0" providerId="ADAL" clId="{E8D6695F-77A2-463F-A064-D19B78EB17DB}" dt="2024-03-14T21:40:10.220" v="314" actId="6264"/>
          <ac:spMkLst>
            <pc:docMk/>
            <pc:sldMk cId="1489029295" sldId="1048"/>
            <ac:spMk id="15" creationId="{9A042921-47C9-3373-9807-0FB32CD2D84E}"/>
          </ac:spMkLst>
        </pc:spChg>
        <pc:spChg chg="add del mod">
          <ac:chgData name="Alfred Asterjadhi" userId="39de57b9-85c0-4fd1-aaac-8ca2b6560ad0" providerId="ADAL" clId="{E8D6695F-77A2-463F-A064-D19B78EB17DB}" dt="2024-03-14T21:40:10.220" v="314" actId="6264"/>
          <ac:spMkLst>
            <pc:docMk/>
            <pc:sldMk cId="1489029295" sldId="1048"/>
            <ac:spMk id="16" creationId="{11E65226-8439-D27F-4FF6-CB6A582D8974}"/>
          </ac:spMkLst>
        </pc:spChg>
        <pc:spChg chg="add del mod">
          <ac:chgData name="Alfred Asterjadhi" userId="39de57b9-85c0-4fd1-aaac-8ca2b6560ad0" providerId="ADAL" clId="{E8D6695F-77A2-463F-A064-D19B78EB17DB}" dt="2024-03-14T21:41:03.379" v="360" actId="6264"/>
          <ac:spMkLst>
            <pc:docMk/>
            <pc:sldMk cId="1489029295" sldId="1048"/>
            <ac:spMk id="17" creationId="{A9098D8C-B406-4F04-B23D-F43D2A50D498}"/>
          </ac:spMkLst>
        </pc:spChg>
        <pc:spChg chg="add del mod">
          <ac:chgData name="Alfred Asterjadhi" userId="39de57b9-85c0-4fd1-aaac-8ca2b6560ad0" providerId="ADAL" clId="{E8D6695F-77A2-463F-A064-D19B78EB17DB}" dt="2024-03-14T21:41:03.379" v="360" actId="6264"/>
          <ac:spMkLst>
            <pc:docMk/>
            <pc:sldMk cId="1489029295" sldId="1048"/>
            <ac:spMk id="18" creationId="{F2DF3EDE-FA71-E82A-1D6A-A7EA5B939091}"/>
          </ac:spMkLst>
        </pc:spChg>
        <pc:spChg chg="add del mod">
          <ac:chgData name="Alfred Asterjadhi" userId="39de57b9-85c0-4fd1-aaac-8ca2b6560ad0" providerId="ADAL" clId="{E8D6695F-77A2-463F-A064-D19B78EB17DB}" dt="2024-03-14T21:41:03.379" v="360" actId="6264"/>
          <ac:spMkLst>
            <pc:docMk/>
            <pc:sldMk cId="1489029295" sldId="1048"/>
            <ac:spMk id="19" creationId="{C70785A5-F203-DF72-6F8A-5FCCE7363FCD}"/>
          </ac:spMkLst>
        </pc:spChg>
        <pc:spChg chg="add del mod">
          <ac:chgData name="Alfred Asterjadhi" userId="39de57b9-85c0-4fd1-aaac-8ca2b6560ad0" providerId="ADAL" clId="{E8D6695F-77A2-463F-A064-D19B78EB17DB}" dt="2024-03-14T21:41:03.379" v="360" actId="6264"/>
          <ac:spMkLst>
            <pc:docMk/>
            <pc:sldMk cId="1489029295" sldId="1048"/>
            <ac:spMk id="20" creationId="{00C341F7-1083-38AC-99C6-CE6851B01106}"/>
          </ac:spMkLst>
        </pc:spChg>
        <pc:spChg chg="add del mod">
          <ac:chgData name="Alfred Asterjadhi" userId="39de57b9-85c0-4fd1-aaac-8ca2b6560ad0" providerId="ADAL" clId="{E8D6695F-77A2-463F-A064-D19B78EB17DB}" dt="2024-03-14T21:41:03.379" v="360" actId="6264"/>
          <ac:spMkLst>
            <pc:docMk/>
            <pc:sldMk cId="1489029295" sldId="1048"/>
            <ac:spMk id="21" creationId="{75D93DE4-06B8-8E93-88F6-2C9509011C5E}"/>
          </ac:spMkLst>
        </pc:spChg>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pChg chg="del">
          <ac:chgData name="Alfred Asterjadhi" userId="39de57b9-85c0-4fd1-aaac-8ca2b6560ad0" providerId="ADAL" clId="{E8D6695F-77A2-463F-A064-D19B78EB17DB}" dt="2024-03-14T21:31:37.221" v="131" actId="6264"/>
          <ac:spMkLst>
            <pc:docMk/>
            <pc:sldMk cId="3970288723" sldId="1049"/>
            <ac:spMk id="2" creationId="{E4D12AEB-3B6C-1C3F-86AF-5B26B987F489}"/>
          </ac:spMkLst>
        </pc:spChg>
        <pc:spChg chg="mod ord">
          <ac:chgData name="Alfred Asterjadhi" userId="39de57b9-85c0-4fd1-aaac-8ca2b6560ad0" providerId="ADAL" clId="{E8D6695F-77A2-463F-A064-D19B78EB17DB}" dt="2024-03-19T22:06:24.620" v="1108" actId="20577"/>
          <ac:spMkLst>
            <pc:docMk/>
            <pc:sldMk cId="3970288723" sldId="1049"/>
            <ac:spMk id="3" creationId="{7F9AD3B2-F0BA-DEE1-CC12-ABD0D10EA230}"/>
          </ac:spMkLst>
        </pc:spChg>
        <pc:spChg chg="mod ord">
          <ac:chgData name="Alfred Asterjadhi" userId="39de57b9-85c0-4fd1-aaac-8ca2b6560ad0" providerId="ADAL" clId="{E8D6695F-77A2-463F-A064-D19B78EB17DB}" dt="2024-03-14T21:42:23.733" v="443" actId="6264"/>
          <ac:spMkLst>
            <pc:docMk/>
            <pc:sldMk cId="3970288723" sldId="1049"/>
            <ac:spMk id="4" creationId="{B76953ED-2003-8051-4162-F1D646E4B4DB}"/>
          </ac:spMkLst>
        </pc:spChg>
        <pc:spChg chg="mod ord">
          <ac:chgData name="Alfred Asterjadhi" userId="39de57b9-85c0-4fd1-aaac-8ca2b6560ad0" providerId="ADAL" clId="{E8D6695F-77A2-463F-A064-D19B78EB17DB}" dt="2024-03-14T21:42:23.733" v="443" actId="6264"/>
          <ac:spMkLst>
            <pc:docMk/>
            <pc:sldMk cId="3970288723" sldId="1049"/>
            <ac:spMk id="5" creationId="{88545ED6-7E09-138D-76F0-E06ED77F092D}"/>
          </ac:spMkLst>
        </pc:spChg>
        <pc:spChg chg="mod ord">
          <ac:chgData name="Alfred Asterjadhi" userId="39de57b9-85c0-4fd1-aaac-8ca2b6560ad0" providerId="ADAL" clId="{E8D6695F-77A2-463F-A064-D19B78EB17DB}" dt="2024-03-14T21:47:15.066" v="579"/>
          <ac:spMkLst>
            <pc:docMk/>
            <pc:sldMk cId="3970288723" sldId="1049"/>
            <ac:spMk id="6" creationId="{91A81384-F302-10D6-3B02-851D523436A7}"/>
          </ac:spMkLst>
        </pc:spChg>
        <pc:spChg chg="add del mod">
          <ac:chgData name="Alfred Asterjadhi" userId="39de57b9-85c0-4fd1-aaac-8ca2b6560ad0" providerId="ADAL" clId="{E8D6695F-77A2-463F-A064-D19B78EB17DB}" dt="2024-03-14T21:31:37.221" v="131" actId="6264"/>
          <ac:spMkLst>
            <pc:docMk/>
            <pc:sldMk cId="3970288723" sldId="1049"/>
            <ac:spMk id="7" creationId="{98476413-B590-BEE1-5245-BAB2AFAB0769}"/>
          </ac:spMkLst>
        </pc:spChg>
        <pc:spChg chg="add del mod">
          <ac:chgData name="Alfred Asterjadhi" userId="39de57b9-85c0-4fd1-aaac-8ca2b6560ad0" providerId="ADAL" clId="{E8D6695F-77A2-463F-A064-D19B78EB17DB}" dt="2024-03-14T21:31:37.221" v="131" actId="6264"/>
          <ac:spMkLst>
            <pc:docMk/>
            <pc:sldMk cId="3970288723" sldId="1049"/>
            <ac:spMk id="8" creationId="{5C29CE9D-10EB-C974-C220-421CA23350E8}"/>
          </ac:spMkLst>
        </pc:spChg>
        <pc:spChg chg="add del mod">
          <ac:chgData name="Alfred Asterjadhi" userId="39de57b9-85c0-4fd1-aaac-8ca2b6560ad0" providerId="ADAL" clId="{E8D6695F-77A2-463F-A064-D19B78EB17DB}" dt="2024-03-14T21:31:37.221" v="131" actId="6264"/>
          <ac:spMkLst>
            <pc:docMk/>
            <pc:sldMk cId="3970288723" sldId="1049"/>
            <ac:spMk id="9" creationId="{5D3F38EC-00A5-8279-23B2-906F36889150}"/>
          </ac:spMkLst>
        </pc:spChg>
        <pc:spChg chg="add del mod">
          <ac:chgData name="Alfred Asterjadhi" userId="39de57b9-85c0-4fd1-aaac-8ca2b6560ad0" providerId="ADAL" clId="{E8D6695F-77A2-463F-A064-D19B78EB17DB}" dt="2024-03-14T21:31:37.221" v="131" actId="6264"/>
          <ac:spMkLst>
            <pc:docMk/>
            <pc:sldMk cId="3970288723" sldId="1049"/>
            <ac:spMk id="10" creationId="{2E9DCF2C-89FB-1F41-9FF0-456E43A2BFF3}"/>
          </ac:spMkLst>
        </pc:spChg>
        <pc:spChg chg="add mod ord">
          <ac:chgData name="Alfred Asterjadhi" userId="39de57b9-85c0-4fd1-aaac-8ca2b6560ad0" providerId="ADAL" clId="{E8D6695F-77A2-463F-A064-D19B78EB17DB}" dt="2024-03-14T21:42:23.733" v="443" actId="6264"/>
          <ac:spMkLst>
            <pc:docMk/>
            <pc:sldMk cId="3970288723" sldId="1049"/>
            <ac:spMk id="11" creationId="{859DBFBC-BDC7-573D-6753-4C0C5A9B7B34}"/>
          </ac:spMkLst>
        </pc:spChg>
        <pc:spChg chg="add del mod">
          <ac:chgData name="Alfred Asterjadhi" userId="39de57b9-85c0-4fd1-aaac-8ca2b6560ad0" providerId="ADAL" clId="{E8D6695F-77A2-463F-A064-D19B78EB17DB}" dt="2024-03-14T21:42:23.733" v="443" actId="6264"/>
          <ac:spMkLst>
            <pc:docMk/>
            <pc:sldMk cId="3970288723" sldId="1049"/>
            <ac:spMk id="12" creationId="{637745C1-3EDC-8461-A141-34034C1C024A}"/>
          </ac:spMkLst>
        </pc:spChg>
        <pc:spChg chg="add del mod">
          <ac:chgData name="Alfred Asterjadhi" userId="39de57b9-85c0-4fd1-aaac-8ca2b6560ad0" providerId="ADAL" clId="{E8D6695F-77A2-463F-A064-D19B78EB17DB}" dt="2024-03-14T21:42:23.733" v="443" actId="6264"/>
          <ac:spMkLst>
            <pc:docMk/>
            <pc:sldMk cId="3970288723" sldId="1049"/>
            <ac:spMk id="13" creationId="{44E48444-76D1-AE93-0C1A-0C650BA89181}"/>
          </ac:spMkLst>
        </pc:spChg>
        <pc:spChg chg="add del mod">
          <ac:chgData name="Alfred Asterjadhi" userId="39de57b9-85c0-4fd1-aaac-8ca2b6560ad0" providerId="ADAL" clId="{E8D6695F-77A2-463F-A064-D19B78EB17DB}" dt="2024-03-14T21:42:23.733" v="443" actId="6264"/>
          <ac:spMkLst>
            <pc:docMk/>
            <pc:sldMk cId="3970288723" sldId="1049"/>
            <ac:spMk id="14" creationId="{9D59BEC0-4564-9F85-6A3E-FF9AD43BFD98}"/>
          </ac:spMkLst>
        </pc:spChg>
        <pc:spChg chg="add del mod">
          <ac:chgData name="Alfred Asterjadhi" userId="39de57b9-85c0-4fd1-aaac-8ca2b6560ad0" providerId="ADAL" clId="{E8D6695F-77A2-463F-A064-D19B78EB17DB}" dt="2024-03-14T21:42:23.733" v="443" actId="6264"/>
          <ac:spMkLst>
            <pc:docMk/>
            <pc:sldMk cId="3970288723" sldId="1049"/>
            <ac:spMk id="15" creationId="{A74698A7-1DDE-0AF3-2D74-642E7280AAE1}"/>
          </ac:spMkLst>
        </pc:spChg>
        <pc:spChg chg="add del mod">
          <ac:chgData name="Alfred Asterjadhi" userId="39de57b9-85c0-4fd1-aaac-8ca2b6560ad0" providerId="ADAL" clId="{E8D6695F-77A2-463F-A064-D19B78EB17DB}" dt="2024-03-14T21:42:23.733" v="443" actId="6264"/>
          <ac:spMkLst>
            <pc:docMk/>
            <pc:sldMk cId="3970288723" sldId="1049"/>
            <ac:spMk id="16" creationId="{0F4A3EF8-CE72-8263-EC58-8F2F14CEF5D1}"/>
          </ac:spMkLst>
        </pc:spChg>
      </pc:sldChg>
      <pc:sldMasterChg chg="modSp mod">
        <pc:chgData name="Alfred Asterjadhi" userId="39de57b9-85c0-4fd1-aaac-8ca2b6560ad0" providerId="ADAL" clId="{E8D6695F-77A2-463F-A064-D19B78EB17DB}" dt="2024-03-25T21:00:47.265" v="1271" actId="20577"/>
        <pc:sldMasterMkLst>
          <pc:docMk/>
          <pc:sldMasterMk cId="0" sldId="2147483656"/>
        </pc:sldMasterMkLst>
        <pc:spChg chg="mod">
          <ac:chgData name="Alfred Asterjadhi" userId="39de57b9-85c0-4fd1-aaac-8ca2b6560ad0" providerId="ADAL" clId="{E8D6695F-77A2-463F-A064-D19B78EB17DB}" dt="2024-03-25T21:00:47.265" v="1271" actId="20577"/>
          <ac:spMkLst>
            <pc:docMk/>
            <pc:sldMasterMk cId="0" sldId="2147483656"/>
            <ac:spMk id="10" creationId="{00000000-0000-0000-0000-000000000000}"/>
          </ac:spMkLst>
        </pc:spChg>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pChg chg="mod">
          <ac:chgData name="Alfred Asterjadhi" userId="39de57b9-85c0-4fd1-aaac-8ca2b6560ad0" providerId="ADAL" clId="{8C82B7A8-7AAE-438E-B90E-B789749714EF}" dt="2024-01-18T14:34:09.900" v="48" actId="20577"/>
          <ac:spMkLst>
            <pc:docMk/>
            <pc:sldMk cId="0" sldId="256"/>
            <ac:spMk id="6" creationId="{00000000-0000-0000-0000-000000000000}"/>
          </ac:spMkLst>
        </pc:spChg>
        <pc:spChg chg="mod">
          <ac:chgData name="Alfred Asterjadhi" userId="39de57b9-85c0-4fd1-aaac-8ca2b6560ad0" providerId="ADAL" clId="{8C82B7A8-7AAE-438E-B90E-B789749714EF}" dt="2024-01-18T14:34:19.765" v="55" actId="6549"/>
          <ac:spMkLst>
            <pc:docMk/>
            <pc:sldMk cId="0" sldId="256"/>
            <ac:spMk id="3073" creationId="{00000000-0000-0000-0000-000000000000}"/>
          </ac:spMkLst>
        </pc:spChg>
        <pc:spChg chg="mod">
          <ac:chgData name="Alfred Asterjadhi" userId="39de57b9-85c0-4fd1-aaac-8ca2b6560ad0" providerId="ADAL" clId="{8C82B7A8-7AAE-438E-B90E-B789749714EF}" dt="2024-01-18T14:34:30.378" v="60" actId="20577"/>
          <ac:spMkLst>
            <pc:docMk/>
            <pc:sldMk cId="0" sldId="256"/>
            <ac:spMk id="3074" creationId="{00000000-0000-0000-0000-000000000000}"/>
          </ac:spMkLst>
        </pc:spChg>
      </pc:sldChg>
      <pc:sldChg chg="modSp mod">
        <pc:chgData name="Alfred Asterjadhi" userId="39de57b9-85c0-4fd1-aaac-8ca2b6560ad0" providerId="ADAL" clId="{8C82B7A8-7AAE-438E-B90E-B789749714EF}" dt="2024-01-18T14:37:18.468" v="86"/>
        <pc:sldMkLst>
          <pc:docMk/>
          <pc:sldMk cId="0" sldId="257"/>
        </pc:sldMkLst>
        <pc:spChg chg="mod">
          <ac:chgData name="Alfred Asterjadhi" userId="39de57b9-85c0-4fd1-aaac-8ca2b6560ad0" providerId="ADAL" clId="{8C82B7A8-7AAE-438E-B90E-B789749714EF}" dt="2024-01-18T14:37:18.468" v="86"/>
          <ac:spMkLst>
            <pc:docMk/>
            <pc:sldMk cId="0" sldId="257"/>
            <ac:spMk id="7" creationId="{4565958B-DD30-4EE7-AF20-DC550898176B}"/>
          </ac:spMkLst>
        </pc:spChg>
        <pc:spChg chg="mod">
          <ac:chgData name="Alfred Asterjadhi" userId="39de57b9-85c0-4fd1-aaac-8ca2b6560ad0" providerId="ADAL" clId="{8C82B7A8-7AAE-438E-B90E-B789749714EF}" dt="2024-01-18T14:34:54.576" v="61"/>
          <ac:spMkLst>
            <pc:docMk/>
            <pc:sldMk cId="0" sldId="257"/>
            <ac:spMk id="4097" creationId="{00000000-0000-0000-0000-000000000000}"/>
          </ac:spMkLst>
        </pc:spChg>
        <pc:spChg chg="mod">
          <ac:chgData name="Alfred Asterjadhi" userId="39de57b9-85c0-4fd1-aaac-8ca2b6560ad0" providerId="ADAL" clId="{8C82B7A8-7AAE-438E-B90E-B789749714EF}" dt="2024-01-18T14:36:45.438" v="76" actId="404"/>
          <ac:spMkLst>
            <pc:docMk/>
            <pc:sldMk cId="0" sldId="257"/>
            <ac:spMk id="4098" creationId="{00000000-0000-0000-0000-000000000000}"/>
          </ac:spMkLst>
        </pc:spChg>
      </pc:sldChg>
      <pc:sldChg chg="modSp mod">
        <pc:chgData name="Alfred Asterjadhi" userId="39de57b9-85c0-4fd1-aaac-8ca2b6560ad0" providerId="ADAL" clId="{8C82B7A8-7AAE-438E-B90E-B789749714EF}" dt="2024-01-18T14:37:20.694" v="87"/>
        <pc:sldMkLst>
          <pc:docMk/>
          <pc:sldMk cId="371916501" sldId="552"/>
        </pc:sldMkLst>
        <pc:spChg chg="mod">
          <ac:chgData name="Alfred Asterjadhi" userId="39de57b9-85c0-4fd1-aaac-8ca2b6560ad0" providerId="ADAL" clId="{8C82B7A8-7AAE-438E-B90E-B789749714EF}" dt="2024-01-18T14:37:20.694" v="87"/>
          <ac:spMkLst>
            <pc:docMk/>
            <pc:sldMk cId="371916501" sldId="552"/>
            <ac:spMk id="6" creationId="{7488035E-BDAD-477C-AA55-E8989C4B7B8C}"/>
          </ac:spMkLst>
        </pc:spChg>
        <pc:spChg chg="mod">
          <ac:chgData name="Alfred Asterjadhi" userId="39de57b9-85c0-4fd1-aaac-8ca2b6560ad0" providerId="ADAL" clId="{8C82B7A8-7AAE-438E-B90E-B789749714EF}" dt="2024-01-18T14:37:12.532" v="85" actId="20577"/>
          <ac:spMkLst>
            <pc:docMk/>
            <pc:sldMk cId="371916501" sldId="55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pChg chg="mod">
          <ac:chgData name="Alfred Asterjadhi" userId="39de57b9-85c0-4fd1-aaac-8ca2b6560ad0" providerId="ADAL" clId="{8C82B7A8-7AAE-438E-B90E-B789749714EF}" dt="2024-01-18T14:37:22.850" v="88"/>
          <ac:spMkLst>
            <pc:docMk/>
            <pc:sldMk cId="3784061158" sldId="1026"/>
            <ac:spMk id="4" creationId="{7335E98F-CD54-45CC-B242-37886F48A525}"/>
          </ac:spMkLst>
        </pc:spChg>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pChg chg="mod">
          <ac:chgData name="Alfred Asterjadhi" userId="39de57b9-85c0-4fd1-aaac-8ca2b6560ad0" providerId="ADAL" clId="{8C82B7A8-7AAE-438E-B90E-B789749714EF}" dt="2024-01-18T14:37:59.554" v="95" actId="20577"/>
          <ac:spMkLst>
            <pc:docMk/>
            <pc:sldMk cId="2502214606" sldId="1039"/>
            <ac:spMk id="2" creationId="{49510D9F-7498-4603-98A7-A6DB1EDD560E}"/>
          </ac:spMkLst>
        </pc:spChg>
        <pc:spChg chg="mod">
          <ac:chgData name="Alfred Asterjadhi" userId="39de57b9-85c0-4fd1-aaac-8ca2b6560ad0" providerId="ADAL" clId="{8C82B7A8-7AAE-438E-B90E-B789749714EF}" dt="2024-01-22T22:49:55.443" v="993" actId="20577"/>
          <ac:spMkLst>
            <pc:docMk/>
            <pc:sldMk cId="2502214606" sldId="1039"/>
            <ac:spMk id="3" creationId="{93EB16D6-11CB-4092-9D44-C889CC5233EA}"/>
          </ac:spMkLst>
        </pc:spChg>
        <pc:spChg chg="mod">
          <ac:chgData name="Alfred Asterjadhi" userId="39de57b9-85c0-4fd1-aaac-8ca2b6560ad0" providerId="ADAL" clId="{8C82B7A8-7AAE-438E-B90E-B789749714EF}" dt="2024-01-18T14:37:50.761" v="91"/>
          <ac:spMkLst>
            <pc:docMk/>
            <pc:sldMk cId="2502214606" sldId="1039"/>
            <ac:spMk id="6" creationId="{536B0377-C8E2-442F-A310-3A1EE7A7D0C0}"/>
          </ac:spMkLst>
        </pc:spChg>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pChg chg="mod">
          <ac:chgData name="Alfred Asterjadhi" userId="39de57b9-85c0-4fd1-aaac-8ca2b6560ad0" providerId="ADAL" clId="{8C82B7A8-7AAE-438E-B90E-B789749714EF}" dt="2024-01-22T19:57:03.470" v="972" actId="207"/>
          <ac:spMkLst>
            <pc:docMk/>
            <pc:sldMk cId="1071501427" sldId="1040"/>
            <ac:spMk id="2" creationId="{49510D9F-7498-4603-98A7-A6DB1EDD560E}"/>
          </ac:spMkLst>
        </pc:spChg>
        <pc:spChg chg="mod">
          <ac:chgData name="Alfred Asterjadhi" userId="39de57b9-85c0-4fd1-aaac-8ca2b6560ad0" providerId="ADAL" clId="{8C82B7A8-7AAE-438E-B90E-B789749714EF}" dt="2024-01-24T17:36:49.988" v="1031" actId="20577"/>
          <ac:spMkLst>
            <pc:docMk/>
            <pc:sldMk cId="1071501427" sldId="1040"/>
            <ac:spMk id="3" creationId="{93EB16D6-11CB-4092-9D44-C889CC5233EA}"/>
          </ac:spMkLst>
        </pc:spChg>
      </pc:sldChg>
      <pc:sldChg chg="modSp add del mod">
        <pc:chgData name="Alfred Asterjadhi" userId="39de57b9-85c0-4fd1-aaac-8ca2b6560ad0" providerId="ADAL" clId="{8C82B7A8-7AAE-438E-B90E-B789749714EF}" dt="2024-01-22T19:56:28.319" v="959" actId="2696"/>
        <pc:sldMkLst>
          <pc:docMk/>
          <pc:sldMk cId="3636229795" sldId="1040"/>
        </pc:sldMkLst>
        <pc:spChg chg="mod">
          <ac:chgData name="Alfred Asterjadhi" userId="39de57b9-85c0-4fd1-aaac-8ca2b6560ad0" providerId="ADAL" clId="{8C82B7A8-7AAE-438E-B90E-B789749714EF}" dt="2024-01-18T22:20:29.684" v="879" actId="400"/>
          <ac:spMkLst>
            <pc:docMk/>
            <pc:sldMk cId="3636229795" sldId="1040"/>
            <ac:spMk id="2" creationId="{49510D9F-7498-4603-98A7-A6DB1EDD560E}"/>
          </ac:spMkLst>
        </pc:spChg>
        <pc:spChg chg="mod">
          <ac:chgData name="Alfred Asterjadhi" userId="39de57b9-85c0-4fd1-aaac-8ca2b6560ad0" providerId="ADAL" clId="{8C82B7A8-7AAE-438E-B90E-B789749714EF}" dt="2024-01-18T22:20:09.612" v="877" actId="20577"/>
          <ac:spMkLst>
            <pc:docMk/>
            <pc:sldMk cId="3636229795" sldId="1040"/>
            <ac:spMk id="3" creationId="{93EB16D6-11CB-4092-9D44-C889CC5233EA}"/>
          </ac:spMkLst>
        </pc:spChg>
      </pc:sldChg>
      <pc:sldChg chg="modSp add mod">
        <pc:chgData name="Alfred Asterjadhi" userId="39de57b9-85c0-4fd1-aaac-8ca2b6560ad0" providerId="ADAL" clId="{8C82B7A8-7AAE-438E-B90E-B789749714EF}" dt="2024-01-18T22:22:13.314" v="958" actId="13926"/>
        <pc:sldMkLst>
          <pc:docMk/>
          <pc:sldMk cId="1160492200" sldId="1041"/>
        </pc:sldMkLst>
        <pc:spChg chg="mod">
          <ac:chgData name="Alfred Asterjadhi" userId="39de57b9-85c0-4fd1-aaac-8ca2b6560ad0" providerId="ADAL" clId="{8C82B7A8-7AAE-438E-B90E-B789749714EF}" dt="2024-01-18T22:20:33.017" v="880" actId="20577"/>
          <ac:spMkLst>
            <pc:docMk/>
            <pc:sldMk cId="1160492200" sldId="1041"/>
            <ac:spMk id="2" creationId="{49510D9F-7498-4603-98A7-A6DB1EDD560E}"/>
          </ac:spMkLst>
        </pc:spChg>
        <pc:spChg chg="mod">
          <ac:chgData name="Alfred Asterjadhi" userId="39de57b9-85c0-4fd1-aaac-8ca2b6560ad0" providerId="ADAL" clId="{8C82B7A8-7AAE-438E-B90E-B789749714EF}" dt="2024-01-18T22:22:13.314" v="958" actId="13926"/>
          <ac:spMkLst>
            <pc:docMk/>
            <pc:sldMk cId="1160492200" sldId="1041"/>
            <ac:spMk id="3" creationId="{93EB16D6-11CB-4092-9D44-C889CC5233EA}"/>
          </ac:spMkLst>
        </pc:spChg>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pChg chg="mod">
          <ac:chgData name="Alfred Asterjadhi" userId="39de57b9-85c0-4fd1-aaac-8ca2b6560ad0" providerId="ADAL" clId="{8C82B7A8-7AAE-438E-B90E-B789749714EF}" dt="2024-01-22T22:12:08.840" v="991" actId="207"/>
          <ac:spMkLst>
            <pc:docMk/>
            <pc:sldMk cId="3217987082" sldId="104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56"/>
        </pc:sldMasterMkLst>
        <pc:spChg chg="mod">
          <ac:chgData name="Alfred Asterjadhi" userId="39de57b9-85c0-4fd1-aaac-8ca2b6560ad0" providerId="ADAL" clId="{8C82B7A8-7AAE-438E-B90E-B789749714EF}" dt="2024-01-24T17:37:33.710" v="1033" actId="20577"/>
          <ac:spMkLst>
            <pc:docMk/>
            <pc:sldMasterMk cId="0" sldId="2147483656"/>
            <ac:spMk id="10" creationId="{00000000-0000-0000-0000-000000000000}"/>
          </ac:spMkLst>
        </pc:spChg>
        <pc:spChg chg="mod">
          <ac:chgData name="Alfred Asterjadhi" userId="39de57b9-85c0-4fd1-aaac-8ca2b6560ad0" providerId="ADAL" clId="{8C82B7A8-7AAE-438E-B90E-B789749714EF}" dt="2024-01-18T14:24:46.573" v="20" actId="20577"/>
          <ac:spMkLst>
            <pc:docMk/>
            <pc:sldMasterMk cId="0" sldId="2147483656"/>
            <ac:spMk id="1027" creationId="{00000000-0000-0000-0000-000000000000}"/>
          </ac:spMkLst>
        </pc:spChg>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pChg chg="mod">
            <ac:chgData name="Alfred Asterjadhi" userId="39de57b9-85c0-4fd1-aaac-8ca2b6560ad0" providerId="ADAL" clId="{8C82B7A8-7AAE-438E-B90E-B789749714EF}" dt="2024-01-18T14:24:53.003" v="2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pChg chg="mod">
            <ac:chgData name="Alfred Asterjadhi" userId="39de57b9-85c0-4fd1-aaac-8ca2b6560ad0" providerId="ADAL" clId="{8C82B7A8-7AAE-438E-B90E-B789749714EF}" dt="2024-01-18T14:24:56.265" v="2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pChg chg="mod">
            <ac:chgData name="Alfred Asterjadhi" userId="39de57b9-85c0-4fd1-aaac-8ca2b6560ad0" providerId="ADAL" clId="{8C82B7A8-7AAE-438E-B90E-B789749714EF}" dt="2024-01-18T14:24:58.711" v="23"/>
            <ac:spMkLst>
              <pc:docMk/>
              <pc:sldMasterMk cId="0" sldId="2147483648"/>
              <pc:sldLayoutMk cId="0" sldId="2147483651"/>
              <ac:spMk id="4" creationId="{00000000-0000-0000-0000-000000000000}"/>
            </ac:spMkLst>
          </pc:spChg>
        </pc:sldLayoutChg>
      </pc:sldMasterChg>
    </pc:docChg>
  </pc:docChgLst>
  <pc:docChgLst>
    <pc:chgData name="Alfred Asterjadhi" userId="39de57b9-85c0-4fd1-aaac-8ca2b6560ad0" providerId="ADAL" clId="{5489B1F0-F31B-47C4-A5CE-33871CFFEA4B}"/>
    <pc:docChg chg="undo redo custSel addSld delSld modSld sldOrd modMainMaster">
      <pc:chgData name="Alfred Asterjadhi" userId="39de57b9-85c0-4fd1-aaac-8ca2b6560ad0" providerId="ADAL" clId="{5489B1F0-F31B-47C4-A5CE-33871CFFEA4B}" dt="2025-01-14T22:53:21.475" v="2487" actId="20577"/>
      <pc:docMkLst>
        <pc:docMk/>
      </pc:docMkLst>
      <pc:sldChg chg="modSp mod">
        <pc:chgData name="Alfred Asterjadhi" userId="39de57b9-85c0-4fd1-aaac-8ca2b6560ad0" providerId="ADAL" clId="{5489B1F0-F31B-47C4-A5CE-33871CFFEA4B}" dt="2024-12-19T19:55:15.460" v="42" actId="20577"/>
        <pc:sldMkLst>
          <pc:docMk/>
          <pc:sldMk cId="0" sldId="256"/>
        </pc:sldMkLst>
        <pc:spChg chg="mod">
          <ac:chgData name="Alfred Asterjadhi" userId="39de57b9-85c0-4fd1-aaac-8ca2b6560ad0" providerId="ADAL" clId="{5489B1F0-F31B-47C4-A5CE-33871CFFEA4B}" dt="2024-12-19T19:54:25.667" v="1" actId="6549"/>
          <ac:spMkLst>
            <pc:docMk/>
            <pc:sldMk cId="0" sldId="256"/>
            <ac:spMk id="6" creationId="{00000000-0000-0000-0000-000000000000}"/>
          </ac:spMkLst>
        </pc:spChg>
        <pc:spChg chg="mod">
          <ac:chgData name="Alfred Asterjadhi" userId="39de57b9-85c0-4fd1-aaac-8ca2b6560ad0" providerId="ADAL" clId="{5489B1F0-F31B-47C4-A5CE-33871CFFEA4B}" dt="2024-12-19T19:54:30.490" v="3" actId="20577"/>
          <ac:spMkLst>
            <pc:docMk/>
            <pc:sldMk cId="0" sldId="256"/>
            <ac:spMk id="3073" creationId="{00000000-0000-0000-0000-000000000000}"/>
          </ac:spMkLst>
        </pc:spChg>
        <pc:spChg chg="mod">
          <ac:chgData name="Alfred Asterjadhi" userId="39de57b9-85c0-4fd1-aaac-8ca2b6560ad0" providerId="ADAL" clId="{5489B1F0-F31B-47C4-A5CE-33871CFFEA4B}" dt="2024-12-19T19:55:15.460" v="42" actId="20577"/>
          <ac:spMkLst>
            <pc:docMk/>
            <pc:sldMk cId="0" sldId="256"/>
            <ac:spMk id="3074" creationId="{00000000-0000-0000-0000-000000000000}"/>
          </ac:spMkLst>
        </pc:spChg>
      </pc:sldChg>
      <pc:sldChg chg="modSp mod">
        <pc:chgData name="Alfred Asterjadhi" userId="39de57b9-85c0-4fd1-aaac-8ca2b6560ad0" providerId="ADAL" clId="{5489B1F0-F31B-47C4-A5CE-33871CFFEA4B}" dt="2024-12-19T19:55:29.860" v="46" actId="20577"/>
        <pc:sldMkLst>
          <pc:docMk/>
          <pc:sldMk cId="0" sldId="257"/>
        </pc:sldMkLst>
        <pc:spChg chg="mod">
          <ac:chgData name="Alfred Asterjadhi" userId="39de57b9-85c0-4fd1-aaac-8ca2b6560ad0" providerId="ADAL" clId="{5489B1F0-F31B-47C4-A5CE-33871CFFEA4B}" dt="2024-12-19T19:55:29.860" v="46" actId="20577"/>
          <ac:spMkLst>
            <pc:docMk/>
            <pc:sldMk cId="0" sldId="257"/>
            <ac:spMk id="7" creationId="{4565958B-DD30-4EE7-AF20-DC550898176B}"/>
          </ac:spMkLst>
        </pc:spChg>
        <pc:spChg chg="mod">
          <ac:chgData name="Alfred Asterjadhi" userId="39de57b9-85c0-4fd1-aaac-8ca2b6560ad0" providerId="ADAL" clId="{5489B1F0-F31B-47C4-A5CE-33871CFFEA4B}" dt="2024-12-19T19:55:26.342" v="44" actId="20577"/>
          <ac:spMkLst>
            <pc:docMk/>
            <pc:sldMk cId="0" sldId="257"/>
            <ac:spMk id="4098" creationId="{00000000-0000-0000-0000-000000000000}"/>
          </ac:spMkLst>
        </pc:spChg>
      </pc:sldChg>
      <pc:sldChg chg="del">
        <pc:chgData name="Alfred Asterjadhi" userId="39de57b9-85c0-4fd1-aaac-8ca2b6560ad0" providerId="ADAL" clId="{5489B1F0-F31B-47C4-A5CE-33871CFFEA4B}" dt="2024-12-19T19:55:55.730" v="47" actId="47"/>
        <pc:sldMkLst>
          <pc:docMk/>
          <pc:sldMk cId="371916501" sldId="552"/>
        </pc:sldMkLst>
      </pc:sldChg>
      <pc:sldChg chg="del">
        <pc:chgData name="Alfred Asterjadhi" userId="39de57b9-85c0-4fd1-aaac-8ca2b6560ad0" providerId="ADAL" clId="{5489B1F0-F31B-47C4-A5CE-33871CFFEA4B}" dt="2024-12-19T19:55:55.730" v="47" actId="47"/>
        <pc:sldMkLst>
          <pc:docMk/>
          <pc:sldMk cId="2502214606" sldId="1039"/>
        </pc:sldMkLst>
      </pc:sldChg>
      <pc:sldChg chg="del">
        <pc:chgData name="Alfred Asterjadhi" userId="39de57b9-85c0-4fd1-aaac-8ca2b6560ad0" providerId="ADAL" clId="{5489B1F0-F31B-47C4-A5CE-33871CFFEA4B}" dt="2024-12-19T19:55:55.730" v="47" actId="47"/>
        <pc:sldMkLst>
          <pc:docMk/>
          <pc:sldMk cId="1071501427" sldId="1040"/>
        </pc:sldMkLst>
      </pc:sldChg>
      <pc:sldChg chg="del">
        <pc:chgData name="Alfred Asterjadhi" userId="39de57b9-85c0-4fd1-aaac-8ca2b6560ad0" providerId="ADAL" clId="{5489B1F0-F31B-47C4-A5CE-33871CFFEA4B}" dt="2024-12-19T19:55:55.730" v="47" actId="47"/>
        <pc:sldMkLst>
          <pc:docMk/>
          <pc:sldMk cId="1160492200" sldId="1041"/>
        </pc:sldMkLst>
      </pc:sldChg>
      <pc:sldChg chg="del">
        <pc:chgData name="Alfred Asterjadhi" userId="39de57b9-85c0-4fd1-aaac-8ca2b6560ad0" providerId="ADAL" clId="{5489B1F0-F31B-47C4-A5CE-33871CFFEA4B}" dt="2024-12-19T19:55:55.730" v="47" actId="47"/>
        <pc:sldMkLst>
          <pc:docMk/>
          <pc:sldMk cId="3217987082" sldId="1042"/>
        </pc:sldMkLst>
      </pc:sldChg>
      <pc:sldChg chg="del">
        <pc:chgData name="Alfred Asterjadhi" userId="39de57b9-85c0-4fd1-aaac-8ca2b6560ad0" providerId="ADAL" clId="{5489B1F0-F31B-47C4-A5CE-33871CFFEA4B}" dt="2024-12-19T19:55:55.730" v="47" actId="47"/>
        <pc:sldMkLst>
          <pc:docMk/>
          <pc:sldMk cId="566617522" sldId="1043"/>
        </pc:sldMkLst>
      </pc:sldChg>
      <pc:sldChg chg="del">
        <pc:chgData name="Alfred Asterjadhi" userId="39de57b9-85c0-4fd1-aaac-8ca2b6560ad0" providerId="ADAL" clId="{5489B1F0-F31B-47C4-A5CE-33871CFFEA4B}" dt="2024-12-19T19:55:55.730" v="47" actId="47"/>
        <pc:sldMkLst>
          <pc:docMk/>
          <pc:sldMk cId="3722711038" sldId="1044"/>
        </pc:sldMkLst>
      </pc:sldChg>
      <pc:sldChg chg="del">
        <pc:chgData name="Alfred Asterjadhi" userId="39de57b9-85c0-4fd1-aaac-8ca2b6560ad0" providerId="ADAL" clId="{5489B1F0-F31B-47C4-A5CE-33871CFFEA4B}" dt="2024-12-19T19:55:55.730" v="47" actId="47"/>
        <pc:sldMkLst>
          <pc:docMk/>
          <pc:sldMk cId="4157341486" sldId="1045"/>
        </pc:sldMkLst>
      </pc:sldChg>
      <pc:sldChg chg="del">
        <pc:chgData name="Alfred Asterjadhi" userId="39de57b9-85c0-4fd1-aaac-8ca2b6560ad0" providerId="ADAL" clId="{5489B1F0-F31B-47C4-A5CE-33871CFFEA4B}" dt="2024-12-19T19:55:55.730" v="47" actId="47"/>
        <pc:sldMkLst>
          <pc:docMk/>
          <pc:sldMk cId="1066942931" sldId="1046"/>
        </pc:sldMkLst>
      </pc:sldChg>
      <pc:sldChg chg="del">
        <pc:chgData name="Alfred Asterjadhi" userId="39de57b9-85c0-4fd1-aaac-8ca2b6560ad0" providerId="ADAL" clId="{5489B1F0-F31B-47C4-A5CE-33871CFFEA4B}" dt="2024-12-19T19:55:55.730" v="47" actId="47"/>
        <pc:sldMkLst>
          <pc:docMk/>
          <pc:sldMk cId="3887222506" sldId="1047"/>
        </pc:sldMkLst>
      </pc:sldChg>
      <pc:sldChg chg="del">
        <pc:chgData name="Alfred Asterjadhi" userId="39de57b9-85c0-4fd1-aaac-8ca2b6560ad0" providerId="ADAL" clId="{5489B1F0-F31B-47C4-A5CE-33871CFFEA4B}" dt="2024-12-19T19:55:55.730" v="47" actId="47"/>
        <pc:sldMkLst>
          <pc:docMk/>
          <pc:sldMk cId="1489029295" sldId="1048"/>
        </pc:sldMkLst>
      </pc:sldChg>
      <pc:sldChg chg="del">
        <pc:chgData name="Alfred Asterjadhi" userId="39de57b9-85c0-4fd1-aaac-8ca2b6560ad0" providerId="ADAL" clId="{5489B1F0-F31B-47C4-A5CE-33871CFFEA4B}" dt="2024-12-19T19:55:55.730" v="47" actId="47"/>
        <pc:sldMkLst>
          <pc:docMk/>
          <pc:sldMk cId="3970288723" sldId="1049"/>
        </pc:sldMkLst>
      </pc:sldChg>
      <pc:sldChg chg="del">
        <pc:chgData name="Alfred Asterjadhi" userId="39de57b9-85c0-4fd1-aaac-8ca2b6560ad0" providerId="ADAL" clId="{5489B1F0-F31B-47C4-A5CE-33871CFFEA4B}" dt="2024-12-19T19:55:55.730" v="47" actId="47"/>
        <pc:sldMkLst>
          <pc:docMk/>
          <pc:sldMk cId="2044052513" sldId="1050"/>
        </pc:sldMkLst>
      </pc:sldChg>
      <pc:sldChg chg="del">
        <pc:chgData name="Alfred Asterjadhi" userId="39de57b9-85c0-4fd1-aaac-8ca2b6560ad0" providerId="ADAL" clId="{5489B1F0-F31B-47C4-A5CE-33871CFFEA4B}" dt="2024-12-19T19:55:55.730" v="47" actId="47"/>
        <pc:sldMkLst>
          <pc:docMk/>
          <pc:sldMk cId="946175086" sldId="1052"/>
        </pc:sldMkLst>
      </pc:sldChg>
      <pc:sldChg chg="del">
        <pc:chgData name="Alfred Asterjadhi" userId="39de57b9-85c0-4fd1-aaac-8ca2b6560ad0" providerId="ADAL" clId="{5489B1F0-F31B-47C4-A5CE-33871CFFEA4B}" dt="2024-12-19T19:55:55.730" v="47" actId="47"/>
        <pc:sldMkLst>
          <pc:docMk/>
          <pc:sldMk cId="2788760287" sldId="1053"/>
        </pc:sldMkLst>
      </pc:sldChg>
      <pc:sldChg chg="del">
        <pc:chgData name="Alfred Asterjadhi" userId="39de57b9-85c0-4fd1-aaac-8ca2b6560ad0" providerId="ADAL" clId="{5489B1F0-F31B-47C4-A5CE-33871CFFEA4B}" dt="2024-12-19T19:55:55.730" v="47" actId="47"/>
        <pc:sldMkLst>
          <pc:docMk/>
          <pc:sldMk cId="3650751829" sldId="1054"/>
        </pc:sldMkLst>
      </pc:sldChg>
      <pc:sldChg chg="del">
        <pc:chgData name="Alfred Asterjadhi" userId="39de57b9-85c0-4fd1-aaac-8ca2b6560ad0" providerId="ADAL" clId="{5489B1F0-F31B-47C4-A5CE-33871CFFEA4B}" dt="2024-12-19T19:55:55.730" v="47" actId="47"/>
        <pc:sldMkLst>
          <pc:docMk/>
          <pc:sldMk cId="982683574" sldId="1055"/>
        </pc:sldMkLst>
      </pc:sldChg>
      <pc:sldChg chg="del">
        <pc:chgData name="Alfred Asterjadhi" userId="39de57b9-85c0-4fd1-aaac-8ca2b6560ad0" providerId="ADAL" clId="{5489B1F0-F31B-47C4-A5CE-33871CFFEA4B}" dt="2024-12-19T19:55:55.730" v="47" actId="47"/>
        <pc:sldMkLst>
          <pc:docMk/>
          <pc:sldMk cId="2749762055" sldId="1056"/>
        </pc:sldMkLst>
      </pc:sldChg>
      <pc:sldChg chg="del">
        <pc:chgData name="Alfred Asterjadhi" userId="39de57b9-85c0-4fd1-aaac-8ca2b6560ad0" providerId="ADAL" clId="{5489B1F0-F31B-47C4-A5CE-33871CFFEA4B}" dt="2024-12-19T19:55:55.730" v="47" actId="47"/>
        <pc:sldMkLst>
          <pc:docMk/>
          <pc:sldMk cId="995735487" sldId="1057"/>
        </pc:sldMkLst>
      </pc:sldChg>
      <pc:sldChg chg="del">
        <pc:chgData name="Alfred Asterjadhi" userId="39de57b9-85c0-4fd1-aaac-8ca2b6560ad0" providerId="ADAL" clId="{5489B1F0-F31B-47C4-A5CE-33871CFFEA4B}" dt="2024-12-19T19:55:55.730" v="47" actId="47"/>
        <pc:sldMkLst>
          <pc:docMk/>
          <pc:sldMk cId="3789659758" sldId="1058"/>
        </pc:sldMkLst>
      </pc:sldChg>
      <pc:sldChg chg="del">
        <pc:chgData name="Alfred Asterjadhi" userId="39de57b9-85c0-4fd1-aaac-8ca2b6560ad0" providerId="ADAL" clId="{5489B1F0-F31B-47C4-A5CE-33871CFFEA4B}" dt="2024-12-19T19:55:55.730" v="47" actId="47"/>
        <pc:sldMkLst>
          <pc:docMk/>
          <pc:sldMk cId="3951275379" sldId="1059"/>
        </pc:sldMkLst>
      </pc:sldChg>
      <pc:sldChg chg="del">
        <pc:chgData name="Alfred Asterjadhi" userId="39de57b9-85c0-4fd1-aaac-8ca2b6560ad0" providerId="ADAL" clId="{5489B1F0-F31B-47C4-A5CE-33871CFFEA4B}" dt="2024-12-19T19:55:55.730" v="47" actId="47"/>
        <pc:sldMkLst>
          <pc:docMk/>
          <pc:sldMk cId="2874620909" sldId="1060"/>
        </pc:sldMkLst>
      </pc:sldChg>
      <pc:sldChg chg="del">
        <pc:chgData name="Alfred Asterjadhi" userId="39de57b9-85c0-4fd1-aaac-8ca2b6560ad0" providerId="ADAL" clId="{5489B1F0-F31B-47C4-A5CE-33871CFFEA4B}" dt="2024-12-19T19:55:55.730" v="47" actId="47"/>
        <pc:sldMkLst>
          <pc:docMk/>
          <pc:sldMk cId="841343217" sldId="1061"/>
        </pc:sldMkLst>
      </pc:sldChg>
      <pc:sldChg chg="del">
        <pc:chgData name="Alfred Asterjadhi" userId="39de57b9-85c0-4fd1-aaac-8ca2b6560ad0" providerId="ADAL" clId="{5489B1F0-F31B-47C4-A5CE-33871CFFEA4B}" dt="2024-12-19T19:55:55.730" v="47" actId="47"/>
        <pc:sldMkLst>
          <pc:docMk/>
          <pc:sldMk cId="1101181296" sldId="1062"/>
        </pc:sldMkLst>
      </pc:sldChg>
      <pc:sldChg chg="del">
        <pc:chgData name="Alfred Asterjadhi" userId="39de57b9-85c0-4fd1-aaac-8ca2b6560ad0" providerId="ADAL" clId="{5489B1F0-F31B-47C4-A5CE-33871CFFEA4B}" dt="2024-12-19T19:55:55.730" v="47" actId="47"/>
        <pc:sldMkLst>
          <pc:docMk/>
          <pc:sldMk cId="364648817" sldId="1063"/>
        </pc:sldMkLst>
      </pc:sldChg>
      <pc:sldChg chg="del">
        <pc:chgData name="Alfred Asterjadhi" userId="39de57b9-85c0-4fd1-aaac-8ca2b6560ad0" providerId="ADAL" clId="{5489B1F0-F31B-47C4-A5CE-33871CFFEA4B}" dt="2024-12-19T19:55:55.730" v="47" actId="47"/>
        <pc:sldMkLst>
          <pc:docMk/>
          <pc:sldMk cId="3289952118" sldId="1064"/>
        </pc:sldMkLst>
      </pc:sldChg>
      <pc:sldChg chg="del">
        <pc:chgData name="Alfred Asterjadhi" userId="39de57b9-85c0-4fd1-aaac-8ca2b6560ad0" providerId="ADAL" clId="{5489B1F0-F31B-47C4-A5CE-33871CFFEA4B}" dt="2024-12-19T19:55:55.730" v="47" actId="47"/>
        <pc:sldMkLst>
          <pc:docMk/>
          <pc:sldMk cId="2954827059" sldId="1065"/>
        </pc:sldMkLst>
      </pc:sldChg>
      <pc:sldChg chg="del">
        <pc:chgData name="Alfred Asterjadhi" userId="39de57b9-85c0-4fd1-aaac-8ca2b6560ad0" providerId="ADAL" clId="{5489B1F0-F31B-47C4-A5CE-33871CFFEA4B}" dt="2024-12-19T19:55:55.730" v="47" actId="47"/>
        <pc:sldMkLst>
          <pc:docMk/>
          <pc:sldMk cId="2417046986" sldId="1066"/>
        </pc:sldMkLst>
      </pc:sldChg>
      <pc:sldChg chg="del">
        <pc:chgData name="Alfred Asterjadhi" userId="39de57b9-85c0-4fd1-aaac-8ca2b6560ad0" providerId="ADAL" clId="{5489B1F0-F31B-47C4-A5CE-33871CFFEA4B}" dt="2024-12-19T19:55:55.730" v="47" actId="47"/>
        <pc:sldMkLst>
          <pc:docMk/>
          <pc:sldMk cId="3366167502" sldId="1067"/>
        </pc:sldMkLst>
      </pc:sldChg>
      <pc:sldChg chg="del">
        <pc:chgData name="Alfred Asterjadhi" userId="39de57b9-85c0-4fd1-aaac-8ca2b6560ad0" providerId="ADAL" clId="{5489B1F0-F31B-47C4-A5CE-33871CFFEA4B}" dt="2024-12-19T19:55:55.730" v="47" actId="47"/>
        <pc:sldMkLst>
          <pc:docMk/>
          <pc:sldMk cId="95971162" sldId="1068"/>
        </pc:sldMkLst>
      </pc:sldChg>
      <pc:sldChg chg="del">
        <pc:chgData name="Alfred Asterjadhi" userId="39de57b9-85c0-4fd1-aaac-8ca2b6560ad0" providerId="ADAL" clId="{5489B1F0-F31B-47C4-A5CE-33871CFFEA4B}" dt="2024-12-19T19:55:55.730" v="47" actId="47"/>
        <pc:sldMkLst>
          <pc:docMk/>
          <pc:sldMk cId="689450548" sldId="1069"/>
        </pc:sldMkLst>
      </pc:sldChg>
      <pc:sldChg chg="del">
        <pc:chgData name="Alfred Asterjadhi" userId="39de57b9-85c0-4fd1-aaac-8ca2b6560ad0" providerId="ADAL" clId="{5489B1F0-F31B-47C4-A5CE-33871CFFEA4B}" dt="2024-12-19T19:55:55.730" v="47" actId="47"/>
        <pc:sldMkLst>
          <pc:docMk/>
          <pc:sldMk cId="2000980692" sldId="1070"/>
        </pc:sldMkLst>
      </pc:sldChg>
      <pc:sldChg chg="del">
        <pc:chgData name="Alfred Asterjadhi" userId="39de57b9-85c0-4fd1-aaac-8ca2b6560ad0" providerId="ADAL" clId="{5489B1F0-F31B-47C4-A5CE-33871CFFEA4B}" dt="2024-12-19T19:55:55.730" v="47" actId="47"/>
        <pc:sldMkLst>
          <pc:docMk/>
          <pc:sldMk cId="4135535904" sldId="1071"/>
        </pc:sldMkLst>
      </pc:sldChg>
      <pc:sldChg chg="del">
        <pc:chgData name="Alfred Asterjadhi" userId="39de57b9-85c0-4fd1-aaac-8ca2b6560ad0" providerId="ADAL" clId="{5489B1F0-F31B-47C4-A5CE-33871CFFEA4B}" dt="2024-12-19T19:55:55.730" v="47" actId="47"/>
        <pc:sldMkLst>
          <pc:docMk/>
          <pc:sldMk cId="1102271004" sldId="1072"/>
        </pc:sldMkLst>
      </pc:sldChg>
      <pc:sldChg chg="del">
        <pc:chgData name="Alfred Asterjadhi" userId="39de57b9-85c0-4fd1-aaac-8ca2b6560ad0" providerId="ADAL" clId="{5489B1F0-F31B-47C4-A5CE-33871CFFEA4B}" dt="2024-12-19T19:55:55.730" v="47" actId="47"/>
        <pc:sldMkLst>
          <pc:docMk/>
          <pc:sldMk cId="2032850047" sldId="1073"/>
        </pc:sldMkLst>
      </pc:sldChg>
      <pc:sldChg chg="del">
        <pc:chgData name="Alfred Asterjadhi" userId="39de57b9-85c0-4fd1-aaac-8ca2b6560ad0" providerId="ADAL" clId="{5489B1F0-F31B-47C4-A5CE-33871CFFEA4B}" dt="2024-12-19T19:55:55.730" v="47" actId="47"/>
        <pc:sldMkLst>
          <pc:docMk/>
          <pc:sldMk cId="2112673119" sldId="1074"/>
        </pc:sldMkLst>
      </pc:sldChg>
      <pc:sldChg chg="del">
        <pc:chgData name="Alfred Asterjadhi" userId="39de57b9-85c0-4fd1-aaac-8ca2b6560ad0" providerId="ADAL" clId="{5489B1F0-F31B-47C4-A5CE-33871CFFEA4B}" dt="2024-12-19T19:55:55.730" v="47" actId="47"/>
        <pc:sldMkLst>
          <pc:docMk/>
          <pc:sldMk cId="2313813326" sldId="1075"/>
        </pc:sldMkLst>
      </pc:sldChg>
      <pc:sldChg chg="del">
        <pc:chgData name="Alfred Asterjadhi" userId="39de57b9-85c0-4fd1-aaac-8ca2b6560ad0" providerId="ADAL" clId="{5489B1F0-F31B-47C4-A5CE-33871CFFEA4B}" dt="2024-12-19T19:55:55.730" v="47" actId="47"/>
        <pc:sldMkLst>
          <pc:docMk/>
          <pc:sldMk cId="2883581451" sldId="1076"/>
        </pc:sldMkLst>
      </pc:sldChg>
      <pc:sldChg chg="del">
        <pc:chgData name="Alfred Asterjadhi" userId="39de57b9-85c0-4fd1-aaac-8ca2b6560ad0" providerId="ADAL" clId="{5489B1F0-F31B-47C4-A5CE-33871CFFEA4B}" dt="2024-12-19T19:55:55.730" v="47" actId="47"/>
        <pc:sldMkLst>
          <pc:docMk/>
          <pc:sldMk cId="4265783008" sldId="1077"/>
        </pc:sldMkLst>
      </pc:sldChg>
      <pc:sldChg chg="del">
        <pc:chgData name="Alfred Asterjadhi" userId="39de57b9-85c0-4fd1-aaac-8ca2b6560ad0" providerId="ADAL" clId="{5489B1F0-F31B-47C4-A5CE-33871CFFEA4B}" dt="2024-12-19T19:55:55.730" v="47" actId="47"/>
        <pc:sldMkLst>
          <pc:docMk/>
          <pc:sldMk cId="4052053054" sldId="1078"/>
        </pc:sldMkLst>
      </pc:sldChg>
      <pc:sldChg chg="del">
        <pc:chgData name="Alfred Asterjadhi" userId="39de57b9-85c0-4fd1-aaac-8ca2b6560ad0" providerId="ADAL" clId="{5489B1F0-F31B-47C4-A5CE-33871CFFEA4B}" dt="2024-12-19T19:55:55.730" v="47" actId="47"/>
        <pc:sldMkLst>
          <pc:docMk/>
          <pc:sldMk cId="3966060767" sldId="1079"/>
        </pc:sldMkLst>
      </pc:sldChg>
      <pc:sldChg chg="del">
        <pc:chgData name="Alfred Asterjadhi" userId="39de57b9-85c0-4fd1-aaac-8ca2b6560ad0" providerId="ADAL" clId="{5489B1F0-F31B-47C4-A5CE-33871CFFEA4B}" dt="2024-12-19T19:55:55.730" v="47" actId="47"/>
        <pc:sldMkLst>
          <pc:docMk/>
          <pc:sldMk cId="1407824999" sldId="1080"/>
        </pc:sldMkLst>
      </pc:sldChg>
      <pc:sldChg chg="del">
        <pc:chgData name="Alfred Asterjadhi" userId="39de57b9-85c0-4fd1-aaac-8ca2b6560ad0" providerId="ADAL" clId="{5489B1F0-F31B-47C4-A5CE-33871CFFEA4B}" dt="2024-12-19T19:55:55.730" v="47" actId="47"/>
        <pc:sldMkLst>
          <pc:docMk/>
          <pc:sldMk cId="4009406654" sldId="1081"/>
        </pc:sldMkLst>
      </pc:sldChg>
      <pc:sldChg chg="del">
        <pc:chgData name="Alfred Asterjadhi" userId="39de57b9-85c0-4fd1-aaac-8ca2b6560ad0" providerId="ADAL" clId="{5489B1F0-F31B-47C4-A5CE-33871CFFEA4B}" dt="2024-12-19T19:55:55.730" v="47" actId="47"/>
        <pc:sldMkLst>
          <pc:docMk/>
          <pc:sldMk cId="1105160047" sldId="1082"/>
        </pc:sldMkLst>
      </pc:sldChg>
      <pc:sldChg chg="del">
        <pc:chgData name="Alfred Asterjadhi" userId="39de57b9-85c0-4fd1-aaac-8ca2b6560ad0" providerId="ADAL" clId="{5489B1F0-F31B-47C4-A5CE-33871CFFEA4B}" dt="2024-12-19T19:55:55.730" v="47" actId="47"/>
        <pc:sldMkLst>
          <pc:docMk/>
          <pc:sldMk cId="2310632987" sldId="1083"/>
        </pc:sldMkLst>
      </pc:sldChg>
      <pc:sldChg chg="del">
        <pc:chgData name="Alfred Asterjadhi" userId="39de57b9-85c0-4fd1-aaac-8ca2b6560ad0" providerId="ADAL" clId="{5489B1F0-F31B-47C4-A5CE-33871CFFEA4B}" dt="2024-12-19T19:55:55.730" v="47" actId="47"/>
        <pc:sldMkLst>
          <pc:docMk/>
          <pc:sldMk cId="3922676377" sldId="1084"/>
        </pc:sldMkLst>
      </pc:sldChg>
      <pc:sldChg chg="del">
        <pc:chgData name="Alfred Asterjadhi" userId="39de57b9-85c0-4fd1-aaac-8ca2b6560ad0" providerId="ADAL" clId="{5489B1F0-F31B-47C4-A5CE-33871CFFEA4B}" dt="2024-12-19T19:55:55.730" v="47" actId="47"/>
        <pc:sldMkLst>
          <pc:docMk/>
          <pc:sldMk cId="3091365197" sldId="1085"/>
        </pc:sldMkLst>
      </pc:sldChg>
      <pc:sldChg chg="del">
        <pc:chgData name="Alfred Asterjadhi" userId="39de57b9-85c0-4fd1-aaac-8ca2b6560ad0" providerId="ADAL" clId="{5489B1F0-F31B-47C4-A5CE-33871CFFEA4B}" dt="2024-12-19T19:55:55.730" v="47" actId="47"/>
        <pc:sldMkLst>
          <pc:docMk/>
          <pc:sldMk cId="3375194227" sldId="1087"/>
        </pc:sldMkLst>
      </pc:sldChg>
      <pc:sldChg chg="del">
        <pc:chgData name="Alfred Asterjadhi" userId="39de57b9-85c0-4fd1-aaac-8ca2b6560ad0" providerId="ADAL" clId="{5489B1F0-F31B-47C4-A5CE-33871CFFEA4B}" dt="2024-12-19T19:55:55.730" v="47" actId="47"/>
        <pc:sldMkLst>
          <pc:docMk/>
          <pc:sldMk cId="1351315829" sldId="1088"/>
        </pc:sldMkLst>
      </pc:sldChg>
      <pc:sldChg chg="del">
        <pc:chgData name="Alfred Asterjadhi" userId="39de57b9-85c0-4fd1-aaac-8ca2b6560ad0" providerId="ADAL" clId="{5489B1F0-F31B-47C4-A5CE-33871CFFEA4B}" dt="2024-12-19T19:55:55.730" v="47" actId="47"/>
        <pc:sldMkLst>
          <pc:docMk/>
          <pc:sldMk cId="1039307654" sldId="1089"/>
        </pc:sldMkLst>
      </pc:sldChg>
      <pc:sldChg chg="del">
        <pc:chgData name="Alfred Asterjadhi" userId="39de57b9-85c0-4fd1-aaac-8ca2b6560ad0" providerId="ADAL" clId="{5489B1F0-F31B-47C4-A5CE-33871CFFEA4B}" dt="2024-12-19T19:55:55.730" v="47" actId="47"/>
        <pc:sldMkLst>
          <pc:docMk/>
          <pc:sldMk cId="264902199" sldId="1091"/>
        </pc:sldMkLst>
      </pc:sldChg>
      <pc:sldChg chg="del">
        <pc:chgData name="Alfred Asterjadhi" userId="39de57b9-85c0-4fd1-aaac-8ca2b6560ad0" providerId="ADAL" clId="{5489B1F0-F31B-47C4-A5CE-33871CFFEA4B}" dt="2024-12-19T19:55:55.730" v="47" actId="47"/>
        <pc:sldMkLst>
          <pc:docMk/>
          <pc:sldMk cId="2689673811" sldId="1093"/>
        </pc:sldMkLst>
      </pc:sldChg>
      <pc:sldChg chg="del">
        <pc:chgData name="Alfred Asterjadhi" userId="39de57b9-85c0-4fd1-aaac-8ca2b6560ad0" providerId="ADAL" clId="{5489B1F0-F31B-47C4-A5CE-33871CFFEA4B}" dt="2024-12-19T19:55:55.730" v="47" actId="47"/>
        <pc:sldMkLst>
          <pc:docMk/>
          <pc:sldMk cId="1391412413" sldId="1094"/>
        </pc:sldMkLst>
      </pc:sldChg>
      <pc:sldChg chg="del">
        <pc:chgData name="Alfred Asterjadhi" userId="39de57b9-85c0-4fd1-aaac-8ca2b6560ad0" providerId="ADAL" clId="{5489B1F0-F31B-47C4-A5CE-33871CFFEA4B}" dt="2024-12-19T19:55:55.730" v="47" actId="47"/>
        <pc:sldMkLst>
          <pc:docMk/>
          <pc:sldMk cId="290028793" sldId="1095"/>
        </pc:sldMkLst>
      </pc:sldChg>
      <pc:sldChg chg="del">
        <pc:chgData name="Alfred Asterjadhi" userId="39de57b9-85c0-4fd1-aaac-8ca2b6560ad0" providerId="ADAL" clId="{5489B1F0-F31B-47C4-A5CE-33871CFFEA4B}" dt="2024-12-19T19:55:55.730" v="47" actId="47"/>
        <pc:sldMkLst>
          <pc:docMk/>
          <pc:sldMk cId="1186467334" sldId="1096"/>
        </pc:sldMkLst>
      </pc:sldChg>
      <pc:sldChg chg="del">
        <pc:chgData name="Alfred Asterjadhi" userId="39de57b9-85c0-4fd1-aaac-8ca2b6560ad0" providerId="ADAL" clId="{5489B1F0-F31B-47C4-A5CE-33871CFFEA4B}" dt="2024-12-19T19:55:55.730" v="47" actId="47"/>
        <pc:sldMkLst>
          <pc:docMk/>
          <pc:sldMk cId="3325681574" sldId="1097"/>
        </pc:sldMkLst>
      </pc:sldChg>
      <pc:sldChg chg="del">
        <pc:chgData name="Alfred Asterjadhi" userId="39de57b9-85c0-4fd1-aaac-8ca2b6560ad0" providerId="ADAL" clId="{5489B1F0-F31B-47C4-A5CE-33871CFFEA4B}" dt="2024-12-19T19:55:55.730" v="47" actId="47"/>
        <pc:sldMkLst>
          <pc:docMk/>
          <pc:sldMk cId="1069242441" sldId="1098"/>
        </pc:sldMkLst>
      </pc:sldChg>
      <pc:sldChg chg="del">
        <pc:chgData name="Alfred Asterjadhi" userId="39de57b9-85c0-4fd1-aaac-8ca2b6560ad0" providerId="ADAL" clId="{5489B1F0-F31B-47C4-A5CE-33871CFFEA4B}" dt="2024-12-19T19:55:55.730" v="47" actId="47"/>
        <pc:sldMkLst>
          <pc:docMk/>
          <pc:sldMk cId="380343872" sldId="1099"/>
        </pc:sldMkLst>
      </pc:sldChg>
      <pc:sldChg chg="del">
        <pc:chgData name="Alfred Asterjadhi" userId="39de57b9-85c0-4fd1-aaac-8ca2b6560ad0" providerId="ADAL" clId="{5489B1F0-F31B-47C4-A5CE-33871CFFEA4B}" dt="2024-12-19T19:55:55.730" v="47" actId="47"/>
        <pc:sldMkLst>
          <pc:docMk/>
          <pc:sldMk cId="1748819542" sldId="1100"/>
        </pc:sldMkLst>
      </pc:sldChg>
      <pc:sldChg chg="del">
        <pc:chgData name="Alfred Asterjadhi" userId="39de57b9-85c0-4fd1-aaac-8ca2b6560ad0" providerId="ADAL" clId="{5489B1F0-F31B-47C4-A5CE-33871CFFEA4B}" dt="2024-12-19T19:55:55.730" v="47" actId="47"/>
        <pc:sldMkLst>
          <pc:docMk/>
          <pc:sldMk cId="3683223634" sldId="1101"/>
        </pc:sldMkLst>
      </pc:sldChg>
      <pc:sldChg chg="del">
        <pc:chgData name="Alfred Asterjadhi" userId="39de57b9-85c0-4fd1-aaac-8ca2b6560ad0" providerId="ADAL" clId="{5489B1F0-F31B-47C4-A5CE-33871CFFEA4B}" dt="2024-12-19T19:55:55.730" v="47" actId="47"/>
        <pc:sldMkLst>
          <pc:docMk/>
          <pc:sldMk cId="3816058988" sldId="1102"/>
        </pc:sldMkLst>
      </pc:sldChg>
      <pc:sldChg chg="del">
        <pc:chgData name="Alfred Asterjadhi" userId="39de57b9-85c0-4fd1-aaac-8ca2b6560ad0" providerId="ADAL" clId="{5489B1F0-F31B-47C4-A5CE-33871CFFEA4B}" dt="2024-12-19T19:55:55.730" v="47" actId="47"/>
        <pc:sldMkLst>
          <pc:docMk/>
          <pc:sldMk cId="2297108787" sldId="1112"/>
        </pc:sldMkLst>
      </pc:sldChg>
      <pc:sldChg chg="del">
        <pc:chgData name="Alfred Asterjadhi" userId="39de57b9-85c0-4fd1-aaac-8ca2b6560ad0" providerId="ADAL" clId="{5489B1F0-F31B-47C4-A5CE-33871CFFEA4B}" dt="2024-12-19T19:55:55.730" v="47" actId="47"/>
        <pc:sldMkLst>
          <pc:docMk/>
          <pc:sldMk cId="4206443155" sldId="1113"/>
        </pc:sldMkLst>
      </pc:sldChg>
      <pc:sldChg chg="del">
        <pc:chgData name="Alfred Asterjadhi" userId="39de57b9-85c0-4fd1-aaac-8ca2b6560ad0" providerId="ADAL" clId="{5489B1F0-F31B-47C4-A5CE-33871CFFEA4B}" dt="2024-12-19T19:55:55.730" v="47" actId="47"/>
        <pc:sldMkLst>
          <pc:docMk/>
          <pc:sldMk cId="62876533" sldId="1114"/>
        </pc:sldMkLst>
      </pc:sldChg>
      <pc:sldChg chg="del">
        <pc:chgData name="Alfred Asterjadhi" userId="39de57b9-85c0-4fd1-aaac-8ca2b6560ad0" providerId="ADAL" clId="{5489B1F0-F31B-47C4-A5CE-33871CFFEA4B}" dt="2024-12-19T19:55:55.730" v="47" actId="47"/>
        <pc:sldMkLst>
          <pc:docMk/>
          <pc:sldMk cId="858652660" sldId="1122"/>
        </pc:sldMkLst>
      </pc:sldChg>
      <pc:sldChg chg="del">
        <pc:chgData name="Alfred Asterjadhi" userId="39de57b9-85c0-4fd1-aaac-8ca2b6560ad0" providerId="ADAL" clId="{5489B1F0-F31B-47C4-A5CE-33871CFFEA4B}" dt="2024-12-19T19:55:55.730" v="47" actId="47"/>
        <pc:sldMkLst>
          <pc:docMk/>
          <pc:sldMk cId="2293726077" sldId="1123"/>
        </pc:sldMkLst>
      </pc:sldChg>
      <pc:sldChg chg="del">
        <pc:chgData name="Alfred Asterjadhi" userId="39de57b9-85c0-4fd1-aaac-8ca2b6560ad0" providerId="ADAL" clId="{5489B1F0-F31B-47C4-A5CE-33871CFFEA4B}" dt="2024-12-19T19:55:55.730" v="47" actId="47"/>
        <pc:sldMkLst>
          <pc:docMk/>
          <pc:sldMk cId="3364972017" sldId="1124"/>
        </pc:sldMkLst>
      </pc:sldChg>
      <pc:sldChg chg="del">
        <pc:chgData name="Alfred Asterjadhi" userId="39de57b9-85c0-4fd1-aaac-8ca2b6560ad0" providerId="ADAL" clId="{5489B1F0-F31B-47C4-A5CE-33871CFFEA4B}" dt="2024-12-19T19:55:55.730" v="47" actId="47"/>
        <pc:sldMkLst>
          <pc:docMk/>
          <pc:sldMk cId="3616908579" sldId="1125"/>
        </pc:sldMkLst>
      </pc:sldChg>
      <pc:sldChg chg="del">
        <pc:chgData name="Alfred Asterjadhi" userId="39de57b9-85c0-4fd1-aaac-8ca2b6560ad0" providerId="ADAL" clId="{5489B1F0-F31B-47C4-A5CE-33871CFFEA4B}" dt="2024-12-19T19:55:55.730" v="47" actId="47"/>
        <pc:sldMkLst>
          <pc:docMk/>
          <pc:sldMk cId="170855879" sldId="1126"/>
        </pc:sldMkLst>
      </pc:sldChg>
      <pc:sldChg chg="del">
        <pc:chgData name="Alfred Asterjadhi" userId="39de57b9-85c0-4fd1-aaac-8ca2b6560ad0" providerId="ADAL" clId="{5489B1F0-F31B-47C4-A5CE-33871CFFEA4B}" dt="2024-12-19T19:55:55.730" v="47" actId="47"/>
        <pc:sldMkLst>
          <pc:docMk/>
          <pc:sldMk cId="4058107372" sldId="1127"/>
        </pc:sldMkLst>
      </pc:sldChg>
      <pc:sldChg chg="del">
        <pc:chgData name="Alfred Asterjadhi" userId="39de57b9-85c0-4fd1-aaac-8ca2b6560ad0" providerId="ADAL" clId="{5489B1F0-F31B-47C4-A5CE-33871CFFEA4B}" dt="2024-12-19T19:55:55.730" v="47" actId="47"/>
        <pc:sldMkLst>
          <pc:docMk/>
          <pc:sldMk cId="3440676622" sldId="1128"/>
        </pc:sldMkLst>
      </pc:sldChg>
      <pc:sldChg chg="del">
        <pc:chgData name="Alfred Asterjadhi" userId="39de57b9-85c0-4fd1-aaac-8ca2b6560ad0" providerId="ADAL" clId="{5489B1F0-F31B-47C4-A5CE-33871CFFEA4B}" dt="2024-12-19T19:55:55.730" v="47" actId="47"/>
        <pc:sldMkLst>
          <pc:docMk/>
          <pc:sldMk cId="2487151887" sldId="1129"/>
        </pc:sldMkLst>
      </pc:sldChg>
      <pc:sldChg chg="del">
        <pc:chgData name="Alfred Asterjadhi" userId="39de57b9-85c0-4fd1-aaac-8ca2b6560ad0" providerId="ADAL" clId="{5489B1F0-F31B-47C4-A5CE-33871CFFEA4B}" dt="2024-12-19T19:55:55.730" v="47" actId="47"/>
        <pc:sldMkLst>
          <pc:docMk/>
          <pc:sldMk cId="4168287898" sldId="1130"/>
        </pc:sldMkLst>
      </pc:sldChg>
      <pc:sldChg chg="del">
        <pc:chgData name="Alfred Asterjadhi" userId="39de57b9-85c0-4fd1-aaac-8ca2b6560ad0" providerId="ADAL" clId="{5489B1F0-F31B-47C4-A5CE-33871CFFEA4B}" dt="2024-12-19T19:55:55.730" v="47" actId="47"/>
        <pc:sldMkLst>
          <pc:docMk/>
          <pc:sldMk cId="1971099903" sldId="1131"/>
        </pc:sldMkLst>
      </pc:sldChg>
      <pc:sldChg chg="del">
        <pc:chgData name="Alfred Asterjadhi" userId="39de57b9-85c0-4fd1-aaac-8ca2b6560ad0" providerId="ADAL" clId="{5489B1F0-F31B-47C4-A5CE-33871CFFEA4B}" dt="2024-12-19T19:55:55.730" v="47" actId="47"/>
        <pc:sldMkLst>
          <pc:docMk/>
          <pc:sldMk cId="3819773024" sldId="1132"/>
        </pc:sldMkLst>
      </pc:sldChg>
      <pc:sldChg chg="del">
        <pc:chgData name="Alfred Asterjadhi" userId="39de57b9-85c0-4fd1-aaac-8ca2b6560ad0" providerId="ADAL" clId="{5489B1F0-F31B-47C4-A5CE-33871CFFEA4B}" dt="2024-12-19T19:55:55.730" v="47" actId="47"/>
        <pc:sldMkLst>
          <pc:docMk/>
          <pc:sldMk cId="1437523343" sldId="1133"/>
        </pc:sldMkLst>
      </pc:sldChg>
      <pc:sldChg chg="del">
        <pc:chgData name="Alfred Asterjadhi" userId="39de57b9-85c0-4fd1-aaac-8ca2b6560ad0" providerId="ADAL" clId="{5489B1F0-F31B-47C4-A5CE-33871CFFEA4B}" dt="2024-12-19T19:55:55.730" v="47" actId="47"/>
        <pc:sldMkLst>
          <pc:docMk/>
          <pc:sldMk cId="2834628410" sldId="1134"/>
        </pc:sldMkLst>
      </pc:sldChg>
      <pc:sldChg chg="del">
        <pc:chgData name="Alfred Asterjadhi" userId="39de57b9-85c0-4fd1-aaac-8ca2b6560ad0" providerId="ADAL" clId="{5489B1F0-F31B-47C4-A5CE-33871CFFEA4B}" dt="2024-12-19T19:55:55.730" v="47" actId="47"/>
        <pc:sldMkLst>
          <pc:docMk/>
          <pc:sldMk cId="2537333530" sldId="1135"/>
        </pc:sldMkLst>
      </pc:sldChg>
      <pc:sldChg chg="del">
        <pc:chgData name="Alfred Asterjadhi" userId="39de57b9-85c0-4fd1-aaac-8ca2b6560ad0" providerId="ADAL" clId="{5489B1F0-F31B-47C4-A5CE-33871CFFEA4B}" dt="2024-12-19T19:55:55.730" v="47" actId="47"/>
        <pc:sldMkLst>
          <pc:docMk/>
          <pc:sldMk cId="2592515062" sldId="1136"/>
        </pc:sldMkLst>
      </pc:sldChg>
      <pc:sldChg chg="del">
        <pc:chgData name="Alfred Asterjadhi" userId="39de57b9-85c0-4fd1-aaac-8ca2b6560ad0" providerId="ADAL" clId="{5489B1F0-F31B-47C4-A5CE-33871CFFEA4B}" dt="2024-12-19T19:55:55.730" v="47" actId="47"/>
        <pc:sldMkLst>
          <pc:docMk/>
          <pc:sldMk cId="1984392991" sldId="1137"/>
        </pc:sldMkLst>
      </pc:sldChg>
      <pc:sldChg chg="del">
        <pc:chgData name="Alfred Asterjadhi" userId="39de57b9-85c0-4fd1-aaac-8ca2b6560ad0" providerId="ADAL" clId="{5489B1F0-F31B-47C4-A5CE-33871CFFEA4B}" dt="2024-12-19T19:55:55.730" v="47" actId="47"/>
        <pc:sldMkLst>
          <pc:docMk/>
          <pc:sldMk cId="577844956" sldId="1138"/>
        </pc:sldMkLst>
      </pc:sldChg>
      <pc:sldChg chg="del">
        <pc:chgData name="Alfred Asterjadhi" userId="39de57b9-85c0-4fd1-aaac-8ca2b6560ad0" providerId="ADAL" clId="{5489B1F0-F31B-47C4-A5CE-33871CFFEA4B}" dt="2024-12-19T19:55:55.730" v="47" actId="47"/>
        <pc:sldMkLst>
          <pc:docMk/>
          <pc:sldMk cId="3003676021" sldId="1139"/>
        </pc:sldMkLst>
      </pc:sldChg>
      <pc:sldChg chg="del">
        <pc:chgData name="Alfred Asterjadhi" userId="39de57b9-85c0-4fd1-aaac-8ca2b6560ad0" providerId="ADAL" clId="{5489B1F0-F31B-47C4-A5CE-33871CFFEA4B}" dt="2024-12-19T19:55:55.730" v="47" actId="47"/>
        <pc:sldMkLst>
          <pc:docMk/>
          <pc:sldMk cId="1560366160" sldId="1140"/>
        </pc:sldMkLst>
      </pc:sldChg>
      <pc:sldChg chg="del">
        <pc:chgData name="Alfred Asterjadhi" userId="39de57b9-85c0-4fd1-aaac-8ca2b6560ad0" providerId="ADAL" clId="{5489B1F0-F31B-47C4-A5CE-33871CFFEA4B}" dt="2024-12-19T19:55:55.730" v="47" actId="47"/>
        <pc:sldMkLst>
          <pc:docMk/>
          <pc:sldMk cId="4125331831" sldId="1141"/>
        </pc:sldMkLst>
      </pc:sldChg>
      <pc:sldChg chg="del">
        <pc:chgData name="Alfred Asterjadhi" userId="39de57b9-85c0-4fd1-aaac-8ca2b6560ad0" providerId="ADAL" clId="{5489B1F0-F31B-47C4-A5CE-33871CFFEA4B}" dt="2024-12-19T19:55:55.730" v="47" actId="47"/>
        <pc:sldMkLst>
          <pc:docMk/>
          <pc:sldMk cId="220212323" sldId="1142"/>
        </pc:sldMkLst>
      </pc:sldChg>
      <pc:sldChg chg="del">
        <pc:chgData name="Alfred Asterjadhi" userId="39de57b9-85c0-4fd1-aaac-8ca2b6560ad0" providerId="ADAL" clId="{5489B1F0-F31B-47C4-A5CE-33871CFFEA4B}" dt="2024-12-19T19:55:55.730" v="47" actId="47"/>
        <pc:sldMkLst>
          <pc:docMk/>
          <pc:sldMk cId="291712038" sldId="1143"/>
        </pc:sldMkLst>
      </pc:sldChg>
      <pc:sldChg chg="del">
        <pc:chgData name="Alfred Asterjadhi" userId="39de57b9-85c0-4fd1-aaac-8ca2b6560ad0" providerId="ADAL" clId="{5489B1F0-F31B-47C4-A5CE-33871CFFEA4B}" dt="2024-12-19T19:55:55.730" v="47" actId="47"/>
        <pc:sldMkLst>
          <pc:docMk/>
          <pc:sldMk cId="3690388836" sldId="1144"/>
        </pc:sldMkLst>
      </pc:sldChg>
      <pc:sldChg chg="del">
        <pc:chgData name="Alfred Asterjadhi" userId="39de57b9-85c0-4fd1-aaac-8ca2b6560ad0" providerId="ADAL" clId="{5489B1F0-F31B-47C4-A5CE-33871CFFEA4B}" dt="2024-12-19T19:55:55.730" v="47" actId="47"/>
        <pc:sldMkLst>
          <pc:docMk/>
          <pc:sldMk cId="2127128894" sldId="1145"/>
        </pc:sldMkLst>
      </pc:sldChg>
      <pc:sldChg chg="del">
        <pc:chgData name="Alfred Asterjadhi" userId="39de57b9-85c0-4fd1-aaac-8ca2b6560ad0" providerId="ADAL" clId="{5489B1F0-F31B-47C4-A5CE-33871CFFEA4B}" dt="2024-12-19T19:55:55.730" v="47" actId="47"/>
        <pc:sldMkLst>
          <pc:docMk/>
          <pc:sldMk cId="3290295309" sldId="1146"/>
        </pc:sldMkLst>
      </pc:sldChg>
      <pc:sldChg chg="del">
        <pc:chgData name="Alfred Asterjadhi" userId="39de57b9-85c0-4fd1-aaac-8ca2b6560ad0" providerId="ADAL" clId="{5489B1F0-F31B-47C4-A5CE-33871CFFEA4B}" dt="2024-12-19T19:55:55.730" v="47" actId="47"/>
        <pc:sldMkLst>
          <pc:docMk/>
          <pc:sldMk cId="3048613863" sldId="1147"/>
        </pc:sldMkLst>
      </pc:sldChg>
      <pc:sldChg chg="del">
        <pc:chgData name="Alfred Asterjadhi" userId="39de57b9-85c0-4fd1-aaac-8ca2b6560ad0" providerId="ADAL" clId="{5489B1F0-F31B-47C4-A5CE-33871CFFEA4B}" dt="2024-12-19T19:55:55.730" v="47" actId="47"/>
        <pc:sldMkLst>
          <pc:docMk/>
          <pc:sldMk cId="3294858422" sldId="1148"/>
        </pc:sldMkLst>
      </pc:sldChg>
      <pc:sldChg chg="del">
        <pc:chgData name="Alfred Asterjadhi" userId="39de57b9-85c0-4fd1-aaac-8ca2b6560ad0" providerId="ADAL" clId="{5489B1F0-F31B-47C4-A5CE-33871CFFEA4B}" dt="2024-12-19T19:55:55.730" v="47" actId="47"/>
        <pc:sldMkLst>
          <pc:docMk/>
          <pc:sldMk cId="2031946524" sldId="1149"/>
        </pc:sldMkLst>
      </pc:sldChg>
      <pc:sldChg chg="del">
        <pc:chgData name="Alfred Asterjadhi" userId="39de57b9-85c0-4fd1-aaac-8ca2b6560ad0" providerId="ADAL" clId="{5489B1F0-F31B-47C4-A5CE-33871CFFEA4B}" dt="2024-12-19T19:55:55.730" v="47" actId="47"/>
        <pc:sldMkLst>
          <pc:docMk/>
          <pc:sldMk cId="3074817951" sldId="1150"/>
        </pc:sldMkLst>
      </pc:sldChg>
      <pc:sldChg chg="del">
        <pc:chgData name="Alfred Asterjadhi" userId="39de57b9-85c0-4fd1-aaac-8ca2b6560ad0" providerId="ADAL" clId="{5489B1F0-F31B-47C4-A5CE-33871CFFEA4B}" dt="2024-12-19T19:55:55.730" v="47" actId="47"/>
        <pc:sldMkLst>
          <pc:docMk/>
          <pc:sldMk cId="3615529585" sldId="1151"/>
        </pc:sldMkLst>
      </pc:sldChg>
      <pc:sldChg chg="del">
        <pc:chgData name="Alfred Asterjadhi" userId="39de57b9-85c0-4fd1-aaac-8ca2b6560ad0" providerId="ADAL" clId="{5489B1F0-F31B-47C4-A5CE-33871CFFEA4B}" dt="2024-12-19T19:55:55.730" v="47" actId="47"/>
        <pc:sldMkLst>
          <pc:docMk/>
          <pc:sldMk cId="2880506375" sldId="1152"/>
        </pc:sldMkLst>
      </pc:sldChg>
      <pc:sldChg chg="del">
        <pc:chgData name="Alfred Asterjadhi" userId="39de57b9-85c0-4fd1-aaac-8ca2b6560ad0" providerId="ADAL" clId="{5489B1F0-F31B-47C4-A5CE-33871CFFEA4B}" dt="2024-12-19T19:55:55.730" v="47" actId="47"/>
        <pc:sldMkLst>
          <pc:docMk/>
          <pc:sldMk cId="2044091313" sldId="1153"/>
        </pc:sldMkLst>
      </pc:sldChg>
      <pc:sldChg chg="del">
        <pc:chgData name="Alfred Asterjadhi" userId="39de57b9-85c0-4fd1-aaac-8ca2b6560ad0" providerId="ADAL" clId="{5489B1F0-F31B-47C4-A5CE-33871CFFEA4B}" dt="2024-12-19T19:55:55.730" v="47" actId="47"/>
        <pc:sldMkLst>
          <pc:docMk/>
          <pc:sldMk cId="519592546" sldId="1154"/>
        </pc:sldMkLst>
      </pc:sldChg>
      <pc:sldChg chg="del">
        <pc:chgData name="Alfred Asterjadhi" userId="39de57b9-85c0-4fd1-aaac-8ca2b6560ad0" providerId="ADAL" clId="{5489B1F0-F31B-47C4-A5CE-33871CFFEA4B}" dt="2024-12-19T19:55:55.730" v="47" actId="47"/>
        <pc:sldMkLst>
          <pc:docMk/>
          <pc:sldMk cId="3602259126" sldId="1155"/>
        </pc:sldMkLst>
      </pc:sldChg>
      <pc:sldChg chg="del">
        <pc:chgData name="Alfred Asterjadhi" userId="39de57b9-85c0-4fd1-aaac-8ca2b6560ad0" providerId="ADAL" clId="{5489B1F0-F31B-47C4-A5CE-33871CFFEA4B}" dt="2024-12-19T19:55:55.730" v="47" actId="47"/>
        <pc:sldMkLst>
          <pc:docMk/>
          <pc:sldMk cId="1070319131" sldId="1156"/>
        </pc:sldMkLst>
      </pc:sldChg>
      <pc:sldChg chg="del">
        <pc:chgData name="Alfred Asterjadhi" userId="39de57b9-85c0-4fd1-aaac-8ca2b6560ad0" providerId="ADAL" clId="{5489B1F0-F31B-47C4-A5CE-33871CFFEA4B}" dt="2024-12-19T19:55:55.730" v="47" actId="47"/>
        <pc:sldMkLst>
          <pc:docMk/>
          <pc:sldMk cId="1451585507" sldId="1157"/>
        </pc:sldMkLst>
      </pc:sldChg>
      <pc:sldChg chg="del">
        <pc:chgData name="Alfred Asterjadhi" userId="39de57b9-85c0-4fd1-aaac-8ca2b6560ad0" providerId="ADAL" clId="{5489B1F0-F31B-47C4-A5CE-33871CFFEA4B}" dt="2024-12-19T19:55:55.730" v="47" actId="47"/>
        <pc:sldMkLst>
          <pc:docMk/>
          <pc:sldMk cId="2796561635" sldId="1158"/>
        </pc:sldMkLst>
      </pc:sldChg>
      <pc:sldChg chg="del">
        <pc:chgData name="Alfred Asterjadhi" userId="39de57b9-85c0-4fd1-aaac-8ca2b6560ad0" providerId="ADAL" clId="{5489B1F0-F31B-47C4-A5CE-33871CFFEA4B}" dt="2024-12-19T19:55:55.730" v="47" actId="47"/>
        <pc:sldMkLst>
          <pc:docMk/>
          <pc:sldMk cId="738695167" sldId="1159"/>
        </pc:sldMkLst>
      </pc:sldChg>
      <pc:sldChg chg="del">
        <pc:chgData name="Alfred Asterjadhi" userId="39de57b9-85c0-4fd1-aaac-8ca2b6560ad0" providerId="ADAL" clId="{5489B1F0-F31B-47C4-A5CE-33871CFFEA4B}" dt="2024-12-19T19:55:55.730" v="47" actId="47"/>
        <pc:sldMkLst>
          <pc:docMk/>
          <pc:sldMk cId="1738326824" sldId="1160"/>
        </pc:sldMkLst>
      </pc:sldChg>
      <pc:sldChg chg="del">
        <pc:chgData name="Alfred Asterjadhi" userId="39de57b9-85c0-4fd1-aaac-8ca2b6560ad0" providerId="ADAL" clId="{5489B1F0-F31B-47C4-A5CE-33871CFFEA4B}" dt="2024-12-19T19:55:55.730" v="47" actId="47"/>
        <pc:sldMkLst>
          <pc:docMk/>
          <pc:sldMk cId="2829364615" sldId="1161"/>
        </pc:sldMkLst>
      </pc:sldChg>
      <pc:sldChg chg="del">
        <pc:chgData name="Alfred Asterjadhi" userId="39de57b9-85c0-4fd1-aaac-8ca2b6560ad0" providerId="ADAL" clId="{5489B1F0-F31B-47C4-A5CE-33871CFFEA4B}" dt="2024-12-19T19:55:55.730" v="47" actId="47"/>
        <pc:sldMkLst>
          <pc:docMk/>
          <pc:sldMk cId="2514759233" sldId="1162"/>
        </pc:sldMkLst>
      </pc:sldChg>
      <pc:sldChg chg="del">
        <pc:chgData name="Alfred Asterjadhi" userId="39de57b9-85c0-4fd1-aaac-8ca2b6560ad0" providerId="ADAL" clId="{5489B1F0-F31B-47C4-A5CE-33871CFFEA4B}" dt="2024-12-19T19:55:55.730" v="47" actId="47"/>
        <pc:sldMkLst>
          <pc:docMk/>
          <pc:sldMk cId="3020864412" sldId="1163"/>
        </pc:sldMkLst>
      </pc:sldChg>
      <pc:sldChg chg="del">
        <pc:chgData name="Alfred Asterjadhi" userId="39de57b9-85c0-4fd1-aaac-8ca2b6560ad0" providerId="ADAL" clId="{5489B1F0-F31B-47C4-A5CE-33871CFFEA4B}" dt="2024-12-19T19:55:55.730" v="47" actId="47"/>
        <pc:sldMkLst>
          <pc:docMk/>
          <pc:sldMk cId="3707622734" sldId="1164"/>
        </pc:sldMkLst>
      </pc:sldChg>
      <pc:sldChg chg="del">
        <pc:chgData name="Alfred Asterjadhi" userId="39de57b9-85c0-4fd1-aaac-8ca2b6560ad0" providerId="ADAL" clId="{5489B1F0-F31B-47C4-A5CE-33871CFFEA4B}" dt="2024-12-19T19:55:55.730" v="47" actId="47"/>
        <pc:sldMkLst>
          <pc:docMk/>
          <pc:sldMk cId="3021179621" sldId="1165"/>
        </pc:sldMkLst>
      </pc:sldChg>
      <pc:sldChg chg="del">
        <pc:chgData name="Alfred Asterjadhi" userId="39de57b9-85c0-4fd1-aaac-8ca2b6560ad0" providerId="ADAL" clId="{5489B1F0-F31B-47C4-A5CE-33871CFFEA4B}" dt="2024-12-19T19:55:55.730" v="47" actId="47"/>
        <pc:sldMkLst>
          <pc:docMk/>
          <pc:sldMk cId="2476845507" sldId="1166"/>
        </pc:sldMkLst>
      </pc:sldChg>
      <pc:sldChg chg="del">
        <pc:chgData name="Alfred Asterjadhi" userId="39de57b9-85c0-4fd1-aaac-8ca2b6560ad0" providerId="ADAL" clId="{5489B1F0-F31B-47C4-A5CE-33871CFFEA4B}" dt="2024-12-19T19:55:55.730" v="47" actId="47"/>
        <pc:sldMkLst>
          <pc:docMk/>
          <pc:sldMk cId="3968188755" sldId="1168"/>
        </pc:sldMkLst>
      </pc:sldChg>
      <pc:sldChg chg="del">
        <pc:chgData name="Alfred Asterjadhi" userId="39de57b9-85c0-4fd1-aaac-8ca2b6560ad0" providerId="ADAL" clId="{5489B1F0-F31B-47C4-A5CE-33871CFFEA4B}" dt="2024-12-19T19:55:55.730" v="47" actId="47"/>
        <pc:sldMkLst>
          <pc:docMk/>
          <pc:sldMk cId="3887571432" sldId="1169"/>
        </pc:sldMkLst>
      </pc:sldChg>
      <pc:sldChg chg="del">
        <pc:chgData name="Alfred Asterjadhi" userId="39de57b9-85c0-4fd1-aaac-8ca2b6560ad0" providerId="ADAL" clId="{5489B1F0-F31B-47C4-A5CE-33871CFFEA4B}" dt="2024-12-19T19:55:55.730" v="47" actId="47"/>
        <pc:sldMkLst>
          <pc:docMk/>
          <pc:sldMk cId="1756525937" sldId="1170"/>
        </pc:sldMkLst>
      </pc:sldChg>
      <pc:sldChg chg="del">
        <pc:chgData name="Alfred Asterjadhi" userId="39de57b9-85c0-4fd1-aaac-8ca2b6560ad0" providerId="ADAL" clId="{5489B1F0-F31B-47C4-A5CE-33871CFFEA4B}" dt="2024-12-19T19:55:55.730" v="47" actId="47"/>
        <pc:sldMkLst>
          <pc:docMk/>
          <pc:sldMk cId="1202697012" sldId="1171"/>
        </pc:sldMkLst>
      </pc:sldChg>
      <pc:sldChg chg="del">
        <pc:chgData name="Alfred Asterjadhi" userId="39de57b9-85c0-4fd1-aaac-8ca2b6560ad0" providerId="ADAL" clId="{5489B1F0-F31B-47C4-A5CE-33871CFFEA4B}" dt="2024-12-19T19:55:55.730" v="47" actId="47"/>
        <pc:sldMkLst>
          <pc:docMk/>
          <pc:sldMk cId="2809872604" sldId="1172"/>
        </pc:sldMkLst>
      </pc:sldChg>
      <pc:sldChg chg="del">
        <pc:chgData name="Alfred Asterjadhi" userId="39de57b9-85c0-4fd1-aaac-8ca2b6560ad0" providerId="ADAL" clId="{5489B1F0-F31B-47C4-A5CE-33871CFFEA4B}" dt="2024-12-19T19:55:55.730" v="47" actId="47"/>
        <pc:sldMkLst>
          <pc:docMk/>
          <pc:sldMk cId="3463200850" sldId="1173"/>
        </pc:sldMkLst>
      </pc:sldChg>
      <pc:sldChg chg="del">
        <pc:chgData name="Alfred Asterjadhi" userId="39de57b9-85c0-4fd1-aaac-8ca2b6560ad0" providerId="ADAL" clId="{5489B1F0-F31B-47C4-A5CE-33871CFFEA4B}" dt="2024-12-19T19:55:55.730" v="47" actId="47"/>
        <pc:sldMkLst>
          <pc:docMk/>
          <pc:sldMk cId="281403041" sldId="1174"/>
        </pc:sldMkLst>
      </pc:sldChg>
      <pc:sldChg chg="del">
        <pc:chgData name="Alfred Asterjadhi" userId="39de57b9-85c0-4fd1-aaac-8ca2b6560ad0" providerId="ADAL" clId="{5489B1F0-F31B-47C4-A5CE-33871CFFEA4B}" dt="2024-12-19T19:55:55.730" v="47" actId="47"/>
        <pc:sldMkLst>
          <pc:docMk/>
          <pc:sldMk cId="2712066030" sldId="1175"/>
        </pc:sldMkLst>
      </pc:sldChg>
      <pc:sldChg chg="del">
        <pc:chgData name="Alfred Asterjadhi" userId="39de57b9-85c0-4fd1-aaac-8ca2b6560ad0" providerId="ADAL" clId="{5489B1F0-F31B-47C4-A5CE-33871CFFEA4B}" dt="2024-12-19T19:55:55.730" v="47" actId="47"/>
        <pc:sldMkLst>
          <pc:docMk/>
          <pc:sldMk cId="362772003" sldId="1176"/>
        </pc:sldMkLst>
      </pc:sldChg>
      <pc:sldChg chg="del">
        <pc:chgData name="Alfred Asterjadhi" userId="39de57b9-85c0-4fd1-aaac-8ca2b6560ad0" providerId="ADAL" clId="{5489B1F0-F31B-47C4-A5CE-33871CFFEA4B}" dt="2024-12-19T19:55:55.730" v="47" actId="47"/>
        <pc:sldMkLst>
          <pc:docMk/>
          <pc:sldMk cId="3599596182" sldId="1177"/>
        </pc:sldMkLst>
      </pc:sldChg>
      <pc:sldChg chg="del">
        <pc:chgData name="Alfred Asterjadhi" userId="39de57b9-85c0-4fd1-aaac-8ca2b6560ad0" providerId="ADAL" clId="{5489B1F0-F31B-47C4-A5CE-33871CFFEA4B}" dt="2024-12-19T19:55:55.730" v="47" actId="47"/>
        <pc:sldMkLst>
          <pc:docMk/>
          <pc:sldMk cId="525015149" sldId="1178"/>
        </pc:sldMkLst>
      </pc:sldChg>
      <pc:sldChg chg="del">
        <pc:chgData name="Alfred Asterjadhi" userId="39de57b9-85c0-4fd1-aaac-8ca2b6560ad0" providerId="ADAL" clId="{5489B1F0-F31B-47C4-A5CE-33871CFFEA4B}" dt="2024-12-19T19:55:55.730" v="47" actId="47"/>
        <pc:sldMkLst>
          <pc:docMk/>
          <pc:sldMk cId="2081487480" sldId="1179"/>
        </pc:sldMkLst>
      </pc:sldChg>
      <pc:sldChg chg="del">
        <pc:chgData name="Alfred Asterjadhi" userId="39de57b9-85c0-4fd1-aaac-8ca2b6560ad0" providerId="ADAL" clId="{5489B1F0-F31B-47C4-A5CE-33871CFFEA4B}" dt="2024-12-19T19:55:55.730" v="47" actId="47"/>
        <pc:sldMkLst>
          <pc:docMk/>
          <pc:sldMk cId="3097712748" sldId="1180"/>
        </pc:sldMkLst>
      </pc:sldChg>
      <pc:sldChg chg="del">
        <pc:chgData name="Alfred Asterjadhi" userId="39de57b9-85c0-4fd1-aaac-8ca2b6560ad0" providerId="ADAL" clId="{5489B1F0-F31B-47C4-A5CE-33871CFFEA4B}" dt="2024-12-19T19:55:55.730" v="47" actId="47"/>
        <pc:sldMkLst>
          <pc:docMk/>
          <pc:sldMk cId="1482221401" sldId="1181"/>
        </pc:sldMkLst>
      </pc:sldChg>
      <pc:sldChg chg="del">
        <pc:chgData name="Alfred Asterjadhi" userId="39de57b9-85c0-4fd1-aaac-8ca2b6560ad0" providerId="ADAL" clId="{5489B1F0-F31B-47C4-A5CE-33871CFFEA4B}" dt="2024-12-19T19:55:55.730" v="47" actId="47"/>
        <pc:sldMkLst>
          <pc:docMk/>
          <pc:sldMk cId="2683089333" sldId="1182"/>
        </pc:sldMkLst>
      </pc:sldChg>
      <pc:sldChg chg="del">
        <pc:chgData name="Alfred Asterjadhi" userId="39de57b9-85c0-4fd1-aaac-8ca2b6560ad0" providerId="ADAL" clId="{5489B1F0-F31B-47C4-A5CE-33871CFFEA4B}" dt="2024-12-19T19:55:55.730" v="47" actId="47"/>
        <pc:sldMkLst>
          <pc:docMk/>
          <pc:sldMk cId="70113585" sldId="1183"/>
        </pc:sldMkLst>
      </pc:sldChg>
      <pc:sldChg chg="del">
        <pc:chgData name="Alfred Asterjadhi" userId="39de57b9-85c0-4fd1-aaac-8ca2b6560ad0" providerId="ADAL" clId="{5489B1F0-F31B-47C4-A5CE-33871CFFEA4B}" dt="2024-12-19T19:55:55.730" v="47" actId="47"/>
        <pc:sldMkLst>
          <pc:docMk/>
          <pc:sldMk cId="289774543" sldId="1184"/>
        </pc:sldMkLst>
      </pc:sldChg>
      <pc:sldChg chg="del">
        <pc:chgData name="Alfred Asterjadhi" userId="39de57b9-85c0-4fd1-aaac-8ca2b6560ad0" providerId="ADAL" clId="{5489B1F0-F31B-47C4-A5CE-33871CFFEA4B}" dt="2024-12-19T19:55:55.730" v="47" actId="47"/>
        <pc:sldMkLst>
          <pc:docMk/>
          <pc:sldMk cId="333379291" sldId="1185"/>
        </pc:sldMkLst>
      </pc:sldChg>
      <pc:sldChg chg="del">
        <pc:chgData name="Alfred Asterjadhi" userId="39de57b9-85c0-4fd1-aaac-8ca2b6560ad0" providerId="ADAL" clId="{5489B1F0-F31B-47C4-A5CE-33871CFFEA4B}" dt="2024-12-19T19:55:55.730" v="47" actId="47"/>
        <pc:sldMkLst>
          <pc:docMk/>
          <pc:sldMk cId="2111356699" sldId="1187"/>
        </pc:sldMkLst>
      </pc:sldChg>
      <pc:sldChg chg="del">
        <pc:chgData name="Alfred Asterjadhi" userId="39de57b9-85c0-4fd1-aaac-8ca2b6560ad0" providerId="ADAL" clId="{5489B1F0-F31B-47C4-A5CE-33871CFFEA4B}" dt="2024-12-19T19:55:55.730" v="47" actId="47"/>
        <pc:sldMkLst>
          <pc:docMk/>
          <pc:sldMk cId="2368434028" sldId="1188"/>
        </pc:sldMkLst>
      </pc:sldChg>
      <pc:sldChg chg="del">
        <pc:chgData name="Alfred Asterjadhi" userId="39de57b9-85c0-4fd1-aaac-8ca2b6560ad0" providerId="ADAL" clId="{5489B1F0-F31B-47C4-A5CE-33871CFFEA4B}" dt="2024-12-19T19:55:55.730" v="47" actId="47"/>
        <pc:sldMkLst>
          <pc:docMk/>
          <pc:sldMk cId="2612452232" sldId="1189"/>
        </pc:sldMkLst>
      </pc:sldChg>
      <pc:sldChg chg="del">
        <pc:chgData name="Alfred Asterjadhi" userId="39de57b9-85c0-4fd1-aaac-8ca2b6560ad0" providerId="ADAL" clId="{5489B1F0-F31B-47C4-A5CE-33871CFFEA4B}" dt="2024-12-19T19:55:55.730" v="47" actId="47"/>
        <pc:sldMkLst>
          <pc:docMk/>
          <pc:sldMk cId="254605797" sldId="1190"/>
        </pc:sldMkLst>
      </pc:sldChg>
      <pc:sldChg chg="del">
        <pc:chgData name="Alfred Asterjadhi" userId="39de57b9-85c0-4fd1-aaac-8ca2b6560ad0" providerId="ADAL" clId="{5489B1F0-F31B-47C4-A5CE-33871CFFEA4B}" dt="2024-12-19T19:55:55.730" v="47" actId="47"/>
        <pc:sldMkLst>
          <pc:docMk/>
          <pc:sldMk cId="1691350664" sldId="1191"/>
        </pc:sldMkLst>
      </pc:sldChg>
      <pc:sldChg chg="del">
        <pc:chgData name="Alfred Asterjadhi" userId="39de57b9-85c0-4fd1-aaac-8ca2b6560ad0" providerId="ADAL" clId="{5489B1F0-F31B-47C4-A5CE-33871CFFEA4B}" dt="2024-12-19T19:55:55.730" v="47" actId="47"/>
        <pc:sldMkLst>
          <pc:docMk/>
          <pc:sldMk cId="2173580874" sldId="1192"/>
        </pc:sldMkLst>
      </pc:sldChg>
      <pc:sldChg chg="del">
        <pc:chgData name="Alfred Asterjadhi" userId="39de57b9-85c0-4fd1-aaac-8ca2b6560ad0" providerId="ADAL" clId="{5489B1F0-F31B-47C4-A5CE-33871CFFEA4B}" dt="2024-12-19T19:55:55.730" v="47" actId="47"/>
        <pc:sldMkLst>
          <pc:docMk/>
          <pc:sldMk cId="3044307864" sldId="1193"/>
        </pc:sldMkLst>
      </pc:sldChg>
      <pc:sldChg chg="del">
        <pc:chgData name="Alfred Asterjadhi" userId="39de57b9-85c0-4fd1-aaac-8ca2b6560ad0" providerId="ADAL" clId="{5489B1F0-F31B-47C4-A5CE-33871CFFEA4B}" dt="2024-12-19T19:55:55.730" v="47" actId="47"/>
        <pc:sldMkLst>
          <pc:docMk/>
          <pc:sldMk cId="3691778856" sldId="1194"/>
        </pc:sldMkLst>
      </pc:sldChg>
      <pc:sldChg chg="del">
        <pc:chgData name="Alfred Asterjadhi" userId="39de57b9-85c0-4fd1-aaac-8ca2b6560ad0" providerId="ADAL" clId="{5489B1F0-F31B-47C4-A5CE-33871CFFEA4B}" dt="2024-12-19T19:55:55.730" v="47" actId="47"/>
        <pc:sldMkLst>
          <pc:docMk/>
          <pc:sldMk cId="3315247644" sldId="1195"/>
        </pc:sldMkLst>
      </pc:sldChg>
      <pc:sldChg chg="del">
        <pc:chgData name="Alfred Asterjadhi" userId="39de57b9-85c0-4fd1-aaac-8ca2b6560ad0" providerId="ADAL" clId="{5489B1F0-F31B-47C4-A5CE-33871CFFEA4B}" dt="2024-12-19T19:55:55.730" v="47" actId="47"/>
        <pc:sldMkLst>
          <pc:docMk/>
          <pc:sldMk cId="413459495" sldId="1196"/>
        </pc:sldMkLst>
      </pc:sldChg>
      <pc:sldChg chg="del">
        <pc:chgData name="Alfred Asterjadhi" userId="39de57b9-85c0-4fd1-aaac-8ca2b6560ad0" providerId="ADAL" clId="{5489B1F0-F31B-47C4-A5CE-33871CFFEA4B}" dt="2024-12-19T19:55:55.730" v="47" actId="47"/>
        <pc:sldMkLst>
          <pc:docMk/>
          <pc:sldMk cId="71556647" sldId="1197"/>
        </pc:sldMkLst>
      </pc:sldChg>
      <pc:sldChg chg="del">
        <pc:chgData name="Alfred Asterjadhi" userId="39de57b9-85c0-4fd1-aaac-8ca2b6560ad0" providerId="ADAL" clId="{5489B1F0-F31B-47C4-A5CE-33871CFFEA4B}" dt="2024-12-19T19:55:55.730" v="47" actId="47"/>
        <pc:sldMkLst>
          <pc:docMk/>
          <pc:sldMk cId="3863714150" sldId="1198"/>
        </pc:sldMkLst>
      </pc:sldChg>
      <pc:sldChg chg="del">
        <pc:chgData name="Alfred Asterjadhi" userId="39de57b9-85c0-4fd1-aaac-8ca2b6560ad0" providerId="ADAL" clId="{5489B1F0-F31B-47C4-A5CE-33871CFFEA4B}" dt="2024-12-19T19:55:55.730" v="47" actId="47"/>
        <pc:sldMkLst>
          <pc:docMk/>
          <pc:sldMk cId="1345570362" sldId="1199"/>
        </pc:sldMkLst>
      </pc:sldChg>
      <pc:sldChg chg="del">
        <pc:chgData name="Alfred Asterjadhi" userId="39de57b9-85c0-4fd1-aaac-8ca2b6560ad0" providerId="ADAL" clId="{5489B1F0-F31B-47C4-A5CE-33871CFFEA4B}" dt="2024-12-19T19:55:55.730" v="47" actId="47"/>
        <pc:sldMkLst>
          <pc:docMk/>
          <pc:sldMk cId="353444053" sldId="1200"/>
        </pc:sldMkLst>
      </pc:sldChg>
      <pc:sldChg chg="del">
        <pc:chgData name="Alfred Asterjadhi" userId="39de57b9-85c0-4fd1-aaac-8ca2b6560ad0" providerId="ADAL" clId="{5489B1F0-F31B-47C4-A5CE-33871CFFEA4B}" dt="2024-12-19T19:55:55.730" v="47" actId="47"/>
        <pc:sldMkLst>
          <pc:docMk/>
          <pc:sldMk cId="3993041356" sldId="1201"/>
        </pc:sldMkLst>
      </pc:sldChg>
      <pc:sldChg chg="del">
        <pc:chgData name="Alfred Asterjadhi" userId="39de57b9-85c0-4fd1-aaac-8ca2b6560ad0" providerId="ADAL" clId="{5489B1F0-F31B-47C4-A5CE-33871CFFEA4B}" dt="2024-12-19T19:55:55.730" v="47" actId="47"/>
        <pc:sldMkLst>
          <pc:docMk/>
          <pc:sldMk cId="2668649235" sldId="1202"/>
        </pc:sldMkLst>
      </pc:sldChg>
      <pc:sldChg chg="del">
        <pc:chgData name="Alfred Asterjadhi" userId="39de57b9-85c0-4fd1-aaac-8ca2b6560ad0" providerId="ADAL" clId="{5489B1F0-F31B-47C4-A5CE-33871CFFEA4B}" dt="2024-12-19T19:55:55.730" v="47" actId="47"/>
        <pc:sldMkLst>
          <pc:docMk/>
          <pc:sldMk cId="1660404185" sldId="1203"/>
        </pc:sldMkLst>
      </pc:sldChg>
      <pc:sldChg chg="del">
        <pc:chgData name="Alfred Asterjadhi" userId="39de57b9-85c0-4fd1-aaac-8ca2b6560ad0" providerId="ADAL" clId="{5489B1F0-F31B-47C4-A5CE-33871CFFEA4B}" dt="2024-12-19T19:55:55.730" v="47" actId="47"/>
        <pc:sldMkLst>
          <pc:docMk/>
          <pc:sldMk cId="2480711511" sldId="1204"/>
        </pc:sldMkLst>
      </pc:sldChg>
      <pc:sldChg chg="del">
        <pc:chgData name="Alfred Asterjadhi" userId="39de57b9-85c0-4fd1-aaac-8ca2b6560ad0" providerId="ADAL" clId="{5489B1F0-F31B-47C4-A5CE-33871CFFEA4B}" dt="2024-12-19T19:55:55.730" v="47" actId="47"/>
        <pc:sldMkLst>
          <pc:docMk/>
          <pc:sldMk cId="137461052" sldId="1205"/>
        </pc:sldMkLst>
      </pc:sldChg>
      <pc:sldChg chg="del">
        <pc:chgData name="Alfred Asterjadhi" userId="39de57b9-85c0-4fd1-aaac-8ca2b6560ad0" providerId="ADAL" clId="{5489B1F0-F31B-47C4-A5CE-33871CFFEA4B}" dt="2024-12-19T19:55:55.730" v="47" actId="47"/>
        <pc:sldMkLst>
          <pc:docMk/>
          <pc:sldMk cId="1501926846" sldId="1206"/>
        </pc:sldMkLst>
      </pc:sldChg>
      <pc:sldChg chg="del">
        <pc:chgData name="Alfred Asterjadhi" userId="39de57b9-85c0-4fd1-aaac-8ca2b6560ad0" providerId="ADAL" clId="{5489B1F0-F31B-47C4-A5CE-33871CFFEA4B}" dt="2024-12-19T19:55:55.730" v="47" actId="47"/>
        <pc:sldMkLst>
          <pc:docMk/>
          <pc:sldMk cId="266275922" sldId="1207"/>
        </pc:sldMkLst>
      </pc:sldChg>
      <pc:sldChg chg="del">
        <pc:chgData name="Alfred Asterjadhi" userId="39de57b9-85c0-4fd1-aaac-8ca2b6560ad0" providerId="ADAL" clId="{5489B1F0-F31B-47C4-A5CE-33871CFFEA4B}" dt="2024-12-19T19:55:55.730" v="47" actId="47"/>
        <pc:sldMkLst>
          <pc:docMk/>
          <pc:sldMk cId="117169806" sldId="1208"/>
        </pc:sldMkLst>
      </pc:sldChg>
      <pc:sldChg chg="del">
        <pc:chgData name="Alfred Asterjadhi" userId="39de57b9-85c0-4fd1-aaac-8ca2b6560ad0" providerId="ADAL" clId="{5489B1F0-F31B-47C4-A5CE-33871CFFEA4B}" dt="2024-12-19T19:55:55.730" v="47" actId="47"/>
        <pc:sldMkLst>
          <pc:docMk/>
          <pc:sldMk cId="1488262262" sldId="1209"/>
        </pc:sldMkLst>
      </pc:sldChg>
      <pc:sldChg chg="del">
        <pc:chgData name="Alfred Asterjadhi" userId="39de57b9-85c0-4fd1-aaac-8ca2b6560ad0" providerId="ADAL" clId="{5489B1F0-F31B-47C4-A5CE-33871CFFEA4B}" dt="2024-12-19T19:55:55.730" v="47" actId="47"/>
        <pc:sldMkLst>
          <pc:docMk/>
          <pc:sldMk cId="4149314941" sldId="1210"/>
        </pc:sldMkLst>
      </pc:sldChg>
      <pc:sldChg chg="del">
        <pc:chgData name="Alfred Asterjadhi" userId="39de57b9-85c0-4fd1-aaac-8ca2b6560ad0" providerId="ADAL" clId="{5489B1F0-F31B-47C4-A5CE-33871CFFEA4B}" dt="2024-12-19T19:55:55.730" v="47" actId="47"/>
        <pc:sldMkLst>
          <pc:docMk/>
          <pc:sldMk cId="1327713674" sldId="1211"/>
        </pc:sldMkLst>
      </pc:sldChg>
      <pc:sldChg chg="del">
        <pc:chgData name="Alfred Asterjadhi" userId="39de57b9-85c0-4fd1-aaac-8ca2b6560ad0" providerId="ADAL" clId="{5489B1F0-F31B-47C4-A5CE-33871CFFEA4B}" dt="2024-12-19T19:55:55.730" v="47" actId="47"/>
        <pc:sldMkLst>
          <pc:docMk/>
          <pc:sldMk cId="1029637104" sldId="1212"/>
        </pc:sldMkLst>
      </pc:sldChg>
      <pc:sldChg chg="del">
        <pc:chgData name="Alfred Asterjadhi" userId="39de57b9-85c0-4fd1-aaac-8ca2b6560ad0" providerId="ADAL" clId="{5489B1F0-F31B-47C4-A5CE-33871CFFEA4B}" dt="2024-12-19T19:55:55.730" v="47" actId="47"/>
        <pc:sldMkLst>
          <pc:docMk/>
          <pc:sldMk cId="403437819" sldId="1213"/>
        </pc:sldMkLst>
      </pc:sldChg>
      <pc:sldChg chg="del">
        <pc:chgData name="Alfred Asterjadhi" userId="39de57b9-85c0-4fd1-aaac-8ca2b6560ad0" providerId="ADAL" clId="{5489B1F0-F31B-47C4-A5CE-33871CFFEA4B}" dt="2024-12-19T19:55:55.730" v="47" actId="47"/>
        <pc:sldMkLst>
          <pc:docMk/>
          <pc:sldMk cId="398685428" sldId="1214"/>
        </pc:sldMkLst>
      </pc:sldChg>
      <pc:sldChg chg="del">
        <pc:chgData name="Alfred Asterjadhi" userId="39de57b9-85c0-4fd1-aaac-8ca2b6560ad0" providerId="ADAL" clId="{5489B1F0-F31B-47C4-A5CE-33871CFFEA4B}" dt="2024-12-19T19:55:55.730" v="47" actId="47"/>
        <pc:sldMkLst>
          <pc:docMk/>
          <pc:sldMk cId="505074179" sldId="1215"/>
        </pc:sldMkLst>
      </pc:sldChg>
      <pc:sldChg chg="del">
        <pc:chgData name="Alfred Asterjadhi" userId="39de57b9-85c0-4fd1-aaac-8ca2b6560ad0" providerId="ADAL" clId="{5489B1F0-F31B-47C4-A5CE-33871CFFEA4B}" dt="2024-12-19T19:55:55.730" v="47" actId="47"/>
        <pc:sldMkLst>
          <pc:docMk/>
          <pc:sldMk cId="325585519" sldId="1216"/>
        </pc:sldMkLst>
      </pc:sldChg>
      <pc:sldChg chg="del">
        <pc:chgData name="Alfred Asterjadhi" userId="39de57b9-85c0-4fd1-aaac-8ca2b6560ad0" providerId="ADAL" clId="{5489B1F0-F31B-47C4-A5CE-33871CFFEA4B}" dt="2024-12-19T19:55:55.730" v="47" actId="47"/>
        <pc:sldMkLst>
          <pc:docMk/>
          <pc:sldMk cId="2214454531" sldId="1217"/>
        </pc:sldMkLst>
      </pc:sldChg>
      <pc:sldChg chg="del">
        <pc:chgData name="Alfred Asterjadhi" userId="39de57b9-85c0-4fd1-aaac-8ca2b6560ad0" providerId="ADAL" clId="{5489B1F0-F31B-47C4-A5CE-33871CFFEA4B}" dt="2024-12-19T19:55:55.730" v="47" actId="47"/>
        <pc:sldMkLst>
          <pc:docMk/>
          <pc:sldMk cId="2746704080" sldId="1218"/>
        </pc:sldMkLst>
      </pc:sldChg>
      <pc:sldChg chg="del">
        <pc:chgData name="Alfred Asterjadhi" userId="39de57b9-85c0-4fd1-aaac-8ca2b6560ad0" providerId="ADAL" clId="{5489B1F0-F31B-47C4-A5CE-33871CFFEA4B}" dt="2024-12-19T19:55:55.730" v="47" actId="47"/>
        <pc:sldMkLst>
          <pc:docMk/>
          <pc:sldMk cId="3518274844" sldId="1219"/>
        </pc:sldMkLst>
      </pc:sldChg>
      <pc:sldChg chg="del">
        <pc:chgData name="Alfred Asterjadhi" userId="39de57b9-85c0-4fd1-aaac-8ca2b6560ad0" providerId="ADAL" clId="{5489B1F0-F31B-47C4-A5CE-33871CFFEA4B}" dt="2024-12-19T19:55:55.730" v="47" actId="47"/>
        <pc:sldMkLst>
          <pc:docMk/>
          <pc:sldMk cId="2539129622" sldId="1220"/>
        </pc:sldMkLst>
      </pc:sldChg>
      <pc:sldChg chg="del">
        <pc:chgData name="Alfred Asterjadhi" userId="39de57b9-85c0-4fd1-aaac-8ca2b6560ad0" providerId="ADAL" clId="{5489B1F0-F31B-47C4-A5CE-33871CFFEA4B}" dt="2024-12-19T19:55:55.730" v="47" actId="47"/>
        <pc:sldMkLst>
          <pc:docMk/>
          <pc:sldMk cId="2963226365" sldId="1221"/>
        </pc:sldMkLst>
      </pc:sldChg>
      <pc:sldChg chg="del">
        <pc:chgData name="Alfred Asterjadhi" userId="39de57b9-85c0-4fd1-aaac-8ca2b6560ad0" providerId="ADAL" clId="{5489B1F0-F31B-47C4-A5CE-33871CFFEA4B}" dt="2024-12-19T19:55:55.730" v="47" actId="47"/>
        <pc:sldMkLst>
          <pc:docMk/>
          <pc:sldMk cId="2450792732" sldId="1222"/>
        </pc:sldMkLst>
      </pc:sldChg>
      <pc:sldChg chg="del">
        <pc:chgData name="Alfred Asterjadhi" userId="39de57b9-85c0-4fd1-aaac-8ca2b6560ad0" providerId="ADAL" clId="{5489B1F0-F31B-47C4-A5CE-33871CFFEA4B}" dt="2024-12-19T19:55:55.730" v="47" actId="47"/>
        <pc:sldMkLst>
          <pc:docMk/>
          <pc:sldMk cId="3997114811" sldId="1223"/>
        </pc:sldMkLst>
      </pc:sldChg>
      <pc:sldChg chg="del">
        <pc:chgData name="Alfred Asterjadhi" userId="39de57b9-85c0-4fd1-aaac-8ca2b6560ad0" providerId="ADAL" clId="{5489B1F0-F31B-47C4-A5CE-33871CFFEA4B}" dt="2024-12-19T19:55:55.730" v="47" actId="47"/>
        <pc:sldMkLst>
          <pc:docMk/>
          <pc:sldMk cId="1980251652" sldId="1224"/>
        </pc:sldMkLst>
      </pc:sldChg>
      <pc:sldChg chg="del">
        <pc:chgData name="Alfred Asterjadhi" userId="39de57b9-85c0-4fd1-aaac-8ca2b6560ad0" providerId="ADAL" clId="{5489B1F0-F31B-47C4-A5CE-33871CFFEA4B}" dt="2024-12-19T19:55:55.730" v="47" actId="47"/>
        <pc:sldMkLst>
          <pc:docMk/>
          <pc:sldMk cId="2747154569" sldId="1226"/>
        </pc:sldMkLst>
      </pc:sldChg>
      <pc:sldChg chg="del">
        <pc:chgData name="Alfred Asterjadhi" userId="39de57b9-85c0-4fd1-aaac-8ca2b6560ad0" providerId="ADAL" clId="{5489B1F0-F31B-47C4-A5CE-33871CFFEA4B}" dt="2024-12-19T19:55:55.730" v="47" actId="47"/>
        <pc:sldMkLst>
          <pc:docMk/>
          <pc:sldMk cId="1105064945" sldId="1227"/>
        </pc:sldMkLst>
      </pc:sldChg>
      <pc:sldChg chg="del">
        <pc:chgData name="Alfred Asterjadhi" userId="39de57b9-85c0-4fd1-aaac-8ca2b6560ad0" providerId="ADAL" clId="{5489B1F0-F31B-47C4-A5CE-33871CFFEA4B}" dt="2024-12-19T19:55:55.730" v="47" actId="47"/>
        <pc:sldMkLst>
          <pc:docMk/>
          <pc:sldMk cId="2739895088" sldId="1229"/>
        </pc:sldMkLst>
      </pc:sldChg>
      <pc:sldChg chg="del">
        <pc:chgData name="Alfred Asterjadhi" userId="39de57b9-85c0-4fd1-aaac-8ca2b6560ad0" providerId="ADAL" clId="{5489B1F0-F31B-47C4-A5CE-33871CFFEA4B}" dt="2024-12-19T19:55:55.730" v="47" actId="47"/>
        <pc:sldMkLst>
          <pc:docMk/>
          <pc:sldMk cId="2836229211" sldId="1230"/>
        </pc:sldMkLst>
      </pc:sldChg>
      <pc:sldChg chg="del">
        <pc:chgData name="Alfred Asterjadhi" userId="39de57b9-85c0-4fd1-aaac-8ca2b6560ad0" providerId="ADAL" clId="{5489B1F0-F31B-47C4-A5CE-33871CFFEA4B}" dt="2024-12-19T19:55:55.730" v="47" actId="47"/>
        <pc:sldMkLst>
          <pc:docMk/>
          <pc:sldMk cId="1174353687" sldId="1231"/>
        </pc:sldMkLst>
      </pc:sldChg>
      <pc:sldChg chg="del">
        <pc:chgData name="Alfred Asterjadhi" userId="39de57b9-85c0-4fd1-aaac-8ca2b6560ad0" providerId="ADAL" clId="{5489B1F0-F31B-47C4-A5CE-33871CFFEA4B}" dt="2024-12-19T19:55:55.730" v="47" actId="47"/>
        <pc:sldMkLst>
          <pc:docMk/>
          <pc:sldMk cId="1887227016" sldId="1233"/>
        </pc:sldMkLst>
      </pc:sldChg>
      <pc:sldChg chg="del">
        <pc:chgData name="Alfred Asterjadhi" userId="39de57b9-85c0-4fd1-aaac-8ca2b6560ad0" providerId="ADAL" clId="{5489B1F0-F31B-47C4-A5CE-33871CFFEA4B}" dt="2024-12-19T19:55:55.730" v="47" actId="47"/>
        <pc:sldMkLst>
          <pc:docMk/>
          <pc:sldMk cId="2173933061" sldId="1243"/>
        </pc:sldMkLst>
      </pc:sldChg>
      <pc:sldChg chg="del">
        <pc:chgData name="Alfred Asterjadhi" userId="39de57b9-85c0-4fd1-aaac-8ca2b6560ad0" providerId="ADAL" clId="{5489B1F0-F31B-47C4-A5CE-33871CFFEA4B}" dt="2024-12-19T19:55:55.730" v="47" actId="47"/>
        <pc:sldMkLst>
          <pc:docMk/>
          <pc:sldMk cId="2354451540" sldId="1244"/>
        </pc:sldMkLst>
      </pc:sldChg>
      <pc:sldChg chg="del">
        <pc:chgData name="Alfred Asterjadhi" userId="39de57b9-85c0-4fd1-aaac-8ca2b6560ad0" providerId="ADAL" clId="{5489B1F0-F31B-47C4-A5CE-33871CFFEA4B}" dt="2024-12-19T19:55:55.730" v="47" actId="47"/>
        <pc:sldMkLst>
          <pc:docMk/>
          <pc:sldMk cId="1280878502" sldId="1245"/>
        </pc:sldMkLst>
      </pc:sldChg>
      <pc:sldChg chg="del">
        <pc:chgData name="Alfred Asterjadhi" userId="39de57b9-85c0-4fd1-aaac-8ca2b6560ad0" providerId="ADAL" clId="{5489B1F0-F31B-47C4-A5CE-33871CFFEA4B}" dt="2024-12-19T19:55:55.730" v="47" actId="47"/>
        <pc:sldMkLst>
          <pc:docMk/>
          <pc:sldMk cId="2320088344" sldId="1246"/>
        </pc:sldMkLst>
      </pc:sldChg>
      <pc:sldChg chg="del">
        <pc:chgData name="Alfred Asterjadhi" userId="39de57b9-85c0-4fd1-aaac-8ca2b6560ad0" providerId="ADAL" clId="{5489B1F0-F31B-47C4-A5CE-33871CFFEA4B}" dt="2024-12-19T19:55:55.730" v="47" actId="47"/>
        <pc:sldMkLst>
          <pc:docMk/>
          <pc:sldMk cId="1873474949" sldId="1247"/>
        </pc:sldMkLst>
      </pc:sldChg>
      <pc:sldChg chg="del">
        <pc:chgData name="Alfred Asterjadhi" userId="39de57b9-85c0-4fd1-aaac-8ca2b6560ad0" providerId="ADAL" clId="{5489B1F0-F31B-47C4-A5CE-33871CFFEA4B}" dt="2024-12-19T19:55:55.730" v="47" actId="47"/>
        <pc:sldMkLst>
          <pc:docMk/>
          <pc:sldMk cId="1640660474" sldId="1248"/>
        </pc:sldMkLst>
      </pc:sldChg>
      <pc:sldChg chg="del">
        <pc:chgData name="Alfred Asterjadhi" userId="39de57b9-85c0-4fd1-aaac-8ca2b6560ad0" providerId="ADAL" clId="{5489B1F0-F31B-47C4-A5CE-33871CFFEA4B}" dt="2024-12-19T19:55:55.730" v="47" actId="47"/>
        <pc:sldMkLst>
          <pc:docMk/>
          <pc:sldMk cId="4277975895" sldId="1249"/>
        </pc:sldMkLst>
      </pc:sldChg>
      <pc:sldChg chg="del">
        <pc:chgData name="Alfred Asterjadhi" userId="39de57b9-85c0-4fd1-aaac-8ca2b6560ad0" providerId="ADAL" clId="{5489B1F0-F31B-47C4-A5CE-33871CFFEA4B}" dt="2024-12-19T19:55:55.730" v="47" actId="47"/>
        <pc:sldMkLst>
          <pc:docMk/>
          <pc:sldMk cId="1393900348" sldId="1250"/>
        </pc:sldMkLst>
      </pc:sldChg>
      <pc:sldChg chg="del">
        <pc:chgData name="Alfred Asterjadhi" userId="39de57b9-85c0-4fd1-aaac-8ca2b6560ad0" providerId="ADAL" clId="{5489B1F0-F31B-47C4-A5CE-33871CFFEA4B}" dt="2024-12-19T19:55:55.730" v="47" actId="47"/>
        <pc:sldMkLst>
          <pc:docMk/>
          <pc:sldMk cId="2315108326" sldId="1251"/>
        </pc:sldMkLst>
      </pc:sldChg>
      <pc:sldChg chg="del">
        <pc:chgData name="Alfred Asterjadhi" userId="39de57b9-85c0-4fd1-aaac-8ca2b6560ad0" providerId="ADAL" clId="{5489B1F0-F31B-47C4-A5CE-33871CFFEA4B}" dt="2024-12-19T19:55:55.730" v="47" actId="47"/>
        <pc:sldMkLst>
          <pc:docMk/>
          <pc:sldMk cId="244619102" sldId="1253"/>
        </pc:sldMkLst>
      </pc:sldChg>
      <pc:sldChg chg="del">
        <pc:chgData name="Alfred Asterjadhi" userId="39de57b9-85c0-4fd1-aaac-8ca2b6560ad0" providerId="ADAL" clId="{5489B1F0-F31B-47C4-A5CE-33871CFFEA4B}" dt="2024-12-19T19:55:55.730" v="47" actId="47"/>
        <pc:sldMkLst>
          <pc:docMk/>
          <pc:sldMk cId="4035613246" sldId="1254"/>
        </pc:sldMkLst>
      </pc:sldChg>
      <pc:sldChg chg="del">
        <pc:chgData name="Alfred Asterjadhi" userId="39de57b9-85c0-4fd1-aaac-8ca2b6560ad0" providerId="ADAL" clId="{5489B1F0-F31B-47C4-A5CE-33871CFFEA4B}" dt="2024-12-19T19:55:55.730" v="47" actId="47"/>
        <pc:sldMkLst>
          <pc:docMk/>
          <pc:sldMk cId="3460586331" sldId="1259"/>
        </pc:sldMkLst>
      </pc:sldChg>
      <pc:sldChg chg="del">
        <pc:chgData name="Alfred Asterjadhi" userId="39de57b9-85c0-4fd1-aaac-8ca2b6560ad0" providerId="ADAL" clId="{5489B1F0-F31B-47C4-A5CE-33871CFFEA4B}" dt="2024-12-19T19:55:55.730" v="47" actId="47"/>
        <pc:sldMkLst>
          <pc:docMk/>
          <pc:sldMk cId="3871559304" sldId="1260"/>
        </pc:sldMkLst>
      </pc:sldChg>
      <pc:sldChg chg="del">
        <pc:chgData name="Alfred Asterjadhi" userId="39de57b9-85c0-4fd1-aaac-8ca2b6560ad0" providerId="ADAL" clId="{5489B1F0-F31B-47C4-A5CE-33871CFFEA4B}" dt="2024-12-19T19:55:55.730" v="47" actId="47"/>
        <pc:sldMkLst>
          <pc:docMk/>
          <pc:sldMk cId="270960270" sldId="1261"/>
        </pc:sldMkLst>
      </pc:sldChg>
      <pc:sldChg chg="del">
        <pc:chgData name="Alfred Asterjadhi" userId="39de57b9-85c0-4fd1-aaac-8ca2b6560ad0" providerId="ADAL" clId="{5489B1F0-F31B-47C4-A5CE-33871CFFEA4B}" dt="2024-12-19T19:55:55.730" v="47" actId="47"/>
        <pc:sldMkLst>
          <pc:docMk/>
          <pc:sldMk cId="4030972562" sldId="1262"/>
        </pc:sldMkLst>
      </pc:sldChg>
      <pc:sldChg chg="del">
        <pc:chgData name="Alfred Asterjadhi" userId="39de57b9-85c0-4fd1-aaac-8ca2b6560ad0" providerId="ADAL" clId="{5489B1F0-F31B-47C4-A5CE-33871CFFEA4B}" dt="2024-12-19T19:55:55.730" v="47" actId="47"/>
        <pc:sldMkLst>
          <pc:docMk/>
          <pc:sldMk cId="770356062" sldId="1264"/>
        </pc:sldMkLst>
      </pc:sldChg>
      <pc:sldChg chg="del">
        <pc:chgData name="Alfred Asterjadhi" userId="39de57b9-85c0-4fd1-aaac-8ca2b6560ad0" providerId="ADAL" clId="{5489B1F0-F31B-47C4-A5CE-33871CFFEA4B}" dt="2024-12-19T19:55:55.730" v="47" actId="47"/>
        <pc:sldMkLst>
          <pc:docMk/>
          <pc:sldMk cId="4283544389" sldId="1265"/>
        </pc:sldMkLst>
      </pc:sldChg>
      <pc:sldChg chg="del">
        <pc:chgData name="Alfred Asterjadhi" userId="39de57b9-85c0-4fd1-aaac-8ca2b6560ad0" providerId="ADAL" clId="{5489B1F0-F31B-47C4-A5CE-33871CFFEA4B}" dt="2024-12-19T19:55:55.730" v="47" actId="47"/>
        <pc:sldMkLst>
          <pc:docMk/>
          <pc:sldMk cId="1089734000" sldId="1267"/>
        </pc:sldMkLst>
      </pc:sldChg>
      <pc:sldChg chg="del">
        <pc:chgData name="Alfred Asterjadhi" userId="39de57b9-85c0-4fd1-aaac-8ca2b6560ad0" providerId="ADAL" clId="{5489B1F0-F31B-47C4-A5CE-33871CFFEA4B}" dt="2024-12-19T19:55:55.730" v="47" actId="47"/>
        <pc:sldMkLst>
          <pc:docMk/>
          <pc:sldMk cId="2564087480" sldId="1268"/>
        </pc:sldMkLst>
      </pc:sldChg>
      <pc:sldChg chg="del">
        <pc:chgData name="Alfred Asterjadhi" userId="39de57b9-85c0-4fd1-aaac-8ca2b6560ad0" providerId="ADAL" clId="{5489B1F0-F31B-47C4-A5CE-33871CFFEA4B}" dt="2024-12-19T19:55:55.730" v="47" actId="47"/>
        <pc:sldMkLst>
          <pc:docMk/>
          <pc:sldMk cId="1914597510" sldId="1269"/>
        </pc:sldMkLst>
      </pc:sldChg>
      <pc:sldChg chg="del">
        <pc:chgData name="Alfred Asterjadhi" userId="39de57b9-85c0-4fd1-aaac-8ca2b6560ad0" providerId="ADAL" clId="{5489B1F0-F31B-47C4-A5CE-33871CFFEA4B}" dt="2024-12-19T19:55:55.730" v="47" actId="47"/>
        <pc:sldMkLst>
          <pc:docMk/>
          <pc:sldMk cId="1351964601" sldId="1270"/>
        </pc:sldMkLst>
      </pc:sldChg>
      <pc:sldChg chg="del">
        <pc:chgData name="Alfred Asterjadhi" userId="39de57b9-85c0-4fd1-aaac-8ca2b6560ad0" providerId="ADAL" clId="{5489B1F0-F31B-47C4-A5CE-33871CFFEA4B}" dt="2024-12-19T19:55:55.730" v="47" actId="47"/>
        <pc:sldMkLst>
          <pc:docMk/>
          <pc:sldMk cId="464196517" sldId="1271"/>
        </pc:sldMkLst>
      </pc:sldChg>
      <pc:sldChg chg="del">
        <pc:chgData name="Alfred Asterjadhi" userId="39de57b9-85c0-4fd1-aaac-8ca2b6560ad0" providerId="ADAL" clId="{5489B1F0-F31B-47C4-A5CE-33871CFFEA4B}" dt="2024-12-19T19:55:55.730" v="47" actId="47"/>
        <pc:sldMkLst>
          <pc:docMk/>
          <pc:sldMk cId="3527845409" sldId="1272"/>
        </pc:sldMkLst>
      </pc:sldChg>
      <pc:sldChg chg="del">
        <pc:chgData name="Alfred Asterjadhi" userId="39de57b9-85c0-4fd1-aaac-8ca2b6560ad0" providerId="ADAL" clId="{5489B1F0-F31B-47C4-A5CE-33871CFFEA4B}" dt="2024-12-19T19:55:55.730" v="47" actId="47"/>
        <pc:sldMkLst>
          <pc:docMk/>
          <pc:sldMk cId="3122364615" sldId="1273"/>
        </pc:sldMkLst>
      </pc:sldChg>
      <pc:sldChg chg="del">
        <pc:chgData name="Alfred Asterjadhi" userId="39de57b9-85c0-4fd1-aaac-8ca2b6560ad0" providerId="ADAL" clId="{5489B1F0-F31B-47C4-A5CE-33871CFFEA4B}" dt="2024-12-19T19:55:55.730" v="47" actId="47"/>
        <pc:sldMkLst>
          <pc:docMk/>
          <pc:sldMk cId="2302676929" sldId="1274"/>
        </pc:sldMkLst>
      </pc:sldChg>
      <pc:sldChg chg="del">
        <pc:chgData name="Alfred Asterjadhi" userId="39de57b9-85c0-4fd1-aaac-8ca2b6560ad0" providerId="ADAL" clId="{5489B1F0-F31B-47C4-A5CE-33871CFFEA4B}" dt="2024-12-19T19:56:53.644" v="55" actId="47"/>
        <pc:sldMkLst>
          <pc:docMk/>
          <pc:sldMk cId="519142990" sldId="1275"/>
        </pc:sldMkLst>
      </pc:sldChg>
      <pc:sldChg chg="del">
        <pc:chgData name="Alfred Asterjadhi" userId="39de57b9-85c0-4fd1-aaac-8ca2b6560ad0" providerId="ADAL" clId="{5489B1F0-F31B-47C4-A5CE-33871CFFEA4B}" dt="2024-12-19T19:55:55.730" v="47" actId="47"/>
        <pc:sldMkLst>
          <pc:docMk/>
          <pc:sldMk cId="1105606473" sldId="1278"/>
        </pc:sldMkLst>
      </pc:sldChg>
      <pc:sldChg chg="del ord">
        <pc:chgData name="Alfred Asterjadhi" userId="39de57b9-85c0-4fd1-aaac-8ca2b6560ad0" providerId="ADAL" clId="{5489B1F0-F31B-47C4-A5CE-33871CFFEA4B}" dt="2024-12-19T20:02:16.672" v="151" actId="47"/>
        <pc:sldMkLst>
          <pc:docMk/>
          <pc:sldMk cId="401129413" sldId="1285"/>
        </pc:sldMkLst>
      </pc:sldChg>
      <pc:sldChg chg="del ord">
        <pc:chgData name="Alfred Asterjadhi" userId="39de57b9-85c0-4fd1-aaac-8ca2b6560ad0" providerId="ADAL" clId="{5489B1F0-F31B-47C4-A5CE-33871CFFEA4B}" dt="2024-12-19T20:00:39.277" v="125" actId="47"/>
        <pc:sldMkLst>
          <pc:docMk/>
          <pc:sldMk cId="879183394" sldId="1286"/>
        </pc:sldMkLst>
      </pc:sldChg>
      <pc:sldChg chg="del">
        <pc:chgData name="Alfred Asterjadhi" userId="39de57b9-85c0-4fd1-aaac-8ca2b6560ad0" providerId="ADAL" clId="{5489B1F0-F31B-47C4-A5CE-33871CFFEA4B}" dt="2024-12-19T19:58:01.349" v="106" actId="47"/>
        <pc:sldMkLst>
          <pc:docMk/>
          <pc:sldMk cId="3559166431" sldId="1288"/>
        </pc:sldMkLst>
      </pc:sldChg>
      <pc:sldChg chg="addSp delSp modSp new mod ord modClrScheme chgLayout">
        <pc:chgData name="Alfred Asterjadhi" userId="39de57b9-85c0-4fd1-aaac-8ca2b6560ad0" providerId="ADAL" clId="{5489B1F0-F31B-47C4-A5CE-33871CFFEA4B}" dt="2025-01-13T21:40:22.293" v="815"/>
        <pc:sldMkLst>
          <pc:docMk/>
          <pc:sldMk cId="2288759954" sldId="1289"/>
        </pc:sldMkLst>
        <pc:spChg chg="del mod ord">
          <ac:chgData name="Alfred Asterjadhi" userId="39de57b9-85c0-4fd1-aaac-8ca2b6560ad0" providerId="ADAL" clId="{5489B1F0-F31B-47C4-A5CE-33871CFFEA4B}" dt="2024-12-19T19:56:30.880" v="49" actId="700"/>
          <ac:spMkLst>
            <pc:docMk/>
            <pc:sldMk cId="2288759954" sldId="1289"/>
            <ac:spMk id="2" creationId="{642960E1-BFF6-91F0-C253-775B2881895A}"/>
          </ac:spMkLst>
        </pc:spChg>
        <pc:spChg chg="del mod ord">
          <ac:chgData name="Alfred Asterjadhi" userId="39de57b9-85c0-4fd1-aaac-8ca2b6560ad0" providerId="ADAL" clId="{5489B1F0-F31B-47C4-A5CE-33871CFFEA4B}" dt="2024-12-19T19:56:30.880" v="49" actId="700"/>
          <ac:spMkLst>
            <pc:docMk/>
            <pc:sldMk cId="2288759954" sldId="1289"/>
            <ac:spMk id="3" creationId="{2E32E975-E381-9945-CB76-F540370D2C7C}"/>
          </ac:spMkLst>
        </pc:spChg>
        <pc:spChg chg="mod ord">
          <ac:chgData name="Alfred Asterjadhi" userId="39de57b9-85c0-4fd1-aaac-8ca2b6560ad0" providerId="ADAL" clId="{5489B1F0-F31B-47C4-A5CE-33871CFFEA4B}" dt="2024-12-19T19:56:45.786" v="54" actId="6264"/>
          <ac:spMkLst>
            <pc:docMk/>
            <pc:sldMk cId="2288759954" sldId="1289"/>
            <ac:spMk id="4" creationId="{59DDADA5-6AF0-FC6B-186D-591CC7669650}"/>
          </ac:spMkLst>
        </pc:spChg>
        <pc:spChg chg="mod ord">
          <ac:chgData name="Alfred Asterjadhi" userId="39de57b9-85c0-4fd1-aaac-8ca2b6560ad0" providerId="ADAL" clId="{5489B1F0-F31B-47C4-A5CE-33871CFFEA4B}" dt="2024-12-19T19:56:45.786" v="54" actId="6264"/>
          <ac:spMkLst>
            <pc:docMk/>
            <pc:sldMk cId="2288759954" sldId="1289"/>
            <ac:spMk id="5" creationId="{499A1BB9-626B-25C2-BE50-CD59011164F1}"/>
          </ac:spMkLst>
        </pc:spChg>
        <pc:spChg chg="mod ord">
          <ac:chgData name="Alfred Asterjadhi" userId="39de57b9-85c0-4fd1-aaac-8ca2b6560ad0" providerId="ADAL" clId="{5489B1F0-F31B-47C4-A5CE-33871CFFEA4B}" dt="2024-12-19T19:56:45.786" v="54" actId="6264"/>
          <ac:spMkLst>
            <pc:docMk/>
            <pc:sldMk cId="2288759954" sldId="1289"/>
            <ac:spMk id="6" creationId="{EB8F8673-1E39-CB38-BBE0-59BA14666500}"/>
          </ac:spMkLst>
        </pc:spChg>
        <pc:spChg chg="add del mod ord">
          <ac:chgData name="Alfred Asterjadhi" userId="39de57b9-85c0-4fd1-aaac-8ca2b6560ad0" providerId="ADAL" clId="{5489B1F0-F31B-47C4-A5CE-33871CFFEA4B}" dt="2024-12-19T19:56:45.786" v="54" actId="6264"/>
          <ac:spMkLst>
            <pc:docMk/>
            <pc:sldMk cId="2288759954" sldId="1289"/>
            <ac:spMk id="7" creationId="{42F297D7-7F94-CF11-249B-8655C768FBC6}"/>
          </ac:spMkLst>
        </pc:spChg>
        <pc:spChg chg="add mod ord">
          <ac:chgData name="Alfred Asterjadhi" userId="39de57b9-85c0-4fd1-aaac-8ca2b6560ad0" providerId="ADAL" clId="{5489B1F0-F31B-47C4-A5CE-33871CFFEA4B}" dt="2024-12-19T20:02:12.810" v="150" actId="20577"/>
          <ac:spMkLst>
            <pc:docMk/>
            <pc:sldMk cId="2288759954" sldId="1289"/>
            <ac:spMk id="8" creationId="{A8B7D678-AC79-FF33-8544-08F08C886139}"/>
          </ac:spMkLst>
        </pc:spChg>
        <pc:spChg chg="add del mod">
          <ac:chgData name="Alfred Asterjadhi" userId="39de57b9-85c0-4fd1-aaac-8ca2b6560ad0" providerId="ADAL" clId="{5489B1F0-F31B-47C4-A5CE-33871CFFEA4B}" dt="2024-12-19T19:56:45.786" v="54" actId="6264"/>
          <ac:spMkLst>
            <pc:docMk/>
            <pc:sldMk cId="2288759954" sldId="1289"/>
            <ac:spMk id="9" creationId="{39ED0AE5-1DA8-B700-CEDD-B87032D62497}"/>
          </ac:spMkLst>
        </pc:spChg>
        <pc:spChg chg="add del mod">
          <ac:chgData name="Alfred Asterjadhi" userId="39de57b9-85c0-4fd1-aaac-8ca2b6560ad0" providerId="ADAL" clId="{5489B1F0-F31B-47C4-A5CE-33871CFFEA4B}" dt="2024-12-19T19:56:45.786" v="54" actId="6264"/>
          <ac:spMkLst>
            <pc:docMk/>
            <pc:sldMk cId="2288759954" sldId="1289"/>
            <ac:spMk id="10" creationId="{B4F888E0-3445-4829-57CD-DEA997E33763}"/>
          </ac:spMkLst>
        </pc:spChg>
        <pc:spChg chg="add del mod">
          <ac:chgData name="Alfred Asterjadhi" userId="39de57b9-85c0-4fd1-aaac-8ca2b6560ad0" providerId="ADAL" clId="{5489B1F0-F31B-47C4-A5CE-33871CFFEA4B}" dt="2024-12-19T19:56:45.786" v="54" actId="6264"/>
          <ac:spMkLst>
            <pc:docMk/>
            <pc:sldMk cId="2288759954" sldId="1289"/>
            <ac:spMk id="11" creationId="{734CAADD-FD30-FA66-3A62-5B694EBDA755}"/>
          </ac:spMkLst>
        </pc:spChg>
        <pc:spChg chg="add del mod">
          <ac:chgData name="Alfred Asterjadhi" userId="39de57b9-85c0-4fd1-aaac-8ca2b6560ad0" providerId="ADAL" clId="{5489B1F0-F31B-47C4-A5CE-33871CFFEA4B}" dt="2024-12-19T19:56:45.786" v="54" actId="6264"/>
          <ac:spMkLst>
            <pc:docMk/>
            <pc:sldMk cId="2288759954" sldId="1289"/>
            <ac:spMk id="12" creationId="{14EDBBB1-B7B3-A5E7-4752-824DAEFACAF9}"/>
          </ac:spMkLst>
        </pc:spChg>
        <pc:spChg chg="add mod ord">
          <ac:chgData name="Alfred Asterjadhi" userId="39de57b9-85c0-4fd1-aaac-8ca2b6560ad0" providerId="ADAL" clId="{5489B1F0-F31B-47C4-A5CE-33871CFFEA4B}" dt="2024-12-19T19:59:53.852" v="120" actId="207"/>
          <ac:spMkLst>
            <pc:docMk/>
            <pc:sldMk cId="2288759954" sldId="1289"/>
            <ac:spMk id="13" creationId="{6F3F1329-E1F3-6F1A-672F-43368778D576}"/>
          </ac:spMkLst>
        </pc:spChg>
      </pc:sldChg>
      <pc:sldChg chg="modSp add mod">
        <pc:chgData name="Alfred Asterjadhi" userId="39de57b9-85c0-4fd1-aaac-8ca2b6560ad0" providerId="ADAL" clId="{5489B1F0-F31B-47C4-A5CE-33871CFFEA4B}" dt="2025-01-14T13:47:35.547" v="1612" actId="20577"/>
        <pc:sldMkLst>
          <pc:docMk/>
          <pc:sldMk cId="2044502975" sldId="1290"/>
        </pc:sldMkLst>
        <pc:spChg chg="mod">
          <ac:chgData name="Alfred Asterjadhi" userId="39de57b9-85c0-4fd1-aaac-8ca2b6560ad0" providerId="ADAL" clId="{5489B1F0-F31B-47C4-A5CE-33871CFFEA4B}" dt="2025-01-14T13:47:35.547" v="1612" actId="20577"/>
          <ac:spMkLst>
            <pc:docMk/>
            <pc:sldMk cId="2044502975" sldId="1290"/>
            <ac:spMk id="8" creationId="{0F5782C2-501B-8E9D-715A-68DBDB2408E0}"/>
          </ac:spMkLst>
        </pc:spChg>
        <pc:spChg chg="mod">
          <ac:chgData name="Alfred Asterjadhi" userId="39de57b9-85c0-4fd1-aaac-8ca2b6560ad0" providerId="ADAL" clId="{5489B1F0-F31B-47C4-A5CE-33871CFFEA4B}" dt="2024-12-19T20:02:41.038" v="179" actId="20577"/>
          <ac:spMkLst>
            <pc:docMk/>
            <pc:sldMk cId="2044502975" sldId="1290"/>
            <ac:spMk id="13" creationId="{C25D95CA-A82A-DD6E-AD7E-6F4B7DF732F5}"/>
          </ac:spMkLst>
        </pc:spChg>
      </pc:sldChg>
      <pc:sldChg chg="modSp add mod">
        <pc:chgData name="Alfred Asterjadhi" userId="39de57b9-85c0-4fd1-aaac-8ca2b6560ad0" providerId="ADAL" clId="{5489B1F0-F31B-47C4-A5CE-33871CFFEA4B}" dt="2024-12-19T20:02:32.127" v="164" actId="20577"/>
        <pc:sldMkLst>
          <pc:docMk/>
          <pc:sldMk cId="2853620610" sldId="1291"/>
        </pc:sldMkLst>
        <pc:spChg chg="mod">
          <ac:chgData name="Alfred Asterjadhi" userId="39de57b9-85c0-4fd1-aaac-8ca2b6560ad0" providerId="ADAL" clId="{5489B1F0-F31B-47C4-A5CE-33871CFFEA4B}" dt="2024-12-19T20:02:32.127" v="164" actId="20577"/>
          <ac:spMkLst>
            <pc:docMk/>
            <pc:sldMk cId="2853620610" sldId="1291"/>
            <ac:spMk id="13" creationId="{4EDBC775-C4A1-4A94-51CF-19616D3D4C6D}"/>
          </ac:spMkLst>
        </pc:spChg>
      </pc:sldChg>
      <pc:sldChg chg="modSp add mod ord">
        <pc:chgData name="Alfred Asterjadhi" userId="39de57b9-85c0-4fd1-aaac-8ca2b6560ad0" providerId="ADAL" clId="{5489B1F0-F31B-47C4-A5CE-33871CFFEA4B}" dt="2025-01-14T15:17:23.855" v="2265" actId="403"/>
        <pc:sldMkLst>
          <pc:docMk/>
          <pc:sldMk cId="3664147977" sldId="1292"/>
        </pc:sldMkLst>
        <pc:spChg chg="mod">
          <ac:chgData name="Alfred Asterjadhi" userId="39de57b9-85c0-4fd1-aaac-8ca2b6560ad0" providerId="ADAL" clId="{5489B1F0-F31B-47C4-A5CE-33871CFFEA4B}" dt="2025-01-14T15:17:23.855" v="2265" actId="403"/>
          <ac:spMkLst>
            <pc:docMk/>
            <pc:sldMk cId="3664147977" sldId="1292"/>
            <ac:spMk id="8" creationId="{9AA61CC9-35F0-FB5F-C891-2A86FD473665}"/>
          </ac:spMkLst>
        </pc:spChg>
        <pc:spChg chg="mod">
          <ac:chgData name="Alfred Asterjadhi" userId="39de57b9-85c0-4fd1-aaac-8ca2b6560ad0" providerId="ADAL" clId="{5489B1F0-F31B-47C4-A5CE-33871CFFEA4B}" dt="2024-12-19T20:00:26.031" v="124" actId="207"/>
          <ac:spMkLst>
            <pc:docMk/>
            <pc:sldMk cId="3664147977" sldId="1292"/>
            <ac:spMk id="13" creationId="{836754F9-EF8B-5D9A-1EE5-3DBC308EA2B4}"/>
          </ac:spMkLst>
        </pc:spChg>
      </pc:sldChg>
      <pc:sldChg chg="addSp delSp modSp new mod modClrScheme chgLayout">
        <pc:chgData name="Alfred Asterjadhi" userId="39de57b9-85c0-4fd1-aaac-8ca2b6560ad0" providerId="ADAL" clId="{5489B1F0-F31B-47C4-A5CE-33871CFFEA4B}" dt="2024-12-19T20:03:55.923" v="250" actId="700"/>
        <pc:sldMkLst>
          <pc:docMk/>
          <pc:sldMk cId="3158032439" sldId="1293"/>
        </pc:sldMkLst>
        <pc:spChg chg="del mod ord">
          <ac:chgData name="Alfred Asterjadhi" userId="39de57b9-85c0-4fd1-aaac-8ca2b6560ad0" providerId="ADAL" clId="{5489B1F0-F31B-47C4-A5CE-33871CFFEA4B}" dt="2024-12-19T20:03:26.975" v="202" actId="700"/>
          <ac:spMkLst>
            <pc:docMk/>
            <pc:sldMk cId="3158032439" sldId="1293"/>
            <ac:spMk id="2" creationId="{8BCE1627-1FE0-2F98-1EE4-2EF273E58F6B}"/>
          </ac:spMkLst>
        </pc:spChg>
        <pc:spChg chg="del mod ord">
          <ac:chgData name="Alfred Asterjadhi" userId="39de57b9-85c0-4fd1-aaac-8ca2b6560ad0" providerId="ADAL" clId="{5489B1F0-F31B-47C4-A5CE-33871CFFEA4B}" dt="2024-12-19T20:03:26.975" v="202" actId="700"/>
          <ac:spMkLst>
            <pc:docMk/>
            <pc:sldMk cId="3158032439" sldId="1293"/>
            <ac:spMk id="3" creationId="{B9AE13D9-9230-F07C-53A6-AC972C85ED39}"/>
          </ac:spMkLst>
        </pc:spChg>
        <pc:spChg chg="mod ord">
          <ac:chgData name="Alfred Asterjadhi" userId="39de57b9-85c0-4fd1-aaac-8ca2b6560ad0" providerId="ADAL" clId="{5489B1F0-F31B-47C4-A5CE-33871CFFEA4B}" dt="2024-12-19T20:03:55.923" v="250" actId="700"/>
          <ac:spMkLst>
            <pc:docMk/>
            <pc:sldMk cId="3158032439" sldId="1293"/>
            <ac:spMk id="4" creationId="{A9B7F234-E374-6FAF-AD12-9794E3176523}"/>
          </ac:spMkLst>
        </pc:spChg>
        <pc:spChg chg="mod ord">
          <ac:chgData name="Alfred Asterjadhi" userId="39de57b9-85c0-4fd1-aaac-8ca2b6560ad0" providerId="ADAL" clId="{5489B1F0-F31B-47C4-A5CE-33871CFFEA4B}" dt="2024-12-19T20:03:55.923" v="250" actId="700"/>
          <ac:spMkLst>
            <pc:docMk/>
            <pc:sldMk cId="3158032439" sldId="1293"/>
            <ac:spMk id="5" creationId="{98F753DF-00A7-A131-D5DC-738D8E3393C5}"/>
          </ac:spMkLst>
        </pc:spChg>
        <pc:spChg chg="mod ord">
          <ac:chgData name="Alfred Asterjadhi" userId="39de57b9-85c0-4fd1-aaac-8ca2b6560ad0" providerId="ADAL" clId="{5489B1F0-F31B-47C4-A5CE-33871CFFEA4B}" dt="2024-12-19T20:03:55.923" v="250" actId="700"/>
          <ac:spMkLst>
            <pc:docMk/>
            <pc:sldMk cId="3158032439" sldId="1293"/>
            <ac:spMk id="6" creationId="{29F476BA-B5AD-B13F-15FC-A803A1AF0D30}"/>
          </ac:spMkLst>
        </pc:spChg>
        <pc:spChg chg="add mod ord">
          <ac:chgData name="Alfred Asterjadhi" userId="39de57b9-85c0-4fd1-aaac-8ca2b6560ad0" providerId="ADAL" clId="{5489B1F0-F31B-47C4-A5CE-33871CFFEA4B}" dt="2024-12-19T20:03:55.923" v="250" actId="700"/>
          <ac:spMkLst>
            <pc:docMk/>
            <pc:sldMk cId="3158032439" sldId="1293"/>
            <ac:spMk id="7" creationId="{249B0037-41DF-35DA-F3D5-DD3D7632405C}"/>
          </ac:spMkLst>
        </pc:spChg>
        <pc:spChg chg="add del mod ord">
          <ac:chgData name="Alfred Asterjadhi" userId="39de57b9-85c0-4fd1-aaac-8ca2b6560ad0" providerId="ADAL" clId="{5489B1F0-F31B-47C4-A5CE-33871CFFEA4B}" dt="2024-12-19T20:03:47.526" v="248" actId="478"/>
          <ac:spMkLst>
            <pc:docMk/>
            <pc:sldMk cId="3158032439" sldId="1293"/>
            <ac:spMk id="8" creationId="{239F4A78-6293-5F07-7AA2-147FD622EC57}"/>
          </ac:spMkLst>
        </pc:spChg>
        <pc:spChg chg="add del mod ord">
          <ac:chgData name="Alfred Asterjadhi" userId="39de57b9-85c0-4fd1-aaac-8ca2b6560ad0" providerId="ADAL" clId="{5489B1F0-F31B-47C4-A5CE-33871CFFEA4B}" dt="2024-12-19T20:03:55.923" v="250" actId="700"/>
          <ac:spMkLst>
            <pc:docMk/>
            <pc:sldMk cId="3158032439" sldId="1293"/>
            <ac:spMk id="9" creationId="{0E316C1C-AF93-0049-CEA8-084C5FEF61E8}"/>
          </ac:spMkLst>
        </pc:spChg>
      </pc:sldChg>
      <pc:sldChg chg="modSp add del mod">
        <pc:chgData name="Alfred Asterjadhi" userId="39de57b9-85c0-4fd1-aaac-8ca2b6560ad0" providerId="ADAL" clId="{5489B1F0-F31B-47C4-A5CE-33871CFFEA4B}" dt="2025-01-02T18:50:04.350" v="264" actId="47"/>
        <pc:sldMkLst>
          <pc:docMk/>
          <pc:sldMk cId="2613736597" sldId="1294"/>
        </pc:sldMkLst>
        <pc:spChg chg="mod">
          <ac:chgData name="Alfred Asterjadhi" userId="39de57b9-85c0-4fd1-aaac-8ca2b6560ad0" providerId="ADAL" clId="{5489B1F0-F31B-47C4-A5CE-33871CFFEA4B}" dt="2025-01-02T18:49:54.012" v="262" actId="20577"/>
          <ac:spMkLst>
            <pc:docMk/>
            <pc:sldMk cId="2613736597" sldId="1294"/>
            <ac:spMk id="13" creationId="{DCFEB30A-430F-51F7-FDFF-A24E0CA9F083}"/>
          </ac:spMkLst>
        </pc:spChg>
      </pc:sldChg>
      <pc:sldChg chg="modSp add mod">
        <pc:chgData name="Alfred Asterjadhi" userId="39de57b9-85c0-4fd1-aaac-8ca2b6560ad0" providerId="ADAL" clId="{5489B1F0-F31B-47C4-A5CE-33871CFFEA4B}" dt="2025-01-14T22:51:51.622" v="2485" actId="20577"/>
        <pc:sldMkLst>
          <pc:docMk/>
          <pc:sldMk cId="4155464088" sldId="1295"/>
        </pc:sldMkLst>
        <pc:spChg chg="mod">
          <ac:chgData name="Alfred Asterjadhi" userId="39de57b9-85c0-4fd1-aaac-8ca2b6560ad0" providerId="ADAL" clId="{5489B1F0-F31B-47C4-A5CE-33871CFFEA4B}" dt="2025-01-14T22:51:51.622" v="2485" actId="20577"/>
          <ac:spMkLst>
            <pc:docMk/>
            <pc:sldMk cId="4155464088" sldId="1295"/>
            <ac:spMk id="8" creationId="{91BC0768-5363-82EF-9815-1CE18462FEA4}"/>
          </ac:spMkLst>
        </pc:spChg>
        <pc:spChg chg="mod">
          <ac:chgData name="Alfred Asterjadhi" userId="39de57b9-85c0-4fd1-aaac-8ca2b6560ad0" providerId="ADAL" clId="{5489B1F0-F31B-47C4-A5CE-33871CFFEA4B}" dt="2025-01-02T18:51:17.242" v="320" actId="20577"/>
          <ac:spMkLst>
            <pc:docMk/>
            <pc:sldMk cId="4155464088" sldId="1295"/>
            <ac:spMk id="13" creationId="{DCCEC43E-28E4-0BE6-FF80-05BC6BE1594D}"/>
          </ac:spMkLst>
        </pc:spChg>
      </pc:sldChg>
      <pc:sldChg chg="modSp add mod">
        <pc:chgData name="Alfred Asterjadhi" userId="39de57b9-85c0-4fd1-aaac-8ca2b6560ad0" providerId="ADAL" clId="{5489B1F0-F31B-47C4-A5CE-33871CFFEA4B}" dt="2025-01-14T03:12:48.685" v="1111" actId="20577"/>
        <pc:sldMkLst>
          <pc:docMk/>
          <pc:sldMk cId="3312094453" sldId="1296"/>
        </pc:sldMkLst>
        <pc:spChg chg="mod">
          <ac:chgData name="Alfred Asterjadhi" userId="39de57b9-85c0-4fd1-aaac-8ca2b6560ad0" providerId="ADAL" clId="{5489B1F0-F31B-47C4-A5CE-33871CFFEA4B}" dt="2025-01-14T03:12:48.685" v="1111" actId="20577"/>
          <ac:spMkLst>
            <pc:docMk/>
            <pc:sldMk cId="3312094453" sldId="1296"/>
            <ac:spMk id="8" creationId="{E1B8378D-B1B0-6C6D-DBBB-E5B14BE947E5}"/>
          </ac:spMkLst>
        </pc:spChg>
        <pc:spChg chg="mod">
          <ac:chgData name="Alfred Asterjadhi" userId="39de57b9-85c0-4fd1-aaac-8ca2b6560ad0" providerId="ADAL" clId="{5489B1F0-F31B-47C4-A5CE-33871CFFEA4B}" dt="2025-01-07T04:16:10.928" v="375" actId="20577"/>
          <ac:spMkLst>
            <pc:docMk/>
            <pc:sldMk cId="3312094453" sldId="1296"/>
            <ac:spMk id="13" creationId="{1A303648-ECDC-36E5-6A56-2F52AE68D5B9}"/>
          </ac:spMkLst>
        </pc:spChg>
      </pc:sldChg>
      <pc:sldChg chg="modSp add mod">
        <pc:chgData name="Alfred Asterjadhi" userId="39de57b9-85c0-4fd1-aaac-8ca2b6560ad0" providerId="ADAL" clId="{5489B1F0-F31B-47C4-A5CE-33871CFFEA4B}" dt="2025-01-14T03:12:45.546" v="1109" actId="20577"/>
        <pc:sldMkLst>
          <pc:docMk/>
          <pc:sldMk cId="2298402037" sldId="1297"/>
        </pc:sldMkLst>
        <pc:spChg chg="mod">
          <ac:chgData name="Alfred Asterjadhi" userId="39de57b9-85c0-4fd1-aaac-8ca2b6560ad0" providerId="ADAL" clId="{5489B1F0-F31B-47C4-A5CE-33871CFFEA4B}" dt="2025-01-14T03:12:45.546" v="1109" actId="20577"/>
          <ac:spMkLst>
            <pc:docMk/>
            <pc:sldMk cId="2298402037" sldId="1297"/>
            <ac:spMk id="8" creationId="{402FA934-9182-584A-5E4A-82959B1054DD}"/>
          </ac:spMkLst>
        </pc:spChg>
        <pc:spChg chg="mod">
          <ac:chgData name="Alfred Asterjadhi" userId="39de57b9-85c0-4fd1-aaac-8ca2b6560ad0" providerId="ADAL" clId="{5489B1F0-F31B-47C4-A5CE-33871CFFEA4B}" dt="2025-01-07T04:15:29.896" v="359" actId="20577"/>
          <ac:spMkLst>
            <pc:docMk/>
            <pc:sldMk cId="2298402037" sldId="1297"/>
            <ac:spMk id="13" creationId="{67C6FD18-829F-871C-0231-E9A14E56926D}"/>
          </ac:spMkLst>
        </pc:spChg>
      </pc:sldChg>
      <pc:sldChg chg="modSp add mod">
        <pc:chgData name="Alfred Asterjadhi" userId="39de57b9-85c0-4fd1-aaac-8ca2b6560ad0" providerId="ADAL" clId="{5489B1F0-F31B-47C4-A5CE-33871CFFEA4B}" dt="2025-01-14T03:12:52.959" v="1113" actId="20577"/>
        <pc:sldMkLst>
          <pc:docMk/>
          <pc:sldMk cId="2173729719" sldId="1298"/>
        </pc:sldMkLst>
        <pc:spChg chg="mod">
          <ac:chgData name="Alfred Asterjadhi" userId="39de57b9-85c0-4fd1-aaac-8ca2b6560ad0" providerId="ADAL" clId="{5489B1F0-F31B-47C4-A5CE-33871CFFEA4B}" dt="2025-01-14T03:12:52.959" v="1113" actId="20577"/>
          <ac:spMkLst>
            <pc:docMk/>
            <pc:sldMk cId="2173729719" sldId="1298"/>
            <ac:spMk id="8" creationId="{E9BF8546-4385-5A20-78BF-300974AF6286}"/>
          </ac:spMkLst>
        </pc:spChg>
        <pc:spChg chg="mod">
          <ac:chgData name="Alfred Asterjadhi" userId="39de57b9-85c0-4fd1-aaac-8ca2b6560ad0" providerId="ADAL" clId="{5489B1F0-F31B-47C4-A5CE-33871CFFEA4B}" dt="2025-01-13T20:15:27.437" v="575" actId="20577"/>
          <ac:spMkLst>
            <pc:docMk/>
            <pc:sldMk cId="2173729719" sldId="1298"/>
            <ac:spMk id="13" creationId="{E911BBC8-BF66-8277-0FCC-B9D81086D9B2}"/>
          </ac:spMkLst>
        </pc:spChg>
      </pc:sldChg>
      <pc:sldChg chg="modSp add mod">
        <pc:chgData name="Alfred Asterjadhi" userId="39de57b9-85c0-4fd1-aaac-8ca2b6560ad0" providerId="ADAL" clId="{5489B1F0-F31B-47C4-A5CE-33871CFFEA4B}" dt="2025-01-14T03:12:55.855" v="1115" actId="20577"/>
        <pc:sldMkLst>
          <pc:docMk/>
          <pc:sldMk cId="4205402362" sldId="1299"/>
        </pc:sldMkLst>
        <pc:spChg chg="mod">
          <ac:chgData name="Alfred Asterjadhi" userId="39de57b9-85c0-4fd1-aaac-8ca2b6560ad0" providerId="ADAL" clId="{5489B1F0-F31B-47C4-A5CE-33871CFFEA4B}" dt="2025-01-14T03:12:55.855" v="1115" actId="20577"/>
          <ac:spMkLst>
            <pc:docMk/>
            <pc:sldMk cId="4205402362" sldId="1299"/>
            <ac:spMk id="8" creationId="{9640ECA2-4266-0455-BCF1-A5D0E8915A2F}"/>
          </ac:spMkLst>
        </pc:spChg>
        <pc:spChg chg="mod">
          <ac:chgData name="Alfred Asterjadhi" userId="39de57b9-85c0-4fd1-aaac-8ca2b6560ad0" providerId="ADAL" clId="{5489B1F0-F31B-47C4-A5CE-33871CFFEA4B}" dt="2025-01-13T20:16:14.419" v="580" actId="20577"/>
          <ac:spMkLst>
            <pc:docMk/>
            <pc:sldMk cId="4205402362" sldId="1299"/>
            <ac:spMk id="13" creationId="{1527ED1C-6E35-1DCC-6241-E7A2FABAA3F2}"/>
          </ac:spMkLst>
        </pc:spChg>
      </pc:sldChg>
      <pc:sldChg chg="modSp add mod ord">
        <pc:chgData name="Alfred Asterjadhi" userId="39de57b9-85c0-4fd1-aaac-8ca2b6560ad0" providerId="ADAL" clId="{5489B1F0-F31B-47C4-A5CE-33871CFFEA4B}" dt="2025-01-13T21:47:30.966" v="1056" actId="20577"/>
        <pc:sldMkLst>
          <pc:docMk/>
          <pc:sldMk cId="3114567158" sldId="1300"/>
        </pc:sldMkLst>
        <pc:spChg chg="mod">
          <ac:chgData name="Alfred Asterjadhi" userId="39de57b9-85c0-4fd1-aaac-8ca2b6560ad0" providerId="ADAL" clId="{5489B1F0-F31B-47C4-A5CE-33871CFFEA4B}" dt="2025-01-13T21:47:30.966" v="1056" actId="20577"/>
          <ac:spMkLst>
            <pc:docMk/>
            <pc:sldMk cId="3114567158" sldId="1300"/>
            <ac:spMk id="8" creationId="{A83F4657-502E-89EE-3188-FF440234CB1E}"/>
          </ac:spMkLst>
        </pc:spChg>
        <pc:spChg chg="mod">
          <ac:chgData name="Alfred Asterjadhi" userId="39de57b9-85c0-4fd1-aaac-8ca2b6560ad0" providerId="ADAL" clId="{5489B1F0-F31B-47C4-A5CE-33871CFFEA4B}" dt="2025-01-13T21:46:10.553" v="912" actId="207"/>
          <ac:spMkLst>
            <pc:docMk/>
            <pc:sldMk cId="3114567158" sldId="1300"/>
            <ac:spMk id="13" creationId="{E0BD067A-345F-16DE-F6AD-ADBE69B705EE}"/>
          </ac:spMkLst>
        </pc:spChg>
      </pc:sldChg>
      <pc:sldChg chg="modSp add mod">
        <pc:chgData name="Alfred Asterjadhi" userId="39de57b9-85c0-4fd1-aaac-8ca2b6560ad0" providerId="ADAL" clId="{5489B1F0-F31B-47C4-A5CE-33871CFFEA4B}" dt="2025-01-13T20:12:59.611" v="495" actId="20577"/>
        <pc:sldMkLst>
          <pc:docMk/>
          <pc:sldMk cId="3595188557" sldId="1301"/>
        </pc:sldMkLst>
        <pc:spChg chg="mod">
          <ac:chgData name="Alfred Asterjadhi" userId="39de57b9-85c0-4fd1-aaac-8ca2b6560ad0" providerId="ADAL" clId="{5489B1F0-F31B-47C4-A5CE-33871CFFEA4B}" dt="2025-01-13T20:12:59.611" v="495" actId="20577"/>
          <ac:spMkLst>
            <pc:docMk/>
            <pc:sldMk cId="3595188557" sldId="1301"/>
            <ac:spMk id="8" creationId="{600F22EE-F7C6-03F0-0749-EA8E429A9FD8}"/>
          </ac:spMkLst>
        </pc:spChg>
        <pc:spChg chg="mod">
          <ac:chgData name="Alfred Asterjadhi" userId="39de57b9-85c0-4fd1-aaac-8ca2b6560ad0" providerId="ADAL" clId="{5489B1F0-F31B-47C4-A5CE-33871CFFEA4B}" dt="2025-01-13T20:12:18.086" v="486" actId="207"/>
          <ac:spMkLst>
            <pc:docMk/>
            <pc:sldMk cId="3595188557" sldId="1301"/>
            <ac:spMk id="13" creationId="{CD480EF1-6430-85D0-BF18-3E3DE17F2074}"/>
          </ac:spMkLst>
        </pc:spChg>
      </pc:sldChg>
      <pc:sldChg chg="modSp add mod">
        <pc:chgData name="Alfred Asterjadhi" userId="39de57b9-85c0-4fd1-aaac-8ca2b6560ad0" providerId="ADAL" clId="{5489B1F0-F31B-47C4-A5CE-33871CFFEA4B}" dt="2025-01-13T21:41:02.211" v="822" actId="113"/>
        <pc:sldMkLst>
          <pc:docMk/>
          <pc:sldMk cId="498628101" sldId="1302"/>
        </pc:sldMkLst>
        <pc:spChg chg="mod">
          <ac:chgData name="Alfred Asterjadhi" userId="39de57b9-85c0-4fd1-aaac-8ca2b6560ad0" providerId="ADAL" clId="{5489B1F0-F31B-47C4-A5CE-33871CFFEA4B}" dt="2025-01-13T21:41:02.211" v="822" actId="113"/>
          <ac:spMkLst>
            <pc:docMk/>
            <pc:sldMk cId="498628101" sldId="1302"/>
            <ac:spMk id="8" creationId="{84AF68B3-8EF0-B8CE-2DEE-094E8900E1D7}"/>
          </ac:spMkLst>
        </pc:spChg>
        <pc:spChg chg="mod">
          <ac:chgData name="Alfred Asterjadhi" userId="39de57b9-85c0-4fd1-aaac-8ca2b6560ad0" providerId="ADAL" clId="{5489B1F0-F31B-47C4-A5CE-33871CFFEA4B}" dt="2025-01-13T20:13:05.993" v="497" actId="20577"/>
          <ac:spMkLst>
            <pc:docMk/>
            <pc:sldMk cId="498628101" sldId="1302"/>
            <ac:spMk id="13" creationId="{25ADD8C1-98AB-F573-5E47-AA16D3B46DA1}"/>
          </ac:spMkLst>
        </pc:spChg>
      </pc:sldChg>
      <pc:sldChg chg="modSp add mod">
        <pc:chgData name="Alfred Asterjadhi" userId="39de57b9-85c0-4fd1-aaac-8ca2b6560ad0" providerId="ADAL" clId="{5489B1F0-F31B-47C4-A5CE-33871CFFEA4B}" dt="2025-01-13T20:20:02.669" v="645"/>
        <pc:sldMkLst>
          <pc:docMk/>
          <pc:sldMk cId="917842400" sldId="1303"/>
        </pc:sldMkLst>
        <pc:spChg chg="mod">
          <ac:chgData name="Alfred Asterjadhi" userId="39de57b9-85c0-4fd1-aaac-8ca2b6560ad0" providerId="ADAL" clId="{5489B1F0-F31B-47C4-A5CE-33871CFFEA4B}" dt="2025-01-13T20:20:02.669" v="645"/>
          <ac:spMkLst>
            <pc:docMk/>
            <pc:sldMk cId="917842400" sldId="1303"/>
            <ac:spMk id="8" creationId="{45BCF18A-9431-388E-55A3-ABC43B51D36F}"/>
          </ac:spMkLst>
        </pc:spChg>
        <pc:spChg chg="mod">
          <ac:chgData name="Alfred Asterjadhi" userId="39de57b9-85c0-4fd1-aaac-8ca2b6560ad0" providerId="ADAL" clId="{5489B1F0-F31B-47C4-A5CE-33871CFFEA4B}" dt="2025-01-13T20:19:31.133" v="629" actId="20577"/>
          <ac:spMkLst>
            <pc:docMk/>
            <pc:sldMk cId="917842400" sldId="1303"/>
            <ac:spMk id="13" creationId="{05600890-B1B3-9562-E169-F91DA4081E35}"/>
          </ac:spMkLst>
        </pc:spChg>
      </pc:sldChg>
      <pc:sldChg chg="addSp delSp modSp add mod">
        <pc:chgData name="Alfred Asterjadhi" userId="39de57b9-85c0-4fd1-aaac-8ca2b6560ad0" providerId="ADAL" clId="{5489B1F0-F31B-47C4-A5CE-33871CFFEA4B}" dt="2025-01-13T21:41:32.387" v="827" actId="20577"/>
        <pc:sldMkLst>
          <pc:docMk/>
          <pc:sldMk cId="1408966095" sldId="1304"/>
        </pc:sldMkLst>
        <pc:spChg chg="add del">
          <ac:chgData name="Alfred Asterjadhi" userId="39de57b9-85c0-4fd1-aaac-8ca2b6560ad0" providerId="ADAL" clId="{5489B1F0-F31B-47C4-A5CE-33871CFFEA4B}" dt="2025-01-13T20:20:31.671" v="655" actId="22"/>
          <ac:spMkLst>
            <pc:docMk/>
            <pc:sldMk cId="1408966095" sldId="1304"/>
            <ac:spMk id="3" creationId="{E50F549D-77F0-3D71-7AA5-0E87D18F3D22}"/>
          </ac:spMkLst>
        </pc:spChg>
        <pc:spChg chg="mod">
          <ac:chgData name="Alfred Asterjadhi" userId="39de57b9-85c0-4fd1-aaac-8ca2b6560ad0" providerId="ADAL" clId="{5489B1F0-F31B-47C4-A5CE-33871CFFEA4B}" dt="2025-01-13T20:22:37.811" v="689" actId="20577"/>
          <ac:spMkLst>
            <pc:docMk/>
            <pc:sldMk cId="1408966095" sldId="1304"/>
            <ac:spMk id="8" creationId="{C36F868B-E334-7605-A468-BEDF95D7CB1D}"/>
          </ac:spMkLst>
        </pc:spChg>
        <pc:spChg chg="mod">
          <ac:chgData name="Alfred Asterjadhi" userId="39de57b9-85c0-4fd1-aaac-8ca2b6560ad0" providerId="ADAL" clId="{5489B1F0-F31B-47C4-A5CE-33871CFFEA4B}" dt="2025-01-13T21:41:32.387" v="827" actId="20577"/>
          <ac:spMkLst>
            <pc:docMk/>
            <pc:sldMk cId="1408966095" sldId="1304"/>
            <ac:spMk id="13" creationId="{DEC08EBF-2D7E-390F-8A23-EA761069C9EF}"/>
          </ac:spMkLst>
        </pc:spChg>
      </pc:sldChg>
      <pc:sldChg chg="addSp modSp add mod">
        <pc:chgData name="Alfred Asterjadhi" userId="39de57b9-85c0-4fd1-aaac-8ca2b6560ad0" providerId="ADAL" clId="{5489B1F0-F31B-47C4-A5CE-33871CFFEA4B}" dt="2025-01-13T21:41:36.213" v="830" actId="20577"/>
        <pc:sldMkLst>
          <pc:docMk/>
          <pc:sldMk cId="3702842222" sldId="1305"/>
        </pc:sldMkLst>
        <pc:spChg chg="add">
          <ac:chgData name="Alfred Asterjadhi" userId="39de57b9-85c0-4fd1-aaac-8ca2b6560ad0" providerId="ADAL" clId="{5489B1F0-F31B-47C4-A5CE-33871CFFEA4B}" dt="2025-01-13T20:20:59.809" v="661"/>
          <ac:spMkLst>
            <pc:docMk/>
            <pc:sldMk cId="3702842222" sldId="1305"/>
            <ac:spMk id="2" creationId="{AB0DA1BA-F471-490D-C068-143EC1ECBA98}"/>
          </ac:spMkLst>
        </pc:spChg>
        <pc:spChg chg="mod">
          <ac:chgData name="Alfred Asterjadhi" userId="39de57b9-85c0-4fd1-aaac-8ca2b6560ad0" providerId="ADAL" clId="{5489B1F0-F31B-47C4-A5CE-33871CFFEA4B}" dt="2025-01-13T20:22:31.071" v="688" actId="20577"/>
          <ac:spMkLst>
            <pc:docMk/>
            <pc:sldMk cId="3702842222" sldId="1305"/>
            <ac:spMk id="8" creationId="{31E1BD57-E3EC-1486-26A4-A35AE9DE47D0}"/>
          </ac:spMkLst>
        </pc:spChg>
        <pc:spChg chg="mod">
          <ac:chgData name="Alfred Asterjadhi" userId="39de57b9-85c0-4fd1-aaac-8ca2b6560ad0" providerId="ADAL" clId="{5489B1F0-F31B-47C4-A5CE-33871CFFEA4B}" dt="2025-01-13T21:41:36.213" v="830" actId="20577"/>
          <ac:spMkLst>
            <pc:docMk/>
            <pc:sldMk cId="3702842222" sldId="1305"/>
            <ac:spMk id="13" creationId="{A4F38EE2-89EB-E1DF-5679-DE92BCADC96B}"/>
          </ac:spMkLst>
        </pc:spChg>
        <pc:picChg chg="add mod">
          <ac:chgData name="Alfred Asterjadhi" userId="39de57b9-85c0-4fd1-aaac-8ca2b6560ad0" providerId="ADAL" clId="{5489B1F0-F31B-47C4-A5CE-33871CFFEA4B}" dt="2025-01-13T20:21:12.200" v="666" actId="1076"/>
          <ac:picMkLst>
            <pc:docMk/>
            <pc:sldMk cId="3702842222" sldId="1305"/>
            <ac:picMk id="3" creationId="{BD53F544-5D66-6473-7C2D-BBBFE19C3297}"/>
          </ac:picMkLst>
        </pc:picChg>
      </pc:sldChg>
      <pc:sldChg chg="delSp modSp add mod">
        <pc:chgData name="Alfred Asterjadhi" userId="39de57b9-85c0-4fd1-aaac-8ca2b6560ad0" providerId="ADAL" clId="{5489B1F0-F31B-47C4-A5CE-33871CFFEA4B}" dt="2025-01-13T21:41:39.443" v="833" actId="20577"/>
        <pc:sldMkLst>
          <pc:docMk/>
          <pc:sldMk cId="2078636188" sldId="1306"/>
        </pc:sldMkLst>
        <pc:spChg chg="mod">
          <ac:chgData name="Alfred Asterjadhi" userId="39de57b9-85c0-4fd1-aaac-8ca2b6560ad0" providerId="ADAL" clId="{5489B1F0-F31B-47C4-A5CE-33871CFFEA4B}" dt="2025-01-13T20:22:15.952" v="682" actId="20577"/>
          <ac:spMkLst>
            <pc:docMk/>
            <pc:sldMk cId="2078636188" sldId="1306"/>
            <ac:spMk id="8" creationId="{D5A27F85-42C6-D5A9-5CEA-68D6E20DE0A3}"/>
          </ac:spMkLst>
        </pc:spChg>
        <pc:spChg chg="mod">
          <ac:chgData name="Alfred Asterjadhi" userId="39de57b9-85c0-4fd1-aaac-8ca2b6560ad0" providerId="ADAL" clId="{5489B1F0-F31B-47C4-A5CE-33871CFFEA4B}" dt="2025-01-13T21:41:39.443" v="833" actId="20577"/>
          <ac:spMkLst>
            <pc:docMk/>
            <pc:sldMk cId="2078636188" sldId="1306"/>
            <ac:spMk id="13" creationId="{57DFF80E-28E7-6F5F-F495-93C95E71359F}"/>
          </ac:spMkLst>
        </pc:spChg>
        <pc:picChg chg="del">
          <ac:chgData name="Alfred Asterjadhi" userId="39de57b9-85c0-4fd1-aaac-8ca2b6560ad0" providerId="ADAL" clId="{5489B1F0-F31B-47C4-A5CE-33871CFFEA4B}" dt="2025-01-13T20:21:43.439" v="675" actId="478"/>
          <ac:picMkLst>
            <pc:docMk/>
            <pc:sldMk cId="2078636188" sldId="1306"/>
            <ac:picMk id="3" creationId="{05374EE3-48E4-B5D1-F0AB-F3FA42C29D69}"/>
          </ac:picMkLst>
        </pc:picChg>
      </pc:sldChg>
      <pc:sldChg chg="modSp add mod">
        <pc:chgData name="Alfred Asterjadhi" userId="39de57b9-85c0-4fd1-aaac-8ca2b6560ad0" providerId="ADAL" clId="{5489B1F0-F31B-47C4-A5CE-33871CFFEA4B}" dt="2025-01-13T21:41:43.020" v="836" actId="20577"/>
        <pc:sldMkLst>
          <pc:docMk/>
          <pc:sldMk cId="708685485" sldId="1307"/>
        </pc:sldMkLst>
        <pc:spChg chg="mod">
          <ac:chgData name="Alfred Asterjadhi" userId="39de57b9-85c0-4fd1-aaac-8ca2b6560ad0" providerId="ADAL" clId="{5489B1F0-F31B-47C4-A5CE-33871CFFEA4B}" dt="2025-01-13T20:22:10.505" v="681" actId="20577"/>
          <ac:spMkLst>
            <pc:docMk/>
            <pc:sldMk cId="708685485" sldId="1307"/>
            <ac:spMk id="8" creationId="{442278C8-7A8B-E37A-39BA-330ABDD66687}"/>
          </ac:spMkLst>
        </pc:spChg>
        <pc:spChg chg="mod">
          <ac:chgData name="Alfred Asterjadhi" userId="39de57b9-85c0-4fd1-aaac-8ca2b6560ad0" providerId="ADAL" clId="{5489B1F0-F31B-47C4-A5CE-33871CFFEA4B}" dt="2025-01-13T21:41:43.020" v="836" actId="20577"/>
          <ac:spMkLst>
            <pc:docMk/>
            <pc:sldMk cId="708685485" sldId="1307"/>
            <ac:spMk id="13" creationId="{AFDD448F-0328-CA6F-FF45-D16A7A073A94}"/>
          </ac:spMkLst>
        </pc:spChg>
      </pc:sldChg>
      <pc:sldChg chg="addSp modSp add mod">
        <pc:chgData name="Alfred Asterjadhi" userId="39de57b9-85c0-4fd1-aaac-8ca2b6560ad0" providerId="ADAL" clId="{5489B1F0-F31B-47C4-A5CE-33871CFFEA4B}" dt="2025-01-14T03:56:20.024" v="1468" actId="1076"/>
        <pc:sldMkLst>
          <pc:docMk/>
          <pc:sldMk cId="3665207852" sldId="1308"/>
        </pc:sldMkLst>
        <pc:spChg chg="mod">
          <ac:chgData name="Alfred Asterjadhi" userId="39de57b9-85c0-4fd1-aaac-8ca2b6560ad0" providerId="ADAL" clId="{5489B1F0-F31B-47C4-A5CE-33871CFFEA4B}" dt="2025-01-14T03:56:17.295" v="1467" actId="20577"/>
          <ac:spMkLst>
            <pc:docMk/>
            <pc:sldMk cId="3665207852" sldId="1308"/>
            <ac:spMk id="8" creationId="{29CA018A-F693-5A2A-4DDF-3BAD19A68BEC}"/>
          </ac:spMkLst>
        </pc:spChg>
        <pc:spChg chg="mod">
          <ac:chgData name="Alfred Asterjadhi" userId="39de57b9-85c0-4fd1-aaac-8ca2b6560ad0" providerId="ADAL" clId="{5489B1F0-F31B-47C4-A5CE-33871CFFEA4B}" dt="2025-01-13T21:43:13.525" v="849" actId="20577"/>
          <ac:spMkLst>
            <pc:docMk/>
            <pc:sldMk cId="3665207852" sldId="1308"/>
            <ac:spMk id="13" creationId="{E6338E55-7C4E-1FE6-50F3-526867224B22}"/>
          </ac:spMkLst>
        </pc:spChg>
        <pc:picChg chg="add mod">
          <ac:chgData name="Alfred Asterjadhi" userId="39de57b9-85c0-4fd1-aaac-8ca2b6560ad0" providerId="ADAL" clId="{5489B1F0-F31B-47C4-A5CE-33871CFFEA4B}" dt="2025-01-14T03:56:20.024" v="1468" actId="1076"/>
          <ac:picMkLst>
            <pc:docMk/>
            <pc:sldMk cId="3665207852" sldId="1308"/>
            <ac:picMk id="2" creationId="{89A8479F-93F6-BC17-3C1A-7058DDB5985D}"/>
          </ac:picMkLst>
        </pc:picChg>
      </pc:sldChg>
      <pc:sldChg chg="modSp add mod">
        <pc:chgData name="Alfred Asterjadhi" userId="39de57b9-85c0-4fd1-aaac-8ca2b6560ad0" providerId="ADAL" clId="{5489B1F0-F31B-47C4-A5CE-33871CFFEA4B}" dt="2025-01-14T03:13:02.072" v="1117" actId="20577"/>
        <pc:sldMkLst>
          <pc:docMk/>
          <pc:sldMk cId="2808646764" sldId="1309"/>
        </pc:sldMkLst>
        <pc:spChg chg="mod">
          <ac:chgData name="Alfred Asterjadhi" userId="39de57b9-85c0-4fd1-aaac-8ca2b6560ad0" providerId="ADAL" clId="{5489B1F0-F31B-47C4-A5CE-33871CFFEA4B}" dt="2025-01-14T03:13:02.072" v="1117" actId="20577"/>
          <ac:spMkLst>
            <pc:docMk/>
            <pc:sldMk cId="2808646764" sldId="1309"/>
            <ac:spMk id="8" creationId="{A4ECCD51-6734-F7E8-A3FD-AB41CA326398}"/>
          </ac:spMkLst>
        </pc:spChg>
        <pc:spChg chg="mod">
          <ac:chgData name="Alfred Asterjadhi" userId="39de57b9-85c0-4fd1-aaac-8ca2b6560ad0" providerId="ADAL" clId="{5489B1F0-F31B-47C4-A5CE-33871CFFEA4B}" dt="2025-01-13T21:41:47.122" v="839" actId="20577"/>
          <ac:spMkLst>
            <pc:docMk/>
            <pc:sldMk cId="2808646764" sldId="1309"/>
            <ac:spMk id="13" creationId="{20A1491F-07CA-C8C6-1EF9-E811B76DCFC0}"/>
          </ac:spMkLst>
        </pc:spChg>
      </pc:sldChg>
      <pc:sldChg chg="modSp add del mod">
        <pc:chgData name="Alfred Asterjadhi" userId="39de57b9-85c0-4fd1-aaac-8ca2b6560ad0" providerId="ADAL" clId="{5489B1F0-F31B-47C4-A5CE-33871CFFEA4B}" dt="2025-01-13T21:36:02.624" v="736" actId="47"/>
        <pc:sldMkLst>
          <pc:docMk/>
          <pc:sldMk cId="4196746118" sldId="1309"/>
        </pc:sldMkLst>
        <pc:spChg chg="mod">
          <ac:chgData name="Alfred Asterjadhi" userId="39de57b9-85c0-4fd1-aaac-8ca2b6560ad0" providerId="ADAL" clId="{5489B1F0-F31B-47C4-A5CE-33871CFFEA4B}" dt="2025-01-13T21:35:53.440" v="735" actId="6549"/>
          <ac:spMkLst>
            <pc:docMk/>
            <pc:sldMk cId="4196746118" sldId="1309"/>
            <ac:spMk id="8" creationId="{68C17542-2E12-AD0C-5458-9B919493D7E5}"/>
          </ac:spMkLst>
        </pc:spChg>
      </pc:sldChg>
      <pc:sldChg chg="modSp add mod">
        <pc:chgData name="Alfred Asterjadhi" userId="39de57b9-85c0-4fd1-aaac-8ca2b6560ad0" providerId="ADAL" clId="{5489B1F0-F31B-47C4-A5CE-33871CFFEA4B}" dt="2025-01-14T03:13:04.809" v="1119" actId="20577"/>
        <pc:sldMkLst>
          <pc:docMk/>
          <pc:sldMk cId="1995296756" sldId="1310"/>
        </pc:sldMkLst>
        <pc:spChg chg="mod">
          <ac:chgData name="Alfred Asterjadhi" userId="39de57b9-85c0-4fd1-aaac-8ca2b6560ad0" providerId="ADAL" clId="{5489B1F0-F31B-47C4-A5CE-33871CFFEA4B}" dt="2025-01-14T03:13:04.809" v="1119" actId="20577"/>
          <ac:spMkLst>
            <pc:docMk/>
            <pc:sldMk cId="1995296756" sldId="1310"/>
            <ac:spMk id="8" creationId="{8949821C-3FDF-0F09-8AB6-005BF1CD79A7}"/>
          </ac:spMkLst>
        </pc:spChg>
        <pc:spChg chg="mod">
          <ac:chgData name="Alfred Asterjadhi" userId="39de57b9-85c0-4fd1-aaac-8ca2b6560ad0" providerId="ADAL" clId="{5489B1F0-F31B-47C4-A5CE-33871CFFEA4B}" dt="2025-01-13T21:41:55.189" v="843" actId="207"/>
          <ac:spMkLst>
            <pc:docMk/>
            <pc:sldMk cId="1995296756" sldId="1310"/>
            <ac:spMk id="13" creationId="{A90737BD-6B54-2BE2-FF31-283DDAE6230C}"/>
          </ac:spMkLst>
        </pc:spChg>
      </pc:sldChg>
      <pc:sldChg chg="addSp delSp modSp add mod">
        <pc:chgData name="Alfred Asterjadhi" userId="39de57b9-85c0-4fd1-aaac-8ca2b6560ad0" providerId="ADAL" clId="{5489B1F0-F31B-47C4-A5CE-33871CFFEA4B}" dt="2025-01-14T03:13:33.335" v="1124" actId="22"/>
        <pc:sldMkLst>
          <pc:docMk/>
          <pc:sldMk cId="741748050" sldId="1311"/>
        </pc:sldMkLst>
        <pc:spChg chg="add del">
          <ac:chgData name="Alfred Asterjadhi" userId="39de57b9-85c0-4fd1-aaac-8ca2b6560ad0" providerId="ADAL" clId="{5489B1F0-F31B-47C4-A5CE-33871CFFEA4B}" dt="2025-01-14T03:13:33.335" v="1124" actId="22"/>
          <ac:spMkLst>
            <pc:docMk/>
            <pc:sldMk cId="741748050" sldId="1311"/>
            <ac:spMk id="3" creationId="{DD6BB089-662C-062E-F00A-BAEBA9D33DD3}"/>
          </ac:spMkLst>
        </pc:spChg>
        <pc:spChg chg="mod">
          <ac:chgData name="Alfred Asterjadhi" userId="39de57b9-85c0-4fd1-aaac-8ca2b6560ad0" providerId="ADAL" clId="{5489B1F0-F31B-47C4-A5CE-33871CFFEA4B}" dt="2025-01-14T03:13:12.655" v="1122" actId="20577"/>
          <ac:spMkLst>
            <pc:docMk/>
            <pc:sldMk cId="741748050" sldId="1311"/>
            <ac:spMk id="8" creationId="{FD0ABDED-B2B1-4EA1-CFDD-65B3164823F9}"/>
          </ac:spMkLst>
        </pc:spChg>
        <pc:spChg chg="mod">
          <ac:chgData name="Alfred Asterjadhi" userId="39de57b9-85c0-4fd1-aaac-8ca2b6560ad0" providerId="ADAL" clId="{5489B1F0-F31B-47C4-A5CE-33871CFFEA4B}" dt="2025-01-13T21:47:13.616" v="1048" actId="20577"/>
          <ac:spMkLst>
            <pc:docMk/>
            <pc:sldMk cId="741748050" sldId="1311"/>
            <ac:spMk id="13" creationId="{964FD828-C5E7-7A58-B5DC-3752FA5EFA97}"/>
          </ac:spMkLst>
        </pc:spChg>
      </pc:sldChg>
      <pc:sldChg chg="add del">
        <pc:chgData name="Alfred Asterjadhi" userId="39de57b9-85c0-4fd1-aaac-8ca2b6560ad0" providerId="ADAL" clId="{5489B1F0-F31B-47C4-A5CE-33871CFFEA4B}" dt="2025-01-14T03:13:39.768" v="1126" actId="47"/>
        <pc:sldMkLst>
          <pc:docMk/>
          <pc:sldMk cId="38710954" sldId="1312"/>
        </pc:sldMkLst>
      </pc:sldChg>
      <pc:sldChg chg="modSp add mod">
        <pc:chgData name="Alfred Asterjadhi" userId="39de57b9-85c0-4fd1-aaac-8ca2b6560ad0" providerId="ADAL" clId="{5489B1F0-F31B-47C4-A5CE-33871CFFEA4B}" dt="2025-01-14T03:14:33.502" v="1149" actId="114"/>
        <pc:sldMkLst>
          <pc:docMk/>
          <pc:sldMk cId="180798877" sldId="1312"/>
        </pc:sldMkLst>
        <pc:spChg chg="mod">
          <ac:chgData name="Alfred Asterjadhi" userId="39de57b9-85c0-4fd1-aaac-8ca2b6560ad0" providerId="ADAL" clId="{5489B1F0-F31B-47C4-A5CE-33871CFFEA4B}" dt="2025-01-14T03:14:33.502" v="1149" actId="114"/>
          <ac:spMkLst>
            <pc:docMk/>
            <pc:sldMk cId="180798877" sldId="1312"/>
            <ac:spMk id="8" creationId="{F692F3B0-A94F-25F9-F041-29DAC6FA4F5F}"/>
          </ac:spMkLst>
        </pc:spChg>
        <pc:spChg chg="mod">
          <ac:chgData name="Alfred Asterjadhi" userId="39de57b9-85c0-4fd1-aaac-8ca2b6560ad0" providerId="ADAL" clId="{5489B1F0-F31B-47C4-A5CE-33871CFFEA4B}" dt="2025-01-14T03:13:48.360" v="1128" actId="20577"/>
          <ac:spMkLst>
            <pc:docMk/>
            <pc:sldMk cId="180798877" sldId="1312"/>
            <ac:spMk id="13" creationId="{7CAEEC00-53B3-818B-D09A-96256B3CAFE4}"/>
          </ac:spMkLst>
        </pc:spChg>
      </pc:sldChg>
      <pc:sldChg chg="modSp add mod">
        <pc:chgData name="Alfred Asterjadhi" userId="39de57b9-85c0-4fd1-aaac-8ca2b6560ad0" providerId="ADAL" clId="{5489B1F0-F31B-47C4-A5CE-33871CFFEA4B}" dt="2025-01-14T22:46:11.256" v="2360" actId="13926"/>
        <pc:sldMkLst>
          <pc:docMk/>
          <pc:sldMk cId="3318149222" sldId="1313"/>
        </pc:sldMkLst>
        <pc:spChg chg="mod">
          <ac:chgData name="Alfred Asterjadhi" userId="39de57b9-85c0-4fd1-aaac-8ca2b6560ad0" providerId="ADAL" clId="{5489B1F0-F31B-47C4-A5CE-33871CFFEA4B}" dt="2025-01-14T22:46:11.256" v="2360" actId="13926"/>
          <ac:spMkLst>
            <pc:docMk/>
            <pc:sldMk cId="3318149222" sldId="1313"/>
            <ac:spMk id="8" creationId="{C06CC703-F223-10FB-E187-B55091537B16}"/>
          </ac:spMkLst>
        </pc:spChg>
        <pc:spChg chg="mod">
          <ac:chgData name="Alfred Asterjadhi" userId="39de57b9-85c0-4fd1-aaac-8ca2b6560ad0" providerId="ADAL" clId="{5489B1F0-F31B-47C4-A5CE-33871CFFEA4B}" dt="2025-01-14T03:16:11.640" v="1152" actId="20577"/>
          <ac:spMkLst>
            <pc:docMk/>
            <pc:sldMk cId="3318149222" sldId="1313"/>
            <ac:spMk id="13" creationId="{D35D3D7D-E158-342D-57F0-50EE8FC512CA}"/>
          </ac:spMkLst>
        </pc:spChg>
      </pc:sldChg>
      <pc:sldChg chg="modSp add mod">
        <pc:chgData name="Alfred Asterjadhi" userId="39de57b9-85c0-4fd1-aaac-8ca2b6560ad0" providerId="ADAL" clId="{5489B1F0-F31B-47C4-A5CE-33871CFFEA4B}" dt="2025-01-14T03:17:36.320" v="1179" actId="20577"/>
        <pc:sldMkLst>
          <pc:docMk/>
          <pc:sldMk cId="4108370561" sldId="1314"/>
        </pc:sldMkLst>
        <pc:spChg chg="mod">
          <ac:chgData name="Alfred Asterjadhi" userId="39de57b9-85c0-4fd1-aaac-8ca2b6560ad0" providerId="ADAL" clId="{5489B1F0-F31B-47C4-A5CE-33871CFFEA4B}" dt="2025-01-14T03:17:36.320" v="1179" actId="20577"/>
          <ac:spMkLst>
            <pc:docMk/>
            <pc:sldMk cId="4108370561" sldId="1314"/>
            <ac:spMk id="13" creationId="{9ECCE089-E800-9B2B-BF14-DA9453E0FDCA}"/>
          </ac:spMkLst>
        </pc:spChg>
      </pc:sldChg>
      <pc:sldChg chg="modSp add mod">
        <pc:chgData name="Alfred Asterjadhi" userId="39de57b9-85c0-4fd1-aaac-8ca2b6560ad0" providerId="ADAL" clId="{5489B1F0-F31B-47C4-A5CE-33871CFFEA4B}" dt="2025-01-14T03:58:50.936" v="1479" actId="113"/>
        <pc:sldMkLst>
          <pc:docMk/>
          <pc:sldMk cId="3274503618" sldId="1315"/>
        </pc:sldMkLst>
        <pc:spChg chg="mod">
          <ac:chgData name="Alfred Asterjadhi" userId="39de57b9-85c0-4fd1-aaac-8ca2b6560ad0" providerId="ADAL" clId="{5489B1F0-F31B-47C4-A5CE-33871CFFEA4B}" dt="2025-01-14T03:58:50.936" v="1479" actId="113"/>
          <ac:spMkLst>
            <pc:docMk/>
            <pc:sldMk cId="3274503618" sldId="1315"/>
            <ac:spMk id="8" creationId="{BB38382B-A4DC-C217-0AE5-6F78E1E1E232}"/>
          </ac:spMkLst>
        </pc:spChg>
        <pc:spChg chg="mod">
          <ac:chgData name="Alfred Asterjadhi" userId="39de57b9-85c0-4fd1-aaac-8ca2b6560ad0" providerId="ADAL" clId="{5489B1F0-F31B-47C4-A5CE-33871CFFEA4B}" dt="2025-01-14T03:25:19.007" v="1278" actId="207"/>
          <ac:spMkLst>
            <pc:docMk/>
            <pc:sldMk cId="3274503618" sldId="1315"/>
            <ac:spMk id="13" creationId="{F61132E8-F07D-308E-3199-69539AE60769}"/>
          </ac:spMkLst>
        </pc:spChg>
      </pc:sldChg>
      <pc:sldChg chg="modSp add del mod">
        <pc:chgData name="Alfred Asterjadhi" userId="39de57b9-85c0-4fd1-aaac-8ca2b6560ad0" providerId="ADAL" clId="{5489B1F0-F31B-47C4-A5CE-33871CFFEA4B}" dt="2025-01-14T03:21:05.848" v="1183" actId="47"/>
        <pc:sldMkLst>
          <pc:docMk/>
          <pc:sldMk cId="3889704474" sldId="1315"/>
        </pc:sldMkLst>
        <pc:spChg chg="mod">
          <ac:chgData name="Alfred Asterjadhi" userId="39de57b9-85c0-4fd1-aaac-8ca2b6560ad0" providerId="ADAL" clId="{5489B1F0-F31B-47C4-A5CE-33871CFFEA4B}" dt="2025-01-14T03:20:52.649" v="1182" actId="20577"/>
          <ac:spMkLst>
            <pc:docMk/>
            <pc:sldMk cId="3889704474" sldId="1315"/>
            <ac:spMk id="13" creationId="{673CBE1C-6B2F-E448-F9EA-02AC95749656}"/>
          </ac:spMkLst>
        </pc:spChg>
      </pc:sldChg>
      <pc:sldChg chg="modSp add mod">
        <pc:chgData name="Alfred Asterjadhi" userId="39de57b9-85c0-4fd1-aaac-8ca2b6560ad0" providerId="ADAL" clId="{5489B1F0-F31B-47C4-A5CE-33871CFFEA4B}" dt="2025-01-14T03:29:18.600" v="1313"/>
        <pc:sldMkLst>
          <pc:docMk/>
          <pc:sldMk cId="2870494487" sldId="1316"/>
        </pc:sldMkLst>
        <pc:spChg chg="mod">
          <ac:chgData name="Alfred Asterjadhi" userId="39de57b9-85c0-4fd1-aaac-8ca2b6560ad0" providerId="ADAL" clId="{5489B1F0-F31B-47C4-A5CE-33871CFFEA4B}" dt="2025-01-14T03:29:18.600" v="1313"/>
          <ac:spMkLst>
            <pc:docMk/>
            <pc:sldMk cId="2870494487" sldId="1316"/>
            <ac:spMk id="8" creationId="{910C9EFE-8E72-C2CE-9CDC-900BDF69C10E}"/>
          </ac:spMkLst>
        </pc:spChg>
        <pc:spChg chg="mod">
          <ac:chgData name="Alfred Asterjadhi" userId="39de57b9-85c0-4fd1-aaac-8ca2b6560ad0" providerId="ADAL" clId="{5489B1F0-F31B-47C4-A5CE-33871CFFEA4B}" dt="2025-01-14T03:26:06.056" v="1281" actId="20577"/>
          <ac:spMkLst>
            <pc:docMk/>
            <pc:sldMk cId="2870494487" sldId="1316"/>
            <ac:spMk id="13" creationId="{FE4F50F8-3BFF-4748-DB1E-9D39375422E3}"/>
          </ac:spMkLst>
        </pc:spChg>
      </pc:sldChg>
      <pc:sldChg chg="add del">
        <pc:chgData name="Alfred Asterjadhi" userId="39de57b9-85c0-4fd1-aaac-8ca2b6560ad0" providerId="ADAL" clId="{5489B1F0-F31B-47C4-A5CE-33871CFFEA4B}" dt="2025-01-14T03:38:33.795" v="1315" actId="47"/>
        <pc:sldMkLst>
          <pc:docMk/>
          <pc:sldMk cId="2089368610" sldId="1317"/>
        </pc:sldMkLst>
      </pc:sldChg>
      <pc:sldChg chg="modSp add mod">
        <pc:chgData name="Alfred Asterjadhi" userId="39de57b9-85c0-4fd1-aaac-8ca2b6560ad0" providerId="ADAL" clId="{5489B1F0-F31B-47C4-A5CE-33871CFFEA4B}" dt="2025-01-14T22:48:02.231" v="2374" actId="20577"/>
        <pc:sldMkLst>
          <pc:docMk/>
          <pc:sldMk cId="2839469863" sldId="1317"/>
        </pc:sldMkLst>
        <pc:spChg chg="mod">
          <ac:chgData name="Alfred Asterjadhi" userId="39de57b9-85c0-4fd1-aaac-8ca2b6560ad0" providerId="ADAL" clId="{5489B1F0-F31B-47C4-A5CE-33871CFFEA4B}" dt="2025-01-14T22:48:02.231" v="2374" actId="20577"/>
          <ac:spMkLst>
            <pc:docMk/>
            <pc:sldMk cId="2839469863" sldId="1317"/>
            <ac:spMk id="8" creationId="{CA9B2727-4101-E5E2-BF83-01ED4DD845FD}"/>
          </ac:spMkLst>
        </pc:spChg>
        <pc:spChg chg="mod">
          <ac:chgData name="Alfred Asterjadhi" userId="39de57b9-85c0-4fd1-aaac-8ca2b6560ad0" providerId="ADAL" clId="{5489B1F0-F31B-47C4-A5CE-33871CFFEA4B}" dt="2025-01-14T03:39:15.518" v="1347" actId="207"/>
          <ac:spMkLst>
            <pc:docMk/>
            <pc:sldMk cId="2839469863" sldId="1317"/>
            <ac:spMk id="13" creationId="{47E5DE39-069C-B370-ABA9-108BBEBD688B}"/>
          </ac:spMkLst>
        </pc:spChg>
      </pc:sldChg>
      <pc:sldChg chg="modSp add mod">
        <pc:chgData name="Alfred Asterjadhi" userId="39de57b9-85c0-4fd1-aaac-8ca2b6560ad0" providerId="ADAL" clId="{5489B1F0-F31B-47C4-A5CE-33871CFFEA4B}" dt="2025-01-14T03:40:11.069" v="1381" actId="113"/>
        <pc:sldMkLst>
          <pc:docMk/>
          <pc:sldMk cId="1087686286" sldId="1318"/>
        </pc:sldMkLst>
        <pc:spChg chg="mod">
          <ac:chgData name="Alfred Asterjadhi" userId="39de57b9-85c0-4fd1-aaac-8ca2b6560ad0" providerId="ADAL" clId="{5489B1F0-F31B-47C4-A5CE-33871CFFEA4B}" dt="2025-01-14T03:40:11.069" v="1381" actId="113"/>
          <ac:spMkLst>
            <pc:docMk/>
            <pc:sldMk cId="1087686286" sldId="1318"/>
            <ac:spMk id="8" creationId="{FB354AC5-3893-38BE-7252-00E4B4F684F0}"/>
          </ac:spMkLst>
        </pc:spChg>
        <pc:spChg chg="mod">
          <ac:chgData name="Alfred Asterjadhi" userId="39de57b9-85c0-4fd1-aaac-8ca2b6560ad0" providerId="ADAL" clId="{5489B1F0-F31B-47C4-A5CE-33871CFFEA4B}" dt="2025-01-14T03:39:36.923" v="1349" actId="20577"/>
          <ac:spMkLst>
            <pc:docMk/>
            <pc:sldMk cId="1087686286" sldId="1318"/>
            <ac:spMk id="13" creationId="{DE7B9AE9-63D1-947A-603C-B82335CB74C5}"/>
          </ac:spMkLst>
        </pc:spChg>
      </pc:sldChg>
      <pc:sldChg chg="modSp add mod">
        <pc:chgData name="Alfred Asterjadhi" userId="39de57b9-85c0-4fd1-aaac-8ca2b6560ad0" providerId="ADAL" clId="{5489B1F0-F31B-47C4-A5CE-33871CFFEA4B}" dt="2025-01-14T13:33:53.151" v="1572" actId="20577"/>
        <pc:sldMkLst>
          <pc:docMk/>
          <pc:sldMk cId="1135740833" sldId="1319"/>
        </pc:sldMkLst>
        <pc:spChg chg="mod">
          <ac:chgData name="Alfred Asterjadhi" userId="39de57b9-85c0-4fd1-aaac-8ca2b6560ad0" providerId="ADAL" clId="{5489B1F0-F31B-47C4-A5CE-33871CFFEA4B}" dt="2025-01-14T13:33:53.151" v="1572" actId="20577"/>
          <ac:spMkLst>
            <pc:docMk/>
            <pc:sldMk cId="1135740833" sldId="1319"/>
            <ac:spMk id="8" creationId="{90F067DE-4A28-E89A-B34D-84ECAD3A8FF5}"/>
          </ac:spMkLst>
        </pc:spChg>
        <pc:spChg chg="mod">
          <ac:chgData name="Alfred Asterjadhi" userId="39de57b9-85c0-4fd1-aaac-8ca2b6560ad0" providerId="ADAL" clId="{5489B1F0-F31B-47C4-A5CE-33871CFFEA4B}" dt="2025-01-14T03:43:51.754" v="1383" actId="20577"/>
          <ac:spMkLst>
            <pc:docMk/>
            <pc:sldMk cId="1135740833" sldId="1319"/>
            <ac:spMk id="13" creationId="{0C2C578D-E044-0C56-7DED-55001C44846C}"/>
          </ac:spMkLst>
        </pc:spChg>
      </pc:sldChg>
      <pc:sldChg chg="modSp add mod">
        <pc:chgData name="Alfred Asterjadhi" userId="39de57b9-85c0-4fd1-aaac-8ca2b6560ad0" providerId="ADAL" clId="{5489B1F0-F31B-47C4-A5CE-33871CFFEA4B}" dt="2025-01-14T13:33:44.986" v="1570" actId="207"/>
        <pc:sldMkLst>
          <pc:docMk/>
          <pc:sldMk cId="3387408133" sldId="1320"/>
        </pc:sldMkLst>
        <pc:spChg chg="mod">
          <ac:chgData name="Alfred Asterjadhi" userId="39de57b9-85c0-4fd1-aaac-8ca2b6560ad0" providerId="ADAL" clId="{5489B1F0-F31B-47C4-A5CE-33871CFFEA4B}" dt="2025-01-14T13:33:44.986" v="1570" actId="207"/>
          <ac:spMkLst>
            <pc:docMk/>
            <pc:sldMk cId="3387408133" sldId="1320"/>
            <ac:spMk id="8" creationId="{807141B2-00BF-4391-EDA5-D8AB977BF4D5}"/>
          </ac:spMkLst>
        </pc:spChg>
        <pc:spChg chg="mod">
          <ac:chgData name="Alfred Asterjadhi" userId="39de57b9-85c0-4fd1-aaac-8ca2b6560ad0" providerId="ADAL" clId="{5489B1F0-F31B-47C4-A5CE-33871CFFEA4B}" dt="2025-01-14T03:44:48.137" v="1406" actId="20577"/>
          <ac:spMkLst>
            <pc:docMk/>
            <pc:sldMk cId="3387408133" sldId="1320"/>
            <ac:spMk id="13" creationId="{124695FB-4AC6-F19E-29F7-05E189C055AB}"/>
          </ac:spMkLst>
        </pc:spChg>
      </pc:sldChg>
      <pc:sldChg chg="modSp add mod">
        <pc:chgData name="Alfred Asterjadhi" userId="39de57b9-85c0-4fd1-aaac-8ca2b6560ad0" providerId="ADAL" clId="{5489B1F0-F31B-47C4-A5CE-33871CFFEA4B}" dt="2025-01-14T03:46:46.564" v="1437" actId="114"/>
        <pc:sldMkLst>
          <pc:docMk/>
          <pc:sldMk cId="3952053861" sldId="1321"/>
        </pc:sldMkLst>
        <pc:spChg chg="mod">
          <ac:chgData name="Alfred Asterjadhi" userId="39de57b9-85c0-4fd1-aaac-8ca2b6560ad0" providerId="ADAL" clId="{5489B1F0-F31B-47C4-A5CE-33871CFFEA4B}" dt="2025-01-14T03:46:46.564" v="1437" actId="114"/>
          <ac:spMkLst>
            <pc:docMk/>
            <pc:sldMk cId="3952053861" sldId="1321"/>
            <ac:spMk id="8" creationId="{5F706E8F-6BF3-43BA-A97E-57FB9C0F0699}"/>
          </ac:spMkLst>
        </pc:spChg>
        <pc:spChg chg="mod">
          <ac:chgData name="Alfred Asterjadhi" userId="39de57b9-85c0-4fd1-aaac-8ca2b6560ad0" providerId="ADAL" clId="{5489B1F0-F31B-47C4-A5CE-33871CFFEA4B}" dt="2025-01-14T03:46:07.455" v="1424" actId="20577"/>
          <ac:spMkLst>
            <pc:docMk/>
            <pc:sldMk cId="3952053861" sldId="1321"/>
            <ac:spMk id="13" creationId="{6A2AD8FA-7F41-01A5-DD0A-7DB8AE76AFCF}"/>
          </ac:spMkLst>
        </pc:spChg>
      </pc:sldChg>
      <pc:sldChg chg="modSp add mod">
        <pc:chgData name="Alfred Asterjadhi" userId="39de57b9-85c0-4fd1-aaac-8ca2b6560ad0" providerId="ADAL" clId="{5489B1F0-F31B-47C4-A5CE-33871CFFEA4B}" dt="2025-01-14T14:04:00.810" v="1790" actId="207"/>
        <pc:sldMkLst>
          <pc:docMk/>
          <pc:sldMk cId="1158209479" sldId="1322"/>
        </pc:sldMkLst>
        <pc:spChg chg="mod">
          <ac:chgData name="Alfred Asterjadhi" userId="39de57b9-85c0-4fd1-aaac-8ca2b6560ad0" providerId="ADAL" clId="{5489B1F0-F31B-47C4-A5CE-33871CFFEA4B}" dt="2025-01-14T14:04:00.810" v="1790" actId="207"/>
          <ac:spMkLst>
            <pc:docMk/>
            <pc:sldMk cId="1158209479" sldId="1322"/>
            <ac:spMk id="8" creationId="{4D64862B-786E-6684-B195-F75ED1A80059}"/>
          </ac:spMkLst>
        </pc:spChg>
        <pc:spChg chg="mod">
          <ac:chgData name="Alfred Asterjadhi" userId="39de57b9-85c0-4fd1-aaac-8ca2b6560ad0" providerId="ADAL" clId="{5489B1F0-F31B-47C4-A5CE-33871CFFEA4B}" dt="2025-01-14T03:47:52.877" v="1439" actId="20577"/>
          <ac:spMkLst>
            <pc:docMk/>
            <pc:sldMk cId="1158209479" sldId="1322"/>
            <ac:spMk id="13" creationId="{2D6D8B03-15ED-9ADE-B865-16D90BE6A870}"/>
          </ac:spMkLst>
        </pc:spChg>
      </pc:sldChg>
      <pc:sldChg chg="modSp add mod">
        <pc:chgData name="Alfred Asterjadhi" userId="39de57b9-85c0-4fd1-aaac-8ca2b6560ad0" providerId="ADAL" clId="{5489B1F0-F31B-47C4-A5CE-33871CFFEA4B}" dt="2025-01-14T15:17:50.967" v="2267" actId="20577"/>
        <pc:sldMkLst>
          <pc:docMk/>
          <pc:sldMk cId="90410302" sldId="1323"/>
        </pc:sldMkLst>
        <pc:spChg chg="mod">
          <ac:chgData name="Alfred Asterjadhi" userId="39de57b9-85c0-4fd1-aaac-8ca2b6560ad0" providerId="ADAL" clId="{5489B1F0-F31B-47C4-A5CE-33871CFFEA4B}" dt="2025-01-14T14:03:52.202" v="1777" actId="207"/>
          <ac:spMkLst>
            <pc:docMk/>
            <pc:sldMk cId="90410302" sldId="1323"/>
            <ac:spMk id="8" creationId="{67968B36-3475-687F-5965-D998EFB7260F}"/>
          </ac:spMkLst>
        </pc:spChg>
        <pc:spChg chg="mod">
          <ac:chgData name="Alfred Asterjadhi" userId="39de57b9-85c0-4fd1-aaac-8ca2b6560ad0" providerId="ADAL" clId="{5489B1F0-F31B-47C4-A5CE-33871CFFEA4B}" dt="2025-01-14T15:17:50.967" v="2267" actId="20577"/>
          <ac:spMkLst>
            <pc:docMk/>
            <pc:sldMk cId="90410302" sldId="1323"/>
            <ac:spMk id="13" creationId="{E43A12B5-B758-F6DE-FF4A-FE33084A2D0F}"/>
          </ac:spMkLst>
        </pc:spChg>
      </pc:sldChg>
      <pc:sldChg chg="modSp add mod">
        <pc:chgData name="Alfred Asterjadhi" userId="39de57b9-85c0-4fd1-aaac-8ca2b6560ad0" providerId="ADAL" clId="{5489B1F0-F31B-47C4-A5CE-33871CFFEA4B}" dt="2025-01-14T15:17:55.282" v="2269" actId="207"/>
        <pc:sldMkLst>
          <pc:docMk/>
          <pc:sldMk cId="2797695956" sldId="1324"/>
        </pc:sldMkLst>
        <pc:spChg chg="mod">
          <ac:chgData name="Alfred Asterjadhi" userId="39de57b9-85c0-4fd1-aaac-8ca2b6560ad0" providerId="ADAL" clId="{5489B1F0-F31B-47C4-A5CE-33871CFFEA4B}" dt="2025-01-14T13:42:59.922" v="1587" actId="20577"/>
          <ac:spMkLst>
            <pc:docMk/>
            <pc:sldMk cId="2797695956" sldId="1324"/>
            <ac:spMk id="8" creationId="{6AF8A4D0-2D09-E9FC-9350-209BD218ADC2}"/>
          </ac:spMkLst>
        </pc:spChg>
        <pc:spChg chg="mod">
          <ac:chgData name="Alfred Asterjadhi" userId="39de57b9-85c0-4fd1-aaac-8ca2b6560ad0" providerId="ADAL" clId="{5489B1F0-F31B-47C4-A5CE-33871CFFEA4B}" dt="2025-01-14T15:17:55.282" v="2269" actId="207"/>
          <ac:spMkLst>
            <pc:docMk/>
            <pc:sldMk cId="2797695956" sldId="1324"/>
            <ac:spMk id="13" creationId="{4FCC91D6-54EE-3743-055E-A07F57C922C8}"/>
          </ac:spMkLst>
        </pc:spChg>
      </pc:sldChg>
      <pc:sldChg chg="modSp add mod">
        <pc:chgData name="Alfred Asterjadhi" userId="39de57b9-85c0-4fd1-aaac-8ca2b6560ad0" providerId="ADAL" clId="{5489B1F0-F31B-47C4-A5CE-33871CFFEA4B}" dt="2025-01-14T15:17:59.472" v="2271" actId="207"/>
        <pc:sldMkLst>
          <pc:docMk/>
          <pc:sldMk cId="1263883420" sldId="1325"/>
        </pc:sldMkLst>
        <pc:spChg chg="mod">
          <ac:chgData name="Alfred Asterjadhi" userId="39de57b9-85c0-4fd1-aaac-8ca2b6560ad0" providerId="ADAL" clId="{5489B1F0-F31B-47C4-A5CE-33871CFFEA4B}" dt="2025-01-14T13:44:15.597" v="1608"/>
          <ac:spMkLst>
            <pc:docMk/>
            <pc:sldMk cId="1263883420" sldId="1325"/>
            <ac:spMk id="8" creationId="{60210224-B54A-2D4C-798D-AA5C3BB1C9EB}"/>
          </ac:spMkLst>
        </pc:spChg>
        <pc:spChg chg="mod">
          <ac:chgData name="Alfred Asterjadhi" userId="39de57b9-85c0-4fd1-aaac-8ca2b6560ad0" providerId="ADAL" clId="{5489B1F0-F31B-47C4-A5CE-33871CFFEA4B}" dt="2025-01-14T15:17:59.472" v="2271" actId="207"/>
          <ac:spMkLst>
            <pc:docMk/>
            <pc:sldMk cId="1263883420" sldId="1325"/>
            <ac:spMk id="13" creationId="{6AAB4E82-2A98-40CD-201E-5DAFAD622D84}"/>
          </ac:spMkLst>
        </pc:spChg>
      </pc:sldChg>
      <pc:sldChg chg="modSp add mod">
        <pc:chgData name="Alfred Asterjadhi" userId="39de57b9-85c0-4fd1-aaac-8ca2b6560ad0" providerId="ADAL" clId="{5489B1F0-F31B-47C4-A5CE-33871CFFEA4B}" dt="2025-01-14T22:46:44.607" v="2365" actId="207"/>
        <pc:sldMkLst>
          <pc:docMk/>
          <pc:sldMk cId="744367864" sldId="1326"/>
        </pc:sldMkLst>
        <pc:spChg chg="mod">
          <ac:chgData name="Alfred Asterjadhi" userId="39de57b9-85c0-4fd1-aaac-8ca2b6560ad0" providerId="ADAL" clId="{5489B1F0-F31B-47C4-A5CE-33871CFFEA4B}" dt="2025-01-14T22:46:44.607" v="2365" actId="207"/>
          <ac:spMkLst>
            <pc:docMk/>
            <pc:sldMk cId="744367864" sldId="1326"/>
            <ac:spMk id="8" creationId="{BE1B66BB-1BD5-A94A-8F16-61784FB82408}"/>
          </ac:spMkLst>
        </pc:spChg>
        <pc:spChg chg="mod">
          <ac:chgData name="Alfred Asterjadhi" userId="39de57b9-85c0-4fd1-aaac-8ca2b6560ad0" providerId="ADAL" clId="{5489B1F0-F31B-47C4-A5CE-33871CFFEA4B}" dt="2025-01-14T22:46:37.589" v="2362" actId="207"/>
          <ac:spMkLst>
            <pc:docMk/>
            <pc:sldMk cId="744367864" sldId="1326"/>
            <ac:spMk id="13" creationId="{E47E3FDD-1584-F33C-43D8-64492B2699E9}"/>
          </ac:spMkLst>
        </pc:spChg>
      </pc:sldChg>
      <pc:sldChg chg="modSp add mod">
        <pc:chgData name="Alfred Asterjadhi" userId="39de57b9-85c0-4fd1-aaac-8ca2b6560ad0" providerId="ADAL" clId="{5489B1F0-F31B-47C4-A5CE-33871CFFEA4B}" dt="2025-01-14T15:18:07.020" v="2274" actId="20577"/>
        <pc:sldMkLst>
          <pc:docMk/>
          <pc:sldMk cId="2962021346" sldId="1327"/>
        </pc:sldMkLst>
        <pc:spChg chg="mod">
          <ac:chgData name="Alfred Asterjadhi" userId="39de57b9-85c0-4fd1-aaac-8ca2b6560ad0" providerId="ADAL" clId="{5489B1F0-F31B-47C4-A5CE-33871CFFEA4B}" dt="2025-01-14T15:18:07.020" v="2274" actId="20577"/>
          <ac:spMkLst>
            <pc:docMk/>
            <pc:sldMk cId="2962021346" sldId="1327"/>
            <ac:spMk id="13" creationId="{6087E37D-B20F-FA3E-1B44-5D36A5D346AC}"/>
          </ac:spMkLst>
        </pc:spChg>
      </pc:sldChg>
      <pc:sldChg chg="modSp add mod">
        <pc:chgData name="Alfred Asterjadhi" userId="39de57b9-85c0-4fd1-aaac-8ca2b6560ad0" providerId="ADAL" clId="{5489B1F0-F31B-47C4-A5CE-33871CFFEA4B}" dt="2025-01-14T15:18:30.575" v="2286" actId="20577"/>
        <pc:sldMkLst>
          <pc:docMk/>
          <pc:sldMk cId="402071725" sldId="1328"/>
        </pc:sldMkLst>
        <pc:spChg chg="mod">
          <ac:chgData name="Alfred Asterjadhi" userId="39de57b9-85c0-4fd1-aaac-8ca2b6560ad0" providerId="ADAL" clId="{5489B1F0-F31B-47C4-A5CE-33871CFFEA4B}" dt="2025-01-14T14:47:50.425" v="1870" actId="113"/>
          <ac:spMkLst>
            <pc:docMk/>
            <pc:sldMk cId="402071725" sldId="1328"/>
            <ac:spMk id="8" creationId="{36978570-458C-9E6D-9BD3-86EE750E283B}"/>
          </ac:spMkLst>
        </pc:spChg>
        <pc:spChg chg="mod">
          <ac:chgData name="Alfred Asterjadhi" userId="39de57b9-85c0-4fd1-aaac-8ca2b6560ad0" providerId="ADAL" clId="{5489B1F0-F31B-47C4-A5CE-33871CFFEA4B}" dt="2025-01-14T15:18:30.575" v="2286" actId="20577"/>
          <ac:spMkLst>
            <pc:docMk/>
            <pc:sldMk cId="402071725" sldId="1328"/>
            <ac:spMk id="13" creationId="{9ECEDDE2-25D5-1A2C-09F9-180F9DBB6637}"/>
          </ac:spMkLst>
        </pc:spChg>
      </pc:sldChg>
      <pc:sldChg chg="modSp add mod">
        <pc:chgData name="Alfred Asterjadhi" userId="39de57b9-85c0-4fd1-aaac-8ca2b6560ad0" providerId="ADAL" clId="{5489B1F0-F31B-47C4-A5CE-33871CFFEA4B}" dt="2025-01-14T15:18:09.047" v="2275" actId="20577"/>
        <pc:sldMkLst>
          <pc:docMk/>
          <pc:sldMk cId="1966682380" sldId="1329"/>
        </pc:sldMkLst>
        <pc:spChg chg="mod">
          <ac:chgData name="Alfred Asterjadhi" userId="39de57b9-85c0-4fd1-aaac-8ca2b6560ad0" providerId="ADAL" clId="{5489B1F0-F31B-47C4-A5CE-33871CFFEA4B}" dt="2025-01-14T13:51:59.658" v="1659" actId="113"/>
          <ac:spMkLst>
            <pc:docMk/>
            <pc:sldMk cId="1966682380" sldId="1329"/>
            <ac:spMk id="8" creationId="{BDC601DF-FFF2-D345-64C6-7DF6F97C3B32}"/>
          </ac:spMkLst>
        </pc:spChg>
        <pc:spChg chg="mod">
          <ac:chgData name="Alfred Asterjadhi" userId="39de57b9-85c0-4fd1-aaac-8ca2b6560ad0" providerId="ADAL" clId="{5489B1F0-F31B-47C4-A5CE-33871CFFEA4B}" dt="2025-01-14T15:18:09.047" v="2275" actId="20577"/>
          <ac:spMkLst>
            <pc:docMk/>
            <pc:sldMk cId="1966682380" sldId="1329"/>
            <ac:spMk id="13" creationId="{63DFE7A2-EB6B-8C64-B2C8-0CFD46EF0019}"/>
          </ac:spMkLst>
        </pc:spChg>
      </pc:sldChg>
      <pc:sldChg chg="modSp add mod">
        <pc:chgData name="Alfred Asterjadhi" userId="39de57b9-85c0-4fd1-aaac-8ca2b6560ad0" providerId="ADAL" clId="{5489B1F0-F31B-47C4-A5CE-33871CFFEA4B}" dt="2025-01-14T15:18:10.631" v="2276" actId="20577"/>
        <pc:sldMkLst>
          <pc:docMk/>
          <pc:sldMk cId="1894957176" sldId="1330"/>
        </pc:sldMkLst>
        <pc:spChg chg="mod">
          <ac:chgData name="Alfred Asterjadhi" userId="39de57b9-85c0-4fd1-aaac-8ca2b6560ad0" providerId="ADAL" clId="{5489B1F0-F31B-47C4-A5CE-33871CFFEA4B}" dt="2025-01-14T13:52:02.609" v="1661" actId="113"/>
          <ac:spMkLst>
            <pc:docMk/>
            <pc:sldMk cId="1894957176" sldId="1330"/>
            <ac:spMk id="8" creationId="{15ED5746-A74C-C210-13FE-6773DCD56D8A}"/>
          </ac:spMkLst>
        </pc:spChg>
        <pc:spChg chg="mod">
          <ac:chgData name="Alfred Asterjadhi" userId="39de57b9-85c0-4fd1-aaac-8ca2b6560ad0" providerId="ADAL" clId="{5489B1F0-F31B-47C4-A5CE-33871CFFEA4B}" dt="2025-01-14T15:18:10.631" v="2276" actId="20577"/>
          <ac:spMkLst>
            <pc:docMk/>
            <pc:sldMk cId="1894957176" sldId="1330"/>
            <ac:spMk id="13" creationId="{85D92112-F91D-DCC7-601E-BE67A72D92B9}"/>
          </ac:spMkLst>
        </pc:spChg>
      </pc:sldChg>
      <pc:sldChg chg="modSp add mod">
        <pc:chgData name="Alfred Asterjadhi" userId="39de57b9-85c0-4fd1-aaac-8ca2b6560ad0" providerId="ADAL" clId="{5489B1F0-F31B-47C4-A5CE-33871CFFEA4B}" dt="2025-01-14T15:18:12.877" v="2277" actId="20577"/>
        <pc:sldMkLst>
          <pc:docMk/>
          <pc:sldMk cId="3435611313" sldId="1331"/>
        </pc:sldMkLst>
        <pc:spChg chg="mod">
          <ac:chgData name="Alfred Asterjadhi" userId="39de57b9-85c0-4fd1-aaac-8ca2b6560ad0" providerId="ADAL" clId="{5489B1F0-F31B-47C4-A5CE-33871CFFEA4B}" dt="2025-01-14T13:53:18.509" v="1680"/>
          <ac:spMkLst>
            <pc:docMk/>
            <pc:sldMk cId="3435611313" sldId="1331"/>
            <ac:spMk id="8" creationId="{D967EF68-59A5-0F7E-0EA5-DC6041DA1F48}"/>
          </ac:spMkLst>
        </pc:spChg>
        <pc:spChg chg="mod">
          <ac:chgData name="Alfred Asterjadhi" userId="39de57b9-85c0-4fd1-aaac-8ca2b6560ad0" providerId="ADAL" clId="{5489B1F0-F31B-47C4-A5CE-33871CFFEA4B}" dt="2025-01-14T15:18:12.877" v="2277" actId="20577"/>
          <ac:spMkLst>
            <pc:docMk/>
            <pc:sldMk cId="3435611313" sldId="1331"/>
            <ac:spMk id="13" creationId="{0033DB2D-CB07-2BAF-1575-F744514E4976}"/>
          </ac:spMkLst>
        </pc:spChg>
      </pc:sldChg>
      <pc:sldChg chg="modSp add mod">
        <pc:chgData name="Alfred Asterjadhi" userId="39de57b9-85c0-4fd1-aaac-8ca2b6560ad0" providerId="ADAL" clId="{5489B1F0-F31B-47C4-A5CE-33871CFFEA4B}" dt="2025-01-14T15:18:14.691" v="2278" actId="20577"/>
        <pc:sldMkLst>
          <pc:docMk/>
          <pc:sldMk cId="56555043" sldId="1332"/>
        </pc:sldMkLst>
        <pc:spChg chg="mod">
          <ac:chgData name="Alfred Asterjadhi" userId="39de57b9-85c0-4fd1-aaac-8ca2b6560ad0" providerId="ADAL" clId="{5489B1F0-F31B-47C4-A5CE-33871CFFEA4B}" dt="2025-01-14T15:16:20.803" v="2264" actId="20577"/>
          <ac:spMkLst>
            <pc:docMk/>
            <pc:sldMk cId="56555043" sldId="1332"/>
            <ac:spMk id="8" creationId="{ECB5F67F-2152-6EFB-E988-AF5876D13EA9}"/>
          </ac:spMkLst>
        </pc:spChg>
        <pc:spChg chg="mod">
          <ac:chgData name="Alfred Asterjadhi" userId="39de57b9-85c0-4fd1-aaac-8ca2b6560ad0" providerId="ADAL" clId="{5489B1F0-F31B-47C4-A5CE-33871CFFEA4B}" dt="2025-01-14T15:18:14.691" v="2278" actId="20577"/>
          <ac:spMkLst>
            <pc:docMk/>
            <pc:sldMk cId="56555043" sldId="1332"/>
            <ac:spMk id="13" creationId="{091AD9A4-D196-5BE3-C406-83A2138A6AF6}"/>
          </ac:spMkLst>
        </pc:spChg>
      </pc:sldChg>
      <pc:sldChg chg="modSp add mod">
        <pc:chgData name="Alfred Asterjadhi" userId="39de57b9-85c0-4fd1-aaac-8ca2b6560ad0" providerId="ADAL" clId="{5489B1F0-F31B-47C4-A5CE-33871CFFEA4B}" dt="2025-01-14T15:18:16.742" v="2279" actId="20577"/>
        <pc:sldMkLst>
          <pc:docMk/>
          <pc:sldMk cId="4051101406" sldId="1333"/>
        </pc:sldMkLst>
        <pc:spChg chg="mod">
          <ac:chgData name="Alfred Asterjadhi" userId="39de57b9-85c0-4fd1-aaac-8ca2b6560ad0" providerId="ADAL" clId="{5489B1F0-F31B-47C4-A5CE-33871CFFEA4B}" dt="2025-01-14T13:57:02.100" v="1713" actId="114"/>
          <ac:spMkLst>
            <pc:docMk/>
            <pc:sldMk cId="4051101406" sldId="1333"/>
            <ac:spMk id="8" creationId="{5CE0BC99-EA5A-760D-DB70-DA40A3B4615B}"/>
          </ac:spMkLst>
        </pc:spChg>
        <pc:spChg chg="mod">
          <ac:chgData name="Alfred Asterjadhi" userId="39de57b9-85c0-4fd1-aaac-8ca2b6560ad0" providerId="ADAL" clId="{5489B1F0-F31B-47C4-A5CE-33871CFFEA4B}" dt="2025-01-14T15:18:16.742" v="2279" actId="20577"/>
          <ac:spMkLst>
            <pc:docMk/>
            <pc:sldMk cId="4051101406" sldId="1333"/>
            <ac:spMk id="13" creationId="{55B30566-EEEA-123B-DE2D-F1DA743E1543}"/>
          </ac:spMkLst>
        </pc:spChg>
      </pc:sldChg>
      <pc:sldChg chg="modSp add mod">
        <pc:chgData name="Alfred Asterjadhi" userId="39de57b9-85c0-4fd1-aaac-8ca2b6560ad0" providerId="ADAL" clId="{5489B1F0-F31B-47C4-A5CE-33871CFFEA4B}" dt="2025-01-14T15:18:19.559" v="2281" actId="20577"/>
        <pc:sldMkLst>
          <pc:docMk/>
          <pc:sldMk cId="2771382421" sldId="1334"/>
        </pc:sldMkLst>
        <pc:spChg chg="mod">
          <ac:chgData name="Alfred Asterjadhi" userId="39de57b9-85c0-4fd1-aaac-8ca2b6560ad0" providerId="ADAL" clId="{5489B1F0-F31B-47C4-A5CE-33871CFFEA4B}" dt="2025-01-14T13:58:23.355" v="1726" actId="113"/>
          <ac:spMkLst>
            <pc:docMk/>
            <pc:sldMk cId="2771382421" sldId="1334"/>
            <ac:spMk id="8" creationId="{C2C4B4D5-2F8D-8387-082E-C9F10DF69F66}"/>
          </ac:spMkLst>
        </pc:spChg>
        <pc:spChg chg="mod">
          <ac:chgData name="Alfred Asterjadhi" userId="39de57b9-85c0-4fd1-aaac-8ca2b6560ad0" providerId="ADAL" clId="{5489B1F0-F31B-47C4-A5CE-33871CFFEA4B}" dt="2025-01-14T15:18:19.559" v="2281" actId="20577"/>
          <ac:spMkLst>
            <pc:docMk/>
            <pc:sldMk cId="2771382421" sldId="1334"/>
            <ac:spMk id="13" creationId="{08EAE84F-E413-F75F-04DA-1A468A866265}"/>
          </ac:spMkLst>
        </pc:spChg>
      </pc:sldChg>
      <pc:sldChg chg="modSp add mod">
        <pc:chgData name="Alfred Asterjadhi" userId="39de57b9-85c0-4fd1-aaac-8ca2b6560ad0" providerId="ADAL" clId="{5489B1F0-F31B-47C4-A5CE-33871CFFEA4B}" dt="2025-01-14T15:18:21.445" v="2282" actId="20577"/>
        <pc:sldMkLst>
          <pc:docMk/>
          <pc:sldMk cId="3700940326" sldId="1335"/>
        </pc:sldMkLst>
        <pc:spChg chg="mod">
          <ac:chgData name="Alfred Asterjadhi" userId="39de57b9-85c0-4fd1-aaac-8ca2b6560ad0" providerId="ADAL" clId="{5489B1F0-F31B-47C4-A5CE-33871CFFEA4B}" dt="2025-01-14T14:00:25.341" v="1739"/>
          <ac:spMkLst>
            <pc:docMk/>
            <pc:sldMk cId="3700940326" sldId="1335"/>
            <ac:spMk id="8" creationId="{CC25EA0D-0908-6C0C-9B99-914BF7A8898C}"/>
          </ac:spMkLst>
        </pc:spChg>
        <pc:spChg chg="mod">
          <ac:chgData name="Alfred Asterjadhi" userId="39de57b9-85c0-4fd1-aaac-8ca2b6560ad0" providerId="ADAL" clId="{5489B1F0-F31B-47C4-A5CE-33871CFFEA4B}" dt="2025-01-14T15:18:21.445" v="2282" actId="20577"/>
          <ac:spMkLst>
            <pc:docMk/>
            <pc:sldMk cId="3700940326" sldId="1335"/>
            <ac:spMk id="13" creationId="{8CE2579F-F46A-09C1-73E8-463F9B696D2C}"/>
          </ac:spMkLst>
        </pc:spChg>
      </pc:sldChg>
      <pc:sldChg chg="modSp add mod">
        <pc:chgData name="Alfred Asterjadhi" userId="39de57b9-85c0-4fd1-aaac-8ca2b6560ad0" providerId="ADAL" clId="{5489B1F0-F31B-47C4-A5CE-33871CFFEA4B}" dt="2025-01-14T15:18:23.333" v="2283" actId="20577"/>
        <pc:sldMkLst>
          <pc:docMk/>
          <pc:sldMk cId="2018291289" sldId="1336"/>
        </pc:sldMkLst>
        <pc:spChg chg="mod">
          <ac:chgData name="Alfred Asterjadhi" userId="39de57b9-85c0-4fd1-aaac-8ca2b6560ad0" providerId="ADAL" clId="{5489B1F0-F31B-47C4-A5CE-33871CFFEA4B}" dt="2025-01-14T14:01:16.799" v="1745"/>
          <ac:spMkLst>
            <pc:docMk/>
            <pc:sldMk cId="2018291289" sldId="1336"/>
            <ac:spMk id="8" creationId="{67BAAFEE-6D32-26FD-0F72-93CC85134E31}"/>
          </ac:spMkLst>
        </pc:spChg>
        <pc:spChg chg="mod">
          <ac:chgData name="Alfred Asterjadhi" userId="39de57b9-85c0-4fd1-aaac-8ca2b6560ad0" providerId="ADAL" clId="{5489B1F0-F31B-47C4-A5CE-33871CFFEA4B}" dt="2025-01-14T15:18:23.333" v="2283" actId="20577"/>
          <ac:spMkLst>
            <pc:docMk/>
            <pc:sldMk cId="2018291289" sldId="1336"/>
            <ac:spMk id="13" creationId="{A71AC162-D9B1-A998-A1DD-6328EF0EBD06}"/>
          </ac:spMkLst>
        </pc:spChg>
      </pc:sldChg>
      <pc:sldChg chg="modSp add mod">
        <pc:chgData name="Alfred Asterjadhi" userId="39de57b9-85c0-4fd1-aaac-8ca2b6560ad0" providerId="ADAL" clId="{5489B1F0-F31B-47C4-A5CE-33871CFFEA4B}" dt="2025-01-14T15:18:25.063" v="2284" actId="20577"/>
        <pc:sldMkLst>
          <pc:docMk/>
          <pc:sldMk cId="903345594" sldId="1337"/>
        </pc:sldMkLst>
        <pc:spChg chg="mod">
          <ac:chgData name="Alfred Asterjadhi" userId="39de57b9-85c0-4fd1-aaac-8ca2b6560ad0" providerId="ADAL" clId="{5489B1F0-F31B-47C4-A5CE-33871CFFEA4B}" dt="2025-01-14T14:03:00.097" v="1761"/>
          <ac:spMkLst>
            <pc:docMk/>
            <pc:sldMk cId="903345594" sldId="1337"/>
            <ac:spMk id="8" creationId="{24749880-7ED1-1BC4-EE73-23476DA268F4}"/>
          </ac:spMkLst>
        </pc:spChg>
        <pc:spChg chg="mod">
          <ac:chgData name="Alfred Asterjadhi" userId="39de57b9-85c0-4fd1-aaac-8ca2b6560ad0" providerId="ADAL" clId="{5489B1F0-F31B-47C4-A5CE-33871CFFEA4B}" dt="2025-01-14T15:18:25.063" v="2284" actId="20577"/>
          <ac:spMkLst>
            <pc:docMk/>
            <pc:sldMk cId="903345594" sldId="1337"/>
            <ac:spMk id="13" creationId="{0BACF641-400A-8C24-FB7A-B0AC017FB872}"/>
          </ac:spMkLst>
        </pc:spChg>
      </pc:sldChg>
      <pc:sldChg chg="modSp add mod">
        <pc:chgData name="Alfred Asterjadhi" userId="39de57b9-85c0-4fd1-aaac-8ca2b6560ad0" providerId="ADAL" clId="{5489B1F0-F31B-47C4-A5CE-33871CFFEA4B}" dt="2025-01-14T22:47:07.385" v="2369" actId="400"/>
        <pc:sldMkLst>
          <pc:docMk/>
          <pc:sldMk cId="984804025" sldId="1338"/>
        </pc:sldMkLst>
        <pc:spChg chg="mod">
          <ac:chgData name="Alfred Asterjadhi" userId="39de57b9-85c0-4fd1-aaac-8ca2b6560ad0" providerId="ADAL" clId="{5489B1F0-F31B-47C4-A5CE-33871CFFEA4B}" dt="2025-01-14T22:47:07.385" v="2369" actId="400"/>
          <ac:spMkLst>
            <pc:docMk/>
            <pc:sldMk cId="984804025" sldId="1338"/>
            <ac:spMk id="8" creationId="{61D67EAA-824E-5C34-BE9B-074174F605D2}"/>
          </ac:spMkLst>
        </pc:spChg>
        <pc:spChg chg="mod">
          <ac:chgData name="Alfred Asterjadhi" userId="39de57b9-85c0-4fd1-aaac-8ca2b6560ad0" providerId="ADAL" clId="{5489B1F0-F31B-47C4-A5CE-33871CFFEA4B}" dt="2025-01-14T15:18:26.997" v="2285" actId="20577"/>
          <ac:spMkLst>
            <pc:docMk/>
            <pc:sldMk cId="984804025" sldId="1338"/>
            <ac:spMk id="13" creationId="{A5064876-DB31-BD17-D7E7-1B86328038C4}"/>
          </ac:spMkLst>
        </pc:spChg>
      </pc:sldChg>
      <pc:sldChg chg="modSp add mod">
        <pc:chgData name="Alfred Asterjadhi" userId="39de57b9-85c0-4fd1-aaac-8ca2b6560ad0" providerId="ADAL" clId="{5489B1F0-F31B-47C4-A5CE-33871CFFEA4B}" dt="2025-01-14T15:18:34.030" v="2287" actId="20577"/>
        <pc:sldMkLst>
          <pc:docMk/>
          <pc:sldMk cId="52773117" sldId="1339"/>
        </pc:sldMkLst>
        <pc:spChg chg="mod">
          <ac:chgData name="Alfred Asterjadhi" userId="39de57b9-85c0-4fd1-aaac-8ca2b6560ad0" providerId="ADAL" clId="{5489B1F0-F31B-47C4-A5CE-33871CFFEA4B}" dt="2025-01-14T14:49:45.741" v="1908" actId="20577"/>
          <ac:spMkLst>
            <pc:docMk/>
            <pc:sldMk cId="52773117" sldId="1339"/>
            <ac:spMk id="8" creationId="{767F01C2-93A0-9CA1-2424-AE9569400551}"/>
          </ac:spMkLst>
        </pc:spChg>
        <pc:spChg chg="mod">
          <ac:chgData name="Alfred Asterjadhi" userId="39de57b9-85c0-4fd1-aaac-8ca2b6560ad0" providerId="ADAL" clId="{5489B1F0-F31B-47C4-A5CE-33871CFFEA4B}" dt="2025-01-14T15:18:34.030" v="2287" actId="20577"/>
          <ac:spMkLst>
            <pc:docMk/>
            <pc:sldMk cId="52773117" sldId="1339"/>
            <ac:spMk id="13" creationId="{79E15D3B-96F4-EBC3-9A6E-644C9F0C4577}"/>
          </ac:spMkLst>
        </pc:spChg>
      </pc:sldChg>
      <pc:sldChg chg="add del">
        <pc:chgData name="Alfred Asterjadhi" userId="39de57b9-85c0-4fd1-aaac-8ca2b6560ad0" providerId="ADAL" clId="{5489B1F0-F31B-47C4-A5CE-33871CFFEA4B}" dt="2025-01-14T14:44:47.952" v="1792" actId="47"/>
        <pc:sldMkLst>
          <pc:docMk/>
          <pc:sldMk cId="213085013" sldId="1339"/>
        </pc:sldMkLst>
      </pc:sldChg>
      <pc:sldChg chg="modSp add mod">
        <pc:chgData name="Alfred Asterjadhi" userId="39de57b9-85c0-4fd1-aaac-8ca2b6560ad0" providerId="ADAL" clId="{5489B1F0-F31B-47C4-A5CE-33871CFFEA4B}" dt="2025-01-14T15:18:36.591" v="2288" actId="20577"/>
        <pc:sldMkLst>
          <pc:docMk/>
          <pc:sldMk cId="476294582" sldId="1340"/>
        </pc:sldMkLst>
        <pc:spChg chg="mod">
          <ac:chgData name="Alfred Asterjadhi" userId="39de57b9-85c0-4fd1-aaac-8ca2b6560ad0" providerId="ADAL" clId="{5489B1F0-F31B-47C4-A5CE-33871CFFEA4B}" dt="2025-01-14T14:50:57.260" v="1958" actId="13926"/>
          <ac:spMkLst>
            <pc:docMk/>
            <pc:sldMk cId="476294582" sldId="1340"/>
            <ac:spMk id="8" creationId="{A4D3E1B5-B525-F4CB-2D53-850D4D4FD4F9}"/>
          </ac:spMkLst>
        </pc:spChg>
        <pc:spChg chg="mod">
          <ac:chgData name="Alfred Asterjadhi" userId="39de57b9-85c0-4fd1-aaac-8ca2b6560ad0" providerId="ADAL" clId="{5489B1F0-F31B-47C4-A5CE-33871CFFEA4B}" dt="2025-01-14T15:18:36.591" v="2288" actId="20577"/>
          <ac:spMkLst>
            <pc:docMk/>
            <pc:sldMk cId="476294582" sldId="1340"/>
            <ac:spMk id="13" creationId="{F578193B-1BAC-24DC-57F7-3B971304C65F}"/>
          </ac:spMkLst>
        </pc:spChg>
      </pc:sldChg>
      <pc:sldChg chg="modSp add mod">
        <pc:chgData name="Alfred Asterjadhi" userId="39de57b9-85c0-4fd1-aaac-8ca2b6560ad0" providerId="ADAL" clId="{5489B1F0-F31B-47C4-A5CE-33871CFFEA4B}" dt="2025-01-14T15:18:38.513" v="2289" actId="20577"/>
        <pc:sldMkLst>
          <pc:docMk/>
          <pc:sldMk cId="1436037116" sldId="1341"/>
        </pc:sldMkLst>
        <pc:spChg chg="mod">
          <ac:chgData name="Alfred Asterjadhi" userId="39de57b9-85c0-4fd1-aaac-8ca2b6560ad0" providerId="ADAL" clId="{5489B1F0-F31B-47C4-A5CE-33871CFFEA4B}" dt="2025-01-14T14:51:21.053" v="1965" actId="6549"/>
          <ac:spMkLst>
            <pc:docMk/>
            <pc:sldMk cId="1436037116" sldId="1341"/>
            <ac:spMk id="8" creationId="{7FF33DD2-928F-E9C7-DCE1-94FAD186DAC8}"/>
          </ac:spMkLst>
        </pc:spChg>
        <pc:spChg chg="mod">
          <ac:chgData name="Alfred Asterjadhi" userId="39de57b9-85c0-4fd1-aaac-8ca2b6560ad0" providerId="ADAL" clId="{5489B1F0-F31B-47C4-A5CE-33871CFFEA4B}" dt="2025-01-14T15:18:38.513" v="2289" actId="20577"/>
          <ac:spMkLst>
            <pc:docMk/>
            <pc:sldMk cId="1436037116" sldId="1341"/>
            <ac:spMk id="13" creationId="{2262AC2F-8647-7990-A9D0-B0EEDE60C26E}"/>
          </ac:spMkLst>
        </pc:spChg>
      </pc:sldChg>
      <pc:sldChg chg="modSp add mod">
        <pc:chgData name="Alfred Asterjadhi" userId="39de57b9-85c0-4fd1-aaac-8ca2b6560ad0" providerId="ADAL" clId="{5489B1F0-F31B-47C4-A5CE-33871CFFEA4B}" dt="2025-01-14T15:18:40.606" v="2290" actId="20577"/>
        <pc:sldMkLst>
          <pc:docMk/>
          <pc:sldMk cId="1283000441" sldId="1342"/>
        </pc:sldMkLst>
        <pc:spChg chg="mod">
          <ac:chgData name="Alfred Asterjadhi" userId="39de57b9-85c0-4fd1-aaac-8ca2b6560ad0" providerId="ADAL" clId="{5489B1F0-F31B-47C4-A5CE-33871CFFEA4B}" dt="2025-01-14T14:52:48.948" v="1985" actId="20577"/>
          <ac:spMkLst>
            <pc:docMk/>
            <pc:sldMk cId="1283000441" sldId="1342"/>
            <ac:spMk id="8" creationId="{5C9BF6D1-EF0D-2B5C-06A9-05309D86E692}"/>
          </ac:spMkLst>
        </pc:spChg>
        <pc:spChg chg="mod">
          <ac:chgData name="Alfred Asterjadhi" userId="39de57b9-85c0-4fd1-aaac-8ca2b6560ad0" providerId="ADAL" clId="{5489B1F0-F31B-47C4-A5CE-33871CFFEA4B}" dt="2025-01-14T15:18:40.606" v="2290" actId="20577"/>
          <ac:spMkLst>
            <pc:docMk/>
            <pc:sldMk cId="1283000441" sldId="1342"/>
            <ac:spMk id="13" creationId="{8F05F5E3-FE08-A7BE-4CA1-A888031B9C25}"/>
          </ac:spMkLst>
        </pc:spChg>
      </pc:sldChg>
      <pc:sldChg chg="modSp add mod">
        <pc:chgData name="Alfred Asterjadhi" userId="39de57b9-85c0-4fd1-aaac-8ca2b6560ad0" providerId="ADAL" clId="{5489B1F0-F31B-47C4-A5CE-33871CFFEA4B}" dt="2025-01-14T15:18:43.126" v="2292" actId="20577"/>
        <pc:sldMkLst>
          <pc:docMk/>
          <pc:sldMk cId="2037448378" sldId="1343"/>
        </pc:sldMkLst>
        <pc:spChg chg="mod">
          <ac:chgData name="Alfred Asterjadhi" userId="39de57b9-85c0-4fd1-aaac-8ca2b6560ad0" providerId="ADAL" clId="{5489B1F0-F31B-47C4-A5CE-33871CFFEA4B}" dt="2025-01-14T14:54:06.185" v="2005" actId="20577"/>
          <ac:spMkLst>
            <pc:docMk/>
            <pc:sldMk cId="2037448378" sldId="1343"/>
            <ac:spMk id="8" creationId="{7F55087B-1AFC-EBC8-CF83-F09B064ADBF4}"/>
          </ac:spMkLst>
        </pc:spChg>
        <pc:spChg chg="mod">
          <ac:chgData name="Alfred Asterjadhi" userId="39de57b9-85c0-4fd1-aaac-8ca2b6560ad0" providerId="ADAL" clId="{5489B1F0-F31B-47C4-A5CE-33871CFFEA4B}" dt="2025-01-14T15:18:43.126" v="2292" actId="20577"/>
          <ac:spMkLst>
            <pc:docMk/>
            <pc:sldMk cId="2037448378" sldId="1343"/>
            <ac:spMk id="13" creationId="{72D4EBAA-F998-17EE-64BF-09ABB4F446BE}"/>
          </ac:spMkLst>
        </pc:spChg>
      </pc:sldChg>
      <pc:sldChg chg="modSp add del mod">
        <pc:chgData name="Alfred Asterjadhi" userId="39de57b9-85c0-4fd1-aaac-8ca2b6560ad0" providerId="ADAL" clId="{5489B1F0-F31B-47C4-A5CE-33871CFFEA4B}" dt="2025-01-14T14:53:24.767" v="1992" actId="47"/>
        <pc:sldMkLst>
          <pc:docMk/>
          <pc:sldMk cId="3054325590" sldId="1343"/>
        </pc:sldMkLst>
        <pc:spChg chg="mod">
          <ac:chgData name="Alfred Asterjadhi" userId="39de57b9-85c0-4fd1-aaac-8ca2b6560ad0" providerId="ADAL" clId="{5489B1F0-F31B-47C4-A5CE-33871CFFEA4B}" dt="2025-01-14T14:53:15.116" v="1991" actId="20577"/>
          <ac:spMkLst>
            <pc:docMk/>
            <pc:sldMk cId="3054325590" sldId="1343"/>
            <ac:spMk id="13" creationId="{45E9591A-993D-0553-40C0-169F1BFADF9A}"/>
          </ac:spMkLst>
        </pc:spChg>
      </pc:sldChg>
      <pc:sldChg chg="modSp add mod">
        <pc:chgData name="Alfred Asterjadhi" userId="39de57b9-85c0-4fd1-aaac-8ca2b6560ad0" providerId="ADAL" clId="{5489B1F0-F31B-47C4-A5CE-33871CFFEA4B}" dt="2025-01-14T15:18:45.473" v="2293" actId="20577"/>
        <pc:sldMkLst>
          <pc:docMk/>
          <pc:sldMk cId="745415441" sldId="1344"/>
        </pc:sldMkLst>
        <pc:spChg chg="mod">
          <ac:chgData name="Alfred Asterjadhi" userId="39de57b9-85c0-4fd1-aaac-8ca2b6560ad0" providerId="ADAL" clId="{5489B1F0-F31B-47C4-A5CE-33871CFFEA4B}" dt="2025-01-14T14:56:37.291" v="2015"/>
          <ac:spMkLst>
            <pc:docMk/>
            <pc:sldMk cId="745415441" sldId="1344"/>
            <ac:spMk id="8" creationId="{ED8E0F28-41AB-4AEF-0400-E69C18307ECE}"/>
          </ac:spMkLst>
        </pc:spChg>
        <pc:spChg chg="mod">
          <ac:chgData name="Alfred Asterjadhi" userId="39de57b9-85c0-4fd1-aaac-8ca2b6560ad0" providerId="ADAL" clId="{5489B1F0-F31B-47C4-A5CE-33871CFFEA4B}" dt="2025-01-14T15:18:45.473" v="2293" actId="20577"/>
          <ac:spMkLst>
            <pc:docMk/>
            <pc:sldMk cId="745415441" sldId="1344"/>
            <ac:spMk id="13" creationId="{9C35FA61-6067-8A5C-622D-4328FBCE92F0}"/>
          </ac:spMkLst>
        </pc:spChg>
      </pc:sldChg>
      <pc:sldChg chg="modSp add mod">
        <pc:chgData name="Alfred Asterjadhi" userId="39de57b9-85c0-4fd1-aaac-8ca2b6560ad0" providerId="ADAL" clId="{5489B1F0-F31B-47C4-A5CE-33871CFFEA4B}" dt="2025-01-14T15:18:47.125" v="2294" actId="20577"/>
        <pc:sldMkLst>
          <pc:docMk/>
          <pc:sldMk cId="942503566" sldId="1345"/>
        </pc:sldMkLst>
        <pc:spChg chg="mod">
          <ac:chgData name="Alfred Asterjadhi" userId="39de57b9-85c0-4fd1-aaac-8ca2b6560ad0" providerId="ADAL" clId="{5489B1F0-F31B-47C4-A5CE-33871CFFEA4B}" dt="2025-01-14T14:57:33.345" v="2024"/>
          <ac:spMkLst>
            <pc:docMk/>
            <pc:sldMk cId="942503566" sldId="1345"/>
            <ac:spMk id="8" creationId="{52EEDF03-0C39-5001-1F16-8C7D492A15F4}"/>
          </ac:spMkLst>
        </pc:spChg>
        <pc:spChg chg="mod">
          <ac:chgData name="Alfred Asterjadhi" userId="39de57b9-85c0-4fd1-aaac-8ca2b6560ad0" providerId="ADAL" clId="{5489B1F0-F31B-47C4-A5CE-33871CFFEA4B}" dt="2025-01-14T15:18:47.125" v="2294" actId="20577"/>
          <ac:spMkLst>
            <pc:docMk/>
            <pc:sldMk cId="942503566" sldId="1345"/>
            <ac:spMk id="13" creationId="{34DDDBFB-2604-4C86-69C6-86FBC1406BB0}"/>
          </ac:spMkLst>
        </pc:spChg>
      </pc:sldChg>
      <pc:sldChg chg="modSp add mod">
        <pc:chgData name="Alfred Asterjadhi" userId="39de57b9-85c0-4fd1-aaac-8ca2b6560ad0" providerId="ADAL" clId="{5489B1F0-F31B-47C4-A5CE-33871CFFEA4B}" dt="2025-01-14T15:18:48.905" v="2295" actId="20577"/>
        <pc:sldMkLst>
          <pc:docMk/>
          <pc:sldMk cId="538845714" sldId="1346"/>
        </pc:sldMkLst>
        <pc:spChg chg="mod">
          <ac:chgData name="Alfred Asterjadhi" userId="39de57b9-85c0-4fd1-aaac-8ca2b6560ad0" providerId="ADAL" clId="{5489B1F0-F31B-47C4-A5CE-33871CFFEA4B}" dt="2025-01-14T14:58:12" v="2030"/>
          <ac:spMkLst>
            <pc:docMk/>
            <pc:sldMk cId="538845714" sldId="1346"/>
            <ac:spMk id="8" creationId="{BD4635AC-C18F-A698-FB89-B31CC76ADB69}"/>
          </ac:spMkLst>
        </pc:spChg>
        <pc:spChg chg="mod">
          <ac:chgData name="Alfred Asterjadhi" userId="39de57b9-85c0-4fd1-aaac-8ca2b6560ad0" providerId="ADAL" clId="{5489B1F0-F31B-47C4-A5CE-33871CFFEA4B}" dt="2025-01-14T15:18:48.905" v="2295" actId="20577"/>
          <ac:spMkLst>
            <pc:docMk/>
            <pc:sldMk cId="538845714" sldId="1346"/>
            <ac:spMk id="13" creationId="{9487DF5C-017F-8F37-58CF-C3C235582667}"/>
          </ac:spMkLst>
        </pc:spChg>
      </pc:sldChg>
      <pc:sldChg chg="modSp add mod">
        <pc:chgData name="Alfred Asterjadhi" userId="39de57b9-85c0-4fd1-aaac-8ca2b6560ad0" providerId="ADAL" clId="{5489B1F0-F31B-47C4-A5CE-33871CFFEA4B}" dt="2025-01-14T15:18:50.675" v="2296" actId="20577"/>
        <pc:sldMkLst>
          <pc:docMk/>
          <pc:sldMk cId="2199910518" sldId="1347"/>
        </pc:sldMkLst>
        <pc:spChg chg="mod">
          <ac:chgData name="Alfred Asterjadhi" userId="39de57b9-85c0-4fd1-aaac-8ca2b6560ad0" providerId="ADAL" clId="{5489B1F0-F31B-47C4-A5CE-33871CFFEA4B}" dt="2025-01-14T14:59:22.934" v="2042"/>
          <ac:spMkLst>
            <pc:docMk/>
            <pc:sldMk cId="2199910518" sldId="1347"/>
            <ac:spMk id="8" creationId="{C18C22B4-1FF8-D7D8-409F-BCDB4CC398D5}"/>
          </ac:spMkLst>
        </pc:spChg>
        <pc:spChg chg="mod">
          <ac:chgData name="Alfred Asterjadhi" userId="39de57b9-85c0-4fd1-aaac-8ca2b6560ad0" providerId="ADAL" clId="{5489B1F0-F31B-47C4-A5CE-33871CFFEA4B}" dt="2025-01-14T15:18:50.675" v="2296" actId="20577"/>
          <ac:spMkLst>
            <pc:docMk/>
            <pc:sldMk cId="2199910518" sldId="1347"/>
            <ac:spMk id="13" creationId="{346E3C45-8273-444F-40C7-89A17E2393A2}"/>
          </ac:spMkLst>
        </pc:spChg>
      </pc:sldChg>
      <pc:sldChg chg="modSp add mod">
        <pc:chgData name="Alfred Asterjadhi" userId="39de57b9-85c0-4fd1-aaac-8ca2b6560ad0" providerId="ADAL" clId="{5489B1F0-F31B-47C4-A5CE-33871CFFEA4B}" dt="2025-01-14T15:18:52.740" v="2297" actId="20577"/>
        <pc:sldMkLst>
          <pc:docMk/>
          <pc:sldMk cId="445985153" sldId="1348"/>
        </pc:sldMkLst>
        <pc:spChg chg="mod">
          <ac:chgData name="Alfred Asterjadhi" userId="39de57b9-85c0-4fd1-aaac-8ca2b6560ad0" providerId="ADAL" clId="{5489B1F0-F31B-47C4-A5CE-33871CFFEA4B}" dt="2025-01-14T15:01:23.833" v="2066" actId="20577"/>
          <ac:spMkLst>
            <pc:docMk/>
            <pc:sldMk cId="445985153" sldId="1348"/>
            <ac:spMk id="8" creationId="{A6D9E3D9-09F9-610D-76D6-10B73F321212}"/>
          </ac:spMkLst>
        </pc:spChg>
        <pc:spChg chg="mod">
          <ac:chgData name="Alfred Asterjadhi" userId="39de57b9-85c0-4fd1-aaac-8ca2b6560ad0" providerId="ADAL" clId="{5489B1F0-F31B-47C4-A5CE-33871CFFEA4B}" dt="2025-01-14T15:18:52.740" v="2297" actId="20577"/>
          <ac:spMkLst>
            <pc:docMk/>
            <pc:sldMk cId="445985153" sldId="1348"/>
            <ac:spMk id="13" creationId="{B4B241DC-25C1-C111-70FA-A21013A8617D}"/>
          </ac:spMkLst>
        </pc:spChg>
      </pc:sldChg>
      <pc:sldChg chg="modSp add mod">
        <pc:chgData name="Alfred Asterjadhi" userId="39de57b9-85c0-4fd1-aaac-8ca2b6560ad0" providerId="ADAL" clId="{5489B1F0-F31B-47C4-A5CE-33871CFFEA4B}" dt="2025-01-14T15:18:54.854" v="2298" actId="20577"/>
        <pc:sldMkLst>
          <pc:docMk/>
          <pc:sldMk cId="1173058527" sldId="1349"/>
        </pc:sldMkLst>
        <pc:spChg chg="mod">
          <ac:chgData name="Alfred Asterjadhi" userId="39de57b9-85c0-4fd1-aaac-8ca2b6560ad0" providerId="ADAL" clId="{5489B1F0-F31B-47C4-A5CE-33871CFFEA4B}" dt="2025-01-14T15:01:47.687" v="2072"/>
          <ac:spMkLst>
            <pc:docMk/>
            <pc:sldMk cId="1173058527" sldId="1349"/>
            <ac:spMk id="8" creationId="{B3485141-3261-9448-AE4F-937E83DA9CEE}"/>
          </ac:spMkLst>
        </pc:spChg>
        <pc:spChg chg="mod">
          <ac:chgData name="Alfred Asterjadhi" userId="39de57b9-85c0-4fd1-aaac-8ca2b6560ad0" providerId="ADAL" clId="{5489B1F0-F31B-47C4-A5CE-33871CFFEA4B}" dt="2025-01-14T15:18:54.854" v="2298" actId="20577"/>
          <ac:spMkLst>
            <pc:docMk/>
            <pc:sldMk cId="1173058527" sldId="1349"/>
            <ac:spMk id="13" creationId="{2194BA2F-4972-5726-7BD4-0FD6CE51ECCA}"/>
          </ac:spMkLst>
        </pc:spChg>
      </pc:sldChg>
      <pc:sldChg chg="modSp add mod">
        <pc:chgData name="Alfred Asterjadhi" userId="39de57b9-85c0-4fd1-aaac-8ca2b6560ad0" providerId="ADAL" clId="{5489B1F0-F31B-47C4-A5CE-33871CFFEA4B}" dt="2025-01-14T15:18:56.514" v="2299" actId="20577"/>
        <pc:sldMkLst>
          <pc:docMk/>
          <pc:sldMk cId="2881263151" sldId="1350"/>
        </pc:sldMkLst>
        <pc:spChg chg="mod">
          <ac:chgData name="Alfred Asterjadhi" userId="39de57b9-85c0-4fd1-aaac-8ca2b6560ad0" providerId="ADAL" clId="{5489B1F0-F31B-47C4-A5CE-33871CFFEA4B}" dt="2025-01-14T15:02:08.075" v="2076"/>
          <ac:spMkLst>
            <pc:docMk/>
            <pc:sldMk cId="2881263151" sldId="1350"/>
            <ac:spMk id="8" creationId="{B5B3BB02-A859-FFAC-C2C4-79252B7F0B00}"/>
          </ac:spMkLst>
        </pc:spChg>
        <pc:spChg chg="mod">
          <ac:chgData name="Alfred Asterjadhi" userId="39de57b9-85c0-4fd1-aaac-8ca2b6560ad0" providerId="ADAL" clId="{5489B1F0-F31B-47C4-A5CE-33871CFFEA4B}" dt="2025-01-14T15:18:56.514" v="2299" actId="20577"/>
          <ac:spMkLst>
            <pc:docMk/>
            <pc:sldMk cId="2881263151" sldId="1350"/>
            <ac:spMk id="13" creationId="{5974856D-480B-FCE2-85F0-84EAE04D408B}"/>
          </ac:spMkLst>
        </pc:spChg>
      </pc:sldChg>
      <pc:sldChg chg="modSp add mod">
        <pc:chgData name="Alfred Asterjadhi" userId="39de57b9-85c0-4fd1-aaac-8ca2b6560ad0" providerId="ADAL" clId="{5489B1F0-F31B-47C4-A5CE-33871CFFEA4B}" dt="2025-01-14T15:18:58.750" v="2300" actId="20577"/>
        <pc:sldMkLst>
          <pc:docMk/>
          <pc:sldMk cId="510711160" sldId="1351"/>
        </pc:sldMkLst>
        <pc:spChg chg="mod">
          <ac:chgData name="Alfred Asterjadhi" userId="39de57b9-85c0-4fd1-aaac-8ca2b6560ad0" providerId="ADAL" clId="{5489B1F0-F31B-47C4-A5CE-33871CFFEA4B}" dt="2025-01-14T15:03:16.626" v="2085"/>
          <ac:spMkLst>
            <pc:docMk/>
            <pc:sldMk cId="510711160" sldId="1351"/>
            <ac:spMk id="8" creationId="{BC873899-193E-46DA-D28F-67E7AABD99F0}"/>
          </ac:spMkLst>
        </pc:spChg>
        <pc:spChg chg="mod">
          <ac:chgData name="Alfred Asterjadhi" userId="39de57b9-85c0-4fd1-aaac-8ca2b6560ad0" providerId="ADAL" clId="{5489B1F0-F31B-47C4-A5CE-33871CFFEA4B}" dt="2025-01-14T15:18:58.750" v="2300" actId="20577"/>
          <ac:spMkLst>
            <pc:docMk/>
            <pc:sldMk cId="510711160" sldId="1351"/>
            <ac:spMk id="13" creationId="{602820E6-9261-02BB-6F29-32339B9A4832}"/>
          </ac:spMkLst>
        </pc:spChg>
      </pc:sldChg>
      <pc:sldChg chg="modSp add mod">
        <pc:chgData name="Alfred Asterjadhi" userId="39de57b9-85c0-4fd1-aaac-8ca2b6560ad0" providerId="ADAL" clId="{5489B1F0-F31B-47C4-A5CE-33871CFFEA4B}" dt="2025-01-14T15:19:00.867" v="2301" actId="20577"/>
        <pc:sldMkLst>
          <pc:docMk/>
          <pc:sldMk cId="1931905668" sldId="1352"/>
        </pc:sldMkLst>
        <pc:spChg chg="mod">
          <ac:chgData name="Alfred Asterjadhi" userId="39de57b9-85c0-4fd1-aaac-8ca2b6560ad0" providerId="ADAL" clId="{5489B1F0-F31B-47C4-A5CE-33871CFFEA4B}" dt="2025-01-14T15:05:56.496" v="2096"/>
          <ac:spMkLst>
            <pc:docMk/>
            <pc:sldMk cId="1931905668" sldId="1352"/>
            <ac:spMk id="8" creationId="{5350345B-6759-0AA2-F660-7C0ACD1EF3B0}"/>
          </ac:spMkLst>
        </pc:spChg>
        <pc:spChg chg="mod">
          <ac:chgData name="Alfred Asterjadhi" userId="39de57b9-85c0-4fd1-aaac-8ca2b6560ad0" providerId="ADAL" clId="{5489B1F0-F31B-47C4-A5CE-33871CFFEA4B}" dt="2025-01-14T15:19:00.867" v="2301" actId="20577"/>
          <ac:spMkLst>
            <pc:docMk/>
            <pc:sldMk cId="1931905668" sldId="1352"/>
            <ac:spMk id="13" creationId="{047AE6DF-A6E4-FEA0-EEEF-54BB222F00DE}"/>
          </ac:spMkLst>
        </pc:spChg>
      </pc:sldChg>
      <pc:sldChg chg="modSp add mod">
        <pc:chgData name="Alfred Asterjadhi" userId="39de57b9-85c0-4fd1-aaac-8ca2b6560ad0" providerId="ADAL" clId="{5489B1F0-F31B-47C4-A5CE-33871CFFEA4B}" dt="2025-01-14T15:19:03.650" v="2303" actId="20577"/>
        <pc:sldMkLst>
          <pc:docMk/>
          <pc:sldMk cId="4077595514" sldId="1353"/>
        </pc:sldMkLst>
        <pc:spChg chg="mod">
          <ac:chgData name="Alfred Asterjadhi" userId="39de57b9-85c0-4fd1-aaac-8ca2b6560ad0" providerId="ADAL" clId="{5489B1F0-F31B-47C4-A5CE-33871CFFEA4B}" dt="2025-01-14T15:07:54.565" v="2195" actId="20577"/>
          <ac:spMkLst>
            <pc:docMk/>
            <pc:sldMk cId="4077595514" sldId="1353"/>
            <ac:spMk id="8" creationId="{C4E2FD57-E5E0-82FE-E0D0-63BAB7CC3306}"/>
          </ac:spMkLst>
        </pc:spChg>
        <pc:spChg chg="mod">
          <ac:chgData name="Alfred Asterjadhi" userId="39de57b9-85c0-4fd1-aaac-8ca2b6560ad0" providerId="ADAL" clId="{5489B1F0-F31B-47C4-A5CE-33871CFFEA4B}" dt="2025-01-14T15:19:03.650" v="2303" actId="20577"/>
          <ac:spMkLst>
            <pc:docMk/>
            <pc:sldMk cId="4077595514" sldId="1353"/>
            <ac:spMk id="13" creationId="{B61E1AF8-1012-0DCC-67D4-024C901F3F23}"/>
          </ac:spMkLst>
        </pc:spChg>
      </pc:sldChg>
      <pc:sldChg chg="modSp add mod">
        <pc:chgData name="Alfred Asterjadhi" userId="39de57b9-85c0-4fd1-aaac-8ca2b6560ad0" providerId="ADAL" clId="{5489B1F0-F31B-47C4-A5CE-33871CFFEA4B}" dt="2025-01-14T15:19:08.030" v="2307" actId="20577"/>
        <pc:sldMkLst>
          <pc:docMk/>
          <pc:sldMk cId="2929787847" sldId="1354"/>
        </pc:sldMkLst>
        <pc:spChg chg="mod">
          <ac:chgData name="Alfred Asterjadhi" userId="39de57b9-85c0-4fd1-aaac-8ca2b6560ad0" providerId="ADAL" clId="{5489B1F0-F31B-47C4-A5CE-33871CFFEA4B}" dt="2025-01-14T15:08:54.830" v="2208"/>
          <ac:spMkLst>
            <pc:docMk/>
            <pc:sldMk cId="2929787847" sldId="1354"/>
            <ac:spMk id="8" creationId="{EBE4E89D-A975-952C-EA85-8A9DCC6A834C}"/>
          </ac:spMkLst>
        </pc:spChg>
        <pc:spChg chg="mod">
          <ac:chgData name="Alfred Asterjadhi" userId="39de57b9-85c0-4fd1-aaac-8ca2b6560ad0" providerId="ADAL" clId="{5489B1F0-F31B-47C4-A5CE-33871CFFEA4B}" dt="2025-01-14T15:19:08.030" v="2307" actId="20577"/>
          <ac:spMkLst>
            <pc:docMk/>
            <pc:sldMk cId="2929787847" sldId="1354"/>
            <ac:spMk id="13" creationId="{9E850990-01D6-C56E-1E0C-2F9960694FDF}"/>
          </ac:spMkLst>
        </pc:spChg>
      </pc:sldChg>
      <pc:sldChg chg="modSp add mod">
        <pc:chgData name="Alfred Asterjadhi" userId="39de57b9-85c0-4fd1-aaac-8ca2b6560ad0" providerId="ADAL" clId="{5489B1F0-F31B-47C4-A5CE-33871CFFEA4B}" dt="2025-01-14T15:19:09.873" v="2308" actId="20577"/>
        <pc:sldMkLst>
          <pc:docMk/>
          <pc:sldMk cId="2173297394" sldId="1355"/>
        </pc:sldMkLst>
        <pc:spChg chg="mod">
          <ac:chgData name="Alfred Asterjadhi" userId="39de57b9-85c0-4fd1-aaac-8ca2b6560ad0" providerId="ADAL" clId="{5489B1F0-F31B-47C4-A5CE-33871CFFEA4B}" dt="2025-01-14T15:13:26.039" v="2255" actId="20577"/>
          <ac:spMkLst>
            <pc:docMk/>
            <pc:sldMk cId="2173297394" sldId="1355"/>
            <ac:spMk id="8" creationId="{7526F0F0-BD23-B8E0-CBA8-2724684B20D9}"/>
          </ac:spMkLst>
        </pc:spChg>
        <pc:spChg chg="mod">
          <ac:chgData name="Alfred Asterjadhi" userId="39de57b9-85c0-4fd1-aaac-8ca2b6560ad0" providerId="ADAL" clId="{5489B1F0-F31B-47C4-A5CE-33871CFFEA4B}" dt="2025-01-14T15:19:09.873" v="2308" actId="20577"/>
          <ac:spMkLst>
            <pc:docMk/>
            <pc:sldMk cId="2173297394" sldId="1355"/>
            <ac:spMk id="13" creationId="{12185BEF-ADEF-4DA9-E145-AEC87C07E178}"/>
          </ac:spMkLst>
        </pc:spChg>
      </pc:sldChg>
      <pc:sldChg chg="modSp add mod">
        <pc:chgData name="Alfred Asterjadhi" userId="39de57b9-85c0-4fd1-aaac-8ca2b6560ad0" providerId="ADAL" clId="{5489B1F0-F31B-47C4-A5CE-33871CFFEA4B}" dt="2025-01-14T22:49:11.417" v="2390"/>
        <pc:sldMkLst>
          <pc:docMk/>
          <pc:sldMk cId="2494675977" sldId="1356"/>
        </pc:sldMkLst>
        <pc:spChg chg="mod">
          <ac:chgData name="Alfred Asterjadhi" userId="39de57b9-85c0-4fd1-aaac-8ca2b6560ad0" providerId="ADAL" clId="{5489B1F0-F31B-47C4-A5CE-33871CFFEA4B}" dt="2025-01-14T22:49:11.417" v="2390"/>
          <ac:spMkLst>
            <pc:docMk/>
            <pc:sldMk cId="2494675977" sldId="1356"/>
            <ac:spMk id="8" creationId="{58065BCF-669D-C8AD-2E54-CA3090278820}"/>
          </ac:spMkLst>
        </pc:spChg>
        <pc:spChg chg="mod">
          <ac:chgData name="Alfred Asterjadhi" userId="39de57b9-85c0-4fd1-aaac-8ca2b6560ad0" providerId="ADAL" clId="{5489B1F0-F31B-47C4-A5CE-33871CFFEA4B}" dt="2025-01-14T22:48:31.186" v="2379" actId="20577"/>
          <ac:spMkLst>
            <pc:docMk/>
            <pc:sldMk cId="2494675977" sldId="1356"/>
            <ac:spMk id="13" creationId="{C8B321CF-5731-57AE-C482-A310D806C86D}"/>
          </ac:spMkLst>
        </pc:spChg>
      </pc:sldChg>
      <pc:sldMasterChg chg="modSp mod modSldLayout">
        <pc:chgData name="Alfred Asterjadhi" userId="39de57b9-85c0-4fd1-aaac-8ca2b6560ad0" providerId="ADAL" clId="{5489B1F0-F31B-47C4-A5CE-33871CFFEA4B}" dt="2025-01-14T22:53:21.475" v="2487" actId="20577"/>
        <pc:sldMasterMkLst>
          <pc:docMk/>
          <pc:sldMasterMk cId="0" sldId="2147483648"/>
        </pc:sldMasterMkLst>
        <pc:spChg chg="mod">
          <ac:chgData name="Alfred Asterjadhi" userId="39de57b9-85c0-4fd1-aaac-8ca2b6560ad0" providerId="ADAL" clId="{5489B1F0-F31B-47C4-A5CE-33871CFFEA4B}" dt="2025-01-14T22:53:21.475" v="2487" actId="20577"/>
          <ac:spMkLst>
            <pc:docMk/>
            <pc:sldMasterMk cId="0" sldId="2147483648"/>
            <ac:spMk id="10" creationId="{00000000-0000-0000-0000-000000000000}"/>
          </ac:spMkLst>
        </pc:spChg>
        <pc:spChg chg="mod">
          <ac:chgData name="Alfred Asterjadhi" userId="39de57b9-85c0-4fd1-aaac-8ca2b6560ad0" providerId="ADAL" clId="{5489B1F0-F31B-47C4-A5CE-33871CFFEA4B}" dt="2024-12-19T19:54:55.574" v="31" actId="20577"/>
          <ac:spMkLst>
            <pc:docMk/>
            <pc:sldMasterMk cId="0" sldId="2147483648"/>
            <ac:spMk id="1027" creationId="{00000000-0000-0000-0000-000000000000}"/>
          </ac:spMkLst>
        </pc:spChg>
        <pc:sldLayoutChg chg="modSp mod">
          <pc:chgData name="Alfred Asterjadhi" userId="39de57b9-85c0-4fd1-aaac-8ca2b6560ad0" providerId="ADAL" clId="{5489B1F0-F31B-47C4-A5CE-33871CFFEA4B}" dt="2024-12-19T19:54:59.288" v="32"/>
          <pc:sldLayoutMkLst>
            <pc:docMk/>
            <pc:sldMasterMk cId="0" sldId="2147483648"/>
            <pc:sldLayoutMk cId="0" sldId="2147483649"/>
          </pc:sldLayoutMkLst>
          <pc:spChg chg="mod">
            <ac:chgData name="Alfred Asterjadhi" userId="39de57b9-85c0-4fd1-aaac-8ca2b6560ad0" providerId="ADAL" clId="{5489B1F0-F31B-47C4-A5CE-33871CFFEA4B}" dt="2024-12-19T19:54:59.288"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5489B1F0-F31B-47C4-A5CE-33871CFFEA4B}" dt="2024-12-19T19:55:00.881" v="33"/>
          <pc:sldLayoutMkLst>
            <pc:docMk/>
            <pc:sldMasterMk cId="0" sldId="2147483648"/>
            <pc:sldLayoutMk cId="0" sldId="2147483650"/>
          </pc:sldLayoutMkLst>
          <pc:spChg chg="mod">
            <ac:chgData name="Alfred Asterjadhi" userId="39de57b9-85c0-4fd1-aaac-8ca2b6560ad0" providerId="ADAL" clId="{5489B1F0-F31B-47C4-A5CE-33871CFFEA4B}" dt="2024-12-19T19:55:00.881" v="33"/>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489B1F0-F31B-47C4-A5CE-33871CFFEA4B}" dt="2024-12-19T19:55:02.304" v="34"/>
          <pc:sldLayoutMkLst>
            <pc:docMk/>
            <pc:sldMasterMk cId="0" sldId="2147483648"/>
            <pc:sldLayoutMk cId="0" sldId="2147483651"/>
          </pc:sldLayoutMkLst>
          <pc:spChg chg="mod">
            <ac:chgData name="Alfred Asterjadhi" userId="39de57b9-85c0-4fd1-aaac-8ca2b6560ad0" providerId="ADAL" clId="{5489B1F0-F31B-47C4-A5CE-33871CFFEA4B}" dt="2024-12-19T19:55:02.304" v="34"/>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489B1F0-F31B-47C4-A5CE-33871CFFEA4B}" dt="2024-12-19T19:55:03.595" v="35"/>
          <pc:sldLayoutMkLst>
            <pc:docMk/>
            <pc:sldMasterMk cId="0" sldId="2147483648"/>
            <pc:sldLayoutMk cId="0" sldId="2147483652"/>
          </pc:sldLayoutMkLst>
          <pc:spChg chg="mod">
            <ac:chgData name="Alfred Asterjadhi" userId="39de57b9-85c0-4fd1-aaac-8ca2b6560ad0" providerId="ADAL" clId="{5489B1F0-F31B-47C4-A5CE-33871CFFEA4B}" dt="2024-12-19T19:55:03.595" v="35"/>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489B1F0-F31B-47C4-A5CE-33871CFFEA4B}" dt="2024-12-19T19:55:04.802" v="36"/>
          <pc:sldLayoutMkLst>
            <pc:docMk/>
            <pc:sldMasterMk cId="0" sldId="2147483648"/>
            <pc:sldLayoutMk cId="0" sldId="2147483654"/>
          </pc:sldLayoutMkLst>
          <pc:spChg chg="mod">
            <ac:chgData name="Alfred Asterjadhi" userId="39de57b9-85c0-4fd1-aaac-8ca2b6560ad0" providerId="ADAL" clId="{5489B1F0-F31B-47C4-A5CE-33871CFFEA4B}" dt="2024-12-19T19:55:04.802" v="36"/>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489B1F0-F31B-47C4-A5CE-33871CFFEA4B}" dt="2024-12-19T19:55:05.993" v="37"/>
          <pc:sldLayoutMkLst>
            <pc:docMk/>
            <pc:sldMasterMk cId="0" sldId="2147483648"/>
            <pc:sldLayoutMk cId="0" sldId="2147483655"/>
          </pc:sldLayoutMkLst>
          <pc:spChg chg="mod">
            <ac:chgData name="Alfred Asterjadhi" userId="39de57b9-85c0-4fd1-aaac-8ca2b6560ad0" providerId="ADAL" clId="{5489B1F0-F31B-47C4-A5CE-33871CFFEA4B}" dt="2024-12-19T19:55:05.993" v="37"/>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pChg chg="mod">
          <ac:chgData name="Alfred Asterjadhi" userId="39de57b9-85c0-4fd1-aaac-8ca2b6560ad0" providerId="ADAL" clId="{BCDB2A5B-9FA9-479F-8128-39ADE0B134BB}" dt="2024-05-16T12:38:17.322" v="5" actId="20577"/>
          <ac:spMkLst>
            <pc:docMk/>
            <pc:sldMk cId="2044052513" sldId="1050"/>
            <ac:spMk id="6" creationId="{7488035E-BDAD-477C-AA55-E8989C4B7B8C}"/>
          </ac:spMkLst>
        </pc:spChg>
        <pc:spChg chg="mod">
          <ac:chgData name="Alfred Asterjadhi" userId="39de57b9-85c0-4fd1-aaac-8ca2b6560ad0" providerId="ADAL" clId="{BCDB2A5B-9FA9-479F-8128-39ADE0B134BB}" dt="2024-05-16T12:38:14.113" v="2" actId="20577"/>
          <ac:spMkLst>
            <pc:docMk/>
            <pc:sldMk cId="2044052513" sldId="1050"/>
            <ac:spMk id="7" creationId="{3126AA10-DC1C-4E34-80DA-B427588F2BD9}"/>
          </ac:spMkLst>
        </pc:spChg>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pChg chg="mod">
          <ac:chgData name="Alfred Asterjadhi" userId="39de57b9-85c0-4fd1-aaac-8ca2b6560ad0" providerId="ADAL" clId="{BCDB2A5B-9FA9-479F-8128-39ADE0B134BB}" dt="2024-05-16T12:43:09.591" v="192" actId="403"/>
          <ac:spMkLst>
            <pc:docMk/>
            <pc:sldMk cId="184574646" sldId="1052"/>
            <ac:spMk id="3" creationId="{7F9AD3B2-F0BA-DEE1-CC12-ABD0D10EA230}"/>
          </ac:spMkLst>
        </pc:spChg>
        <pc:spChg chg="mod">
          <ac:chgData name="Alfred Asterjadhi" userId="39de57b9-85c0-4fd1-aaac-8ca2b6560ad0" providerId="ADAL" clId="{BCDB2A5B-9FA9-479F-8128-39ADE0B134BB}" dt="2024-05-16T12:39:07.704" v="19" actId="20577"/>
          <ac:spMkLst>
            <pc:docMk/>
            <pc:sldMk cId="184574646" sldId="1052"/>
            <ac:spMk id="6" creationId="{91A81384-F302-10D6-3B02-851D523436A7}"/>
          </ac:spMkLst>
        </pc:spChg>
        <pc:spChg chg="mod">
          <ac:chgData name="Alfred Asterjadhi" userId="39de57b9-85c0-4fd1-aaac-8ca2b6560ad0" providerId="ADAL" clId="{BCDB2A5B-9FA9-479F-8128-39ADE0B134BB}" dt="2024-05-16T12:43:13.700" v="195" actId="20577"/>
          <ac:spMkLst>
            <pc:docMk/>
            <pc:sldMk cId="184574646" sldId="1052"/>
            <ac:spMk id="11" creationId="{859DBFBC-BDC7-573D-6753-4C0C5A9B7B34}"/>
          </ac:spMkLst>
        </pc:spChg>
      </pc:sldChg>
      <pc:sldChg chg="modSp add mod">
        <pc:chgData name="Alfred Asterjadhi" userId="39de57b9-85c0-4fd1-aaac-8ca2b6560ad0" providerId="ADAL" clId="{BCDB2A5B-9FA9-479F-8128-39ADE0B134BB}" dt="2024-05-16T15:04:43.377" v="875" actId="20577"/>
        <pc:sldMkLst>
          <pc:docMk/>
          <pc:sldMk cId="946175086" sldId="1052"/>
        </pc:sldMkLst>
        <pc:spChg chg="mod">
          <ac:chgData name="Alfred Asterjadhi" userId="39de57b9-85c0-4fd1-aaac-8ca2b6560ad0" providerId="ADAL" clId="{BCDB2A5B-9FA9-479F-8128-39ADE0B134BB}" dt="2024-05-16T15:04:43.377" v="875" actId="20577"/>
          <ac:spMkLst>
            <pc:docMk/>
            <pc:sldMk cId="946175086" sldId="1052"/>
            <ac:spMk id="3" creationId="{7F9AD3B2-F0BA-DEE1-CC12-ABD0D10EA230}"/>
          </ac:spMkLst>
        </pc:spChg>
        <pc:spChg chg="mod">
          <ac:chgData name="Alfred Asterjadhi" userId="39de57b9-85c0-4fd1-aaac-8ca2b6560ad0" providerId="ADAL" clId="{BCDB2A5B-9FA9-479F-8128-39ADE0B134BB}" dt="2024-05-16T13:11:35.278" v="594" actId="20577"/>
          <ac:spMkLst>
            <pc:docMk/>
            <pc:sldMk cId="946175086" sldId="1052"/>
            <ac:spMk id="11" creationId="{859DBFBC-BDC7-573D-6753-4C0C5A9B7B34}"/>
          </ac:spMkLst>
        </pc:spChg>
      </pc:sldChg>
      <pc:sldChg chg="addSp delSp modSp add mod chgLayout">
        <pc:chgData name="Alfred Asterjadhi" userId="39de57b9-85c0-4fd1-aaac-8ca2b6560ad0" providerId="ADAL" clId="{BCDB2A5B-9FA9-479F-8128-39ADE0B134BB}" dt="2024-05-16T15:08:16.960" v="934"/>
        <pc:sldMkLst>
          <pc:docMk/>
          <pc:sldMk cId="2788760287" sldId="1053"/>
        </pc:sldMkLst>
        <pc:spChg chg="add del mod">
          <ac:chgData name="Alfred Asterjadhi" userId="39de57b9-85c0-4fd1-aaac-8ca2b6560ad0" providerId="ADAL" clId="{BCDB2A5B-9FA9-479F-8128-39ADE0B134BB}" dt="2024-05-16T12:46:11.520" v="238" actId="6264"/>
          <ac:spMkLst>
            <pc:docMk/>
            <pc:sldMk cId="2788760287" sldId="1053"/>
            <ac:spMk id="2" creationId="{047AC295-D766-DC53-AEFA-1A08878BD3D2}"/>
          </ac:spMkLst>
        </pc:spChg>
        <pc:spChg chg="mod ord">
          <ac:chgData name="Alfred Asterjadhi" userId="39de57b9-85c0-4fd1-aaac-8ca2b6560ad0" providerId="ADAL" clId="{BCDB2A5B-9FA9-479F-8128-39ADE0B134BB}" dt="2024-05-16T15:08:16.960" v="934"/>
          <ac:spMkLst>
            <pc:docMk/>
            <pc:sldMk cId="2788760287" sldId="1053"/>
            <ac:spMk id="3" creationId="{7F9AD3B2-F0BA-DEE1-CC12-ABD0D10EA230}"/>
          </ac:spMkLst>
        </pc:spChg>
        <pc:spChg chg="mod ord">
          <ac:chgData name="Alfred Asterjadhi" userId="39de57b9-85c0-4fd1-aaac-8ca2b6560ad0" providerId="ADAL" clId="{BCDB2A5B-9FA9-479F-8128-39ADE0B134BB}" dt="2024-05-16T12:46:11.520" v="238" actId="6264"/>
          <ac:spMkLst>
            <pc:docMk/>
            <pc:sldMk cId="2788760287" sldId="1053"/>
            <ac:spMk id="4" creationId="{B76953ED-2003-8051-4162-F1D646E4B4DB}"/>
          </ac:spMkLst>
        </pc:spChg>
        <pc:spChg chg="mod ord">
          <ac:chgData name="Alfred Asterjadhi" userId="39de57b9-85c0-4fd1-aaac-8ca2b6560ad0" providerId="ADAL" clId="{BCDB2A5B-9FA9-479F-8128-39ADE0B134BB}" dt="2024-05-16T12:46:11.520" v="238" actId="6264"/>
          <ac:spMkLst>
            <pc:docMk/>
            <pc:sldMk cId="2788760287" sldId="1053"/>
            <ac:spMk id="5" creationId="{88545ED6-7E09-138D-76F0-E06ED77F092D}"/>
          </ac:spMkLst>
        </pc:spChg>
        <pc:spChg chg="mod ord">
          <ac:chgData name="Alfred Asterjadhi" userId="39de57b9-85c0-4fd1-aaac-8ca2b6560ad0" providerId="ADAL" clId="{BCDB2A5B-9FA9-479F-8128-39ADE0B134BB}" dt="2024-05-16T12:46:11.520" v="238" actId="6264"/>
          <ac:spMkLst>
            <pc:docMk/>
            <pc:sldMk cId="2788760287" sldId="1053"/>
            <ac:spMk id="6" creationId="{91A81384-F302-10D6-3B02-851D523436A7}"/>
          </ac:spMkLst>
        </pc:spChg>
        <pc:spChg chg="add del mod">
          <ac:chgData name="Alfred Asterjadhi" userId="39de57b9-85c0-4fd1-aaac-8ca2b6560ad0" providerId="ADAL" clId="{BCDB2A5B-9FA9-479F-8128-39ADE0B134BB}" dt="2024-05-16T12:46:11.520" v="238" actId="6264"/>
          <ac:spMkLst>
            <pc:docMk/>
            <pc:sldMk cId="2788760287" sldId="1053"/>
            <ac:spMk id="7" creationId="{CBB2E799-65A7-0977-9F08-871EAF61CDFE}"/>
          </ac:spMkLst>
        </pc:spChg>
        <pc:spChg chg="add del mod">
          <ac:chgData name="Alfred Asterjadhi" userId="39de57b9-85c0-4fd1-aaac-8ca2b6560ad0" providerId="ADAL" clId="{BCDB2A5B-9FA9-479F-8128-39ADE0B134BB}" dt="2024-05-16T12:46:11.520" v="238" actId="6264"/>
          <ac:spMkLst>
            <pc:docMk/>
            <pc:sldMk cId="2788760287" sldId="1053"/>
            <ac:spMk id="8" creationId="{EA30026D-C26B-B438-9BDA-7F26E883BF1E}"/>
          </ac:spMkLst>
        </pc:spChg>
        <pc:spChg chg="add del mod">
          <ac:chgData name="Alfred Asterjadhi" userId="39de57b9-85c0-4fd1-aaac-8ca2b6560ad0" providerId="ADAL" clId="{BCDB2A5B-9FA9-479F-8128-39ADE0B134BB}" dt="2024-05-16T12:46:11.520" v="238" actId="6264"/>
          <ac:spMkLst>
            <pc:docMk/>
            <pc:sldMk cId="2788760287" sldId="1053"/>
            <ac:spMk id="9" creationId="{B3F2E877-8BAA-DA1F-933D-D09107A2E0C0}"/>
          </ac:spMkLst>
        </pc:spChg>
        <pc:spChg chg="add del mod">
          <ac:chgData name="Alfred Asterjadhi" userId="39de57b9-85c0-4fd1-aaac-8ca2b6560ad0" providerId="ADAL" clId="{BCDB2A5B-9FA9-479F-8128-39ADE0B134BB}" dt="2024-05-16T12:46:11.520" v="238" actId="6264"/>
          <ac:spMkLst>
            <pc:docMk/>
            <pc:sldMk cId="2788760287" sldId="1053"/>
            <ac:spMk id="10" creationId="{F28B0484-36DF-BB98-88F5-DAAF94FBD386}"/>
          </ac:spMkLst>
        </pc:spChg>
        <pc:spChg chg="mod ord">
          <ac:chgData name="Alfred Asterjadhi" userId="39de57b9-85c0-4fd1-aaac-8ca2b6560ad0" providerId="ADAL" clId="{BCDB2A5B-9FA9-479F-8128-39ADE0B134BB}" dt="2024-05-16T13:11:41.145" v="595" actId="20577"/>
          <ac:spMkLst>
            <pc:docMk/>
            <pc:sldMk cId="2788760287" sldId="1053"/>
            <ac:spMk id="11" creationId="{859DBFBC-BDC7-573D-6753-4C0C5A9B7B34}"/>
          </ac:spMkLst>
        </pc:spChg>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pChg chg="add">
          <ac:chgData name="Alfred Asterjadhi" userId="39de57b9-85c0-4fd1-aaac-8ca2b6560ad0" providerId="ADAL" clId="{BCDB2A5B-9FA9-479F-8128-39ADE0B134BB}" dt="2024-05-16T12:43:54.558" v="196"/>
          <ac:spMkLst>
            <pc:docMk/>
            <pc:sldMk cId="3650751829" sldId="1054"/>
            <ac:spMk id="2" creationId="{0156CB5F-6494-A0BD-CEFD-2BD35CCA8EB3}"/>
          </ac:spMkLst>
        </pc:spChg>
        <pc:spChg chg="mod ord">
          <ac:chgData name="Alfred Asterjadhi" userId="39de57b9-85c0-4fd1-aaac-8ca2b6560ad0" providerId="ADAL" clId="{BCDB2A5B-9FA9-479F-8128-39ADE0B134BB}" dt="2024-05-16T14:56:16.836" v="745" actId="20577"/>
          <ac:spMkLst>
            <pc:docMk/>
            <pc:sldMk cId="3650751829" sldId="1054"/>
            <ac:spMk id="3" creationId="{7F9AD3B2-F0BA-DEE1-CC12-ABD0D10EA230}"/>
          </ac:spMkLst>
        </pc:spChg>
        <pc:spChg chg="mod ord">
          <ac:chgData name="Alfred Asterjadhi" userId="39de57b9-85c0-4fd1-aaac-8ca2b6560ad0" providerId="ADAL" clId="{BCDB2A5B-9FA9-479F-8128-39ADE0B134BB}" dt="2024-05-16T12:44:26.865" v="211" actId="6264"/>
          <ac:spMkLst>
            <pc:docMk/>
            <pc:sldMk cId="3650751829" sldId="1054"/>
            <ac:spMk id="4" creationId="{B76953ED-2003-8051-4162-F1D646E4B4DB}"/>
          </ac:spMkLst>
        </pc:spChg>
        <pc:spChg chg="mod ord">
          <ac:chgData name="Alfred Asterjadhi" userId="39de57b9-85c0-4fd1-aaac-8ca2b6560ad0" providerId="ADAL" clId="{BCDB2A5B-9FA9-479F-8128-39ADE0B134BB}" dt="2024-05-16T12:44:26.865" v="211" actId="6264"/>
          <ac:spMkLst>
            <pc:docMk/>
            <pc:sldMk cId="3650751829" sldId="1054"/>
            <ac:spMk id="5" creationId="{88545ED6-7E09-138D-76F0-E06ED77F092D}"/>
          </ac:spMkLst>
        </pc:spChg>
        <pc:spChg chg="mod ord">
          <ac:chgData name="Alfred Asterjadhi" userId="39de57b9-85c0-4fd1-aaac-8ca2b6560ad0" providerId="ADAL" clId="{BCDB2A5B-9FA9-479F-8128-39ADE0B134BB}" dt="2024-05-16T12:44:26.865" v="211" actId="6264"/>
          <ac:spMkLst>
            <pc:docMk/>
            <pc:sldMk cId="3650751829" sldId="1054"/>
            <ac:spMk id="6" creationId="{91A81384-F302-10D6-3B02-851D523436A7}"/>
          </ac:spMkLst>
        </pc:spChg>
        <pc:spChg chg="add del mod">
          <ac:chgData name="Alfred Asterjadhi" userId="39de57b9-85c0-4fd1-aaac-8ca2b6560ad0" providerId="ADAL" clId="{BCDB2A5B-9FA9-479F-8128-39ADE0B134BB}" dt="2024-05-16T12:44:26.865" v="211" actId="6264"/>
          <ac:spMkLst>
            <pc:docMk/>
            <pc:sldMk cId="3650751829" sldId="1054"/>
            <ac:spMk id="7" creationId="{02EDFCA8-6DE8-2423-0CC9-DF3286487443}"/>
          </ac:spMkLst>
        </pc:spChg>
        <pc:spChg chg="add del mod">
          <ac:chgData name="Alfred Asterjadhi" userId="39de57b9-85c0-4fd1-aaac-8ca2b6560ad0" providerId="ADAL" clId="{BCDB2A5B-9FA9-479F-8128-39ADE0B134BB}" dt="2024-05-16T12:44:26.865" v="211" actId="6264"/>
          <ac:spMkLst>
            <pc:docMk/>
            <pc:sldMk cId="3650751829" sldId="1054"/>
            <ac:spMk id="8" creationId="{A1CCD6B1-4BC7-7777-E1AD-2E21A0D249BB}"/>
          </ac:spMkLst>
        </pc:spChg>
        <pc:spChg chg="add del mod">
          <ac:chgData name="Alfred Asterjadhi" userId="39de57b9-85c0-4fd1-aaac-8ca2b6560ad0" providerId="ADAL" clId="{BCDB2A5B-9FA9-479F-8128-39ADE0B134BB}" dt="2024-05-16T12:44:26.865" v="211" actId="6264"/>
          <ac:spMkLst>
            <pc:docMk/>
            <pc:sldMk cId="3650751829" sldId="1054"/>
            <ac:spMk id="9" creationId="{3922C0D2-8088-175F-1162-851667EA86C1}"/>
          </ac:spMkLst>
        </pc:spChg>
        <pc:spChg chg="add del mod">
          <ac:chgData name="Alfred Asterjadhi" userId="39de57b9-85c0-4fd1-aaac-8ca2b6560ad0" providerId="ADAL" clId="{BCDB2A5B-9FA9-479F-8128-39ADE0B134BB}" dt="2024-05-16T12:44:26.865" v="211" actId="6264"/>
          <ac:spMkLst>
            <pc:docMk/>
            <pc:sldMk cId="3650751829" sldId="1054"/>
            <ac:spMk id="10" creationId="{098014B1-58FF-F8A1-5442-A98FC0F42611}"/>
          </ac:spMkLst>
        </pc:spChg>
        <pc:spChg chg="mod ord">
          <ac:chgData name="Alfred Asterjadhi" userId="39de57b9-85c0-4fd1-aaac-8ca2b6560ad0" providerId="ADAL" clId="{BCDB2A5B-9FA9-479F-8128-39ADE0B134BB}" dt="2024-05-16T12:44:26.865" v="211" actId="6264"/>
          <ac:spMkLst>
            <pc:docMk/>
            <pc:sldMk cId="3650751829" sldId="1054"/>
            <ac:spMk id="11" creationId="{859DBFBC-BDC7-573D-6753-4C0C5A9B7B34}"/>
          </ac:spMkLst>
        </pc:spChg>
        <pc:spChg chg="add del mod">
          <ac:chgData name="Alfred Asterjadhi" userId="39de57b9-85c0-4fd1-aaac-8ca2b6560ad0" providerId="ADAL" clId="{BCDB2A5B-9FA9-479F-8128-39ADE0B134BB}" dt="2024-05-16T12:44:26.865" v="211" actId="6264"/>
          <ac:spMkLst>
            <pc:docMk/>
            <pc:sldMk cId="3650751829" sldId="1054"/>
            <ac:spMk id="12" creationId="{31DDEF16-EB0A-9B33-EE12-B2E172856DA0}"/>
          </ac:spMkLst>
        </pc:spChg>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pChg chg="add del mod">
          <ac:chgData name="Alfred Asterjadhi" userId="39de57b9-85c0-4fd1-aaac-8ca2b6560ad0" providerId="ADAL" clId="{BCDB2A5B-9FA9-479F-8128-39ADE0B134BB}" dt="2024-05-16T12:49:07.729" v="297" actId="6264"/>
          <ac:spMkLst>
            <pc:docMk/>
            <pc:sldMk cId="982683574" sldId="1055"/>
            <ac:spMk id="2" creationId="{8BDDC715-1CDB-C709-4CEE-9BC5F4A5D12F}"/>
          </ac:spMkLst>
        </pc:spChg>
        <pc:spChg chg="mod ord">
          <ac:chgData name="Alfred Asterjadhi" userId="39de57b9-85c0-4fd1-aaac-8ca2b6560ad0" providerId="ADAL" clId="{BCDB2A5B-9FA9-479F-8128-39ADE0B134BB}" dt="2024-05-16T15:16:07.074" v="1050" actId="20577"/>
          <ac:spMkLst>
            <pc:docMk/>
            <pc:sldMk cId="982683574" sldId="1055"/>
            <ac:spMk id="3" creationId="{7F9AD3B2-F0BA-DEE1-CC12-ABD0D10EA230}"/>
          </ac:spMkLst>
        </pc:spChg>
        <pc:spChg chg="mod ord">
          <ac:chgData name="Alfred Asterjadhi" userId="39de57b9-85c0-4fd1-aaac-8ca2b6560ad0" providerId="ADAL" clId="{BCDB2A5B-9FA9-479F-8128-39ADE0B134BB}" dt="2024-05-16T12:49:07.729" v="297" actId="6264"/>
          <ac:spMkLst>
            <pc:docMk/>
            <pc:sldMk cId="982683574" sldId="1055"/>
            <ac:spMk id="4" creationId="{B76953ED-2003-8051-4162-F1D646E4B4DB}"/>
          </ac:spMkLst>
        </pc:spChg>
        <pc:spChg chg="mod ord">
          <ac:chgData name="Alfred Asterjadhi" userId="39de57b9-85c0-4fd1-aaac-8ca2b6560ad0" providerId="ADAL" clId="{BCDB2A5B-9FA9-479F-8128-39ADE0B134BB}" dt="2024-05-16T12:49:07.729" v="297" actId="6264"/>
          <ac:spMkLst>
            <pc:docMk/>
            <pc:sldMk cId="982683574" sldId="1055"/>
            <ac:spMk id="5" creationId="{88545ED6-7E09-138D-76F0-E06ED77F092D}"/>
          </ac:spMkLst>
        </pc:spChg>
        <pc:spChg chg="mod ord">
          <ac:chgData name="Alfred Asterjadhi" userId="39de57b9-85c0-4fd1-aaac-8ca2b6560ad0" providerId="ADAL" clId="{BCDB2A5B-9FA9-479F-8128-39ADE0B134BB}" dt="2024-05-16T12:49:07.729" v="297" actId="6264"/>
          <ac:spMkLst>
            <pc:docMk/>
            <pc:sldMk cId="982683574" sldId="1055"/>
            <ac:spMk id="6" creationId="{91A81384-F302-10D6-3B02-851D523436A7}"/>
          </ac:spMkLst>
        </pc:spChg>
        <pc:spChg chg="add del mod">
          <ac:chgData name="Alfred Asterjadhi" userId="39de57b9-85c0-4fd1-aaac-8ca2b6560ad0" providerId="ADAL" clId="{BCDB2A5B-9FA9-479F-8128-39ADE0B134BB}" dt="2024-05-16T12:49:07.729" v="297" actId="6264"/>
          <ac:spMkLst>
            <pc:docMk/>
            <pc:sldMk cId="982683574" sldId="1055"/>
            <ac:spMk id="7" creationId="{038BA994-71BB-F9D6-C798-09BC26EC2E7F}"/>
          </ac:spMkLst>
        </pc:spChg>
        <pc:spChg chg="add del mod">
          <ac:chgData name="Alfred Asterjadhi" userId="39de57b9-85c0-4fd1-aaac-8ca2b6560ad0" providerId="ADAL" clId="{BCDB2A5B-9FA9-479F-8128-39ADE0B134BB}" dt="2024-05-16T12:49:07.729" v="297" actId="6264"/>
          <ac:spMkLst>
            <pc:docMk/>
            <pc:sldMk cId="982683574" sldId="1055"/>
            <ac:spMk id="8" creationId="{52B3D93E-F528-754A-7C21-78B508CAE03F}"/>
          </ac:spMkLst>
        </pc:spChg>
        <pc:spChg chg="add del mod">
          <ac:chgData name="Alfred Asterjadhi" userId="39de57b9-85c0-4fd1-aaac-8ca2b6560ad0" providerId="ADAL" clId="{BCDB2A5B-9FA9-479F-8128-39ADE0B134BB}" dt="2024-05-16T12:49:07.729" v="297" actId="6264"/>
          <ac:spMkLst>
            <pc:docMk/>
            <pc:sldMk cId="982683574" sldId="1055"/>
            <ac:spMk id="9" creationId="{9A674702-DF6C-8BEB-3741-5E94BE6BE257}"/>
          </ac:spMkLst>
        </pc:spChg>
        <pc:spChg chg="add del mod">
          <ac:chgData name="Alfred Asterjadhi" userId="39de57b9-85c0-4fd1-aaac-8ca2b6560ad0" providerId="ADAL" clId="{BCDB2A5B-9FA9-479F-8128-39ADE0B134BB}" dt="2024-05-16T12:49:07.729" v="297" actId="6264"/>
          <ac:spMkLst>
            <pc:docMk/>
            <pc:sldMk cId="982683574" sldId="1055"/>
            <ac:spMk id="10" creationId="{4DC4A3B8-1536-2968-23E1-23BCC51E5935}"/>
          </ac:spMkLst>
        </pc:spChg>
        <pc:spChg chg="mod ord">
          <ac:chgData name="Alfred Asterjadhi" userId="39de57b9-85c0-4fd1-aaac-8ca2b6560ad0" providerId="ADAL" clId="{BCDB2A5B-9FA9-479F-8128-39ADE0B134BB}" dt="2024-05-16T13:11:45.011" v="597" actId="20577"/>
          <ac:spMkLst>
            <pc:docMk/>
            <pc:sldMk cId="982683574" sldId="1055"/>
            <ac:spMk id="11" creationId="{859DBFBC-BDC7-573D-6753-4C0C5A9B7B34}"/>
          </ac:spMkLst>
        </pc:spChg>
      </pc:sldChg>
      <pc:sldChg chg="modSp add mod">
        <pc:chgData name="Alfred Asterjadhi" userId="39de57b9-85c0-4fd1-aaac-8ca2b6560ad0" providerId="ADAL" clId="{BCDB2A5B-9FA9-479F-8128-39ADE0B134BB}" dt="2024-05-16T15:17:58.356" v="1073"/>
        <pc:sldMkLst>
          <pc:docMk/>
          <pc:sldMk cId="2749762055" sldId="1056"/>
        </pc:sldMkLst>
        <pc:spChg chg="mod">
          <ac:chgData name="Alfred Asterjadhi" userId="39de57b9-85c0-4fd1-aaac-8ca2b6560ad0" providerId="ADAL" clId="{BCDB2A5B-9FA9-479F-8128-39ADE0B134BB}" dt="2024-05-16T15:17:58.356" v="1073"/>
          <ac:spMkLst>
            <pc:docMk/>
            <pc:sldMk cId="2749762055" sldId="1056"/>
            <ac:spMk id="3" creationId="{7F9AD3B2-F0BA-DEE1-CC12-ABD0D10EA230}"/>
          </ac:spMkLst>
        </pc:spChg>
        <pc:spChg chg="mod">
          <ac:chgData name="Alfred Asterjadhi" userId="39de57b9-85c0-4fd1-aaac-8ca2b6560ad0" providerId="ADAL" clId="{BCDB2A5B-9FA9-479F-8128-39ADE0B134BB}" dt="2024-05-16T13:11:46.932" v="598" actId="20577"/>
          <ac:spMkLst>
            <pc:docMk/>
            <pc:sldMk cId="2749762055" sldId="1056"/>
            <ac:spMk id="11" creationId="{859DBFBC-BDC7-573D-6753-4C0C5A9B7B34}"/>
          </ac:spMkLst>
        </pc:spChg>
      </pc:sldChg>
      <pc:sldChg chg="addSp delSp modSp add mod chgLayout">
        <pc:chgData name="Alfred Asterjadhi" userId="39de57b9-85c0-4fd1-aaac-8ca2b6560ad0" providerId="ADAL" clId="{BCDB2A5B-9FA9-479F-8128-39ADE0B134BB}" dt="2024-05-16T15:21:34.219" v="1132"/>
        <pc:sldMkLst>
          <pc:docMk/>
          <pc:sldMk cId="995735487" sldId="1057"/>
        </pc:sldMkLst>
        <pc:spChg chg="add del mod">
          <ac:chgData name="Alfred Asterjadhi" userId="39de57b9-85c0-4fd1-aaac-8ca2b6560ad0" providerId="ADAL" clId="{BCDB2A5B-9FA9-479F-8128-39ADE0B134BB}" dt="2024-05-16T12:54:36.375" v="463" actId="6264"/>
          <ac:spMkLst>
            <pc:docMk/>
            <pc:sldMk cId="995735487" sldId="1057"/>
            <ac:spMk id="2" creationId="{5CEB5031-594A-1367-0ED3-4BDFFD9D6408}"/>
          </ac:spMkLst>
        </pc:spChg>
        <pc:spChg chg="mod ord">
          <ac:chgData name="Alfred Asterjadhi" userId="39de57b9-85c0-4fd1-aaac-8ca2b6560ad0" providerId="ADAL" clId="{BCDB2A5B-9FA9-479F-8128-39ADE0B134BB}" dt="2024-05-16T15:21:34.219" v="1132"/>
          <ac:spMkLst>
            <pc:docMk/>
            <pc:sldMk cId="995735487" sldId="1057"/>
            <ac:spMk id="3" creationId="{7F9AD3B2-F0BA-DEE1-CC12-ABD0D10EA230}"/>
          </ac:spMkLst>
        </pc:spChg>
        <pc:spChg chg="mod ord">
          <ac:chgData name="Alfred Asterjadhi" userId="39de57b9-85c0-4fd1-aaac-8ca2b6560ad0" providerId="ADAL" clId="{BCDB2A5B-9FA9-479F-8128-39ADE0B134BB}" dt="2024-05-16T12:54:36.375" v="463" actId="6264"/>
          <ac:spMkLst>
            <pc:docMk/>
            <pc:sldMk cId="995735487" sldId="1057"/>
            <ac:spMk id="4" creationId="{B76953ED-2003-8051-4162-F1D646E4B4DB}"/>
          </ac:spMkLst>
        </pc:spChg>
        <pc:spChg chg="mod ord">
          <ac:chgData name="Alfred Asterjadhi" userId="39de57b9-85c0-4fd1-aaac-8ca2b6560ad0" providerId="ADAL" clId="{BCDB2A5B-9FA9-479F-8128-39ADE0B134BB}" dt="2024-05-16T12:54:36.375" v="463" actId="6264"/>
          <ac:spMkLst>
            <pc:docMk/>
            <pc:sldMk cId="995735487" sldId="1057"/>
            <ac:spMk id="5" creationId="{88545ED6-7E09-138D-76F0-E06ED77F092D}"/>
          </ac:spMkLst>
        </pc:spChg>
        <pc:spChg chg="mod ord">
          <ac:chgData name="Alfred Asterjadhi" userId="39de57b9-85c0-4fd1-aaac-8ca2b6560ad0" providerId="ADAL" clId="{BCDB2A5B-9FA9-479F-8128-39ADE0B134BB}" dt="2024-05-16T12:54:36.375" v="463" actId="6264"/>
          <ac:spMkLst>
            <pc:docMk/>
            <pc:sldMk cId="995735487" sldId="1057"/>
            <ac:spMk id="6" creationId="{91A81384-F302-10D6-3B02-851D523436A7}"/>
          </ac:spMkLst>
        </pc:spChg>
        <pc:spChg chg="add del mod">
          <ac:chgData name="Alfred Asterjadhi" userId="39de57b9-85c0-4fd1-aaac-8ca2b6560ad0" providerId="ADAL" clId="{BCDB2A5B-9FA9-479F-8128-39ADE0B134BB}" dt="2024-05-16T12:54:36.375" v="463" actId="6264"/>
          <ac:spMkLst>
            <pc:docMk/>
            <pc:sldMk cId="995735487" sldId="1057"/>
            <ac:spMk id="7" creationId="{57DF112F-C4AA-3425-DF8E-0FE951038A07}"/>
          </ac:spMkLst>
        </pc:spChg>
        <pc:spChg chg="add del mod">
          <ac:chgData name="Alfred Asterjadhi" userId="39de57b9-85c0-4fd1-aaac-8ca2b6560ad0" providerId="ADAL" clId="{BCDB2A5B-9FA9-479F-8128-39ADE0B134BB}" dt="2024-05-16T12:54:36.375" v="463" actId="6264"/>
          <ac:spMkLst>
            <pc:docMk/>
            <pc:sldMk cId="995735487" sldId="1057"/>
            <ac:spMk id="8" creationId="{1B54D5F6-D049-DD2E-BE00-D03E72919C1A}"/>
          </ac:spMkLst>
        </pc:spChg>
        <pc:spChg chg="add del mod">
          <ac:chgData name="Alfred Asterjadhi" userId="39de57b9-85c0-4fd1-aaac-8ca2b6560ad0" providerId="ADAL" clId="{BCDB2A5B-9FA9-479F-8128-39ADE0B134BB}" dt="2024-05-16T12:54:36.375" v="463" actId="6264"/>
          <ac:spMkLst>
            <pc:docMk/>
            <pc:sldMk cId="995735487" sldId="1057"/>
            <ac:spMk id="9" creationId="{4F4EE6E3-BAF8-035F-7496-82FC618D9421}"/>
          </ac:spMkLst>
        </pc:spChg>
        <pc:spChg chg="add del mod">
          <ac:chgData name="Alfred Asterjadhi" userId="39de57b9-85c0-4fd1-aaac-8ca2b6560ad0" providerId="ADAL" clId="{BCDB2A5B-9FA9-479F-8128-39ADE0B134BB}" dt="2024-05-16T12:54:36.375" v="463" actId="6264"/>
          <ac:spMkLst>
            <pc:docMk/>
            <pc:sldMk cId="995735487" sldId="1057"/>
            <ac:spMk id="10" creationId="{D86D415D-DC13-F030-39B5-1A55C109B4B2}"/>
          </ac:spMkLst>
        </pc:spChg>
        <pc:spChg chg="mod ord">
          <ac:chgData name="Alfred Asterjadhi" userId="39de57b9-85c0-4fd1-aaac-8ca2b6560ad0" providerId="ADAL" clId="{BCDB2A5B-9FA9-479F-8128-39ADE0B134BB}" dt="2024-05-16T13:12:28.939" v="605" actId="20577"/>
          <ac:spMkLst>
            <pc:docMk/>
            <pc:sldMk cId="995735487" sldId="1057"/>
            <ac:spMk id="11" creationId="{859DBFBC-BDC7-573D-6753-4C0C5A9B7B34}"/>
          </ac:spMkLst>
        </pc:spChg>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pChg chg="add del mod">
          <ac:chgData name="Alfred Asterjadhi" userId="39de57b9-85c0-4fd1-aaac-8ca2b6560ad0" providerId="ADAL" clId="{BCDB2A5B-9FA9-479F-8128-39ADE0B134BB}" dt="2024-05-16T12:52:39.975" v="416" actId="6264"/>
          <ac:spMkLst>
            <pc:docMk/>
            <pc:sldMk cId="3789659758" sldId="1058"/>
            <ac:spMk id="2" creationId="{401359A2-CA89-063A-37C5-DEEAA545C29F}"/>
          </ac:spMkLst>
        </pc:spChg>
        <pc:spChg chg="mod ord">
          <ac:chgData name="Alfred Asterjadhi" userId="39de57b9-85c0-4fd1-aaac-8ca2b6560ad0" providerId="ADAL" clId="{BCDB2A5B-9FA9-479F-8128-39ADE0B134BB}" dt="2024-05-16T15:19:15.579" v="1100" actId="6549"/>
          <ac:spMkLst>
            <pc:docMk/>
            <pc:sldMk cId="3789659758" sldId="1058"/>
            <ac:spMk id="3" creationId="{7F9AD3B2-F0BA-DEE1-CC12-ABD0D10EA230}"/>
          </ac:spMkLst>
        </pc:spChg>
        <pc:spChg chg="mod ord">
          <ac:chgData name="Alfred Asterjadhi" userId="39de57b9-85c0-4fd1-aaac-8ca2b6560ad0" providerId="ADAL" clId="{BCDB2A5B-9FA9-479F-8128-39ADE0B134BB}" dt="2024-05-16T12:52:39.975" v="416" actId="6264"/>
          <ac:spMkLst>
            <pc:docMk/>
            <pc:sldMk cId="3789659758" sldId="1058"/>
            <ac:spMk id="4" creationId="{B76953ED-2003-8051-4162-F1D646E4B4DB}"/>
          </ac:spMkLst>
        </pc:spChg>
        <pc:spChg chg="mod ord">
          <ac:chgData name="Alfred Asterjadhi" userId="39de57b9-85c0-4fd1-aaac-8ca2b6560ad0" providerId="ADAL" clId="{BCDB2A5B-9FA9-479F-8128-39ADE0B134BB}" dt="2024-05-16T12:52:39.975" v="416" actId="6264"/>
          <ac:spMkLst>
            <pc:docMk/>
            <pc:sldMk cId="3789659758" sldId="1058"/>
            <ac:spMk id="5" creationId="{88545ED6-7E09-138D-76F0-E06ED77F092D}"/>
          </ac:spMkLst>
        </pc:spChg>
        <pc:spChg chg="mod ord">
          <ac:chgData name="Alfred Asterjadhi" userId="39de57b9-85c0-4fd1-aaac-8ca2b6560ad0" providerId="ADAL" clId="{BCDB2A5B-9FA9-479F-8128-39ADE0B134BB}" dt="2024-05-16T12:52:39.975" v="416" actId="6264"/>
          <ac:spMkLst>
            <pc:docMk/>
            <pc:sldMk cId="3789659758" sldId="1058"/>
            <ac:spMk id="6" creationId="{91A81384-F302-10D6-3B02-851D523436A7}"/>
          </ac:spMkLst>
        </pc:spChg>
        <pc:spChg chg="add del mod">
          <ac:chgData name="Alfred Asterjadhi" userId="39de57b9-85c0-4fd1-aaac-8ca2b6560ad0" providerId="ADAL" clId="{BCDB2A5B-9FA9-479F-8128-39ADE0B134BB}" dt="2024-05-16T12:52:39.975" v="416" actId="6264"/>
          <ac:spMkLst>
            <pc:docMk/>
            <pc:sldMk cId="3789659758" sldId="1058"/>
            <ac:spMk id="7" creationId="{9F6E642F-7E3D-855D-38AA-D220FE5B07FC}"/>
          </ac:spMkLst>
        </pc:spChg>
        <pc:spChg chg="add del mod">
          <ac:chgData name="Alfred Asterjadhi" userId="39de57b9-85c0-4fd1-aaac-8ca2b6560ad0" providerId="ADAL" clId="{BCDB2A5B-9FA9-479F-8128-39ADE0B134BB}" dt="2024-05-16T12:52:39.975" v="416" actId="6264"/>
          <ac:spMkLst>
            <pc:docMk/>
            <pc:sldMk cId="3789659758" sldId="1058"/>
            <ac:spMk id="8" creationId="{B3E092B3-23CD-D931-D351-BE7A9767A65D}"/>
          </ac:spMkLst>
        </pc:spChg>
        <pc:spChg chg="add del mod">
          <ac:chgData name="Alfred Asterjadhi" userId="39de57b9-85c0-4fd1-aaac-8ca2b6560ad0" providerId="ADAL" clId="{BCDB2A5B-9FA9-479F-8128-39ADE0B134BB}" dt="2024-05-16T12:52:39.975" v="416" actId="6264"/>
          <ac:spMkLst>
            <pc:docMk/>
            <pc:sldMk cId="3789659758" sldId="1058"/>
            <ac:spMk id="9" creationId="{3F17007A-5988-AD94-281A-422401A6EF33}"/>
          </ac:spMkLst>
        </pc:spChg>
        <pc:spChg chg="add del mod">
          <ac:chgData name="Alfred Asterjadhi" userId="39de57b9-85c0-4fd1-aaac-8ca2b6560ad0" providerId="ADAL" clId="{BCDB2A5B-9FA9-479F-8128-39ADE0B134BB}" dt="2024-05-16T12:52:39.975" v="416" actId="6264"/>
          <ac:spMkLst>
            <pc:docMk/>
            <pc:sldMk cId="3789659758" sldId="1058"/>
            <ac:spMk id="10" creationId="{30532891-C93E-694E-5C98-361DCCF5D566}"/>
          </ac:spMkLst>
        </pc:spChg>
        <pc:spChg chg="mod ord">
          <ac:chgData name="Alfred Asterjadhi" userId="39de57b9-85c0-4fd1-aaac-8ca2b6560ad0" providerId="ADAL" clId="{BCDB2A5B-9FA9-479F-8128-39ADE0B134BB}" dt="2024-05-16T13:11:48.987" v="599" actId="20577"/>
          <ac:spMkLst>
            <pc:docMk/>
            <pc:sldMk cId="3789659758" sldId="1058"/>
            <ac:spMk id="11" creationId="{859DBFBC-BDC7-573D-6753-4C0C5A9B7B34}"/>
          </ac:spMkLst>
        </pc:spChg>
      </pc:sldChg>
      <pc:sldChg chg="modSp add mod">
        <pc:chgData name="Alfred Asterjadhi" userId="39de57b9-85c0-4fd1-aaac-8ca2b6560ad0" providerId="ADAL" clId="{BCDB2A5B-9FA9-479F-8128-39ADE0B134BB}" dt="2024-05-16T14:58:08.504" v="775"/>
        <pc:sldMkLst>
          <pc:docMk/>
          <pc:sldMk cId="3951275379" sldId="1059"/>
        </pc:sldMkLst>
        <pc:spChg chg="mod">
          <ac:chgData name="Alfred Asterjadhi" userId="39de57b9-85c0-4fd1-aaac-8ca2b6560ad0" providerId="ADAL" clId="{BCDB2A5B-9FA9-479F-8128-39ADE0B134BB}" dt="2024-05-16T14:58:08.504" v="775"/>
          <ac:spMkLst>
            <pc:docMk/>
            <pc:sldMk cId="3951275379" sldId="1059"/>
            <ac:spMk id="3" creationId="{7F9AD3B2-F0BA-DEE1-CC12-ABD0D10EA230}"/>
          </ac:spMkLst>
        </pc:spChg>
        <pc:spChg chg="mod">
          <ac:chgData name="Alfred Asterjadhi" userId="39de57b9-85c0-4fd1-aaac-8ca2b6560ad0" providerId="ADAL" clId="{BCDB2A5B-9FA9-479F-8128-39ADE0B134BB}" dt="2024-05-16T13:10:44.455" v="585" actId="20577"/>
          <ac:spMkLst>
            <pc:docMk/>
            <pc:sldMk cId="3951275379" sldId="1059"/>
            <ac:spMk id="11" creationId="{859DBFBC-BDC7-573D-6753-4C0C5A9B7B34}"/>
          </ac:spMkLst>
        </pc:spChg>
      </pc:sldChg>
      <pc:sldChg chg="addSp delSp modSp add mod chgLayout">
        <pc:chgData name="Alfred Asterjadhi" userId="39de57b9-85c0-4fd1-aaac-8ca2b6560ad0" providerId="ADAL" clId="{BCDB2A5B-9FA9-479F-8128-39ADE0B134BB}" dt="2024-05-16T15:02:53.640" v="840"/>
        <pc:sldMkLst>
          <pc:docMk/>
          <pc:sldMk cId="2874620909" sldId="1060"/>
        </pc:sldMkLst>
        <pc:spChg chg="add del mod">
          <ac:chgData name="Alfred Asterjadhi" userId="39de57b9-85c0-4fd1-aaac-8ca2b6560ad0" providerId="ADAL" clId="{BCDB2A5B-9FA9-479F-8128-39ADE0B134BB}" dt="2024-05-16T13:00:30.170" v="521" actId="6264"/>
          <ac:spMkLst>
            <pc:docMk/>
            <pc:sldMk cId="2874620909" sldId="1060"/>
            <ac:spMk id="2" creationId="{EA33C701-09CE-3D6E-159B-EE35A294052B}"/>
          </ac:spMkLst>
        </pc:spChg>
        <pc:spChg chg="mod ord">
          <ac:chgData name="Alfred Asterjadhi" userId="39de57b9-85c0-4fd1-aaac-8ca2b6560ad0" providerId="ADAL" clId="{BCDB2A5B-9FA9-479F-8128-39ADE0B134BB}" dt="2024-05-16T15:02:53.640" v="840"/>
          <ac:spMkLst>
            <pc:docMk/>
            <pc:sldMk cId="2874620909" sldId="1060"/>
            <ac:spMk id="3" creationId="{7F9AD3B2-F0BA-DEE1-CC12-ABD0D10EA230}"/>
          </ac:spMkLst>
        </pc:spChg>
        <pc:spChg chg="mod ord">
          <ac:chgData name="Alfred Asterjadhi" userId="39de57b9-85c0-4fd1-aaac-8ca2b6560ad0" providerId="ADAL" clId="{BCDB2A5B-9FA9-479F-8128-39ADE0B134BB}" dt="2024-05-16T13:00:30.170" v="521" actId="6264"/>
          <ac:spMkLst>
            <pc:docMk/>
            <pc:sldMk cId="2874620909" sldId="1060"/>
            <ac:spMk id="4" creationId="{B76953ED-2003-8051-4162-F1D646E4B4DB}"/>
          </ac:spMkLst>
        </pc:spChg>
        <pc:spChg chg="mod ord">
          <ac:chgData name="Alfred Asterjadhi" userId="39de57b9-85c0-4fd1-aaac-8ca2b6560ad0" providerId="ADAL" clId="{BCDB2A5B-9FA9-479F-8128-39ADE0B134BB}" dt="2024-05-16T13:00:30.170" v="521" actId="6264"/>
          <ac:spMkLst>
            <pc:docMk/>
            <pc:sldMk cId="2874620909" sldId="1060"/>
            <ac:spMk id="5" creationId="{88545ED6-7E09-138D-76F0-E06ED77F092D}"/>
          </ac:spMkLst>
        </pc:spChg>
        <pc:spChg chg="mod ord">
          <ac:chgData name="Alfred Asterjadhi" userId="39de57b9-85c0-4fd1-aaac-8ca2b6560ad0" providerId="ADAL" clId="{BCDB2A5B-9FA9-479F-8128-39ADE0B134BB}" dt="2024-05-16T13:00:30.170" v="521" actId="6264"/>
          <ac:spMkLst>
            <pc:docMk/>
            <pc:sldMk cId="2874620909" sldId="1060"/>
            <ac:spMk id="6" creationId="{91A81384-F302-10D6-3B02-851D523436A7}"/>
          </ac:spMkLst>
        </pc:spChg>
        <pc:spChg chg="add del mod">
          <ac:chgData name="Alfred Asterjadhi" userId="39de57b9-85c0-4fd1-aaac-8ca2b6560ad0" providerId="ADAL" clId="{BCDB2A5B-9FA9-479F-8128-39ADE0B134BB}" dt="2024-05-16T13:00:30.170" v="521" actId="6264"/>
          <ac:spMkLst>
            <pc:docMk/>
            <pc:sldMk cId="2874620909" sldId="1060"/>
            <ac:spMk id="7" creationId="{F728FF9A-7370-471A-5074-819DC0986B58}"/>
          </ac:spMkLst>
        </pc:spChg>
        <pc:spChg chg="add del mod">
          <ac:chgData name="Alfred Asterjadhi" userId="39de57b9-85c0-4fd1-aaac-8ca2b6560ad0" providerId="ADAL" clId="{BCDB2A5B-9FA9-479F-8128-39ADE0B134BB}" dt="2024-05-16T13:00:30.170" v="521" actId="6264"/>
          <ac:spMkLst>
            <pc:docMk/>
            <pc:sldMk cId="2874620909" sldId="1060"/>
            <ac:spMk id="8" creationId="{946FB95A-A6D2-A017-117C-E6863954CF76}"/>
          </ac:spMkLst>
        </pc:spChg>
        <pc:spChg chg="add del mod">
          <ac:chgData name="Alfred Asterjadhi" userId="39de57b9-85c0-4fd1-aaac-8ca2b6560ad0" providerId="ADAL" clId="{BCDB2A5B-9FA9-479F-8128-39ADE0B134BB}" dt="2024-05-16T13:00:30.170" v="521" actId="6264"/>
          <ac:spMkLst>
            <pc:docMk/>
            <pc:sldMk cId="2874620909" sldId="1060"/>
            <ac:spMk id="9" creationId="{DE43BCEC-C5D5-147E-4467-15CC3C1F3592}"/>
          </ac:spMkLst>
        </pc:spChg>
        <pc:spChg chg="add del mod">
          <ac:chgData name="Alfred Asterjadhi" userId="39de57b9-85c0-4fd1-aaac-8ca2b6560ad0" providerId="ADAL" clId="{BCDB2A5B-9FA9-479F-8128-39ADE0B134BB}" dt="2024-05-16T13:00:30.170" v="521" actId="6264"/>
          <ac:spMkLst>
            <pc:docMk/>
            <pc:sldMk cId="2874620909" sldId="1060"/>
            <ac:spMk id="10" creationId="{17D27DD6-8911-0B9D-8A1B-BA7C307CF94B}"/>
          </ac:spMkLst>
        </pc:spChg>
        <pc:spChg chg="mod ord">
          <ac:chgData name="Alfred Asterjadhi" userId="39de57b9-85c0-4fd1-aaac-8ca2b6560ad0" providerId="ADAL" clId="{BCDB2A5B-9FA9-479F-8128-39ADE0B134BB}" dt="2024-05-16T13:11:32.116" v="593" actId="6549"/>
          <ac:spMkLst>
            <pc:docMk/>
            <pc:sldMk cId="2874620909" sldId="1060"/>
            <ac:spMk id="11" creationId="{859DBFBC-BDC7-573D-6753-4C0C5A9B7B34}"/>
          </ac:spMkLst>
        </pc:spChg>
      </pc:sldChg>
      <pc:sldChg chg="modSp add mod">
        <pc:chgData name="Alfred Asterjadhi" userId="39de57b9-85c0-4fd1-aaac-8ca2b6560ad0" providerId="ADAL" clId="{BCDB2A5B-9FA9-479F-8128-39ADE0B134BB}" dt="2024-05-16T15:09:45.905" v="957" actId="6549"/>
        <pc:sldMkLst>
          <pc:docMk/>
          <pc:sldMk cId="841343217" sldId="1061"/>
        </pc:sldMkLst>
        <pc:spChg chg="mod">
          <ac:chgData name="Alfred Asterjadhi" userId="39de57b9-85c0-4fd1-aaac-8ca2b6560ad0" providerId="ADAL" clId="{BCDB2A5B-9FA9-479F-8128-39ADE0B134BB}" dt="2024-05-16T15:09:45.905" v="957" actId="6549"/>
          <ac:spMkLst>
            <pc:docMk/>
            <pc:sldMk cId="841343217" sldId="1061"/>
            <ac:spMk id="3" creationId="{7F9AD3B2-F0BA-DEE1-CC12-ABD0D10EA230}"/>
          </ac:spMkLst>
        </pc:spChg>
        <pc:spChg chg="mod">
          <ac:chgData name="Alfred Asterjadhi" userId="39de57b9-85c0-4fd1-aaac-8ca2b6560ad0" providerId="ADAL" clId="{BCDB2A5B-9FA9-479F-8128-39ADE0B134BB}" dt="2024-05-16T13:11:42.965" v="596" actId="20577"/>
          <ac:spMkLst>
            <pc:docMk/>
            <pc:sldMk cId="841343217" sldId="1061"/>
            <ac:spMk id="11" creationId="{859DBFBC-BDC7-573D-6753-4C0C5A9B7B34}"/>
          </ac:spMkLst>
        </pc:spChg>
      </pc:sldChg>
      <pc:sldMasterChg chg="modSp mod">
        <pc:chgData name="Alfred Asterjadhi" userId="39de57b9-85c0-4fd1-aaac-8ca2b6560ad0" providerId="ADAL" clId="{BCDB2A5B-9FA9-479F-8128-39ADE0B134BB}" dt="2024-05-17T07:34:00.677" v="1134" actId="20577"/>
        <pc:sldMasterMkLst>
          <pc:docMk/>
          <pc:sldMasterMk cId="0" sldId="2147483656"/>
        </pc:sldMasterMkLst>
        <pc:spChg chg="mod">
          <ac:chgData name="Alfred Asterjadhi" userId="39de57b9-85c0-4fd1-aaac-8ca2b6560ad0" providerId="ADAL" clId="{BCDB2A5B-9FA9-479F-8128-39ADE0B134BB}" dt="2024-05-17T07:34:00.677" v="1134" actId="20577"/>
          <ac:spMkLst>
            <pc:docMk/>
            <pc:sldMasterMk cId="0" sldId="2147483656"/>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56"/>
        </pc:sldMasterMkLst>
        <pc:spChg chg="mod">
          <ac:chgData name="Alfred Asterjadhi" userId="39de57b9-85c0-4fd1-aaac-8ca2b6560ad0" providerId="ADAL" clId="{570731C7-F871-42F1-9270-11458313F9A9}" dt="2023-07-26T16:22:41.835" v="19893" actId="20577"/>
          <ac:spMkLst>
            <pc:docMk/>
            <pc:sldMasterMk cId="0" sldId="2147483656"/>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56"/>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pChg chg="mod">
          <ac:chgData name="Alfred Asterjadhi" userId="39de57b9-85c0-4fd1-aaac-8ca2b6560ad0" providerId="ADAL" clId="{0A13E47B-3FF0-4549-A204-02530860F021}" dt="2024-06-06T18:29:10.804" v="89" actId="20577"/>
          <ac:spMkLst>
            <pc:docMk/>
            <pc:sldMk cId="3650751829" sldId="1054"/>
            <ac:spMk id="3" creationId="{7F9AD3B2-F0BA-DEE1-CC12-ABD0D10EA230}"/>
          </ac:spMkLst>
        </pc:spChg>
      </pc:sldChg>
      <pc:sldChg chg="modSp mod">
        <pc:chgData name="Alfred Asterjadhi" userId="39de57b9-85c0-4fd1-aaac-8ca2b6560ad0" providerId="ADAL" clId="{0A13E47B-3FF0-4549-A204-02530860F021}" dt="2024-06-06T18:28:52.717" v="88" actId="20577"/>
        <pc:sldMkLst>
          <pc:docMk/>
          <pc:sldMk cId="982683574" sldId="1055"/>
        </pc:sldMkLst>
        <pc:spChg chg="mod">
          <ac:chgData name="Alfred Asterjadhi" userId="39de57b9-85c0-4fd1-aaac-8ca2b6560ad0" providerId="ADAL" clId="{0A13E47B-3FF0-4549-A204-02530860F021}" dt="2024-06-06T18:28:52.717" v="88" actId="20577"/>
          <ac:spMkLst>
            <pc:docMk/>
            <pc:sldMk cId="982683574" sldId="1055"/>
            <ac:spMk id="3" creationId="{7F9AD3B2-F0BA-DEE1-CC12-ABD0D10EA230}"/>
          </ac:spMkLst>
        </pc:spChg>
      </pc:sldChg>
      <pc:sldMasterChg chg="modSp mod">
        <pc:chgData name="Alfred Asterjadhi" userId="39de57b9-85c0-4fd1-aaac-8ca2b6560ad0" providerId="ADAL" clId="{0A13E47B-3FF0-4549-A204-02530860F021}" dt="2024-06-04T19:22:57.920" v="87" actId="20577"/>
        <pc:sldMasterMkLst>
          <pc:docMk/>
          <pc:sldMasterMk cId="0" sldId="2147483656"/>
        </pc:sldMasterMkLst>
        <pc:spChg chg="mod">
          <ac:chgData name="Alfred Asterjadhi" userId="39de57b9-85c0-4fd1-aaac-8ca2b6560ad0" providerId="ADAL" clId="{0A13E47B-3FF0-4549-A204-02530860F021}" dt="2024-06-04T19:22:57.920" v="87" actId="20577"/>
          <ac:spMkLst>
            <pc:docMk/>
            <pc:sldMasterMk cId="0" sldId="2147483656"/>
            <ac:spMk id="10" creationId="{00000000-0000-0000-0000-000000000000}"/>
          </ac:spMkLst>
        </pc:spChg>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8-05T20:48:22.295" v="1511" actId="404"/>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pChg chg="mod">
          <ac:chgData name="Alfred Asterjadhi" userId="39de57b9-85c0-4fd1-aaac-8ca2b6560ad0" providerId="ADAL" clId="{D81544A4-3A38-4468-9CA7-5E97E012240A}" dt="2024-07-18T15:50:32.972" v="7" actId="20577"/>
          <ac:spMkLst>
            <pc:docMk/>
            <pc:sldMk cId="1101181296" sldId="1062"/>
            <ac:spMk id="6" creationId="{7488035E-BDAD-477C-AA55-E8989C4B7B8C}"/>
          </ac:spMkLst>
        </pc:spChg>
        <pc:spChg chg="mod">
          <ac:chgData name="Alfred Asterjadhi" userId="39de57b9-85c0-4fd1-aaac-8ca2b6560ad0" providerId="ADAL" clId="{D81544A4-3A38-4468-9CA7-5E97E012240A}" dt="2024-07-18T15:50:40.059" v="14" actId="6549"/>
          <ac:spMkLst>
            <pc:docMk/>
            <pc:sldMk cId="1101181296" sldId="1062"/>
            <ac:spMk id="7" creationId="{3126AA10-DC1C-4E34-80DA-B427588F2BD9}"/>
          </ac:spMkLst>
        </pc:spChg>
      </pc:sldChg>
      <pc:sldChg chg="addSp delSp modSp add mod chgLayout">
        <pc:chgData name="Alfred Asterjadhi" userId="39de57b9-85c0-4fd1-aaac-8ca2b6560ad0" providerId="ADAL" clId="{D81544A4-3A38-4468-9CA7-5E97E012240A}" dt="2024-07-18T23:26:02.967" v="1488"/>
        <pc:sldMkLst>
          <pc:docMk/>
          <pc:sldMk cId="364648817" sldId="1063"/>
        </pc:sldMkLst>
        <pc:spChg chg="add del mod">
          <ac:chgData name="Alfred Asterjadhi" userId="39de57b9-85c0-4fd1-aaac-8ca2b6560ad0" providerId="ADAL" clId="{D81544A4-3A38-4468-9CA7-5E97E012240A}" dt="2024-07-18T15:51:53.824" v="49" actId="6264"/>
          <ac:spMkLst>
            <pc:docMk/>
            <pc:sldMk cId="364648817" sldId="1063"/>
            <ac:spMk id="2" creationId="{DFE59DC1-D6CF-829B-87AA-10807C842A51}"/>
          </ac:spMkLst>
        </pc:spChg>
        <pc:spChg chg="mod ord">
          <ac:chgData name="Alfred Asterjadhi" userId="39de57b9-85c0-4fd1-aaac-8ca2b6560ad0" providerId="ADAL" clId="{D81544A4-3A38-4468-9CA7-5E97E012240A}" dt="2024-07-18T20:35:54.443" v="1000" actId="20577"/>
          <ac:spMkLst>
            <pc:docMk/>
            <pc:sldMk cId="364648817" sldId="1063"/>
            <ac:spMk id="3" creationId="{7F9AD3B2-F0BA-DEE1-CC12-ABD0D10EA230}"/>
          </ac:spMkLst>
        </pc:spChg>
        <pc:spChg chg="mod ord">
          <ac:chgData name="Alfred Asterjadhi" userId="39de57b9-85c0-4fd1-aaac-8ca2b6560ad0" providerId="ADAL" clId="{D81544A4-3A38-4468-9CA7-5E97E012240A}" dt="2024-07-18T15:51:53.824" v="49" actId="6264"/>
          <ac:spMkLst>
            <pc:docMk/>
            <pc:sldMk cId="364648817" sldId="1063"/>
            <ac:spMk id="4" creationId="{B76953ED-2003-8051-4162-F1D646E4B4DB}"/>
          </ac:spMkLst>
        </pc:spChg>
        <pc:spChg chg="mod ord">
          <ac:chgData name="Alfred Asterjadhi" userId="39de57b9-85c0-4fd1-aaac-8ca2b6560ad0" providerId="ADAL" clId="{D81544A4-3A38-4468-9CA7-5E97E012240A}" dt="2024-07-18T15:51:53.824" v="49" actId="6264"/>
          <ac:spMkLst>
            <pc:docMk/>
            <pc:sldMk cId="364648817" sldId="1063"/>
            <ac:spMk id="5" creationId="{88545ED6-7E09-138D-76F0-E06ED77F092D}"/>
          </ac:spMkLst>
        </pc:spChg>
        <pc:spChg chg="mod ord">
          <ac:chgData name="Alfred Asterjadhi" userId="39de57b9-85c0-4fd1-aaac-8ca2b6560ad0" providerId="ADAL" clId="{D81544A4-3A38-4468-9CA7-5E97E012240A}" dt="2024-07-18T23:26:02.967" v="1488"/>
          <ac:spMkLst>
            <pc:docMk/>
            <pc:sldMk cId="364648817" sldId="1063"/>
            <ac:spMk id="6" creationId="{91A81384-F302-10D6-3B02-851D523436A7}"/>
          </ac:spMkLst>
        </pc:spChg>
        <pc:spChg chg="add del mod">
          <ac:chgData name="Alfred Asterjadhi" userId="39de57b9-85c0-4fd1-aaac-8ca2b6560ad0" providerId="ADAL" clId="{D81544A4-3A38-4468-9CA7-5E97E012240A}" dt="2024-07-18T15:51:53.824" v="49" actId="6264"/>
          <ac:spMkLst>
            <pc:docMk/>
            <pc:sldMk cId="364648817" sldId="1063"/>
            <ac:spMk id="7" creationId="{882603D3-586C-7C9A-E8BF-9E3FDAC1520A}"/>
          </ac:spMkLst>
        </pc:spChg>
        <pc:spChg chg="add del mod">
          <ac:chgData name="Alfred Asterjadhi" userId="39de57b9-85c0-4fd1-aaac-8ca2b6560ad0" providerId="ADAL" clId="{D81544A4-3A38-4468-9CA7-5E97E012240A}" dt="2024-07-18T15:51:53.824" v="49" actId="6264"/>
          <ac:spMkLst>
            <pc:docMk/>
            <pc:sldMk cId="364648817" sldId="1063"/>
            <ac:spMk id="8" creationId="{F026B2E9-D3FF-DF0D-1D43-CE2990440DD8}"/>
          </ac:spMkLst>
        </pc:spChg>
        <pc:spChg chg="add del mod">
          <ac:chgData name="Alfred Asterjadhi" userId="39de57b9-85c0-4fd1-aaac-8ca2b6560ad0" providerId="ADAL" clId="{D81544A4-3A38-4468-9CA7-5E97E012240A}" dt="2024-07-18T15:51:53.824" v="49" actId="6264"/>
          <ac:spMkLst>
            <pc:docMk/>
            <pc:sldMk cId="364648817" sldId="1063"/>
            <ac:spMk id="9" creationId="{B2D0888E-6C86-AF8B-BE06-519639AD36CF}"/>
          </ac:spMkLst>
        </pc:spChg>
        <pc:spChg chg="add del mod">
          <ac:chgData name="Alfred Asterjadhi" userId="39de57b9-85c0-4fd1-aaac-8ca2b6560ad0" providerId="ADAL" clId="{D81544A4-3A38-4468-9CA7-5E97E012240A}" dt="2024-07-18T15:51:53.824" v="49" actId="6264"/>
          <ac:spMkLst>
            <pc:docMk/>
            <pc:sldMk cId="364648817" sldId="1063"/>
            <ac:spMk id="10" creationId="{6A1B1776-8677-B6BB-ADB8-95B76E019E35}"/>
          </ac:spMkLst>
        </pc:spChg>
        <pc:spChg chg="mod ord">
          <ac:chgData name="Alfred Asterjadhi" userId="39de57b9-85c0-4fd1-aaac-8ca2b6560ad0" providerId="ADAL" clId="{D81544A4-3A38-4468-9CA7-5E97E012240A}" dt="2024-07-18T17:02:31.643" v="447" actId="20577"/>
          <ac:spMkLst>
            <pc:docMk/>
            <pc:sldMk cId="364648817" sldId="1063"/>
            <ac:spMk id="11" creationId="{859DBFBC-BDC7-573D-6753-4C0C5A9B7B34}"/>
          </ac:spMkLst>
        </pc:spChg>
      </pc:sldChg>
      <pc:sldChg chg="addSp delSp modSp new mod chgLayout">
        <pc:chgData name="Alfred Asterjadhi" userId="39de57b9-85c0-4fd1-aaac-8ca2b6560ad0" providerId="ADAL" clId="{D81544A4-3A38-4468-9CA7-5E97E012240A}" dt="2024-07-18T23:26:04.122" v="1489"/>
        <pc:sldMkLst>
          <pc:docMk/>
          <pc:sldMk cId="3289952118" sldId="1064"/>
        </pc:sldMkLst>
        <pc:spChg chg="del">
          <ac:chgData name="Alfred Asterjadhi" userId="39de57b9-85c0-4fd1-aaac-8ca2b6560ad0" providerId="ADAL" clId="{D81544A4-3A38-4468-9CA7-5E97E012240A}" dt="2024-07-18T15:53:48.715" v="105" actId="6264"/>
          <ac:spMkLst>
            <pc:docMk/>
            <pc:sldMk cId="3289952118" sldId="1064"/>
            <ac:spMk id="2" creationId="{DC867254-4EF4-747A-3530-F1202BC4BFFD}"/>
          </ac:spMkLst>
        </pc:spChg>
        <pc:spChg chg="mod ord">
          <ac:chgData name="Alfred Asterjadhi" userId="39de57b9-85c0-4fd1-aaac-8ca2b6560ad0" providerId="ADAL" clId="{D81544A4-3A38-4468-9CA7-5E97E012240A}" dt="2024-07-18T20:39:25.685" v="1047"/>
          <ac:spMkLst>
            <pc:docMk/>
            <pc:sldMk cId="3289952118" sldId="1064"/>
            <ac:spMk id="3" creationId="{08F09288-6E98-C717-1CAF-727DE9C9452A}"/>
          </ac:spMkLst>
        </pc:spChg>
        <pc:spChg chg="mod ord">
          <ac:chgData name="Alfred Asterjadhi" userId="39de57b9-85c0-4fd1-aaac-8ca2b6560ad0" providerId="ADAL" clId="{D81544A4-3A38-4468-9CA7-5E97E012240A}" dt="2024-07-18T15:53:48.715" v="105" actId="6264"/>
          <ac:spMkLst>
            <pc:docMk/>
            <pc:sldMk cId="3289952118" sldId="1064"/>
            <ac:spMk id="4" creationId="{5E504FD3-ED8D-FA13-F8E2-632655824DFB}"/>
          </ac:spMkLst>
        </pc:spChg>
        <pc:spChg chg="mod ord">
          <ac:chgData name="Alfred Asterjadhi" userId="39de57b9-85c0-4fd1-aaac-8ca2b6560ad0" providerId="ADAL" clId="{D81544A4-3A38-4468-9CA7-5E97E012240A}" dt="2024-07-18T15:53:48.715" v="105" actId="6264"/>
          <ac:spMkLst>
            <pc:docMk/>
            <pc:sldMk cId="3289952118" sldId="1064"/>
            <ac:spMk id="5" creationId="{59B559F2-4028-3035-B29B-54F496BBB975}"/>
          </ac:spMkLst>
        </pc:spChg>
        <pc:spChg chg="mod ord">
          <ac:chgData name="Alfred Asterjadhi" userId="39de57b9-85c0-4fd1-aaac-8ca2b6560ad0" providerId="ADAL" clId="{D81544A4-3A38-4468-9CA7-5E97E012240A}" dt="2024-07-18T23:26:04.122" v="1489"/>
          <ac:spMkLst>
            <pc:docMk/>
            <pc:sldMk cId="3289952118" sldId="1064"/>
            <ac:spMk id="6" creationId="{2FAC397F-3198-AF8F-F97C-F649F0F1251E}"/>
          </ac:spMkLst>
        </pc:spChg>
        <pc:spChg chg="add del mod">
          <ac:chgData name="Alfred Asterjadhi" userId="39de57b9-85c0-4fd1-aaac-8ca2b6560ad0" providerId="ADAL" clId="{D81544A4-3A38-4468-9CA7-5E97E012240A}" dt="2024-07-18T15:53:48.715" v="105" actId="6264"/>
          <ac:spMkLst>
            <pc:docMk/>
            <pc:sldMk cId="3289952118" sldId="1064"/>
            <ac:spMk id="7" creationId="{FC42ED58-C2E6-23B7-E5CF-897A93CD977C}"/>
          </ac:spMkLst>
        </pc:spChg>
        <pc:spChg chg="add del mod">
          <ac:chgData name="Alfred Asterjadhi" userId="39de57b9-85c0-4fd1-aaac-8ca2b6560ad0" providerId="ADAL" clId="{D81544A4-3A38-4468-9CA7-5E97E012240A}" dt="2024-07-18T15:53:48.715" v="105" actId="6264"/>
          <ac:spMkLst>
            <pc:docMk/>
            <pc:sldMk cId="3289952118" sldId="1064"/>
            <ac:spMk id="8" creationId="{D858FA7C-09EB-13B8-E19D-F4F2E3304381}"/>
          </ac:spMkLst>
        </pc:spChg>
        <pc:spChg chg="add del mod">
          <ac:chgData name="Alfred Asterjadhi" userId="39de57b9-85c0-4fd1-aaac-8ca2b6560ad0" providerId="ADAL" clId="{D81544A4-3A38-4468-9CA7-5E97E012240A}" dt="2024-07-18T15:53:48.715" v="105" actId="6264"/>
          <ac:spMkLst>
            <pc:docMk/>
            <pc:sldMk cId="3289952118" sldId="1064"/>
            <ac:spMk id="9" creationId="{E8BC1387-F6E5-250D-FE0B-2E559B6818D6}"/>
          </ac:spMkLst>
        </pc:spChg>
        <pc:spChg chg="add del mod">
          <ac:chgData name="Alfred Asterjadhi" userId="39de57b9-85c0-4fd1-aaac-8ca2b6560ad0" providerId="ADAL" clId="{D81544A4-3A38-4468-9CA7-5E97E012240A}" dt="2024-07-18T15:53:48.715" v="105" actId="6264"/>
          <ac:spMkLst>
            <pc:docMk/>
            <pc:sldMk cId="3289952118" sldId="1064"/>
            <ac:spMk id="10" creationId="{C07B2638-A34F-2794-40A9-7B978D0634C0}"/>
          </ac:spMkLst>
        </pc:spChg>
        <pc:spChg chg="add mod ord">
          <ac:chgData name="Alfred Asterjadhi" userId="39de57b9-85c0-4fd1-aaac-8ca2b6560ad0" providerId="ADAL" clId="{D81544A4-3A38-4468-9CA7-5E97E012240A}" dt="2024-07-18T17:05:01.169" v="449" actId="20577"/>
          <ac:spMkLst>
            <pc:docMk/>
            <pc:sldMk cId="3289952118" sldId="1064"/>
            <ac:spMk id="11" creationId="{1EF1302D-AF1D-69BA-9A7A-CF3125F59DB8}"/>
          </ac:spMkLst>
        </pc:spChg>
      </pc:sldChg>
      <pc:sldChg chg="addSp delSp modSp new mod chgLayout">
        <pc:chgData name="Alfred Asterjadhi" userId="39de57b9-85c0-4fd1-aaac-8ca2b6560ad0" providerId="ADAL" clId="{D81544A4-3A38-4468-9CA7-5E97E012240A}" dt="2024-08-05T20:48:22.295" v="1511" actId="404"/>
        <pc:sldMkLst>
          <pc:docMk/>
          <pc:sldMk cId="2954827059" sldId="1065"/>
        </pc:sldMkLst>
        <pc:spChg chg="del">
          <ac:chgData name="Alfred Asterjadhi" userId="39de57b9-85c0-4fd1-aaac-8ca2b6560ad0" providerId="ADAL" clId="{D81544A4-3A38-4468-9CA7-5E97E012240A}" dt="2024-07-18T15:56:59.513" v="143" actId="6264"/>
          <ac:spMkLst>
            <pc:docMk/>
            <pc:sldMk cId="2954827059" sldId="1065"/>
            <ac:spMk id="2" creationId="{BBF0BEAF-40F1-B30F-401D-32FB31F1D808}"/>
          </ac:spMkLst>
        </pc:spChg>
        <pc:spChg chg="mod ord">
          <ac:chgData name="Alfred Asterjadhi" userId="39de57b9-85c0-4fd1-aaac-8ca2b6560ad0" providerId="ADAL" clId="{D81544A4-3A38-4468-9CA7-5E97E012240A}" dt="2024-08-05T20:48:22.295" v="1511" actId="404"/>
          <ac:spMkLst>
            <pc:docMk/>
            <pc:sldMk cId="2954827059" sldId="1065"/>
            <ac:spMk id="3" creationId="{590FEE84-82BD-180A-84E8-F2F98016DDFC}"/>
          </ac:spMkLst>
        </pc:spChg>
        <pc:spChg chg="mod ord">
          <ac:chgData name="Alfred Asterjadhi" userId="39de57b9-85c0-4fd1-aaac-8ca2b6560ad0" providerId="ADAL" clId="{D81544A4-3A38-4468-9CA7-5E97E012240A}" dt="2024-07-18T15:56:59.513" v="143" actId="6264"/>
          <ac:spMkLst>
            <pc:docMk/>
            <pc:sldMk cId="2954827059" sldId="1065"/>
            <ac:spMk id="4" creationId="{20458DA6-0B58-D989-7AE7-CAEBD0449D6C}"/>
          </ac:spMkLst>
        </pc:spChg>
        <pc:spChg chg="mod ord">
          <ac:chgData name="Alfred Asterjadhi" userId="39de57b9-85c0-4fd1-aaac-8ca2b6560ad0" providerId="ADAL" clId="{D81544A4-3A38-4468-9CA7-5E97E012240A}" dt="2024-07-18T15:56:59.513" v="143" actId="6264"/>
          <ac:spMkLst>
            <pc:docMk/>
            <pc:sldMk cId="2954827059" sldId="1065"/>
            <ac:spMk id="5" creationId="{3631ED9C-4C4D-26BB-5158-385D77E768E2}"/>
          </ac:spMkLst>
        </pc:spChg>
        <pc:spChg chg="mod ord">
          <ac:chgData name="Alfred Asterjadhi" userId="39de57b9-85c0-4fd1-aaac-8ca2b6560ad0" providerId="ADAL" clId="{D81544A4-3A38-4468-9CA7-5E97E012240A}" dt="2024-07-18T23:26:05.248" v="1490"/>
          <ac:spMkLst>
            <pc:docMk/>
            <pc:sldMk cId="2954827059" sldId="1065"/>
            <ac:spMk id="6" creationId="{729AE8CD-D8A5-43CA-A62C-09EBA1D4ED6F}"/>
          </ac:spMkLst>
        </pc:spChg>
        <pc:spChg chg="add del mod">
          <ac:chgData name="Alfred Asterjadhi" userId="39de57b9-85c0-4fd1-aaac-8ca2b6560ad0" providerId="ADAL" clId="{D81544A4-3A38-4468-9CA7-5E97E012240A}" dt="2024-07-18T15:56:59.513" v="143" actId="6264"/>
          <ac:spMkLst>
            <pc:docMk/>
            <pc:sldMk cId="2954827059" sldId="1065"/>
            <ac:spMk id="7" creationId="{05D9701E-B1FF-46C4-80B4-7962A966BDA1}"/>
          </ac:spMkLst>
        </pc:spChg>
        <pc:spChg chg="add del mod">
          <ac:chgData name="Alfred Asterjadhi" userId="39de57b9-85c0-4fd1-aaac-8ca2b6560ad0" providerId="ADAL" clId="{D81544A4-3A38-4468-9CA7-5E97E012240A}" dt="2024-07-18T15:56:59.513" v="143" actId="6264"/>
          <ac:spMkLst>
            <pc:docMk/>
            <pc:sldMk cId="2954827059" sldId="1065"/>
            <ac:spMk id="8" creationId="{3E50D372-8086-AFF9-EC17-1E483601FA3E}"/>
          </ac:spMkLst>
        </pc:spChg>
        <pc:spChg chg="add del mod">
          <ac:chgData name="Alfred Asterjadhi" userId="39de57b9-85c0-4fd1-aaac-8ca2b6560ad0" providerId="ADAL" clId="{D81544A4-3A38-4468-9CA7-5E97E012240A}" dt="2024-07-18T15:56:59.513" v="143" actId="6264"/>
          <ac:spMkLst>
            <pc:docMk/>
            <pc:sldMk cId="2954827059" sldId="1065"/>
            <ac:spMk id="9" creationId="{58586490-155A-CA56-BA00-03E0F68900F4}"/>
          </ac:spMkLst>
        </pc:spChg>
        <pc:spChg chg="add del mod">
          <ac:chgData name="Alfred Asterjadhi" userId="39de57b9-85c0-4fd1-aaac-8ca2b6560ad0" providerId="ADAL" clId="{D81544A4-3A38-4468-9CA7-5E97E012240A}" dt="2024-07-18T15:56:59.513" v="143" actId="6264"/>
          <ac:spMkLst>
            <pc:docMk/>
            <pc:sldMk cId="2954827059" sldId="1065"/>
            <ac:spMk id="10" creationId="{306B323F-705F-B87E-8213-1DE960FBF219}"/>
          </ac:spMkLst>
        </pc:spChg>
        <pc:spChg chg="add mod ord">
          <ac:chgData name="Alfred Asterjadhi" userId="39de57b9-85c0-4fd1-aaac-8ca2b6560ad0" providerId="ADAL" clId="{D81544A4-3A38-4468-9CA7-5E97E012240A}" dt="2024-07-18T17:05:21.442" v="458" actId="6549"/>
          <ac:spMkLst>
            <pc:docMk/>
            <pc:sldMk cId="2954827059" sldId="1065"/>
            <ac:spMk id="11" creationId="{03AFB35A-003D-623B-2D8C-4D919D328287}"/>
          </ac:spMkLst>
        </pc:spChg>
      </pc:sldChg>
      <pc:sldChg chg="modSp new del mod">
        <pc:chgData name="Alfred Asterjadhi" userId="39de57b9-85c0-4fd1-aaac-8ca2b6560ad0" providerId="ADAL" clId="{D81544A4-3A38-4468-9CA7-5E97E012240A}" dt="2024-07-18T16:54:24.160" v="261" actId="2696"/>
        <pc:sldMkLst>
          <pc:docMk/>
          <pc:sldMk cId="242353846" sldId="1066"/>
        </pc:sldMkLst>
        <pc:spChg chg="mod">
          <ac:chgData name="Alfred Asterjadhi" userId="39de57b9-85c0-4fd1-aaac-8ca2b6560ad0" providerId="ADAL" clId="{D81544A4-3A38-4468-9CA7-5E97E012240A}" dt="2024-07-18T16:53:57.038" v="255" actId="20577"/>
          <ac:spMkLst>
            <pc:docMk/>
            <pc:sldMk cId="242353846" sldId="1066"/>
            <ac:spMk id="2" creationId="{8BA61957-C865-611D-1A28-4F330F3F07B1}"/>
          </ac:spMkLst>
        </pc:spChg>
        <pc:spChg chg="mod">
          <ac:chgData name="Alfred Asterjadhi" userId="39de57b9-85c0-4fd1-aaac-8ca2b6560ad0" providerId="ADAL" clId="{D81544A4-3A38-4468-9CA7-5E97E012240A}" dt="2024-07-18T16:05:19.987" v="199"/>
          <ac:spMkLst>
            <pc:docMk/>
            <pc:sldMk cId="242353846" sldId="1066"/>
            <ac:spMk id="3" creationId="{F301AA04-CB99-A7E4-7C50-BBF7DBA2BB65}"/>
          </ac:spMkLst>
        </pc:spChg>
      </pc:sldChg>
      <pc:sldChg chg="modSp add mod">
        <pc:chgData name="Alfred Asterjadhi" userId="39de57b9-85c0-4fd1-aaac-8ca2b6560ad0" providerId="ADAL" clId="{D81544A4-3A38-4468-9CA7-5E97E012240A}" dt="2024-07-18T23:25:56.780" v="1483"/>
        <pc:sldMkLst>
          <pc:docMk/>
          <pc:sldMk cId="2417046986" sldId="1066"/>
        </pc:sldMkLst>
        <pc:spChg chg="mod">
          <ac:chgData name="Alfred Asterjadhi" userId="39de57b9-85c0-4fd1-aaac-8ca2b6560ad0" providerId="ADAL" clId="{D81544A4-3A38-4468-9CA7-5E97E012240A}" dt="2024-07-18T16:54:39.882" v="276" actId="20577"/>
          <ac:spMkLst>
            <pc:docMk/>
            <pc:sldMk cId="2417046986" sldId="1066"/>
            <ac:spMk id="2" creationId="{8BA61957-C865-611D-1A28-4F330F3F07B1}"/>
          </ac:spMkLst>
        </pc:spChg>
        <pc:spChg chg="mod">
          <ac:chgData name="Alfred Asterjadhi" userId="39de57b9-85c0-4fd1-aaac-8ca2b6560ad0" providerId="ADAL" clId="{D81544A4-3A38-4468-9CA7-5E97E012240A}" dt="2024-07-18T20:10:53.657" v="672"/>
          <ac:spMkLst>
            <pc:docMk/>
            <pc:sldMk cId="2417046986" sldId="1066"/>
            <ac:spMk id="3" creationId="{F301AA04-CB99-A7E4-7C50-BBF7DBA2BB65}"/>
          </ac:spMkLst>
        </pc:spChg>
        <pc:spChg chg="mod">
          <ac:chgData name="Alfred Asterjadhi" userId="39de57b9-85c0-4fd1-aaac-8ca2b6560ad0" providerId="ADAL" clId="{D81544A4-3A38-4468-9CA7-5E97E012240A}" dt="2024-07-18T23:25:56.780" v="1483"/>
          <ac:spMkLst>
            <pc:docMk/>
            <pc:sldMk cId="2417046986" sldId="1066"/>
            <ac:spMk id="6" creationId="{3497CEEB-1384-EBF6-2A52-435296F77AA6}"/>
          </ac:spMkLst>
        </pc:spChg>
      </pc:sldChg>
      <pc:sldChg chg="modSp new del mod">
        <pc:chgData name="Alfred Asterjadhi" userId="39de57b9-85c0-4fd1-aaac-8ca2b6560ad0" providerId="ADAL" clId="{D81544A4-3A38-4468-9CA7-5E97E012240A}" dt="2024-07-18T16:54:24.160" v="261" actId="2696"/>
        <pc:sldMkLst>
          <pc:docMk/>
          <pc:sldMk cId="302339176" sldId="1067"/>
        </pc:sldMkLst>
        <pc:spChg chg="mod">
          <ac:chgData name="Alfred Asterjadhi" userId="39de57b9-85c0-4fd1-aaac-8ca2b6560ad0" providerId="ADAL" clId="{D81544A4-3A38-4468-9CA7-5E97E012240A}" dt="2024-07-18T16:43:11.187" v="244" actId="20577"/>
          <ac:spMkLst>
            <pc:docMk/>
            <pc:sldMk cId="302339176" sldId="1067"/>
            <ac:spMk id="2" creationId="{A56BBCFB-125E-0CB7-7C85-FDB95EAE86E8}"/>
          </ac:spMkLst>
        </pc:spChg>
        <pc:spChg chg="mod">
          <ac:chgData name="Alfred Asterjadhi" userId="39de57b9-85c0-4fd1-aaac-8ca2b6560ad0" providerId="ADAL" clId="{D81544A4-3A38-4468-9CA7-5E97E012240A}" dt="2024-07-18T16:07:03.145" v="223"/>
          <ac:spMkLst>
            <pc:docMk/>
            <pc:sldMk cId="302339176" sldId="1067"/>
            <ac:spMk id="3" creationId="{A83D9EA5-D797-D894-AD41-DCA5BE4AF806}"/>
          </ac:spMkLst>
        </pc:spChg>
      </pc:sldChg>
      <pc:sldChg chg="addSp delSp modSp add mod chgLayout">
        <pc:chgData name="Alfred Asterjadhi" userId="39de57b9-85c0-4fd1-aaac-8ca2b6560ad0" providerId="ADAL" clId="{D81544A4-3A38-4468-9CA7-5E97E012240A}" dt="2024-07-18T23:26:01.809" v="1487"/>
        <pc:sldMkLst>
          <pc:docMk/>
          <pc:sldMk cId="3366167502" sldId="1067"/>
        </pc:sldMkLst>
        <pc:spChg chg="mod ord">
          <ac:chgData name="Alfred Asterjadhi" userId="39de57b9-85c0-4fd1-aaac-8ca2b6560ad0" providerId="ADAL" clId="{D81544A4-3A38-4468-9CA7-5E97E012240A}" dt="2024-07-18T17:00:54.435" v="419" actId="6264"/>
          <ac:spMkLst>
            <pc:docMk/>
            <pc:sldMk cId="3366167502" sldId="1067"/>
            <ac:spMk id="2" creationId="{A56BBCFB-125E-0CB7-7C85-FDB95EAE86E8}"/>
          </ac:spMkLst>
        </pc:spChg>
        <pc:spChg chg="mod ord">
          <ac:chgData name="Alfred Asterjadhi" userId="39de57b9-85c0-4fd1-aaac-8ca2b6560ad0" providerId="ADAL" clId="{D81544A4-3A38-4468-9CA7-5E97E012240A}" dt="2024-07-18T20:30:46.372" v="915"/>
          <ac:spMkLst>
            <pc:docMk/>
            <pc:sldMk cId="3366167502" sldId="1067"/>
            <ac:spMk id="3" creationId="{A83D9EA5-D797-D894-AD41-DCA5BE4AF806}"/>
          </ac:spMkLst>
        </pc:spChg>
        <pc:spChg chg="mod ord">
          <ac:chgData name="Alfred Asterjadhi" userId="39de57b9-85c0-4fd1-aaac-8ca2b6560ad0" providerId="ADAL" clId="{D81544A4-3A38-4468-9CA7-5E97E012240A}" dt="2024-07-18T17:00:54.435" v="419" actId="6264"/>
          <ac:spMkLst>
            <pc:docMk/>
            <pc:sldMk cId="3366167502" sldId="1067"/>
            <ac:spMk id="4" creationId="{5C216A40-B676-FBAB-394C-31A63F1E3F40}"/>
          </ac:spMkLst>
        </pc:spChg>
        <pc:spChg chg="mod ord">
          <ac:chgData name="Alfred Asterjadhi" userId="39de57b9-85c0-4fd1-aaac-8ca2b6560ad0" providerId="ADAL" clId="{D81544A4-3A38-4468-9CA7-5E97E012240A}" dt="2024-07-18T17:00:54.435" v="419" actId="6264"/>
          <ac:spMkLst>
            <pc:docMk/>
            <pc:sldMk cId="3366167502" sldId="1067"/>
            <ac:spMk id="5" creationId="{5F1FAA10-969C-8CC5-2CE2-257339F66122}"/>
          </ac:spMkLst>
        </pc:spChg>
        <pc:spChg chg="mod ord">
          <ac:chgData name="Alfred Asterjadhi" userId="39de57b9-85c0-4fd1-aaac-8ca2b6560ad0" providerId="ADAL" clId="{D81544A4-3A38-4468-9CA7-5E97E012240A}" dt="2024-07-18T23:26:01.809" v="1487"/>
          <ac:spMkLst>
            <pc:docMk/>
            <pc:sldMk cId="3366167502" sldId="1067"/>
            <ac:spMk id="6" creationId="{7183EFBC-2808-5EBD-2852-8DA71BF942A0}"/>
          </ac:spMkLst>
        </pc:spChg>
        <pc:spChg chg="add del mod">
          <ac:chgData name="Alfred Asterjadhi" userId="39de57b9-85c0-4fd1-aaac-8ca2b6560ad0" providerId="ADAL" clId="{D81544A4-3A38-4468-9CA7-5E97E012240A}" dt="2024-07-18T17:00:54.435" v="419" actId="6264"/>
          <ac:spMkLst>
            <pc:docMk/>
            <pc:sldMk cId="3366167502" sldId="1067"/>
            <ac:spMk id="7" creationId="{28A1423B-DD67-5124-2D02-F584475CFF65}"/>
          </ac:spMkLst>
        </pc:spChg>
        <pc:spChg chg="add del mod">
          <ac:chgData name="Alfred Asterjadhi" userId="39de57b9-85c0-4fd1-aaac-8ca2b6560ad0" providerId="ADAL" clId="{D81544A4-3A38-4468-9CA7-5E97E012240A}" dt="2024-07-18T17:00:54.435" v="419" actId="6264"/>
          <ac:spMkLst>
            <pc:docMk/>
            <pc:sldMk cId="3366167502" sldId="1067"/>
            <ac:spMk id="8" creationId="{5E92C876-2342-ED05-D13E-94D7D9819669}"/>
          </ac:spMkLst>
        </pc:spChg>
        <pc:spChg chg="add del mod">
          <ac:chgData name="Alfred Asterjadhi" userId="39de57b9-85c0-4fd1-aaac-8ca2b6560ad0" providerId="ADAL" clId="{D81544A4-3A38-4468-9CA7-5E97E012240A}" dt="2024-07-18T17:00:54.435" v="419" actId="6264"/>
          <ac:spMkLst>
            <pc:docMk/>
            <pc:sldMk cId="3366167502" sldId="1067"/>
            <ac:spMk id="9" creationId="{5A22B8A0-0E42-48E3-D9B4-7E88C1CB6D7C}"/>
          </ac:spMkLst>
        </pc:spChg>
        <pc:spChg chg="add del mod">
          <ac:chgData name="Alfred Asterjadhi" userId="39de57b9-85c0-4fd1-aaac-8ca2b6560ad0" providerId="ADAL" clId="{D81544A4-3A38-4468-9CA7-5E97E012240A}" dt="2024-07-18T17:00:54.435" v="419" actId="6264"/>
          <ac:spMkLst>
            <pc:docMk/>
            <pc:sldMk cId="3366167502" sldId="1067"/>
            <ac:spMk id="10" creationId="{93A81166-4535-95B1-FA5F-AD2F2E37A31C}"/>
          </ac:spMkLst>
        </pc:spChg>
        <pc:spChg chg="add del mod">
          <ac:chgData name="Alfred Asterjadhi" userId="39de57b9-85c0-4fd1-aaac-8ca2b6560ad0" providerId="ADAL" clId="{D81544A4-3A38-4468-9CA7-5E97E012240A}" dt="2024-07-18T17:00:54.435" v="419" actId="6264"/>
          <ac:spMkLst>
            <pc:docMk/>
            <pc:sldMk cId="3366167502" sldId="1067"/>
            <ac:spMk id="11" creationId="{8ECF81E9-BE51-F0A3-F4A6-DA3703E03033}"/>
          </ac:spMkLst>
        </pc:spChg>
      </pc:sldChg>
      <pc:sldChg chg="addSp delSp modSp add mod chgLayout">
        <pc:chgData name="Alfred Asterjadhi" userId="39de57b9-85c0-4fd1-aaac-8ca2b6560ad0" providerId="ADAL" clId="{D81544A4-3A38-4468-9CA7-5E97E012240A}" dt="2024-07-18T23:25:58.264" v="1484"/>
        <pc:sldMkLst>
          <pc:docMk/>
          <pc:sldMk cId="95971162" sldId="1068"/>
        </pc:sldMkLst>
        <pc:spChg chg="mod ord">
          <ac:chgData name="Alfred Asterjadhi" userId="39de57b9-85c0-4fd1-aaac-8ca2b6560ad0" providerId="ADAL" clId="{D81544A4-3A38-4468-9CA7-5E97E012240A}" dt="2024-07-18T16:55:35.841" v="294" actId="6264"/>
          <ac:spMkLst>
            <pc:docMk/>
            <pc:sldMk cId="95971162" sldId="1068"/>
            <ac:spMk id="2" creationId="{6EC1231D-FE26-01C7-E474-A26F30DA55A5}"/>
          </ac:spMkLst>
        </pc:spChg>
        <pc:spChg chg="mod ord">
          <ac:chgData name="Alfred Asterjadhi" userId="39de57b9-85c0-4fd1-aaac-8ca2b6560ad0" providerId="ADAL" clId="{D81544A4-3A38-4468-9CA7-5E97E012240A}" dt="2024-07-18T20:20:42.854" v="758" actId="20577"/>
          <ac:spMkLst>
            <pc:docMk/>
            <pc:sldMk cId="95971162" sldId="1068"/>
            <ac:spMk id="3" creationId="{8EC7BE96-1300-8D47-DD5E-86960F861740}"/>
          </ac:spMkLst>
        </pc:spChg>
        <pc:spChg chg="mod ord">
          <ac:chgData name="Alfred Asterjadhi" userId="39de57b9-85c0-4fd1-aaac-8ca2b6560ad0" providerId="ADAL" clId="{D81544A4-3A38-4468-9CA7-5E97E012240A}" dt="2024-07-18T16:55:35.841" v="294" actId="6264"/>
          <ac:spMkLst>
            <pc:docMk/>
            <pc:sldMk cId="95971162" sldId="1068"/>
            <ac:spMk id="4" creationId="{915531BA-146A-1444-9A44-08C6D30A3F94}"/>
          </ac:spMkLst>
        </pc:spChg>
        <pc:spChg chg="mod ord">
          <ac:chgData name="Alfred Asterjadhi" userId="39de57b9-85c0-4fd1-aaac-8ca2b6560ad0" providerId="ADAL" clId="{D81544A4-3A38-4468-9CA7-5E97E012240A}" dt="2024-07-18T16:55:35.841" v="294" actId="6264"/>
          <ac:spMkLst>
            <pc:docMk/>
            <pc:sldMk cId="95971162" sldId="1068"/>
            <ac:spMk id="5" creationId="{1195ABCA-0F0D-B4BC-E303-B8422814FF46}"/>
          </ac:spMkLst>
        </pc:spChg>
        <pc:spChg chg="mod ord">
          <ac:chgData name="Alfred Asterjadhi" userId="39de57b9-85c0-4fd1-aaac-8ca2b6560ad0" providerId="ADAL" clId="{D81544A4-3A38-4468-9CA7-5E97E012240A}" dt="2024-07-18T23:25:58.264" v="1484"/>
          <ac:spMkLst>
            <pc:docMk/>
            <pc:sldMk cId="95971162" sldId="1068"/>
            <ac:spMk id="6" creationId="{73EE80D8-0E99-5572-08EE-502637167E45}"/>
          </ac:spMkLst>
        </pc:spChg>
        <pc:spChg chg="add del mod">
          <ac:chgData name="Alfred Asterjadhi" userId="39de57b9-85c0-4fd1-aaac-8ca2b6560ad0" providerId="ADAL" clId="{D81544A4-3A38-4468-9CA7-5E97E012240A}" dt="2024-07-18T16:55:35.841" v="294" actId="6264"/>
          <ac:spMkLst>
            <pc:docMk/>
            <pc:sldMk cId="95971162" sldId="1068"/>
            <ac:spMk id="7" creationId="{FA2E8135-744A-27A8-4953-6D3F04C8C392}"/>
          </ac:spMkLst>
        </pc:spChg>
        <pc:spChg chg="add del mod">
          <ac:chgData name="Alfred Asterjadhi" userId="39de57b9-85c0-4fd1-aaac-8ca2b6560ad0" providerId="ADAL" clId="{D81544A4-3A38-4468-9CA7-5E97E012240A}" dt="2024-07-18T16:55:35.841" v="294" actId="6264"/>
          <ac:spMkLst>
            <pc:docMk/>
            <pc:sldMk cId="95971162" sldId="1068"/>
            <ac:spMk id="8" creationId="{14D53161-1992-E5BB-51D5-AADDA307DAE6}"/>
          </ac:spMkLst>
        </pc:spChg>
        <pc:spChg chg="add del mod">
          <ac:chgData name="Alfred Asterjadhi" userId="39de57b9-85c0-4fd1-aaac-8ca2b6560ad0" providerId="ADAL" clId="{D81544A4-3A38-4468-9CA7-5E97E012240A}" dt="2024-07-18T16:55:35.841" v="294" actId="6264"/>
          <ac:spMkLst>
            <pc:docMk/>
            <pc:sldMk cId="95971162" sldId="1068"/>
            <ac:spMk id="9" creationId="{19B84508-DDDA-7740-26C4-3CAAAAB060EF}"/>
          </ac:spMkLst>
        </pc:spChg>
        <pc:spChg chg="add del mod">
          <ac:chgData name="Alfred Asterjadhi" userId="39de57b9-85c0-4fd1-aaac-8ca2b6560ad0" providerId="ADAL" clId="{D81544A4-3A38-4468-9CA7-5E97E012240A}" dt="2024-07-18T16:55:35.841" v="294" actId="6264"/>
          <ac:spMkLst>
            <pc:docMk/>
            <pc:sldMk cId="95971162" sldId="1068"/>
            <ac:spMk id="10" creationId="{4034D77D-92D1-65E0-64BA-903ABC94938B}"/>
          </ac:spMkLst>
        </pc:spChg>
        <pc:spChg chg="add del mod">
          <ac:chgData name="Alfred Asterjadhi" userId="39de57b9-85c0-4fd1-aaac-8ca2b6560ad0" providerId="ADAL" clId="{D81544A4-3A38-4468-9CA7-5E97E012240A}" dt="2024-07-18T16:55:35.841" v="294" actId="6264"/>
          <ac:spMkLst>
            <pc:docMk/>
            <pc:sldMk cId="95971162" sldId="1068"/>
            <ac:spMk id="11" creationId="{7FDB3A08-C051-9F94-832A-8CC488F7B97C}"/>
          </ac:spMkLst>
        </pc:spChg>
      </pc:sldChg>
      <pc:sldChg chg="modSp new del mod">
        <pc:chgData name="Alfred Asterjadhi" userId="39de57b9-85c0-4fd1-aaac-8ca2b6560ad0" providerId="ADAL" clId="{D81544A4-3A38-4468-9CA7-5E97E012240A}" dt="2024-07-18T16:54:24.160" v="261" actId="2696"/>
        <pc:sldMkLst>
          <pc:docMk/>
          <pc:sldMk cId="2191654009" sldId="1068"/>
        </pc:sldMkLst>
        <pc:spChg chg="mod">
          <ac:chgData name="Alfred Asterjadhi" userId="39de57b9-85c0-4fd1-aaac-8ca2b6560ad0" providerId="ADAL" clId="{D81544A4-3A38-4468-9CA7-5E97E012240A}" dt="2024-07-18T16:53:59.677" v="258" actId="20577"/>
          <ac:spMkLst>
            <pc:docMk/>
            <pc:sldMk cId="2191654009" sldId="1068"/>
            <ac:spMk id="2" creationId="{6EC1231D-FE26-01C7-E474-A26F30DA55A5}"/>
          </ac:spMkLst>
        </pc:spChg>
        <pc:spChg chg="mod">
          <ac:chgData name="Alfred Asterjadhi" userId="39de57b9-85c0-4fd1-aaac-8ca2b6560ad0" providerId="ADAL" clId="{D81544A4-3A38-4468-9CA7-5E97E012240A}" dt="2024-07-18T16:42:21.894" v="228"/>
          <ac:spMkLst>
            <pc:docMk/>
            <pc:sldMk cId="2191654009" sldId="1068"/>
            <ac:spMk id="3" creationId="{8EC7BE96-1300-8D47-DD5E-86960F861740}"/>
          </ac:spMkLst>
        </pc:spChg>
      </pc:sldChg>
      <pc:sldChg chg="addSp delSp modSp add mod chgLayout">
        <pc:chgData name="Alfred Asterjadhi" userId="39de57b9-85c0-4fd1-aaac-8ca2b6560ad0" providerId="ADAL" clId="{D81544A4-3A38-4468-9CA7-5E97E012240A}" dt="2024-07-18T23:25:59.544" v="1485"/>
        <pc:sldMkLst>
          <pc:docMk/>
          <pc:sldMk cId="689450548" sldId="1069"/>
        </pc:sldMkLst>
        <pc:spChg chg="mod ord">
          <ac:chgData name="Alfred Asterjadhi" userId="39de57b9-85c0-4fd1-aaac-8ca2b6560ad0" providerId="ADAL" clId="{D81544A4-3A38-4468-9CA7-5E97E012240A}" dt="2024-07-18T16:57:43.966" v="355" actId="6264"/>
          <ac:spMkLst>
            <pc:docMk/>
            <pc:sldMk cId="689450548" sldId="1069"/>
            <ac:spMk id="2" creationId="{72C7DF63-389B-B35C-2C9C-6AF087F95108}"/>
          </ac:spMkLst>
        </pc:spChg>
        <pc:spChg chg="mod ord">
          <ac:chgData name="Alfred Asterjadhi" userId="39de57b9-85c0-4fd1-aaac-8ca2b6560ad0" providerId="ADAL" clId="{D81544A4-3A38-4468-9CA7-5E97E012240A}" dt="2024-07-18T20:22:24.014" v="793"/>
          <ac:spMkLst>
            <pc:docMk/>
            <pc:sldMk cId="689450548" sldId="1069"/>
            <ac:spMk id="3" creationId="{7F7B2ADB-5FEB-8860-158C-080EF6C370A3}"/>
          </ac:spMkLst>
        </pc:spChg>
        <pc:spChg chg="mod ord">
          <ac:chgData name="Alfred Asterjadhi" userId="39de57b9-85c0-4fd1-aaac-8ca2b6560ad0" providerId="ADAL" clId="{D81544A4-3A38-4468-9CA7-5E97E012240A}" dt="2024-07-18T16:57:43.966" v="355" actId="6264"/>
          <ac:spMkLst>
            <pc:docMk/>
            <pc:sldMk cId="689450548" sldId="1069"/>
            <ac:spMk id="4" creationId="{B526699F-5784-F5DB-9D6B-23BB1F1A19D7}"/>
          </ac:spMkLst>
        </pc:spChg>
        <pc:spChg chg="mod ord">
          <ac:chgData name="Alfred Asterjadhi" userId="39de57b9-85c0-4fd1-aaac-8ca2b6560ad0" providerId="ADAL" clId="{D81544A4-3A38-4468-9CA7-5E97E012240A}" dt="2024-07-18T16:57:43.966" v="355" actId="6264"/>
          <ac:spMkLst>
            <pc:docMk/>
            <pc:sldMk cId="689450548" sldId="1069"/>
            <ac:spMk id="5" creationId="{59892184-EACF-1D51-F040-EE6F0A1CB309}"/>
          </ac:spMkLst>
        </pc:spChg>
        <pc:spChg chg="mod ord">
          <ac:chgData name="Alfred Asterjadhi" userId="39de57b9-85c0-4fd1-aaac-8ca2b6560ad0" providerId="ADAL" clId="{D81544A4-3A38-4468-9CA7-5E97E012240A}" dt="2024-07-18T23:25:59.544" v="1485"/>
          <ac:spMkLst>
            <pc:docMk/>
            <pc:sldMk cId="689450548" sldId="1069"/>
            <ac:spMk id="6" creationId="{5C860859-BAB2-1442-BB29-4CF4A13146CB}"/>
          </ac:spMkLst>
        </pc:spChg>
        <pc:spChg chg="add del mod">
          <ac:chgData name="Alfred Asterjadhi" userId="39de57b9-85c0-4fd1-aaac-8ca2b6560ad0" providerId="ADAL" clId="{D81544A4-3A38-4468-9CA7-5E97E012240A}" dt="2024-07-18T16:57:21.742" v="344" actId="6264"/>
          <ac:spMkLst>
            <pc:docMk/>
            <pc:sldMk cId="689450548" sldId="1069"/>
            <ac:spMk id="7" creationId="{A3CC1C66-9AF6-CBEF-B542-41E530733BEA}"/>
          </ac:spMkLst>
        </pc:spChg>
        <pc:spChg chg="add del mod">
          <ac:chgData name="Alfred Asterjadhi" userId="39de57b9-85c0-4fd1-aaac-8ca2b6560ad0" providerId="ADAL" clId="{D81544A4-3A38-4468-9CA7-5E97E012240A}" dt="2024-07-18T16:57:21.742" v="344" actId="6264"/>
          <ac:spMkLst>
            <pc:docMk/>
            <pc:sldMk cId="689450548" sldId="1069"/>
            <ac:spMk id="8" creationId="{CC8C9D2D-DBB9-64E3-726D-C032739449F1}"/>
          </ac:spMkLst>
        </pc:spChg>
        <pc:spChg chg="add del mod">
          <ac:chgData name="Alfred Asterjadhi" userId="39de57b9-85c0-4fd1-aaac-8ca2b6560ad0" providerId="ADAL" clId="{D81544A4-3A38-4468-9CA7-5E97E012240A}" dt="2024-07-18T16:57:21.742" v="344" actId="6264"/>
          <ac:spMkLst>
            <pc:docMk/>
            <pc:sldMk cId="689450548" sldId="1069"/>
            <ac:spMk id="9" creationId="{097853E4-97C9-24A6-7998-10FAA4E22348}"/>
          </ac:spMkLst>
        </pc:spChg>
        <pc:spChg chg="add del mod">
          <ac:chgData name="Alfred Asterjadhi" userId="39de57b9-85c0-4fd1-aaac-8ca2b6560ad0" providerId="ADAL" clId="{D81544A4-3A38-4468-9CA7-5E97E012240A}" dt="2024-07-18T16:57:21.742" v="344" actId="6264"/>
          <ac:spMkLst>
            <pc:docMk/>
            <pc:sldMk cId="689450548" sldId="1069"/>
            <ac:spMk id="10" creationId="{D8E79F70-8910-E570-7F8B-198C6CE6E61D}"/>
          </ac:spMkLst>
        </pc:spChg>
        <pc:spChg chg="add del mod">
          <ac:chgData name="Alfred Asterjadhi" userId="39de57b9-85c0-4fd1-aaac-8ca2b6560ad0" providerId="ADAL" clId="{D81544A4-3A38-4468-9CA7-5E97E012240A}" dt="2024-07-18T16:57:21.742" v="344" actId="6264"/>
          <ac:spMkLst>
            <pc:docMk/>
            <pc:sldMk cId="689450548" sldId="1069"/>
            <ac:spMk id="11" creationId="{4ECD92F2-B512-4AE2-1A54-7966BC675D13}"/>
          </ac:spMkLst>
        </pc:spChg>
        <pc:spChg chg="add del mod">
          <ac:chgData name="Alfred Asterjadhi" userId="39de57b9-85c0-4fd1-aaac-8ca2b6560ad0" providerId="ADAL" clId="{D81544A4-3A38-4468-9CA7-5E97E012240A}" dt="2024-07-18T16:57:43.966" v="355" actId="6264"/>
          <ac:spMkLst>
            <pc:docMk/>
            <pc:sldMk cId="689450548" sldId="1069"/>
            <ac:spMk id="12" creationId="{B2795BE3-7883-11D2-04B7-C2AD6CAF541B}"/>
          </ac:spMkLst>
        </pc:spChg>
        <pc:spChg chg="add del mod">
          <ac:chgData name="Alfred Asterjadhi" userId="39de57b9-85c0-4fd1-aaac-8ca2b6560ad0" providerId="ADAL" clId="{D81544A4-3A38-4468-9CA7-5E97E012240A}" dt="2024-07-18T16:57:43.966" v="355" actId="6264"/>
          <ac:spMkLst>
            <pc:docMk/>
            <pc:sldMk cId="689450548" sldId="1069"/>
            <ac:spMk id="13" creationId="{F06C4B8F-D966-F29C-2879-CB8844BBA071}"/>
          </ac:spMkLst>
        </pc:spChg>
        <pc:spChg chg="add del mod">
          <ac:chgData name="Alfred Asterjadhi" userId="39de57b9-85c0-4fd1-aaac-8ca2b6560ad0" providerId="ADAL" clId="{D81544A4-3A38-4468-9CA7-5E97E012240A}" dt="2024-07-18T16:57:43.966" v="355" actId="6264"/>
          <ac:spMkLst>
            <pc:docMk/>
            <pc:sldMk cId="689450548" sldId="1069"/>
            <ac:spMk id="14" creationId="{6B72EFC3-1E46-57F1-835C-34916DCEDD1A}"/>
          </ac:spMkLst>
        </pc:spChg>
        <pc:spChg chg="add del mod">
          <ac:chgData name="Alfred Asterjadhi" userId="39de57b9-85c0-4fd1-aaac-8ca2b6560ad0" providerId="ADAL" clId="{D81544A4-3A38-4468-9CA7-5E97E012240A}" dt="2024-07-18T16:57:43.966" v="355" actId="6264"/>
          <ac:spMkLst>
            <pc:docMk/>
            <pc:sldMk cId="689450548" sldId="1069"/>
            <ac:spMk id="15" creationId="{B66A0F2C-A47B-9908-4271-AD3CAC61CF91}"/>
          </ac:spMkLst>
        </pc:spChg>
        <pc:spChg chg="add del mod">
          <ac:chgData name="Alfred Asterjadhi" userId="39de57b9-85c0-4fd1-aaac-8ca2b6560ad0" providerId="ADAL" clId="{D81544A4-3A38-4468-9CA7-5E97E012240A}" dt="2024-07-18T16:57:43.966" v="355" actId="6264"/>
          <ac:spMkLst>
            <pc:docMk/>
            <pc:sldMk cId="689450548" sldId="1069"/>
            <ac:spMk id="16" creationId="{20E65A6A-27D3-B90E-6E8E-D82593B16E69}"/>
          </ac:spMkLst>
        </pc:spChg>
      </pc:sldChg>
      <pc:sldChg chg="modSp new del mod">
        <pc:chgData name="Alfred Asterjadhi" userId="39de57b9-85c0-4fd1-aaac-8ca2b6560ad0" providerId="ADAL" clId="{D81544A4-3A38-4468-9CA7-5E97E012240A}" dt="2024-07-18T16:54:24.160" v="261" actId="2696"/>
        <pc:sldMkLst>
          <pc:docMk/>
          <pc:sldMk cId="2597531010" sldId="1069"/>
        </pc:sldMkLst>
        <pc:spChg chg="mod">
          <ac:chgData name="Alfred Asterjadhi" userId="39de57b9-85c0-4fd1-aaac-8ca2b6560ad0" providerId="ADAL" clId="{D81544A4-3A38-4468-9CA7-5E97E012240A}" dt="2024-07-18T16:54:03.434" v="259"/>
          <ac:spMkLst>
            <pc:docMk/>
            <pc:sldMk cId="2597531010" sldId="1069"/>
            <ac:spMk id="2" creationId="{72C7DF63-389B-B35C-2C9C-6AF087F95108}"/>
          </ac:spMkLst>
        </pc:spChg>
        <pc:spChg chg="mod">
          <ac:chgData name="Alfred Asterjadhi" userId="39de57b9-85c0-4fd1-aaac-8ca2b6560ad0" providerId="ADAL" clId="{D81544A4-3A38-4468-9CA7-5E97E012240A}" dt="2024-07-18T16:42:36.108" v="230"/>
          <ac:spMkLst>
            <pc:docMk/>
            <pc:sldMk cId="2597531010" sldId="1069"/>
            <ac:spMk id="3" creationId="{7F7B2ADB-5FEB-8860-158C-080EF6C370A3}"/>
          </ac:spMkLst>
        </pc:spChg>
      </pc:sldChg>
      <pc:sldChg chg="addSp delSp modSp new mod chgLayout">
        <pc:chgData name="Alfred Asterjadhi" userId="39de57b9-85c0-4fd1-aaac-8ca2b6560ad0" providerId="ADAL" clId="{D81544A4-3A38-4468-9CA7-5E97E012240A}" dt="2024-07-18T23:26:06.946" v="1491"/>
        <pc:sldMkLst>
          <pc:docMk/>
          <pc:sldMk cId="2000980692" sldId="1070"/>
        </pc:sldMkLst>
        <pc:spChg chg="mod ord">
          <ac:chgData name="Alfred Asterjadhi" userId="39de57b9-85c0-4fd1-aaac-8ca2b6560ad0" providerId="ADAL" clId="{D81544A4-3A38-4468-9CA7-5E97E012240A}" dt="2024-07-18T17:06:24.610" v="481" actId="6264"/>
          <ac:spMkLst>
            <pc:docMk/>
            <pc:sldMk cId="2000980692" sldId="1070"/>
            <ac:spMk id="2" creationId="{6AC7A966-E34D-7D0E-3C4E-BB867C47140D}"/>
          </ac:spMkLst>
        </pc:spChg>
        <pc:spChg chg="mod ord">
          <ac:chgData name="Alfred Asterjadhi" userId="39de57b9-85c0-4fd1-aaac-8ca2b6560ad0" providerId="ADAL" clId="{D81544A4-3A38-4468-9CA7-5E97E012240A}" dt="2024-07-18T20:53:57.816" v="1287" actId="20577"/>
          <ac:spMkLst>
            <pc:docMk/>
            <pc:sldMk cId="2000980692" sldId="1070"/>
            <ac:spMk id="3" creationId="{0AFAC86B-A42F-1BE6-9AA0-C22A60006DB3}"/>
          </ac:spMkLst>
        </pc:spChg>
        <pc:spChg chg="mod ord">
          <ac:chgData name="Alfred Asterjadhi" userId="39de57b9-85c0-4fd1-aaac-8ca2b6560ad0" providerId="ADAL" clId="{D81544A4-3A38-4468-9CA7-5E97E012240A}" dt="2024-07-18T17:06:24.610" v="481" actId="6264"/>
          <ac:spMkLst>
            <pc:docMk/>
            <pc:sldMk cId="2000980692" sldId="1070"/>
            <ac:spMk id="4" creationId="{88104E73-5B44-131C-C552-90703728363F}"/>
          </ac:spMkLst>
        </pc:spChg>
        <pc:spChg chg="mod ord">
          <ac:chgData name="Alfred Asterjadhi" userId="39de57b9-85c0-4fd1-aaac-8ca2b6560ad0" providerId="ADAL" clId="{D81544A4-3A38-4468-9CA7-5E97E012240A}" dt="2024-07-18T17:06:24.610" v="481" actId="6264"/>
          <ac:spMkLst>
            <pc:docMk/>
            <pc:sldMk cId="2000980692" sldId="1070"/>
            <ac:spMk id="5" creationId="{B636D6C2-9895-A414-6B86-1ECB7720ED00}"/>
          </ac:spMkLst>
        </pc:spChg>
        <pc:spChg chg="mod ord">
          <ac:chgData name="Alfred Asterjadhi" userId="39de57b9-85c0-4fd1-aaac-8ca2b6560ad0" providerId="ADAL" clId="{D81544A4-3A38-4468-9CA7-5E97E012240A}" dt="2024-07-18T23:26:06.946" v="1491"/>
          <ac:spMkLst>
            <pc:docMk/>
            <pc:sldMk cId="2000980692" sldId="1070"/>
            <ac:spMk id="6" creationId="{7B6B37D5-DF42-75B6-2025-2AAF6176C110}"/>
          </ac:spMkLst>
        </pc:spChg>
        <pc:spChg chg="add del mod">
          <ac:chgData name="Alfred Asterjadhi" userId="39de57b9-85c0-4fd1-aaac-8ca2b6560ad0" providerId="ADAL" clId="{D81544A4-3A38-4468-9CA7-5E97E012240A}" dt="2024-07-18T17:06:07.373" v="474" actId="6264"/>
          <ac:spMkLst>
            <pc:docMk/>
            <pc:sldMk cId="2000980692" sldId="1070"/>
            <ac:spMk id="7" creationId="{203F7A61-3AD5-496F-FED9-11AF63703A72}"/>
          </ac:spMkLst>
        </pc:spChg>
        <pc:spChg chg="add del mod">
          <ac:chgData name="Alfred Asterjadhi" userId="39de57b9-85c0-4fd1-aaac-8ca2b6560ad0" providerId="ADAL" clId="{D81544A4-3A38-4468-9CA7-5E97E012240A}" dt="2024-07-18T17:06:07.373" v="474" actId="6264"/>
          <ac:spMkLst>
            <pc:docMk/>
            <pc:sldMk cId="2000980692" sldId="1070"/>
            <ac:spMk id="8" creationId="{F38CAE7D-610F-22E4-C10C-EDB474DD9156}"/>
          </ac:spMkLst>
        </pc:spChg>
        <pc:spChg chg="add del mod">
          <ac:chgData name="Alfred Asterjadhi" userId="39de57b9-85c0-4fd1-aaac-8ca2b6560ad0" providerId="ADAL" clId="{D81544A4-3A38-4468-9CA7-5E97E012240A}" dt="2024-07-18T17:06:07.373" v="474" actId="6264"/>
          <ac:spMkLst>
            <pc:docMk/>
            <pc:sldMk cId="2000980692" sldId="1070"/>
            <ac:spMk id="9" creationId="{6B22E236-A337-B396-884A-10B490A9CE99}"/>
          </ac:spMkLst>
        </pc:spChg>
        <pc:spChg chg="add del mod">
          <ac:chgData name="Alfred Asterjadhi" userId="39de57b9-85c0-4fd1-aaac-8ca2b6560ad0" providerId="ADAL" clId="{D81544A4-3A38-4468-9CA7-5E97E012240A}" dt="2024-07-18T17:06:07.373" v="474" actId="6264"/>
          <ac:spMkLst>
            <pc:docMk/>
            <pc:sldMk cId="2000980692" sldId="1070"/>
            <ac:spMk id="10" creationId="{9915D403-0B48-4934-6387-8D0B6A358746}"/>
          </ac:spMkLst>
        </pc:spChg>
        <pc:spChg chg="add del mod">
          <ac:chgData name="Alfred Asterjadhi" userId="39de57b9-85c0-4fd1-aaac-8ca2b6560ad0" providerId="ADAL" clId="{D81544A4-3A38-4468-9CA7-5E97E012240A}" dt="2024-07-18T17:06:07.373" v="474" actId="6264"/>
          <ac:spMkLst>
            <pc:docMk/>
            <pc:sldMk cId="2000980692" sldId="1070"/>
            <ac:spMk id="11" creationId="{5A0CF8DE-AE71-EB05-E9D1-C6D9FCD6E9B1}"/>
          </ac:spMkLst>
        </pc:spChg>
        <pc:spChg chg="add del mod">
          <ac:chgData name="Alfred Asterjadhi" userId="39de57b9-85c0-4fd1-aaac-8ca2b6560ad0" providerId="ADAL" clId="{D81544A4-3A38-4468-9CA7-5E97E012240A}" dt="2024-07-18T17:06:24.610" v="481" actId="6264"/>
          <ac:spMkLst>
            <pc:docMk/>
            <pc:sldMk cId="2000980692" sldId="1070"/>
            <ac:spMk id="12" creationId="{E7843A5E-68C1-B3A7-3763-A173044CFE1C}"/>
          </ac:spMkLst>
        </pc:spChg>
        <pc:spChg chg="add del mod">
          <ac:chgData name="Alfred Asterjadhi" userId="39de57b9-85c0-4fd1-aaac-8ca2b6560ad0" providerId="ADAL" clId="{D81544A4-3A38-4468-9CA7-5E97E012240A}" dt="2024-07-18T17:06:24.610" v="481" actId="6264"/>
          <ac:spMkLst>
            <pc:docMk/>
            <pc:sldMk cId="2000980692" sldId="1070"/>
            <ac:spMk id="13" creationId="{DDCC8B08-C649-174D-ABEA-5236AC4DEC71}"/>
          </ac:spMkLst>
        </pc:spChg>
        <pc:spChg chg="add del mod">
          <ac:chgData name="Alfred Asterjadhi" userId="39de57b9-85c0-4fd1-aaac-8ca2b6560ad0" providerId="ADAL" clId="{D81544A4-3A38-4468-9CA7-5E97E012240A}" dt="2024-07-18T17:06:24.610" v="481" actId="6264"/>
          <ac:spMkLst>
            <pc:docMk/>
            <pc:sldMk cId="2000980692" sldId="1070"/>
            <ac:spMk id="14" creationId="{A506E72F-76AE-F4A7-6F87-0990A1354262}"/>
          </ac:spMkLst>
        </pc:spChg>
        <pc:spChg chg="add del mod">
          <ac:chgData name="Alfred Asterjadhi" userId="39de57b9-85c0-4fd1-aaac-8ca2b6560ad0" providerId="ADAL" clId="{D81544A4-3A38-4468-9CA7-5E97E012240A}" dt="2024-07-18T17:06:24.610" v="481" actId="6264"/>
          <ac:spMkLst>
            <pc:docMk/>
            <pc:sldMk cId="2000980692" sldId="1070"/>
            <ac:spMk id="15" creationId="{68A43FA9-58A3-D12F-B882-E27F069574EA}"/>
          </ac:spMkLst>
        </pc:spChg>
        <pc:spChg chg="add del mod">
          <ac:chgData name="Alfred Asterjadhi" userId="39de57b9-85c0-4fd1-aaac-8ca2b6560ad0" providerId="ADAL" clId="{D81544A4-3A38-4468-9CA7-5E97E012240A}" dt="2024-07-18T17:06:24.610" v="481" actId="6264"/>
          <ac:spMkLst>
            <pc:docMk/>
            <pc:sldMk cId="2000980692" sldId="1070"/>
            <ac:spMk id="16" creationId="{6F21E809-96D4-6644-C138-405242BA6D11}"/>
          </ac:spMkLst>
        </pc:spChg>
      </pc:sldChg>
      <pc:sldChg chg="addSp delSp modSp new mod chgLayout">
        <pc:chgData name="Alfred Asterjadhi" userId="39de57b9-85c0-4fd1-aaac-8ca2b6560ad0" providerId="ADAL" clId="{D81544A4-3A38-4468-9CA7-5E97E012240A}" dt="2024-07-18T23:26:08.490" v="1492"/>
        <pc:sldMkLst>
          <pc:docMk/>
          <pc:sldMk cId="4135535904" sldId="1071"/>
        </pc:sldMkLst>
        <pc:spChg chg="mod ord">
          <ac:chgData name="Alfred Asterjadhi" userId="39de57b9-85c0-4fd1-aaac-8ca2b6560ad0" providerId="ADAL" clId="{D81544A4-3A38-4468-9CA7-5E97E012240A}" dt="2024-07-18T17:12:07.052" v="536" actId="6264"/>
          <ac:spMkLst>
            <pc:docMk/>
            <pc:sldMk cId="4135535904" sldId="1071"/>
            <ac:spMk id="2" creationId="{8A6906DE-832D-9575-DE04-98102BF630BD}"/>
          </ac:spMkLst>
        </pc:spChg>
        <pc:spChg chg="mod ord">
          <ac:chgData name="Alfred Asterjadhi" userId="39de57b9-85c0-4fd1-aaac-8ca2b6560ad0" providerId="ADAL" clId="{D81544A4-3A38-4468-9CA7-5E97E012240A}" dt="2024-07-18T23:25:11.596" v="1480" actId="404"/>
          <ac:spMkLst>
            <pc:docMk/>
            <pc:sldMk cId="4135535904" sldId="1071"/>
            <ac:spMk id="3" creationId="{980980E1-DDDE-51AD-6471-D55C09D4516C}"/>
          </ac:spMkLst>
        </pc:spChg>
        <pc:spChg chg="mod ord">
          <ac:chgData name="Alfred Asterjadhi" userId="39de57b9-85c0-4fd1-aaac-8ca2b6560ad0" providerId="ADAL" clId="{D81544A4-3A38-4468-9CA7-5E97E012240A}" dt="2024-07-18T17:12:07.052" v="536" actId="6264"/>
          <ac:spMkLst>
            <pc:docMk/>
            <pc:sldMk cId="4135535904" sldId="1071"/>
            <ac:spMk id="4" creationId="{16C63F69-F1B8-DC46-3ED7-5A6693A0AB95}"/>
          </ac:spMkLst>
        </pc:spChg>
        <pc:spChg chg="mod ord">
          <ac:chgData name="Alfred Asterjadhi" userId="39de57b9-85c0-4fd1-aaac-8ca2b6560ad0" providerId="ADAL" clId="{D81544A4-3A38-4468-9CA7-5E97E012240A}" dt="2024-07-18T17:12:07.052" v="536" actId="6264"/>
          <ac:spMkLst>
            <pc:docMk/>
            <pc:sldMk cId="4135535904" sldId="1071"/>
            <ac:spMk id="5" creationId="{69244A7E-115A-37A2-C753-23A8CD780641}"/>
          </ac:spMkLst>
        </pc:spChg>
        <pc:spChg chg="mod ord">
          <ac:chgData name="Alfred Asterjadhi" userId="39de57b9-85c0-4fd1-aaac-8ca2b6560ad0" providerId="ADAL" clId="{D81544A4-3A38-4468-9CA7-5E97E012240A}" dt="2024-07-18T23:26:08.490" v="1492"/>
          <ac:spMkLst>
            <pc:docMk/>
            <pc:sldMk cId="4135535904" sldId="1071"/>
            <ac:spMk id="6" creationId="{24B37604-1E29-8923-2899-CAB30D2EEDA5}"/>
          </ac:spMkLst>
        </pc:spChg>
        <pc:spChg chg="add del mod">
          <ac:chgData name="Alfred Asterjadhi" userId="39de57b9-85c0-4fd1-aaac-8ca2b6560ad0" providerId="ADAL" clId="{D81544A4-3A38-4468-9CA7-5E97E012240A}" dt="2024-07-18T17:12:07.052" v="536" actId="6264"/>
          <ac:spMkLst>
            <pc:docMk/>
            <pc:sldMk cId="4135535904" sldId="1071"/>
            <ac:spMk id="7" creationId="{225DF422-4817-ED47-D6E5-E9EC9E739798}"/>
          </ac:spMkLst>
        </pc:spChg>
        <pc:spChg chg="add del mod">
          <ac:chgData name="Alfred Asterjadhi" userId="39de57b9-85c0-4fd1-aaac-8ca2b6560ad0" providerId="ADAL" clId="{D81544A4-3A38-4468-9CA7-5E97E012240A}" dt="2024-07-18T17:12:07.052" v="536" actId="6264"/>
          <ac:spMkLst>
            <pc:docMk/>
            <pc:sldMk cId="4135535904" sldId="1071"/>
            <ac:spMk id="8" creationId="{CFD24810-1059-6307-A04F-C5305038FD43}"/>
          </ac:spMkLst>
        </pc:spChg>
        <pc:spChg chg="add del mod">
          <ac:chgData name="Alfred Asterjadhi" userId="39de57b9-85c0-4fd1-aaac-8ca2b6560ad0" providerId="ADAL" clId="{D81544A4-3A38-4468-9CA7-5E97E012240A}" dt="2024-07-18T17:12:07.052" v="536" actId="6264"/>
          <ac:spMkLst>
            <pc:docMk/>
            <pc:sldMk cId="4135535904" sldId="1071"/>
            <ac:spMk id="9" creationId="{BBCDD428-C417-759F-62F0-C75B9EF25EB9}"/>
          </ac:spMkLst>
        </pc:spChg>
        <pc:spChg chg="add del mod">
          <ac:chgData name="Alfred Asterjadhi" userId="39de57b9-85c0-4fd1-aaac-8ca2b6560ad0" providerId="ADAL" clId="{D81544A4-3A38-4468-9CA7-5E97E012240A}" dt="2024-07-18T17:12:07.052" v="536" actId="6264"/>
          <ac:spMkLst>
            <pc:docMk/>
            <pc:sldMk cId="4135535904" sldId="1071"/>
            <ac:spMk id="10" creationId="{689F353D-29E6-B86B-3177-E1E98A39A2C5}"/>
          </ac:spMkLst>
        </pc:spChg>
        <pc:spChg chg="add del mod">
          <ac:chgData name="Alfred Asterjadhi" userId="39de57b9-85c0-4fd1-aaac-8ca2b6560ad0" providerId="ADAL" clId="{D81544A4-3A38-4468-9CA7-5E97E012240A}" dt="2024-07-18T17:12:07.052" v="536" actId="6264"/>
          <ac:spMkLst>
            <pc:docMk/>
            <pc:sldMk cId="4135535904" sldId="1071"/>
            <ac:spMk id="11" creationId="{55AE0FAE-373B-857A-9BEA-59D9810B3E5B}"/>
          </ac:spMkLst>
        </pc:spChg>
      </pc:sldChg>
      <pc:sldChg chg="addSp delSp modSp add mod chgLayout">
        <pc:chgData name="Alfred Asterjadhi" userId="39de57b9-85c0-4fd1-aaac-8ca2b6560ad0" providerId="ADAL" clId="{D81544A4-3A38-4468-9CA7-5E97E012240A}" dt="2024-07-18T23:26:00.658" v="1486"/>
        <pc:sldMkLst>
          <pc:docMk/>
          <pc:sldMk cId="1102271004" sldId="1072"/>
        </pc:sldMkLst>
        <pc:spChg chg="mod ord">
          <ac:chgData name="Alfred Asterjadhi" userId="39de57b9-85c0-4fd1-aaac-8ca2b6560ad0" providerId="ADAL" clId="{D81544A4-3A38-4468-9CA7-5E97E012240A}" dt="2024-07-18T17:00:29.682" v="411" actId="6549"/>
          <ac:spMkLst>
            <pc:docMk/>
            <pc:sldMk cId="1102271004" sldId="1072"/>
            <ac:spMk id="2" creationId="{08C00F90-7BD3-FE42-4639-B7ADD486DC5F}"/>
          </ac:spMkLst>
        </pc:spChg>
        <pc:spChg chg="mod ord">
          <ac:chgData name="Alfred Asterjadhi" userId="39de57b9-85c0-4fd1-aaac-8ca2b6560ad0" providerId="ADAL" clId="{D81544A4-3A38-4468-9CA7-5E97E012240A}" dt="2024-07-18T20:28:50.800" v="880" actId="20577"/>
          <ac:spMkLst>
            <pc:docMk/>
            <pc:sldMk cId="1102271004" sldId="1072"/>
            <ac:spMk id="3" creationId="{CD7994BE-3270-D566-D299-46332DA3D504}"/>
          </ac:spMkLst>
        </pc:spChg>
        <pc:spChg chg="mod ord">
          <ac:chgData name="Alfred Asterjadhi" userId="39de57b9-85c0-4fd1-aaac-8ca2b6560ad0" providerId="ADAL" clId="{D81544A4-3A38-4468-9CA7-5E97E012240A}" dt="2024-07-18T16:59:05.457" v="382" actId="6264"/>
          <ac:spMkLst>
            <pc:docMk/>
            <pc:sldMk cId="1102271004" sldId="1072"/>
            <ac:spMk id="4" creationId="{F874DB2F-7943-E297-7A45-38BF4D52F4BE}"/>
          </ac:spMkLst>
        </pc:spChg>
        <pc:spChg chg="mod ord">
          <ac:chgData name="Alfred Asterjadhi" userId="39de57b9-85c0-4fd1-aaac-8ca2b6560ad0" providerId="ADAL" clId="{D81544A4-3A38-4468-9CA7-5E97E012240A}" dt="2024-07-18T16:59:05.457" v="382" actId="6264"/>
          <ac:spMkLst>
            <pc:docMk/>
            <pc:sldMk cId="1102271004" sldId="1072"/>
            <ac:spMk id="5" creationId="{C430DB7E-C041-F62F-FFF7-159D65DFCAFA}"/>
          </ac:spMkLst>
        </pc:spChg>
        <pc:spChg chg="mod ord">
          <ac:chgData name="Alfred Asterjadhi" userId="39de57b9-85c0-4fd1-aaac-8ca2b6560ad0" providerId="ADAL" clId="{D81544A4-3A38-4468-9CA7-5E97E012240A}" dt="2024-07-18T23:26:00.658" v="1486"/>
          <ac:spMkLst>
            <pc:docMk/>
            <pc:sldMk cId="1102271004" sldId="1072"/>
            <ac:spMk id="6" creationId="{8C4309BB-FEC8-3CF3-DBE3-A8A1B87669AF}"/>
          </ac:spMkLst>
        </pc:spChg>
        <pc:spChg chg="add del mod">
          <ac:chgData name="Alfred Asterjadhi" userId="39de57b9-85c0-4fd1-aaac-8ca2b6560ad0" providerId="ADAL" clId="{D81544A4-3A38-4468-9CA7-5E97E012240A}" dt="2024-07-18T16:59:05.457" v="382" actId="6264"/>
          <ac:spMkLst>
            <pc:docMk/>
            <pc:sldMk cId="1102271004" sldId="1072"/>
            <ac:spMk id="7" creationId="{CDCC2621-9B4D-EC12-71AA-83F649DC4C74}"/>
          </ac:spMkLst>
        </pc:spChg>
        <pc:spChg chg="add del mod">
          <ac:chgData name="Alfred Asterjadhi" userId="39de57b9-85c0-4fd1-aaac-8ca2b6560ad0" providerId="ADAL" clId="{D81544A4-3A38-4468-9CA7-5E97E012240A}" dt="2024-07-18T16:59:05.457" v="382" actId="6264"/>
          <ac:spMkLst>
            <pc:docMk/>
            <pc:sldMk cId="1102271004" sldId="1072"/>
            <ac:spMk id="8" creationId="{D6D77561-D9CF-2C8D-1D4A-A937FF9F0BD6}"/>
          </ac:spMkLst>
        </pc:spChg>
        <pc:spChg chg="add del mod">
          <ac:chgData name="Alfred Asterjadhi" userId="39de57b9-85c0-4fd1-aaac-8ca2b6560ad0" providerId="ADAL" clId="{D81544A4-3A38-4468-9CA7-5E97E012240A}" dt="2024-07-18T16:59:05.457" v="382" actId="6264"/>
          <ac:spMkLst>
            <pc:docMk/>
            <pc:sldMk cId="1102271004" sldId="1072"/>
            <ac:spMk id="9" creationId="{1A5E93EE-9135-E5F6-CEF1-1A874BFA049D}"/>
          </ac:spMkLst>
        </pc:spChg>
        <pc:spChg chg="add del mod">
          <ac:chgData name="Alfred Asterjadhi" userId="39de57b9-85c0-4fd1-aaac-8ca2b6560ad0" providerId="ADAL" clId="{D81544A4-3A38-4468-9CA7-5E97E012240A}" dt="2024-07-18T16:59:05.457" v="382" actId="6264"/>
          <ac:spMkLst>
            <pc:docMk/>
            <pc:sldMk cId="1102271004" sldId="1072"/>
            <ac:spMk id="10" creationId="{450160E3-3AC6-3B04-CE53-9BCE21059DC1}"/>
          </ac:spMkLst>
        </pc:spChg>
        <pc:spChg chg="add del mod">
          <ac:chgData name="Alfred Asterjadhi" userId="39de57b9-85c0-4fd1-aaac-8ca2b6560ad0" providerId="ADAL" clId="{D81544A4-3A38-4468-9CA7-5E97E012240A}" dt="2024-07-18T16:59:05.457" v="382" actId="6264"/>
          <ac:spMkLst>
            <pc:docMk/>
            <pc:sldMk cId="1102271004" sldId="1072"/>
            <ac:spMk id="11" creationId="{E0BCDF92-9704-45B9-6621-B74B77651D46}"/>
          </ac:spMkLst>
        </pc:spChg>
      </pc:sldChg>
      <pc:sldChg chg="modSp new del mod">
        <pc:chgData name="Alfred Asterjadhi" userId="39de57b9-85c0-4fd1-aaac-8ca2b6560ad0" providerId="ADAL" clId="{D81544A4-3A38-4468-9CA7-5E97E012240A}" dt="2024-07-18T16:54:24.160" v="261" actId="2696"/>
        <pc:sldMkLst>
          <pc:docMk/>
          <pc:sldMk cId="3775212358" sldId="1072"/>
        </pc:sldMkLst>
        <pc:spChg chg="mod">
          <ac:chgData name="Alfred Asterjadhi" userId="39de57b9-85c0-4fd1-aaac-8ca2b6560ad0" providerId="ADAL" clId="{D81544A4-3A38-4468-9CA7-5E97E012240A}" dt="2024-07-18T16:54:06.712" v="260"/>
          <ac:spMkLst>
            <pc:docMk/>
            <pc:sldMk cId="3775212358" sldId="1072"/>
            <ac:spMk id="2" creationId="{08C00F90-7BD3-FE42-4639-B7ADD486DC5F}"/>
          </ac:spMkLst>
        </pc:spChg>
        <pc:spChg chg="mod">
          <ac:chgData name="Alfred Asterjadhi" userId="39de57b9-85c0-4fd1-aaac-8ca2b6560ad0" providerId="ADAL" clId="{D81544A4-3A38-4468-9CA7-5E97E012240A}" dt="2024-07-18T16:45:19.178" v="252"/>
          <ac:spMkLst>
            <pc:docMk/>
            <pc:sldMk cId="3775212358" sldId="1072"/>
            <ac:spMk id="3" creationId="{CD7994BE-3270-D566-D299-46332DA3D504}"/>
          </ac:spMkLst>
        </pc:spChg>
      </pc:sldChg>
      <pc:sldChg chg="modSp add mod">
        <pc:chgData name="Alfred Asterjadhi" userId="39de57b9-85c0-4fd1-aaac-8ca2b6560ad0" providerId="ADAL" clId="{D81544A4-3A38-4468-9CA7-5E97E012240A}" dt="2024-07-18T23:26:09.845" v="1493"/>
        <pc:sldMkLst>
          <pc:docMk/>
          <pc:sldMk cId="2032850047" sldId="1073"/>
        </pc:sldMkLst>
        <pc:spChg chg="mod">
          <ac:chgData name="Alfred Asterjadhi" userId="39de57b9-85c0-4fd1-aaac-8ca2b6560ad0" providerId="ADAL" clId="{D81544A4-3A38-4468-9CA7-5E97E012240A}" dt="2024-07-18T19:37:06.470" v="598" actId="20577"/>
          <ac:spMkLst>
            <pc:docMk/>
            <pc:sldMk cId="2032850047" sldId="1073"/>
            <ac:spMk id="2" creationId="{8A6906DE-832D-9575-DE04-98102BF630BD}"/>
          </ac:spMkLst>
        </pc:spChg>
        <pc:spChg chg="mod">
          <ac:chgData name="Alfred Asterjadhi" userId="39de57b9-85c0-4fd1-aaac-8ca2b6560ad0" providerId="ADAL" clId="{D81544A4-3A38-4468-9CA7-5E97E012240A}" dt="2024-07-18T23:25:00.537" v="1478" actId="255"/>
          <ac:spMkLst>
            <pc:docMk/>
            <pc:sldMk cId="2032850047" sldId="1073"/>
            <ac:spMk id="3" creationId="{980980E1-DDDE-51AD-6471-D55C09D4516C}"/>
          </ac:spMkLst>
        </pc:spChg>
        <pc:spChg chg="mod">
          <ac:chgData name="Alfred Asterjadhi" userId="39de57b9-85c0-4fd1-aaac-8ca2b6560ad0" providerId="ADAL" clId="{D81544A4-3A38-4468-9CA7-5E97E012240A}" dt="2024-07-18T23:26:09.845" v="1493"/>
          <ac:spMkLst>
            <pc:docMk/>
            <pc:sldMk cId="2032850047" sldId="1073"/>
            <ac:spMk id="6" creationId="{24B37604-1E29-8923-2899-CAB30D2EEDA5}"/>
          </ac:spMkLst>
        </pc:spChg>
      </pc:sldChg>
      <pc:sldMasterChg chg="modSp mod">
        <pc:chgData name="Alfred Asterjadhi" userId="39de57b9-85c0-4fd1-aaac-8ca2b6560ad0" providerId="ADAL" clId="{D81544A4-3A38-4468-9CA7-5E97E012240A}" dt="2024-08-01T17:43:35.576" v="1510" actId="20577"/>
        <pc:sldMasterMkLst>
          <pc:docMk/>
          <pc:sldMasterMk cId="0" sldId="2147483656"/>
        </pc:sldMasterMkLst>
        <pc:spChg chg="mod">
          <ac:chgData name="Alfred Asterjadhi" userId="39de57b9-85c0-4fd1-aaac-8ca2b6560ad0" providerId="ADAL" clId="{D81544A4-3A38-4468-9CA7-5E97E012240A}" dt="2024-08-01T17:43:35.576" v="1510" actId="20577"/>
          <ac:spMkLst>
            <pc:docMk/>
            <pc:sldMasterMk cId="0" sldId="2147483656"/>
            <ac:spMk id="10" creationId="{00000000-0000-0000-0000-000000000000}"/>
          </ac:spMkLst>
        </pc:spChg>
        <pc:spChg chg="mod">
          <ac:chgData name="Alfred Asterjadhi" userId="39de57b9-85c0-4fd1-aaac-8ca2b6560ad0" providerId="ADAL" clId="{D81544A4-3A38-4468-9CA7-5E97E012240A}" dt="2024-07-18T23:26:20.902" v="1506" actId="20577"/>
          <ac:spMkLst>
            <pc:docMk/>
            <pc:sldMasterMk cId="0" sldId="2147483656"/>
            <ac:spMk id="1028" creationId="{00000000-0000-0000-0000-000000000000}"/>
          </ac:spMkLst>
        </pc:spChg>
      </pc:sldMasterChg>
    </pc:docChg>
  </pc:docChgLst>
  <pc:docChgLst>
    <pc:chgData name="Alfred Asterjadhi" userId="39de57b9-85c0-4fd1-aaac-8ca2b6560ad0" providerId="ADAL" clId="{BFE2FB3A-0751-4420-AA69-2341C01F636E}"/>
    <pc:docChg chg="undo redo custSel addSld delSld modSld sldOrd modMainMaster">
      <pc:chgData name="Alfred Asterjadhi" userId="39de57b9-85c0-4fd1-aaac-8ca2b6560ad0" providerId="ADAL" clId="{BFE2FB3A-0751-4420-AA69-2341C01F636E}" dt="2024-12-11T01:08:29.351" v="14412" actId="20577"/>
      <pc:docMkLst>
        <pc:docMk/>
      </pc:docMkLst>
      <pc:sldChg chg="modSp mod">
        <pc:chgData name="Alfred Asterjadhi" userId="39de57b9-85c0-4fd1-aaac-8ca2b6560ad0" providerId="ADAL" clId="{BFE2FB3A-0751-4420-AA69-2341C01F636E}" dt="2024-09-13T18:09:45.215" v="2177" actId="13926"/>
        <pc:sldMkLst>
          <pc:docMk/>
          <pc:sldMk cId="364648817" sldId="1063"/>
        </pc:sldMkLst>
        <pc:spChg chg="mod">
          <ac:chgData name="Alfred Asterjadhi" userId="39de57b9-85c0-4fd1-aaac-8ca2b6560ad0" providerId="ADAL" clId="{BFE2FB3A-0751-4420-AA69-2341C01F636E}" dt="2024-09-13T18:09:45.215" v="2177" actId="13926"/>
          <ac:spMkLst>
            <pc:docMk/>
            <pc:sldMk cId="364648817" sldId="1063"/>
            <ac:spMk id="3" creationId="{7F9AD3B2-F0BA-DEE1-CC12-ABD0D10EA230}"/>
          </ac:spMkLst>
        </pc:spChg>
      </pc:sldChg>
      <pc:sldChg chg="modSp mod">
        <pc:chgData name="Alfred Asterjadhi" userId="39de57b9-85c0-4fd1-aaac-8ca2b6560ad0" providerId="ADAL" clId="{BFE2FB3A-0751-4420-AA69-2341C01F636E}" dt="2024-09-13T18:10:50.748" v="2227" actId="20577"/>
        <pc:sldMkLst>
          <pc:docMk/>
          <pc:sldMk cId="2954827059" sldId="1065"/>
        </pc:sldMkLst>
        <pc:spChg chg="mod">
          <ac:chgData name="Alfred Asterjadhi" userId="39de57b9-85c0-4fd1-aaac-8ca2b6560ad0" providerId="ADAL" clId="{BFE2FB3A-0751-4420-AA69-2341C01F636E}" dt="2024-09-13T18:10:50.748" v="2227" actId="20577"/>
          <ac:spMkLst>
            <pc:docMk/>
            <pc:sldMk cId="2954827059" sldId="1065"/>
            <ac:spMk id="3" creationId="{590FEE84-82BD-180A-84E8-F2F98016DDFC}"/>
          </ac:spMkLst>
        </pc:spChg>
      </pc:sldChg>
      <pc:sldChg chg="modSp mod">
        <pc:chgData name="Alfred Asterjadhi" userId="39de57b9-85c0-4fd1-aaac-8ca2b6560ad0" providerId="ADAL" clId="{BFE2FB3A-0751-4420-AA69-2341C01F636E}" dt="2024-09-13T18:08:25.389" v="2097" actId="20577"/>
        <pc:sldMkLst>
          <pc:docMk/>
          <pc:sldMk cId="95971162" sldId="1068"/>
        </pc:sldMkLst>
        <pc:spChg chg="mod">
          <ac:chgData name="Alfred Asterjadhi" userId="39de57b9-85c0-4fd1-aaac-8ca2b6560ad0" providerId="ADAL" clId="{BFE2FB3A-0751-4420-AA69-2341C01F636E}" dt="2024-09-13T18:08:25.389" v="2097" actId="20577"/>
          <ac:spMkLst>
            <pc:docMk/>
            <pc:sldMk cId="95971162" sldId="1068"/>
            <ac:spMk id="3" creationId="{8EC7BE96-1300-8D47-DD5E-86960F861740}"/>
          </ac:spMkLst>
        </pc:spChg>
      </pc:sldChg>
      <pc:sldChg chg="modSp mod">
        <pc:chgData name="Alfred Asterjadhi" userId="39de57b9-85c0-4fd1-aaac-8ca2b6560ad0" providerId="ADAL" clId="{BFE2FB3A-0751-4420-AA69-2341C01F636E}" dt="2024-09-13T18:11:26.110" v="2265" actId="13926"/>
        <pc:sldMkLst>
          <pc:docMk/>
          <pc:sldMk cId="2000980692" sldId="1070"/>
        </pc:sldMkLst>
        <pc:spChg chg="mod">
          <ac:chgData name="Alfred Asterjadhi" userId="39de57b9-85c0-4fd1-aaac-8ca2b6560ad0" providerId="ADAL" clId="{BFE2FB3A-0751-4420-AA69-2341C01F636E}" dt="2024-09-13T18:11:26.110" v="2265" actId="13926"/>
          <ac:spMkLst>
            <pc:docMk/>
            <pc:sldMk cId="2000980692" sldId="1070"/>
            <ac:spMk id="3" creationId="{0AFAC86B-A42F-1BE6-9AA0-C22A60006DB3}"/>
          </ac:spMkLst>
        </pc:spChg>
      </pc:sldChg>
      <pc:sldChg chg="modSp mod">
        <pc:chgData name="Alfred Asterjadhi" userId="39de57b9-85c0-4fd1-aaac-8ca2b6560ad0" providerId="ADAL" clId="{BFE2FB3A-0751-4420-AA69-2341C01F636E}" dt="2024-09-13T18:08:58.341" v="2134" actId="13926"/>
        <pc:sldMkLst>
          <pc:docMk/>
          <pc:sldMk cId="1102271004" sldId="1072"/>
        </pc:sldMkLst>
        <pc:spChg chg="mod">
          <ac:chgData name="Alfred Asterjadhi" userId="39de57b9-85c0-4fd1-aaac-8ca2b6560ad0" providerId="ADAL" clId="{BFE2FB3A-0751-4420-AA69-2341C01F636E}" dt="2024-09-13T18:08:58.341" v="2134" actId="13926"/>
          <ac:spMkLst>
            <pc:docMk/>
            <pc:sldMk cId="1102271004" sldId="1072"/>
            <ac:spMk id="3" creationId="{CD7994BE-3270-D566-D299-46332DA3D504}"/>
          </ac:spMkLst>
        </pc:spChg>
      </pc:sldChg>
      <pc:sldChg chg="modSp add mod">
        <pc:chgData name="Alfred Asterjadhi" userId="39de57b9-85c0-4fd1-aaac-8ca2b6560ad0" providerId="ADAL" clId="{BFE2FB3A-0751-4420-AA69-2341C01F636E}" dt="2024-09-12T19:25:19.757" v="27" actId="20577"/>
        <pc:sldMkLst>
          <pc:docMk/>
          <pc:sldMk cId="2112673119" sldId="1074"/>
        </pc:sldMkLst>
        <pc:spChg chg="mod">
          <ac:chgData name="Alfred Asterjadhi" userId="39de57b9-85c0-4fd1-aaac-8ca2b6560ad0" providerId="ADAL" clId="{BFE2FB3A-0751-4420-AA69-2341C01F636E}" dt="2024-09-12T19:25:19.757" v="27" actId="20577"/>
          <ac:spMkLst>
            <pc:docMk/>
            <pc:sldMk cId="2112673119" sldId="1074"/>
            <ac:spMk id="6" creationId="{7488035E-BDAD-477C-AA55-E8989C4B7B8C}"/>
          </ac:spMkLst>
        </pc:spChg>
        <pc:spChg chg="mod">
          <ac:chgData name="Alfred Asterjadhi" userId="39de57b9-85c0-4fd1-aaac-8ca2b6560ad0" providerId="ADAL" clId="{BFE2FB3A-0751-4420-AA69-2341C01F636E}" dt="2024-09-12T19:25:15.019" v="12" actId="404"/>
          <ac:spMkLst>
            <pc:docMk/>
            <pc:sldMk cId="2112673119" sldId="1074"/>
            <ac:spMk id="7" creationId="{3126AA10-DC1C-4E34-80DA-B427588F2BD9}"/>
          </ac:spMkLst>
        </pc:spChg>
      </pc:sldChg>
      <pc:sldChg chg="modSp add mod">
        <pc:chgData name="Alfred Asterjadhi" userId="39de57b9-85c0-4fd1-aaac-8ca2b6560ad0" providerId="ADAL" clId="{BFE2FB3A-0751-4420-AA69-2341C01F636E}" dt="2024-09-13T00:44:15.892" v="1168"/>
        <pc:sldMkLst>
          <pc:docMk/>
          <pc:sldMk cId="2313813326" sldId="1075"/>
        </pc:sldMkLst>
        <pc:spChg chg="mod">
          <ac:chgData name="Alfred Asterjadhi" userId="39de57b9-85c0-4fd1-aaac-8ca2b6560ad0" providerId="ADAL" clId="{BFE2FB3A-0751-4420-AA69-2341C01F636E}" dt="2024-09-12T19:29:48.732" v="41" actId="20577"/>
          <ac:spMkLst>
            <pc:docMk/>
            <pc:sldMk cId="2313813326" sldId="1075"/>
            <ac:spMk id="2" creationId="{8A6906DE-832D-9575-DE04-98102BF630BD}"/>
          </ac:spMkLst>
        </pc:spChg>
        <pc:spChg chg="mod">
          <ac:chgData name="Alfred Asterjadhi" userId="39de57b9-85c0-4fd1-aaac-8ca2b6560ad0" providerId="ADAL" clId="{BFE2FB3A-0751-4420-AA69-2341C01F636E}" dt="2024-09-13T00:44:15.892" v="1168"/>
          <ac:spMkLst>
            <pc:docMk/>
            <pc:sldMk cId="2313813326" sldId="1075"/>
            <ac:spMk id="3" creationId="{980980E1-DDDE-51AD-6471-D55C09D4516C}"/>
          </ac:spMkLst>
        </pc:spChg>
      </pc:sldChg>
      <pc:sldChg chg="modSp add mod">
        <pc:chgData name="Alfred Asterjadhi" userId="39de57b9-85c0-4fd1-aaac-8ca2b6560ad0" providerId="ADAL" clId="{BFE2FB3A-0751-4420-AA69-2341C01F636E}" dt="2024-09-13T01:19:21.528" v="1753"/>
        <pc:sldMkLst>
          <pc:docMk/>
          <pc:sldMk cId="2883581451" sldId="1076"/>
        </pc:sldMkLst>
        <pc:spChg chg="mod">
          <ac:chgData name="Alfred Asterjadhi" userId="39de57b9-85c0-4fd1-aaac-8ca2b6560ad0" providerId="ADAL" clId="{BFE2FB3A-0751-4420-AA69-2341C01F636E}" dt="2024-09-12T23:10:02.385" v="1127" actId="20577"/>
          <ac:spMkLst>
            <pc:docMk/>
            <pc:sldMk cId="2883581451" sldId="1076"/>
            <ac:spMk id="2" creationId="{8A6906DE-832D-9575-DE04-98102BF630BD}"/>
          </ac:spMkLst>
        </pc:spChg>
        <pc:spChg chg="mod">
          <ac:chgData name="Alfred Asterjadhi" userId="39de57b9-85c0-4fd1-aaac-8ca2b6560ad0" providerId="ADAL" clId="{BFE2FB3A-0751-4420-AA69-2341C01F636E}" dt="2024-09-13T01:19:21.528" v="1753"/>
          <ac:spMkLst>
            <pc:docMk/>
            <pc:sldMk cId="2883581451" sldId="1076"/>
            <ac:spMk id="3" creationId="{980980E1-DDDE-51AD-6471-D55C09D4516C}"/>
          </ac:spMkLst>
        </pc:spChg>
      </pc:sldChg>
      <pc:sldChg chg="modSp add mod">
        <pc:chgData name="Alfred Asterjadhi" userId="39de57b9-85c0-4fd1-aaac-8ca2b6560ad0" providerId="ADAL" clId="{BFE2FB3A-0751-4420-AA69-2341C01F636E}" dt="2024-09-13T01:18:25.540" v="1733"/>
        <pc:sldMkLst>
          <pc:docMk/>
          <pc:sldMk cId="4265783008" sldId="1077"/>
        </pc:sldMkLst>
        <pc:spChg chg="mod">
          <ac:chgData name="Alfred Asterjadhi" userId="39de57b9-85c0-4fd1-aaac-8ca2b6560ad0" providerId="ADAL" clId="{BFE2FB3A-0751-4420-AA69-2341C01F636E}" dt="2024-09-12T23:10:00.310" v="1126" actId="20577"/>
          <ac:spMkLst>
            <pc:docMk/>
            <pc:sldMk cId="4265783008" sldId="1077"/>
            <ac:spMk id="2" creationId="{8A6906DE-832D-9575-DE04-98102BF630BD}"/>
          </ac:spMkLst>
        </pc:spChg>
        <pc:spChg chg="mod">
          <ac:chgData name="Alfred Asterjadhi" userId="39de57b9-85c0-4fd1-aaac-8ca2b6560ad0" providerId="ADAL" clId="{BFE2FB3A-0751-4420-AA69-2341C01F636E}" dt="2024-09-13T01:18:25.540" v="1733"/>
          <ac:spMkLst>
            <pc:docMk/>
            <pc:sldMk cId="4265783008" sldId="1077"/>
            <ac:spMk id="3" creationId="{980980E1-DDDE-51AD-6471-D55C09D4516C}"/>
          </ac:spMkLst>
        </pc:spChg>
      </pc:sldChg>
      <pc:sldChg chg="modSp add del mod">
        <pc:chgData name="Alfred Asterjadhi" userId="39de57b9-85c0-4fd1-aaac-8ca2b6560ad0" providerId="ADAL" clId="{BFE2FB3A-0751-4420-AA69-2341C01F636E}" dt="2024-09-12T23:09:47.845" v="1123" actId="2696"/>
        <pc:sldMkLst>
          <pc:docMk/>
          <pc:sldMk cId="87388591" sldId="1078"/>
        </pc:sldMkLst>
        <pc:spChg chg="mod">
          <ac:chgData name="Alfred Asterjadhi" userId="39de57b9-85c0-4fd1-aaac-8ca2b6560ad0" providerId="ADAL" clId="{BFE2FB3A-0751-4420-AA69-2341C01F636E}" dt="2024-09-12T19:56:25" v="427" actId="207"/>
          <ac:spMkLst>
            <pc:docMk/>
            <pc:sldMk cId="87388591" sldId="1078"/>
            <ac:spMk id="2" creationId="{8A6906DE-832D-9575-DE04-98102BF630BD}"/>
          </ac:spMkLst>
        </pc:spChg>
        <pc:spChg chg="mod">
          <ac:chgData name="Alfred Asterjadhi" userId="39de57b9-85c0-4fd1-aaac-8ca2b6560ad0" providerId="ADAL" clId="{BFE2FB3A-0751-4420-AA69-2341C01F636E}" dt="2024-09-12T22:46:02.381" v="686" actId="400"/>
          <ac:spMkLst>
            <pc:docMk/>
            <pc:sldMk cId="87388591" sldId="1078"/>
            <ac:spMk id="3" creationId="{980980E1-DDDE-51AD-6471-D55C09D4516C}"/>
          </ac:spMkLst>
        </pc:spChg>
      </pc:sldChg>
      <pc:sldChg chg="modSp add mod">
        <pc:chgData name="Alfred Asterjadhi" userId="39de57b9-85c0-4fd1-aaac-8ca2b6560ad0" providerId="ADAL" clId="{BFE2FB3A-0751-4420-AA69-2341C01F636E}" dt="2024-09-13T01:23:59.999" v="1854"/>
        <pc:sldMkLst>
          <pc:docMk/>
          <pc:sldMk cId="4052053054" sldId="1078"/>
        </pc:sldMkLst>
        <pc:spChg chg="mod">
          <ac:chgData name="Alfred Asterjadhi" userId="39de57b9-85c0-4fd1-aaac-8ca2b6560ad0" providerId="ADAL" clId="{BFE2FB3A-0751-4420-AA69-2341C01F636E}" dt="2024-09-12T23:10:15.978" v="1135" actId="20577"/>
          <ac:spMkLst>
            <pc:docMk/>
            <pc:sldMk cId="4052053054" sldId="1078"/>
            <ac:spMk id="2" creationId="{8A6906DE-832D-9575-DE04-98102BF630BD}"/>
          </ac:spMkLst>
        </pc:spChg>
        <pc:spChg chg="mod">
          <ac:chgData name="Alfred Asterjadhi" userId="39de57b9-85c0-4fd1-aaac-8ca2b6560ad0" providerId="ADAL" clId="{BFE2FB3A-0751-4420-AA69-2341C01F636E}" dt="2024-09-13T01:23:59.999" v="1854"/>
          <ac:spMkLst>
            <pc:docMk/>
            <pc:sldMk cId="4052053054" sldId="1078"/>
            <ac:spMk id="3" creationId="{980980E1-DDDE-51AD-6471-D55C09D4516C}"/>
          </ac:spMkLst>
        </pc:spChg>
      </pc:sldChg>
      <pc:sldChg chg="addSp modSp add mod">
        <pc:chgData name="Alfred Asterjadhi" userId="39de57b9-85c0-4fd1-aaac-8ca2b6560ad0" providerId="ADAL" clId="{BFE2FB3A-0751-4420-AA69-2341C01F636E}" dt="2024-10-18T18:12:41.480" v="2693" actId="207"/>
        <pc:sldMkLst>
          <pc:docMk/>
          <pc:sldMk cId="3966060767" sldId="1079"/>
        </pc:sldMkLst>
        <pc:spChg chg="mod">
          <ac:chgData name="Alfred Asterjadhi" userId="39de57b9-85c0-4fd1-aaac-8ca2b6560ad0" providerId="ADAL" clId="{BFE2FB3A-0751-4420-AA69-2341C01F636E}" dt="2024-09-12T19:36:18.882" v="174" actId="20577"/>
          <ac:spMkLst>
            <pc:docMk/>
            <pc:sldMk cId="3966060767" sldId="1079"/>
            <ac:spMk id="2" creationId="{8A6906DE-832D-9575-DE04-98102BF630BD}"/>
          </ac:spMkLst>
        </pc:spChg>
        <pc:spChg chg="mod">
          <ac:chgData name="Alfred Asterjadhi" userId="39de57b9-85c0-4fd1-aaac-8ca2b6560ad0" providerId="ADAL" clId="{BFE2FB3A-0751-4420-AA69-2341C01F636E}" dt="2024-10-18T18:12:41.480" v="2693" actId="207"/>
          <ac:spMkLst>
            <pc:docMk/>
            <pc:sldMk cId="3966060767" sldId="1079"/>
            <ac:spMk id="3" creationId="{980980E1-DDDE-51AD-6471-D55C09D4516C}"/>
          </ac:spMkLst>
        </pc:spChg>
        <pc:spChg chg="add mod">
          <ac:chgData name="Alfred Asterjadhi" userId="39de57b9-85c0-4fd1-aaac-8ca2b6560ad0" providerId="ADAL" clId="{BFE2FB3A-0751-4420-AA69-2341C01F636E}" dt="2024-09-12T19:36:46.040" v="182"/>
          <ac:spMkLst>
            <pc:docMk/>
            <pc:sldMk cId="3966060767" sldId="1079"/>
            <ac:spMk id="8" creationId="{1B7946C7-B9D0-3A75-1D21-F757707A050C}"/>
          </ac:spMkLst>
        </pc:spChg>
        <pc:graphicFrameChg chg="add mod">
          <ac:chgData name="Alfred Asterjadhi" userId="39de57b9-85c0-4fd1-aaac-8ca2b6560ad0" providerId="ADAL" clId="{BFE2FB3A-0751-4420-AA69-2341C01F636E}" dt="2024-09-12T19:36:45.312" v="181"/>
          <ac:graphicFrameMkLst>
            <pc:docMk/>
            <pc:sldMk cId="3966060767" sldId="1079"/>
            <ac:graphicFrameMk id="7" creationId="{74C2BCDA-9416-3DE4-80BD-FF0AC044A3CD}"/>
          </ac:graphicFrameMkLst>
        </pc:graphicFrameChg>
      </pc:sldChg>
      <pc:sldChg chg="modSp add mod">
        <pc:chgData name="Alfred Asterjadhi" userId="39de57b9-85c0-4fd1-aaac-8ca2b6560ad0" providerId="ADAL" clId="{BFE2FB3A-0751-4420-AA69-2341C01F636E}" dt="2024-09-13T18:02:51.089" v="2020" actId="114"/>
        <pc:sldMkLst>
          <pc:docMk/>
          <pc:sldMk cId="1407824999" sldId="1080"/>
        </pc:sldMkLst>
        <pc:spChg chg="mod">
          <ac:chgData name="Alfred Asterjadhi" userId="39de57b9-85c0-4fd1-aaac-8ca2b6560ad0" providerId="ADAL" clId="{BFE2FB3A-0751-4420-AA69-2341C01F636E}" dt="2024-09-12T19:35:06.546" v="139" actId="20577"/>
          <ac:spMkLst>
            <pc:docMk/>
            <pc:sldMk cId="1407824999" sldId="1080"/>
            <ac:spMk id="2" creationId="{8A6906DE-832D-9575-DE04-98102BF630BD}"/>
          </ac:spMkLst>
        </pc:spChg>
        <pc:spChg chg="mod">
          <ac:chgData name="Alfred Asterjadhi" userId="39de57b9-85c0-4fd1-aaac-8ca2b6560ad0" providerId="ADAL" clId="{BFE2FB3A-0751-4420-AA69-2341C01F636E}" dt="2024-09-13T18:02:51.089" v="2020" actId="114"/>
          <ac:spMkLst>
            <pc:docMk/>
            <pc:sldMk cId="1407824999" sldId="1080"/>
            <ac:spMk id="3" creationId="{980980E1-DDDE-51AD-6471-D55C09D4516C}"/>
          </ac:spMkLst>
        </pc:spChg>
      </pc:sldChg>
      <pc:sldChg chg="modSp add mod">
        <pc:chgData name="Alfred Asterjadhi" userId="39de57b9-85c0-4fd1-aaac-8ca2b6560ad0" providerId="ADAL" clId="{BFE2FB3A-0751-4420-AA69-2341C01F636E}" dt="2024-09-13T00:45:18.514" v="1189"/>
        <pc:sldMkLst>
          <pc:docMk/>
          <pc:sldMk cId="4009406654" sldId="1081"/>
        </pc:sldMkLst>
        <pc:spChg chg="mod">
          <ac:chgData name="Alfred Asterjadhi" userId="39de57b9-85c0-4fd1-aaac-8ca2b6560ad0" providerId="ADAL" clId="{BFE2FB3A-0751-4420-AA69-2341C01F636E}" dt="2024-09-12T19:33:36.756" v="94" actId="20577"/>
          <ac:spMkLst>
            <pc:docMk/>
            <pc:sldMk cId="4009406654" sldId="1081"/>
            <ac:spMk id="2" creationId="{8A6906DE-832D-9575-DE04-98102BF630BD}"/>
          </ac:spMkLst>
        </pc:spChg>
        <pc:spChg chg="mod">
          <ac:chgData name="Alfred Asterjadhi" userId="39de57b9-85c0-4fd1-aaac-8ca2b6560ad0" providerId="ADAL" clId="{BFE2FB3A-0751-4420-AA69-2341C01F636E}" dt="2024-09-13T00:45:18.514" v="1189"/>
          <ac:spMkLst>
            <pc:docMk/>
            <pc:sldMk cId="4009406654" sldId="1081"/>
            <ac:spMk id="3" creationId="{980980E1-DDDE-51AD-6471-D55C09D4516C}"/>
          </ac:spMkLst>
        </pc:spChg>
      </pc:sldChg>
      <pc:sldChg chg="addSp delSp modSp add mod chgLayout">
        <pc:chgData name="Alfred Asterjadhi" userId="39de57b9-85c0-4fd1-aaac-8ca2b6560ad0" providerId="ADAL" clId="{BFE2FB3A-0751-4420-AA69-2341C01F636E}" dt="2024-09-13T01:17:21.367" v="1710"/>
        <pc:sldMkLst>
          <pc:docMk/>
          <pc:sldMk cId="1105160047" sldId="1082"/>
        </pc:sldMkLst>
        <pc:spChg chg="mod ord">
          <ac:chgData name="Alfred Asterjadhi" userId="39de57b9-85c0-4fd1-aaac-8ca2b6560ad0" providerId="ADAL" clId="{BFE2FB3A-0751-4420-AA69-2341C01F636E}" dt="2024-09-12T23:09:57.650" v="1125" actId="20577"/>
          <ac:spMkLst>
            <pc:docMk/>
            <pc:sldMk cId="1105160047" sldId="1082"/>
            <ac:spMk id="2" creationId="{8A6906DE-832D-9575-DE04-98102BF630BD}"/>
          </ac:spMkLst>
        </pc:spChg>
        <pc:spChg chg="mod ord">
          <ac:chgData name="Alfred Asterjadhi" userId="39de57b9-85c0-4fd1-aaac-8ca2b6560ad0" providerId="ADAL" clId="{BFE2FB3A-0751-4420-AA69-2341C01F636E}" dt="2024-09-13T01:17:21.367" v="1710"/>
          <ac:spMkLst>
            <pc:docMk/>
            <pc:sldMk cId="1105160047" sldId="1082"/>
            <ac:spMk id="3" creationId="{980980E1-DDDE-51AD-6471-D55C09D4516C}"/>
          </ac:spMkLst>
        </pc:spChg>
        <pc:spChg chg="mod ord">
          <ac:chgData name="Alfred Asterjadhi" userId="39de57b9-85c0-4fd1-aaac-8ca2b6560ad0" providerId="ADAL" clId="{BFE2FB3A-0751-4420-AA69-2341C01F636E}" dt="2024-09-12T19:44:23.214" v="313" actId="6264"/>
          <ac:spMkLst>
            <pc:docMk/>
            <pc:sldMk cId="1105160047" sldId="1082"/>
            <ac:spMk id="4" creationId="{16C63F69-F1B8-DC46-3ED7-5A6693A0AB95}"/>
          </ac:spMkLst>
        </pc:spChg>
        <pc:spChg chg="mod ord">
          <ac:chgData name="Alfred Asterjadhi" userId="39de57b9-85c0-4fd1-aaac-8ca2b6560ad0" providerId="ADAL" clId="{BFE2FB3A-0751-4420-AA69-2341C01F636E}" dt="2024-09-12T19:44:23.214" v="313" actId="6264"/>
          <ac:spMkLst>
            <pc:docMk/>
            <pc:sldMk cId="1105160047" sldId="1082"/>
            <ac:spMk id="5" creationId="{69244A7E-115A-37A2-C753-23A8CD780641}"/>
          </ac:spMkLst>
        </pc:spChg>
        <pc:spChg chg="mod ord">
          <ac:chgData name="Alfred Asterjadhi" userId="39de57b9-85c0-4fd1-aaac-8ca2b6560ad0" providerId="ADAL" clId="{BFE2FB3A-0751-4420-AA69-2341C01F636E}" dt="2024-09-12T19:44:23.214" v="313" actId="6264"/>
          <ac:spMkLst>
            <pc:docMk/>
            <pc:sldMk cId="1105160047" sldId="1082"/>
            <ac:spMk id="6" creationId="{24B37604-1E29-8923-2899-CAB30D2EEDA5}"/>
          </ac:spMkLst>
        </pc:spChg>
        <pc:spChg chg="add del mod">
          <ac:chgData name="Alfred Asterjadhi" userId="39de57b9-85c0-4fd1-aaac-8ca2b6560ad0" providerId="ADAL" clId="{BFE2FB3A-0751-4420-AA69-2341C01F636E}" dt="2024-09-12T19:44:23.214" v="313" actId="6264"/>
          <ac:spMkLst>
            <pc:docMk/>
            <pc:sldMk cId="1105160047" sldId="1082"/>
            <ac:spMk id="7" creationId="{DFA7B445-1F3A-9479-F6C5-BB09917FE762}"/>
          </ac:spMkLst>
        </pc:spChg>
        <pc:spChg chg="add del mod">
          <ac:chgData name="Alfred Asterjadhi" userId="39de57b9-85c0-4fd1-aaac-8ca2b6560ad0" providerId="ADAL" clId="{BFE2FB3A-0751-4420-AA69-2341C01F636E}" dt="2024-09-12T19:44:23.214" v="313" actId="6264"/>
          <ac:spMkLst>
            <pc:docMk/>
            <pc:sldMk cId="1105160047" sldId="1082"/>
            <ac:spMk id="8" creationId="{696BD9CC-6298-68BA-8A48-B8967482F574}"/>
          </ac:spMkLst>
        </pc:spChg>
        <pc:spChg chg="add del mod">
          <ac:chgData name="Alfred Asterjadhi" userId="39de57b9-85c0-4fd1-aaac-8ca2b6560ad0" providerId="ADAL" clId="{BFE2FB3A-0751-4420-AA69-2341C01F636E}" dt="2024-09-12T19:44:23.214" v="313" actId="6264"/>
          <ac:spMkLst>
            <pc:docMk/>
            <pc:sldMk cId="1105160047" sldId="1082"/>
            <ac:spMk id="9" creationId="{61F43EEB-477A-437A-287A-19E3418AACEB}"/>
          </ac:spMkLst>
        </pc:spChg>
        <pc:spChg chg="add del mod">
          <ac:chgData name="Alfred Asterjadhi" userId="39de57b9-85c0-4fd1-aaac-8ca2b6560ad0" providerId="ADAL" clId="{BFE2FB3A-0751-4420-AA69-2341C01F636E}" dt="2024-09-12T19:44:23.214" v="313" actId="6264"/>
          <ac:spMkLst>
            <pc:docMk/>
            <pc:sldMk cId="1105160047" sldId="1082"/>
            <ac:spMk id="10" creationId="{CACF5331-1D14-4C7D-10BC-12591CA863E4}"/>
          </ac:spMkLst>
        </pc:spChg>
        <pc:spChg chg="add del mod">
          <ac:chgData name="Alfred Asterjadhi" userId="39de57b9-85c0-4fd1-aaac-8ca2b6560ad0" providerId="ADAL" clId="{BFE2FB3A-0751-4420-AA69-2341C01F636E}" dt="2024-09-12T19:44:23.214" v="313" actId="6264"/>
          <ac:spMkLst>
            <pc:docMk/>
            <pc:sldMk cId="1105160047" sldId="1082"/>
            <ac:spMk id="11" creationId="{397C69D8-3269-5346-CC29-47192F0C7015}"/>
          </ac:spMkLst>
        </pc:spChg>
        <pc:spChg chg="add">
          <ac:chgData name="Alfred Asterjadhi" userId="39de57b9-85c0-4fd1-aaac-8ca2b6560ad0" providerId="ADAL" clId="{BFE2FB3A-0751-4420-AA69-2341C01F636E}" dt="2024-09-12T19:45:34.549" v="342"/>
          <ac:spMkLst>
            <pc:docMk/>
            <pc:sldMk cId="1105160047" sldId="1082"/>
            <ac:spMk id="12" creationId="{81625D0D-0340-A78D-22E4-CA1A27F344C7}"/>
          </ac:spMkLst>
        </pc:spChg>
      </pc:sldChg>
      <pc:sldChg chg="modSp add mod">
        <pc:chgData name="Alfred Asterjadhi" userId="39de57b9-85c0-4fd1-aaac-8ca2b6560ad0" providerId="ADAL" clId="{BFE2FB3A-0751-4420-AA69-2341C01F636E}" dt="2024-09-13T18:04:36.931" v="2052" actId="20577"/>
        <pc:sldMkLst>
          <pc:docMk/>
          <pc:sldMk cId="2310632987" sldId="1083"/>
        </pc:sldMkLst>
        <pc:spChg chg="mod">
          <ac:chgData name="Alfred Asterjadhi" userId="39de57b9-85c0-4fd1-aaac-8ca2b6560ad0" providerId="ADAL" clId="{BFE2FB3A-0751-4420-AA69-2341C01F636E}" dt="2024-09-13T03:13:07.460" v="2016" actId="207"/>
          <ac:spMkLst>
            <pc:docMk/>
            <pc:sldMk cId="2310632987" sldId="1083"/>
            <ac:spMk id="2" creationId="{8A6906DE-832D-9575-DE04-98102BF630BD}"/>
          </ac:spMkLst>
        </pc:spChg>
        <pc:spChg chg="mod">
          <ac:chgData name="Alfred Asterjadhi" userId="39de57b9-85c0-4fd1-aaac-8ca2b6560ad0" providerId="ADAL" clId="{BFE2FB3A-0751-4420-AA69-2341C01F636E}" dt="2024-09-13T18:04:36.931" v="2052" actId="20577"/>
          <ac:spMkLst>
            <pc:docMk/>
            <pc:sldMk cId="2310632987" sldId="1083"/>
            <ac:spMk id="3" creationId="{980980E1-DDDE-51AD-6471-D55C09D4516C}"/>
          </ac:spMkLst>
        </pc:spChg>
      </pc:sldChg>
      <pc:sldChg chg="modSp add del mod">
        <pc:chgData name="Alfred Asterjadhi" userId="39de57b9-85c0-4fd1-aaac-8ca2b6560ad0" providerId="ADAL" clId="{BFE2FB3A-0751-4420-AA69-2341C01F636E}" dt="2024-09-12T23:09:47.845" v="1123" actId="2696"/>
        <pc:sldMkLst>
          <pc:docMk/>
          <pc:sldMk cId="4166649621" sldId="1083"/>
        </pc:sldMkLst>
        <pc:spChg chg="mod">
          <ac:chgData name="Alfred Asterjadhi" userId="39de57b9-85c0-4fd1-aaac-8ca2b6560ad0" providerId="ADAL" clId="{BFE2FB3A-0751-4420-AA69-2341C01F636E}" dt="2024-09-12T20:00:46.713" v="465" actId="207"/>
          <ac:spMkLst>
            <pc:docMk/>
            <pc:sldMk cId="4166649621" sldId="1083"/>
            <ac:spMk id="2" creationId="{8A6906DE-832D-9575-DE04-98102BF630BD}"/>
          </ac:spMkLst>
        </pc:spChg>
      </pc:sldChg>
      <pc:sldChg chg="modSp add del mod">
        <pc:chgData name="Alfred Asterjadhi" userId="39de57b9-85c0-4fd1-aaac-8ca2b6560ad0" providerId="ADAL" clId="{BFE2FB3A-0751-4420-AA69-2341C01F636E}" dt="2024-09-12T23:09:47.845" v="1123" actId="2696"/>
        <pc:sldMkLst>
          <pc:docMk/>
          <pc:sldMk cId="3114458934" sldId="1084"/>
        </pc:sldMkLst>
        <pc:spChg chg="mod">
          <ac:chgData name="Alfred Asterjadhi" userId="39de57b9-85c0-4fd1-aaac-8ca2b6560ad0" providerId="ADAL" clId="{BFE2FB3A-0751-4420-AA69-2341C01F636E}" dt="2024-09-12T20:00:31.763" v="449" actId="20577"/>
          <ac:spMkLst>
            <pc:docMk/>
            <pc:sldMk cId="3114458934" sldId="1084"/>
            <ac:spMk id="2" creationId="{8A6906DE-832D-9575-DE04-98102BF630BD}"/>
          </ac:spMkLst>
        </pc:spChg>
        <pc:spChg chg="mod">
          <ac:chgData name="Alfred Asterjadhi" userId="39de57b9-85c0-4fd1-aaac-8ca2b6560ad0" providerId="ADAL" clId="{BFE2FB3A-0751-4420-AA69-2341C01F636E}" dt="2024-09-12T20:00:55.337" v="467" actId="114"/>
          <ac:spMkLst>
            <pc:docMk/>
            <pc:sldMk cId="3114458934" sldId="1084"/>
            <ac:spMk id="3" creationId="{980980E1-DDDE-51AD-6471-D55C09D4516C}"/>
          </ac:spMkLst>
        </pc:spChg>
      </pc:sldChg>
      <pc:sldChg chg="modSp add mod">
        <pc:chgData name="Alfred Asterjadhi" userId="39de57b9-85c0-4fd1-aaac-8ca2b6560ad0" providerId="ADAL" clId="{BFE2FB3A-0751-4420-AA69-2341C01F636E}" dt="2024-09-13T01:25:01.190" v="1873"/>
        <pc:sldMkLst>
          <pc:docMk/>
          <pc:sldMk cId="3922676377" sldId="1084"/>
        </pc:sldMkLst>
        <pc:spChg chg="mod">
          <ac:chgData name="Alfred Asterjadhi" userId="39de57b9-85c0-4fd1-aaac-8ca2b6560ad0" providerId="ADAL" clId="{BFE2FB3A-0751-4420-AA69-2341C01F636E}" dt="2024-09-12T23:10:18.694" v="1136" actId="20577"/>
          <ac:spMkLst>
            <pc:docMk/>
            <pc:sldMk cId="3922676377" sldId="1084"/>
            <ac:spMk id="2" creationId="{8A6906DE-832D-9575-DE04-98102BF630BD}"/>
          </ac:spMkLst>
        </pc:spChg>
        <pc:spChg chg="mod">
          <ac:chgData name="Alfred Asterjadhi" userId="39de57b9-85c0-4fd1-aaac-8ca2b6560ad0" providerId="ADAL" clId="{BFE2FB3A-0751-4420-AA69-2341C01F636E}" dt="2024-09-13T01:25:01.190" v="1873"/>
          <ac:spMkLst>
            <pc:docMk/>
            <pc:sldMk cId="3922676377" sldId="1084"/>
            <ac:spMk id="3" creationId="{980980E1-DDDE-51AD-6471-D55C09D4516C}"/>
          </ac:spMkLst>
        </pc:spChg>
      </pc:sldChg>
      <pc:sldChg chg="modSp add mod">
        <pc:chgData name="Alfred Asterjadhi" userId="39de57b9-85c0-4fd1-aaac-8ca2b6560ad0" providerId="ADAL" clId="{BFE2FB3A-0751-4420-AA69-2341C01F636E}" dt="2024-09-13T00:55:38.333" v="1374"/>
        <pc:sldMkLst>
          <pc:docMk/>
          <pc:sldMk cId="3091365197" sldId="1085"/>
        </pc:sldMkLst>
        <pc:spChg chg="mod">
          <ac:chgData name="Alfred Asterjadhi" userId="39de57b9-85c0-4fd1-aaac-8ca2b6560ad0" providerId="ADAL" clId="{BFE2FB3A-0751-4420-AA69-2341C01F636E}" dt="2024-09-13T00:55:38.333" v="1374"/>
          <ac:spMkLst>
            <pc:docMk/>
            <pc:sldMk cId="3091365197" sldId="1085"/>
            <ac:spMk id="3" creationId="{980980E1-DDDE-51AD-6471-D55C09D4516C}"/>
          </ac:spMkLst>
        </pc:spChg>
      </pc:sldChg>
      <pc:sldChg chg="add del">
        <pc:chgData name="Alfred Asterjadhi" userId="39de57b9-85c0-4fd1-aaac-8ca2b6560ad0" providerId="ADAL" clId="{BFE2FB3A-0751-4420-AA69-2341C01F636E}" dt="2024-09-12T19:56:13.330" v="422" actId="47"/>
        <pc:sldMkLst>
          <pc:docMk/>
          <pc:sldMk cId="2646749395" sldId="1086"/>
        </pc:sldMkLst>
      </pc:sldChg>
      <pc:sldChg chg="addSp modSp add mod">
        <pc:chgData name="Alfred Asterjadhi" userId="39de57b9-85c0-4fd1-aaac-8ca2b6560ad0" providerId="ADAL" clId="{BFE2FB3A-0751-4420-AA69-2341C01F636E}" dt="2024-09-13T00:56:34.375" v="1390"/>
        <pc:sldMkLst>
          <pc:docMk/>
          <pc:sldMk cId="3375194227" sldId="1087"/>
        </pc:sldMkLst>
        <pc:spChg chg="mod">
          <ac:chgData name="Alfred Asterjadhi" userId="39de57b9-85c0-4fd1-aaac-8ca2b6560ad0" providerId="ADAL" clId="{BFE2FB3A-0751-4420-AA69-2341C01F636E}" dt="2024-09-12T21:38:18.449" v="646" actId="207"/>
          <ac:spMkLst>
            <pc:docMk/>
            <pc:sldMk cId="3375194227" sldId="1087"/>
            <ac:spMk id="2" creationId="{8A6906DE-832D-9575-DE04-98102BF630BD}"/>
          </ac:spMkLst>
        </pc:spChg>
        <pc:spChg chg="mod">
          <ac:chgData name="Alfred Asterjadhi" userId="39de57b9-85c0-4fd1-aaac-8ca2b6560ad0" providerId="ADAL" clId="{BFE2FB3A-0751-4420-AA69-2341C01F636E}" dt="2024-09-13T00:56:34.375" v="1390"/>
          <ac:spMkLst>
            <pc:docMk/>
            <pc:sldMk cId="3375194227" sldId="1087"/>
            <ac:spMk id="3" creationId="{980980E1-DDDE-51AD-6471-D55C09D4516C}"/>
          </ac:spMkLst>
        </pc:spChg>
        <pc:spChg chg="add mod">
          <ac:chgData name="Alfred Asterjadhi" userId="39de57b9-85c0-4fd1-aaac-8ca2b6560ad0" providerId="ADAL" clId="{BFE2FB3A-0751-4420-AA69-2341C01F636E}" dt="2024-09-12T21:36:05.939" v="629"/>
          <ac:spMkLst>
            <pc:docMk/>
            <pc:sldMk cId="3375194227" sldId="1087"/>
            <ac:spMk id="8" creationId="{1B4A7DBD-56B9-44CA-E60D-633530C78AAE}"/>
          </ac:spMkLst>
        </pc:spChg>
        <pc:graphicFrameChg chg="add mod">
          <ac:chgData name="Alfred Asterjadhi" userId="39de57b9-85c0-4fd1-aaac-8ca2b6560ad0" providerId="ADAL" clId="{BFE2FB3A-0751-4420-AA69-2341C01F636E}" dt="2024-09-12T21:36:05.172" v="628"/>
          <ac:graphicFrameMkLst>
            <pc:docMk/>
            <pc:sldMk cId="3375194227" sldId="1087"/>
            <ac:graphicFrameMk id="7" creationId="{7E12AF90-E5ED-8792-A32E-F8F72817E3A9}"/>
          </ac:graphicFrameMkLst>
        </pc:graphicFrameChg>
      </pc:sldChg>
      <pc:sldChg chg="modSp add mod">
        <pc:chgData name="Alfred Asterjadhi" userId="39de57b9-85c0-4fd1-aaac-8ca2b6560ad0" providerId="ADAL" clId="{BFE2FB3A-0751-4420-AA69-2341C01F636E}" dt="2024-09-13T01:20:12.058" v="1771"/>
        <pc:sldMkLst>
          <pc:docMk/>
          <pc:sldMk cId="1351315829" sldId="1088"/>
        </pc:sldMkLst>
        <pc:spChg chg="mod">
          <ac:chgData name="Alfred Asterjadhi" userId="39de57b9-85c0-4fd1-aaac-8ca2b6560ad0" providerId="ADAL" clId="{BFE2FB3A-0751-4420-AA69-2341C01F636E}" dt="2024-09-12T23:10:04.151" v="1128" actId="20577"/>
          <ac:spMkLst>
            <pc:docMk/>
            <pc:sldMk cId="1351315829" sldId="1088"/>
            <ac:spMk id="2" creationId="{8A6906DE-832D-9575-DE04-98102BF630BD}"/>
          </ac:spMkLst>
        </pc:spChg>
        <pc:spChg chg="mod">
          <ac:chgData name="Alfred Asterjadhi" userId="39de57b9-85c0-4fd1-aaac-8ca2b6560ad0" providerId="ADAL" clId="{BFE2FB3A-0751-4420-AA69-2341C01F636E}" dt="2024-09-13T01:20:12.058" v="1771"/>
          <ac:spMkLst>
            <pc:docMk/>
            <pc:sldMk cId="1351315829" sldId="1088"/>
            <ac:spMk id="3" creationId="{980980E1-DDDE-51AD-6471-D55C09D4516C}"/>
          </ac:spMkLst>
        </pc:spChg>
      </pc:sldChg>
      <pc:sldChg chg="add del">
        <pc:chgData name="Alfred Asterjadhi" userId="39de57b9-85c0-4fd1-aaac-8ca2b6560ad0" providerId="ADAL" clId="{BFE2FB3A-0751-4420-AA69-2341C01F636E}" dt="2024-09-12T19:56:10.128" v="421" actId="47"/>
        <pc:sldMkLst>
          <pc:docMk/>
          <pc:sldMk cId="2799695334" sldId="1088"/>
        </pc:sldMkLst>
      </pc:sldChg>
      <pc:sldChg chg="modSp add mod">
        <pc:chgData name="Alfred Asterjadhi" userId="39de57b9-85c0-4fd1-aaac-8ca2b6560ad0" providerId="ADAL" clId="{BFE2FB3A-0751-4420-AA69-2341C01F636E}" dt="2024-10-18T18:12:58.400" v="2701" actId="207"/>
        <pc:sldMkLst>
          <pc:docMk/>
          <pc:sldMk cId="1039307654" sldId="1089"/>
        </pc:sldMkLst>
        <pc:spChg chg="mod">
          <ac:chgData name="Alfred Asterjadhi" userId="39de57b9-85c0-4fd1-aaac-8ca2b6560ad0" providerId="ADAL" clId="{BFE2FB3A-0751-4420-AA69-2341C01F636E}" dt="2024-09-12T23:08:29.347" v="1117" actId="207"/>
          <ac:spMkLst>
            <pc:docMk/>
            <pc:sldMk cId="1039307654" sldId="1089"/>
            <ac:spMk id="2" creationId="{8A6906DE-832D-9575-DE04-98102BF630BD}"/>
          </ac:spMkLst>
        </pc:spChg>
        <pc:spChg chg="mod">
          <ac:chgData name="Alfred Asterjadhi" userId="39de57b9-85c0-4fd1-aaac-8ca2b6560ad0" providerId="ADAL" clId="{BFE2FB3A-0751-4420-AA69-2341C01F636E}" dt="2024-10-18T18:12:58.400" v="2701" actId="207"/>
          <ac:spMkLst>
            <pc:docMk/>
            <pc:sldMk cId="1039307654" sldId="1089"/>
            <ac:spMk id="3" creationId="{980980E1-DDDE-51AD-6471-D55C09D4516C}"/>
          </ac:spMkLst>
        </pc:spChg>
      </pc:sldChg>
      <pc:sldChg chg="add del">
        <pc:chgData name="Alfred Asterjadhi" userId="39de57b9-85c0-4fd1-aaac-8ca2b6560ad0" providerId="ADAL" clId="{BFE2FB3A-0751-4420-AA69-2341C01F636E}" dt="2024-09-12T21:39:10.440" v="653" actId="47"/>
        <pc:sldMkLst>
          <pc:docMk/>
          <pc:sldMk cId="1250834862" sldId="1090"/>
        </pc:sldMkLst>
      </pc:sldChg>
      <pc:sldChg chg="modSp add mod">
        <pc:chgData name="Alfred Asterjadhi" userId="39de57b9-85c0-4fd1-aaac-8ca2b6560ad0" providerId="ADAL" clId="{BFE2FB3A-0751-4420-AA69-2341C01F636E}" dt="2024-09-13T00:57:31.544" v="1406"/>
        <pc:sldMkLst>
          <pc:docMk/>
          <pc:sldMk cId="264902199" sldId="1091"/>
        </pc:sldMkLst>
        <pc:spChg chg="mod">
          <ac:chgData name="Alfred Asterjadhi" userId="39de57b9-85c0-4fd1-aaac-8ca2b6560ad0" providerId="ADAL" clId="{BFE2FB3A-0751-4420-AA69-2341C01F636E}" dt="2024-09-12T21:38:44.866" v="649" actId="207"/>
          <ac:spMkLst>
            <pc:docMk/>
            <pc:sldMk cId="264902199" sldId="1091"/>
            <ac:spMk id="2" creationId="{8A6906DE-832D-9575-DE04-98102BF630BD}"/>
          </ac:spMkLst>
        </pc:spChg>
        <pc:spChg chg="mod">
          <ac:chgData name="Alfred Asterjadhi" userId="39de57b9-85c0-4fd1-aaac-8ca2b6560ad0" providerId="ADAL" clId="{BFE2FB3A-0751-4420-AA69-2341C01F636E}" dt="2024-09-13T00:57:31.544" v="1406"/>
          <ac:spMkLst>
            <pc:docMk/>
            <pc:sldMk cId="264902199" sldId="1091"/>
            <ac:spMk id="3" creationId="{980980E1-DDDE-51AD-6471-D55C09D4516C}"/>
          </ac:spMkLst>
        </pc:spChg>
      </pc:sldChg>
      <pc:sldChg chg="new del">
        <pc:chgData name="Alfred Asterjadhi" userId="39de57b9-85c0-4fd1-aaac-8ca2b6560ad0" providerId="ADAL" clId="{BFE2FB3A-0751-4420-AA69-2341C01F636E}" dt="2024-09-12T23:10:25.272" v="1137" actId="47"/>
        <pc:sldMkLst>
          <pc:docMk/>
          <pc:sldMk cId="2306221702" sldId="1092"/>
        </pc:sldMkLst>
      </pc:sldChg>
      <pc:sldChg chg="modSp add mod">
        <pc:chgData name="Alfred Asterjadhi" userId="39de57b9-85c0-4fd1-aaac-8ca2b6560ad0" providerId="ADAL" clId="{BFE2FB3A-0751-4420-AA69-2341C01F636E}" dt="2024-09-13T18:03:29.804" v="2028" actId="114"/>
        <pc:sldMkLst>
          <pc:docMk/>
          <pc:sldMk cId="2689673811" sldId="1093"/>
        </pc:sldMkLst>
        <pc:spChg chg="mod">
          <ac:chgData name="Alfred Asterjadhi" userId="39de57b9-85c0-4fd1-aaac-8ca2b6560ad0" providerId="ADAL" clId="{BFE2FB3A-0751-4420-AA69-2341C01F636E}" dt="2024-09-12T23:10:07.825" v="1130" actId="207"/>
          <ac:spMkLst>
            <pc:docMk/>
            <pc:sldMk cId="2689673811" sldId="1093"/>
            <ac:spMk id="2" creationId="{8A6906DE-832D-9575-DE04-98102BF630BD}"/>
          </ac:spMkLst>
        </pc:spChg>
        <pc:spChg chg="mod">
          <ac:chgData name="Alfred Asterjadhi" userId="39de57b9-85c0-4fd1-aaac-8ca2b6560ad0" providerId="ADAL" clId="{BFE2FB3A-0751-4420-AA69-2341C01F636E}" dt="2024-09-13T18:03:29.804" v="2028" actId="114"/>
          <ac:spMkLst>
            <pc:docMk/>
            <pc:sldMk cId="2689673811" sldId="1093"/>
            <ac:spMk id="3" creationId="{980980E1-DDDE-51AD-6471-D55C09D4516C}"/>
          </ac:spMkLst>
        </pc:spChg>
      </pc:sldChg>
      <pc:sldChg chg="modSp add mod">
        <pc:chgData name="Alfred Asterjadhi" userId="39de57b9-85c0-4fd1-aaac-8ca2b6560ad0" providerId="ADAL" clId="{BFE2FB3A-0751-4420-AA69-2341C01F636E}" dt="2024-10-10T00:32:08.371" v="2575" actId="20577"/>
        <pc:sldMkLst>
          <pc:docMk/>
          <pc:sldMk cId="1391412413" sldId="1094"/>
        </pc:sldMkLst>
        <pc:spChg chg="mod">
          <ac:chgData name="Alfred Asterjadhi" userId="39de57b9-85c0-4fd1-aaac-8ca2b6560ad0" providerId="ADAL" clId="{BFE2FB3A-0751-4420-AA69-2341C01F636E}" dt="2024-09-12T23:08:54.850" v="1119" actId="207"/>
          <ac:spMkLst>
            <pc:docMk/>
            <pc:sldMk cId="1391412413" sldId="1094"/>
            <ac:spMk id="2" creationId="{8A6906DE-832D-9575-DE04-98102BF630BD}"/>
          </ac:spMkLst>
        </pc:spChg>
        <pc:spChg chg="mod">
          <ac:chgData name="Alfred Asterjadhi" userId="39de57b9-85c0-4fd1-aaac-8ca2b6560ad0" providerId="ADAL" clId="{BFE2FB3A-0751-4420-AA69-2341C01F636E}" dt="2024-10-10T00:32:08.371" v="2575" actId="20577"/>
          <ac:spMkLst>
            <pc:docMk/>
            <pc:sldMk cId="1391412413" sldId="1094"/>
            <ac:spMk id="3" creationId="{980980E1-DDDE-51AD-6471-D55C09D4516C}"/>
          </ac:spMkLst>
        </pc:spChg>
      </pc:sldChg>
      <pc:sldChg chg="modSp add mod">
        <pc:chgData name="Alfred Asterjadhi" userId="39de57b9-85c0-4fd1-aaac-8ca2b6560ad0" providerId="ADAL" clId="{BFE2FB3A-0751-4420-AA69-2341C01F636E}" dt="2024-10-10T00:31:49.395" v="2574" actId="20577"/>
        <pc:sldMkLst>
          <pc:docMk/>
          <pc:sldMk cId="290028793" sldId="1095"/>
        </pc:sldMkLst>
        <pc:spChg chg="mod">
          <ac:chgData name="Alfred Asterjadhi" userId="39de57b9-85c0-4fd1-aaac-8ca2b6560ad0" providerId="ADAL" clId="{BFE2FB3A-0751-4420-AA69-2341C01F636E}" dt="2024-09-12T23:08:49.598" v="1118" actId="207"/>
          <ac:spMkLst>
            <pc:docMk/>
            <pc:sldMk cId="290028793" sldId="1095"/>
            <ac:spMk id="2" creationId="{8A6906DE-832D-9575-DE04-98102BF630BD}"/>
          </ac:spMkLst>
        </pc:spChg>
        <pc:spChg chg="mod">
          <ac:chgData name="Alfred Asterjadhi" userId="39de57b9-85c0-4fd1-aaac-8ca2b6560ad0" providerId="ADAL" clId="{BFE2FB3A-0751-4420-AA69-2341C01F636E}" dt="2024-10-10T00:31:49.395" v="2574" actId="20577"/>
          <ac:spMkLst>
            <pc:docMk/>
            <pc:sldMk cId="290028793" sldId="1095"/>
            <ac:spMk id="3" creationId="{980980E1-DDDE-51AD-6471-D55C09D4516C}"/>
          </ac:spMkLst>
        </pc:spChg>
      </pc:sldChg>
      <pc:sldChg chg="modSp add mod">
        <pc:chgData name="Alfred Asterjadhi" userId="39de57b9-85c0-4fd1-aaac-8ca2b6560ad0" providerId="ADAL" clId="{BFE2FB3A-0751-4420-AA69-2341C01F636E}" dt="2024-09-13T18:03:14.393" v="2025" actId="114"/>
        <pc:sldMkLst>
          <pc:docMk/>
          <pc:sldMk cId="1186467334" sldId="1096"/>
        </pc:sldMkLst>
        <pc:spChg chg="mod">
          <ac:chgData name="Alfred Asterjadhi" userId="39de57b9-85c0-4fd1-aaac-8ca2b6560ad0" providerId="ADAL" clId="{BFE2FB3A-0751-4420-AA69-2341C01F636E}" dt="2024-09-12T23:08:58.566" v="1120" actId="207"/>
          <ac:spMkLst>
            <pc:docMk/>
            <pc:sldMk cId="1186467334" sldId="1096"/>
            <ac:spMk id="2" creationId="{8A6906DE-832D-9575-DE04-98102BF630BD}"/>
          </ac:spMkLst>
        </pc:spChg>
        <pc:spChg chg="mod">
          <ac:chgData name="Alfred Asterjadhi" userId="39de57b9-85c0-4fd1-aaac-8ca2b6560ad0" providerId="ADAL" clId="{BFE2FB3A-0751-4420-AA69-2341C01F636E}" dt="2024-09-13T18:03:14.393" v="2025" actId="114"/>
          <ac:spMkLst>
            <pc:docMk/>
            <pc:sldMk cId="1186467334" sldId="1096"/>
            <ac:spMk id="3" creationId="{980980E1-DDDE-51AD-6471-D55C09D4516C}"/>
          </ac:spMkLst>
        </pc:spChg>
      </pc:sldChg>
      <pc:sldChg chg="modSp add mod">
        <pc:chgData name="Alfred Asterjadhi" userId="39de57b9-85c0-4fd1-aaac-8ca2b6560ad0" providerId="ADAL" clId="{BFE2FB3A-0751-4420-AA69-2341C01F636E}" dt="2024-09-13T18:03:32.390" v="2029" actId="114"/>
        <pc:sldMkLst>
          <pc:docMk/>
          <pc:sldMk cId="3325681574" sldId="1097"/>
        </pc:sldMkLst>
        <pc:spChg chg="mod">
          <ac:chgData name="Alfred Asterjadhi" userId="39de57b9-85c0-4fd1-aaac-8ca2b6560ad0" providerId="ADAL" clId="{BFE2FB3A-0751-4420-AA69-2341C01F636E}" dt="2024-09-12T23:10:13.016" v="1133" actId="207"/>
          <ac:spMkLst>
            <pc:docMk/>
            <pc:sldMk cId="3325681574" sldId="1097"/>
            <ac:spMk id="2" creationId="{8A6906DE-832D-9575-DE04-98102BF630BD}"/>
          </ac:spMkLst>
        </pc:spChg>
        <pc:spChg chg="mod">
          <ac:chgData name="Alfred Asterjadhi" userId="39de57b9-85c0-4fd1-aaac-8ca2b6560ad0" providerId="ADAL" clId="{BFE2FB3A-0751-4420-AA69-2341C01F636E}" dt="2024-09-13T18:03:32.390" v="2029" actId="114"/>
          <ac:spMkLst>
            <pc:docMk/>
            <pc:sldMk cId="3325681574" sldId="1097"/>
            <ac:spMk id="3" creationId="{980980E1-DDDE-51AD-6471-D55C09D4516C}"/>
          </ac:spMkLst>
        </pc:spChg>
      </pc:sldChg>
      <pc:sldChg chg="modSp add mod">
        <pc:chgData name="Alfred Asterjadhi" userId="39de57b9-85c0-4fd1-aaac-8ca2b6560ad0" providerId="ADAL" clId="{BFE2FB3A-0751-4420-AA69-2341C01F636E}" dt="2024-09-13T18:03:19.500" v="2027" actId="20577"/>
        <pc:sldMkLst>
          <pc:docMk/>
          <pc:sldMk cId="1069242441" sldId="1098"/>
        </pc:sldMkLst>
        <pc:spChg chg="mod">
          <ac:chgData name="Alfred Asterjadhi" userId="39de57b9-85c0-4fd1-aaac-8ca2b6560ad0" providerId="ADAL" clId="{BFE2FB3A-0751-4420-AA69-2341C01F636E}" dt="2024-09-12T23:09:20.990" v="1122" actId="207"/>
          <ac:spMkLst>
            <pc:docMk/>
            <pc:sldMk cId="1069242441" sldId="1098"/>
            <ac:spMk id="2" creationId="{8A6906DE-832D-9575-DE04-98102BF630BD}"/>
          </ac:spMkLst>
        </pc:spChg>
        <pc:spChg chg="mod">
          <ac:chgData name="Alfred Asterjadhi" userId="39de57b9-85c0-4fd1-aaac-8ca2b6560ad0" providerId="ADAL" clId="{BFE2FB3A-0751-4420-AA69-2341C01F636E}" dt="2024-09-13T18:03:19.500" v="2027" actId="20577"/>
          <ac:spMkLst>
            <pc:docMk/>
            <pc:sldMk cId="1069242441" sldId="1098"/>
            <ac:spMk id="3" creationId="{980980E1-DDDE-51AD-6471-D55C09D4516C}"/>
          </ac:spMkLst>
        </pc:spChg>
      </pc:sldChg>
      <pc:sldChg chg="modSp add mod ord">
        <pc:chgData name="Alfred Asterjadhi" userId="39de57b9-85c0-4fd1-aaac-8ca2b6560ad0" providerId="ADAL" clId="{BFE2FB3A-0751-4420-AA69-2341C01F636E}" dt="2024-09-13T18:04:58.388" v="2066" actId="20577"/>
        <pc:sldMkLst>
          <pc:docMk/>
          <pc:sldMk cId="380343872" sldId="1099"/>
        </pc:sldMkLst>
        <pc:spChg chg="mod">
          <ac:chgData name="Alfred Asterjadhi" userId="39de57b9-85c0-4fd1-aaac-8ca2b6560ad0" providerId="ADAL" clId="{BFE2FB3A-0751-4420-AA69-2341C01F636E}" dt="2024-09-13T03:13:11.315" v="2017" actId="207"/>
          <ac:spMkLst>
            <pc:docMk/>
            <pc:sldMk cId="380343872" sldId="1099"/>
            <ac:spMk id="2" creationId="{8A6906DE-832D-9575-DE04-98102BF630BD}"/>
          </ac:spMkLst>
        </pc:spChg>
        <pc:spChg chg="mod">
          <ac:chgData name="Alfred Asterjadhi" userId="39de57b9-85c0-4fd1-aaac-8ca2b6560ad0" providerId="ADAL" clId="{BFE2FB3A-0751-4420-AA69-2341C01F636E}" dt="2024-09-13T18:04:58.388" v="2066" actId="20577"/>
          <ac:spMkLst>
            <pc:docMk/>
            <pc:sldMk cId="380343872" sldId="1099"/>
            <ac:spMk id="3" creationId="{980980E1-DDDE-51AD-6471-D55C09D4516C}"/>
          </ac:spMkLst>
        </pc:spChg>
      </pc:sldChg>
      <pc:sldChg chg="modSp add mod">
        <pc:chgData name="Alfred Asterjadhi" userId="39de57b9-85c0-4fd1-aaac-8ca2b6560ad0" providerId="ADAL" clId="{BFE2FB3A-0751-4420-AA69-2341C01F636E}" dt="2024-11-13T05:12:15.514" v="2828" actId="20577"/>
        <pc:sldMkLst>
          <pc:docMk/>
          <pc:sldMk cId="1748819542" sldId="1100"/>
        </pc:sldMkLst>
        <pc:spChg chg="mod">
          <ac:chgData name="Alfred Asterjadhi" userId="39de57b9-85c0-4fd1-aaac-8ca2b6560ad0" providerId="ADAL" clId="{BFE2FB3A-0751-4420-AA69-2341C01F636E}" dt="2024-11-13T05:12:15.514" v="2828" actId="20577"/>
          <ac:spMkLst>
            <pc:docMk/>
            <pc:sldMk cId="1748819542" sldId="1100"/>
            <ac:spMk id="6" creationId="{7488035E-BDAD-477C-AA55-E8989C4B7B8C}"/>
          </ac:spMkLst>
        </pc:spChg>
        <pc:spChg chg="mod">
          <ac:chgData name="Alfred Asterjadhi" userId="39de57b9-85c0-4fd1-aaac-8ca2b6560ad0" providerId="ADAL" clId="{BFE2FB3A-0751-4420-AA69-2341C01F636E}" dt="2024-11-13T05:04:22.785" v="2710" actId="313"/>
          <ac:spMkLst>
            <pc:docMk/>
            <pc:sldMk cId="1748819542" sldId="1100"/>
            <ac:spMk id="7" creationId="{3126AA10-DC1C-4E34-80DA-B427588F2BD9}"/>
          </ac:spMkLst>
        </pc:spChg>
      </pc:sldChg>
      <pc:sldChg chg="modSp add mod">
        <pc:chgData name="Alfred Asterjadhi" userId="39de57b9-85c0-4fd1-aaac-8ca2b6560ad0" providerId="ADAL" clId="{BFE2FB3A-0751-4420-AA69-2341C01F636E}" dt="2024-11-14T21:41:38.284" v="8248"/>
        <pc:sldMkLst>
          <pc:docMk/>
          <pc:sldMk cId="3683223634" sldId="1101"/>
        </pc:sldMkLst>
        <pc:spChg chg="mod">
          <ac:chgData name="Alfred Asterjadhi" userId="39de57b9-85c0-4fd1-aaac-8ca2b6560ad0" providerId="ADAL" clId="{BFE2FB3A-0751-4420-AA69-2341C01F636E}" dt="2024-11-13T05:04:35.975" v="2712" actId="20577"/>
          <ac:spMkLst>
            <pc:docMk/>
            <pc:sldMk cId="3683223634" sldId="1101"/>
            <ac:spMk id="2" creationId="{8A6906DE-832D-9575-DE04-98102BF630BD}"/>
          </ac:spMkLst>
        </pc:spChg>
        <pc:spChg chg="mod">
          <ac:chgData name="Alfred Asterjadhi" userId="39de57b9-85c0-4fd1-aaac-8ca2b6560ad0" providerId="ADAL" clId="{BFE2FB3A-0751-4420-AA69-2341C01F636E}" dt="2024-11-14T21:41:38.284" v="8248"/>
          <ac:spMkLst>
            <pc:docMk/>
            <pc:sldMk cId="3683223634" sldId="1101"/>
            <ac:spMk id="3" creationId="{980980E1-DDDE-51AD-6471-D55C09D4516C}"/>
          </ac:spMkLst>
        </pc:spChg>
        <pc:spChg chg="mod">
          <ac:chgData name="Alfred Asterjadhi" userId="39de57b9-85c0-4fd1-aaac-8ca2b6560ad0" providerId="ADAL" clId="{BFE2FB3A-0751-4420-AA69-2341C01F636E}" dt="2024-11-13T05:12:20.576" v="2829"/>
          <ac:spMkLst>
            <pc:docMk/>
            <pc:sldMk cId="3683223634" sldId="1101"/>
            <ac:spMk id="6" creationId="{24B37604-1E29-8923-2899-CAB30D2EEDA5}"/>
          </ac:spMkLst>
        </pc:spChg>
      </pc:sldChg>
      <pc:sldChg chg="modSp add mod">
        <pc:chgData name="Alfred Asterjadhi" userId="39de57b9-85c0-4fd1-aaac-8ca2b6560ad0" providerId="ADAL" clId="{BFE2FB3A-0751-4420-AA69-2341C01F636E}" dt="2024-11-14T22:54:33.310" v="9910"/>
        <pc:sldMkLst>
          <pc:docMk/>
          <pc:sldMk cId="3816058988" sldId="1102"/>
        </pc:sldMkLst>
        <pc:spChg chg="mod">
          <ac:chgData name="Alfred Asterjadhi" userId="39de57b9-85c0-4fd1-aaac-8ca2b6560ad0" providerId="ADAL" clId="{BFE2FB3A-0751-4420-AA69-2341C01F636E}" dt="2024-11-14T02:01:25.452" v="5166" actId="20577"/>
          <ac:spMkLst>
            <pc:docMk/>
            <pc:sldMk cId="3816058988" sldId="1102"/>
            <ac:spMk id="2" creationId="{8A6906DE-832D-9575-DE04-98102BF630BD}"/>
          </ac:spMkLst>
        </pc:spChg>
        <pc:spChg chg="mod">
          <ac:chgData name="Alfred Asterjadhi" userId="39de57b9-85c0-4fd1-aaac-8ca2b6560ad0" providerId="ADAL" clId="{BFE2FB3A-0751-4420-AA69-2341C01F636E}" dt="2024-11-14T22:54:33.310" v="9910"/>
          <ac:spMkLst>
            <pc:docMk/>
            <pc:sldMk cId="3816058988" sldId="1102"/>
            <ac:spMk id="3" creationId="{980980E1-DDDE-51AD-6471-D55C09D4516C}"/>
          </ac:spMkLst>
        </pc:spChg>
        <pc:spChg chg="mod">
          <ac:chgData name="Alfred Asterjadhi" userId="39de57b9-85c0-4fd1-aaac-8ca2b6560ad0" providerId="ADAL" clId="{BFE2FB3A-0751-4420-AA69-2341C01F636E}" dt="2024-11-13T05:13:10.806" v="2855" actId="6549"/>
          <ac:spMkLst>
            <pc:docMk/>
            <pc:sldMk cId="3816058988" sldId="1102"/>
            <ac:spMk id="6" creationId="{24B37604-1E29-8923-2899-CAB30D2EEDA5}"/>
          </ac:spMkLst>
        </pc:spChg>
      </pc:sldChg>
      <pc:sldChg chg="modSp add del mod">
        <pc:chgData name="Alfred Asterjadhi" userId="39de57b9-85c0-4fd1-aaac-8ca2b6560ad0" providerId="ADAL" clId="{BFE2FB3A-0751-4420-AA69-2341C01F636E}" dt="2024-11-13T05:12:05.539" v="2820" actId="47"/>
        <pc:sldMkLst>
          <pc:docMk/>
          <pc:sldMk cId="2492517829" sldId="1103"/>
        </pc:sldMkLst>
        <pc:spChg chg="mod">
          <ac:chgData name="Alfred Asterjadhi" userId="39de57b9-85c0-4fd1-aaac-8ca2b6560ad0" providerId="ADAL" clId="{BFE2FB3A-0751-4420-AA69-2341C01F636E}" dt="2024-11-13T05:07:13.781" v="2750" actId="13926"/>
          <ac:spMkLst>
            <pc:docMk/>
            <pc:sldMk cId="2492517829" sldId="1103"/>
            <ac:spMk id="3" creationId="{980980E1-DDDE-51AD-6471-D55C09D4516C}"/>
          </ac:spMkLst>
        </pc:spChg>
      </pc:sldChg>
      <pc:sldChg chg="add del">
        <pc:chgData name="Alfred Asterjadhi" userId="39de57b9-85c0-4fd1-aaac-8ca2b6560ad0" providerId="ADAL" clId="{BFE2FB3A-0751-4420-AA69-2341C01F636E}" dt="2024-11-13T05:12:02.454" v="2819" actId="47"/>
        <pc:sldMkLst>
          <pc:docMk/>
          <pc:sldMk cId="479236549" sldId="1104"/>
        </pc:sldMkLst>
      </pc:sldChg>
      <pc:sldChg chg="add del">
        <pc:chgData name="Alfred Asterjadhi" userId="39de57b9-85c0-4fd1-aaac-8ca2b6560ad0" providerId="ADAL" clId="{BFE2FB3A-0751-4420-AA69-2341C01F636E}" dt="2024-11-13T05:12:02.454" v="2819" actId="47"/>
        <pc:sldMkLst>
          <pc:docMk/>
          <pc:sldMk cId="4272742352" sldId="1105"/>
        </pc:sldMkLst>
      </pc:sldChg>
      <pc:sldChg chg="add del">
        <pc:chgData name="Alfred Asterjadhi" userId="39de57b9-85c0-4fd1-aaac-8ca2b6560ad0" providerId="ADAL" clId="{BFE2FB3A-0751-4420-AA69-2341C01F636E}" dt="2024-11-13T05:12:02.454" v="2819" actId="47"/>
        <pc:sldMkLst>
          <pc:docMk/>
          <pc:sldMk cId="4176454484" sldId="1106"/>
        </pc:sldMkLst>
      </pc:sldChg>
      <pc:sldChg chg="add del">
        <pc:chgData name="Alfred Asterjadhi" userId="39de57b9-85c0-4fd1-aaac-8ca2b6560ad0" providerId="ADAL" clId="{BFE2FB3A-0751-4420-AA69-2341C01F636E}" dt="2024-11-13T05:12:02.454" v="2819" actId="47"/>
        <pc:sldMkLst>
          <pc:docMk/>
          <pc:sldMk cId="399465562" sldId="1107"/>
        </pc:sldMkLst>
      </pc:sldChg>
      <pc:sldChg chg="add del">
        <pc:chgData name="Alfred Asterjadhi" userId="39de57b9-85c0-4fd1-aaac-8ca2b6560ad0" providerId="ADAL" clId="{BFE2FB3A-0751-4420-AA69-2341C01F636E}" dt="2024-11-13T05:12:02.454" v="2819" actId="47"/>
        <pc:sldMkLst>
          <pc:docMk/>
          <pc:sldMk cId="1229513933" sldId="1108"/>
        </pc:sldMkLst>
      </pc:sldChg>
      <pc:sldChg chg="add del">
        <pc:chgData name="Alfred Asterjadhi" userId="39de57b9-85c0-4fd1-aaac-8ca2b6560ad0" providerId="ADAL" clId="{BFE2FB3A-0751-4420-AA69-2341C01F636E}" dt="2024-11-13T05:12:02.454" v="2819" actId="47"/>
        <pc:sldMkLst>
          <pc:docMk/>
          <pc:sldMk cId="3411256162" sldId="1109"/>
        </pc:sldMkLst>
      </pc:sldChg>
      <pc:sldChg chg="add del">
        <pc:chgData name="Alfred Asterjadhi" userId="39de57b9-85c0-4fd1-aaac-8ca2b6560ad0" providerId="ADAL" clId="{BFE2FB3A-0751-4420-AA69-2341C01F636E}" dt="2024-11-13T05:12:02.454" v="2819" actId="47"/>
        <pc:sldMkLst>
          <pc:docMk/>
          <pc:sldMk cId="1959086019" sldId="1110"/>
        </pc:sldMkLst>
      </pc:sldChg>
      <pc:sldChg chg="add del">
        <pc:chgData name="Alfred Asterjadhi" userId="39de57b9-85c0-4fd1-aaac-8ca2b6560ad0" providerId="ADAL" clId="{BFE2FB3A-0751-4420-AA69-2341C01F636E}" dt="2024-11-13T05:12:02.454" v="2819" actId="47"/>
        <pc:sldMkLst>
          <pc:docMk/>
          <pc:sldMk cId="2605314111" sldId="1111"/>
        </pc:sldMkLst>
      </pc:sldChg>
      <pc:sldChg chg="modSp add mod">
        <pc:chgData name="Alfred Asterjadhi" userId="39de57b9-85c0-4fd1-aaac-8ca2b6560ad0" providerId="ADAL" clId="{BFE2FB3A-0751-4420-AA69-2341C01F636E}" dt="2024-11-14T22:55:32.647" v="9932"/>
        <pc:sldMkLst>
          <pc:docMk/>
          <pc:sldMk cId="2297108787" sldId="1112"/>
        </pc:sldMkLst>
        <pc:spChg chg="mod">
          <ac:chgData name="Alfred Asterjadhi" userId="39de57b9-85c0-4fd1-aaac-8ca2b6560ad0" providerId="ADAL" clId="{BFE2FB3A-0751-4420-AA69-2341C01F636E}" dt="2024-11-14T02:01:31.834" v="5168" actId="20577"/>
          <ac:spMkLst>
            <pc:docMk/>
            <pc:sldMk cId="2297108787" sldId="1112"/>
            <ac:spMk id="2" creationId="{8A6906DE-832D-9575-DE04-98102BF630BD}"/>
          </ac:spMkLst>
        </pc:spChg>
        <pc:spChg chg="mod">
          <ac:chgData name="Alfred Asterjadhi" userId="39de57b9-85c0-4fd1-aaac-8ca2b6560ad0" providerId="ADAL" clId="{BFE2FB3A-0751-4420-AA69-2341C01F636E}" dt="2024-11-14T22:55:32.647" v="9932"/>
          <ac:spMkLst>
            <pc:docMk/>
            <pc:sldMk cId="2297108787" sldId="1112"/>
            <ac:spMk id="3" creationId="{980980E1-DDDE-51AD-6471-D55C09D4516C}"/>
          </ac:spMkLst>
        </pc:spChg>
        <pc:spChg chg="mod">
          <ac:chgData name="Alfred Asterjadhi" userId="39de57b9-85c0-4fd1-aaac-8ca2b6560ad0" providerId="ADAL" clId="{BFE2FB3A-0751-4420-AA69-2341C01F636E}" dt="2024-11-13T05:13:22.826" v="2856"/>
          <ac:spMkLst>
            <pc:docMk/>
            <pc:sldMk cId="2297108787" sldId="1112"/>
            <ac:spMk id="6" creationId="{24B37604-1E29-8923-2899-CAB30D2EEDA5}"/>
          </ac:spMkLst>
        </pc:spChg>
      </pc:sldChg>
      <pc:sldChg chg="modSp add mod">
        <pc:chgData name="Alfred Asterjadhi" userId="39de57b9-85c0-4fd1-aaac-8ca2b6560ad0" providerId="ADAL" clId="{BFE2FB3A-0751-4420-AA69-2341C01F636E}" dt="2024-11-14T22:56:44.427" v="9954"/>
        <pc:sldMkLst>
          <pc:docMk/>
          <pc:sldMk cId="4206443155" sldId="1113"/>
        </pc:sldMkLst>
        <pc:spChg chg="mod">
          <ac:chgData name="Alfred Asterjadhi" userId="39de57b9-85c0-4fd1-aaac-8ca2b6560ad0" providerId="ADAL" clId="{BFE2FB3A-0751-4420-AA69-2341C01F636E}" dt="2024-11-14T02:01:35.591" v="5170" actId="20577"/>
          <ac:spMkLst>
            <pc:docMk/>
            <pc:sldMk cId="4206443155" sldId="1113"/>
            <ac:spMk id="2" creationId="{8A6906DE-832D-9575-DE04-98102BF630BD}"/>
          </ac:spMkLst>
        </pc:spChg>
        <pc:spChg chg="mod">
          <ac:chgData name="Alfred Asterjadhi" userId="39de57b9-85c0-4fd1-aaac-8ca2b6560ad0" providerId="ADAL" clId="{BFE2FB3A-0751-4420-AA69-2341C01F636E}" dt="2024-11-14T22:56:44.427" v="9954"/>
          <ac:spMkLst>
            <pc:docMk/>
            <pc:sldMk cId="4206443155" sldId="1113"/>
            <ac:spMk id="3" creationId="{980980E1-DDDE-51AD-6471-D55C09D4516C}"/>
          </ac:spMkLst>
        </pc:spChg>
        <pc:spChg chg="mod">
          <ac:chgData name="Alfred Asterjadhi" userId="39de57b9-85c0-4fd1-aaac-8ca2b6560ad0" providerId="ADAL" clId="{BFE2FB3A-0751-4420-AA69-2341C01F636E}" dt="2024-11-13T05:13:26.941" v="2857"/>
          <ac:spMkLst>
            <pc:docMk/>
            <pc:sldMk cId="4206443155" sldId="1113"/>
            <ac:spMk id="6" creationId="{24B37604-1E29-8923-2899-CAB30D2EEDA5}"/>
          </ac:spMkLst>
        </pc:spChg>
      </pc:sldChg>
      <pc:sldChg chg="modSp add mod">
        <pc:chgData name="Alfred Asterjadhi" userId="39de57b9-85c0-4fd1-aaac-8ca2b6560ad0" providerId="ADAL" clId="{BFE2FB3A-0751-4420-AA69-2341C01F636E}" dt="2024-11-14T22:58:37.236" v="9981"/>
        <pc:sldMkLst>
          <pc:docMk/>
          <pc:sldMk cId="62876533" sldId="1114"/>
        </pc:sldMkLst>
        <pc:spChg chg="mod">
          <ac:chgData name="Alfred Asterjadhi" userId="39de57b9-85c0-4fd1-aaac-8ca2b6560ad0" providerId="ADAL" clId="{BFE2FB3A-0751-4420-AA69-2341C01F636E}" dt="2024-11-14T02:01:42.019" v="5172" actId="20577"/>
          <ac:spMkLst>
            <pc:docMk/>
            <pc:sldMk cId="62876533" sldId="1114"/>
            <ac:spMk id="2" creationId="{8A6906DE-832D-9575-DE04-98102BF630BD}"/>
          </ac:spMkLst>
        </pc:spChg>
        <pc:spChg chg="mod">
          <ac:chgData name="Alfred Asterjadhi" userId="39de57b9-85c0-4fd1-aaac-8ca2b6560ad0" providerId="ADAL" clId="{BFE2FB3A-0751-4420-AA69-2341C01F636E}" dt="2024-11-14T22:58:37.236" v="9981"/>
          <ac:spMkLst>
            <pc:docMk/>
            <pc:sldMk cId="62876533" sldId="1114"/>
            <ac:spMk id="3" creationId="{980980E1-DDDE-51AD-6471-D55C09D4516C}"/>
          </ac:spMkLst>
        </pc:spChg>
        <pc:spChg chg="mod">
          <ac:chgData name="Alfred Asterjadhi" userId="39de57b9-85c0-4fd1-aaac-8ca2b6560ad0" providerId="ADAL" clId="{BFE2FB3A-0751-4420-AA69-2341C01F636E}" dt="2024-11-13T05:13:30.043" v="2858"/>
          <ac:spMkLst>
            <pc:docMk/>
            <pc:sldMk cId="62876533" sldId="1114"/>
            <ac:spMk id="6" creationId="{24B37604-1E29-8923-2899-CAB30D2EEDA5}"/>
          </ac:spMkLst>
        </pc:spChg>
      </pc:sldChg>
      <pc:sldChg chg="modSp add del mod">
        <pc:chgData name="Alfred Asterjadhi" userId="39de57b9-85c0-4fd1-aaac-8ca2b6560ad0" providerId="ADAL" clId="{BFE2FB3A-0751-4420-AA69-2341C01F636E}" dt="2024-11-13T05:13:42.896" v="2874" actId="47"/>
        <pc:sldMkLst>
          <pc:docMk/>
          <pc:sldMk cId="2398430007" sldId="1115"/>
        </pc:sldMkLst>
        <pc:spChg chg="mod">
          <ac:chgData name="Alfred Asterjadhi" userId="39de57b9-85c0-4fd1-aaac-8ca2b6560ad0" providerId="ADAL" clId="{BFE2FB3A-0751-4420-AA69-2341C01F636E}" dt="2024-11-13T05:08:58.990" v="2788" actId="20577"/>
          <ac:spMkLst>
            <pc:docMk/>
            <pc:sldMk cId="2398430007" sldId="1115"/>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2189951638" sldId="1116"/>
        </pc:sldMkLst>
        <pc:spChg chg="mod">
          <ac:chgData name="Alfred Asterjadhi" userId="39de57b9-85c0-4fd1-aaac-8ca2b6560ad0" providerId="ADAL" clId="{BFE2FB3A-0751-4420-AA69-2341C01F636E}" dt="2024-11-13T05:09:07.145" v="2792" actId="6549"/>
          <ac:spMkLst>
            <pc:docMk/>
            <pc:sldMk cId="2189951638" sldId="1116"/>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341851626" sldId="1117"/>
        </pc:sldMkLst>
        <pc:spChg chg="mod">
          <ac:chgData name="Alfred Asterjadhi" userId="39de57b9-85c0-4fd1-aaac-8ca2b6560ad0" providerId="ADAL" clId="{BFE2FB3A-0751-4420-AA69-2341C01F636E}" dt="2024-11-13T05:09:09.928" v="2793" actId="6549"/>
          <ac:spMkLst>
            <pc:docMk/>
            <pc:sldMk cId="341851626" sldId="1117"/>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4225516848" sldId="1118"/>
        </pc:sldMkLst>
        <pc:spChg chg="mod">
          <ac:chgData name="Alfred Asterjadhi" userId="39de57b9-85c0-4fd1-aaac-8ca2b6560ad0" providerId="ADAL" clId="{BFE2FB3A-0751-4420-AA69-2341C01F636E}" dt="2024-11-13T05:09:11.994" v="2794" actId="6549"/>
          <ac:spMkLst>
            <pc:docMk/>
            <pc:sldMk cId="4225516848" sldId="1118"/>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1913751574" sldId="1119"/>
        </pc:sldMkLst>
        <pc:spChg chg="mod">
          <ac:chgData name="Alfred Asterjadhi" userId="39de57b9-85c0-4fd1-aaac-8ca2b6560ad0" providerId="ADAL" clId="{BFE2FB3A-0751-4420-AA69-2341C01F636E}" dt="2024-11-13T05:09:14.651" v="2795" actId="6549"/>
          <ac:spMkLst>
            <pc:docMk/>
            <pc:sldMk cId="1913751574" sldId="1119"/>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4148679962" sldId="1120"/>
        </pc:sldMkLst>
        <pc:spChg chg="mod">
          <ac:chgData name="Alfred Asterjadhi" userId="39de57b9-85c0-4fd1-aaac-8ca2b6560ad0" providerId="ADAL" clId="{BFE2FB3A-0751-4420-AA69-2341C01F636E}" dt="2024-11-13T05:09:17.166" v="2796" actId="6549"/>
          <ac:spMkLst>
            <pc:docMk/>
            <pc:sldMk cId="4148679962" sldId="1120"/>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1478600039" sldId="1121"/>
        </pc:sldMkLst>
        <pc:spChg chg="mod">
          <ac:chgData name="Alfred Asterjadhi" userId="39de57b9-85c0-4fd1-aaac-8ca2b6560ad0" providerId="ADAL" clId="{BFE2FB3A-0751-4420-AA69-2341C01F636E}" dt="2024-11-13T05:09:19.104" v="2797" actId="6549"/>
          <ac:spMkLst>
            <pc:docMk/>
            <pc:sldMk cId="1478600039" sldId="1121"/>
            <ac:spMk id="3" creationId="{980980E1-DDDE-51AD-6471-D55C09D4516C}"/>
          </ac:spMkLst>
        </pc:spChg>
      </pc:sldChg>
      <pc:sldChg chg="add del">
        <pc:chgData name="Alfred Asterjadhi" userId="39de57b9-85c0-4fd1-aaac-8ca2b6560ad0" providerId="ADAL" clId="{BFE2FB3A-0751-4420-AA69-2341C01F636E}" dt="2024-11-13T05:12:02.454" v="2819" actId="47"/>
        <pc:sldMkLst>
          <pc:docMk/>
          <pc:sldMk cId="104673816" sldId="1122"/>
        </pc:sldMkLst>
      </pc:sldChg>
      <pc:sldChg chg="addSp modSp add mod">
        <pc:chgData name="Alfred Asterjadhi" userId="39de57b9-85c0-4fd1-aaac-8ca2b6560ad0" providerId="ADAL" clId="{BFE2FB3A-0751-4420-AA69-2341C01F636E}" dt="2024-11-14T21:42:56.272" v="8265"/>
        <pc:sldMkLst>
          <pc:docMk/>
          <pc:sldMk cId="858652660" sldId="1122"/>
        </pc:sldMkLst>
        <pc:spChg chg="mod">
          <ac:chgData name="Alfred Asterjadhi" userId="39de57b9-85c0-4fd1-aaac-8ca2b6560ad0" providerId="ADAL" clId="{BFE2FB3A-0751-4420-AA69-2341C01F636E}" dt="2024-11-13T05:15:04.804" v="2909" actId="20577"/>
          <ac:spMkLst>
            <pc:docMk/>
            <pc:sldMk cId="858652660" sldId="1122"/>
            <ac:spMk id="2" creationId="{8A6906DE-832D-9575-DE04-98102BF630BD}"/>
          </ac:spMkLst>
        </pc:spChg>
        <pc:spChg chg="mod">
          <ac:chgData name="Alfred Asterjadhi" userId="39de57b9-85c0-4fd1-aaac-8ca2b6560ad0" providerId="ADAL" clId="{BFE2FB3A-0751-4420-AA69-2341C01F636E}" dt="2024-11-14T21:42:56.272" v="8265"/>
          <ac:spMkLst>
            <pc:docMk/>
            <pc:sldMk cId="858652660" sldId="1122"/>
            <ac:spMk id="3" creationId="{980980E1-DDDE-51AD-6471-D55C09D4516C}"/>
          </ac:spMkLst>
        </pc:spChg>
        <pc:spChg chg="add">
          <ac:chgData name="Alfred Asterjadhi" userId="39de57b9-85c0-4fd1-aaac-8ca2b6560ad0" providerId="ADAL" clId="{BFE2FB3A-0751-4420-AA69-2341C01F636E}" dt="2024-11-13T05:16:56.275" v="2940"/>
          <ac:spMkLst>
            <pc:docMk/>
            <pc:sldMk cId="858652660" sldId="1122"/>
            <ac:spMk id="7" creationId="{CA46702E-D2F8-D4CF-7B4B-6E83C359D549}"/>
          </ac:spMkLst>
        </pc:spChg>
        <pc:picChg chg="add mod">
          <ac:chgData name="Alfred Asterjadhi" userId="39de57b9-85c0-4fd1-aaac-8ca2b6560ad0" providerId="ADAL" clId="{BFE2FB3A-0751-4420-AA69-2341C01F636E}" dt="2024-11-13T05:20:09.945" v="2990" actId="1076"/>
          <ac:picMkLst>
            <pc:docMk/>
            <pc:sldMk cId="858652660" sldId="1122"/>
            <ac:picMk id="8" creationId="{F013EA09-28DF-0165-B8CB-B60EBCA60290}"/>
          </ac:picMkLst>
        </pc:picChg>
      </pc:sldChg>
      <pc:sldChg chg="add del">
        <pc:chgData name="Alfred Asterjadhi" userId="39de57b9-85c0-4fd1-aaac-8ca2b6560ad0" providerId="ADAL" clId="{BFE2FB3A-0751-4420-AA69-2341C01F636E}" dt="2024-11-13T05:12:02.454" v="2819" actId="47"/>
        <pc:sldMkLst>
          <pc:docMk/>
          <pc:sldMk cId="842397362" sldId="1123"/>
        </pc:sldMkLst>
      </pc:sldChg>
      <pc:sldChg chg="addSp modSp add mod">
        <pc:chgData name="Alfred Asterjadhi" userId="39de57b9-85c0-4fd1-aaac-8ca2b6560ad0" providerId="ADAL" clId="{BFE2FB3A-0751-4420-AA69-2341C01F636E}" dt="2024-11-14T21:44:04.421" v="8281"/>
        <pc:sldMkLst>
          <pc:docMk/>
          <pc:sldMk cId="2293726077" sldId="1123"/>
        </pc:sldMkLst>
        <pc:spChg chg="mod">
          <ac:chgData name="Alfred Asterjadhi" userId="39de57b9-85c0-4fd1-aaac-8ca2b6560ad0" providerId="ADAL" clId="{BFE2FB3A-0751-4420-AA69-2341C01F636E}" dt="2024-11-13T05:15:06.452" v="2910" actId="20577"/>
          <ac:spMkLst>
            <pc:docMk/>
            <pc:sldMk cId="2293726077" sldId="1123"/>
            <ac:spMk id="2" creationId="{8A6906DE-832D-9575-DE04-98102BF630BD}"/>
          </ac:spMkLst>
        </pc:spChg>
        <pc:spChg chg="mod">
          <ac:chgData name="Alfred Asterjadhi" userId="39de57b9-85c0-4fd1-aaac-8ca2b6560ad0" providerId="ADAL" clId="{BFE2FB3A-0751-4420-AA69-2341C01F636E}" dt="2024-11-14T21:44:04.421" v="8281"/>
          <ac:spMkLst>
            <pc:docMk/>
            <pc:sldMk cId="2293726077" sldId="1123"/>
            <ac:spMk id="3" creationId="{980980E1-DDDE-51AD-6471-D55C09D4516C}"/>
          </ac:spMkLst>
        </pc:spChg>
        <pc:spChg chg="add">
          <ac:chgData name="Alfred Asterjadhi" userId="39de57b9-85c0-4fd1-aaac-8ca2b6560ad0" providerId="ADAL" clId="{BFE2FB3A-0751-4420-AA69-2341C01F636E}" dt="2024-11-13T05:19:03.372" v="2972"/>
          <ac:spMkLst>
            <pc:docMk/>
            <pc:sldMk cId="2293726077" sldId="1123"/>
            <ac:spMk id="7" creationId="{26E2BA76-E1B7-DEF1-9709-59DF05098EEF}"/>
          </ac:spMkLst>
        </pc:spChg>
        <pc:picChg chg="add mod">
          <ac:chgData name="Alfred Asterjadhi" userId="39de57b9-85c0-4fd1-aaac-8ca2b6560ad0" providerId="ADAL" clId="{BFE2FB3A-0751-4420-AA69-2341C01F636E}" dt="2024-11-13T05:19:27.350" v="2980" actId="1076"/>
          <ac:picMkLst>
            <pc:docMk/>
            <pc:sldMk cId="2293726077" sldId="1123"/>
            <ac:picMk id="8" creationId="{C2B8AA49-0B80-DC04-AC90-6AF34DE184E5}"/>
          </ac:picMkLst>
        </pc:picChg>
      </pc:sldChg>
      <pc:sldChg chg="add del">
        <pc:chgData name="Alfred Asterjadhi" userId="39de57b9-85c0-4fd1-aaac-8ca2b6560ad0" providerId="ADAL" clId="{BFE2FB3A-0751-4420-AA69-2341C01F636E}" dt="2024-11-13T05:12:02.454" v="2819" actId="47"/>
        <pc:sldMkLst>
          <pc:docMk/>
          <pc:sldMk cId="1988787825" sldId="1124"/>
        </pc:sldMkLst>
      </pc:sldChg>
      <pc:sldChg chg="addSp modSp add mod">
        <pc:chgData name="Alfred Asterjadhi" userId="39de57b9-85c0-4fd1-aaac-8ca2b6560ad0" providerId="ADAL" clId="{BFE2FB3A-0751-4420-AA69-2341C01F636E}" dt="2024-11-14T21:45:04.893" v="8297"/>
        <pc:sldMkLst>
          <pc:docMk/>
          <pc:sldMk cId="3364972017" sldId="1124"/>
        </pc:sldMkLst>
        <pc:spChg chg="mod">
          <ac:chgData name="Alfred Asterjadhi" userId="39de57b9-85c0-4fd1-aaac-8ca2b6560ad0" providerId="ADAL" clId="{BFE2FB3A-0751-4420-AA69-2341C01F636E}" dt="2024-11-13T05:15:08.065" v="2911" actId="20577"/>
          <ac:spMkLst>
            <pc:docMk/>
            <pc:sldMk cId="3364972017" sldId="1124"/>
            <ac:spMk id="2" creationId="{8A6906DE-832D-9575-DE04-98102BF630BD}"/>
          </ac:spMkLst>
        </pc:spChg>
        <pc:spChg chg="mod">
          <ac:chgData name="Alfred Asterjadhi" userId="39de57b9-85c0-4fd1-aaac-8ca2b6560ad0" providerId="ADAL" clId="{BFE2FB3A-0751-4420-AA69-2341C01F636E}" dt="2024-11-14T21:45:04.893" v="8297"/>
          <ac:spMkLst>
            <pc:docMk/>
            <pc:sldMk cId="3364972017" sldId="1124"/>
            <ac:spMk id="3" creationId="{980980E1-DDDE-51AD-6471-D55C09D4516C}"/>
          </ac:spMkLst>
        </pc:spChg>
        <pc:spChg chg="add">
          <ac:chgData name="Alfred Asterjadhi" userId="39de57b9-85c0-4fd1-aaac-8ca2b6560ad0" providerId="ADAL" clId="{BFE2FB3A-0751-4420-AA69-2341C01F636E}" dt="2024-11-13T05:20:55.096" v="3010"/>
          <ac:spMkLst>
            <pc:docMk/>
            <pc:sldMk cId="3364972017" sldId="1124"/>
            <ac:spMk id="7" creationId="{2B80D4AC-CE7B-F19E-39B5-EEB6B79F581A}"/>
          </ac:spMkLst>
        </pc:spChg>
        <pc:picChg chg="add mod">
          <ac:chgData name="Alfred Asterjadhi" userId="39de57b9-85c0-4fd1-aaac-8ca2b6560ad0" providerId="ADAL" clId="{BFE2FB3A-0751-4420-AA69-2341C01F636E}" dt="2024-11-13T05:21:50.099" v="3024" actId="1076"/>
          <ac:picMkLst>
            <pc:docMk/>
            <pc:sldMk cId="3364972017" sldId="1124"/>
            <ac:picMk id="8" creationId="{171EB306-16FD-4949-9040-6A37BD1EDC07}"/>
          </ac:picMkLst>
        </pc:picChg>
      </pc:sldChg>
      <pc:sldChg chg="add del">
        <pc:chgData name="Alfred Asterjadhi" userId="39de57b9-85c0-4fd1-aaac-8ca2b6560ad0" providerId="ADAL" clId="{BFE2FB3A-0751-4420-AA69-2341C01F636E}" dt="2024-11-13T05:12:02.454" v="2819" actId="47"/>
        <pc:sldMkLst>
          <pc:docMk/>
          <pc:sldMk cId="788890887" sldId="1125"/>
        </pc:sldMkLst>
      </pc:sldChg>
      <pc:sldChg chg="addSp modSp add mod">
        <pc:chgData name="Alfred Asterjadhi" userId="39de57b9-85c0-4fd1-aaac-8ca2b6560ad0" providerId="ADAL" clId="{BFE2FB3A-0751-4420-AA69-2341C01F636E}" dt="2024-11-14T21:46:05.986" v="8313"/>
        <pc:sldMkLst>
          <pc:docMk/>
          <pc:sldMk cId="3616908579" sldId="1125"/>
        </pc:sldMkLst>
        <pc:spChg chg="mod">
          <ac:chgData name="Alfred Asterjadhi" userId="39de57b9-85c0-4fd1-aaac-8ca2b6560ad0" providerId="ADAL" clId="{BFE2FB3A-0751-4420-AA69-2341C01F636E}" dt="2024-11-13T05:15:09.717" v="2912" actId="20577"/>
          <ac:spMkLst>
            <pc:docMk/>
            <pc:sldMk cId="3616908579" sldId="1125"/>
            <ac:spMk id="2" creationId="{8A6906DE-832D-9575-DE04-98102BF630BD}"/>
          </ac:spMkLst>
        </pc:spChg>
        <pc:spChg chg="mod">
          <ac:chgData name="Alfred Asterjadhi" userId="39de57b9-85c0-4fd1-aaac-8ca2b6560ad0" providerId="ADAL" clId="{BFE2FB3A-0751-4420-AA69-2341C01F636E}" dt="2024-11-14T21:46:05.986" v="8313"/>
          <ac:spMkLst>
            <pc:docMk/>
            <pc:sldMk cId="3616908579" sldId="1125"/>
            <ac:spMk id="3" creationId="{980980E1-DDDE-51AD-6471-D55C09D4516C}"/>
          </ac:spMkLst>
        </pc:spChg>
        <pc:spChg chg="add">
          <ac:chgData name="Alfred Asterjadhi" userId="39de57b9-85c0-4fd1-aaac-8ca2b6560ad0" providerId="ADAL" clId="{BFE2FB3A-0751-4420-AA69-2341C01F636E}" dt="2024-11-13T05:22:31.802" v="3059"/>
          <ac:spMkLst>
            <pc:docMk/>
            <pc:sldMk cId="3616908579" sldId="1125"/>
            <ac:spMk id="7" creationId="{DE2B08E2-B409-F2DE-FE69-CA8CC37DE35E}"/>
          </ac:spMkLst>
        </pc:spChg>
        <pc:picChg chg="add mod">
          <ac:chgData name="Alfred Asterjadhi" userId="39de57b9-85c0-4fd1-aaac-8ca2b6560ad0" providerId="ADAL" clId="{BFE2FB3A-0751-4420-AA69-2341C01F636E}" dt="2024-11-14T01:23:47.236" v="4931" actId="1076"/>
          <ac:picMkLst>
            <pc:docMk/>
            <pc:sldMk cId="3616908579" sldId="1125"/>
            <ac:picMk id="8" creationId="{1AFA3615-C651-6BAC-CBFC-36CB6B35F74D}"/>
          </ac:picMkLst>
        </pc:picChg>
      </pc:sldChg>
      <pc:sldChg chg="addSp modSp add mod">
        <pc:chgData name="Alfred Asterjadhi" userId="39de57b9-85c0-4fd1-aaac-8ca2b6560ad0" providerId="ADAL" clId="{BFE2FB3A-0751-4420-AA69-2341C01F636E}" dt="2024-11-14T21:47:08.207" v="8330" actId="6549"/>
        <pc:sldMkLst>
          <pc:docMk/>
          <pc:sldMk cId="170855879" sldId="1126"/>
        </pc:sldMkLst>
        <pc:spChg chg="mod">
          <ac:chgData name="Alfred Asterjadhi" userId="39de57b9-85c0-4fd1-aaac-8ca2b6560ad0" providerId="ADAL" clId="{BFE2FB3A-0751-4420-AA69-2341C01F636E}" dt="2024-11-13T05:15:11.463" v="2913" actId="20577"/>
          <ac:spMkLst>
            <pc:docMk/>
            <pc:sldMk cId="170855879" sldId="1126"/>
            <ac:spMk id="2" creationId="{8A6906DE-832D-9575-DE04-98102BF630BD}"/>
          </ac:spMkLst>
        </pc:spChg>
        <pc:spChg chg="mod">
          <ac:chgData name="Alfred Asterjadhi" userId="39de57b9-85c0-4fd1-aaac-8ca2b6560ad0" providerId="ADAL" clId="{BFE2FB3A-0751-4420-AA69-2341C01F636E}" dt="2024-11-14T21:47:08.207" v="8330" actId="6549"/>
          <ac:spMkLst>
            <pc:docMk/>
            <pc:sldMk cId="170855879" sldId="1126"/>
            <ac:spMk id="3" creationId="{980980E1-DDDE-51AD-6471-D55C09D4516C}"/>
          </ac:spMkLst>
        </pc:spChg>
        <pc:picChg chg="add mod">
          <ac:chgData name="Alfred Asterjadhi" userId="39de57b9-85c0-4fd1-aaac-8ca2b6560ad0" providerId="ADAL" clId="{BFE2FB3A-0751-4420-AA69-2341C01F636E}" dt="2024-11-13T05:24:27.049" v="3115" actId="1076"/>
          <ac:picMkLst>
            <pc:docMk/>
            <pc:sldMk cId="170855879" sldId="1126"/>
            <ac:picMk id="7" creationId="{FC43EAE6-07FF-8D68-CE73-58E764C53F46}"/>
          </ac:picMkLst>
        </pc:picChg>
      </pc:sldChg>
      <pc:sldChg chg="add del">
        <pc:chgData name="Alfred Asterjadhi" userId="39de57b9-85c0-4fd1-aaac-8ca2b6560ad0" providerId="ADAL" clId="{BFE2FB3A-0751-4420-AA69-2341C01F636E}" dt="2024-11-13T05:12:02.454" v="2819" actId="47"/>
        <pc:sldMkLst>
          <pc:docMk/>
          <pc:sldMk cId="751649905" sldId="1126"/>
        </pc:sldMkLst>
      </pc:sldChg>
      <pc:sldChg chg="add del">
        <pc:chgData name="Alfred Asterjadhi" userId="39de57b9-85c0-4fd1-aaac-8ca2b6560ad0" providerId="ADAL" clId="{BFE2FB3A-0751-4420-AA69-2341C01F636E}" dt="2024-11-13T05:12:02.454" v="2819" actId="47"/>
        <pc:sldMkLst>
          <pc:docMk/>
          <pc:sldMk cId="2160132879" sldId="1127"/>
        </pc:sldMkLst>
      </pc:sldChg>
      <pc:sldChg chg="addSp modSp add mod">
        <pc:chgData name="Alfred Asterjadhi" userId="39de57b9-85c0-4fd1-aaac-8ca2b6560ad0" providerId="ADAL" clId="{BFE2FB3A-0751-4420-AA69-2341C01F636E}" dt="2024-11-14T21:48:02.931" v="8356"/>
        <pc:sldMkLst>
          <pc:docMk/>
          <pc:sldMk cId="4058107372" sldId="1127"/>
        </pc:sldMkLst>
        <pc:spChg chg="mod">
          <ac:chgData name="Alfred Asterjadhi" userId="39de57b9-85c0-4fd1-aaac-8ca2b6560ad0" providerId="ADAL" clId="{BFE2FB3A-0751-4420-AA69-2341C01F636E}" dt="2024-11-13T05:15:14.114" v="2915" actId="20577"/>
          <ac:spMkLst>
            <pc:docMk/>
            <pc:sldMk cId="4058107372" sldId="1127"/>
            <ac:spMk id="2" creationId="{8A6906DE-832D-9575-DE04-98102BF630BD}"/>
          </ac:spMkLst>
        </pc:spChg>
        <pc:spChg chg="mod">
          <ac:chgData name="Alfred Asterjadhi" userId="39de57b9-85c0-4fd1-aaac-8ca2b6560ad0" providerId="ADAL" clId="{BFE2FB3A-0751-4420-AA69-2341C01F636E}" dt="2024-11-14T21:48:02.931" v="8356"/>
          <ac:spMkLst>
            <pc:docMk/>
            <pc:sldMk cId="4058107372" sldId="1127"/>
            <ac:spMk id="3" creationId="{980980E1-DDDE-51AD-6471-D55C09D4516C}"/>
          </ac:spMkLst>
        </pc:spChg>
        <pc:spChg chg="add">
          <ac:chgData name="Alfred Asterjadhi" userId="39de57b9-85c0-4fd1-aaac-8ca2b6560ad0" providerId="ADAL" clId="{BFE2FB3A-0751-4420-AA69-2341C01F636E}" dt="2024-11-13T05:25:12.590" v="3142"/>
          <ac:spMkLst>
            <pc:docMk/>
            <pc:sldMk cId="4058107372" sldId="1127"/>
            <ac:spMk id="7" creationId="{49ACEFBB-77B3-2912-F056-D34303BB47EB}"/>
          </ac:spMkLst>
        </pc:spChg>
        <pc:picChg chg="add mod">
          <ac:chgData name="Alfred Asterjadhi" userId="39de57b9-85c0-4fd1-aaac-8ca2b6560ad0" providerId="ADAL" clId="{BFE2FB3A-0751-4420-AA69-2341C01F636E}" dt="2024-11-13T05:25:21.817" v="3146" actId="1076"/>
          <ac:picMkLst>
            <pc:docMk/>
            <pc:sldMk cId="4058107372" sldId="1127"/>
            <ac:picMk id="8" creationId="{F215F077-E8E9-9491-10AA-1E14EB8140A7}"/>
          </ac:picMkLst>
        </pc:picChg>
      </pc:sldChg>
      <pc:sldChg chg="add del">
        <pc:chgData name="Alfred Asterjadhi" userId="39de57b9-85c0-4fd1-aaac-8ca2b6560ad0" providerId="ADAL" clId="{BFE2FB3A-0751-4420-AA69-2341C01F636E}" dt="2024-11-13T05:12:02.454" v="2819" actId="47"/>
        <pc:sldMkLst>
          <pc:docMk/>
          <pc:sldMk cId="2601577007" sldId="1128"/>
        </pc:sldMkLst>
      </pc:sldChg>
      <pc:sldChg chg="modSp add mod">
        <pc:chgData name="Alfred Asterjadhi" userId="39de57b9-85c0-4fd1-aaac-8ca2b6560ad0" providerId="ADAL" clId="{BFE2FB3A-0751-4420-AA69-2341C01F636E}" dt="2024-11-14T21:49:01.032" v="8374"/>
        <pc:sldMkLst>
          <pc:docMk/>
          <pc:sldMk cId="3440676622" sldId="1128"/>
        </pc:sldMkLst>
        <pc:spChg chg="mod">
          <ac:chgData name="Alfred Asterjadhi" userId="39de57b9-85c0-4fd1-aaac-8ca2b6560ad0" providerId="ADAL" clId="{BFE2FB3A-0751-4420-AA69-2341C01F636E}" dt="2024-11-13T05:15:18.063" v="2917" actId="20577"/>
          <ac:spMkLst>
            <pc:docMk/>
            <pc:sldMk cId="3440676622" sldId="1128"/>
            <ac:spMk id="2" creationId="{8A6906DE-832D-9575-DE04-98102BF630BD}"/>
          </ac:spMkLst>
        </pc:spChg>
        <pc:spChg chg="mod">
          <ac:chgData name="Alfred Asterjadhi" userId="39de57b9-85c0-4fd1-aaac-8ca2b6560ad0" providerId="ADAL" clId="{BFE2FB3A-0751-4420-AA69-2341C01F636E}" dt="2024-11-14T21:49:01.032" v="8374"/>
          <ac:spMkLst>
            <pc:docMk/>
            <pc:sldMk cId="3440676622" sldId="1128"/>
            <ac:spMk id="3" creationId="{980980E1-DDDE-51AD-6471-D55C09D4516C}"/>
          </ac:spMkLst>
        </pc:spChg>
      </pc:sldChg>
      <pc:sldChg chg="modSp add mod">
        <pc:chgData name="Alfred Asterjadhi" userId="39de57b9-85c0-4fd1-aaac-8ca2b6560ad0" providerId="ADAL" clId="{BFE2FB3A-0751-4420-AA69-2341C01F636E}" dt="2024-11-14T21:49:49.034" v="8394" actId="6549"/>
        <pc:sldMkLst>
          <pc:docMk/>
          <pc:sldMk cId="2487151887" sldId="1129"/>
        </pc:sldMkLst>
        <pc:spChg chg="mod">
          <ac:chgData name="Alfred Asterjadhi" userId="39de57b9-85c0-4fd1-aaac-8ca2b6560ad0" providerId="ADAL" clId="{BFE2FB3A-0751-4420-AA69-2341C01F636E}" dt="2024-11-13T05:15:21.306" v="2919" actId="20577"/>
          <ac:spMkLst>
            <pc:docMk/>
            <pc:sldMk cId="2487151887" sldId="1129"/>
            <ac:spMk id="2" creationId="{8A6906DE-832D-9575-DE04-98102BF630BD}"/>
          </ac:spMkLst>
        </pc:spChg>
        <pc:spChg chg="mod">
          <ac:chgData name="Alfred Asterjadhi" userId="39de57b9-85c0-4fd1-aaac-8ca2b6560ad0" providerId="ADAL" clId="{BFE2FB3A-0751-4420-AA69-2341C01F636E}" dt="2024-11-14T21:49:49.034" v="8394" actId="6549"/>
          <ac:spMkLst>
            <pc:docMk/>
            <pc:sldMk cId="2487151887" sldId="1129"/>
            <ac:spMk id="3" creationId="{980980E1-DDDE-51AD-6471-D55C09D4516C}"/>
          </ac:spMkLst>
        </pc:spChg>
      </pc:sldChg>
      <pc:sldChg chg="add del">
        <pc:chgData name="Alfred Asterjadhi" userId="39de57b9-85c0-4fd1-aaac-8ca2b6560ad0" providerId="ADAL" clId="{BFE2FB3A-0751-4420-AA69-2341C01F636E}" dt="2024-11-13T05:12:02.454" v="2819" actId="47"/>
        <pc:sldMkLst>
          <pc:docMk/>
          <pc:sldMk cId="3061053879" sldId="1129"/>
        </pc:sldMkLst>
      </pc:sldChg>
      <pc:sldChg chg="modSp add mod">
        <pc:chgData name="Alfred Asterjadhi" userId="39de57b9-85c0-4fd1-aaac-8ca2b6560ad0" providerId="ADAL" clId="{BFE2FB3A-0751-4420-AA69-2341C01F636E}" dt="2024-11-14T21:50:35.208" v="8410"/>
        <pc:sldMkLst>
          <pc:docMk/>
          <pc:sldMk cId="4168287898" sldId="1130"/>
        </pc:sldMkLst>
        <pc:spChg chg="mod">
          <ac:chgData name="Alfred Asterjadhi" userId="39de57b9-85c0-4fd1-aaac-8ca2b6560ad0" providerId="ADAL" clId="{BFE2FB3A-0751-4420-AA69-2341C01F636E}" dt="2024-11-13T05:15:23.902" v="2921" actId="20577"/>
          <ac:spMkLst>
            <pc:docMk/>
            <pc:sldMk cId="4168287898" sldId="1130"/>
            <ac:spMk id="2" creationId="{8A6906DE-832D-9575-DE04-98102BF630BD}"/>
          </ac:spMkLst>
        </pc:spChg>
        <pc:spChg chg="mod">
          <ac:chgData name="Alfred Asterjadhi" userId="39de57b9-85c0-4fd1-aaac-8ca2b6560ad0" providerId="ADAL" clId="{BFE2FB3A-0751-4420-AA69-2341C01F636E}" dt="2024-11-14T21:50:35.208" v="8410"/>
          <ac:spMkLst>
            <pc:docMk/>
            <pc:sldMk cId="4168287898" sldId="1130"/>
            <ac:spMk id="3" creationId="{980980E1-DDDE-51AD-6471-D55C09D4516C}"/>
          </ac:spMkLst>
        </pc:spChg>
      </pc:sldChg>
      <pc:sldChg chg="modSp add mod">
        <pc:chgData name="Alfred Asterjadhi" userId="39de57b9-85c0-4fd1-aaac-8ca2b6560ad0" providerId="ADAL" clId="{BFE2FB3A-0751-4420-AA69-2341C01F636E}" dt="2024-11-14T21:51:31.006" v="8428"/>
        <pc:sldMkLst>
          <pc:docMk/>
          <pc:sldMk cId="1971099903" sldId="1131"/>
        </pc:sldMkLst>
        <pc:spChg chg="mod">
          <ac:chgData name="Alfred Asterjadhi" userId="39de57b9-85c0-4fd1-aaac-8ca2b6560ad0" providerId="ADAL" clId="{BFE2FB3A-0751-4420-AA69-2341C01F636E}" dt="2024-11-13T05:15:26.105" v="2923" actId="20577"/>
          <ac:spMkLst>
            <pc:docMk/>
            <pc:sldMk cId="1971099903" sldId="1131"/>
            <ac:spMk id="2" creationId="{8A6906DE-832D-9575-DE04-98102BF630BD}"/>
          </ac:spMkLst>
        </pc:spChg>
        <pc:spChg chg="mod">
          <ac:chgData name="Alfred Asterjadhi" userId="39de57b9-85c0-4fd1-aaac-8ca2b6560ad0" providerId="ADAL" clId="{BFE2FB3A-0751-4420-AA69-2341C01F636E}" dt="2024-11-14T21:51:31.006" v="8428"/>
          <ac:spMkLst>
            <pc:docMk/>
            <pc:sldMk cId="1971099903" sldId="1131"/>
            <ac:spMk id="3" creationId="{980980E1-DDDE-51AD-6471-D55C09D4516C}"/>
          </ac:spMkLst>
        </pc:spChg>
      </pc:sldChg>
      <pc:sldChg chg="modSp add mod">
        <pc:chgData name="Alfred Asterjadhi" userId="39de57b9-85c0-4fd1-aaac-8ca2b6560ad0" providerId="ADAL" clId="{BFE2FB3A-0751-4420-AA69-2341C01F636E}" dt="2024-11-14T21:52:58.208" v="8448"/>
        <pc:sldMkLst>
          <pc:docMk/>
          <pc:sldMk cId="3819773024" sldId="1132"/>
        </pc:sldMkLst>
        <pc:spChg chg="mod">
          <ac:chgData name="Alfred Asterjadhi" userId="39de57b9-85c0-4fd1-aaac-8ca2b6560ad0" providerId="ADAL" clId="{BFE2FB3A-0751-4420-AA69-2341C01F636E}" dt="2024-11-13T05:15:28.451" v="2925" actId="20577"/>
          <ac:spMkLst>
            <pc:docMk/>
            <pc:sldMk cId="3819773024" sldId="1132"/>
            <ac:spMk id="2" creationId="{8A6906DE-832D-9575-DE04-98102BF630BD}"/>
          </ac:spMkLst>
        </pc:spChg>
        <pc:spChg chg="mod">
          <ac:chgData name="Alfred Asterjadhi" userId="39de57b9-85c0-4fd1-aaac-8ca2b6560ad0" providerId="ADAL" clId="{BFE2FB3A-0751-4420-AA69-2341C01F636E}" dt="2024-11-14T21:52:58.208" v="8448"/>
          <ac:spMkLst>
            <pc:docMk/>
            <pc:sldMk cId="3819773024" sldId="1132"/>
            <ac:spMk id="3" creationId="{980980E1-DDDE-51AD-6471-D55C09D4516C}"/>
          </ac:spMkLst>
        </pc:spChg>
      </pc:sldChg>
      <pc:sldChg chg="modSp add mod">
        <pc:chgData name="Alfred Asterjadhi" userId="39de57b9-85c0-4fd1-aaac-8ca2b6560ad0" providerId="ADAL" clId="{BFE2FB3A-0751-4420-AA69-2341C01F636E}" dt="2024-11-14T21:53:43.886" v="8478"/>
        <pc:sldMkLst>
          <pc:docMk/>
          <pc:sldMk cId="1437523343" sldId="1133"/>
        </pc:sldMkLst>
        <pc:spChg chg="mod">
          <ac:chgData name="Alfred Asterjadhi" userId="39de57b9-85c0-4fd1-aaac-8ca2b6560ad0" providerId="ADAL" clId="{BFE2FB3A-0751-4420-AA69-2341C01F636E}" dt="2024-11-13T05:15:30.065" v="2927" actId="20577"/>
          <ac:spMkLst>
            <pc:docMk/>
            <pc:sldMk cId="1437523343" sldId="1133"/>
            <ac:spMk id="2" creationId="{8A6906DE-832D-9575-DE04-98102BF630BD}"/>
          </ac:spMkLst>
        </pc:spChg>
        <pc:spChg chg="mod">
          <ac:chgData name="Alfred Asterjadhi" userId="39de57b9-85c0-4fd1-aaac-8ca2b6560ad0" providerId="ADAL" clId="{BFE2FB3A-0751-4420-AA69-2341C01F636E}" dt="2024-11-14T21:53:43.886" v="8478"/>
          <ac:spMkLst>
            <pc:docMk/>
            <pc:sldMk cId="1437523343" sldId="1133"/>
            <ac:spMk id="3" creationId="{980980E1-DDDE-51AD-6471-D55C09D4516C}"/>
          </ac:spMkLst>
        </pc:spChg>
      </pc:sldChg>
      <pc:sldChg chg="modSp add mod">
        <pc:chgData name="Alfred Asterjadhi" userId="39de57b9-85c0-4fd1-aaac-8ca2b6560ad0" providerId="ADAL" clId="{BFE2FB3A-0751-4420-AA69-2341C01F636E}" dt="2024-11-14T21:54:41.215" v="8501"/>
        <pc:sldMkLst>
          <pc:docMk/>
          <pc:sldMk cId="2834628410" sldId="1134"/>
        </pc:sldMkLst>
        <pc:spChg chg="mod">
          <ac:chgData name="Alfred Asterjadhi" userId="39de57b9-85c0-4fd1-aaac-8ca2b6560ad0" providerId="ADAL" clId="{BFE2FB3A-0751-4420-AA69-2341C01F636E}" dt="2024-11-13T05:15:32.151" v="2929" actId="20577"/>
          <ac:spMkLst>
            <pc:docMk/>
            <pc:sldMk cId="2834628410" sldId="1134"/>
            <ac:spMk id="2" creationId="{8A6906DE-832D-9575-DE04-98102BF630BD}"/>
          </ac:spMkLst>
        </pc:spChg>
        <pc:spChg chg="mod">
          <ac:chgData name="Alfred Asterjadhi" userId="39de57b9-85c0-4fd1-aaac-8ca2b6560ad0" providerId="ADAL" clId="{BFE2FB3A-0751-4420-AA69-2341C01F636E}" dt="2024-11-14T21:54:41.215" v="8501"/>
          <ac:spMkLst>
            <pc:docMk/>
            <pc:sldMk cId="2834628410" sldId="1134"/>
            <ac:spMk id="3" creationId="{980980E1-DDDE-51AD-6471-D55C09D4516C}"/>
          </ac:spMkLst>
        </pc:spChg>
      </pc:sldChg>
      <pc:sldChg chg="modSp add mod">
        <pc:chgData name="Alfred Asterjadhi" userId="39de57b9-85c0-4fd1-aaac-8ca2b6560ad0" providerId="ADAL" clId="{BFE2FB3A-0751-4420-AA69-2341C01F636E}" dt="2024-11-14T21:55:19.393" v="8519"/>
        <pc:sldMkLst>
          <pc:docMk/>
          <pc:sldMk cId="2537333530" sldId="1135"/>
        </pc:sldMkLst>
        <pc:spChg chg="mod">
          <ac:chgData name="Alfred Asterjadhi" userId="39de57b9-85c0-4fd1-aaac-8ca2b6560ad0" providerId="ADAL" clId="{BFE2FB3A-0751-4420-AA69-2341C01F636E}" dt="2024-11-13T05:15:34.493" v="2931" actId="20577"/>
          <ac:spMkLst>
            <pc:docMk/>
            <pc:sldMk cId="2537333530" sldId="1135"/>
            <ac:spMk id="2" creationId="{8A6906DE-832D-9575-DE04-98102BF630BD}"/>
          </ac:spMkLst>
        </pc:spChg>
        <pc:spChg chg="mod">
          <ac:chgData name="Alfred Asterjadhi" userId="39de57b9-85c0-4fd1-aaac-8ca2b6560ad0" providerId="ADAL" clId="{BFE2FB3A-0751-4420-AA69-2341C01F636E}" dt="2024-11-14T21:55:19.393" v="8519"/>
          <ac:spMkLst>
            <pc:docMk/>
            <pc:sldMk cId="2537333530" sldId="1135"/>
            <ac:spMk id="3" creationId="{980980E1-DDDE-51AD-6471-D55C09D4516C}"/>
          </ac:spMkLst>
        </pc:spChg>
      </pc:sldChg>
      <pc:sldChg chg="modSp add mod">
        <pc:chgData name="Alfred Asterjadhi" userId="39de57b9-85c0-4fd1-aaac-8ca2b6560ad0" providerId="ADAL" clId="{BFE2FB3A-0751-4420-AA69-2341C01F636E}" dt="2024-11-14T21:55:58.907" v="8535"/>
        <pc:sldMkLst>
          <pc:docMk/>
          <pc:sldMk cId="2592515062" sldId="1136"/>
        </pc:sldMkLst>
        <pc:spChg chg="mod">
          <ac:chgData name="Alfred Asterjadhi" userId="39de57b9-85c0-4fd1-aaac-8ca2b6560ad0" providerId="ADAL" clId="{BFE2FB3A-0751-4420-AA69-2341C01F636E}" dt="2024-11-13T05:15:38.569" v="2933" actId="20577"/>
          <ac:spMkLst>
            <pc:docMk/>
            <pc:sldMk cId="2592515062" sldId="1136"/>
            <ac:spMk id="2" creationId="{8A6906DE-832D-9575-DE04-98102BF630BD}"/>
          </ac:spMkLst>
        </pc:spChg>
        <pc:spChg chg="mod">
          <ac:chgData name="Alfred Asterjadhi" userId="39de57b9-85c0-4fd1-aaac-8ca2b6560ad0" providerId="ADAL" clId="{BFE2FB3A-0751-4420-AA69-2341C01F636E}" dt="2024-11-14T21:55:58.907" v="8535"/>
          <ac:spMkLst>
            <pc:docMk/>
            <pc:sldMk cId="2592515062" sldId="1136"/>
            <ac:spMk id="3" creationId="{980980E1-DDDE-51AD-6471-D55C09D4516C}"/>
          </ac:spMkLst>
        </pc:spChg>
      </pc:sldChg>
      <pc:sldChg chg="modSp add mod">
        <pc:chgData name="Alfred Asterjadhi" userId="39de57b9-85c0-4fd1-aaac-8ca2b6560ad0" providerId="ADAL" clId="{BFE2FB3A-0751-4420-AA69-2341C01F636E}" dt="2024-11-14T22:59:40.494" v="10004"/>
        <pc:sldMkLst>
          <pc:docMk/>
          <pc:sldMk cId="1984392991" sldId="1137"/>
        </pc:sldMkLst>
        <pc:spChg chg="mod">
          <ac:chgData name="Alfred Asterjadhi" userId="39de57b9-85c0-4fd1-aaac-8ca2b6560ad0" providerId="ADAL" clId="{BFE2FB3A-0751-4420-AA69-2341C01F636E}" dt="2024-11-14T02:01:45.871" v="5174" actId="20577"/>
          <ac:spMkLst>
            <pc:docMk/>
            <pc:sldMk cId="1984392991" sldId="1137"/>
            <ac:spMk id="2" creationId="{8A6906DE-832D-9575-DE04-98102BF630BD}"/>
          </ac:spMkLst>
        </pc:spChg>
        <pc:spChg chg="mod">
          <ac:chgData name="Alfred Asterjadhi" userId="39de57b9-85c0-4fd1-aaac-8ca2b6560ad0" providerId="ADAL" clId="{BFE2FB3A-0751-4420-AA69-2341C01F636E}" dt="2024-11-14T22:59:40.494" v="10004"/>
          <ac:spMkLst>
            <pc:docMk/>
            <pc:sldMk cId="1984392991" sldId="1137"/>
            <ac:spMk id="3" creationId="{980980E1-DDDE-51AD-6471-D55C09D4516C}"/>
          </ac:spMkLst>
        </pc:spChg>
      </pc:sldChg>
      <pc:sldChg chg="addSp modSp add mod">
        <pc:chgData name="Alfred Asterjadhi" userId="39de57b9-85c0-4fd1-aaac-8ca2b6560ad0" providerId="ADAL" clId="{BFE2FB3A-0751-4420-AA69-2341C01F636E}" dt="2024-11-14T23:00:40.819" v="10022"/>
        <pc:sldMkLst>
          <pc:docMk/>
          <pc:sldMk cId="577844956" sldId="1138"/>
        </pc:sldMkLst>
        <pc:spChg chg="mod">
          <ac:chgData name="Alfred Asterjadhi" userId="39de57b9-85c0-4fd1-aaac-8ca2b6560ad0" providerId="ADAL" clId="{BFE2FB3A-0751-4420-AA69-2341C01F636E}" dt="2024-11-14T02:01:50.653" v="5176" actId="20577"/>
          <ac:spMkLst>
            <pc:docMk/>
            <pc:sldMk cId="577844956" sldId="1138"/>
            <ac:spMk id="2" creationId="{8A6906DE-832D-9575-DE04-98102BF630BD}"/>
          </ac:spMkLst>
        </pc:spChg>
        <pc:spChg chg="mod">
          <ac:chgData name="Alfred Asterjadhi" userId="39de57b9-85c0-4fd1-aaac-8ca2b6560ad0" providerId="ADAL" clId="{BFE2FB3A-0751-4420-AA69-2341C01F636E}" dt="2024-11-14T23:00:40.819" v="10022"/>
          <ac:spMkLst>
            <pc:docMk/>
            <pc:sldMk cId="577844956" sldId="1138"/>
            <ac:spMk id="3" creationId="{980980E1-DDDE-51AD-6471-D55C09D4516C}"/>
          </ac:spMkLst>
        </pc:spChg>
        <pc:spChg chg="add mod">
          <ac:chgData name="Alfred Asterjadhi" userId="39de57b9-85c0-4fd1-aaac-8ca2b6560ad0" providerId="ADAL" clId="{BFE2FB3A-0751-4420-AA69-2341C01F636E}" dt="2024-11-13T17:13:03.177" v="3376"/>
          <ac:spMkLst>
            <pc:docMk/>
            <pc:sldMk cId="577844956" sldId="1138"/>
            <ac:spMk id="8" creationId="{C7AC6B96-601B-4F3A-58FE-85F90E20B140}"/>
          </ac:spMkLst>
        </pc:spChg>
        <pc:graphicFrameChg chg="add mod">
          <ac:chgData name="Alfred Asterjadhi" userId="39de57b9-85c0-4fd1-aaac-8ca2b6560ad0" providerId="ADAL" clId="{BFE2FB3A-0751-4420-AA69-2341C01F636E}" dt="2024-11-13T17:13:02.316" v="3375"/>
          <ac:graphicFrameMkLst>
            <pc:docMk/>
            <pc:sldMk cId="577844956" sldId="1138"/>
            <ac:graphicFrameMk id="7" creationId="{38D8E3C3-8A80-A212-FC18-39D831E4EE07}"/>
          </ac:graphicFrameMkLst>
        </pc:graphicFrameChg>
      </pc:sldChg>
      <pc:sldChg chg="modSp add mod">
        <pc:chgData name="Alfred Asterjadhi" userId="39de57b9-85c0-4fd1-aaac-8ca2b6560ad0" providerId="ADAL" clId="{BFE2FB3A-0751-4420-AA69-2341C01F636E}" dt="2024-11-14T23:03:25.045" v="10060" actId="6549"/>
        <pc:sldMkLst>
          <pc:docMk/>
          <pc:sldMk cId="3003676021" sldId="1139"/>
        </pc:sldMkLst>
        <pc:spChg chg="mod">
          <ac:chgData name="Alfred Asterjadhi" userId="39de57b9-85c0-4fd1-aaac-8ca2b6560ad0" providerId="ADAL" clId="{BFE2FB3A-0751-4420-AA69-2341C01F636E}" dt="2024-11-14T02:01:54.478" v="5178" actId="20577"/>
          <ac:spMkLst>
            <pc:docMk/>
            <pc:sldMk cId="3003676021" sldId="1139"/>
            <ac:spMk id="2" creationId="{8A6906DE-832D-9575-DE04-98102BF630BD}"/>
          </ac:spMkLst>
        </pc:spChg>
        <pc:spChg chg="mod">
          <ac:chgData name="Alfred Asterjadhi" userId="39de57b9-85c0-4fd1-aaac-8ca2b6560ad0" providerId="ADAL" clId="{BFE2FB3A-0751-4420-AA69-2341C01F636E}" dt="2024-11-14T23:03:25.045" v="10060" actId="6549"/>
          <ac:spMkLst>
            <pc:docMk/>
            <pc:sldMk cId="3003676021" sldId="1139"/>
            <ac:spMk id="3" creationId="{980980E1-DDDE-51AD-6471-D55C09D4516C}"/>
          </ac:spMkLst>
        </pc:spChg>
      </pc:sldChg>
      <pc:sldChg chg="modSp add mod">
        <pc:chgData name="Alfred Asterjadhi" userId="39de57b9-85c0-4fd1-aaac-8ca2b6560ad0" providerId="ADAL" clId="{BFE2FB3A-0751-4420-AA69-2341C01F636E}" dt="2024-11-14T23:04:46.152" v="10080"/>
        <pc:sldMkLst>
          <pc:docMk/>
          <pc:sldMk cId="1560366160" sldId="1140"/>
        </pc:sldMkLst>
        <pc:spChg chg="mod">
          <ac:chgData name="Alfred Asterjadhi" userId="39de57b9-85c0-4fd1-aaac-8ca2b6560ad0" providerId="ADAL" clId="{BFE2FB3A-0751-4420-AA69-2341C01F636E}" dt="2024-11-14T02:01:58.103" v="5180" actId="20577"/>
          <ac:spMkLst>
            <pc:docMk/>
            <pc:sldMk cId="1560366160" sldId="1140"/>
            <ac:spMk id="2" creationId="{8A6906DE-832D-9575-DE04-98102BF630BD}"/>
          </ac:spMkLst>
        </pc:spChg>
        <pc:spChg chg="mod">
          <ac:chgData name="Alfred Asterjadhi" userId="39de57b9-85c0-4fd1-aaac-8ca2b6560ad0" providerId="ADAL" clId="{BFE2FB3A-0751-4420-AA69-2341C01F636E}" dt="2024-11-14T23:04:46.152" v="10080"/>
          <ac:spMkLst>
            <pc:docMk/>
            <pc:sldMk cId="1560366160" sldId="1140"/>
            <ac:spMk id="3" creationId="{980980E1-DDDE-51AD-6471-D55C09D4516C}"/>
          </ac:spMkLst>
        </pc:spChg>
      </pc:sldChg>
      <pc:sldChg chg="modSp add mod">
        <pc:chgData name="Alfred Asterjadhi" userId="39de57b9-85c0-4fd1-aaac-8ca2b6560ad0" providerId="ADAL" clId="{BFE2FB3A-0751-4420-AA69-2341C01F636E}" dt="2024-11-14T23:05:40.027" v="10105"/>
        <pc:sldMkLst>
          <pc:docMk/>
          <pc:sldMk cId="4125331831" sldId="1141"/>
        </pc:sldMkLst>
        <pc:spChg chg="mod">
          <ac:chgData name="Alfred Asterjadhi" userId="39de57b9-85c0-4fd1-aaac-8ca2b6560ad0" providerId="ADAL" clId="{BFE2FB3A-0751-4420-AA69-2341C01F636E}" dt="2024-11-14T02:02:01.968" v="5182" actId="20577"/>
          <ac:spMkLst>
            <pc:docMk/>
            <pc:sldMk cId="4125331831" sldId="1141"/>
            <ac:spMk id="2" creationId="{8A6906DE-832D-9575-DE04-98102BF630BD}"/>
          </ac:spMkLst>
        </pc:spChg>
        <pc:spChg chg="mod">
          <ac:chgData name="Alfred Asterjadhi" userId="39de57b9-85c0-4fd1-aaac-8ca2b6560ad0" providerId="ADAL" clId="{BFE2FB3A-0751-4420-AA69-2341C01F636E}" dt="2024-11-14T23:05:40.027" v="10105"/>
          <ac:spMkLst>
            <pc:docMk/>
            <pc:sldMk cId="4125331831" sldId="1141"/>
            <ac:spMk id="3" creationId="{980980E1-DDDE-51AD-6471-D55C09D4516C}"/>
          </ac:spMkLst>
        </pc:spChg>
      </pc:sldChg>
      <pc:sldChg chg="modSp add mod">
        <pc:chgData name="Alfred Asterjadhi" userId="39de57b9-85c0-4fd1-aaac-8ca2b6560ad0" providerId="ADAL" clId="{BFE2FB3A-0751-4420-AA69-2341C01F636E}" dt="2024-11-14T23:07:07.039" v="10126"/>
        <pc:sldMkLst>
          <pc:docMk/>
          <pc:sldMk cId="220212323" sldId="1142"/>
        </pc:sldMkLst>
        <pc:spChg chg="mod">
          <ac:chgData name="Alfred Asterjadhi" userId="39de57b9-85c0-4fd1-aaac-8ca2b6560ad0" providerId="ADAL" clId="{BFE2FB3A-0751-4420-AA69-2341C01F636E}" dt="2024-11-14T02:02:05.858" v="5184" actId="20577"/>
          <ac:spMkLst>
            <pc:docMk/>
            <pc:sldMk cId="220212323" sldId="1142"/>
            <ac:spMk id="2" creationId="{8A6906DE-832D-9575-DE04-98102BF630BD}"/>
          </ac:spMkLst>
        </pc:spChg>
        <pc:spChg chg="mod">
          <ac:chgData name="Alfred Asterjadhi" userId="39de57b9-85c0-4fd1-aaac-8ca2b6560ad0" providerId="ADAL" clId="{BFE2FB3A-0751-4420-AA69-2341C01F636E}" dt="2024-11-14T23:07:07.039" v="10126"/>
          <ac:spMkLst>
            <pc:docMk/>
            <pc:sldMk cId="220212323" sldId="1142"/>
            <ac:spMk id="3" creationId="{980980E1-DDDE-51AD-6471-D55C09D4516C}"/>
          </ac:spMkLst>
        </pc:spChg>
      </pc:sldChg>
      <pc:sldChg chg="addSp modSp add mod">
        <pc:chgData name="Alfred Asterjadhi" userId="39de57b9-85c0-4fd1-aaac-8ca2b6560ad0" providerId="ADAL" clId="{BFE2FB3A-0751-4420-AA69-2341C01F636E}" dt="2024-11-14T23:08:08.530" v="10146"/>
        <pc:sldMkLst>
          <pc:docMk/>
          <pc:sldMk cId="291712038" sldId="1143"/>
        </pc:sldMkLst>
        <pc:spChg chg="mod">
          <ac:chgData name="Alfred Asterjadhi" userId="39de57b9-85c0-4fd1-aaac-8ca2b6560ad0" providerId="ADAL" clId="{BFE2FB3A-0751-4420-AA69-2341C01F636E}" dt="2024-11-14T02:02:10.277" v="5186" actId="20577"/>
          <ac:spMkLst>
            <pc:docMk/>
            <pc:sldMk cId="291712038" sldId="1143"/>
            <ac:spMk id="2" creationId="{8A6906DE-832D-9575-DE04-98102BF630BD}"/>
          </ac:spMkLst>
        </pc:spChg>
        <pc:spChg chg="mod">
          <ac:chgData name="Alfred Asterjadhi" userId="39de57b9-85c0-4fd1-aaac-8ca2b6560ad0" providerId="ADAL" clId="{BFE2FB3A-0751-4420-AA69-2341C01F636E}" dt="2024-11-14T23:08:08.530" v="10146"/>
          <ac:spMkLst>
            <pc:docMk/>
            <pc:sldMk cId="291712038" sldId="1143"/>
            <ac:spMk id="3" creationId="{980980E1-DDDE-51AD-6471-D55C09D4516C}"/>
          </ac:spMkLst>
        </pc:spChg>
        <pc:spChg chg="add mod">
          <ac:chgData name="Alfred Asterjadhi" userId="39de57b9-85c0-4fd1-aaac-8ca2b6560ad0" providerId="ADAL" clId="{BFE2FB3A-0751-4420-AA69-2341C01F636E}" dt="2024-11-13T18:07:05.268" v="3839"/>
          <ac:spMkLst>
            <pc:docMk/>
            <pc:sldMk cId="291712038" sldId="1143"/>
            <ac:spMk id="8" creationId="{89C83C7A-51D1-0A47-CCA4-37FC08D6A66E}"/>
          </ac:spMkLst>
        </pc:spChg>
        <pc:graphicFrameChg chg="add mod">
          <ac:chgData name="Alfred Asterjadhi" userId="39de57b9-85c0-4fd1-aaac-8ca2b6560ad0" providerId="ADAL" clId="{BFE2FB3A-0751-4420-AA69-2341C01F636E}" dt="2024-11-13T18:07:04.473" v="3838"/>
          <ac:graphicFrameMkLst>
            <pc:docMk/>
            <pc:sldMk cId="291712038" sldId="1143"/>
            <ac:graphicFrameMk id="7" creationId="{7E304933-95B7-B87C-69B1-0D2BCA498135}"/>
          </ac:graphicFrameMkLst>
        </pc:graphicFrameChg>
      </pc:sldChg>
      <pc:sldChg chg="addSp modSp add mod">
        <pc:chgData name="Alfred Asterjadhi" userId="39de57b9-85c0-4fd1-aaac-8ca2b6560ad0" providerId="ADAL" clId="{BFE2FB3A-0751-4420-AA69-2341C01F636E}" dt="2024-11-14T23:09:16.393" v="10168"/>
        <pc:sldMkLst>
          <pc:docMk/>
          <pc:sldMk cId="3690388836" sldId="1144"/>
        </pc:sldMkLst>
        <pc:spChg chg="mod">
          <ac:chgData name="Alfred Asterjadhi" userId="39de57b9-85c0-4fd1-aaac-8ca2b6560ad0" providerId="ADAL" clId="{BFE2FB3A-0751-4420-AA69-2341C01F636E}" dt="2024-11-14T02:02:14.642" v="5189" actId="20577"/>
          <ac:spMkLst>
            <pc:docMk/>
            <pc:sldMk cId="3690388836" sldId="1144"/>
            <ac:spMk id="2" creationId="{8A6906DE-832D-9575-DE04-98102BF630BD}"/>
          </ac:spMkLst>
        </pc:spChg>
        <pc:spChg chg="mod">
          <ac:chgData name="Alfred Asterjadhi" userId="39de57b9-85c0-4fd1-aaac-8ca2b6560ad0" providerId="ADAL" clId="{BFE2FB3A-0751-4420-AA69-2341C01F636E}" dt="2024-11-14T23:09:16.393" v="10168"/>
          <ac:spMkLst>
            <pc:docMk/>
            <pc:sldMk cId="3690388836" sldId="1144"/>
            <ac:spMk id="3" creationId="{980980E1-DDDE-51AD-6471-D55C09D4516C}"/>
          </ac:spMkLst>
        </pc:spChg>
        <pc:spChg chg="add mod">
          <ac:chgData name="Alfred Asterjadhi" userId="39de57b9-85c0-4fd1-aaac-8ca2b6560ad0" providerId="ADAL" clId="{BFE2FB3A-0751-4420-AA69-2341C01F636E}" dt="2024-11-13T18:12:49.471" v="3895"/>
          <ac:spMkLst>
            <pc:docMk/>
            <pc:sldMk cId="3690388836" sldId="1144"/>
            <ac:spMk id="8" creationId="{AEE543E1-882E-4888-4A97-37B041C7E8EB}"/>
          </ac:spMkLst>
        </pc:spChg>
        <pc:graphicFrameChg chg="add mod">
          <ac:chgData name="Alfred Asterjadhi" userId="39de57b9-85c0-4fd1-aaac-8ca2b6560ad0" providerId="ADAL" clId="{BFE2FB3A-0751-4420-AA69-2341C01F636E}" dt="2024-11-13T18:12:48.729" v="3894"/>
          <ac:graphicFrameMkLst>
            <pc:docMk/>
            <pc:sldMk cId="3690388836" sldId="1144"/>
            <ac:graphicFrameMk id="7" creationId="{698FFAAE-CB29-6181-1262-2540A6D6A90C}"/>
          </ac:graphicFrameMkLst>
        </pc:graphicFrameChg>
      </pc:sldChg>
      <pc:sldChg chg="modSp add mod">
        <pc:chgData name="Alfred Asterjadhi" userId="39de57b9-85c0-4fd1-aaac-8ca2b6560ad0" providerId="ADAL" clId="{BFE2FB3A-0751-4420-AA69-2341C01F636E}" dt="2024-11-14T23:10:11.970" v="10189"/>
        <pc:sldMkLst>
          <pc:docMk/>
          <pc:sldMk cId="2127128894" sldId="1145"/>
        </pc:sldMkLst>
        <pc:spChg chg="mod">
          <ac:chgData name="Alfred Asterjadhi" userId="39de57b9-85c0-4fd1-aaac-8ca2b6560ad0" providerId="ADAL" clId="{BFE2FB3A-0751-4420-AA69-2341C01F636E}" dt="2024-11-14T02:02:20.418" v="5191" actId="20577"/>
          <ac:spMkLst>
            <pc:docMk/>
            <pc:sldMk cId="2127128894" sldId="1145"/>
            <ac:spMk id="2" creationId="{8A6906DE-832D-9575-DE04-98102BF630BD}"/>
          </ac:spMkLst>
        </pc:spChg>
        <pc:spChg chg="mod">
          <ac:chgData name="Alfred Asterjadhi" userId="39de57b9-85c0-4fd1-aaac-8ca2b6560ad0" providerId="ADAL" clId="{BFE2FB3A-0751-4420-AA69-2341C01F636E}" dt="2024-11-14T23:10:11.970" v="10189"/>
          <ac:spMkLst>
            <pc:docMk/>
            <pc:sldMk cId="2127128894" sldId="1145"/>
            <ac:spMk id="3" creationId="{980980E1-DDDE-51AD-6471-D55C09D4516C}"/>
          </ac:spMkLst>
        </pc:spChg>
      </pc:sldChg>
      <pc:sldChg chg="modSp add mod">
        <pc:chgData name="Alfred Asterjadhi" userId="39de57b9-85c0-4fd1-aaac-8ca2b6560ad0" providerId="ADAL" clId="{BFE2FB3A-0751-4420-AA69-2341C01F636E}" dt="2024-11-14T23:11:39.006" v="10214"/>
        <pc:sldMkLst>
          <pc:docMk/>
          <pc:sldMk cId="3290295309" sldId="1146"/>
        </pc:sldMkLst>
        <pc:spChg chg="mod">
          <ac:chgData name="Alfred Asterjadhi" userId="39de57b9-85c0-4fd1-aaac-8ca2b6560ad0" providerId="ADAL" clId="{BFE2FB3A-0751-4420-AA69-2341C01F636E}" dt="2024-11-14T02:02:24.437" v="5193" actId="20577"/>
          <ac:spMkLst>
            <pc:docMk/>
            <pc:sldMk cId="3290295309" sldId="1146"/>
            <ac:spMk id="2" creationId="{8A6906DE-832D-9575-DE04-98102BF630BD}"/>
          </ac:spMkLst>
        </pc:spChg>
        <pc:spChg chg="mod">
          <ac:chgData name="Alfred Asterjadhi" userId="39de57b9-85c0-4fd1-aaac-8ca2b6560ad0" providerId="ADAL" clId="{BFE2FB3A-0751-4420-AA69-2341C01F636E}" dt="2024-11-14T23:11:39.006" v="10214"/>
          <ac:spMkLst>
            <pc:docMk/>
            <pc:sldMk cId="3290295309" sldId="1146"/>
            <ac:spMk id="3" creationId="{980980E1-DDDE-51AD-6471-D55C09D4516C}"/>
          </ac:spMkLst>
        </pc:spChg>
      </pc:sldChg>
      <pc:sldChg chg="modSp add mod">
        <pc:chgData name="Alfred Asterjadhi" userId="39de57b9-85c0-4fd1-aaac-8ca2b6560ad0" providerId="ADAL" clId="{BFE2FB3A-0751-4420-AA69-2341C01F636E}" dt="2024-11-14T23:12:31.061" v="10234"/>
        <pc:sldMkLst>
          <pc:docMk/>
          <pc:sldMk cId="3048613863" sldId="1147"/>
        </pc:sldMkLst>
        <pc:spChg chg="mod">
          <ac:chgData name="Alfred Asterjadhi" userId="39de57b9-85c0-4fd1-aaac-8ca2b6560ad0" providerId="ADAL" clId="{BFE2FB3A-0751-4420-AA69-2341C01F636E}" dt="2024-11-14T02:02:27.779" v="5195" actId="20577"/>
          <ac:spMkLst>
            <pc:docMk/>
            <pc:sldMk cId="3048613863" sldId="1147"/>
            <ac:spMk id="2" creationId="{8A6906DE-832D-9575-DE04-98102BF630BD}"/>
          </ac:spMkLst>
        </pc:spChg>
        <pc:spChg chg="mod">
          <ac:chgData name="Alfred Asterjadhi" userId="39de57b9-85c0-4fd1-aaac-8ca2b6560ad0" providerId="ADAL" clId="{BFE2FB3A-0751-4420-AA69-2341C01F636E}" dt="2024-11-14T23:12:31.061" v="10234"/>
          <ac:spMkLst>
            <pc:docMk/>
            <pc:sldMk cId="3048613863" sldId="1147"/>
            <ac:spMk id="3" creationId="{980980E1-DDDE-51AD-6471-D55C09D4516C}"/>
          </ac:spMkLst>
        </pc:spChg>
      </pc:sldChg>
      <pc:sldChg chg="modSp add del mod">
        <pc:chgData name="Alfred Asterjadhi" userId="39de57b9-85c0-4fd1-aaac-8ca2b6560ad0" providerId="ADAL" clId="{BFE2FB3A-0751-4420-AA69-2341C01F636E}" dt="2024-11-13T18:33:26.068" v="3998" actId="2696"/>
        <pc:sldMkLst>
          <pc:docMk/>
          <pc:sldMk cId="1922852400" sldId="1148"/>
        </pc:sldMkLst>
        <pc:spChg chg="mod">
          <ac:chgData name="Alfred Asterjadhi" userId="39de57b9-85c0-4fd1-aaac-8ca2b6560ad0" providerId="ADAL" clId="{BFE2FB3A-0751-4420-AA69-2341C01F636E}" dt="2024-11-13T18:20:38.725" v="3918"/>
          <ac:spMkLst>
            <pc:docMk/>
            <pc:sldMk cId="1922852400" sldId="1148"/>
            <ac:spMk id="3" creationId="{980980E1-DDDE-51AD-6471-D55C09D4516C}"/>
          </ac:spMkLst>
        </pc:spChg>
      </pc:sldChg>
      <pc:sldChg chg="modSp add mod">
        <pc:chgData name="Alfred Asterjadhi" userId="39de57b9-85c0-4fd1-aaac-8ca2b6560ad0" providerId="ADAL" clId="{BFE2FB3A-0751-4420-AA69-2341C01F636E}" dt="2024-11-14T22:04:33.741" v="8743"/>
        <pc:sldMkLst>
          <pc:docMk/>
          <pc:sldMk cId="3294858422" sldId="1148"/>
        </pc:sldMkLst>
        <pc:spChg chg="mod">
          <ac:chgData name="Alfred Asterjadhi" userId="39de57b9-85c0-4fd1-aaac-8ca2b6560ad0" providerId="ADAL" clId="{BFE2FB3A-0751-4420-AA69-2341C01F636E}" dt="2024-11-14T01:20:36.469" v="4848" actId="20577"/>
          <ac:spMkLst>
            <pc:docMk/>
            <pc:sldMk cId="3294858422" sldId="1148"/>
            <ac:spMk id="2" creationId="{8A6906DE-832D-9575-DE04-98102BF630BD}"/>
          </ac:spMkLst>
        </pc:spChg>
        <pc:spChg chg="mod">
          <ac:chgData name="Alfred Asterjadhi" userId="39de57b9-85c0-4fd1-aaac-8ca2b6560ad0" providerId="ADAL" clId="{BFE2FB3A-0751-4420-AA69-2341C01F636E}" dt="2024-11-14T22:04:33.741" v="8743"/>
          <ac:spMkLst>
            <pc:docMk/>
            <pc:sldMk cId="3294858422" sldId="1148"/>
            <ac:spMk id="3" creationId="{980980E1-DDDE-51AD-6471-D55C09D4516C}"/>
          </ac:spMkLst>
        </pc:spChg>
      </pc:sldChg>
      <pc:sldChg chg="modSp add del mod">
        <pc:chgData name="Alfred Asterjadhi" userId="39de57b9-85c0-4fd1-aaac-8ca2b6560ad0" providerId="ADAL" clId="{BFE2FB3A-0751-4420-AA69-2341C01F636E}" dt="2024-11-13T18:33:26.068" v="3998" actId="2696"/>
        <pc:sldMkLst>
          <pc:docMk/>
          <pc:sldMk cId="340906491" sldId="1149"/>
        </pc:sldMkLst>
        <pc:spChg chg="mod">
          <ac:chgData name="Alfred Asterjadhi" userId="39de57b9-85c0-4fd1-aaac-8ca2b6560ad0" providerId="ADAL" clId="{BFE2FB3A-0751-4420-AA69-2341C01F636E}" dt="2024-11-13T18:22:12.084" v="3940"/>
          <ac:spMkLst>
            <pc:docMk/>
            <pc:sldMk cId="340906491" sldId="1149"/>
            <ac:spMk id="3" creationId="{980980E1-DDDE-51AD-6471-D55C09D4516C}"/>
          </ac:spMkLst>
        </pc:spChg>
      </pc:sldChg>
      <pc:sldChg chg="modSp add mod">
        <pc:chgData name="Alfred Asterjadhi" userId="39de57b9-85c0-4fd1-aaac-8ca2b6560ad0" providerId="ADAL" clId="{BFE2FB3A-0751-4420-AA69-2341C01F636E}" dt="2024-11-14T22:05:12.762" v="8764"/>
        <pc:sldMkLst>
          <pc:docMk/>
          <pc:sldMk cId="2031946524" sldId="1149"/>
        </pc:sldMkLst>
        <pc:spChg chg="mod">
          <ac:chgData name="Alfred Asterjadhi" userId="39de57b9-85c0-4fd1-aaac-8ca2b6560ad0" providerId="ADAL" clId="{BFE2FB3A-0751-4420-AA69-2341C01F636E}" dt="2024-11-14T01:20:38.161" v="4849" actId="20577"/>
          <ac:spMkLst>
            <pc:docMk/>
            <pc:sldMk cId="2031946524" sldId="1149"/>
            <ac:spMk id="2" creationId="{8A6906DE-832D-9575-DE04-98102BF630BD}"/>
          </ac:spMkLst>
        </pc:spChg>
        <pc:spChg chg="mod">
          <ac:chgData name="Alfred Asterjadhi" userId="39de57b9-85c0-4fd1-aaac-8ca2b6560ad0" providerId="ADAL" clId="{BFE2FB3A-0751-4420-AA69-2341C01F636E}" dt="2024-11-14T22:05:12.762" v="8764"/>
          <ac:spMkLst>
            <pc:docMk/>
            <pc:sldMk cId="2031946524" sldId="1149"/>
            <ac:spMk id="3" creationId="{980980E1-DDDE-51AD-6471-D55C09D4516C}"/>
          </ac:spMkLst>
        </pc:spChg>
      </pc:sldChg>
      <pc:sldChg chg="modSp add mod">
        <pc:chgData name="Alfred Asterjadhi" userId="39de57b9-85c0-4fd1-aaac-8ca2b6560ad0" providerId="ADAL" clId="{BFE2FB3A-0751-4420-AA69-2341C01F636E}" dt="2024-11-14T22:06:14.323" v="8786" actId="6549"/>
        <pc:sldMkLst>
          <pc:docMk/>
          <pc:sldMk cId="3074817951" sldId="1150"/>
        </pc:sldMkLst>
        <pc:spChg chg="mod">
          <ac:chgData name="Alfred Asterjadhi" userId="39de57b9-85c0-4fd1-aaac-8ca2b6560ad0" providerId="ADAL" clId="{BFE2FB3A-0751-4420-AA69-2341C01F636E}" dt="2024-11-14T01:20:40.267" v="4850" actId="20577"/>
          <ac:spMkLst>
            <pc:docMk/>
            <pc:sldMk cId="3074817951" sldId="1150"/>
            <ac:spMk id="2" creationId="{8A6906DE-832D-9575-DE04-98102BF630BD}"/>
          </ac:spMkLst>
        </pc:spChg>
        <pc:spChg chg="mod">
          <ac:chgData name="Alfred Asterjadhi" userId="39de57b9-85c0-4fd1-aaac-8ca2b6560ad0" providerId="ADAL" clId="{BFE2FB3A-0751-4420-AA69-2341C01F636E}" dt="2024-11-14T22:06:14.323" v="8786" actId="6549"/>
          <ac:spMkLst>
            <pc:docMk/>
            <pc:sldMk cId="3074817951" sldId="1150"/>
            <ac:spMk id="3" creationId="{980980E1-DDDE-51AD-6471-D55C09D4516C}"/>
          </ac:spMkLst>
        </pc:spChg>
      </pc:sldChg>
      <pc:sldChg chg="modSp add del mod">
        <pc:chgData name="Alfred Asterjadhi" userId="39de57b9-85c0-4fd1-aaac-8ca2b6560ad0" providerId="ADAL" clId="{BFE2FB3A-0751-4420-AA69-2341C01F636E}" dt="2024-11-13T18:33:26.068" v="3998" actId="2696"/>
        <pc:sldMkLst>
          <pc:docMk/>
          <pc:sldMk cId="4277848710" sldId="1150"/>
        </pc:sldMkLst>
        <pc:spChg chg="mod">
          <ac:chgData name="Alfred Asterjadhi" userId="39de57b9-85c0-4fd1-aaac-8ca2b6560ad0" providerId="ADAL" clId="{BFE2FB3A-0751-4420-AA69-2341C01F636E}" dt="2024-11-13T18:33:03.717" v="3997" actId="20577"/>
          <ac:spMkLst>
            <pc:docMk/>
            <pc:sldMk cId="4277848710" sldId="1150"/>
            <ac:spMk id="3" creationId="{980980E1-DDDE-51AD-6471-D55C09D4516C}"/>
          </ac:spMkLst>
        </pc:spChg>
      </pc:sldChg>
      <pc:sldChg chg="addSp modSp add del mod">
        <pc:chgData name="Alfred Asterjadhi" userId="39de57b9-85c0-4fd1-aaac-8ca2b6560ad0" providerId="ADAL" clId="{BFE2FB3A-0751-4420-AA69-2341C01F636E}" dt="2024-11-13T18:33:26.068" v="3998" actId="2696"/>
        <pc:sldMkLst>
          <pc:docMk/>
          <pc:sldMk cId="488385637" sldId="1151"/>
        </pc:sldMkLst>
        <pc:spChg chg="mod">
          <ac:chgData name="Alfred Asterjadhi" userId="39de57b9-85c0-4fd1-aaac-8ca2b6560ad0" providerId="ADAL" clId="{BFE2FB3A-0751-4420-AA69-2341C01F636E}" dt="2024-11-13T18:32:53.914" v="3980" actId="20577"/>
          <ac:spMkLst>
            <pc:docMk/>
            <pc:sldMk cId="488385637" sldId="1151"/>
            <ac:spMk id="3" creationId="{980980E1-DDDE-51AD-6471-D55C09D4516C}"/>
          </ac:spMkLst>
        </pc:spChg>
        <pc:picChg chg="add mod">
          <ac:chgData name="Alfred Asterjadhi" userId="39de57b9-85c0-4fd1-aaac-8ca2b6560ad0" providerId="ADAL" clId="{BFE2FB3A-0751-4420-AA69-2341C01F636E}" dt="2024-11-13T18:32:47.018" v="3967" actId="1076"/>
          <ac:picMkLst>
            <pc:docMk/>
            <pc:sldMk cId="488385637" sldId="1151"/>
            <ac:picMk id="7" creationId="{472CB6EF-F99F-8097-4D7C-7AF853165B6C}"/>
          </ac:picMkLst>
        </pc:picChg>
      </pc:sldChg>
      <pc:sldChg chg="modSp add mod">
        <pc:chgData name="Alfred Asterjadhi" userId="39de57b9-85c0-4fd1-aaac-8ca2b6560ad0" providerId="ADAL" clId="{BFE2FB3A-0751-4420-AA69-2341C01F636E}" dt="2024-11-14T22:06:53.985" v="8807"/>
        <pc:sldMkLst>
          <pc:docMk/>
          <pc:sldMk cId="3615529585" sldId="1151"/>
        </pc:sldMkLst>
        <pc:spChg chg="mod">
          <ac:chgData name="Alfred Asterjadhi" userId="39de57b9-85c0-4fd1-aaac-8ca2b6560ad0" providerId="ADAL" clId="{BFE2FB3A-0751-4420-AA69-2341C01F636E}" dt="2024-11-14T01:20:42.799" v="4852" actId="20577"/>
          <ac:spMkLst>
            <pc:docMk/>
            <pc:sldMk cId="3615529585" sldId="1151"/>
            <ac:spMk id="2" creationId="{8A6906DE-832D-9575-DE04-98102BF630BD}"/>
          </ac:spMkLst>
        </pc:spChg>
        <pc:spChg chg="mod">
          <ac:chgData name="Alfred Asterjadhi" userId="39de57b9-85c0-4fd1-aaac-8ca2b6560ad0" providerId="ADAL" clId="{BFE2FB3A-0751-4420-AA69-2341C01F636E}" dt="2024-11-14T22:06:53.985" v="8807"/>
          <ac:spMkLst>
            <pc:docMk/>
            <pc:sldMk cId="3615529585" sldId="1151"/>
            <ac:spMk id="3" creationId="{980980E1-DDDE-51AD-6471-D55C09D4516C}"/>
          </ac:spMkLst>
        </pc:spChg>
        <pc:picChg chg="mod">
          <ac:chgData name="Alfred Asterjadhi" userId="39de57b9-85c0-4fd1-aaac-8ca2b6560ad0" providerId="ADAL" clId="{BFE2FB3A-0751-4420-AA69-2341C01F636E}" dt="2024-11-14T01:27:29.008" v="5017" actId="1076"/>
          <ac:picMkLst>
            <pc:docMk/>
            <pc:sldMk cId="3615529585" sldId="1151"/>
            <ac:picMk id="7" creationId="{472CB6EF-F99F-8097-4D7C-7AF853165B6C}"/>
          </ac:picMkLst>
        </pc:picChg>
      </pc:sldChg>
      <pc:sldChg chg="modSp add mod">
        <pc:chgData name="Alfred Asterjadhi" userId="39de57b9-85c0-4fd1-aaac-8ca2b6560ad0" providerId="ADAL" clId="{BFE2FB3A-0751-4420-AA69-2341C01F636E}" dt="2024-11-14T21:56:57.657" v="8561"/>
        <pc:sldMkLst>
          <pc:docMk/>
          <pc:sldMk cId="2880506375" sldId="1152"/>
        </pc:sldMkLst>
        <pc:spChg chg="mod">
          <ac:chgData name="Alfred Asterjadhi" userId="39de57b9-85c0-4fd1-aaac-8ca2b6560ad0" providerId="ADAL" clId="{BFE2FB3A-0751-4420-AA69-2341C01F636E}" dt="2024-11-13T05:27:55.819" v="3241" actId="20577"/>
          <ac:spMkLst>
            <pc:docMk/>
            <pc:sldMk cId="2880506375" sldId="1152"/>
            <ac:spMk id="2" creationId="{8A6906DE-832D-9575-DE04-98102BF630BD}"/>
          </ac:spMkLst>
        </pc:spChg>
        <pc:spChg chg="mod">
          <ac:chgData name="Alfred Asterjadhi" userId="39de57b9-85c0-4fd1-aaac-8ca2b6560ad0" providerId="ADAL" clId="{BFE2FB3A-0751-4420-AA69-2341C01F636E}" dt="2024-11-14T21:56:57.657" v="8561"/>
          <ac:spMkLst>
            <pc:docMk/>
            <pc:sldMk cId="2880506375" sldId="1152"/>
            <ac:spMk id="3" creationId="{980980E1-DDDE-51AD-6471-D55C09D4516C}"/>
          </ac:spMkLst>
        </pc:spChg>
      </pc:sldChg>
      <pc:sldChg chg="addSp modSp add mod">
        <pc:chgData name="Alfred Asterjadhi" userId="39de57b9-85c0-4fd1-aaac-8ca2b6560ad0" providerId="ADAL" clId="{BFE2FB3A-0751-4420-AA69-2341C01F636E}" dt="2024-11-14T21:57:46.963" v="8589"/>
        <pc:sldMkLst>
          <pc:docMk/>
          <pc:sldMk cId="2044091313" sldId="1153"/>
        </pc:sldMkLst>
        <pc:spChg chg="mod">
          <ac:chgData name="Alfred Asterjadhi" userId="39de57b9-85c0-4fd1-aaac-8ca2b6560ad0" providerId="ADAL" clId="{BFE2FB3A-0751-4420-AA69-2341C01F636E}" dt="2024-11-14T01:20:24.245" v="4841" actId="20577"/>
          <ac:spMkLst>
            <pc:docMk/>
            <pc:sldMk cId="2044091313" sldId="1153"/>
            <ac:spMk id="2" creationId="{8A6906DE-832D-9575-DE04-98102BF630BD}"/>
          </ac:spMkLst>
        </pc:spChg>
        <pc:spChg chg="mod">
          <ac:chgData name="Alfred Asterjadhi" userId="39de57b9-85c0-4fd1-aaac-8ca2b6560ad0" providerId="ADAL" clId="{BFE2FB3A-0751-4420-AA69-2341C01F636E}" dt="2024-11-14T21:57:46.963" v="8589"/>
          <ac:spMkLst>
            <pc:docMk/>
            <pc:sldMk cId="2044091313" sldId="1153"/>
            <ac:spMk id="3" creationId="{980980E1-DDDE-51AD-6471-D55C09D4516C}"/>
          </ac:spMkLst>
        </pc:spChg>
        <pc:picChg chg="add mod">
          <ac:chgData name="Alfred Asterjadhi" userId="39de57b9-85c0-4fd1-aaac-8ca2b6560ad0" providerId="ADAL" clId="{BFE2FB3A-0751-4420-AA69-2341C01F636E}" dt="2024-11-13T17:22:56.924" v="3632" actId="14100"/>
          <ac:picMkLst>
            <pc:docMk/>
            <pc:sldMk cId="2044091313" sldId="1153"/>
            <ac:picMk id="8" creationId="{263C27E7-953A-FB24-EA87-B7CACC399C34}"/>
          </ac:picMkLst>
        </pc:picChg>
      </pc:sldChg>
      <pc:sldChg chg="addSp modSp add mod">
        <pc:chgData name="Alfred Asterjadhi" userId="39de57b9-85c0-4fd1-aaac-8ca2b6560ad0" providerId="ADAL" clId="{BFE2FB3A-0751-4420-AA69-2341C01F636E}" dt="2024-11-14T21:58:32.152" v="8621"/>
        <pc:sldMkLst>
          <pc:docMk/>
          <pc:sldMk cId="519592546" sldId="1154"/>
        </pc:sldMkLst>
        <pc:spChg chg="mod">
          <ac:chgData name="Alfred Asterjadhi" userId="39de57b9-85c0-4fd1-aaac-8ca2b6560ad0" providerId="ADAL" clId="{BFE2FB3A-0751-4420-AA69-2341C01F636E}" dt="2024-11-14T01:20:25.764" v="4842" actId="20577"/>
          <ac:spMkLst>
            <pc:docMk/>
            <pc:sldMk cId="519592546" sldId="1154"/>
            <ac:spMk id="2" creationId="{8A6906DE-832D-9575-DE04-98102BF630BD}"/>
          </ac:spMkLst>
        </pc:spChg>
        <pc:spChg chg="mod">
          <ac:chgData name="Alfred Asterjadhi" userId="39de57b9-85c0-4fd1-aaac-8ca2b6560ad0" providerId="ADAL" clId="{BFE2FB3A-0751-4420-AA69-2341C01F636E}" dt="2024-11-14T21:58:32.152" v="8621"/>
          <ac:spMkLst>
            <pc:docMk/>
            <pc:sldMk cId="519592546" sldId="1154"/>
            <ac:spMk id="3" creationId="{980980E1-DDDE-51AD-6471-D55C09D4516C}"/>
          </ac:spMkLst>
        </pc:spChg>
        <pc:picChg chg="add mod">
          <ac:chgData name="Alfred Asterjadhi" userId="39de57b9-85c0-4fd1-aaac-8ca2b6560ad0" providerId="ADAL" clId="{BFE2FB3A-0751-4420-AA69-2341C01F636E}" dt="2024-11-13T17:24:32.250" v="3672" actId="14100"/>
          <ac:picMkLst>
            <pc:docMk/>
            <pc:sldMk cId="519592546" sldId="1154"/>
            <ac:picMk id="8" creationId="{04CC67F1-B9B3-11A9-7E42-B0C9E9BE5042}"/>
          </ac:picMkLst>
        </pc:picChg>
      </pc:sldChg>
      <pc:sldChg chg="addSp modSp add mod">
        <pc:chgData name="Alfred Asterjadhi" userId="39de57b9-85c0-4fd1-aaac-8ca2b6560ad0" providerId="ADAL" clId="{BFE2FB3A-0751-4420-AA69-2341C01F636E}" dt="2024-11-14T21:59:10.335" v="8643"/>
        <pc:sldMkLst>
          <pc:docMk/>
          <pc:sldMk cId="3602259126" sldId="1155"/>
        </pc:sldMkLst>
        <pc:spChg chg="mod">
          <ac:chgData name="Alfred Asterjadhi" userId="39de57b9-85c0-4fd1-aaac-8ca2b6560ad0" providerId="ADAL" clId="{BFE2FB3A-0751-4420-AA69-2341C01F636E}" dt="2024-11-14T01:20:27.473" v="4843" actId="20577"/>
          <ac:spMkLst>
            <pc:docMk/>
            <pc:sldMk cId="3602259126" sldId="1155"/>
            <ac:spMk id="2" creationId="{8A6906DE-832D-9575-DE04-98102BF630BD}"/>
          </ac:spMkLst>
        </pc:spChg>
        <pc:spChg chg="mod">
          <ac:chgData name="Alfred Asterjadhi" userId="39de57b9-85c0-4fd1-aaac-8ca2b6560ad0" providerId="ADAL" clId="{BFE2FB3A-0751-4420-AA69-2341C01F636E}" dt="2024-11-14T21:59:10.335" v="8643"/>
          <ac:spMkLst>
            <pc:docMk/>
            <pc:sldMk cId="3602259126" sldId="1155"/>
            <ac:spMk id="3" creationId="{980980E1-DDDE-51AD-6471-D55C09D4516C}"/>
          </ac:spMkLst>
        </pc:spChg>
        <pc:graphicFrameChg chg="add mod modGraphic">
          <ac:chgData name="Alfred Asterjadhi" userId="39de57b9-85c0-4fd1-aaac-8ca2b6560ad0" providerId="ADAL" clId="{BFE2FB3A-0751-4420-AA69-2341C01F636E}" dt="2024-11-13T17:26:53.700" v="3731" actId="14100"/>
          <ac:graphicFrameMkLst>
            <pc:docMk/>
            <pc:sldMk cId="3602259126" sldId="1155"/>
            <ac:graphicFrameMk id="7" creationId="{259613E2-1AAD-F091-3AB3-76775F19187F}"/>
          </ac:graphicFrameMkLst>
        </pc:graphicFrameChg>
      </pc:sldChg>
      <pc:sldChg chg="modSp add mod">
        <pc:chgData name="Alfred Asterjadhi" userId="39de57b9-85c0-4fd1-aaac-8ca2b6560ad0" providerId="ADAL" clId="{BFE2FB3A-0751-4420-AA69-2341C01F636E}" dt="2024-11-14T22:00:26.948" v="8662"/>
        <pc:sldMkLst>
          <pc:docMk/>
          <pc:sldMk cId="1070319131" sldId="1156"/>
        </pc:sldMkLst>
        <pc:spChg chg="mod">
          <ac:chgData name="Alfred Asterjadhi" userId="39de57b9-85c0-4fd1-aaac-8ca2b6560ad0" providerId="ADAL" clId="{BFE2FB3A-0751-4420-AA69-2341C01F636E}" dt="2024-11-14T01:20:29.145" v="4844" actId="20577"/>
          <ac:spMkLst>
            <pc:docMk/>
            <pc:sldMk cId="1070319131" sldId="1156"/>
            <ac:spMk id="2" creationId="{8A6906DE-832D-9575-DE04-98102BF630BD}"/>
          </ac:spMkLst>
        </pc:spChg>
        <pc:spChg chg="mod">
          <ac:chgData name="Alfred Asterjadhi" userId="39de57b9-85c0-4fd1-aaac-8ca2b6560ad0" providerId="ADAL" clId="{BFE2FB3A-0751-4420-AA69-2341C01F636E}" dt="2024-11-14T22:00:26.948" v="8662"/>
          <ac:spMkLst>
            <pc:docMk/>
            <pc:sldMk cId="1070319131" sldId="1156"/>
            <ac:spMk id="3" creationId="{980980E1-DDDE-51AD-6471-D55C09D4516C}"/>
          </ac:spMkLst>
        </pc:spChg>
      </pc:sldChg>
      <pc:sldChg chg="modSp add mod">
        <pc:chgData name="Alfred Asterjadhi" userId="39de57b9-85c0-4fd1-aaac-8ca2b6560ad0" providerId="ADAL" clId="{BFE2FB3A-0751-4420-AA69-2341C01F636E}" dt="2024-11-14T22:01:41.158" v="8680"/>
        <pc:sldMkLst>
          <pc:docMk/>
          <pc:sldMk cId="1451585507" sldId="1157"/>
        </pc:sldMkLst>
        <pc:spChg chg="mod">
          <ac:chgData name="Alfred Asterjadhi" userId="39de57b9-85c0-4fd1-aaac-8ca2b6560ad0" providerId="ADAL" clId="{BFE2FB3A-0751-4420-AA69-2341C01F636E}" dt="2024-11-14T01:20:31.051" v="4845" actId="20577"/>
          <ac:spMkLst>
            <pc:docMk/>
            <pc:sldMk cId="1451585507" sldId="1157"/>
            <ac:spMk id="2" creationId="{8A6906DE-832D-9575-DE04-98102BF630BD}"/>
          </ac:spMkLst>
        </pc:spChg>
        <pc:spChg chg="mod">
          <ac:chgData name="Alfred Asterjadhi" userId="39de57b9-85c0-4fd1-aaac-8ca2b6560ad0" providerId="ADAL" clId="{BFE2FB3A-0751-4420-AA69-2341C01F636E}" dt="2024-11-14T22:01:41.158" v="8680"/>
          <ac:spMkLst>
            <pc:docMk/>
            <pc:sldMk cId="1451585507" sldId="1157"/>
            <ac:spMk id="3" creationId="{980980E1-DDDE-51AD-6471-D55C09D4516C}"/>
          </ac:spMkLst>
        </pc:spChg>
      </pc:sldChg>
      <pc:sldChg chg="modSp add mod">
        <pc:chgData name="Alfred Asterjadhi" userId="39de57b9-85c0-4fd1-aaac-8ca2b6560ad0" providerId="ADAL" clId="{BFE2FB3A-0751-4420-AA69-2341C01F636E}" dt="2024-11-14T22:02:32.211" v="8701"/>
        <pc:sldMkLst>
          <pc:docMk/>
          <pc:sldMk cId="2796561635" sldId="1158"/>
        </pc:sldMkLst>
        <pc:spChg chg="mod">
          <ac:chgData name="Alfred Asterjadhi" userId="39de57b9-85c0-4fd1-aaac-8ca2b6560ad0" providerId="ADAL" clId="{BFE2FB3A-0751-4420-AA69-2341C01F636E}" dt="2024-11-14T01:20:32.994" v="4846" actId="20577"/>
          <ac:spMkLst>
            <pc:docMk/>
            <pc:sldMk cId="2796561635" sldId="1158"/>
            <ac:spMk id="2" creationId="{8A6906DE-832D-9575-DE04-98102BF630BD}"/>
          </ac:spMkLst>
        </pc:spChg>
        <pc:spChg chg="mod">
          <ac:chgData name="Alfred Asterjadhi" userId="39de57b9-85c0-4fd1-aaac-8ca2b6560ad0" providerId="ADAL" clId="{BFE2FB3A-0751-4420-AA69-2341C01F636E}" dt="2024-11-14T22:02:32.211" v="8701"/>
          <ac:spMkLst>
            <pc:docMk/>
            <pc:sldMk cId="2796561635" sldId="1158"/>
            <ac:spMk id="3" creationId="{980980E1-DDDE-51AD-6471-D55C09D4516C}"/>
          </ac:spMkLst>
        </pc:spChg>
      </pc:sldChg>
      <pc:sldChg chg="addSp modSp add mod">
        <pc:chgData name="Alfred Asterjadhi" userId="39de57b9-85c0-4fd1-aaac-8ca2b6560ad0" providerId="ADAL" clId="{BFE2FB3A-0751-4420-AA69-2341C01F636E}" dt="2024-11-14T22:03:43.738" v="8720"/>
        <pc:sldMkLst>
          <pc:docMk/>
          <pc:sldMk cId="738695167" sldId="1159"/>
        </pc:sldMkLst>
        <pc:spChg chg="mod">
          <ac:chgData name="Alfred Asterjadhi" userId="39de57b9-85c0-4fd1-aaac-8ca2b6560ad0" providerId="ADAL" clId="{BFE2FB3A-0751-4420-AA69-2341C01F636E}" dt="2024-11-14T01:20:34.792" v="4847" actId="20577"/>
          <ac:spMkLst>
            <pc:docMk/>
            <pc:sldMk cId="738695167" sldId="1159"/>
            <ac:spMk id="2" creationId="{8A6906DE-832D-9575-DE04-98102BF630BD}"/>
          </ac:spMkLst>
        </pc:spChg>
        <pc:spChg chg="mod">
          <ac:chgData name="Alfred Asterjadhi" userId="39de57b9-85c0-4fd1-aaac-8ca2b6560ad0" providerId="ADAL" clId="{BFE2FB3A-0751-4420-AA69-2341C01F636E}" dt="2024-11-14T22:03:43.738" v="8720"/>
          <ac:spMkLst>
            <pc:docMk/>
            <pc:sldMk cId="738695167" sldId="1159"/>
            <ac:spMk id="3" creationId="{980980E1-DDDE-51AD-6471-D55C09D4516C}"/>
          </ac:spMkLst>
        </pc:spChg>
        <pc:spChg chg="add">
          <ac:chgData name="Alfred Asterjadhi" userId="39de57b9-85c0-4fd1-aaac-8ca2b6560ad0" providerId="ADAL" clId="{BFE2FB3A-0751-4420-AA69-2341C01F636E}" dt="2024-11-13T18:04:47.778" v="3807"/>
          <ac:spMkLst>
            <pc:docMk/>
            <pc:sldMk cId="738695167" sldId="1159"/>
            <ac:spMk id="7" creationId="{647E7A02-7E22-85FB-C0D0-BF9F78EC960E}"/>
          </ac:spMkLst>
        </pc:spChg>
        <pc:picChg chg="add mod">
          <ac:chgData name="Alfred Asterjadhi" userId="39de57b9-85c0-4fd1-aaac-8ca2b6560ad0" providerId="ADAL" clId="{BFE2FB3A-0751-4420-AA69-2341C01F636E}" dt="2024-11-14T01:27:00.280" v="5007" actId="1076"/>
          <ac:picMkLst>
            <pc:docMk/>
            <pc:sldMk cId="738695167" sldId="1159"/>
            <ac:picMk id="8" creationId="{46063CEC-51B8-F3C9-E3F8-7785F6D92320}"/>
          </ac:picMkLst>
        </pc:picChg>
      </pc:sldChg>
      <pc:sldChg chg="modSp add mod">
        <pc:chgData name="Alfred Asterjadhi" userId="39de57b9-85c0-4fd1-aaac-8ca2b6560ad0" providerId="ADAL" clId="{BFE2FB3A-0751-4420-AA69-2341C01F636E}" dt="2024-11-14T22:07:46.605" v="8829"/>
        <pc:sldMkLst>
          <pc:docMk/>
          <pc:sldMk cId="1738326824" sldId="1160"/>
        </pc:sldMkLst>
        <pc:spChg chg="mod">
          <ac:chgData name="Alfred Asterjadhi" userId="39de57b9-85c0-4fd1-aaac-8ca2b6560ad0" providerId="ADAL" clId="{BFE2FB3A-0751-4420-AA69-2341C01F636E}" dt="2024-11-14T01:20:47.390" v="4854" actId="20577"/>
          <ac:spMkLst>
            <pc:docMk/>
            <pc:sldMk cId="1738326824" sldId="1160"/>
            <ac:spMk id="2" creationId="{8A6906DE-832D-9575-DE04-98102BF630BD}"/>
          </ac:spMkLst>
        </pc:spChg>
        <pc:spChg chg="mod">
          <ac:chgData name="Alfred Asterjadhi" userId="39de57b9-85c0-4fd1-aaac-8ca2b6560ad0" providerId="ADAL" clId="{BFE2FB3A-0751-4420-AA69-2341C01F636E}" dt="2024-11-14T22:07:46.605" v="8829"/>
          <ac:spMkLst>
            <pc:docMk/>
            <pc:sldMk cId="1738326824" sldId="1160"/>
            <ac:spMk id="3" creationId="{980980E1-DDDE-51AD-6471-D55C09D4516C}"/>
          </ac:spMkLst>
        </pc:spChg>
      </pc:sldChg>
      <pc:sldChg chg="modSp add mod">
        <pc:chgData name="Alfred Asterjadhi" userId="39de57b9-85c0-4fd1-aaac-8ca2b6560ad0" providerId="ADAL" clId="{BFE2FB3A-0751-4420-AA69-2341C01F636E}" dt="2024-11-14T22:08:41.440" v="8849"/>
        <pc:sldMkLst>
          <pc:docMk/>
          <pc:sldMk cId="2829364615" sldId="1161"/>
        </pc:sldMkLst>
        <pc:spChg chg="mod">
          <ac:chgData name="Alfred Asterjadhi" userId="39de57b9-85c0-4fd1-aaac-8ca2b6560ad0" providerId="ADAL" clId="{BFE2FB3A-0751-4420-AA69-2341C01F636E}" dt="2024-11-14T01:20:50.387" v="4856" actId="20577"/>
          <ac:spMkLst>
            <pc:docMk/>
            <pc:sldMk cId="2829364615" sldId="1161"/>
            <ac:spMk id="2" creationId="{8A6906DE-832D-9575-DE04-98102BF630BD}"/>
          </ac:spMkLst>
        </pc:spChg>
        <pc:spChg chg="mod">
          <ac:chgData name="Alfred Asterjadhi" userId="39de57b9-85c0-4fd1-aaac-8ca2b6560ad0" providerId="ADAL" clId="{BFE2FB3A-0751-4420-AA69-2341C01F636E}" dt="2024-11-14T22:08:41.440" v="8849"/>
          <ac:spMkLst>
            <pc:docMk/>
            <pc:sldMk cId="2829364615" sldId="1161"/>
            <ac:spMk id="3" creationId="{980980E1-DDDE-51AD-6471-D55C09D4516C}"/>
          </ac:spMkLst>
        </pc:spChg>
      </pc:sldChg>
      <pc:sldChg chg="modSp add mod">
        <pc:chgData name="Alfred Asterjadhi" userId="39de57b9-85c0-4fd1-aaac-8ca2b6560ad0" providerId="ADAL" clId="{BFE2FB3A-0751-4420-AA69-2341C01F636E}" dt="2024-11-14T22:09:39.399" v="8872"/>
        <pc:sldMkLst>
          <pc:docMk/>
          <pc:sldMk cId="2514759233" sldId="1162"/>
        </pc:sldMkLst>
        <pc:spChg chg="mod">
          <ac:chgData name="Alfred Asterjadhi" userId="39de57b9-85c0-4fd1-aaac-8ca2b6560ad0" providerId="ADAL" clId="{BFE2FB3A-0751-4420-AA69-2341C01F636E}" dt="2024-11-14T01:20:52.970" v="4858" actId="20577"/>
          <ac:spMkLst>
            <pc:docMk/>
            <pc:sldMk cId="2514759233" sldId="1162"/>
            <ac:spMk id="2" creationId="{8A6906DE-832D-9575-DE04-98102BF630BD}"/>
          </ac:spMkLst>
        </pc:spChg>
        <pc:spChg chg="mod">
          <ac:chgData name="Alfred Asterjadhi" userId="39de57b9-85c0-4fd1-aaac-8ca2b6560ad0" providerId="ADAL" clId="{BFE2FB3A-0751-4420-AA69-2341C01F636E}" dt="2024-11-14T22:09:39.399" v="8872"/>
          <ac:spMkLst>
            <pc:docMk/>
            <pc:sldMk cId="2514759233" sldId="1162"/>
            <ac:spMk id="3" creationId="{980980E1-DDDE-51AD-6471-D55C09D4516C}"/>
          </ac:spMkLst>
        </pc:spChg>
      </pc:sldChg>
      <pc:sldChg chg="modSp add mod">
        <pc:chgData name="Alfred Asterjadhi" userId="39de57b9-85c0-4fd1-aaac-8ca2b6560ad0" providerId="ADAL" clId="{BFE2FB3A-0751-4420-AA69-2341C01F636E}" dt="2024-11-14T22:10:33.132" v="8892"/>
        <pc:sldMkLst>
          <pc:docMk/>
          <pc:sldMk cId="3020864412" sldId="1163"/>
        </pc:sldMkLst>
        <pc:spChg chg="mod">
          <ac:chgData name="Alfred Asterjadhi" userId="39de57b9-85c0-4fd1-aaac-8ca2b6560ad0" providerId="ADAL" clId="{BFE2FB3A-0751-4420-AA69-2341C01F636E}" dt="2024-11-14T01:20:55.336" v="4860" actId="20577"/>
          <ac:spMkLst>
            <pc:docMk/>
            <pc:sldMk cId="3020864412" sldId="1163"/>
            <ac:spMk id="2" creationId="{8A6906DE-832D-9575-DE04-98102BF630BD}"/>
          </ac:spMkLst>
        </pc:spChg>
        <pc:spChg chg="mod">
          <ac:chgData name="Alfred Asterjadhi" userId="39de57b9-85c0-4fd1-aaac-8ca2b6560ad0" providerId="ADAL" clId="{BFE2FB3A-0751-4420-AA69-2341C01F636E}" dt="2024-11-14T22:10:33.132" v="8892"/>
          <ac:spMkLst>
            <pc:docMk/>
            <pc:sldMk cId="3020864412" sldId="1163"/>
            <ac:spMk id="3" creationId="{980980E1-DDDE-51AD-6471-D55C09D4516C}"/>
          </ac:spMkLst>
        </pc:spChg>
      </pc:sldChg>
      <pc:sldChg chg="modSp add mod">
        <pc:chgData name="Alfred Asterjadhi" userId="39de57b9-85c0-4fd1-aaac-8ca2b6560ad0" providerId="ADAL" clId="{BFE2FB3A-0751-4420-AA69-2341C01F636E}" dt="2024-11-14T22:11:17.810" v="8910"/>
        <pc:sldMkLst>
          <pc:docMk/>
          <pc:sldMk cId="3707622734" sldId="1164"/>
        </pc:sldMkLst>
        <pc:spChg chg="mod">
          <ac:chgData name="Alfred Asterjadhi" userId="39de57b9-85c0-4fd1-aaac-8ca2b6560ad0" providerId="ADAL" clId="{BFE2FB3A-0751-4420-AA69-2341C01F636E}" dt="2024-11-14T01:20:57.387" v="4862" actId="20577"/>
          <ac:spMkLst>
            <pc:docMk/>
            <pc:sldMk cId="3707622734" sldId="1164"/>
            <ac:spMk id="2" creationId="{8A6906DE-832D-9575-DE04-98102BF630BD}"/>
          </ac:spMkLst>
        </pc:spChg>
        <pc:spChg chg="mod">
          <ac:chgData name="Alfred Asterjadhi" userId="39de57b9-85c0-4fd1-aaac-8ca2b6560ad0" providerId="ADAL" clId="{BFE2FB3A-0751-4420-AA69-2341C01F636E}" dt="2024-11-14T22:11:17.810" v="8910"/>
          <ac:spMkLst>
            <pc:docMk/>
            <pc:sldMk cId="3707622734" sldId="1164"/>
            <ac:spMk id="3" creationId="{980980E1-DDDE-51AD-6471-D55C09D4516C}"/>
          </ac:spMkLst>
        </pc:spChg>
      </pc:sldChg>
      <pc:sldChg chg="modSp add mod">
        <pc:chgData name="Alfred Asterjadhi" userId="39de57b9-85c0-4fd1-aaac-8ca2b6560ad0" providerId="ADAL" clId="{BFE2FB3A-0751-4420-AA69-2341C01F636E}" dt="2024-11-14T22:12:06.392" v="8928"/>
        <pc:sldMkLst>
          <pc:docMk/>
          <pc:sldMk cId="3021179621" sldId="1165"/>
        </pc:sldMkLst>
        <pc:spChg chg="mod">
          <ac:chgData name="Alfred Asterjadhi" userId="39de57b9-85c0-4fd1-aaac-8ca2b6560ad0" providerId="ADAL" clId="{BFE2FB3A-0751-4420-AA69-2341C01F636E}" dt="2024-11-14T01:20:59.928" v="4864" actId="20577"/>
          <ac:spMkLst>
            <pc:docMk/>
            <pc:sldMk cId="3021179621" sldId="1165"/>
            <ac:spMk id="2" creationId="{8A6906DE-832D-9575-DE04-98102BF630BD}"/>
          </ac:spMkLst>
        </pc:spChg>
        <pc:spChg chg="mod">
          <ac:chgData name="Alfred Asterjadhi" userId="39de57b9-85c0-4fd1-aaac-8ca2b6560ad0" providerId="ADAL" clId="{BFE2FB3A-0751-4420-AA69-2341C01F636E}" dt="2024-11-14T22:12:06.392" v="8928"/>
          <ac:spMkLst>
            <pc:docMk/>
            <pc:sldMk cId="3021179621" sldId="1165"/>
            <ac:spMk id="3" creationId="{980980E1-DDDE-51AD-6471-D55C09D4516C}"/>
          </ac:spMkLst>
        </pc:spChg>
      </pc:sldChg>
      <pc:sldChg chg="modSp add mod">
        <pc:chgData name="Alfred Asterjadhi" userId="39de57b9-85c0-4fd1-aaac-8ca2b6560ad0" providerId="ADAL" clId="{BFE2FB3A-0751-4420-AA69-2341C01F636E}" dt="2024-11-14T22:12:50.236" v="8946"/>
        <pc:sldMkLst>
          <pc:docMk/>
          <pc:sldMk cId="2476845507" sldId="1166"/>
        </pc:sldMkLst>
        <pc:spChg chg="mod">
          <ac:chgData name="Alfred Asterjadhi" userId="39de57b9-85c0-4fd1-aaac-8ca2b6560ad0" providerId="ADAL" clId="{BFE2FB3A-0751-4420-AA69-2341C01F636E}" dt="2024-11-14T01:21:03.947" v="4866" actId="20577"/>
          <ac:spMkLst>
            <pc:docMk/>
            <pc:sldMk cId="2476845507" sldId="1166"/>
            <ac:spMk id="2" creationId="{8A6906DE-832D-9575-DE04-98102BF630BD}"/>
          </ac:spMkLst>
        </pc:spChg>
        <pc:spChg chg="mod">
          <ac:chgData name="Alfred Asterjadhi" userId="39de57b9-85c0-4fd1-aaac-8ca2b6560ad0" providerId="ADAL" clId="{BFE2FB3A-0751-4420-AA69-2341C01F636E}" dt="2024-11-14T22:12:50.236" v="8946"/>
          <ac:spMkLst>
            <pc:docMk/>
            <pc:sldMk cId="2476845507" sldId="1166"/>
            <ac:spMk id="3" creationId="{980980E1-DDDE-51AD-6471-D55C09D4516C}"/>
          </ac:spMkLst>
        </pc:spChg>
      </pc:sldChg>
      <pc:sldChg chg="modSp add del mod">
        <pc:chgData name="Alfred Asterjadhi" userId="39de57b9-85c0-4fd1-aaac-8ca2b6560ad0" providerId="ADAL" clId="{BFE2FB3A-0751-4420-AA69-2341C01F636E}" dt="2024-11-14T18:16:34.038" v="6275" actId="47"/>
        <pc:sldMkLst>
          <pc:docMk/>
          <pc:sldMk cId="1795849415" sldId="1167"/>
        </pc:sldMkLst>
        <pc:spChg chg="mod">
          <ac:chgData name="Alfred Asterjadhi" userId="39de57b9-85c0-4fd1-aaac-8ca2b6560ad0" providerId="ADAL" clId="{BFE2FB3A-0751-4420-AA69-2341C01F636E}" dt="2024-11-14T01:21:06.421" v="4868" actId="20577"/>
          <ac:spMkLst>
            <pc:docMk/>
            <pc:sldMk cId="1795849415" sldId="1167"/>
            <ac:spMk id="2" creationId="{8A6906DE-832D-9575-DE04-98102BF630BD}"/>
          </ac:spMkLst>
        </pc:spChg>
        <pc:spChg chg="mod">
          <ac:chgData name="Alfred Asterjadhi" userId="39de57b9-85c0-4fd1-aaac-8ca2b6560ad0" providerId="ADAL" clId="{BFE2FB3A-0751-4420-AA69-2341C01F636E}" dt="2024-11-14T18:16:18.623" v="6274" actId="20577"/>
          <ac:spMkLst>
            <pc:docMk/>
            <pc:sldMk cId="1795849415" sldId="1167"/>
            <ac:spMk id="3" creationId="{980980E1-DDDE-51AD-6471-D55C09D4516C}"/>
          </ac:spMkLst>
        </pc:spChg>
      </pc:sldChg>
      <pc:sldChg chg="modSp add mod">
        <pc:chgData name="Alfred Asterjadhi" userId="39de57b9-85c0-4fd1-aaac-8ca2b6560ad0" providerId="ADAL" clId="{BFE2FB3A-0751-4420-AA69-2341C01F636E}" dt="2024-11-14T22:13:42.555" v="8963"/>
        <pc:sldMkLst>
          <pc:docMk/>
          <pc:sldMk cId="3968188755" sldId="1168"/>
        </pc:sldMkLst>
        <pc:spChg chg="mod">
          <ac:chgData name="Alfred Asterjadhi" userId="39de57b9-85c0-4fd1-aaac-8ca2b6560ad0" providerId="ADAL" clId="{BFE2FB3A-0751-4420-AA69-2341C01F636E}" dt="2024-11-14T18:16:38.958" v="6277" actId="20577"/>
          <ac:spMkLst>
            <pc:docMk/>
            <pc:sldMk cId="3968188755" sldId="1168"/>
            <ac:spMk id="2" creationId="{8A6906DE-832D-9575-DE04-98102BF630BD}"/>
          </ac:spMkLst>
        </pc:spChg>
        <pc:spChg chg="mod">
          <ac:chgData name="Alfred Asterjadhi" userId="39de57b9-85c0-4fd1-aaac-8ca2b6560ad0" providerId="ADAL" clId="{BFE2FB3A-0751-4420-AA69-2341C01F636E}" dt="2024-11-14T22:13:42.555" v="8963"/>
          <ac:spMkLst>
            <pc:docMk/>
            <pc:sldMk cId="3968188755" sldId="1168"/>
            <ac:spMk id="3" creationId="{980980E1-DDDE-51AD-6471-D55C09D4516C}"/>
          </ac:spMkLst>
        </pc:spChg>
      </pc:sldChg>
      <pc:sldChg chg="modSp add mod">
        <pc:chgData name="Alfred Asterjadhi" userId="39de57b9-85c0-4fd1-aaac-8ca2b6560ad0" providerId="ADAL" clId="{BFE2FB3A-0751-4420-AA69-2341C01F636E}" dt="2024-11-14T22:14:22.995" v="8979"/>
        <pc:sldMkLst>
          <pc:docMk/>
          <pc:sldMk cId="3887571432" sldId="1169"/>
        </pc:sldMkLst>
        <pc:spChg chg="mod">
          <ac:chgData name="Alfred Asterjadhi" userId="39de57b9-85c0-4fd1-aaac-8ca2b6560ad0" providerId="ADAL" clId="{BFE2FB3A-0751-4420-AA69-2341C01F636E}" dt="2024-11-14T18:16:45.261" v="6279" actId="20577"/>
          <ac:spMkLst>
            <pc:docMk/>
            <pc:sldMk cId="3887571432" sldId="1169"/>
            <ac:spMk id="2" creationId="{8A6906DE-832D-9575-DE04-98102BF630BD}"/>
          </ac:spMkLst>
        </pc:spChg>
        <pc:spChg chg="mod">
          <ac:chgData name="Alfred Asterjadhi" userId="39de57b9-85c0-4fd1-aaac-8ca2b6560ad0" providerId="ADAL" clId="{BFE2FB3A-0751-4420-AA69-2341C01F636E}" dt="2024-11-14T22:14:22.995" v="8979"/>
          <ac:spMkLst>
            <pc:docMk/>
            <pc:sldMk cId="3887571432" sldId="1169"/>
            <ac:spMk id="3" creationId="{980980E1-DDDE-51AD-6471-D55C09D4516C}"/>
          </ac:spMkLst>
        </pc:spChg>
      </pc:sldChg>
      <pc:sldChg chg="modSp add mod">
        <pc:chgData name="Alfred Asterjadhi" userId="39de57b9-85c0-4fd1-aaac-8ca2b6560ad0" providerId="ADAL" clId="{BFE2FB3A-0751-4420-AA69-2341C01F636E}" dt="2024-11-14T22:15:08.975" v="9000"/>
        <pc:sldMkLst>
          <pc:docMk/>
          <pc:sldMk cId="1756525937" sldId="1170"/>
        </pc:sldMkLst>
        <pc:spChg chg="mod">
          <ac:chgData name="Alfred Asterjadhi" userId="39de57b9-85c0-4fd1-aaac-8ca2b6560ad0" providerId="ADAL" clId="{BFE2FB3A-0751-4420-AA69-2341C01F636E}" dt="2024-11-14T18:16:49.189" v="6281" actId="6549"/>
          <ac:spMkLst>
            <pc:docMk/>
            <pc:sldMk cId="1756525937" sldId="1170"/>
            <ac:spMk id="2" creationId="{8A6906DE-832D-9575-DE04-98102BF630BD}"/>
          </ac:spMkLst>
        </pc:spChg>
        <pc:spChg chg="mod">
          <ac:chgData name="Alfred Asterjadhi" userId="39de57b9-85c0-4fd1-aaac-8ca2b6560ad0" providerId="ADAL" clId="{BFE2FB3A-0751-4420-AA69-2341C01F636E}" dt="2024-11-14T22:15:08.975" v="9000"/>
          <ac:spMkLst>
            <pc:docMk/>
            <pc:sldMk cId="1756525937" sldId="1170"/>
            <ac:spMk id="3" creationId="{980980E1-DDDE-51AD-6471-D55C09D4516C}"/>
          </ac:spMkLst>
        </pc:spChg>
      </pc:sldChg>
      <pc:sldChg chg="modSp add mod">
        <pc:chgData name="Alfred Asterjadhi" userId="39de57b9-85c0-4fd1-aaac-8ca2b6560ad0" providerId="ADAL" clId="{BFE2FB3A-0751-4420-AA69-2341C01F636E}" dt="2024-11-14T22:15:48.400" v="9016"/>
        <pc:sldMkLst>
          <pc:docMk/>
          <pc:sldMk cId="1202697012" sldId="1171"/>
        </pc:sldMkLst>
        <pc:spChg chg="mod">
          <ac:chgData name="Alfred Asterjadhi" userId="39de57b9-85c0-4fd1-aaac-8ca2b6560ad0" providerId="ADAL" clId="{BFE2FB3A-0751-4420-AA69-2341C01F636E}" dt="2024-11-14T18:16:53.546" v="6283" actId="6549"/>
          <ac:spMkLst>
            <pc:docMk/>
            <pc:sldMk cId="1202697012" sldId="1171"/>
            <ac:spMk id="2" creationId="{8A6906DE-832D-9575-DE04-98102BF630BD}"/>
          </ac:spMkLst>
        </pc:spChg>
        <pc:spChg chg="mod">
          <ac:chgData name="Alfred Asterjadhi" userId="39de57b9-85c0-4fd1-aaac-8ca2b6560ad0" providerId="ADAL" clId="{BFE2FB3A-0751-4420-AA69-2341C01F636E}" dt="2024-11-14T22:15:48.400" v="9016"/>
          <ac:spMkLst>
            <pc:docMk/>
            <pc:sldMk cId="1202697012" sldId="1171"/>
            <ac:spMk id="3" creationId="{980980E1-DDDE-51AD-6471-D55C09D4516C}"/>
          </ac:spMkLst>
        </pc:spChg>
      </pc:sldChg>
      <pc:sldChg chg="modSp add mod">
        <pc:chgData name="Alfred Asterjadhi" userId="39de57b9-85c0-4fd1-aaac-8ca2b6560ad0" providerId="ADAL" clId="{BFE2FB3A-0751-4420-AA69-2341C01F636E}" dt="2024-11-14T22:16:39.983" v="9036"/>
        <pc:sldMkLst>
          <pc:docMk/>
          <pc:sldMk cId="2809872604" sldId="1172"/>
        </pc:sldMkLst>
        <pc:spChg chg="mod">
          <ac:chgData name="Alfred Asterjadhi" userId="39de57b9-85c0-4fd1-aaac-8ca2b6560ad0" providerId="ADAL" clId="{BFE2FB3A-0751-4420-AA69-2341C01F636E}" dt="2024-11-14T18:16:59.605" v="6285" actId="6549"/>
          <ac:spMkLst>
            <pc:docMk/>
            <pc:sldMk cId="2809872604" sldId="1172"/>
            <ac:spMk id="2" creationId="{8A6906DE-832D-9575-DE04-98102BF630BD}"/>
          </ac:spMkLst>
        </pc:spChg>
        <pc:spChg chg="mod">
          <ac:chgData name="Alfred Asterjadhi" userId="39de57b9-85c0-4fd1-aaac-8ca2b6560ad0" providerId="ADAL" clId="{BFE2FB3A-0751-4420-AA69-2341C01F636E}" dt="2024-11-14T22:16:39.983" v="9036"/>
          <ac:spMkLst>
            <pc:docMk/>
            <pc:sldMk cId="2809872604" sldId="1172"/>
            <ac:spMk id="3" creationId="{980980E1-DDDE-51AD-6471-D55C09D4516C}"/>
          </ac:spMkLst>
        </pc:spChg>
      </pc:sldChg>
      <pc:sldChg chg="modSp add mod">
        <pc:chgData name="Alfred Asterjadhi" userId="39de57b9-85c0-4fd1-aaac-8ca2b6560ad0" providerId="ADAL" clId="{BFE2FB3A-0751-4420-AA69-2341C01F636E}" dt="2024-11-14T22:17:44.429" v="9059"/>
        <pc:sldMkLst>
          <pc:docMk/>
          <pc:sldMk cId="3463200850" sldId="1173"/>
        </pc:sldMkLst>
        <pc:spChg chg="mod">
          <ac:chgData name="Alfred Asterjadhi" userId="39de57b9-85c0-4fd1-aaac-8ca2b6560ad0" providerId="ADAL" clId="{BFE2FB3A-0751-4420-AA69-2341C01F636E}" dt="2024-11-14T18:17:04.471" v="6287" actId="6549"/>
          <ac:spMkLst>
            <pc:docMk/>
            <pc:sldMk cId="3463200850" sldId="1173"/>
            <ac:spMk id="2" creationId="{8A6906DE-832D-9575-DE04-98102BF630BD}"/>
          </ac:spMkLst>
        </pc:spChg>
        <pc:spChg chg="mod">
          <ac:chgData name="Alfred Asterjadhi" userId="39de57b9-85c0-4fd1-aaac-8ca2b6560ad0" providerId="ADAL" clId="{BFE2FB3A-0751-4420-AA69-2341C01F636E}" dt="2024-11-14T22:17:44.429" v="9059"/>
          <ac:spMkLst>
            <pc:docMk/>
            <pc:sldMk cId="3463200850" sldId="1173"/>
            <ac:spMk id="3" creationId="{980980E1-DDDE-51AD-6471-D55C09D4516C}"/>
          </ac:spMkLst>
        </pc:spChg>
      </pc:sldChg>
      <pc:sldChg chg="addSp modSp add mod">
        <pc:chgData name="Alfred Asterjadhi" userId="39de57b9-85c0-4fd1-aaac-8ca2b6560ad0" providerId="ADAL" clId="{BFE2FB3A-0751-4420-AA69-2341C01F636E}" dt="2024-11-14T22:18:27.943" v="9077"/>
        <pc:sldMkLst>
          <pc:docMk/>
          <pc:sldMk cId="281403041" sldId="1174"/>
        </pc:sldMkLst>
        <pc:spChg chg="mod">
          <ac:chgData name="Alfred Asterjadhi" userId="39de57b9-85c0-4fd1-aaac-8ca2b6560ad0" providerId="ADAL" clId="{BFE2FB3A-0751-4420-AA69-2341C01F636E}" dt="2024-11-14T18:17:08.488" v="6289" actId="20577"/>
          <ac:spMkLst>
            <pc:docMk/>
            <pc:sldMk cId="281403041" sldId="1174"/>
            <ac:spMk id="2" creationId="{8A6906DE-832D-9575-DE04-98102BF630BD}"/>
          </ac:spMkLst>
        </pc:spChg>
        <pc:spChg chg="mod">
          <ac:chgData name="Alfred Asterjadhi" userId="39de57b9-85c0-4fd1-aaac-8ca2b6560ad0" providerId="ADAL" clId="{BFE2FB3A-0751-4420-AA69-2341C01F636E}" dt="2024-11-14T22:18:27.943" v="9077"/>
          <ac:spMkLst>
            <pc:docMk/>
            <pc:sldMk cId="281403041" sldId="1174"/>
            <ac:spMk id="3" creationId="{980980E1-DDDE-51AD-6471-D55C09D4516C}"/>
          </ac:spMkLst>
        </pc:spChg>
        <pc:picChg chg="add mod">
          <ac:chgData name="Alfred Asterjadhi" userId="39de57b9-85c0-4fd1-aaac-8ca2b6560ad0" providerId="ADAL" clId="{BFE2FB3A-0751-4420-AA69-2341C01F636E}" dt="2024-11-13T20:41:23.801" v="4359" actId="1076"/>
          <ac:picMkLst>
            <pc:docMk/>
            <pc:sldMk cId="281403041" sldId="1174"/>
            <ac:picMk id="7" creationId="{29D7D657-ABCE-4E46-8B44-F56C0602631F}"/>
          </ac:picMkLst>
        </pc:picChg>
      </pc:sldChg>
      <pc:sldChg chg="addSp modSp add mod">
        <pc:chgData name="Alfred Asterjadhi" userId="39de57b9-85c0-4fd1-aaac-8ca2b6560ad0" providerId="ADAL" clId="{BFE2FB3A-0751-4420-AA69-2341C01F636E}" dt="2024-11-14T22:19:13.727" v="9093"/>
        <pc:sldMkLst>
          <pc:docMk/>
          <pc:sldMk cId="2712066030" sldId="1175"/>
        </pc:sldMkLst>
        <pc:spChg chg="mod">
          <ac:chgData name="Alfred Asterjadhi" userId="39de57b9-85c0-4fd1-aaac-8ca2b6560ad0" providerId="ADAL" clId="{BFE2FB3A-0751-4420-AA69-2341C01F636E}" dt="2024-11-14T18:17:13.119" v="6291" actId="6549"/>
          <ac:spMkLst>
            <pc:docMk/>
            <pc:sldMk cId="2712066030" sldId="1175"/>
            <ac:spMk id="2" creationId="{8A6906DE-832D-9575-DE04-98102BF630BD}"/>
          </ac:spMkLst>
        </pc:spChg>
        <pc:spChg chg="mod">
          <ac:chgData name="Alfred Asterjadhi" userId="39de57b9-85c0-4fd1-aaac-8ca2b6560ad0" providerId="ADAL" clId="{BFE2FB3A-0751-4420-AA69-2341C01F636E}" dt="2024-11-14T22:19:13.727" v="9093"/>
          <ac:spMkLst>
            <pc:docMk/>
            <pc:sldMk cId="2712066030" sldId="1175"/>
            <ac:spMk id="3" creationId="{980980E1-DDDE-51AD-6471-D55C09D4516C}"/>
          </ac:spMkLst>
        </pc:spChg>
        <pc:spChg chg="add mod">
          <ac:chgData name="Alfred Asterjadhi" userId="39de57b9-85c0-4fd1-aaac-8ca2b6560ad0" providerId="ADAL" clId="{BFE2FB3A-0751-4420-AA69-2341C01F636E}" dt="2024-11-13T21:28:39.364" v="4442"/>
          <ac:spMkLst>
            <pc:docMk/>
            <pc:sldMk cId="2712066030" sldId="1175"/>
            <ac:spMk id="12" creationId="{E2597487-E281-F2E4-760E-7976BDE95CAE}"/>
          </ac:spMkLst>
        </pc:spChg>
        <pc:graphicFrameChg chg="add mod">
          <ac:chgData name="Alfred Asterjadhi" userId="39de57b9-85c0-4fd1-aaac-8ca2b6560ad0" providerId="ADAL" clId="{BFE2FB3A-0751-4420-AA69-2341C01F636E}" dt="2024-11-13T21:28:38.557" v="4441"/>
          <ac:graphicFrameMkLst>
            <pc:docMk/>
            <pc:sldMk cId="2712066030" sldId="1175"/>
            <ac:graphicFrameMk id="11" creationId="{B7E65E40-3D6E-DCA7-4A93-168852725398}"/>
          </ac:graphicFrameMkLst>
        </pc:graphicFrameChg>
        <pc:picChg chg="add mod">
          <ac:chgData name="Alfred Asterjadhi" userId="39de57b9-85c0-4fd1-aaac-8ca2b6560ad0" providerId="ADAL" clId="{BFE2FB3A-0751-4420-AA69-2341C01F636E}" dt="2024-11-13T21:28:31.157" v="4439" actId="1076"/>
          <ac:picMkLst>
            <pc:docMk/>
            <pc:sldMk cId="2712066030" sldId="1175"/>
            <ac:picMk id="8" creationId="{3D1B6F0A-A0C8-A9DA-6CB1-250F1A77F449}"/>
          </ac:picMkLst>
        </pc:picChg>
        <pc:picChg chg="add mod">
          <ac:chgData name="Alfred Asterjadhi" userId="39de57b9-85c0-4fd1-aaac-8ca2b6560ad0" providerId="ADAL" clId="{BFE2FB3A-0751-4420-AA69-2341C01F636E}" dt="2024-11-13T21:28:32.235" v="4440" actId="1076"/>
          <ac:picMkLst>
            <pc:docMk/>
            <pc:sldMk cId="2712066030" sldId="1175"/>
            <ac:picMk id="10" creationId="{19272EFA-8B28-B2D9-7E20-4A5AFA8EAEFD}"/>
          </ac:picMkLst>
        </pc:picChg>
      </pc:sldChg>
      <pc:sldChg chg="modSp add mod">
        <pc:chgData name="Alfred Asterjadhi" userId="39de57b9-85c0-4fd1-aaac-8ca2b6560ad0" providerId="ADAL" clId="{BFE2FB3A-0751-4420-AA69-2341C01F636E}" dt="2024-11-14T22:20:01.485" v="9121"/>
        <pc:sldMkLst>
          <pc:docMk/>
          <pc:sldMk cId="362772003" sldId="1176"/>
        </pc:sldMkLst>
        <pc:spChg chg="mod">
          <ac:chgData name="Alfred Asterjadhi" userId="39de57b9-85c0-4fd1-aaac-8ca2b6560ad0" providerId="ADAL" clId="{BFE2FB3A-0751-4420-AA69-2341C01F636E}" dt="2024-11-14T18:17:17.305" v="6293" actId="6549"/>
          <ac:spMkLst>
            <pc:docMk/>
            <pc:sldMk cId="362772003" sldId="1176"/>
            <ac:spMk id="2" creationId="{8A6906DE-832D-9575-DE04-98102BF630BD}"/>
          </ac:spMkLst>
        </pc:spChg>
        <pc:spChg chg="mod">
          <ac:chgData name="Alfred Asterjadhi" userId="39de57b9-85c0-4fd1-aaac-8ca2b6560ad0" providerId="ADAL" clId="{BFE2FB3A-0751-4420-AA69-2341C01F636E}" dt="2024-11-14T22:20:01.485" v="9121"/>
          <ac:spMkLst>
            <pc:docMk/>
            <pc:sldMk cId="362772003" sldId="1176"/>
            <ac:spMk id="3" creationId="{980980E1-DDDE-51AD-6471-D55C09D4516C}"/>
          </ac:spMkLst>
        </pc:spChg>
      </pc:sldChg>
      <pc:sldChg chg="modSp add mod">
        <pc:chgData name="Alfred Asterjadhi" userId="39de57b9-85c0-4fd1-aaac-8ca2b6560ad0" providerId="ADAL" clId="{BFE2FB3A-0751-4420-AA69-2341C01F636E}" dt="2024-11-14T22:20:58.983" v="9145"/>
        <pc:sldMkLst>
          <pc:docMk/>
          <pc:sldMk cId="3599596182" sldId="1177"/>
        </pc:sldMkLst>
        <pc:spChg chg="mod">
          <ac:chgData name="Alfred Asterjadhi" userId="39de57b9-85c0-4fd1-aaac-8ca2b6560ad0" providerId="ADAL" clId="{BFE2FB3A-0751-4420-AA69-2341C01F636E}" dt="2024-11-14T18:17:21.298" v="6295" actId="6549"/>
          <ac:spMkLst>
            <pc:docMk/>
            <pc:sldMk cId="3599596182" sldId="1177"/>
            <ac:spMk id="2" creationId="{8A6906DE-832D-9575-DE04-98102BF630BD}"/>
          </ac:spMkLst>
        </pc:spChg>
        <pc:spChg chg="mod">
          <ac:chgData name="Alfred Asterjadhi" userId="39de57b9-85c0-4fd1-aaac-8ca2b6560ad0" providerId="ADAL" clId="{BFE2FB3A-0751-4420-AA69-2341C01F636E}" dt="2024-11-14T22:20:58.983" v="9145"/>
          <ac:spMkLst>
            <pc:docMk/>
            <pc:sldMk cId="3599596182" sldId="1177"/>
            <ac:spMk id="3" creationId="{980980E1-DDDE-51AD-6471-D55C09D4516C}"/>
          </ac:spMkLst>
        </pc:spChg>
      </pc:sldChg>
      <pc:sldChg chg="modSp add mod">
        <pc:chgData name="Alfred Asterjadhi" userId="39de57b9-85c0-4fd1-aaac-8ca2b6560ad0" providerId="ADAL" clId="{BFE2FB3A-0751-4420-AA69-2341C01F636E}" dt="2024-11-14T22:22:19.175" v="9216"/>
        <pc:sldMkLst>
          <pc:docMk/>
          <pc:sldMk cId="525015149" sldId="1178"/>
        </pc:sldMkLst>
        <pc:spChg chg="mod">
          <ac:chgData name="Alfred Asterjadhi" userId="39de57b9-85c0-4fd1-aaac-8ca2b6560ad0" providerId="ADAL" clId="{BFE2FB3A-0751-4420-AA69-2341C01F636E}" dt="2024-11-14T18:17:26.598" v="6297" actId="20577"/>
          <ac:spMkLst>
            <pc:docMk/>
            <pc:sldMk cId="525015149" sldId="1178"/>
            <ac:spMk id="2" creationId="{8A6906DE-832D-9575-DE04-98102BF630BD}"/>
          </ac:spMkLst>
        </pc:spChg>
        <pc:spChg chg="mod">
          <ac:chgData name="Alfred Asterjadhi" userId="39de57b9-85c0-4fd1-aaac-8ca2b6560ad0" providerId="ADAL" clId="{BFE2FB3A-0751-4420-AA69-2341C01F636E}" dt="2024-11-14T22:22:19.175" v="9216"/>
          <ac:spMkLst>
            <pc:docMk/>
            <pc:sldMk cId="525015149" sldId="1178"/>
            <ac:spMk id="3" creationId="{980980E1-DDDE-51AD-6471-D55C09D4516C}"/>
          </ac:spMkLst>
        </pc:spChg>
      </pc:sldChg>
      <pc:sldChg chg="addSp delSp modSp add mod">
        <pc:chgData name="Alfred Asterjadhi" userId="39de57b9-85c0-4fd1-aaac-8ca2b6560ad0" providerId="ADAL" clId="{BFE2FB3A-0751-4420-AA69-2341C01F636E}" dt="2024-11-14T22:42:46.881" v="9547"/>
        <pc:sldMkLst>
          <pc:docMk/>
          <pc:sldMk cId="2081487480" sldId="1179"/>
        </pc:sldMkLst>
        <pc:spChg chg="mod">
          <ac:chgData name="Alfred Asterjadhi" userId="39de57b9-85c0-4fd1-aaac-8ca2b6560ad0" providerId="ADAL" clId="{BFE2FB3A-0751-4420-AA69-2341C01F636E}" dt="2024-11-14T20:14:20.465" v="7981" actId="20577"/>
          <ac:spMkLst>
            <pc:docMk/>
            <pc:sldMk cId="2081487480" sldId="1179"/>
            <ac:spMk id="2" creationId="{8A6906DE-832D-9575-DE04-98102BF630BD}"/>
          </ac:spMkLst>
        </pc:spChg>
        <pc:spChg chg="mod">
          <ac:chgData name="Alfred Asterjadhi" userId="39de57b9-85c0-4fd1-aaac-8ca2b6560ad0" providerId="ADAL" clId="{BFE2FB3A-0751-4420-AA69-2341C01F636E}" dt="2024-11-14T22:42:46.881" v="9547"/>
          <ac:spMkLst>
            <pc:docMk/>
            <pc:sldMk cId="2081487480" sldId="1179"/>
            <ac:spMk id="3" creationId="{980980E1-DDDE-51AD-6471-D55C09D4516C}"/>
          </ac:spMkLst>
        </pc:spChg>
        <pc:picChg chg="add del">
          <ac:chgData name="Alfred Asterjadhi" userId="39de57b9-85c0-4fd1-aaac-8ca2b6560ad0" providerId="ADAL" clId="{BFE2FB3A-0751-4420-AA69-2341C01F636E}" dt="2024-11-14T08:16:21.727" v="5478" actId="22"/>
          <ac:picMkLst>
            <pc:docMk/>
            <pc:sldMk cId="2081487480" sldId="1179"/>
            <ac:picMk id="8" creationId="{908F9FC4-EA91-1768-B042-6E7A0C78C79B}"/>
          </ac:picMkLst>
        </pc:picChg>
        <pc:picChg chg="add del">
          <ac:chgData name="Alfred Asterjadhi" userId="39de57b9-85c0-4fd1-aaac-8ca2b6560ad0" providerId="ADAL" clId="{BFE2FB3A-0751-4420-AA69-2341C01F636E}" dt="2024-11-14T08:16:37.312" v="5497" actId="22"/>
          <ac:picMkLst>
            <pc:docMk/>
            <pc:sldMk cId="2081487480" sldId="1179"/>
            <ac:picMk id="10" creationId="{6708D37B-9329-646A-AF85-F0973C89E813}"/>
          </ac:picMkLst>
        </pc:picChg>
        <pc:picChg chg="add mod">
          <ac:chgData name="Alfred Asterjadhi" userId="39de57b9-85c0-4fd1-aaac-8ca2b6560ad0" providerId="ADAL" clId="{BFE2FB3A-0751-4420-AA69-2341C01F636E}" dt="2024-11-14T08:17:14.837" v="5511" actId="1076"/>
          <ac:picMkLst>
            <pc:docMk/>
            <pc:sldMk cId="2081487480" sldId="1179"/>
            <ac:picMk id="12" creationId="{AC3E85BB-7BFF-52F0-4FED-1C3CD6FA5D2D}"/>
          </ac:picMkLst>
        </pc:picChg>
      </pc:sldChg>
      <pc:sldChg chg="addSp modSp add mod">
        <pc:chgData name="Alfred Asterjadhi" userId="39de57b9-85c0-4fd1-aaac-8ca2b6560ad0" providerId="ADAL" clId="{BFE2FB3A-0751-4420-AA69-2341C01F636E}" dt="2024-11-14T22:43:30.608" v="9563"/>
        <pc:sldMkLst>
          <pc:docMk/>
          <pc:sldMk cId="3097712748" sldId="1180"/>
        </pc:sldMkLst>
        <pc:spChg chg="mod">
          <ac:chgData name="Alfred Asterjadhi" userId="39de57b9-85c0-4fd1-aaac-8ca2b6560ad0" providerId="ADAL" clId="{BFE2FB3A-0751-4420-AA69-2341C01F636E}" dt="2024-11-14T20:14:23.269" v="7983" actId="20577"/>
          <ac:spMkLst>
            <pc:docMk/>
            <pc:sldMk cId="3097712748" sldId="1180"/>
            <ac:spMk id="2" creationId="{8A6906DE-832D-9575-DE04-98102BF630BD}"/>
          </ac:spMkLst>
        </pc:spChg>
        <pc:spChg chg="mod">
          <ac:chgData name="Alfred Asterjadhi" userId="39de57b9-85c0-4fd1-aaac-8ca2b6560ad0" providerId="ADAL" clId="{BFE2FB3A-0751-4420-AA69-2341C01F636E}" dt="2024-11-14T22:43:30.608" v="9563"/>
          <ac:spMkLst>
            <pc:docMk/>
            <pc:sldMk cId="3097712748" sldId="1180"/>
            <ac:spMk id="3" creationId="{980980E1-DDDE-51AD-6471-D55C09D4516C}"/>
          </ac:spMkLst>
        </pc:spChg>
        <pc:spChg chg="add">
          <ac:chgData name="Alfred Asterjadhi" userId="39de57b9-85c0-4fd1-aaac-8ca2b6560ad0" providerId="ADAL" clId="{BFE2FB3A-0751-4420-AA69-2341C01F636E}" dt="2024-11-14T12:22:58.062" v="5533"/>
          <ac:spMkLst>
            <pc:docMk/>
            <pc:sldMk cId="3097712748" sldId="1180"/>
            <ac:spMk id="7" creationId="{1F0F7A4A-923A-F701-8AD3-01E7074900D7}"/>
          </ac:spMkLst>
        </pc:spChg>
        <pc:spChg chg="add">
          <ac:chgData name="Alfred Asterjadhi" userId="39de57b9-85c0-4fd1-aaac-8ca2b6560ad0" providerId="ADAL" clId="{BFE2FB3A-0751-4420-AA69-2341C01F636E}" dt="2024-11-14T12:22:58.062" v="5533"/>
          <ac:spMkLst>
            <pc:docMk/>
            <pc:sldMk cId="3097712748" sldId="1180"/>
            <ac:spMk id="8" creationId="{FA8889CF-3D20-60CE-698C-B497C9B6C65A}"/>
          </ac:spMkLst>
        </pc:spChg>
        <pc:spChg chg="add">
          <ac:chgData name="Alfred Asterjadhi" userId="39de57b9-85c0-4fd1-aaac-8ca2b6560ad0" providerId="ADAL" clId="{BFE2FB3A-0751-4420-AA69-2341C01F636E}" dt="2024-11-14T12:23:16.852" v="5537"/>
          <ac:spMkLst>
            <pc:docMk/>
            <pc:sldMk cId="3097712748" sldId="1180"/>
            <ac:spMk id="9" creationId="{DDE88940-8D1A-93F6-43B9-3734B78D88E6}"/>
          </ac:spMkLst>
        </pc:spChg>
        <pc:spChg chg="add">
          <ac:chgData name="Alfred Asterjadhi" userId="39de57b9-85c0-4fd1-aaac-8ca2b6560ad0" providerId="ADAL" clId="{BFE2FB3A-0751-4420-AA69-2341C01F636E}" dt="2024-11-14T12:23:16.852" v="5537"/>
          <ac:spMkLst>
            <pc:docMk/>
            <pc:sldMk cId="3097712748" sldId="1180"/>
            <ac:spMk id="10" creationId="{412AC0E6-7357-CEEF-4D0B-0824EB74B76A}"/>
          </ac:spMkLst>
        </pc:spChg>
      </pc:sldChg>
      <pc:sldChg chg="modSp add mod">
        <pc:chgData name="Alfred Asterjadhi" userId="39de57b9-85c0-4fd1-aaac-8ca2b6560ad0" providerId="ADAL" clId="{BFE2FB3A-0751-4420-AA69-2341C01F636E}" dt="2024-11-14T22:44:20.149" v="9579"/>
        <pc:sldMkLst>
          <pc:docMk/>
          <pc:sldMk cId="1482221401" sldId="1181"/>
        </pc:sldMkLst>
        <pc:spChg chg="mod">
          <ac:chgData name="Alfred Asterjadhi" userId="39de57b9-85c0-4fd1-aaac-8ca2b6560ad0" providerId="ADAL" clId="{BFE2FB3A-0751-4420-AA69-2341C01F636E}" dt="2024-11-14T20:14:25.970" v="7984" actId="20577"/>
          <ac:spMkLst>
            <pc:docMk/>
            <pc:sldMk cId="1482221401" sldId="1181"/>
            <ac:spMk id="2" creationId="{8A6906DE-832D-9575-DE04-98102BF630BD}"/>
          </ac:spMkLst>
        </pc:spChg>
        <pc:spChg chg="mod">
          <ac:chgData name="Alfred Asterjadhi" userId="39de57b9-85c0-4fd1-aaac-8ca2b6560ad0" providerId="ADAL" clId="{BFE2FB3A-0751-4420-AA69-2341C01F636E}" dt="2024-11-14T22:44:20.149" v="9579"/>
          <ac:spMkLst>
            <pc:docMk/>
            <pc:sldMk cId="1482221401" sldId="1181"/>
            <ac:spMk id="3" creationId="{980980E1-DDDE-51AD-6471-D55C09D4516C}"/>
          </ac:spMkLst>
        </pc:spChg>
      </pc:sldChg>
      <pc:sldChg chg="modSp add mod">
        <pc:chgData name="Alfred Asterjadhi" userId="39de57b9-85c0-4fd1-aaac-8ca2b6560ad0" providerId="ADAL" clId="{BFE2FB3A-0751-4420-AA69-2341C01F636E}" dt="2024-11-14T22:41:44.538" v="9526"/>
        <pc:sldMkLst>
          <pc:docMk/>
          <pc:sldMk cId="2683089333" sldId="1182"/>
        </pc:sldMkLst>
        <pc:spChg chg="mod">
          <ac:chgData name="Alfred Asterjadhi" userId="39de57b9-85c0-4fd1-aaac-8ca2b6560ad0" providerId="ADAL" clId="{BFE2FB3A-0751-4420-AA69-2341C01F636E}" dt="2024-11-14T20:14:18.312" v="7980" actId="20577"/>
          <ac:spMkLst>
            <pc:docMk/>
            <pc:sldMk cId="2683089333" sldId="1182"/>
            <ac:spMk id="2" creationId="{8A6906DE-832D-9575-DE04-98102BF630BD}"/>
          </ac:spMkLst>
        </pc:spChg>
        <pc:spChg chg="mod">
          <ac:chgData name="Alfred Asterjadhi" userId="39de57b9-85c0-4fd1-aaac-8ca2b6560ad0" providerId="ADAL" clId="{BFE2FB3A-0751-4420-AA69-2341C01F636E}" dt="2024-11-14T22:41:44.538" v="9526"/>
          <ac:spMkLst>
            <pc:docMk/>
            <pc:sldMk cId="2683089333" sldId="1182"/>
            <ac:spMk id="3" creationId="{980980E1-DDDE-51AD-6471-D55C09D4516C}"/>
          </ac:spMkLst>
        </pc:spChg>
      </pc:sldChg>
      <pc:sldChg chg="addSp modSp add mod">
        <pc:chgData name="Alfred Asterjadhi" userId="39de57b9-85c0-4fd1-aaac-8ca2b6560ad0" providerId="ADAL" clId="{BFE2FB3A-0751-4420-AA69-2341C01F636E}" dt="2024-12-10T00:09:18.755" v="14027" actId="20577"/>
        <pc:sldMkLst>
          <pc:docMk/>
          <pc:sldMk cId="70113585" sldId="1183"/>
        </pc:sldMkLst>
        <pc:spChg chg="mod">
          <ac:chgData name="Alfred Asterjadhi" userId="39de57b9-85c0-4fd1-aaac-8ca2b6560ad0" providerId="ADAL" clId="{BFE2FB3A-0751-4420-AA69-2341C01F636E}" dt="2024-11-14T18:17:30.615" v="6299" actId="6549"/>
          <ac:spMkLst>
            <pc:docMk/>
            <pc:sldMk cId="70113585" sldId="1183"/>
            <ac:spMk id="2" creationId="{8A6906DE-832D-9575-DE04-98102BF630BD}"/>
          </ac:spMkLst>
        </pc:spChg>
        <pc:spChg chg="mod">
          <ac:chgData name="Alfred Asterjadhi" userId="39de57b9-85c0-4fd1-aaac-8ca2b6560ad0" providerId="ADAL" clId="{BFE2FB3A-0751-4420-AA69-2341C01F636E}" dt="2024-12-10T00:09:18.755" v="14027" actId="20577"/>
          <ac:spMkLst>
            <pc:docMk/>
            <pc:sldMk cId="70113585" sldId="1183"/>
            <ac:spMk id="3" creationId="{980980E1-DDDE-51AD-6471-D55C09D4516C}"/>
          </ac:spMkLst>
        </pc:spChg>
        <pc:spChg chg="add">
          <ac:chgData name="Alfred Asterjadhi" userId="39de57b9-85c0-4fd1-aaac-8ca2b6560ad0" providerId="ADAL" clId="{BFE2FB3A-0751-4420-AA69-2341C01F636E}" dt="2024-11-13T21:34:06.124" v="4513"/>
          <ac:spMkLst>
            <pc:docMk/>
            <pc:sldMk cId="70113585" sldId="1183"/>
            <ac:spMk id="7" creationId="{53BC3987-31C7-3E7C-47AB-9974A62D60FF}"/>
          </ac:spMkLst>
        </pc:spChg>
        <pc:picChg chg="add mod">
          <ac:chgData name="Alfred Asterjadhi" userId="39de57b9-85c0-4fd1-aaac-8ca2b6560ad0" providerId="ADAL" clId="{BFE2FB3A-0751-4420-AA69-2341C01F636E}" dt="2024-11-14T22:26:00.310" v="9280" actId="1076"/>
          <ac:picMkLst>
            <pc:docMk/>
            <pc:sldMk cId="70113585" sldId="1183"/>
            <ac:picMk id="8" creationId="{A04D5C48-EC28-98DA-BEBA-7CF362A98B0F}"/>
          </ac:picMkLst>
        </pc:picChg>
      </pc:sldChg>
      <pc:sldChg chg="addSp modSp add mod">
        <pc:chgData name="Alfred Asterjadhi" userId="39de57b9-85c0-4fd1-aaac-8ca2b6560ad0" providerId="ADAL" clId="{BFE2FB3A-0751-4420-AA69-2341C01F636E}" dt="2024-11-14T22:35:13.109" v="9363"/>
        <pc:sldMkLst>
          <pc:docMk/>
          <pc:sldMk cId="289774543" sldId="1184"/>
        </pc:sldMkLst>
        <pc:spChg chg="mod">
          <ac:chgData name="Alfred Asterjadhi" userId="39de57b9-85c0-4fd1-aaac-8ca2b6560ad0" providerId="ADAL" clId="{BFE2FB3A-0751-4420-AA69-2341C01F636E}" dt="2024-11-14T18:17:34.488" v="6301" actId="6549"/>
          <ac:spMkLst>
            <pc:docMk/>
            <pc:sldMk cId="289774543" sldId="1184"/>
            <ac:spMk id="2" creationId="{8A6906DE-832D-9575-DE04-98102BF630BD}"/>
          </ac:spMkLst>
        </pc:spChg>
        <pc:spChg chg="mod">
          <ac:chgData name="Alfred Asterjadhi" userId="39de57b9-85c0-4fd1-aaac-8ca2b6560ad0" providerId="ADAL" clId="{BFE2FB3A-0751-4420-AA69-2341C01F636E}" dt="2024-11-14T22:35:13.109" v="9363"/>
          <ac:spMkLst>
            <pc:docMk/>
            <pc:sldMk cId="289774543" sldId="1184"/>
            <ac:spMk id="3" creationId="{980980E1-DDDE-51AD-6471-D55C09D4516C}"/>
          </ac:spMkLst>
        </pc:spChg>
        <pc:spChg chg="add">
          <ac:chgData name="Alfred Asterjadhi" userId="39de57b9-85c0-4fd1-aaac-8ca2b6560ad0" providerId="ADAL" clId="{BFE2FB3A-0751-4420-AA69-2341C01F636E}" dt="2024-11-13T21:34:53.271" v="4534"/>
          <ac:spMkLst>
            <pc:docMk/>
            <pc:sldMk cId="289774543" sldId="1184"/>
            <ac:spMk id="7" creationId="{CA4E3205-1E83-EBB9-ACBC-CCFA698A7FD2}"/>
          </ac:spMkLst>
        </pc:spChg>
        <pc:picChg chg="add mod">
          <ac:chgData name="Alfred Asterjadhi" userId="39de57b9-85c0-4fd1-aaac-8ca2b6560ad0" providerId="ADAL" clId="{BFE2FB3A-0751-4420-AA69-2341C01F636E}" dt="2024-11-13T21:35:29.144" v="4549" actId="1076"/>
          <ac:picMkLst>
            <pc:docMk/>
            <pc:sldMk cId="289774543" sldId="1184"/>
            <ac:picMk id="8" creationId="{367004DB-E274-FBD3-0BA9-970AB6014BD1}"/>
          </ac:picMkLst>
        </pc:picChg>
      </pc:sldChg>
      <pc:sldChg chg="modSp add mod">
        <pc:chgData name="Alfred Asterjadhi" userId="39de57b9-85c0-4fd1-aaac-8ca2b6560ad0" providerId="ADAL" clId="{BFE2FB3A-0751-4420-AA69-2341C01F636E}" dt="2024-11-14T22:36:33.326" v="9403"/>
        <pc:sldMkLst>
          <pc:docMk/>
          <pc:sldMk cId="333379291" sldId="1185"/>
        </pc:sldMkLst>
        <pc:spChg chg="mod">
          <ac:chgData name="Alfred Asterjadhi" userId="39de57b9-85c0-4fd1-aaac-8ca2b6560ad0" providerId="ADAL" clId="{BFE2FB3A-0751-4420-AA69-2341C01F636E}" dt="2024-11-14T18:17:38.477" v="6303" actId="20577"/>
          <ac:spMkLst>
            <pc:docMk/>
            <pc:sldMk cId="333379291" sldId="1185"/>
            <ac:spMk id="2" creationId="{8A6906DE-832D-9575-DE04-98102BF630BD}"/>
          </ac:spMkLst>
        </pc:spChg>
        <pc:spChg chg="mod">
          <ac:chgData name="Alfred Asterjadhi" userId="39de57b9-85c0-4fd1-aaac-8ca2b6560ad0" providerId="ADAL" clId="{BFE2FB3A-0751-4420-AA69-2341C01F636E}" dt="2024-11-14T22:36:33.326" v="9403"/>
          <ac:spMkLst>
            <pc:docMk/>
            <pc:sldMk cId="333379291" sldId="1185"/>
            <ac:spMk id="3" creationId="{980980E1-DDDE-51AD-6471-D55C09D4516C}"/>
          </ac:spMkLst>
        </pc:spChg>
      </pc:sldChg>
      <pc:sldChg chg="modSp add del mod">
        <pc:chgData name="Alfred Asterjadhi" userId="39de57b9-85c0-4fd1-aaac-8ca2b6560ad0" providerId="ADAL" clId="{BFE2FB3A-0751-4420-AA69-2341C01F636E}" dt="2024-11-14T20:14:03.704" v="7975" actId="47"/>
        <pc:sldMkLst>
          <pc:docMk/>
          <pc:sldMk cId="183145731" sldId="1186"/>
        </pc:sldMkLst>
        <pc:spChg chg="mod">
          <ac:chgData name="Alfred Asterjadhi" userId="39de57b9-85c0-4fd1-aaac-8ca2b6560ad0" providerId="ADAL" clId="{BFE2FB3A-0751-4420-AA69-2341C01F636E}" dt="2024-11-14T18:17:42.272" v="6305" actId="20577"/>
          <ac:spMkLst>
            <pc:docMk/>
            <pc:sldMk cId="183145731" sldId="1186"/>
            <ac:spMk id="2" creationId="{8A6906DE-832D-9575-DE04-98102BF630BD}"/>
          </ac:spMkLst>
        </pc:spChg>
        <pc:spChg chg="mod">
          <ac:chgData name="Alfred Asterjadhi" userId="39de57b9-85c0-4fd1-aaac-8ca2b6560ad0" providerId="ADAL" clId="{BFE2FB3A-0751-4420-AA69-2341C01F636E}" dt="2024-11-14T20:13:53.496" v="7973" actId="6549"/>
          <ac:spMkLst>
            <pc:docMk/>
            <pc:sldMk cId="183145731" sldId="1186"/>
            <ac:spMk id="3" creationId="{980980E1-DDDE-51AD-6471-D55C09D4516C}"/>
          </ac:spMkLst>
        </pc:spChg>
      </pc:sldChg>
      <pc:sldChg chg="modSp add mod">
        <pc:chgData name="Alfred Asterjadhi" userId="39de57b9-85c0-4fd1-aaac-8ca2b6560ad0" providerId="ADAL" clId="{BFE2FB3A-0751-4420-AA69-2341C01F636E}" dt="2024-11-14T22:37:35.986" v="9435"/>
        <pc:sldMkLst>
          <pc:docMk/>
          <pc:sldMk cId="2111356699" sldId="1187"/>
        </pc:sldMkLst>
        <pc:spChg chg="mod">
          <ac:chgData name="Alfred Asterjadhi" userId="39de57b9-85c0-4fd1-aaac-8ca2b6560ad0" providerId="ADAL" clId="{BFE2FB3A-0751-4420-AA69-2341C01F636E}" dt="2024-11-14T20:14:07.386" v="7976" actId="20577"/>
          <ac:spMkLst>
            <pc:docMk/>
            <pc:sldMk cId="2111356699" sldId="1187"/>
            <ac:spMk id="2" creationId="{8A6906DE-832D-9575-DE04-98102BF630BD}"/>
          </ac:spMkLst>
        </pc:spChg>
        <pc:spChg chg="mod">
          <ac:chgData name="Alfred Asterjadhi" userId="39de57b9-85c0-4fd1-aaac-8ca2b6560ad0" providerId="ADAL" clId="{BFE2FB3A-0751-4420-AA69-2341C01F636E}" dt="2024-11-14T22:37:35.986" v="9435"/>
          <ac:spMkLst>
            <pc:docMk/>
            <pc:sldMk cId="2111356699" sldId="1187"/>
            <ac:spMk id="3" creationId="{980980E1-DDDE-51AD-6471-D55C09D4516C}"/>
          </ac:spMkLst>
        </pc:spChg>
      </pc:sldChg>
      <pc:sldChg chg="modSp add mod">
        <pc:chgData name="Alfred Asterjadhi" userId="39de57b9-85c0-4fd1-aaac-8ca2b6560ad0" providerId="ADAL" clId="{BFE2FB3A-0751-4420-AA69-2341C01F636E}" dt="2024-11-14T22:38:19.061" v="9459" actId="20577"/>
        <pc:sldMkLst>
          <pc:docMk/>
          <pc:sldMk cId="2368434028" sldId="1188"/>
        </pc:sldMkLst>
        <pc:spChg chg="mod">
          <ac:chgData name="Alfred Asterjadhi" userId="39de57b9-85c0-4fd1-aaac-8ca2b6560ad0" providerId="ADAL" clId="{BFE2FB3A-0751-4420-AA69-2341C01F636E}" dt="2024-11-14T20:14:11.789" v="7977" actId="20577"/>
          <ac:spMkLst>
            <pc:docMk/>
            <pc:sldMk cId="2368434028" sldId="1188"/>
            <ac:spMk id="2" creationId="{8A6906DE-832D-9575-DE04-98102BF630BD}"/>
          </ac:spMkLst>
        </pc:spChg>
        <pc:spChg chg="mod">
          <ac:chgData name="Alfred Asterjadhi" userId="39de57b9-85c0-4fd1-aaac-8ca2b6560ad0" providerId="ADAL" clId="{BFE2FB3A-0751-4420-AA69-2341C01F636E}" dt="2024-11-14T22:38:19.061" v="9459" actId="20577"/>
          <ac:spMkLst>
            <pc:docMk/>
            <pc:sldMk cId="2368434028" sldId="1188"/>
            <ac:spMk id="3" creationId="{980980E1-DDDE-51AD-6471-D55C09D4516C}"/>
          </ac:spMkLst>
        </pc:spChg>
      </pc:sldChg>
      <pc:sldChg chg="addSp modSp add mod">
        <pc:chgData name="Alfred Asterjadhi" userId="39de57b9-85c0-4fd1-aaac-8ca2b6560ad0" providerId="ADAL" clId="{BFE2FB3A-0751-4420-AA69-2341C01F636E}" dt="2024-11-14T22:40:18.383" v="9503"/>
        <pc:sldMkLst>
          <pc:docMk/>
          <pc:sldMk cId="2612452232" sldId="1189"/>
        </pc:sldMkLst>
        <pc:spChg chg="mod">
          <ac:chgData name="Alfred Asterjadhi" userId="39de57b9-85c0-4fd1-aaac-8ca2b6560ad0" providerId="ADAL" clId="{BFE2FB3A-0751-4420-AA69-2341C01F636E}" dt="2024-11-14T20:14:16.458" v="7979" actId="20577"/>
          <ac:spMkLst>
            <pc:docMk/>
            <pc:sldMk cId="2612452232" sldId="1189"/>
            <ac:spMk id="2" creationId="{8A6906DE-832D-9575-DE04-98102BF630BD}"/>
          </ac:spMkLst>
        </pc:spChg>
        <pc:spChg chg="mod">
          <ac:chgData name="Alfred Asterjadhi" userId="39de57b9-85c0-4fd1-aaac-8ca2b6560ad0" providerId="ADAL" clId="{BFE2FB3A-0751-4420-AA69-2341C01F636E}" dt="2024-11-14T22:40:18.383" v="9503"/>
          <ac:spMkLst>
            <pc:docMk/>
            <pc:sldMk cId="2612452232" sldId="1189"/>
            <ac:spMk id="3" creationId="{980980E1-DDDE-51AD-6471-D55C09D4516C}"/>
          </ac:spMkLst>
        </pc:spChg>
        <pc:picChg chg="add mod">
          <ac:chgData name="Alfred Asterjadhi" userId="39de57b9-85c0-4fd1-aaac-8ca2b6560ad0" providerId="ADAL" clId="{BFE2FB3A-0751-4420-AA69-2341C01F636E}" dt="2024-11-13T21:45:33.298" v="4609" actId="1076"/>
          <ac:picMkLst>
            <pc:docMk/>
            <pc:sldMk cId="2612452232" sldId="1189"/>
            <ac:picMk id="8" creationId="{37175790-E98E-CEFB-46E6-765A862D1EBE}"/>
          </ac:picMkLst>
        </pc:picChg>
      </pc:sldChg>
      <pc:sldChg chg="modSp add mod">
        <pc:chgData name="Alfred Asterjadhi" userId="39de57b9-85c0-4fd1-aaac-8ca2b6560ad0" providerId="ADAL" clId="{BFE2FB3A-0751-4420-AA69-2341C01F636E}" dt="2024-11-14T22:39:18.704" v="9484"/>
        <pc:sldMkLst>
          <pc:docMk/>
          <pc:sldMk cId="254605797" sldId="1190"/>
        </pc:sldMkLst>
        <pc:spChg chg="mod">
          <ac:chgData name="Alfred Asterjadhi" userId="39de57b9-85c0-4fd1-aaac-8ca2b6560ad0" providerId="ADAL" clId="{BFE2FB3A-0751-4420-AA69-2341C01F636E}" dt="2024-11-14T20:14:14.409" v="7978" actId="20577"/>
          <ac:spMkLst>
            <pc:docMk/>
            <pc:sldMk cId="254605797" sldId="1190"/>
            <ac:spMk id="2" creationId="{8A6906DE-832D-9575-DE04-98102BF630BD}"/>
          </ac:spMkLst>
        </pc:spChg>
        <pc:spChg chg="mod">
          <ac:chgData name="Alfred Asterjadhi" userId="39de57b9-85c0-4fd1-aaac-8ca2b6560ad0" providerId="ADAL" clId="{BFE2FB3A-0751-4420-AA69-2341C01F636E}" dt="2024-11-14T22:39:18.704" v="9484"/>
          <ac:spMkLst>
            <pc:docMk/>
            <pc:sldMk cId="254605797" sldId="1190"/>
            <ac:spMk id="3" creationId="{980980E1-DDDE-51AD-6471-D55C09D4516C}"/>
          </ac:spMkLst>
        </pc:spChg>
      </pc:sldChg>
      <pc:sldChg chg="addSp modSp add mod">
        <pc:chgData name="Alfred Asterjadhi" userId="39de57b9-85c0-4fd1-aaac-8ca2b6560ad0" providerId="ADAL" clId="{BFE2FB3A-0751-4420-AA69-2341C01F636E}" dt="2024-11-14T23:14:54.023" v="10269"/>
        <pc:sldMkLst>
          <pc:docMk/>
          <pc:sldMk cId="1691350664" sldId="1191"/>
        </pc:sldMkLst>
        <pc:spChg chg="mod">
          <ac:chgData name="Alfred Asterjadhi" userId="39de57b9-85c0-4fd1-aaac-8ca2b6560ad0" providerId="ADAL" clId="{BFE2FB3A-0751-4420-AA69-2341C01F636E}" dt="2024-11-14T02:02:33.661" v="5198" actId="20577"/>
          <ac:spMkLst>
            <pc:docMk/>
            <pc:sldMk cId="1691350664" sldId="1191"/>
            <ac:spMk id="2" creationId="{8A6906DE-832D-9575-DE04-98102BF630BD}"/>
          </ac:spMkLst>
        </pc:spChg>
        <pc:spChg chg="mod">
          <ac:chgData name="Alfred Asterjadhi" userId="39de57b9-85c0-4fd1-aaac-8ca2b6560ad0" providerId="ADAL" clId="{BFE2FB3A-0751-4420-AA69-2341C01F636E}" dt="2024-11-14T23:14:54.023" v="10269"/>
          <ac:spMkLst>
            <pc:docMk/>
            <pc:sldMk cId="1691350664" sldId="1191"/>
            <ac:spMk id="3" creationId="{980980E1-DDDE-51AD-6471-D55C09D4516C}"/>
          </ac:spMkLst>
        </pc:spChg>
        <pc:spChg chg="add">
          <ac:chgData name="Alfred Asterjadhi" userId="39de57b9-85c0-4fd1-aaac-8ca2b6560ad0" providerId="ADAL" clId="{BFE2FB3A-0751-4420-AA69-2341C01F636E}" dt="2024-11-13T21:49:31.105" v="4673"/>
          <ac:spMkLst>
            <pc:docMk/>
            <pc:sldMk cId="1691350664" sldId="1191"/>
            <ac:spMk id="7" creationId="{EF4AB6ED-DD63-7F6B-2A24-74DE27752995}"/>
          </ac:spMkLst>
        </pc:spChg>
      </pc:sldChg>
      <pc:sldChg chg="modSp add mod">
        <pc:chgData name="Alfred Asterjadhi" userId="39de57b9-85c0-4fd1-aaac-8ca2b6560ad0" providerId="ADAL" clId="{BFE2FB3A-0751-4420-AA69-2341C01F636E}" dt="2024-11-14T23:16:14.618" v="10297" actId="20577"/>
        <pc:sldMkLst>
          <pc:docMk/>
          <pc:sldMk cId="2173580874" sldId="1192"/>
        </pc:sldMkLst>
        <pc:spChg chg="mod">
          <ac:chgData name="Alfred Asterjadhi" userId="39de57b9-85c0-4fd1-aaac-8ca2b6560ad0" providerId="ADAL" clId="{BFE2FB3A-0751-4420-AA69-2341C01F636E}" dt="2024-11-14T02:02:37.487" v="5200" actId="20577"/>
          <ac:spMkLst>
            <pc:docMk/>
            <pc:sldMk cId="2173580874" sldId="1192"/>
            <ac:spMk id="2" creationId="{8A6906DE-832D-9575-DE04-98102BF630BD}"/>
          </ac:spMkLst>
        </pc:spChg>
        <pc:spChg chg="mod">
          <ac:chgData name="Alfred Asterjadhi" userId="39de57b9-85c0-4fd1-aaac-8ca2b6560ad0" providerId="ADAL" clId="{BFE2FB3A-0751-4420-AA69-2341C01F636E}" dt="2024-11-14T23:16:14.618" v="10297" actId="20577"/>
          <ac:spMkLst>
            <pc:docMk/>
            <pc:sldMk cId="2173580874" sldId="1192"/>
            <ac:spMk id="3" creationId="{980980E1-DDDE-51AD-6471-D55C09D4516C}"/>
          </ac:spMkLst>
        </pc:spChg>
      </pc:sldChg>
      <pc:sldChg chg="modSp add mod">
        <pc:chgData name="Alfred Asterjadhi" userId="39de57b9-85c0-4fd1-aaac-8ca2b6560ad0" providerId="ADAL" clId="{BFE2FB3A-0751-4420-AA69-2341C01F636E}" dt="2024-11-14T23:17:24.071" v="10319"/>
        <pc:sldMkLst>
          <pc:docMk/>
          <pc:sldMk cId="3044307864" sldId="1193"/>
        </pc:sldMkLst>
        <pc:spChg chg="mod">
          <ac:chgData name="Alfred Asterjadhi" userId="39de57b9-85c0-4fd1-aaac-8ca2b6560ad0" providerId="ADAL" clId="{BFE2FB3A-0751-4420-AA69-2341C01F636E}" dt="2024-11-14T02:02:40.609" v="5202" actId="20577"/>
          <ac:spMkLst>
            <pc:docMk/>
            <pc:sldMk cId="3044307864" sldId="1193"/>
            <ac:spMk id="2" creationId="{8A6906DE-832D-9575-DE04-98102BF630BD}"/>
          </ac:spMkLst>
        </pc:spChg>
        <pc:spChg chg="mod">
          <ac:chgData name="Alfred Asterjadhi" userId="39de57b9-85c0-4fd1-aaac-8ca2b6560ad0" providerId="ADAL" clId="{BFE2FB3A-0751-4420-AA69-2341C01F636E}" dt="2024-11-14T23:17:24.071" v="10319"/>
          <ac:spMkLst>
            <pc:docMk/>
            <pc:sldMk cId="3044307864" sldId="1193"/>
            <ac:spMk id="3" creationId="{980980E1-DDDE-51AD-6471-D55C09D4516C}"/>
          </ac:spMkLst>
        </pc:spChg>
      </pc:sldChg>
      <pc:sldChg chg="addSp modSp add del mod">
        <pc:chgData name="Alfred Asterjadhi" userId="39de57b9-85c0-4fd1-aaac-8ca2b6560ad0" providerId="ADAL" clId="{BFE2FB3A-0751-4420-AA69-2341C01F636E}" dt="2024-11-13T22:09:45.896" v="4822" actId="2696"/>
        <pc:sldMkLst>
          <pc:docMk/>
          <pc:sldMk cId="339706748" sldId="1194"/>
        </pc:sldMkLst>
        <pc:spChg chg="mod">
          <ac:chgData name="Alfred Asterjadhi" userId="39de57b9-85c0-4fd1-aaac-8ca2b6560ad0" providerId="ADAL" clId="{BFE2FB3A-0751-4420-AA69-2341C01F636E}" dt="2024-11-13T22:02:12.109" v="4719" actId="6549"/>
          <ac:spMkLst>
            <pc:docMk/>
            <pc:sldMk cId="339706748" sldId="1194"/>
            <ac:spMk id="3" creationId="{980980E1-DDDE-51AD-6471-D55C09D4516C}"/>
          </ac:spMkLst>
        </pc:spChg>
        <pc:spChg chg="add mod">
          <ac:chgData name="Alfred Asterjadhi" userId="39de57b9-85c0-4fd1-aaac-8ca2b6560ad0" providerId="ADAL" clId="{BFE2FB3A-0751-4420-AA69-2341C01F636E}" dt="2024-11-13T22:02:07.809" v="4716"/>
          <ac:spMkLst>
            <pc:docMk/>
            <pc:sldMk cId="339706748" sldId="1194"/>
            <ac:spMk id="8" creationId="{65D44A9B-9B8F-7220-E152-7967588A0FA6}"/>
          </ac:spMkLst>
        </pc:spChg>
        <pc:graphicFrameChg chg="add mod">
          <ac:chgData name="Alfred Asterjadhi" userId="39de57b9-85c0-4fd1-aaac-8ca2b6560ad0" providerId="ADAL" clId="{BFE2FB3A-0751-4420-AA69-2341C01F636E}" dt="2024-11-13T22:02:06.957" v="4715"/>
          <ac:graphicFrameMkLst>
            <pc:docMk/>
            <pc:sldMk cId="339706748" sldId="1194"/>
            <ac:graphicFrameMk id="7" creationId="{8E32AD64-4679-19B0-2F6B-421851BD941A}"/>
          </ac:graphicFrameMkLst>
        </pc:graphicFrameChg>
      </pc:sldChg>
      <pc:sldChg chg="modSp add mod">
        <pc:chgData name="Alfred Asterjadhi" userId="39de57b9-85c0-4fd1-aaac-8ca2b6560ad0" providerId="ADAL" clId="{BFE2FB3A-0751-4420-AA69-2341C01F636E}" dt="2024-11-14T23:21:45.571" v="10417"/>
        <pc:sldMkLst>
          <pc:docMk/>
          <pc:sldMk cId="3691778856" sldId="1194"/>
        </pc:sldMkLst>
        <pc:spChg chg="mod">
          <ac:chgData name="Alfred Asterjadhi" userId="39de57b9-85c0-4fd1-aaac-8ca2b6560ad0" providerId="ADAL" clId="{BFE2FB3A-0751-4420-AA69-2341C01F636E}" dt="2024-11-14T02:02:53.182" v="5209" actId="20577"/>
          <ac:spMkLst>
            <pc:docMk/>
            <pc:sldMk cId="3691778856" sldId="1194"/>
            <ac:spMk id="2" creationId="{8A6906DE-832D-9575-DE04-98102BF630BD}"/>
          </ac:spMkLst>
        </pc:spChg>
        <pc:spChg chg="mod">
          <ac:chgData name="Alfred Asterjadhi" userId="39de57b9-85c0-4fd1-aaac-8ca2b6560ad0" providerId="ADAL" clId="{BFE2FB3A-0751-4420-AA69-2341C01F636E}" dt="2024-11-14T23:21:45.571" v="10417"/>
          <ac:spMkLst>
            <pc:docMk/>
            <pc:sldMk cId="3691778856" sldId="1194"/>
            <ac:spMk id="3" creationId="{980980E1-DDDE-51AD-6471-D55C09D4516C}"/>
          </ac:spMkLst>
        </pc:spChg>
      </pc:sldChg>
      <pc:sldChg chg="addSp modSp add del mod">
        <pc:chgData name="Alfred Asterjadhi" userId="39de57b9-85c0-4fd1-aaac-8ca2b6560ad0" providerId="ADAL" clId="{BFE2FB3A-0751-4420-AA69-2341C01F636E}" dt="2024-11-13T22:09:45.896" v="4822" actId="2696"/>
        <pc:sldMkLst>
          <pc:docMk/>
          <pc:sldMk cId="2796504522" sldId="1195"/>
        </pc:sldMkLst>
        <pc:spChg chg="mod">
          <ac:chgData name="Alfred Asterjadhi" userId="39de57b9-85c0-4fd1-aaac-8ca2b6560ad0" providerId="ADAL" clId="{BFE2FB3A-0751-4420-AA69-2341C01F636E}" dt="2024-11-13T22:03:06.440" v="4756" actId="6549"/>
          <ac:spMkLst>
            <pc:docMk/>
            <pc:sldMk cId="2796504522" sldId="1195"/>
            <ac:spMk id="3" creationId="{980980E1-DDDE-51AD-6471-D55C09D4516C}"/>
          </ac:spMkLst>
        </pc:spChg>
        <pc:spChg chg="add mod">
          <ac:chgData name="Alfred Asterjadhi" userId="39de57b9-85c0-4fd1-aaac-8ca2b6560ad0" providerId="ADAL" clId="{BFE2FB3A-0751-4420-AA69-2341C01F636E}" dt="2024-11-13T22:03:02.699" v="4753"/>
          <ac:spMkLst>
            <pc:docMk/>
            <pc:sldMk cId="2796504522" sldId="1195"/>
            <ac:spMk id="8" creationId="{3C4BDEAB-0354-6025-6AEF-72420DA55479}"/>
          </ac:spMkLst>
        </pc:spChg>
        <pc:graphicFrameChg chg="add mod">
          <ac:chgData name="Alfred Asterjadhi" userId="39de57b9-85c0-4fd1-aaac-8ca2b6560ad0" providerId="ADAL" clId="{BFE2FB3A-0751-4420-AA69-2341C01F636E}" dt="2024-11-13T22:03:01.778" v="4752"/>
          <ac:graphicFrameMkLst>
            <pc:docMk/>
            <pc:sldMk cId="2796504522" sldId="1195"/>
            <ac:graphicFrameMk id="7" creationId="{B4486D4C-A5F2-ED90-547E-8895C38DF2CF}"/>
          </ac:graphicFrameMkLst>
        </pc:graphicFrameChg>
      </pc:sldChg>
      <pc:sldChg chg="modSp add mod">
        <pc:chgData name="Alfred Asterjadhi" userId="39de57b9-85c0-4fd1-aaac-8ca2b6560ad0" providerId="ADAL" clId="{BFE2FB3A-0751-4420-AA69-2341C01F636E}" dt="2024-11-14T23:23:06.960" v="10456"/>
        <pc:sldMkLst>
          <pc:docMk/>
          <pc:sldMk cId="3315247644" sldId="1195"/>
        </pc:sldMkLst>
        <pc:spChg chg="mod">
          <ac:chgData name="Alfred Asterjadhi" userId="39de57b9-85c0-4fd1-aaac-8ca2b6560ad0" providerId="ADAL" clId="{BFE2FB3A-0751-4420-AA69-2341C01F636E}" dt="2024-11-14T02:02:57.257" v="5211" actId="20577"/>
          <ac:spMkLst>
            <pc:docMk/>
            <pc:sldMk cId="3315247644" sldId="1195"/>
            <ac:spMk id="2" creationId="{8A6906DE-832D-9575-DE04-98102BF630BD}"/>
          </ac:spMkLst>
        </pc:spChg>
        <pc:spChg chg="mod">
          <ac:chgData name="Alfred Asterjadhi" userId="39de57b9-85c0-4fd1-aaac-8ca2b6560ad0" providerId="ADAL" clId="{BFE2FB3A-0751-4420-AA69-2341C01F636E}" dt="2024-11-14T23:23:06.960" v="10456"/>
          <ac:spMkLst>
            <pc:docMk/>
            <pc:sldMk cId="3315247644" sldId="1195"/>
            <ac:spMk id="3" creationId="{980980E1-DDDE-51AD-6471-D55C09D4516C}"/>
          </ac:spMkLst>
        </pc:spChg>
      </pc:sldChg>
      <pc:sldChg chg="modSp add mod">
        <pc:chgData name="Alfred Asterjadhi" userId="39de57b9-85c0-4fd1-aaac-8ca2b6560ad0" providerId="ADAL" clId="{BFE2FB3A-0751-4420-AA69-2341C01F636E}" dt="2024-12-10T00:10:17.288" v="14046" actId="13926"/>
        <pc:sldMkLst>
          <pc:docMk/>
          <pc:sldMk cId="413459495" sldId="1196"/>
        </pc:sldMkLst>
        <pc:spChg chg="mod">
          <ac:chgData name="Alfred Asterjadhi" userId="39de57b9-85c0-4fd1-aaac-8ca2b6560ad0" providerId="ADAL" clId="{BFE2FB3A-0751-4420-AA69-2341C01F636E}" dt="2024-11-14T02:03:02.031" v="5213" actId="20577"/>
          <ac:spMkLst>
            <pc:docMk/>
            <pc:sldMk cId="413459495" sldId="1196"/>
            <ac:spMk id="2" creationId="{8A6906DE-832D-9575-DE04-98102BF630BD}"/>
          </ac:spMkLst>
        </pc:spChg>
        <pc:spChg chg="mod">
          <ac:chgData name="Alfred Asterjadhi" userId="39de57b9-85c0-4fd1-aaac-8ca2b6560ad0" providerId="ADAL" clId="{BFE2FB3A-0751-4420-AA69-2341C01F636E}" dt="2024-12-10T00:10:17.288" v="14046" actId="13926"/>
          <ac:spMkLst>
            <pc:docMk/>
            <pc:sldMk cId="413459495" sldId="1196"/>
            <ac:spMk id="3" creationId="{980980E1-DDDE-51AD-6471-D55C09D4516C}"/>
          </ac:spMkLst>
        </pc:spChg>
      </pc:sldChg>
      <pc:sldChg chg="modSp add del mod">
        <pc:chgData name="Alfred Asterjadhi" userId="39de57b9-85c0-4fd1-aaac-8ca2b6560ad0" providerId="ADAL" clId="{BFE2FB3A-0751-4420-AA69-2341C01F636E}" dt="2024-11-13T22:09:45.896" v="4822" actId="2696"/>
        <pc:sldMkLst>
          <pc:docMk/>
          <pc:sldMk cId="2468775675" sldId="1196"/>
        </pc:sldMkLst>
        <pc:spChg chg="mod">
          <ac:chgData name="Alfred Asterjadhi" userId="39de57b9-85c0-4fd1-aaac-8ca2b6560ad0" providerId="ADAL" clId="{BFE2FB3A-0751-4420-AA69-2341C01F636E}" dt="2024-11-13T22:03:47.301" v="4776"/>
          <ac:spMkLst>
            <pc:docMk/>
            <pc:sldMk cId="2468775675" sldId="1196"/>
            <ac:spMk id="3" creationId="{980980E1-DDDE-51AD-6471-D55C09D4516C}"/>
          </ac:spMkLst>
        </pc:spChg>
      </pc:sldChg>
      <pc:sldChg chg="modSp add mod">
        <pc:chgData name="Alfred Asterjadhi" userId="39de57b9-85c0-4fd1-aaac-8ca2b6560ad0" providerId="ADAL" clId="{BFE2FB3A-0751-4420-AA69-2341C01F636E}" dt="2024-11-14T23:19:06.385" v="10361"/>
        <pc:sldMkLst>
          <pc:docMk/>
          <pc:sldMk cId="71556647" sldId="1197"/>
        </pc:sldMkLst>
        <pc:spChg chg="mod">
          <ac:chgData name="Alfred Asterjadhi" userId="39de57b9-85c0-4fd1-aaac-8ca2b6560ad0" providerId="ADAL" clId="{BFE2FB3A-0751-4420-AA69-2341C01F636E}" dt="2024-11-14T02:02:44.115" v="5204" actId="20577"/>
          <ac:spMkLst>
            <pc:docMk/>
            <pc:sldMk cId="71556647" sldId="1197"/>
            <ac:spMk id="2" creationId="{8A6906DE-832D-9575-DE04-98102BF630BD}"/>
          </ac:spMkLst>
        </pc:spChg>
        <pc:spChg chg="mod">
          <ac:chgData name="Alfred Asterjadhi" userId="39de57b9-85c0-4fd1-aaac-8ca2b6560ad0" providerId="ADAL" clId="{BFE2FB3A-0751-4420-AA69-2341C01F636E}" dt="2024-11-14T23:19:06.385" v="10361"/>
          <ac:spMkLst>
            <pc:docMk/>
            <pc:sldMk cId="71556647" sldId="1197"/>
            <ac:spMk id="3" creationId="{980980E1-DDDE-51AD-6471-D55C09D4516C}"/>
          </ac:spMkLst>
        </pc:spChg>
      </pc:sldChg>
      <pc:sldChg chg="modSp add mod">
        <pc:chgData name="Alfred Asterjadhi" userId="39de57b9-85c0-4fd1-aaac-8ca2b6560ad0" providerId="ADAL" clId="{BFE2FB3A-0751-4420-AA69-2341C01F636E}" dt="2024-11-14T23:20:37.267" v="10386"/>
        <pc:sldMkLst>
          <pc:docMk/>
          <pc:sldMk cId="3863714150" sldId="1198"/>
        </pc:sldMkLst>
        <pc:spChg chg="mod">
          <ac:chgData name="Alfred Asterjadhi" userId="39de57b9-85c0-4fd1-aaac-8ca2b6560ad0" providerId="ADAL" clId="{BFE2FB3A-0751-4420-AA69-2341C01F636E}" dt="2024-11-14T02:02:48.612" v="5206" actId="20577"/>
          <ac:spMkLst>
            <pc:docMk/>
            <pc:sldMk cId="3863714150" sldId="1198"/>
            <ac:spMk id="2" creationId="{8A6906DE-832D-9575-DE04-98102BF630BD}"/>
          </ac:spMkLst>
        </pc:spChg>
        <pc:spChg chg="mod">
          <ac:chgData name="Alfred Asterjadhi" userId="39de57b9-85c0-4fd1-aaac-8ca2b6560ad0" providerId="ADAL" clId="{BFE2FB3A-0751-4420-AA69-2341C01F636E}" dt="2024-11-14T23:20:37.267" v="10386"/>
          <ac:spMkLst>
            <pc:docMk/>
            <pc:sldMk cId="3863714150" sldId="1198"/>
            <ac:spMk id="3" creationId="{980980E1-DDDE-51AD-6471-D55C09D4516C}"/>
          </ac:spMkLst>
        </pc:spChg>
      </pc:sldChg>
      <pc:sldChg chg="addSp modSp add mod">
        <pc:chgData name="Alfred Asterjadhi" userId="39de57b9-85c0-4fd1-aaac-8ca2b6560ad0" providerId="ADAL" clId="{BFE2FB3A-0751-4420-AA69-2341C01F636E}" dt="2024-11-15T00:12:18.027" v="10619"/>
        <pc:sldMkLst>
          <pc:docMk/>
          <pc:sldMk cId="1345570362" sldId="1199"/>
        </pc:sldMkLst>
        <pc:spChg chg="mod">
          <ac:chgData name="Alfred Asterjadhi" userId="39de57b9-85c0-4fd1-aaac-8ca2b6560ad0" providerId="ADAL" clId="{BFE2FB3A-0751-4420-AA69-2341C01F636E}" dt="2024-11-14T02:03:10.513" v="5215" actId="20577"/>
          <ac:spMkLst>
            <pc:docMk/>
            <pc:sldMk cId="1345570362" sldId="1199"/>
            <ac:spMk id="2" creationId="{8A6906DE-832D-9575-DE04-98102BF630BD}"/>
          </ac:spMkLst>
        </pc:spChg>
        <pc:spChg chg="mod">
          <ac:chgData name="Alfred Asterjadhi" userId="39de57b9-85c0-4fd1-aaac-8ca2b6560ad0" providerId="ADAL" clId="{BFE2FB3A-0751-4420-AA69-2341C01F636E}" dt="2024-11-15T00:12:18.027" v="10619"/>
          <ac:spMkLst>
            <pc:docMk/>
            <pc:sldMk cId="1345570362" sldId="1199"/>
            <ac:spMk id="3" creationId="{980980E1-DDDE-51AD-6471-D55C09D4516C}"/>
          </ac:spMkLst>
        </pc:spChg>
        <pc:spChg chg="add mod">
          <ac:chgData name="Alfred Asterjadhi" userId="39de57b9-85c0-4fd1-aaac-8ca2b6560ad0" providerId="ADAL" clId="{BFE2FB3A-0751-4420-AA69-2341C01F636E}" dt="2024-11-14T01:45:50.704" v="5085"/>
          <ac:spMkLst>
            <pc:docMk/>
            <pc:sldMk cId="1345570362" sldId="1199"/>
            <ac:spMk id="8" creationId="{05A04097-A391-7CED-3816-D4B2403C5B1A}"/>
          </ac:spMkLst>
        </pc:spChg>
        <pc:graphicFrameChg chg="add mod">
          <ac:chgData name="Alfred Asterjadhi" userId="39de57b9-85c0-4fd1-aaac-8ca2b6560ad0" providerId="ADAL" clId="{BFE2FB3A-0751-4420-AA69-2341C01F636E}" dt="2024-11-14T01:45:49.982" v="5084"/>
          <ac:graphicFrameMkLst>
            <pc:docMk/>
            <pc:sldMk cId="1345570362" sldId="1199"/>
            <ac:graphicFrameMk id="7" creationId="{AB363761-21E9-7EC3-4EEE-D014DF785838}"/>
          </ac:graphicFrameMkLst>
        </pc:graphicFrameChg>
      </pc:sldChg>
      <pc:sldChg chg="addSp modSp add mod">
        <pc:chgData name="Alfred Asterjadhi" userId="39de57b9-85c0-4fd1-aaac-8ca2b6560ad0" providerId="ADAL" clId="{BFE2FB3A-0751-4420-AA69-2341C01F636E}" dt="2024-11-15T00:13:25.285" v="10639"/>
        <pc:sldMkLst>
          <pc:docMk/>
          <pc:sldMk cId="353444053" sldId="1200"/>
        </pc:sldMkLst>
        <pc:spChg chg="mod">
          <ac:chgData name="Alfred Asterjadhi" userId="39de57b9-85c0-4fd1-aaac-8ca2b6560ad0" providerId="ADAL" clId="{BFE2FB3A-0751-4420-AA69-2341C01F636E}" dt="2024-11-14T02:03:14.561" v="5217" actId="20577"/>
          <ac:spMkLst>
            <pc:docMk/>
            <pc:sldMk cId="353444053" sldId="1200"/>
            <ac:spMk id="2" creationId="{8A6906DE-832D-9575-DE04-98102BF630BD}"/>
          </ac:spMkLst>
        </pc:spChg>
        <pc:spChg chg="mod">
          <ac:chgData name="Alfred Asterjadhi" userId="39de57b9-85c0-4fd1-aaac-8ca2b6560ad0" providerId="ADAL" clId="{BFE2FB3A-0751-4420-AA69-2341C01F636E}" dt="2024-11-15T00:13:25.285" v="10639"/>
          <ac:spMkLst>
            <pc:docMk/>
            <pc:sldMk cId="353444053" sldId="1200"/>
            <ac:spMk id="3" creationId="{980980E1-DDDE-51AD-6471-D55C09D4516C}"/>
          </ac:spMkLst>
        </pc:spChg>
        <pc:spChg chg="add mod">
          <ac:chgData name="Alfred Asterjadhi" userId="39de57b9-85c0-4fd1-aaac-8ca2b6560ad0" providerId="ADAL" clId="{BFE2FB3A-0751-4420-AA69-2341C01F636E}" dt="2024-11-14T01:46:52.572" v="5097"/>
          <ac:spMkLst>
            <pc:docMk/>
            <pc:sldMk cId="353444053" sldId="1200"/>
            <ac:spMk id="8" creationId="{62BF0EE8-9A77-F21E-72AE-7F039AA0BB5A}"/>
          </ac:spMkLst>
        </pc:spChg>
        <pc:graphicFrameChg chg="add mod">
          <ac:chgData name="Alfred Asterjadhi" userId="39de57b9-85c0-4fd1-aaac-8ca2b6560ad0" providerId="ADAL" clId="{BFE2FB3A-0751-4420-AA69-2341C01F636E}" dt="2024-11-14T01:46:51.988" v="5096"/>
          <ac:graphicFrameMkLst>
            <pc:docMk/>
            <pc:sldMk cId="353444053" sldId="1200"/>
            <ac:graphicFrameMk id="7" creationId="{B30A5C72-AAA5-682D-47CC-BF492307AC42}"/>
          </ac:graphicFrameMkLst>
        </pc:graphicFrameChg>
      </pc:sldChg>
      <pc:sldChg chg="modSp add mod">
        <pc:chgData name="Alfred Asterjadhi" userId="39de57b9-85c0-4fd1-aaac-8ca2b6560ad0" providerId="ADAL" clId="{BFE2FB3A-0751-4420-AA69-2341C01F636E}" dt="2024-11-15T00:15:29.495" v="10671"/>
        <pc:sldMkLst>
          <pc:docMk/>
          <pc:sldMk cId="3993041356" sldId="1201"/>
        </pc:sldMkLst>
        <pc:spChg chg="mod">
          <ac:chgData name="Alfred Asterjadhi" userId="39de57b9-85c0-4fd1-aaac-8ca2b6560ad0" providerId="ADAL" clId="{BFE2FB3A-0751-4420-AA69-2341C01F636E}" dt="2024-11-14T02:03:18.680" v="5219" actId="20577"/>
          <ac:spMkLst>
            <pc:docMk/>
            <pc:sldMk cId="3993041356" sldId="1201"/>
            <ac:spMk id="2" creationId="{8A6906DE-832D-9575-DE04-98102BF630BD}"/>
          </ac:spMkLst>
        </pc:spChg>
        <pc:spChg chg="mod">
          <ac:chgData name="Alfred Asterjadhi" userId="39de57b9-85c0-4fd1-aaac-8ca2b6560ad0" providerId="ADAL" clId="{BFE2FB3A-0751-4420-AA69-2341C01F636E}" dt="2024-11-15T00:15:29.495" v="10671"/>
          <ac:spMkLst>
            <pc:docMk/>
            <pc:sldMk cId="3993041356" sldId="1201"/>
            <ac:spMk id="3" creationId="{980980E1-DDDE-51AD-6471-D55C09D4516C}"/>
          </ac:spMkLst>
        </pc:spChg>
      </pc:sldChg>
      <pc:sldChg chg="modSp add mod">
        <pc:chgData name="Alfred Asterjadhi" userId="39de57b9-85c0-4fd1-aaac-8ca2b6560ad0" providerId="ADAL" clId="{BFE2FB3A-0751-4420-AA69-2341C01F636E}" dt="2024-11-15T00:18:41.703" v="10767"/>
        <pc:sldMkLst>
          <pc:docMk/>
          <pc:sldMk cId="2668649235" sldId="1202"/>
        </pc:sldMkLst>
        <pc:spChg chg="mod">
          <ac:chgData name="Alfred Asterjadhi" userId="39de57b9-85c0-4fd1-aaac-8ca2b6560ad0" providerId="ADAL" clId="{BFE2FB3A-0751-4420-AA69-2341C01F636E}" dt="2024-11-14T02:03:21.681" v="5221" actId="20577"/>
          <ac:spMkLst>
            <pc:docMk/>
            <pc:sldMk cId="2668649235" sldId="1202"/>
            <ac:spMk id="2" creationId="{8A6906DE-832D-9575-DE04-98102BF630BD}"/>
          </ac:spMkLst>
        </pc:spChg>
        <pc:spChg chg="mod">
          <ac:chgData name="Alfred Asterjadhi" userId="39de57b9-85c0-4fd1-aaac-8ca2b6560ad0" providerId="ADAL" clId="{BFE2FB3A-0751-4420-AA69-2341C01F636E}" dt="2024-11-15T00:18:41.703" v="10767"/>
          <ac:spMkLst>
            <pc:docMk/>
            <pc:sldMk cId="2668649235" sldId="1202"/>
            <ac:spMk id="3" creationId="{980980E1-DDDE-51AD-6471-D55C09D4516C}"/>
          </ac:spMkLst>
        </pc:spChg>
      </pc:sldChg>
      <pc:sldChg chg="modSp add mod">
        <pc:chgData name="Alfred Asterjadhi" userId="39de57b9-85c0-4fd1-aaac-8ca2b6560ad0" providerId="ADAL" clId="{BFE2FB3A-0751-4420-AA69-2341C01F636E}" dt="2024-11-15T00:20:28.943" v="10807"/>
        <pc:sldMkLst>
          <pc:docMk/>
          <pc:sldMk cId="1660404185" sldId="1203"/>
        </pc:sldMkLst>
        <pc:spChg chg="mod">
          <ac:chgData name="Alfred Asterjadhi" userId="39de57b9-85c0-4fd1-aaac-8ca2b6560ad0" providerId="ADAL" clId="{BFE2FB3A-0751-4420-AA69-2341C01F636E}" dt="2024-11-14T02:03:24.967" v="5223" actId="20577"/>
          <ac:spMkLst>
            <pc:docMk/>
            <pc:sldMk cId="1660404185" sldId="1203"/>
            <ac:spMk id="2" creationId="{8A6906DE-832D-9575-DE04-98102BF630BD}"/>
          </ac:spMkLst>
        </pc:spChg>
        <pc:spChg chg="mod">
          <ac:chgData name="Alfred Asterjadhi" userId="39de57b9-85c0-4fd1-aaac-8ca2b6560ad0" providerId="ADAL" clId="{BFE2FB3A-0751-4420-AA69-2341C01F636E}" dt="2024-11-15T00:20:28.943" v="10807"/>
          <ac:spMkLst>
            <pc:docMk/>
            <pc:sldMk cId="1660404185" sldId="1203"/>
            <ac:spMk id="3" creationId="{980980E1-DDDE-51AD-6471-D55C09D4516C}"/>
          </ac:spMkLst>
        </pc:spChg>
      </pc:sldChg>
      <pc:sldChg chg="modSp add mod">
        <pc:chgData name="Alfred Asterjadhi" userId="39de57b9-85c0-4fd1-aaac-8ca2b6560ad0" providerId="ADAL" clId="{BFE2FB3A-0751-4420-AA69-2341C01F636E}" dt="2024-12-10T00:12:02.007" v="14091" actId="13926"/>
        <pc:sldMkLst>
          <pc:docMk/>
          <pc:sldMk cId="2480711511" sldId="1204"/>
        </pc:sldMkLst>
        <pc:spChg chg="mod">
          <ac:chgData name="Alfred Asterjadhi" userId="39de57b9-85c0-4fd1-aaac-8ca2b6560ad0" providerId="ADAL" clId="{BFE2FB3A-0751-4420-AA69-2341C01F636E}" dt="2024-11-14T18:15:23.773" v="6185" actId="207"/>
          <ac:spMkLst>
            <pc:docMk/>
            <pc:sldMk cId="2480711511" sldId="1204"/>
            <ac:spMk id="2" creationId="{8A6906DE-832D-9575-DE04-98102BF630BD}"/>
          </ac:spMkLst>
        </pc:spChg>
        <pc:spChg chg="mod">
          <ac:chgData name="Alfred Asterjadhi" userId="39de57b9-85c0-4fd1-aaac-8ca2b6560ad0" providerId="ADAL" clId="{BFE2FB3A-0751-4420-AA69-2341C01F636E}" dt="2024-12-10T00:12:02.007" v="14091" actId="13926"/>
          <ac:spMkLst>
            <pc:docMk/>
            <pc:sldMk cId="2480711511" sldId="1204"/>
            <ac:spMk id="3" creationId="{980980E1-DDDE-51AD-6471-D55C09D4516C}"/>
          </ac:spMkLst>
        </pc:spChg>
      </pc:sldChg>
      <pc:sldChg chg="modSp add mod">
        <pc:chgData name="Alfred Asterjadhi" userId="39de57b9-85c0-4fd1-aaac-8ca2b6560ad0" providerId="ADAL" clId="{BFE2FB3A-0751-4420-AA69-2341C01F636E}" dt="2024-11-15T00:28:52.420" v="10971"/>
        <pc:sldMkLst>
          <pc:docMk/>
          <pc:sldMk cId="137461052" sldId="1205"/>
        </pc:sldMkLst>
        <pc:spChg chg="mod">
          <ac:chgData name="Alfred Asterjadhi" userId="39de57b9-85c0-4fd1-aaac-8ca2b6560ad0" providerId="ADAL" clId="{BFE2FB3A-0751-4420-AA69-2341C01F636E}" dt="2024-11-14T18:13:57.632" v="6152" actId="207"/>
          <ac:spMkLst>
            <pc:docMk/>
            <pc:sldMk cId="137461052" sldId="1205"/>
            <ac:spMk id="2" creationId="{8A6906DE-832D-9575-DE04-98102BF630BD}"/>
          </ac:spMkLst>
        </pc:spChg>
        <pc:spChg chg="mod">
          <ac:chgData name="Alfred Asterjadhi" userId="39de57b9-85c0-4fd1-aaac-8ca2b6560ad0" providerId="ADAL" clId="{BFE2FB3A-0751-4420-AA69-2341C01F636E}" dt="2024-11-15T00:28:52.420" v="10971"/>
          <ac:spMkLst>
            <pc:docMk/>
            <pc:sldMk cId="137461052" sldId="1205"/>
            <ac:spMk id="3" creationId="{980980E1-DDDE-51AD-6471-D55C09D4516C}"/>
          </ac:spMkLst>
        </pc:spChg>
      </pc:sldChg>
      <pc:sldChg chg="modSp add mod">
        <pc:chgData name="Alfred Asterjadhi" userId="39de57b9-85c0-4fd1-aaac-8ca2b6560ad0" providerId="ADAL" clId="{BFE2FB3A-0751-4420-AA69-2341C01F636E}" dt="2024-12-10T00:11:02.401" v="14074" actId="6549"/>
        <pc:sldMkLst>
          <pc:docMk/>
          <pc:sldMk cId="1501926846" sldId="1206"/>
        </pc:sldMkLst>
        <pc:spChg chg="mod">
          <ac:chgData name="Alfred Asterjadhi" userId="39de57b9-85c0-4fd1-aaac-8ca2b6560ad0" providerId="ADAL" clId="{BFE2FB3A-0751-4420-AA69-2341C01F636E}" dt="2024-11-14T02:03:33.596" v="5228" actId="20577"/>
          <ac:spMkLst>
            <pc:docMk/>
            <pc:sldMk cId="1501926846" sldId="1206"/>
            <ac:spMk id="2" creationId="{8A6906DE-832D-9575-DE04-98102BF630BD}"/>
          </ac:spMkLst>
        </pc:spChg>
        <pc:spChg chg="mod">
          <ac:chgData name="Alfred Asterjadhi" userId="39de57b9-85c0-4fd1-aaac-8ca2b6560ad0" providerId="ADAL" clId="{BFE2FB3A-0751-4420-AA69-2341C01F636E}" dt="2024-12-10T00:11:02.401" v="14074" actId="6549"/>
          <ac:spMkLst>
            <pc:docMk/>
            <pc:sldMk cId="1501926846" sldId="1206"/>
            <ac:spMk id="3" creationId="{980980E1-DDDE-51AD-6471-D55C09D4516C}"/>
          </ac:spMkLst>
        </pc:spChg>
      </pc:sldChg>
      <pc:sldChg chg="modSp add mod">
        <pc:chgData name="Alfred Asterjadhi" userId="39de57b9-85c0-4fd1-aaac-8ca2b6560ad0" providerId="ADAL" clId="{BFE2FB3A-0751-4420-AA69-2341C01F636E}" dt="2024-11-15T00:21:32.264" v="10839"/>
        <pc:sldMkLst>
          <pc:docMk/>
          <pc:sldMk cId="266275922" sldId="1207"/>
        </pc:sldMkLst>
        <pc:spChg chg="mod">
          <ac:chgData name="Alfred Asterjadhi" userId="39de57b9-85c0-4fd1-aaac-8ca2b6560ad0" providerId="ADAL" clId="{BFE2FB3A-0751-4420-AA69-2341C01F636E}" dt="2024-11-14T02:03:30.272" v="5226" actId="20577"/>
          <ac:spMkLst>
            <pc:docMk/>
            <pc:sldMk cId="266275922" sldId="1207"/>
            <ac:spMk id="2" creationId="{8A6906DE-832D-9575-DE04-98102BF630BD}"/>
          </ac:spMkLst>
        </pc:spChg>
        <pc:spChg chg="mod">
          <ac:chgData name="Alfred Asterjadhi" userId="39de57b9-85c0-4fd1-aaac-8ca2b6560ad0" providerId="ADAL" clId="{BFE2FB3A-0751-4420-AA69-2341C01F636E}" dt="2024-11-15T00:21:32.264" v="10839"/>
          <ac:spMkLst>
            <pc:docMk/>
            <pc:sldMk cId="266275922" sldId="1207"/>
            <ac:spMk id="3" creationId="{980980E1-DDDE-51AD-6471-D55C09D4516C}"/>
          </ac:spMkLst>
        </pc:spChg>
      </pc:sldChg>
      <pc:sldChg chg="modSp add mod">
        <pc:chgData name="Alfred Asterjadhi" userId="39de57b9-85c0-4fd1-aaac-8ca2b6560ad0" providerId="ADAL" clId="{BFE2FB3A-0751-4420-AA69-2341C01F636E}" dt="2024-11-14T22:45:11.140" v="9601"/>
        <pc:sldMkLst>
          <pc:docMk/>
          <pc:sldMk cId="117169806" sldId="1208"/>
        </pc:sldMkLst>
        <pc:spChg chg="mod">
          <ac:chgData name="Alfred Asterjadhi" userId="39de57b9-85c0-4fd1-aaac-8ca2b6560ad0" providerId="ADAL" clId="{BFE2FB3A-0751-4420-AA69-2341C01F636E}" dt="2024-11-14T20:14:28.547" v="7985" actId="20577"/>
          <ac:spMkLst>
            <pc:docMk/>
            <pc:sldMk cId="117169806" sldId="1208"/>
            <ac:spMk id="2" creationId="{8A6906DE-832D-9575-DE04-98102BF630BD}"/>
          </ac:spMkLst>
        </pc:spChg>
        <pc:spChg chg="mod">
          <ac:chgData name="Alfred Asterjadhi" userId="39de57b9-85c0-4fd1-aaac-8ca2b6560ad0" providerId="ADAL" clId="{BFE2FB3A-0751-4420-AA69-2341C01F636E}" dt="2024-11-14T22:45:11.140" v="9601"/>
          <ac:spMkLst>
            <pc:docMk/>
            <pc:sldMk cId="117169806" sldId="1208"/>
            <ac:spMk id="3" creationId="{980980E1-DDDE-51AD-6471-D55C09D4516C}"/>
          </ac:spMkLst>
        </pc:spChg>
      </pc:sldChg>
      <pc:sldChg chg="modSp add mod">
        <pc:chgData name="Alfred Asterjadhi" userId="39de57b9-85c0-4fd1-aaac-8ca2b6560ad0" providerId="ADAL" clId="{BFE2FB3A-0751-4420-AA69-2341C01F636E}" dt="2024-11-14T22:45:56.252" v="9618"/>
        <pc:sldMkLst>
          <pc:docMk/>
          <pc:sldMk cId="1488262262" sldId="1209"/>
        </pc:sldMkLst>
        <pc:spChg chg="mod">
          <ac:chgData name="Alfred Asterjadhi" userId="39de57b9-85c0-4fd1-aaac-8ca2b6560ad0" providerId="ADAL" clId="{BFE2FB3A-0751-4420-AA69-2341C01F636E}" dt="2024-11-14T20:14:29.820" v="7986" actId="20577"/>
          <ac:spMkLst>
            <pc:docMk/>
            <pc:sldMk cId="1488262262" sldId="1209"/>
            <ac:spMk id="2" creationId="{8A6906DE-832D-9575-DE04-98102BF630BD}"/>
          </ac:spMkLst>
        </pc:spChg>
        <pc:spChg chg="mod">
          <ac:chgData name="Alfred Asterjadhi" userId="39de57b9-85c0-4fd1-aaac-8ca2b6560ad0" providerId="ADAL" clId="{BFE2FB3A-0751-4420-AA69-2341C01F636E}" dt="2024-11-14T22:45:56.252" v="9618"/>
          <ac:spMkLst>
            <pc:docMk/>
            <pc:sldMk cId="1488262262" sldId="1209"/>
            <ac:spMk id="3" creationId="{980980E1-DDDE-51AD-6471-D55C09D4516C}"/>
          </ac:spMkLst>
        </pc:spChg>
      </pc:sldChg>
      <pc:sldChg chg="modSp add mod">
        <pc:chgData name="Alfred Asterjadhi" userId="39de57b9-85c0-4fd1-aaac-8ca2b6560ad0" providerId="ADAL" clId="{BFE2FB3A-0751-4420-AA69-2341C01F636E}" dt="2024-11-14T22:46:37.270" v="9641"/>
        <pc:sldMkLst>
          <pc:docMk/>
          <pc:sldMk cId="4149314941" sldId="1210"/>
        </pc:sldMkLst>
        <pc:spChg chg="mod">
          <ac:chgData name="Alfred Asterjadhi" userId="39de57b9-85c0-4fd1-aaac-8ca2b6560ad0" providerId="ADAL" clId="{BFE2FB3A-0751-4420-AA69-2341C01F636E}" dt="2024-11-14T20:14:31.159" v="7987" actId="20577"/>
          <ac:spMkLst>
            <pc:docMk/>
            <pc:sldMk cId="4149314941" sldId="1210"/>
            <ac:spMk id="2" creationId="{8A6906DE-832D-9575-DE04-98102BF630BD}"/>
          </ac:spMkLst>
        </pc:spChg>
        <pc:spChg chg="mod">
          <ac:chgData name="Alfred Asterjadhi" userId="39de57b9-85c0-4fd1-aaac-8ca2b6560ad0" providerId="ADAL" clId="{BFE2FB3A-0751-4420-AA69-2341C01F636E}" dt="2024-11-14T22:46:37.270" v="9641"/>
          <ac:spMkLst>
            <pc:docMk/>
            <pc:sldMk cId="4149314941" sldId="1210"/>
            <ac:spMk id="3" creationId="{980980E1-DDDE-51AD-6471-D55C09D4516C}"/>
          </ac:spMkLst>
        </pc:spChg>
      </pc:sldChg>
      <pc:sldChg chg="modSp add mod">
        <pc:chgData name="Alfred Asterjadhi" userId="39de57b9-85c0-4fd1-aaac-8ca2b6560ad0" providerId="ADAL" clId="{BFE2FB3A-0751-4420-AA69-2341C01F636E}" dt="2024-11-14T22:47:27.349" v="9662"/>
        <pc:sldMkLst>
          <pc:docMk/>
          <pc:sldMk cId="1327713674" sldId="1211"/>
        </pc:sldMkLst>
        <pc:spChg chg="mod">
          <ac:chgData name="Alfred Asterjadhi" userId="39de57b9-85c0-4fd1-aaac-8ca2b6560ad0" providerId="ADAL" clId="{BFE2FB3A-0751-4420-AA69-2341C01F636E}" dt="2024-11-14T20:14:33.107" v="7988" actId="20577"/>
          <ac:spMkLst>
            <pc:docMk/>
            <pc:sldMk cId="1327713674" sldId="1211"/>
            <ac:spMk id="2" creationId="{8A6906DE-832D-9575-DE04-98102BF630BD}"/>
          </ac:spMkLst>
        </pc:spChg>
        <pc:spChg chg="mod">
          <ac:chgData name="Alfred Asterjadhi" userId="39de57b9-85c0-4fd1-aaac-8ca2b6560ad0" providerId="ADAL" clId="{BFE2FB3A-0751-4420-AA69-2341C01F636E}" dt="2024-11-14T22:47:27.349" v="9662"/>
          <ac:spMkLst>
            <pc:docMk/>
            <pc:sldMk cId="1327713674" sldId="1211"/>
            <ac:spMk id="3" creationId="{980980E1-DDDE-51AD-6471-D55C09D4516C}"/>
          </ac:spMkLst>
        </pc:spChg>
      </pc:sldChg>
      <pc:sldChg chg="modSp add mod">
        <pc:chgData name="Alfred Asterjadhi" userId="39de57b9-85c0-4fd1-aaac-8ca2b6560ad0" providerId="ADAL" clId="{BFE2FB3A-0751-4420-AA69-2341C01F636E}" dt="2024-11-14T22:48:35.870" v="9685"/>
        <pc:sldMkLst>
          <pc:docMk/>
          <pc:sldMk cId="1029637104" sldId="1212"/>
        </pc:sldMkLst>
        <pc:spChg chg="mod">
          <ac:chgData name="Alfred Asterjadhi" userId="39de57b9-85c0-4fd1-aaac-8ca2b6560ad0" providerId="ADAL" clId="{BFE2FB3A-0751-4420-AA69-2341C01F636E}" dt="2024-11-14T20:14:35.025" v="7989" actId="20577"/>
          <ac:spMkLst>
            <pc:docMk/>
            <pc:sldMk cId="1029637104" sldId="1212"/>
            <ac:spMk id="2" creationId="{8A6906DE-832D-9575-DE04-98102BF630BD}"/>
          </ac:spMkLst>
        </pc:spChg>
        <pc:spChg chg="mod">
          <ac:chgData name="Alfred Asterjadhi" userId="39de57b9-85c0-4fd1-aaac-8ca2b6560ad0" providerId="ADAL" clId="{BFE2FB3A-0751-4420-AA69-2341C01F636E}" dt="2024-11-14T22:48:35.870" v="9685"/>
          <ac:spMkLst>
            <pc:docMk/>
            <pc:sldMk cId="1029637104" sldId="1212"/>
            <ac:spMk id="3" creationId="{980980E1-DDDE-51AD-6471-D55C09D4516C}"/>
          </ac:spMkLst>
        </pc:spChg>
      </pc:sldChg>
      <pc:sldChg chg="modSp add mod">
        <pc:chgData name="Alfred Asterjadhi" userId="39de57b9-85c0-4fd1-aaac-8ca2b6560ad0" providerId="ADAL" clId="{BFE2FB3A-0751-4420-AA69-2341C01F636E}" dt="2024-11-14T22:49:15.174" v="9707"/>
        <pc:sldMkLst>
          <pc:docMk/>
          <pc:sldMk cId="403437819" sldId="1213"/>
        </pc:sldMkLst>
        <pc:spChg chg="mod">
          <ac:chgData name="Alfred Asterjadhi" userId="39de57b9-85c0-4fd1-aaac-8ca2b6560ad0" providerId="ADAL" clId="{BFE2FB3A-0751-4420-AA69-2341C01F636E}" dt="2024-11-14T20:14:37.074" v="7990" actId="20577"/>
          <ac:spMkLst>
            <pc:docMk/>
            <pc:sldMk cId="403437819" sldId="1213"/>
            <ac:spMk id="2" creationId="{8A6906DE-832D-9575-DE04-98102BF630BD}"/>
          </ac:spMkLst>
        </pc:spChg>
        <pc:spChg chg="mod">
          <ac:chgData name="Alfred Asterjadhi" userId="39de57b9-85c0-4fd1-aaac-8ca2b6560ad0" providerId="ADAL" clId="{BFE2FB3A-0751-4420-AA69-2341C01F636E}" dt="2024-11-14T22:49:15.174" v="9707"/>
          <ac:spMkLst>
            <pc:docMk/>
            <pc:sldMk cId="403437819" sldId="1213"/>
            <ac:spMk id="3" creationId="{980980E1-DDDE-51AD-6471-D55C09D4516C}"/>
          </ac:spMkLst>
        </pc:spChg>
      </pc:sldChg>
      <pc:sldChg chg="modSp add mod">
        <pc:chgData name="Alfred Asterjadhi" userId="39de57b9-85c0-4fd1-aaac-8ca2b6560ad0" providerId="ADAL" clId="{BFE2FB3A-0751-4420-AA69-2341C01F636E}" dt="2024-11-14T22:50:07.874" v="9741"/>
        <pc:sldMkLst>
          <pc:docMk/>
          <pc:sldMk cId="398685428" sldId="1214"/>
        </pc:sldMkLst>
        <pc:spChg chg="mod">
          <ac:chgData name="Alfred Asterjadhi" userId="39de57b9-85c0-4fd1-aaac-8ca2b6560ad0" providerId="ADAL" clId="{BFE2FB3A-0751-4420-AA69-2341C01F636E}" dt="2024-11-14T20:14:39.419" v="7991" actId="20577"/>
          <ac:spMkLst>
            <pc:docMk/>
            <pc:sldMk cId="398685428" sldId="1214"/>
            <ac:spMk id="2" creationId="{8A6906DE-832D-9575-DE04-98102BF630BD}"/>
          </ac:spMkLst>
        </pc:spChg>
        <pc:spChg chg="mod">
          <ac:chgData name="Alfred Asterjadhi" userId="39de57b9-85c0-4fd1-aaac-8ca2b6560ad0" providerId="ADAL" clId="{BFE2FB3A-0751-4420-AA69-2341C01F636E}" dt="2024-11-14T22:50:07.874" v="9741"/>
          <ac:spMkLst>
            <pc:docMk/>
            <pc:sldMk cId="398685428" sldId="1214"/>
            <ac:spMk id="3" creationId="{980980E1-DDDE-51AD-6471-D55C09D4516C}"/>
          </ac:spMkLst>
        </pc:spChg>
      </pc:sldChg>
      <pc:sldChg chg="modSp add mod">
        <pc:chgData name="Alfred Asterjadhi" userId="39de57b9-85c0-4fd1-aaac-8ca2b6560ad0" providerId="ADAL" clId="{BFE2FB3A-0751-4420-AA69-2341C01F636E}" dt="2024-11-15T00:41:44.255" v="11100"/>
        <pc:sldMkLst>
          <pc:docMk/>
          <pc:sldMk cId="505074179" sldId="1215"/>
        </pc:sldMkLst>
        <pc:spChg chg="mod">
          <ac:chgData name="Alfred Asterjadhi" userId="39de57b9-85c0-4fd1-aaac-8ca2b6560ad0" providerId="ADAL" clId="{BFE2FB3A-0751-4420-AA69-2341C01F636E}" dt="2024-11-14T18:31:30.387" v="6570" actId="207"/>
          <ac:spMkLst>
            <pc:docMk/>
            <pc:sldMk cId="505074179" sldId="1215"/>
            <ac:spMk id="2" creationId="{8A6906DE-832D-9575-DE04-98102BF630BD}"/>
          </ac:spMkLst>
        </pc:spChg>
        <pc:spChg chg="mod">
          <ac:chgData name="Alfred Asterjadhi" userId="39de57b9-85c0-4fd1-aaac-8ca2b6560ad0" providerId="ADAL" clId="{BFE2FB3A-0751-4420-AA69-2341C01F636E}" dt="2024-11-15T00:41:44.255" v="11100"/>
          <ac:spMkLst>
            <pc:docMk/>
            <pc:sldMk cId="505074179" sldId="1215"/>
            <ac:spMk id="3" creationId="{980980E1-DDDE-51AD-6471-D55C09D4516C}"/>
          </ac:spMkLst>
        </pc:spChg>
      </pc:sldChg>
      <pc:sldChg chg="modSp add mod">
        <pc:chgData name="Alfred Asterjadhi" userId="39de57b9-85c0-4fd1-aaac-8ca2b6560ad0" providerId="ADAL" clId="{BFE2FB3A-0751-4420-AA69-2341C01F636E}" dt="2024-12-10T00:12:42.252" v="14120" actId="13926"/>
        <pc:sldMkLst>
          <pc:docMk/>
          <pc:sldMk cId="325585519" sldId="1216"/>
        </pc:sldMkLst>
        <pc:spChg chg="mod">
          <ac:chgData name="Alfred Asterjadhi" userId="39de57b9-85c0-4fd1-aaac-8ca2b6560ad0" providerId="ADAL" clId="{BFE2FB3A-0751-4420-AA69-2341C01F636E}" dt="2024-11-14T18:37:24.175" v="6747" actId="207"/>
          <ac:spMkLst>
            <pc:docMk/>
            <pc:sldMk cId="325585519" sldId="1216"/>
            <ac:spMk id="2" creationId="{8A6906DE-832D-9575-DE04-98102BF630BD}"/>
          </ac:spMkLst>
        </pc:spChg>
        <pc:spChg chg="mod">
          <ac:chgData name="Alfred Asterjadhi" userId="39de57b9-85c0-4fd1-aaac-8ca2b6560ad0" providerId="ADAL" clId="{BFE2FB3A-0751-4420-AA69-2341C01F636E}" dt="2024-12-10T00:12:42.252" v="14120" actId="13926"/>
          <ac:spMkLst>
            <pc:docMk/>
            <pc:sldMk cId="325585519" sldId="1216"/>
            <ac:spMk id="3" creationId="{980980E1-DDDE-51AD-6471-D55C09D4516C}"/>
          </ac:spMkLst>
        </pc:spChg>
      </pc:sldChg>
      <pc:sldChg chg="modSp add mod">
        <pc:chgData name="Alfred Asterjadhi" userId="39de57b9-85c0-4fd1-aaac-8ca2b6560ad0" providerId="ADAL" clId="{BFE2FB3A-0751-4420-AA69-2341C01F636E}" dt="2024-11-15T00:47:40.140" v="11224"/>
        <pc:sldMkLst>
          <pc:docMk/>
          <pc:sldMk cId="2214454531" sldId="1217"/>
        </pc:sldMkLst>
        <pc:spChg chg="mod">
          <ac:chgData name="Alfred Asterjadhi" userId="39de57b9-85c0-4fd1-aaac-8ca2b6560ad0" providerId="ADAL" clId="{BFE2FB3A-0751-4420-AA69-2341C01F636E}" dt="2024-11-14T18:34:35.300" v="6635" actId="207"/>
          <ac:spMkLst>
            <pc:docMk/>
            <pc:sldMk cId="2214454531" sldId="1217"/>
            <ac:spMk id="2" creationId="{8A6906DE-832D-9575-DE04-98102BF630BD}"/>
          </ac:spMkLst>
        </pc:spChg>
        <pc:spChg chg="mod">
          <ac:chgData name="Alfred Asterjadhi" userId="39de57b9-85c0-4fd1-aaac-8ca2b6560ad0" providerId="ADAL" clId="{BFE2FB3A-0751-4420-AA69-2341C01F636E}" dt="2024-11-15T00:47:40.140" v="11224"/>
          <ac:spMkLst>
            <pc:docMk/>
            <pc:sldMk cId="2214454531" sldId="1217"/>
            <ac:spMk id="3" creationId="{980980E1-DDDE-51AD-6471-D55C09D4516C}"/>
          </ac:spMkLst>
        </pc:spChg>
      </pc:sldChg>
      <pc:sldChg chg="modSp add mod">
        <pc:chgData name="Alfred Asterjadhi" userId="39de57b9-85c0-4fd1-aaac-8ca2b6560ad0" providerId="ADAL" clId="{BFE2FB3A-0751-4420-AA69-2341C01F636E}" dt="2024-11-15T00:50:05.625" v="11277"/>
        <pc:sldMkLst>
          <pc:docMk/>
          <pc:sldMk cId="2746704080" sldId="1218"/>
        </pc:sldMkLst>
        <pc:spChg chg="mod">
          <ac:chgData name="Alfred Asterjadhi" userId="39de57b9-85c0-4fd1-aaac-8ca2b6560ad0" providerId="ADAL" clId="{BFE2FB3A-0751-4420-AA69-2341C01F636E}" dt="2024-11-14T18:37:43.853" v="6748" actId="207"/>
          <ac:spMkLst>
            <pc:docMk/>
            <pc:sldMk cId="2746704080" sldId="1218"/>
            <ac:spMk id="2" creationId="{8A6906DE-832D-9575-DE04-98102BF630BD}"/>
          </ac:spMkLst>
        </pc:spChg>
        <pc:spChg chg="mod">
          <ac:chgData name="Alfred Asterjadhi" userId="39de57b9-85c0-4fd1-aaac-8ca2b6560ad0" providerId="ADAL" clId="{BFE2FB3A-0751-4420-AA69-2341C01F636E}" dt="2024-11-15T00:50:05.625" v="11277"/>
          <ac:spMkLst>
            <pc:docMk/>
            <pc:sldMk cId="2746704080" sldId="1218"/>
            <ac:spMk id="3" creationId="{980980E1-DDDE-51AD-6471-D55C09D4516C}"/>
          </ac:spMkLst>
        </pc:spChg>
      </pc:sldChg>
      <pc:sldChg chg="modSp add mod">
        <pc:chgData name="Alfred Asterjadhi" userId="39de57b9-85c0-4fd1-aaac-8ca2b6560ad0" providerId="ADAL" clId="{BFE2FB3A-0751-4420-AA69-2341C01F636E}" dt="2024-11-15T00:52:26.379" v="11298"/>
        <pc:sldMkLst>
          <pc:docMk/>
          <pc:sldMk cId="3518274844" sldId="1219"/>
        </pc:sldMkLst>
        <pc:spChg chg="mod">
          <ac:chgData name="Alfred Asterjadhi" userId="39de57b9-85c0-4fd1-aaac-8ca2b6560ad0" providerId="ADAL" clId="{BFE2FB3A-0751-4420-AA69-2341C01F636E}" dt="2024-11-14T20:07:37.399" v="7880" actId="207"/>
          <ac:spMkLst>
            <pc:docMk/>
            <pc:sldMk cId="3518274844" sldId="1219"/>
            <ac:spMk id="2" creationId="{8A6906DE-832D-9575-DE04-98102BF630BD}"/>
          </ac:spMkLst>
        </pc:spChg>
        <pc:spChg chg="mod">
          <ac:chgData name="Alfred Asterjadhi" userId="39de57b9-85c0-4fd1-aaac-8ca2b6560ad0" providerId="ADAL" clId="{BFE2FB3A-0751-4420-AA69-2341C01F636E}" dt="2024-11-15T00:52:26.379" v="11298"/>
          <ac:spMkLst>
            <pc:docMk/>
            <pc:sldMk cId="3518274844" sldId="1219"/>
            <ac:spMk id="3" creationId="{980980E1-DDDE-51AD-6471-D55C09D4516C}"/>
          </ac:spMkLst>
        </pc:spChg>
      </pc:sldChg>
      <pc:sldChg chg="modSp add mod">
        <pc:chgData name="Alfred Asterjadhi" userId="39de57b9-85c0-4fd1-aaac-8ca2b6560ad0" providerId="ADAL" clId="{BFE2FB3A-0751-4420-AA69-2341C01F636E}" dt="2024-11-14T22:52:39.096" v="9826"/>
        <pc:sldMkLst>
          <pc:docMk/>
          <pc:sldMk cId="2539129622" sldId="1220"/>
        </pc:sldMkLst>
        <pc:spChg chg="mod">
          <ac:chgData name="Alfred Asterjadhi" userId="39de57b9-85c0-4fd1-aaac-8ca2b6560ad0" providerId="ADAL" clId="{BFE2FB3A-0751-4420-AA69-2341C01F636E}" dt="2024-11-14T22:51:22.544" v="9781" actId="207"/>
          <ac:spMkLst>
            <pc:docMk/>
            <pc:sldMk cId="2539129622" sldId="1220"/>
            <ac:spMk id="2" creationId="{8A6906DE-832D-9575-DE04-98102BF630BD}"/>
          </ac:spMkLst>
        </pc:spChg>
        <pc:spChg chg="mod">
          <ac:chgData name="Alfred Asterjadhi" userId="39de57b9-85c0-4fd1-aaac-8ca2b6560ad0" providerId="ADAL" clId="{BFE2FB3A-0751-4420-AA69-2341C01F636E}" dt="2024-11-14T22:52:39.096" v="9826"/>
          <ac:spMkLst>
            <pc:docMk/>
            <pc:sldMk cId="2539129622" sldId="1220"/>
            <ac:spMk id="3" creationId="{980980E1-DDDE-51AD-6471-D55C09D4516C}"/>
          </ac:spMkLst>
        </pc:spChg>
      </pc:sldChg>
      <pc:sldChg chg="modSp add mod">
        <pc:chgData name="Alfred Asterjadhi" userId="39de57b9-85c0-4fd1-aaac-8ca2b6560ad0" providerId="ADAL" clId="{BFE2FB3A-0751-4420-AA69-2341C01F636E}" dt="2024-11-15T17:24:59.487" v="11677" actId="20577"/>
        <pc:sldMkLst>
          <pc:docMk/>
          <pc:sldMk cId="2963226365" sldId="1221"/>
        </pc:sldMkLst>
        <pc:spChg chg="mod">
          <ac:chgData name="Alfred Asterjadhi" userId="39de57b9-85c0-4fd1-aaac-8ca2b6560ad0" providerId="ADAL" clId="{BFE2FB3A-0751-4420-AA69-2341C01F636E}" dt="2024-11-14T20:16:56.767" v="8030" actId="207"/>
          <ac:spMkLst>
            <pc:docMk/>
            <pc:sldMk cId="2963226365" sldId="1221"/>
            <ac:spMk id="2" creationId="{8A6906DE-832D-9575-DE04-98102BF630BD}"/>
          </ac:spMkLst>
        </pc:spChg>
        <pc:spChg chg="mod">
          <ac:chgData name="Alfred Asterjadhi" userId="39de57b9-85c0-4fd1-aaac-8ca2b6560ad0" providerId="ADAL" clId="{BFE2FB3A-0751-4420-AA69-2341C01F636E}" dt="2024-11-15T17:24:59.487" v="11677" actId="20577"/>
          <ac:spMkLst>
            <pc:docMk/>
            <pc:sldMk cId="2963226365" sldId="1221"/>
            <ac:spMk id="3" creationId="{980980E1-DDDE-51AD-6471-D55C09D4516C}"/>
          </ac:spMkLst>
        </pc:spChg>
      </pc:sldChg>
      <pc:sldChg chg="modSp add mod">
        <pc:chgData name="Alfred Asterjadhi" userId="39de57b9-85c0-4fd1-aaac-8ca2b6560ad0" providerId="ADAL" clId="{BFE2FB3A-0751-4420-AA69-2341C01F636E}" dt="2024-11-15T17:24:53.963" v="11675" actId="20577"/>
        <pc:sldMkLst>
          <pc:docMk/>
          <pc:sldMk cId="2450792732" sldId="1222"/>
        </pc:sldMkLst>
        <pc:spChg chg="mod">
          <ac:chgData name="Alfred Asterjadhi" userId="39de57b9-85c0-4fd1-aaac-8ca2b6560ad0" providerId="ADAL" clId="{BFE2FB3A-0751-4420-AA69-2341C01F636E}" dt="2024-11-14T20:16:54.611" v="8029" actId="207"/>
          <ac:spMkLst>
            <pc:docMk/>
            <pc:sldMk cId="2450792732" sldId="1222"/>
            <ac:spMk id="2" creationId="{8A6906DE-832D-9575-DE04-98102BF630BD}"/>
          </ac:spMkLst>
        </pc:spChg>
        <pc:spChg chg="mod">
          <ac:chgData name="Alfred Asterjadhi" userId="39de57b9-85c0-4fd1-aaac-8ca2b6560ad0" providerId="ADAL" clId="{BFE2FB3A-0751-4420-AA69-2341C01F636E}" dt="2024-11-15T17:24:53.963" v="11675" actId="20577"/>
          <ac:spMkLst>
            <pc:docMk/>
            <pc:sldMk cId="2450792732" sldId="1222"/>
            <ac:spMk id="3" creationId="{980980E1-DDDE-51AD-6471-D55C09D4516C}"/>
          </ac:spMkLst>
        </pc:spChg>
      </pc:sldChg>
      <pc:sldChg chg="modSp add mod">
        <pc:chgData name="Alfred Asterjadhi" userId="39de57b9-85c0-4fd1-aaac-8ca2b6560ad0" providerId="ADAL" clId="{BFE2FB3A-0751-4420-AA69-2341C01F636E}" dt="2024-11-15T00:54:59.960" v="11357"/>
        <pc:sldMkLst>
          <pc:docMk/>
          <pc:sldMk cId="3997114811" sldId="1223"/>
        </pc:sldMkLst>
        <pc:spChg chg="mod">
          <ac:chgData name="Alfred Asterjadhi" userId="39de57b9-85c0-4fd1-aaac-8ca2b6560ad0" providerId="ADAL" clId="{BFE2FB3A-0751-4420-AA69-2341C01F636E}" dt="2024-11-14T20:15:50.784" v="8009" actId="207"/>
          <ac:spMkLst>
            <pc:docMk/>
            <pc:sldMk cId="3997114811" sldId="1223"/>
            <ac:spMk id="2" creationId="{8A6906DE-832D-9575-DE04-98102BF630BD}"/>
          </ac:spMkLst>
        </pc:spChg>
        <pc:spChg chg="mod">
          <ac:chgData name="Alfred Asterjadhi" userId="39de57b9-85c0-4fd1-aaac-8ca2b6560ad0" providerId="ADAL" clId="{BFE2FB3A-0751-4420-AA69-2341C01F636E}" dt="2024-11-15T00:54:59.960" v="11357"/>
          <ac:spMkLst>
            <pc:docMk/>
            <pc:sldMk cId="3997114811" sldId="1223"/>
            <ac:spMk id="3" creationId="{980980E1-DDDE-51AD-6471-D55C09D4516C}"/>
          </ac:spMkLst>
        </pc:spChg>
      </pc:sldChg>
      <pc:sldChg chg="modSp add mod">
        <pc:chgData name="Alfred Asterjadhi" userId="39de57b9-85c0-4fd1-aaac-8ca2b6560ad0" providerId="ADAL" clId="{BFE2FB3A-0751-4420-AA69-2341C01F636E}" dt="2024-11-15T00:53:35.021" v="11318"/>
        <pc:sldMkLst>
          <pc:docMk/>
          <pc:sldMk cId="1980251652" sldId="1224"/>
        </pc:sldMkLst>
        <pc:spChg chg="mod">
          <ac:chgData name="Alfred Asterjadhi" userId="39de57b9-85c0-4fd1-aaac-8ca2b6560ad0" providerId="ADAL" clId="{BFE2FB3A-0751-4420-AA69-2341C01F636E}" dt="2024-11-14T20:08:38.721" v="7912" actId="207"/>
          <ac:spMkLst>
            <pc:docMk/>
            <pc:sldMk cId="1980251652" sldId="1224"/>
            <ac:spMk id="2" creationId="{8A6906DE-832D-9575-DE04-98102BF630BD}"/>
          </ac:spMkLst>
        </pc:spChg>
        <pc:spChg chg="mod">
          <ac:chgData name="Alfred Asterjadhi" userId="39de57b9-85c0-4fd1-aaac-8ca2b6560ad0" providerId="ADAL" clId="{BFE2FB3A-0751-4420-AA69-2341C01F636E}" dt="2024-11-15T00:53:35.021" v="11318"/>
          <ac:spMkLst>
            <pc:docMk/>
            <pc:sldMk cId="1980251652" sldId="1224"/>
            <ac:spMk id="3" creationId="{980980E1-DDDE-51AD-6471-D55C09D4516C}"/>
          </ac:spMkLst>
        </pc:spChg>
      </pc:sldChg>
      <pc:sldChg chg="modSp add del mod">
        <pc:chgData name="Alfred Asterjadhi" userId="39de57b9-85c0-4fd1-aaac-8ca2b6560ad0" providerId="ADAL" clId="{BFE2FB3A-0751-4420-AA69-2341C01F636E}" dt="2024-11-14T20:24:33.502" v="8155" actId="47"/>
        <pc:sldMkLst>
          <pc:docMk/>
          <pc:sldMk cId="4124113813" sldId="1225"/>
        </pc:sldMkLst>
        <pc:spChg chg="mod">
          <ac:chgData name="Alfred Asterjadhi" userId="39de57b9-85c0-4fd1-aaac-8ca2b6560ad0" providerId="ADAL" clId="{BFE2FB3A-0751-4420-AA69-2341C01F636E}" dt="2024-11-14T20:14:53.135" v="7995" actId="20577"/>
          <ac:spMkLst>
            <pc:docMk/>
            <pc:sldMk cId="4124113813" sldId="1225"/>
            <ac:spMk id="2" creationId="{8A6906DE-832D-9575-DE04-98102BF630BD}"/>
          </ac:spMkLst>
        </pc:spChg>
      </pc:sldChg>
      <pc:sldChg chg="modSp add mod">
        <pc:chgData name="Alfred Asterjadhi" userId="39de57b9-85c0-4fd1-aaac-8ca2b6560ad0" providerId="ADAL" clId="{BFE2FB3A-0751-4420-AA69-2341C01F636E}" dt="2024-11-14T22:53:22.371" v="9883" actId="20577"/>
        <pc:sldMkLst>
          <pc:docMk/>
          <pc:sldMk cId="2747154569" sldId="1226"/>
        </pc:sldMkLst>
        <pc:spChg chg="mod">
          <ac:chgData name="Alfred Asterjadhi" userId="39de57b9-85c0-4fd1-aaac-8ca2b6560ad0" providerId="ADAL" clId="{BFE2FB3A-0751-4420-AA69-2341C01F636E}" dt="2024-11-14T22:53:22.371" v="9883" actId="20577"/>
          <ac:spMkLst>
            <pc:docMk/>
            <pc:sldMk cId="2747154569" sldId="1226"/>
            <ac:spMk id="2" creationId="{8A6906DE-832D-9575-DE04-98102BF630BD}"/>
          </ac:spMkLst>
        </pc:spChg>
        <pc:spChg chg="mod">
          <ac:chgData name="Alfred Asterjadhi" userId="39de57b9-85c0-4fd1-aaac-8ca2b6560ad0" providerId="ADAL" clId="{BFE2FB3A-0751-4420-AA69-2341C01F636E}" dt="2024-11-14T22:53:14.983" v="9879" actId="20577"/>
          <ac:spMkLst>
            <pc:docMk/>
            <pc:sldMk cId="2747154569" sldId="1226"/>
            <ac:spMk id="3" creationId="{980980E1-DDDE-51AD-6471-D55C09D4516C}"/>
          </ac:spMkLst>
        </pc:spChg>
      </pc:sldChg>
      <pc:sldChg chg="modSp add mod">
        <pc:chgData name="Alfred Asterjadhi" userId="39de57b9-85c0-4fd1-aaac-8ca2b6560ad0" providerId="ADAL" clId="{BFE2FB3A-0751-4420-AA69-2341C01F636E}" dt="2024-11-15T00:59:21.201" v="11469"/>
        <pc:sldMkLst>
          <pc:docMk/>
          <pc:sldMk cId="1105064945" sldId="1227"/>
        </pc:sldMkLst>
        <pc:spChg chg="mod">
          <ac:chgData name="Alfred Asterjadhi" userId="39de57b9-85c0-4fd1-aaac-8ca2b6560ad0" providerId="ADAL" clId="{BFE2FB3A-0751-4420-AA69-2341C01F636E}" dt="2024-11-14T20:20:51.698" v="8133" actId="20577"/>
          <ac:spMkLst>
            <pc:docMk/>
            <pc:sldMk cId="1105064945" sldId="1227"/>
            <ac:spMk id="2" creationId="{8A6906DE-832D-9575-DE04-98102BF630BD}"/>
          </ac:spMkLst>
        </pc:spChg>
        <pc:spChg chg="mod">
          <ac:chgData name="Alfred Asterjadhi" userId="39de57b9-85c0-4fd1-aaac-8ca2b6560ad0" providerId="ADAL" clId="{BFE2FB3A-0751-4420-AA69-2341C01F636E}" dt="2024-11-15T00:59:21.201" v="11469"/>
          <ac:spMkLst>
            <pc:docMk/>
            <pc:sldMk cId="1105064945" sldId="1227"/>
            <ac:spMk id="3" creationId="{980980E1-DDDE-51AD-6471-D55C09D4516C}"/>
          </ac:spMkLst>
        </pc:spChg>
      </pc:sldChg>
      <pc:sldChg chg="add del">
        <pc:chgData name="Alfred Asterjadhi" userId="39de57b9-85c0-4fd1-aaac-8ca2b6560ad0" providerId="ADAL" clId="{BFE2FB3A-0751-4420-AA69-2341C01F636E}" dt="2024-11-14T20:25:07.826" v="8158" actId="47"/>
        <pc:sldMkLst>
          <pc:docMk/>
          <pc:sldMk cId="1371280713" sldId="1228"/>
        </pc:sldMkLst>
      </pc:sldChg>
      <pc:sldChg chg="modSp add mod">
        <pc:chgData name="Alfred Asterjadhi" userId="39de57b9-85c0-4fd1-aaac-8ca2b6560ad0" providerId="ADAL" clId="{BFE2FB3A-0751-4420-AA69-2341C01F636E}" dt="2024-12-10T00:13:39.862" v="14146" actId="20577"/>
        <pc:sldMkLst>
          <pc:docMk/>
          <pc:sldMk cId="2739895088" sldId="1229"/>
        </pc:sldMkLst>
        <pc:spChg chg="mod">
          <ac:chgData name="Alfred Asterjadhi" userId="39de57b9-85c0-4fd1-aaac-8ca2b6560ad0" providerId="ADAL" clId="{BFE2FB3A-0751-4420-AA69-2341C01F636E}" dt="2024-11-14T23:50:33.311" v="10598" actId="207"/>
          <ac:spMkLst>
            <pc:docMk/>
            <pc:sldMk cId="2739895088" sldId="1229"/>
            <ac:spMk id="2" creationId="{8A6906DE-832D-9575-DE04-98102BF630BD}"/>
          </ac:spMkLst>
        </pc:spChg>
        <pc:spChg chg="mod">
          <ac:chgData name="Alfred Asterjadhi" userId="39de57b9-85c0-4fd1-aaac-8ca2b6560ad0" providerId="ADAL" clId="{BFE2FB3A-0751-4420-AA69-2341C01F636E}" dt="2024-12-10T00:13:39.862" v="14146" actId="20577"/>
          <ac:spMkLst>
            <pc:docMk/>
            <pc:sldMk cId="2739895088" sldId="1229"/>
            <ac:spMk id="3" creationId="{980980E1-DDDE-51AD-6471-D55C09D4516C}"/>
          </ac:spMkLst>
        </pc:spChg>
      </pc:sldChg>
      <pc:sldChg chg="modSp add mod">
        <pc:chgData name="Alfred Asterjadhi" userId="39de57b9-85c0-4fd1-aaac-8ca2b6560ad0" providerId="ADAL" clId="{BFE2FB3A-0751-4420-AA69-2341C01F636E}" dt="2024-11-15T01:00:55.089" v="11506"/>
        <pc:sldMkLst>
          <pc:docMk/>
          <pc:sldMk cId="2836229211" sldId="1230"/>
        </pc:sldMkLst>
        <pc:spChg chg="mod">
          <ac:chgData name="Alfred Asterjadhi" userId="39de57b9-85c0-4fd1-aaac-8ca2b6560ad0" providerId="ADAL" clId="{BFE2FB3A-0751-4420-AA69-2341C01F636E}" dt="2024-11-14T23:50:36.274" v="10599" actId="207"/>
          <ac:spMkLst>
            <pc:docMk/>
            <pc:sldMk cId="2836229211" sldId="1230"/>
            <ac:spMk id="2" creationId="{8A6906DE-832D-9575-DE04-98102BF630BD}"/>
          </ac:spMkLst>
        </pc:spChg>
        <pc:spChg chg="mod">
          <ac:chgData name="Alfred Asterjadhi" userId="39de57b9-85c0-4fd1-aaac-8ca2b6560ad0" providerId="ADAL" clId="{BFE2FB3A-0751-4420-AA69-2341C01F636E}" dt="2024-11-15T01:00:55.089" v="11506"/>
          <ac:spMkLst>
            <pc:docMk/>
            <pc:sldMk cId="2836229211" sldId="1230"/>
            <ac:spMk id="3" creationId="{980980E1-DDDE-51AD-6471-D55C09D4516C}"/>
          </ac:spMkLst>
        </pc:spChg>
      </pc:sldChg>
      <pc:sldChg chg="modSp add mod">
        <pc:chgData name="Alfred Asterjadhi" userId="39de57b9-85c0-4fd1-aaac-8ca2b6560ad0" providerId="ADAL" clId="{BFE2FB3A-0751-4420-AA69-2341C01F636E}" dt="2024-11-15T01:28:05.627" v="11674"/>
        <pc:sldMkLst>
          <pc:docMk/>
          <pc:sldMk cId="1174353687" sldId="1231"/>
        </pc:sldMkLst>
        <pc:spChg chg="mod">
          <ac:chgData name="Alfred Asterjadhi" userId="39de57b9-85c0-4fd1-aaac-8ca2b6560ad0" providerId="ADAL" clId="{BFE2FB3A-0751-4420-AA69-2341C01F636E}" dt="2024-11-15T01:27:45.891" v="11665" actId="207"/>
          <ac:spMkLst>
            <pc:docMk/>
            <pc:sldMk cId="1174353687" sldId="1231"/>
            <ac:spMk id="2" creationId="{8A6906DE-832D-9575-DE04-98102BF630BD}"/>
          </ac:spMkLst>
        </pc:spChg>
        <pc:spChg chg="mod">
          <ac:chgData name="Alfred Asterjadhi" userId="39de57b9-85c0-4fd1-aaac-8ca2b6560ad0" providerId="ADAL" clId="{BFE2FB3A-0751-4420-AA69-2341C01F636E}" dt="2024-11-15T01:28:05.627" v="11674"/>
          <ac:spMkLst>
            <pc:docMk/>
            <pc:sldMk cId="1174353687" sldId="1231"/>
            <ac:spMk id="3" creationId="{980980E1-DDDE-51AD-6471-D55C09D4516C}"/>
          </ac:spMkLst>
        </pc:spChg>
      </pc:sldChg>
      <pc:sldChg chg="modSp new del mod">
        <pc:chgData name="Alfred Asterjadhi" userId="39de57b9-85c0-4fd1-aaac-8ca2b6560ad0" providerId="ADAL" clId="{BFE2FB3A-0751-4420-AA69-2341C01F636E}" dt="2024-12-06T00:01:28.252" v="11794" actId="2696"/>
        <pc:sldMkLst>
          <pc:docMk/>
          <pc:sldMk cId="1474096355" sldId="1232"/>
        </pc:sldMkLst>
        <pc:spChg chg="mod">
          <ac:chgData name="Alfred Asterjadhi" userId="39de57b9-85c0-4fd1-aaac-8ca2b6560ad0" providerId="ADAL" clId="{BFE2FB3A-0751-4420-AA69-2341C01F636E}" dt="2024-12-04T16:07:59.561" v="11717" actId="404"/>
          <ac:spMkLst>
            <pc:docMk/>
            <pc:sldMk cId="1474096355" sldId="1232"/>
            <ac:spMk id="3" creationId="{4EA03529-1309-385B-4DD2-FA935B9555F6}"/>
          </ac:spMkLst>
        </pc:spChg>
      </pc:sldChg>
      <pc:sldChg chg="add del">
        <pc:chgData name="Alfred Asterjadhi" userId="39de57b9-85c0-4fd1-aaac-8ca2b6560ad0" providerId="ADAL" clId="{BFE2FB3A-0751-4420-AA69-2341C01F636E}" dt="2024-12-06T00:06:20.262" v="11920" actId="47"/>
        <pc:sldMkLst>
          <pc:docMk/>
          <pc:sldMk cId="3127898816" sldId="1232"/>
        </pc:sldMkLst>
      </pc:sldChg>
      <pc:sldChg chg="modSp add mod">
        <pc:chgData name="Alfred Asterjadhi" userId="39de57b9-85c0-4fd1-aaac-8ca2b6560ad0" providerId="ADAL" clId="{BFE2FB3A-0751-4420-AA69-2341C01F636E}" dt="2024-12-06T00:48:07.246" v="12503" actId="20577"/>
        <pc:sldMkLst>
          <pc:docMk/>
          <pc:sldMk cId="1887227016" sldId="1233"/>
        </pc:sldMkLst>
        <pc:spChg chg="mod">
          <ac:chgData name="Alfred Asterjadhi" userId="39de57b9-85c0-4fd1-aaac-8ca2b6560ad0" providerId="ADAL" clId="{BFE2FB3A-0751-4420-AA69-2341C01F636E}" dt="2024-12-06T00:48:07.246" v="12503" actId="20577"/>
          <ac:spMkLst>
            <pc:docMk/>
            <pc:sldMk cId="1887227016" sldId="1233"/>
            <ac:spMk id="6" creationId="{7488035E-BDAD-477C-AA55-E8989C4B7B8C}"/>
          </ac:spMkLst>
        </pc:spChg>
        <pc:spChg chg="mod">
          <ac:chgData name="Alfred Asterjadhi" userId="39de57b9-85c0-4fd1-aaac-8ca2b6560ad0" providerId="ADAL" clId="{BFE2FB3A-0751-4420-AA69-2341C01F636E}" dt="2024-12-04T16:06:49.882" v="11691" actId="20577"/>
          <ac:spMkLst>
            <pc:docMk/>
            <pc:sldMk cId="1887227016" sldId="1233"/>
            <ac:spMk id="7" creationId="{3126AA10-DC1C-4E34-80DA-B427588F2BD9}"/>
          </ac:spMkLst>
        </pc:spChg>
      </pc:sldChg>
      <pc:sldChg chg="modSp new del mod">
        <pc:chgData name="Alfred Asterjadhi" userId="39de57b9-85c0-4fd1-aaac-8ca2b6560ad0" providerId="ADAL" clId="{BFE2FB3A-0751-4420-AA69-2341C01F636E}" dt="2024-12-06T00:01:34.932" v="11796" actId="2696"/>
        <pc:sldMkLst>
          <pc:docMk/>
          <pc:sldMk cId="1754266790" sldId="1234"/>
        </pc:sldMkLst>
        <pc:spChg chg="mod">
          <ac:chgData name="Alfred Asterjadhi" userId="39de57b9-85c0-4fd1-aaac-8ca2b6560ad0" providerId="ADAL" clId="{BFE2FB3A-0751-4420-AA69-2341C01F636E}" dt="2024-12-04T16:08:03.444" v="11718" actId="404"/>
          <ac:spMkLst>
            <pc:docMk/>
            <pc:sldMk cId="1754266790" sldId="1234"/>
            <ac:spMk id="3" creationId="{C580D2DC-8C93-0903-F103-60328256C27D}"/>
          </ac:spMkLst>
        </pc:spChg>
      </pc:sldChg>
      <pc:sldChg chg="add del">
        <pc:chgData name="Alfred Asterjadhi" userId="39de57b9-85c0-4fd1-aaac-8ca2b6560ad0" providerId="ADAL" clId="{BFE2FB3A-0751-4420-AA69-2341C01F636E}" dt="2024-12-06T00:07:48.120" v="11937" actId="47"/>
        <pc:sldMkLst>
          <pc:docMk/>
          <pc:sldMk cId="2821669937" sldId="1234"/>
        </pc:sldMkLst>
      </pc:sldChg>
      <pc:sldChg chg="add del">
        <pc:chgData name="Alfred Asterjadhi" userId="39de57b9-85c0-4fd1-aaac-8ca2b6560ad0" providerId="ADAL" clId="{BFE2FB3A-0751-4420-AA69-2341C01F636E}" dt="2024-12-06T00:12:26.553" v="12036" actId="47"/>
        <pc:sldMkLst>
          <pc:docMk/>
          <pc:sldMk cId="464052932" sldId="1235"/>
        </pc:sldMkLst>
      </pc:sldChg>
      <pc:sldChg chg="add del">
        <pc:chgData name="Alfred Asterjadhi" userId="39de57b9-85c0-4fd1-aaac-8ca2b6560ad0" providerId="ADAL" clId="{BFE2FB3A-0751-4420-AA69-2341C01F636E}" dt="2024-12-06T00:07:55.563" v="11938" actId="2696"/>
        <pc:sldMkLst>
          <pc:docMk/>
          <pc:sldMk cId="1188300223" sldId="1235"/>
        </pc:sldMkLst>
      </pc:sldChg>
      <pc:sldChg chg="modSp new del mod">
        <pc:chgData name="Alfred Asterjadhi" userId="39de57b9-85c0-4fd1-aaac-8ca2b6560ad0" providerId="ADAL" clId="{BFE2FB3A-0751-4420-AA69-2341C01F636E}" dt="2024-12-06T00:01:48.988" v="11800" actId="2696"/>
        <pc:sldMkLst>
          <pc:docMk/>
          <pc:sldMk cId="1797832225" sldId="1235"/>
        </pc:sldMkLst>
        <pc:spChg chg="mod">
          <ac:chgData name="Alfred Asterjadhi" userId="39de57b9-85c0-4fd1-aaac-8ca2b6560ad0" providerId="ADAL" clId="{BFE2FB3A-0751-4420-AA69-2341C01F636E}" dt="2024-12-04T16:09:53.583" v="11779" actId="20577"/>
          <ac:spMkLst>
            <pc:docMk/>
            <pc:sldMk cId="1797832225" sldId="1235"/>
            <ac:spMk id="3" creationId="{117668CD-F739-0779-D371-DF025FE419E0}"/>
          </ac:spMkLst>
        </pc:spChg>
      </pc:sldChg>
      <pc:sldChg chg="modSp add mod">
        <pc:chgData name="Alfred Asterjadhi" userId="39de57b9-85c0-4fd1-aaac-8ca2b6560ad0" providerId="ADAL" clId="{BFE2FB3A-0751-4420-AA69-2341C01F636E}" dt="2024-12-11T01:05:30.871" v="14349" actId="113"/>
        <pc:sldMkLst>
          <pc:docMk/>
          <pc:sldMk cId="3756408136" sldId="1236"/>
        </pc:sldMkLst>
        <pc:spChg chg="mod">
          <ac:chgData name="Alfred Asterjadhi" userId="39de57b9-85c0-4fd1-aaac-8ca2b6560ad0" providerId="ADAL" clId="{BFE2FB3A-0751-4420-AA69-2341C01F636E}" dt="2024-12-06T00:04:15.461" v="11820" actId="20577"/>
          <ac:spMkLst>
            <pc:docMk/>
            <pc:sldMk cId="3756408136" sldId="1236"/>
            <ac:spMk id="2" creationId="{8A6906DE-832D-9575-DE04-98102BF630BD}"/>
          </ac:spMkLst>
        </pc:spChg>
        <pc:spChg chg="mod">
          <ac:chgData name="Alfred Asterjadhi" userId="39de57b9-85c0-4fd1-aaac-8ca2b6560ad0" providerId="ADAL" clId="{BFE2FB3A-0751-4420-AA69-2341C01F636E}" dt="2024-12-11T01:05:30.871" v="14349" actId="113"/>
          <ac:spMkLst>
            <pc:docMk/>
            <pc:sldMk cId="3756408136" sldId="1236"/>
            <ac:spMk id="3" creationId="{980980E1-DDDE-51AD-6471-D55C09D4516C}"/>
          </ac:spMkLst>
        </pc:spChg>
        <pc:spChg chg="mod">
          <ac:chgData name="Alfred Asterjadhi" userId="39de57b9-85c0-4fd1-aaac-8ca2b6560ad0" providerId="ADAL" clId="{BFE2FB3A-0751-4420-AA69-2341C01F636E}" dt="2024-12-06T00:48:12.233" v="12504"/>
          <ac:spMkLst>
            <pc:docMk/>
            <pc:sldMk cId="3756408136" sldId="1236"/>
            <ac:spMk id="6" creationId="{24B37604-1E29-8923-2899-CAB30D2EEDA5}"/>
          </ac:spMkLst>
        </pc:spChg>
      </pc:sldChg>
      <pc:sldChg chg="modSp add del mod">
        <pc:chgData name="Alfred Asterjadhi" userId="39de57b9-85c0-4fd1-aaac-8ca2b6560ad0" providerId="ADAL" clId="{BFE2FB3A-0751-4420-AA69-2341C01F636E}" dt="2024-12-06T00:08:29.076" v="11940" actId="2696"/>
        <pc:sldMkLst>
          <pc:docMk/>
          <pc:sldMk cId="3990073255" sldId="1237"/>
        </pc:sldMkLst>
        <pc:spChg chg="mod">
          <ac:chgData name="Alfred Asterjadhi" userId="39de57b9-85c0-4fd1-aaac-8ca2b6560ad0" providerId="ADAL" clId="{BFE2FB3A-0751-4420-AA69-2341C01F636E}" dt="2024-12-06T00:07:39.018" v="11936" actId="20577"/>
          <ac:spMkLst>
            <pc:docMk/>
            <pc:sldMk cId="3990073255" sldId="1237"/>
            <ac:spMk id="2" creationId="{8A6906DE-832D-9575-DE04-98102BF630BD}"/>
          </ac:spMkLst>
        </pc:spChg>
        <pc:spChg chg="mod">
          <ac:chgData name="Alfred Asterjadhi" userId="39de57b9-85c0-4fd1-aaac-8ca2b6560ad0" providerId="ADAL" clId="{BFE2FB3A-0751-4420-AA69-2341C01F636E}" dt="2024-12-06T00:07:21.194" v="11931" actId="21"/>
          <ac:spMkLst>
            <pc:docMk/>
            <pc:sldMk cId="3990073255" sldId="1237"/>
            <ac:spMk id="3" creationId="{980980E1-DDDE-51AD-6471-D55C09D4516C}"/>
          </ac:spMkLst>
        </pc:spChg>
      </pc:sldChg>
      <pc:sldChg chg="modSp add mod">
        <pc:chgData name="Alfred Asterjadhi" userId="39de57b9-85c0-4fd1-aaac-8ca2b6560ad0" providerId="ADAL" clId="{BFE2FB3A-0751-4420-AA69-2341C01F636E}" dt="2024-12-11T00:42:19.794" v="14346" actId="207"/>
        <pc:sldMkLst>
          <pc:docMk/>
          <pc:sldMk cId="3993492733" sldId="1237"/>
        </pc:sldMkLst>
        <pc:spChg chg="mod">
          <ac:chgData name="Alfred Asterjadhi" userId="39de57b9-85c0-4fd1-aaac-8ca2b6560ad0" providerId="ADAL" clId="{BFE2FB3A-0751-4420-AA69-2341C01F636E}" dt="2024-12-11T00:42:19.794" v="14346" actId="207"/>
          <ac:spMkLst>
            <pc:docMk/>
            <pc:sldMk cId="3993492733" sldId="1237"/>
            <ac:spMk id="2" creationId="{8A6906DE-832D-9575-DE04-98102BF630BD}"/>
          </ac:spMkLst>
        </pc:spChg>
        <pc:spChg chg="mod">
          <ac:chgData name="Alfred Asterjadhi" userId="39de57b9-85c0-4fd1-aaac-8ca2b6560ad0" providerId="ADAL" clId="{BFE2FB3A-0751-4420-AA69-2341C01F636E}" dt="2024-12-09T19:15:49.125" v="13915" actId="20577"/>
          <ac:spMkLst>
            <pc:docMk/>
            <pc:sldMk cId="3993492733" sldId="1237"/>
            <ac:spMk id="3" creationId="{980980E1-DDDE-51AD-6471-D55C09D4516C}"/>
          </ac:spMkLst>
        </pc:spChg>
        <pc:spChg chg="mod">
          <ac:chgData name="Alfred Asterjadhi" userId="39de57b9-85c0-4fd1-aaac-8ca2b6560ad0" providerId="ADAL" clId="{BFE2FB3A-0751-4420-AA69-2341C01F636E}" dt="2024-12-06T00:48:29.450" v="12514"/>
          <ac:spMkLst>
            <pc:docMk/>
            <pc:sldMk cId="3993492733" sldId="1237"/>
            <ac:spMk id="6" creationId="{24B37604-1E29-8923-2899-CAB30D2EEDA5}"/>
          </ac:spMkLst>
        </pc:spChg>
      </pc:sldChg>
      <pc:sldChg chg="modSp add del mod">
        <pc:chgData name="Alfred Asterjadhi" userId="39de57b9-85c0-4fd1-aaac-8ca2b6560ad0" providerId="ADAL" clId="{BFE2FB3A-0751-4420-AA69-2341C01F636E}" dt="2024-12-10T23:35:25.699" v="14324" actId="400"/>
        <pc:sldMkLst>
          <pc:docMk/>
          <pc:sldMk cId="2858468151" sldId="1238"/>
        </pc:sldMkLst>
        <pc:spChg chg="mod">
          <ac:chgData name="Alfred Asterjadhi" userId="39de57b9-85c0-4fd1-aaac-8ca2b6560ad0" providerId="ADAL" clId="{BFE2FB3A-0751-4420-AA69-2341C01F636E}" dt="2024-12-10T23:35:25.699" v="14324" actId="400"/>
          <ac:spMkLst>
            <pc:docMk/>
            <pc:sldMk cId="2858468151" sldId="1238"/>
            <ac:spMk id="2" creationId="{8A6906DE-832D-9575-DE04-98102BF630BD}"/>
          </ac:spMkLst>
        </pc:spChg>
        <pc:spChg chg="mod">
          <ac:chgData name="Alfred Asterjadhi" userId="39de57b9-85c0-4fd1-aaac-8ca2b6560ad0" providerId="ADAL" clId="{BFE2FB3A-0751-4420-AA69-2341C01F636E}" dt="2024-12-10T23:35:21.493" v="14322"/>
          <ac:spMkLst>
            <pc:docMk/>
            <pc:sldMk cId="2858468151" sldId="1238"/>
            <ac:spMk id="3" creationId="{980980E1-DDDE-51AD-6471-D55C09D4516C}"/>
          </ac:spMkLst>
        </pc:spChg>
        <pc:spChg chg="mod">
          <ac:chgData name="Alfred Asterjadhi" userId="39de57b9-85c0-4fd1-aaac-8ca2b6560ad0" providerId="ADAL" clId="{BFE2FB3A-0751-4420-AA69-2341C01F636E}" dt="2024-12-06T00:48:34.329" v="12518"/>
          <ac:spMkLst>
            <pc:docMk/>
            <pc:sldMk cId="2858468151" sldId="1238"/>
            <ac:spMk id="6" creationId="{24B37604-1E29-8923-2899-CAB30D2EEDA5}"/>
          </ac:spMkLst>
        </pc:spChg>
      </pc:sldChg>
      <pc:sldChg chg="add del">
        <pc:chgData name="Alfred Asterjadhi" userId="39de57b9-85c0-4fd1-aaac-8ca2b6560ad0" providerId="ADAL" clId="{BFE2FB3A-0751-4420-AA69-2341C01F636E}" dt="2024-12-06T00:26:21.266" v="12292" actId="47"/>
        <pc:sldMkLst>
          <pc:docMk/>
          <pc:sldMk cId="3910707620" sldId="1239"/>
        </pc:sldMkLst>
      </pc:sldChg>
      <pc:sldChg chg="add del">
        <pc:chgData name="Alfred Asterjadhi" userId="39de57b9-85c0-4fd1-aaac-8ca2b6560ad0" providerId="ADAL" clId="{BFE2FB3A-0751-4420-AA69-2341C01F636E}" dt="2024-12-06T00:26:33.548" v="12295" actId="47"/>
        <pc:sldMkLst>
          <pc:docMk/>
          <pc:sldMk cId="560393203" sldId="1240"/>
        </pc:sldMkLst>
      </pc:sldChg>
      <pc:sldChg chg="add del">
        <pc:chgData name="Alfred Asterjadhi" userId="39de57b9-85c0-4fd1-aaac-8ca2b6560ad0" providerId="ADAL" clId="{BFE2FB3A-0751-4420-AA69-2341C01F636E}" dt="2024-12-06T00:26:19.693" v="12291" actId="47"/>
        <pc:sldMkLst>
          <pc:docMk/>
          <pc:sldMk cId="1561373163" sldId="1241"/>
        </pc:sldMkLst>
      </pc:sldChg>
      <pc:sldChg chg="add del">
        <pc:chgData name="Alfred Asterjadhi" userId="39de57b9-85c0-4fd1-aaac-8ca2b6560ad0" providerId="ADAL" clId="{BFE2FB3A-0751-4420-AA69-2341C01F636E}" dt="2024-12-06T00:01:41.622" v="11798" actId="2696"/>
        <pc:sldMkLst>
          <pc:docMk/>
          <pc:sldMk cId="1654157030" sldId="1241"/>
        </pc:sldMkLst>
      </pc:sldChg>
      <pc:sldChg chg="modSp add mod">
        <pc:chgData name="Alfred Asterjadhi" userId="39de57b9-85c0-4fd1-aaac-8ca2b6560ad0" providerId="ADAL" clId="{BFE2FB3A-0751-4420-AA69-2341C01F636E}" dt="2024-12-11T01:05:33.474" v="14350" actId="113"/>
        <pc:sldMkLst>
          <pc:docMk/>
          <pc:sldMk cId="2554273328" sldId="1242"/>
        </pc:sldMkLst>
        <pc:spChg chg="mod">
          <ac:chgData name="Alfred Asterjadhi" userId="39de57b9-85c0-4fd1-aaac-8ca2b6560ad0" providerId="ADAL" clId="{BFE2FB3A-0751-4420-AA69-2341C01F636E}" dt="2024-12-06T00:04:19.791" v="11823" actId="20577"/>
          <ac:spMkLst>
            <pc:docMk/>
            <pc:sldMk cId="2554273328" sldId="1242"/>
            <ac:spMk id="2" creationId="{8A6906DE-832D-9575-DE04-98102BF630BD}"/>
          </ac:spMkLst>
        </pc:spChg>
        <pc:spChg chg="mod">
          <ac:chgData name="Alfred Asterjadhi" userId="39de57b9-85c0-4fd1-aaac-8ca2b6560ad0" providerId="ADAL" clId="{BFE2FB3A-0751-4420-AA69-2341C01F636E}" dt="2024-12-11T01:05:33.474" v="14350" actId="113"/>
          <ac:spMkLst>
            <pc:docMk/>
            <pc:sldMk cId="2554273328" sldId="1242"/>
            <ac:spMk id="3" creationId="{980980E1-DDDE-51AD-6471-D55C09D4516C}"/>
          </ac:spMkLst>
        </pc:spChg>
        <pc:spChg chg="mod">
          <ac:chgData name="Alfred Asterjadhi" userId="39de57b9-85c0-4fd1-aaac-8ca2b6560ad0" providerId="ADAL" clId="{BFE2FB3A-0751-4420-AA69-2341C01F636E}" dt="2024-12-06T00:48:18.623" v="12507"/>
          <ac:spMkLst>
            <pc:docMk/>
            <pc:sldMk cId="2554273328" sldId="1242"/>
            <ac:spMk id="6" creationId="{24B37604-1E29-8923-2899-CAB30D2EEDA5}"/>
          </ac:spMkLst>
        </pc:spChg>
      </pc:sldChg>
      <pc:sldChg chg="modSp add mod">
        <pc:chgData name="Alfred Asterjadhi" userId="39de57b9-85c0-4fd1-aaac-8ca2b6560ad0" providerId="ADAL" clId="{BFE2FB3A-0751-4420-AA69-2341C01F636E}" dt="2024-12-09T19:19:11.152" v="13974"/>
        <pc:sldMkLst>
          <pc:docMk/>
          <pc:sldMk cId="1803481374" sldId="1243"/>
        </pc:sldMkLst>
        <pc:spChg chg="mod">
          <ac:chgData name="Alfred Asterjadhi" userId="39de57b9-85c0-4fd1-aaac-8ca2b6560ad0" providerId="ADAL" clId="{BFE2FB3A-0751-4420-AA69-2341C01F636E}" dt="2024-12-09T18:24:54.408" v="13807" actId="20577"/>
          <ac:spMkLst>
            <pc:docMk/>
            <pc:sldMk cId="1803481374" sldId="1243"/>
            <ac:spMk id="2" creationId="{8A6906DE-832D-9575-DE04-98102BF630BD}"/>
          </ac:spMkLst>
        </pc:spChg>
        <pc:spChg chg="mod">
          <ac:chgData name="Alfred Asterjadhi" userId="39de57b9-85c0-4fd1-aaac-8ca2b6560ad0" providerId="ADAL" clId="{BFE2FB3A-0751-4420-AA69-2341C01F636E}" dt="2024-12-09T19:19:11.152" v="13974"/>
          <ac:spMkLst>
            <pc:docMk/>
            <pc:sldMk cId="1803481374" sldId="1243"/>
            <ac:spMk id="3" creationId="{980980E1-DDDE-51AD-6471-D55C09D4516C}"/>
          </ac:spMkLst>
        </pc:spChg>
        <pc:spChg chg="mod">
          <ac:chgData name="Alfred Asterjadhi" userId="39de57b9-85c0-4fd1-aaac-8ca2b6560ad0" providerId="ADAL" clId="{BFE2FB3A-0751-4420-AA69-2341C01F636E}" dt="2024-12-06T00:48:30.702" v="12515"/>
          <ac:spMkLst>
            <pc:docMk/>
            <pc:sldMk cId="1803481374" sldId="1243"/>
            <ac:spMk id="6" creationId="{24B37604-1E29-8923-2899-CAB30D2EEDA5}"/>
          </ac:spMkLst>
        </pc:spChg>
      </pc:sldChg>
      <pc:sldChg chg="modSp add mod">
        <pc:chgData name="Alfred Asterjadhi" userId="39de57b9-85c0-4fd1-aaac-8ca2b6560ad0" providerId="ADAL" clId="{BFE2FB3A-0751-4420-AA69-2341C01F636E}" dt="2024-12-09T19:19:55.479" v="14008" actId="20577"/>
        <pc:sldMkLst>
          <pc:docMk/>
          <pc:sldMk cId="2499009176" sldId="1244"/>
        </pc:sldMkLst>
        <pc:spChg chg="mod">
          <ac:chgData name="Alfred Asterjadhi" userId="39de57b9-85c0-4fd1-aaac-8ca2b6560ad0" providerId="ADAL" clId="{BFE2FB3A-0751-4420-AA69-2341C01F636E}" dt="2024-12-09T18:24:56.513" v="13809" actId="20577"/>
          <ac:spMkLst>
            <pc:docMk/>
            <pc:sldMk cId="2499009176" sldId="1244"/>
            <ac:spMk id="2" creationId="{8A6906DE-832D-9575-DE04-98102BF630BD}"/>
          </ac:spMkLst>
        </pc:spChg>
        <pc:spChg chg="mod">
          <ac:chgData name="Alfred Asterjadhi" userId="39de57b9-85c0-4fd1-aaac-8ca2b6560ad0" providerId="ADAL" clId="{BFE2FB3A-0751-4420-AA69-2341C01F636E}" dt="2024-12-09T19:19:55.479" v="14008" actId="20577"/>
          <ac:spMkLst>
            <pc:docMk/>
            <pc:sldMk cId="2499009176" sldId="1244"/>
            <ac:spMk id="3" creationId="{980980E1-DDDE-51AD-6471-D55C09D4516C}"/>
          </ac:spMkLst>
        </pc:spChg>
        <pc:spChg chg="mod">
          <ac:chgData name="Alfred Asterjadhi" userId="39de57b9-85c0-4fd1-aaac-8ca2b6560ad0" providerId="ADAL" clId="{BFE2FB3A-0751-4420-AA69-2341C01F636E}" dt="2024-12-06T00:48:31.933" v="12516"/>
          <ac:spMkLst>
            <pc:docMk/>
            <pc:sldMk cId="2499009176" sldId="1244"/>
            <ac:spMk id="6" creationId="{24B37604-1E29-8923-2899-CAB30D2EEDA5}"/>
          </ac:spMkLst>
        </pc:spChg>
      </pc:sldChg>
      <pc:sldChg chg="addSp delSp modSp add mod chgLayout">
        <pc:chgData name="Alfred Asterjadhi" userId="39de57b9-85c0-4fd1-aaac-8ca2b6560ad0" providerId="ADAL" clId="{BFE2FB3A-0751-4420-AA69-2341C01F636E}" dt="2024-12-09T19:20:06.770" v="14010" actId="6549"/>
        <pc:sldMkLst>
          <pc:docMk/>
          <pc:sldMk cId="2205706730" sldId="1245"/>
        </pc:sldMkLst>
        <pc:spChg chg="mod ord">
          <ac:chgData name="Alfred Asterjadhi" userId="39de57b9-85c0-4fd1-aaac-8ca2b6560ad0" providerId="ADAL" clId="{BFE2FB3A-0751-4420-AA69-2341C01F636E}" dt="2024-12-09T18:24:59.385" v="13811" actId="20577"/>
          <ac:spMkLst>
            <pc:docMk/>
            <pc:sldMk cId="2205706730" sldId="1245"/>
            <ac:spMk id="2" creationId="{8A6906DE-832D-9575-DE04-98102BF630BD}"/>
          </ac:spMkLst>
        </pc:spChg>
        <pc:spChg chg="mod ord">
          <ac:chgData name="Alfred Asterjadhi" userId="39de57b9-85c0-4fd1-aaac-8ca2b6560ad0" providerId="ADAL" clId="{BFE2FB3A-0751-4420-AA69-2341C01F636E}" dt="2024-12-09T19:20:06.770" v="14010" actId="6549"/>
          <ac:spMkLst>
            <pc:docMk/>
            <pc:sldMk cId="2205706730" sldId="1245"/>
            <ac:spMk id="3" creationId="{980980E1-DDDE-51AD-6471-D55C09D4516C}"/>
          </ac:spMkLst>
        </pc:spChg>
        <pc:spChg chg="mod ord">
          <ac:chgData name="Alfred Asterjadhi" userId="39de57b9-85c0-4fd1-aaac-8ca2b6560ad0" providerId="ADAL" clId="{BFE2FB3A-0751-4420-AA69-2341C01F636E}" dt="2024-12-06T00:10:53.884" v="11998" actId="6264"/>
          <ac:spMkLst>
            <pc:docMk/>
            <pc:sldMk cId="2205706730" sldId="1245"/>
            <ac:spMk id="4" creationId="{16C63F69-F1B8-DC46-3ED7-5A6693A0AB95}"/>
          </ac:spMkLst>
        </pc:spChg>
        <pc:spChg chg="mod ord">
          <ac:chgData name="Alfred Asterjadhi" userId="39de57b9-85c0-4fd1-aaac-8ca2b6560ad0" providerId="ADAL" clId="{BFE2FB3A-0751-4420-AA69-2341C01F636E}" dt="2024-12-06T00:10:53.884" v="11998" actId="6264"/>
          <ac:spMkLst>
            <pc:docMk/>
            <pc:sldMk cId="2205706730" sldId="1245"/>
            <ac:spMk id="5" creationId="{69244A7E-115A-37A2-C753-23A8CD780641}"/>
          </ac:spMkLst>
        </pc:spChg>
        <pc:spChg chg="mod ord">
          <ac:chgData name="Alfred Asterjadhi" userId="39de57b9-85c0-4fd1-aaac-8ca2b6560ad0" providerId="ADAL" clId="{BFE2FB3A-0751-4420-AA69-2341C01F636E}" dt="2024-12-06T00:48:33.140" v="12517"/>
          <ac:spMkLst>
            <pc:docMk/>
            <pc:sldMk cId="2205706730" sldId="1245"/>
            <ac:spMk id="6" creationId="{24B37604-1E29-8923-2899-CAB30D2EEDA5}"/>
          </ac:spMkLst>
        </pc:spChg>
        <pc:spChg chg="add del mod">
          <ac:chgData name="Alfred Asterjadhi" userId="39de57b9-85c0-4fd1-aaac-8ca2b6560ad0" providerId="ADAL" clId="{BFE2FB3A-0751-4420-AA69-2341C01F636E}" dt="2024-12-06T00:10:53.884" v="11998" actId="6264"/>
          <ac:spMkLst>
            <pc:docMk/>
            <pc:sldMk cId="2205706730" sldId="1245"/>
            <ac:spMk id="7" creationId="{10B62015-9ECD-378D-CCCB-8655068601AD}"/>
          </ac:spMkLst>
        </pc:spChg>
        <pc:spChg chg="add del mod">
          <ac:chgData name="Alfred Asterjadhi" userId="39de57b9-85c0-4fd1-aaac-8ca2b6560ad0" providerId="ADAL" clId="{BFE2FB3A-0751-4420-AA69-2341C01F636E}" dt="2024-12-06T00:10:53.884" v="11998" actId="6264"/>
          <ac:spMkLst>
            <pc:docMk/>
            <pc:sldMk cId="2205706730" sldId="1245"/>
            <ac:spMk id="8" creationId="{A5DA3585-0515-45F9-D432-E20D29A8C45C}"/>
          </ac:spMkLst>
        </pc:spChg>
        <pc:spChg chg="add del mod">
          <ac:chgData name="Alfred Asterjadhi" userId="39de57b9-85c0-4fd1-aaac-8ca2b6560ad0" providerId="ADAL" clId="{BFE2FB3A-0751-4420-AA69-2341C01F636E}" dt="2024-12-06T00:10:53.884" v="11998" actId="6264"/>
          <ac:spMkLst>
            <pc:docMk/>
            <pc:sldMk cId="2205706730" sldId="1245"/>
            <ac:spMk id="9" creationId="{433910EA-FCF7-CFEA-5426-82EFB336C446}"/>
          </ac:spMkLst>
        </pc:spChg>
        <pc:spChg chg="add del mod">
          <ac:chgData name="Alfred Asterjadhi" userId="39de57b9-85c0-4fd1-aaac-8ca2b6560ad0" providerId="ADAL" clId="{BFE2FB3A-0751-4420-AA69-2341C01F636E}" dt="2024-12-06T00:10:53.884" v="11998" actId="6264"/>
          <ac:spMkLst>
            <pc:docMk/>
            <pc:sldMk cId="2205706730" sldId="1245"/>
            <ac:spMk id="10" creationId="{3BC94D93-ADC3-5611-325E-DD3BB64B62C6}"/>
          </ac:spMkLst>
        </pc:spChg>
        <pc:spChg chg="add del mod">
          <ac:chgData name="Alfred Asterjadhi" userId="39de57b9-85c0-4fd1-aaac-8ca2b6560ad0" providerId="ADAL" clId="{BFE2FB3A-0751-4420-AA69-2341C01F636E}" dt="2024-12-06T00:10:53.884" v="11998" actId="6264"/>
          <ac:spMkLst>
            <pc:docMk/>
            <pc:sldMk cId="2205706730" sldId="1245"/>
            <ac:spMk id="11" creationId="{027FFD09-8E4F-8AF5-4D36-97C4A50272C3}"/>
          </ac:spMkLst>
        </pc:spChg>
        <pc:picChg chg="add mod">
          <ac:chgData name="Alfred Asterjadhi" userId="39de57b9-85c0-4fd1-aaac-8ca2b6560ad0" providerId="ADAL" clId="{BFE2FB3A-0751-4420-AA69-2341C01F636E}" dt="2024-12-06T00:12:00.489" v="12027" actId="1076"/>
          <ac:picMkLst>
            <pc:docMk/>
            <pc:sldMk cId="2205706730" sldId="1245"/>
            <ac:picMk id="12" creationId="{732C2F75-C14C-23DB-4BEC-EB965B7F2FF6}"/>
          </ac:picMkLst>
        </pc:picChg>
        <pc:picChg chg="add mod">
          <ac:chgData name="Alfred Asterjadhi" userId="39de57b9-85c0-4fd1-aaac-8ca2b6560ad0" providerId="ADAL" clId="{BFE2FB3A-0751-4420-AA69-2341C01F636E}" dt="2024-12-06T00:12:15.001" v="12035" actId="14100"/>
          <ac:picMkLst>
            <pc:docMk/>
            <pc:sldMk cId="2205706730" sldId="1245"/>
            <ac:picMk id="13" creationId="{84FA8A49-52FC-B88C-8FD2-291BB6D9097E}"/>
          </ac:picMkLst>
        </pc:picChg>
      </pc:sldChg>
      <pc:sldChg chg="addSp modSp add mod">
        <pc:chgData name="Alfred Asterjadhi" userId="39de57b9-85c0-4fd1-aaac-8ca2b6560ad0" providerId="ADAL" clId="{BFE2FB3A-0751-4420-AA69-2341C01F636E}" dt="2024-12-11T01:05:35.500" v="14351" actId="113"/>
        <pc:sldMkLst>
          <pc:docMk/>
          <pc:sldMk cId="2320088344" sldId="1246"/>
        </pc:sldMkLst>
        <pc:spChg chg="mod">
          <ac:chgData name="Alfred Asterjadhi" userId="39de57b9-85c0-4fd1-aaac-8ca2b6560ad0" providerId="ADAL" clId="{BFE2FB3A-0751-4420-AA69-2341C01F636E}" dt="2024-12-06T00:15:41.510" v="12072" actId="20577"/>
          <ac:spMkLst>
            <pc:docMk/>
            <pc:sldMk cId="2320088344" sldId="1246"/>
            <ac:spMk id="2" creationId="{8A6906DE-832D-9575-DE04-98102BF630BD}"/>
          </ac:spMkLst>
        </pc:spChg>
        <pc:spChg chg="mod">
          <ac:chgData name="Alfred Asterjadhi" userId="39de57b9-85c0-4fd1-aaac-8ca2b6560ad0" providerId="ADAL" clId="{BFE2FB3A-0751-4420-AA69-2341C01F636E}" dt="2024-12-11T01:05:35.500" v="14351" actId="113"/>
          <ac:spMkLst>
            <pc:docMk/>
            <pc:sldMk cId="2320088344" sldId="1246"/>
            <ac:spMk id="3" creationId="{980980E1-DDDE-51AD-6471-D55C09D4516C}"/>
          </ac:spMkLst>
        </pc:spChg>
        <pc:spChg chg="mod">
          <ac:chgData name="Alfred Asterjadhi" userId="39de57b9-85c0-4fd1-aaac-8ca2b6560ad0" providerId="ADAL" clId="{BFE2FB3A-0751-4420-AA69-2341C01F636E}" dt="2024-12-06T00:48:20.450" v="12508"/>
          <ac:spMkLst>
            <pc:docMk/>
            <pc:sldMk cId="2320088344" sldId="1246"/>
            <ac:spMk id="6" creationId="{24B37604-1E29-8923-2899-CAB30D2EEDA5}"/>
          </ac:spMkLst>
        </pc:spChg>
        <pc:spChg chg="add mod">
          <ac:chgData name="Alfred Asterjadhi" userId="39de57b9-85c0-4fd1-aaac-8ca2b6560ad0" providerId="ADAL" clId="{BFE2FB3A-0751-4420-AA69-2341C01F636E}" dt="2024-12-06T00:16:16.214" v="12082" actId="1076"/>
          <ac:spMkLst>
            <pc:docMk/>
            <pc:sldMk cId="2320088344" sldId="1246"/>
            <ac:spMk id="8" creationId="{A5D638F5-CBA0-42D4-2356-81935449708F}"/>
          </ac:spMkLst>
        </pc:spChg>
        <pc:graphicFrameChg chg="add mod">
          <ac:chgData name="Alfred Asterjadhi" userId="39de57b9-85c0-4fd1-aaac-8ca2b6560ad0" providerId="ADAL" clId="{BFE2FB3A-0751-4420-AA69-2341C01F636E}" dt="2024-12-06T00:17:03.236" v="12094" actId="1076"/>
          <ac:graphicFrameMkLst>
            <pc:docMk/>
            <pc:sldMk cId="2320088344" sldId="1246"/>
            <ac:graphicFrameMk id="7" creationId="{C1681CBA-3662-0BB0-4A2B-D16814FFD2E8}"/>
          </ac:graphicFrameMkLst>
        </pc:graphicFrameChg>
      </pc:sldChg>
      <pc:sldChg chg="addSp delSp modSp add mod">
        <pc:chgData name="Alfred Asterjadhi" userId="39de57b9-85c0-4fd1-aaac-8ca2b6560ad0" providerId="ADAL" clId="{BFE2FB3A-0751-4420-AA69-2341C01F636E}" dt="2024-12-11T01:05:38.278" v="14352" actId="113"/>
        <pc:sldMkLst>
          <pc:docMk/>
          <pc:sldMk cId="1873474949" sldId="1247"/>
        </pc:sldMkLst>
        <pc:spChg chg="mod">
          <ac:chgData name="Alfred Asterjadhi" userId="39de57b9-85c0-4fd1-aaac-8ca2b6560ad0" providerId="ADAL" clId="{BFE2FB3A-0751-4420-AA69-2341C01F636E}" dt="2024-12-06T00:15:44.668" v="12073" actId="20577"/>
          <ac:spMkLst>
            <pc:docMk/>
            <pc:sldMk cId="1873474949" sldId="1247"/>
            <ac:spMk id="2" creationId="{8A6906DE-832D-9575-DE04-98102BF630BD}"/>
          </ac:spMkLst>
        </pc:spChg>
        <pc:spChg chg="mod">
          <ac:chgData name="Alfred Asterjadhi" userId="39de57b9-85c0-4fd1-aaac-8ca2b6560ad0" providerId="ADAL" clId="{BFE2FB3A-0751-4420-AA69-2341C01F636E}" dt="2024-12-11T01:05:38.278" v="14352" actId="113"/>
          <ac:spMkLst>
            <pc:docMk/>
            <pc:sldMk cId="1873474949" sldId="1247"/>
            <ac:spMk id="3" creationId="{980980E1-DDDE-51AD-6471-D55C09D4516C}"/>
          </ac:spMkLst>
        </pc:spChg>
        <pc:spChg chg="mod">
          <ac:chgData name="Alfred Asterjadhi" userId="39de57b9-85c0-4fd1-aaac-8ca2b6560ad0" providerId="ADAL" clId="{BFE2FB3A-0751-4420-AA69-2341C01F636E}" dt="2024-12-06T00:48:21.871" v="12509"/>
          <ac:spMkLst>
            <pc:docMk/>
            <pc:sldMk cId="1873474949" sldId="1247"/>
            <ac:spMk id="6" creationId="{24B37604-1E29-8923-2899-CAB30D2EEDA5}"/>
          </ac:spMkLst>
        </pc:spChg>
        <pc:graphicFrameChg chg="add del mod">
          <ac:chgData name="Alfred Asterjadhi" userId="39de57b9-85c0-4fd1-aaac-8ca2b6560ad0" providerId="ADAL" clId="{BFE2FB3A-0751-4420-AA69-2341C01F636E}" dt="2024-12-06T00:18:08.905" v="12120" actId="478"/>
          <ac:graphicFrameMkLst>
            <pc:docMk/>
            <pc:sldMk cId="1873474949" sldId="1247"/>
            <ac:graphicFrameMk id="7" creationId="{ACE570BF-CFA1-A639-4C27-5F3AB3E770D9}"/>
          </ac:graphicFrameMkLst>
        </pc:graphicFrameChg>
        <pc:graphicFrameChg chg="add mod">
          <ac:chgData name="Alfred Asterjadhi" userId="39de57b9-85c0-4fd1-aaac-8ca2b6560ad0" providerId="ADAL" clId="{BFE2FB3A-0751-4420-AA69-2341C01F636E}" dt="2024-12-06T00:18:37.828" v="12125" actId="1076"/>
          <ac:graphicFrameMkLst>
            <pc:docMk/>
            <pc:sldMk cId="1873474949" sldId="1247"/>
            <ac:graphicFrameMk id="8" creationId="{EEA2ACCF-8350-5D3E-B91B-6F98884A13F2}"/>
          </ac:graphicFrameMkLst>
        </pc:graphicFrameChg>
      </pc:sldChg>
      <pc:sldChg chg="addSp modSp add mod">
        <pc:chgData name="Alfred Asterjadhi" userId="39de57b9-85c0-4fd1-aaac-8ca2b6560ad0" providerId="ADAL" clId="{BFE2FB3A-0751-4420-AA69-2341C01F636E}" dt="2024-12-11T01:05:41.097" v="14353" actId="113"/>
        <pc:sldMkLst>
          <pc:docMk/>
          <pc:sldMk cId="1640660474" sldId="1248"/>
        </pc:sldMkLst>
        <pc:spChg chg="mod">
          <ac:chgData name="Alfred Asterjadhi" userId="39de57b9-85c0-4fd1-aaac-8ca2b6560ad0" providerId="ADAL" clId="{BFE2FB3A-0751-4420-AA69-2341C01F636E}" dt="2024-12-06T00:19:40.316" v="12143" actId="20577"/>
          <ac:spMkLst>
            <pc:docMk/>
            <pc:sldMk cId="1640660474" sldId="1248"/>
            <ac:spMk id="2" creationId="{8A6906DE-832D-9575-DE04-98102BF630BD}"/>
          </ac:spMkLst>
        </pc:spChg>
        <pc:spChg chg="mod">
          <ac:chgData name="Alfred Asterjadhi" userId="39de57b9-85c0-4fd1-aaac-8ca2b6560ad0" providerId="ADAL" clId="{BFE2FB3A-0751-4420-AA69-2341C01F636E}" dt="2024-12-11T01:05:41.097" v="14353" actId="113"/>
          <ac:spMkLst>
            <pc:docMk/>
            <pc:sldMk cId="1640660474" sldId="1248"/>
            <ac:spMk id="3" creationId="{980980E1-DDDE-51AD-6471-D55C09D4516C}"/>
          </ac:spMkLst>
        </pc:spChg>
        <pc:spChg chg="mod">
          <ac:chgData name="Alfred Asterjadhi" userId="39de57b9-85c0-4fd1-aaac-8ca2b6560ad0" providerId="ADAL" clId="{BFE2FB3A-0751-4420-AA69-2341C01F636E}" dt="2024-12-06T00:48:23.859" v="12510"/>
          <ac:spMkLst>
            <pc:docMk/>
            <pc:sldMk cId="1640660474" sldId="1248"/>
            <ac:spMk id="6" creationId="{24B37604-1E29-8923-2899-CAB30D2EEDA5}"/>
          </ac:spMkLst>
        </pc:spChg>
        <pc:spChg chg="add">
          <ac:chgData name="Alfred Asterjadhi" userId="39de57b9-85c0-4fd1-aaac-8ca2b6560ad0" providerId="ADAL" clId="{BFE2FB3A-0751-4420-AA69-2341C01F636E}" dt="2024-12-06T00:21:01.552" v="12180"/>
          <ac:spMkLst>
            <pc:docMk/>
            <pc:sldMk cId="1640660474" sldId="1248"/>
            <ac:spMk id="7" creationId="{B2F791B8-EB15-EB91-A26D-05DA95B95149}"/>
          </ac:spMkLst>
        </pc:spChg>
        <pc:picChg chg="add mod">
          <ac:chgData name="Alfred Asterjadhi" userId="39de57b9-85c0-4fd1-aaac-8ca2b6560ad0" providerId="ADAL" clId="{BFE2FB3A-0751-4420-AA69-2341C01F636E}" dt="2024-12-06T20:16:08.787" v="12998" actId="1076"/>
          <ac:picMkLst>
            <pc:docMk/>
            <pc:sldMk cId="1640660474" sldId="1248"/>
            <ac:picMk id="8" creationId="{D2F69E81-627F-55A9-3C21-E6E75D4AD853}"/>
          </ac:picMkLst>
        </pc:picChg>
      </pc:sldChg>
      <pc:sldChg chg="add del">
        <pc:chgData name="Alfred Asterjadhi" userId="39de57b9-85c0-4fd1-aaac-8ca2b6560ad0" providerId="ADAL" clId="{BFE2FB3A-0751-4420-AA69-2341C01F636E}" dt="2024-12-06T00:19:34.675" v="12139"/>
        <pc:sldMkLst>
          <pc:docMk/>
          <pc:sldMk cId="260222805" sldId="1249"/>
        </pc:sldMkLst>
      </pc:sldChg>
      <pc:sldChg chg="addSp modSp add mod">
        <pc:chgData name="Alfred Asterjadhi" userId="39de57b9-85c0-4fd1-aaac-8ca2b6560ad0" providerId="ADAL" clId="{BFE2FB3A-0751-4420-AA69-2341C01F636E}" dt="2024-12-11T01:05:44.794" v="14354" actId="113"/>
        <pc:sldMkLst>
          <pc:docMk/>
          <pc:sldMk cId="4277975895" sldId="1249"/>
        </pc:sldMkLst>
        <pc:spChg chg="mod">
          <ac:chgData name="Alfred Asterjadhi" userId="39de57b9-85c0-4fd1-aaac-8ca2b6560ad0" providerId="ADAL" clId="{BFE2FB3A-0751-4420-AA69-2341C01F636E}" dt="2024-12-06T00:19:49.016" v="12147" actId="20577"/>
          <ac:spMkLst>
            <pc:docMk/>
            <pc:sldMk cId="4277975895" sldId="1249"/>
            <ac:spMk id="2" creationId="{8A6906DE-832D-9575-DE04-98102BF630BD}"/>
          </ac:spMkLst>
        </pc:spChg>
        <pc:spChg chg="mod">
          <ac:chgData name="Alfred Asterjadhi" userId="39de57b9-85c0-4fd1-aaac-8ca2b6560ad0" providerId="ADAL" clId="{BFE2FB3A-0751-4420-AA69-2341C01F636E}" dt="2024-12-11T01:05:44.794" v="14354" actId="113"/>
          <ac:spMkLst>
            <pc:docMk/>
            <pc:sldMk cId="4277975895" sldId="1249"/>
            <ac:spMk id="3" creationId="{980980E1-DDDE-51AD-6471-D55C09D4516C}"/>
          </ac:spMkLst>
        </pc:spChg>
        <pc:spChg chg="mod">
          <ac:chgData name="Alfred Asterjadhi" userId="39de57b9-85c0-4fd1-aaac-8ca2b6560ad0" providerId="ADAL" clId="{BFE2FB3A-0751-4420-AA69-2341C01F636E}" dt="2024-12-06T00:48:25.396" v="12511"/>
          <ac:spMkLst>
            <pc:docMk/>
            <pc:sldMk cId="4277975895" sldId="1249"/>
            <ac:spMk id="6" creationId="{24B37604-1E29-8923-2899-CAB30D2EEDA5}"/>
          </ac:spMkLst>
        </pc:spChg>
        <pc:picChg chg="add mod">
          <ac:chgData name="Alfred Asterjadhi" userId="39de57b9-85c0-4fd1-aaac-8ca2b6560ad0" providerId="ADAL" clId="{BFE2FB3A-0751-4420-AA69-2341C01F636E}" dt="2024-12-06T20:16:20.014" v="13000" actId="1076"/>
          <ac:picMkLst>
            <pc:docMk/>
            <pc:sldMk cId="4277975895" sldId="1249"/>
            <ac:picMk id="7" creationId="{7D7F1B5B-DCC0-F9C7-69A4-EFFF7C919534}"/>
          </ac:picMkLst>
        </pc:picChg>
      </pc:sldChg>
      <pc:sldChg chg="modSp add mod ord">
        <pc:chgData name="Alfred Asterjadhi" userId="39de57b9-85c0-4fd1-aaac-8ca2b6560ad0" providerId="ADAL" clId="{BFE2FB3A-0751-4420-AA69-2341C01F636E}" dt="2024-12-11T01:05:49.726" v="14356" actId="113"/>
        <pc:sldMkLst>
          <pc:docMk/>
          <pc:sldMk cId="2823626744" sldId="1250"/>
        </pc:sldMkLst>
        <pc:spChg chg="mod">
          <ac:chgData name="Alfred Asterjadhi" userId="39de57b9-85c0-4fd1-aaac-8ca2b6560ad0" providerId="ADAL" clId="{BFE2FB3A-0751-4420-AA69-2341C01F636E}" dt="2024-12-06T17:24:28.999" v="12556" actId="207"/>
          <ac:spMkLst>
            <pc:docMk/>
            <pc:sldMk cId="2823626744" sldId="1250"/>
            <ac:spMk id="2" creationId="{8A6906DE-832D-9575-DE04-98102BF630BD}"/>
          </ac:spMkLst>
        </pc:spChg>
        <pc:spChg chg="mod">
          <ac:chgData name="Alfred Asterjadhi" userId="39de57b9-85c0-4fd1-aaac-8ca2b6560ad0" providerId="ADAL" clId="{BFE2FB3A-0751-4420-AA69-2341C01F636E}" dt="2024-12-11T01:05:49.726" v="14356" actId="113"/>
          <ac:spMkLst>
            <pc:docMk/>
            <pc:sldMk cId="2823626744" sldId="1250"/>
            <ac:spMk id="3" creationId="{980980E1-DDDE-51AD-6471-D55C09D4516C}"/>
          </ac:spMkLst>
        </pc:spChg>
        <pc:spChg chg="mod">
          <ac:chgData name="Alfred Asterjadhi" userId="39de57b9-85c0-4fd1-aaac-8ca2b6560ad0" providerId="ADAL" clId="{BFE2FB3A-0751-4420-AA69-2341C01F636E}" dt="2024-12-06T00:48:28.167" v="12513"/>
          <ac:spMkLst>
            <pc:docMk/>
            <pc:sldMk cId="2823626744" sldId="1250"/>
            <ac:spMk id="6" creationId="{24B37604-1E29-8923-2899-CAB30D2EEDA5}"/>
          </ac:spMkLst>
        </pc:spChg>
      </pc:sldChg>
      <pc:sldChg chg="modSp add mod">
        <pc:chgData name="Alfred Asterjadhi" userId="39de57b9-85c0-4fd1-aaac-8ca2b6560ad0" providerId="ADAL" clId="{BFE2FB3A-0751-4420-AA69-2341C01F636E}" dt="2024-12-09T18:25:09.041" v="13820" actId="20577"/>
        <pc:sldMkLst>
          <pc:docMk/>
          <pc:sldMk cId="2315108326" sldId="1251"/>
        </pc:sldMkLst>
        <pc:spChg chg="mod">
          <ac:chgData name="Alfred Asterjadhi" userId="39de57b9-85c0-4fd1-aaac-8ca2b6560ad0" providerId="ADAL" clId="{BFE2FB3A-0751-4420-AA69-2341C01F636E}" dt="2024-12-09T18:25:09.041" v="13820" actId="20577"/>
          <ac:spMkLst>
            <pc:docMk/>
            <pc:sldMk cId="2315108326" sldId="1251"/>
            <ac:spMk id="2" creationId="{8A6906DE-832D-9575-DE04-98102BF630BD}"/>
          </ac:spMkLst>
        </pc:spChg>
        <pc:spChg chg="mod">
          <ac:chgData name="Alfred Asterjadhi" userId="39de57b9-85c0-4fd1-aaac-8ca2b6560ad0" providerId="ADAL" clId="{BFE2FB3A-0751-4420-AA69-2341C01F636E}" dt="2024-12-09T17:59:09.307" v="13629" actId="115"/>
          <ac:spMkLst>
            <pc:docMk/>
            <pc:sldMk cId="2315108326" sldId="1251"/>
            <ac:spMk id="3" creationId="{980980E1-DDDE-51AD-6471-D55C09D4516C}"/>
          </ac:spMkLst>
        </pc:spChg>
        <pc:spChg chg="mod">
          <ac:chgData name="Alfred Asterjadhi" userId="39de57b9-85c0-4fd1-aaac-8ca2b6560ad0" providerId="ADAL" clId="{BFE2FB3A-0751-4420-AA69-2341C01F636E}" dt="2024-12-06T00:48:35.641" v="12519"/>
          <ac:spMkLst>
            <pc:docMk/>
            <pc:sldMk cId="2315108326" sldId="1251"/>
            <ac:spMk id="6" creationId="{24B37604-1E29-8923-2899-CAB30D2EEDA5}"/>
          </ac:spMkLst>
        </pc:spChg>
      </pc:sldChg>
      <pc:sldChg chg="modSp add del mod">
        <pc:chgData name="Alfred Asterjadhi" userId="39de57b9-85c0-4fd1-aaac-8ca2b6560ad0" providerId="ADAL" clId="{BFE2FB3A-0751-4420-AA69-2341C01F636E}" dt="2024-12-06T00:25:38.615" v="12280" actId="47"/>
        <pc:sldMkLst>
          <pc:docMk/>
          <pc:sldMk cId="2419268985" sldId="1251"/>
        </pc:sldMkLst>
        <pc:spChg chg="mod">
          <ac:chgData name="Alfred Asterjadhi" userId="39de57b9-85c0-4fd1-aaac-8ca2b6560ad0" providerId="ADAL" clId="{BFE2FB3A-0751-4420-AA69-2341C01F636E}" dt="2024-12-06T00:20:00.534" v="12153" actId="20577"/>
          <ac:spMkLst>
            <pc:docMk/>
            <pc:sldMk cId="2419268985" sldId="1251"/>
            <ac:spMk id="2" creationId="{8A6906DE-832D-9575-DE04-98102BF630BD}"/>
          </ac:spMkLst>
        </pc:spChg>
      </pc:sldChg>
      <pc:sldChg chg="modSp add mod">
        <pc:chgData name="Alfred Asterjadhi" userId="39de57b9-85c0-4fd1-aaac-8ca2b6560ad0" providerId="ADAL" clId="{BFE2FB3A-0751-4420-AA69-2341C01F636E}" dt="2024-12-09T18:44:52.361" v="13870" actId="207"/>
        <pc:sldMkLst>
          <pc:docMk/>
          <pc:sldMk cId="2969486265" sldId="1252"/>
        </pc:sldMkLst>
        <pc:spChg chg="mod">
          <ac:chgData name="Alfred Asterjadhi" userId="39de57b9-85c0-4fd1-aaac-8ca2b6560ad0" providerId="ADAL" clId="{BFE2FB3A-0751-4420-AA69-2341C01F636E}" dt="2024-12-09T18:44:52.361" v="13870" actId="207"/>
          <ac:spMkLst>
            <pc:docMk/>
            <pc:sldMk cId="2969486265" sldId="1252"/>
            <ac:spMk id="2" creationId="{8A6906DE-832D-9575-DE04-98102BF630BD}"/>
          </ac:spMkLst>
        </pc:spChg>
        <pc:spChg chg="mod">
          <ac:chgData name="Alfred Asterjadhi" userId="39de57b9-85c0-4fd1-aaac-8ca2b6560ad0" providerId="ADAL" clId="{BFE2FB3A-0751-4420-AA69-2341C01F636E}" dt="2024-12-09T18:19:26.941" v="13675" actId="20577"/>
          <ac:spMkLst>
            <pc:docMk/>
            <pc:sldMk cId="2969486265" sldId="1252"/>
            <ac:spMk id="3" creationId="{980980E1-DDDE-51AD-6471-D55C09D4516C}"/>
          </ac:spMkLst>
        </pc:spChg>
        <pc:spChg chg="mod">
          <ac:chgData name="Alfred Asterjadhi" userId="39de57b9-85c0-4fd1-aaac-8ca2b6560ad0" providerId="ADAL" clId="{BFE2FB3A-0751-4420-AA69-2341C01F636E}" dt="2024-12-06T00:48:37.096" v="12520"/>
          <ac:spMkLst>
            <pc:docMk/>
            <pc:sldMk cId="2969486265" sldId="1252"/>
            <ac:spMk id="6" creationId="{24B37604-1E29-8923-2899-CAB30D2EEDA5}"/>
          </ac:spMkLst>
        </pc:spChg>
      </pc:sldChg>
      <pc:sldChg chg="addSp modSp add mod">
        <pc:chgData name="Alfred Asterjadhi" userId="39de57b9-85c0-4fd1-aaac-8ca2b6560ad0" providerId="ADAL" clId="{BFE2FB3A-0751-4420-AA69-2341C01F636E}" dt="2024-12-11T01:05:47.621" v="14355" actId="113"/>
        <pc:sldMkLst>
          <pc:docMk/>
          <pc:sldMk cId="244619102" sldId="1253"/>
        </pc:sldMkLst>
        <pc:spChg chg="mod">
          <ac:chgData name="Alfred Asterjadhi" userId="39de57b9-85c0-4fd1-aaac-8ca2b6560ad0" providerId="ADAL" clId="{BFE2FB3A-0751-4420-AA69-2341C01F636E}" dt="2024-12-06T00:40:18.340" v="12494" actId="207"/>
          <ac:spMkLst>
            <pc:docMk/>
            <pc:sldMk cId="244619102" sldId="1253"/>
            <ac:spMk id="2" creationId="{8A6906DE-832D-9575-DE04-98102BF630BD}"/>
          </ac:spMkLst>
        </pc:spChg>
        <pc:spChg chg="mod">
          <ac:chgData name="Alfred Asterjadhi" userId="39de57b9-85c0-4fd1-aaac-8ca2b6560ad0" providerId="ADAL" clId="{BFE2FB3A-0751-4420-AA69-2341C01F636E}" dt="2024-12-11T01:05:47.621" v="14355" actId="113"/>
          <ac:spMkLst>
            <pc:docMk/>
            <pc:sldMk cId="244619102" sldId="1253"/>
            <ac:spMk id="3" creationId="{980980E1-DDDE-51AD-6471-D55C09D4516C}"/>
          </ac:spMkLst>
        </pc:spChg>
        <pc:spChg chg="mod">
          <ac:chgData name="Alfred Asterjadhi" userId="39de57b9-85c0-4fd1-aaac-8ca2b6560ad0" providerId="ADAL" clId="{BFE2FB3A-0751-4420-AA69-2341C01F636E}" dt="2024-12-06T00:48:26.796" v="12512"/>
          <ac:spMkLst>
            <pc:docMk/>
            <pc:sldMk cId="244619102" sldId="1253"/>
            <ac:spMk id="6" creationId="{24B37604-1E29-8923-2899-CAB30D2EEDA5}"/>
          </ac:spMkLst>
        </pc:spChg>
        <pc:graphicFrameChg chg="add mod">
          <ac:chgData name="Alfred Asterjadhi" userId="39de57b9-85c0-4fd1-aaac-8ca2b6560ad0" providerId="ADAL" clId="{BFE2FB3A-0751-4420-AA69-2341C01F636E}" dt="2024-12-06T00:37:03.799" v="12365"/>
          <ac:graphicFrameMkLst>
            <pc:docMk/>
            <pc:sldMk cId="244619102" sldId="1253"/>
            <ac:graphicFrameMk id="7" creationId="{83D56FCB-CCDB-CEF6-44A1-80826EEE81E1}"/>
          </ac:graphicFrameMkLst>
        </pc:graphicFrameChg>
        <pc:graphicFrameChg chg="add mod">
          <ac:chgData name="Alfred Asterjadhi" userId="39de57b9-85c0-4fd1-aaac-8ca2b6560ad0" providerId="ADAL" clId="{BFE2FB3A-0751-4420-AA69-2341C01F636E}" dt="2024-12-06T00:37:07.788" v="12366"/>
          <ac:graphicFrameMkLst>
            <pc:docMk/>
            <pc:sldMk cId="244619102" sldId="1253"/>
            <ac:graphicFrameMk id="8" creationId="{DC1DA170-5C37-3652-97A7-1243C12399EF}"/>
          </ac:graphicFrameMkLst>
        </pc:graphicFrameChg>
        <pc:graphicFrameChg chg="add mod modGraphic">
          <ac:chgData name="Alfred Asterjadhi" userId="39de57b9-85c0-4fd1-aaac-8ca2b6560ad0" providerId="ADAL" clId="{BFE2FB3A-0751-4420-AA69-2341C01F636E}" dt="2024-12-06T00:38:53.314" v="12430" actId="1076"/>
          <ac:graphicFrameMkLst>
            <pc:docMk/>
            <pc:sldMk cId="244619102" sldId="1253"/>
            <ac:graphicFrameMk id="9" creationId="{95847A45-69F2-B142-E4F1-23215F4F2FCC}"/>
          </ac:graphicFrameMkLst>
        </pc:graphicFrameChg>
        <pc:graphicFrameChg chg="add mod modGraphic">
          <ac:chgData name="Alfred Asterjadhi" userId="39de57b9-85c0-4fd1-aaac-8ca2b6560ad0" providerId="ADAL" clId="{BFE2FB3A-0751-4420-AA69-2341C01F636E}" dt="2024-12-06T00:38:56.319" v="12431" actId="1076"/>
          <ac:graphicFrameMkLst>
            <pc:docMk/>
            <pc:sldMk cId="244619102" sldId="1253"/>
            <ac:graphicFrameMk id="10" creationId="{8CB9E79B-0723-4243-D39F-637947AC98B1}"/>
          </ac:graphicFrameMkLst>
        </pc:graphicFrameChg>
        <pc:graphicFrameChg chg="add mod modGraphic">
          <ac:chgData name="Alfred Asterjadhi" userId="39de57b9-85c0-4fd1-aaac-8ca2b6560ad0" providerId="ADAL" clId="{BFE2FB3A-0751-4420-AA69-2341C01F636E}" dt="2024-12-06T00:39:15.410" v="12439" actId="1076"/>
          <ac:graphicFrameMkLst>
            <pc:docMk/>
            <pc:sldMk cId="244619102" sldId="1253"/>
            <ac:graphicFrameMk id="11" creationId="{EE567202-C0EC-C631-AD33-5F1FEA3E056A}"/>
          </ac:graphicFrameMkLst>
        </pc:graphicFrameChg>
      </pc:sldChg>
      <pc:sldChg chg="modSp add mod">
        <pc:chgData name="Alfred Asterjadhi" userId="39de57b9-85c0-4fd1-aaac-8ca2b6560ad0" providerId="ADAL" clId="{BFE2FB3A-0751-4420-AA69-2341C01F636E}" dt="2024-12-06T20:20:14.490" v="13031"/>
        <pc:sldMkLst>
          <pc:docMk/>
          <pc:sldMk cId="4035613246" sldId="1254"/>
        </pc:sldMkLst>
        <pc:spChg chg="mod">
          <ac:chgData name="Alfred Asterjadhi" userId="39de57b9-85c0-4fd1-aaac-8ca2b6560ad0" providerId="ADAL" clId="{BFE2FB3A-0751-4420-AA69-2341C01F636E}" dt="2024-12-06T17:41:26.266" v="12813" actId="207"/>
          <ac:spMkLst>
            <pc:docMk/>
            <pc:sldMk cId="4035613246" sldId="1254"/>
            <ac:spMk id="2" creationId="{8A6906DE-832D-9575-DE04-98102BF630BD}"/>
          </ac:spMkLst>
        </pc:spChg>
        <pc:spChg chg="mod">
          <ac:chgData name="Alfred Asterjadhi" userId="39de57b9-85c0-4fd1-aaac-8ca2b6560ad0" providerId="ADAL" clId="{BFE2FB3A-0751-4420-AA69-2341C01F636E}" dt="2024-12-06T20:20:14.490" v="13031"/>
          <ac:spMkLst>
            <pc:docMk/>
            <pc:sldMk cId="4035613246" sldId="1254"/>
            <ac:spMk id="3" creationId="{980980E1-DDDE-51AD-6471-D55C09D4516C}"/>
          </ac:spMkLst>
        </pc:spChg>
      </pc:sldChg>
      <pc:sldChg chg="modSp add mod">
        <pc:chgData name="Alfred Asterjadhi" userId="39de57b9-85c0-4fd1-aaac-8ca2b6560ad0" providerId="ADAL" clId="{BFE2FB3A-0751-4420-AA69-2341C01F636E}" dt="2024-12-11T01:05:52.993" v="14357" actId="113"/>
        <pc:sldMkLst>
          <pc:docMk/>
          <pc:sldMk cId="3620726592" sldId="1255"/>
        </pc:sldMkLst>
        <pc:spChg chg="mod">
          <ac:chgData name="Alfred Asterjadhi" userId="39de57b9-85c0-4fd1-aaac-8ca2b6560ad0" providerId="ADAL" clId="{BFE2FB3A-0751-4420-AA69-2341C01F636E}" dt="2024-12-06T17:25:41.534" v="12616" actId="207"/>
          <ac:spMkLst>
            <pc:docMk/>
            <pc:sldMk cId="3620726592" sldId="1255"/>
            <ac:spMk id="2" creationId="{8A6906DE-832D-9575-DE04-98102BF630BD}"/>
          </ac:spMkLst>
        </pc:spChg>
        <pc:spChg chg="mod">
          <ac:chgData name="Alfred Asterjadhi" userId="39de57b9-85c0-4fd1-aaac-8ca2b6560ad0" providerId="ADAL" clId="{BFE2FB3A-0751-4420-AA69-2341C01F636E}" dt="2024-12-11T01:05:52.993" v="14357" actId="113"/>
          <ac:spMkLst>
            <pc:docMk/>
            <pc:sldMk cId="3620726592" sldId="1255"/>
            <ac:spMk id="3" creationId="{980980E1-DDDE-51AD-6471-D55C09D4516C}"/>
          </ac:spMkLst>
        </pc:spChg>
      </pc:sldChg>
      <pc:sldChg chg="modSp add mod">
        <pc:chgData name="Alfred Asterjadhi" userId="39de57b9-85c0-4fd1-aaac-8ca2b6560ad0" providerId="ADAL" clId="{BFE2FB3A-0751-4420-AA69-2341C01F636E}" dt="2024-12-11T01:05:57.664" v="14358" actId="113"/>
        <pc:sldMkLst>
          <pc:docMk/>
          <pc:sldMk cId="1108452833" sldId="1256"/>
        </pc:sldMkLst>
        <pc:spChg chg="mod">
          <ac:chgData name="Alfred Asterjadhi" userId="39de57b9-85c0-4fd1-aaac-8ca2b6560ad0" providerId="ADAL" clId="{BFE2FB3A-0751-4420-AA69-2341C01F636E}" dt="2024-12-06T20:03:58.221" v="12920" actId="207"/>
          <ac:spMkLst>
            <pc:docMk/>
            <pc:sldMk cId="1108452833" sldId="1256"/>
            <ac:spMk id="2" creationId="{8A6906DE-832D-9575-DE04-98102BF630BD}"/>
          </ac:spMkLst>
        </pc:spChg>
        <pc:spChg chg="mod">
          <ac:chgData name="Alfred Asterjadhi" userId="39de57b9-85c0-4fd1-aaac-8ca2b6560ad0" providerId="ADAL" clId="{BFE2FB3A-0751-4420-AA69-2341C01F636E}" dt="2024-12-11T01:05:57.664" v="14358" actId="113"/>
          <ac:spMkLst>
            <pc:docMk/>
            <pc:sldMk cId="1108452833" sldId="1256"/>
            <ac:spMk id="3" creationId="{980980E1-DDDE-51AD-6471-D55C09D4516C}"/>
          </ac:spMkLst>
        </pc:spChg>
      </pc:sldChg>
      <pc:sldChg chg="addSp delSp modSp add mod chgLayout">
        <pc:chgData name="Alfred Asterjadhi" userId="39de57b9-85c0-4fd1-aaac-8ca2b6560ad0" providerId="ADAL" clId="{BFE2FB3A-0751-4420-AA69-2341C01F636E}" dt="2024-12-09T18:25:11.985" v="13823" actId="20577"/>
        <pc:sldMkLst>
          <pc:docMk/>
          <pc:sldMk cId="947496322" sldId="1257"/>
        </pc:sldMkLst>
        <pc:spChg chg="mod ord">
          <ac:chgData name="Alfred Asterjadhi" userId="39de57b9-85c0-4fd1-aaac-8ca2b6560ad0" providerId="ADAL" clId="{BFE2FB3A-0751-4420-AA69-2341C01F636E}" dt="2024-12-09T18:25:11.985" v="13823" actId="20577"/>
          <ac:spMkLst>
            <pc:docMk/>
            <pc:sldMk cId="947496322" sldId="1257"/>
            <ac:spMk id="2" creationId="{8A6906DE-832D-9575-DE04-98102BF630BD}"/>
          </ac:spMkLst>
        </pc:spChg>
        <pc:spChg chg="mod ord">
          <ac:chgData name="Alfred Asterjadhi" userId="39de57b9-85c0-4fd1-aaac-8ca2b6560ad0" providerId="ADAL" clId="{BFE2FB3A-0751-4420-AA69-2341C01F636E}" dt="2024-12-06T20:25:39.165" v="13074" actId="20577"/>
          <ac:spMkLst>
            <pc:docMk/>
            <pc:sldMk cId="947496322" sldId="1257"/>
            <ac:spMk id="3" creationId="{980980E1-DDDE-51AD-6471-D55C09D4516C}"/>
          </ac:spMkLst>
        </pc:spChg>
        <pc:spChg chg="mod ord">
          <ac:chgData name="Alfred Asterjadhi" userId="39de57b9-85c0-4fd1-aaac-8ca2b6560ad0" providerId="ADAL" clId="{BFE2FB3A-0751-4420-AA69-2341C01F636E}" dt="2024-12-06T17:42:32.112" v="12834" actId="6264"/>
          <ac:spMkLst>
            <pc:docMk/>
            <pc:sldMk cId="947496322" sldId="1257"/>
            <ac:spMk id="4" creationId="{16C63F69-F1B8-DC46-3ED7-5A6693A0AB95}"/>
          </ac:spMkLst>
        </pc:spChg>
        <pc:spChg chg="mod ord">
          <ac:chgData name="Alfred Asterjadhi" userId="39de57b9-85c0-4fd1-aaac-8ca2b6560ad0" providerId="ADAL" clId="{BFE2FB3A-0751-4420-AA69-2341C01F636E}" dt="2024-12-06T17:42:32.112" v="12834" actId="6264"/>
          <ac:spMkLst>
            <pc:docMk/>
            <pc:sldMk cId="947496322" sldId="1257"/>
            <ac:spMk id="5" creationId="{69244A7E-115A-37A2-C753-23A8CD780641}"/>
          </ac:spMkLst>
        </pc:spChg>
        <pc:spChg chg="mod ord">
          <ac:chgData name="Alfred Asterjadhi" userId="39de57b9-85c0-4fd1-aaac-8ca2b6560ad0" providerId="ADAL" clId="{BFE2FB3A-0751-4420-AA69-2341C01F636E}" dt="2024-12-06T17:42:32.112" v="12834" actId="6264"/>
          <ac:spMkLst>
            <pc:docMk/>
            <pc:sldMk cId="947496322" sldId="1257"/>
            <ac:spMk id="6" creationId="{24B37604-1E29-8923-2899-CAB30D2EEDA5}"/>
          </ac:spMkLst>
        </pc:spChg>
        <pc:spChg chg="add del mod">
          <ac:chgData name="Alfred Asterjadhi" userId="39de57b9-85c0-4fd1-aaac-8ca2b6560ad0" providerId="ADAL" clId="{BFE2FB3A-0751-4420-AA69-2341C01F636E}" dt="2024-12-06T17:42:32.112" v="12834" actId="6264"/>
          <ac:spMkLst>
            <pc:docMk/>
            <pc:sldMk cId="947496322" sldId="1257"/>
            <ac:spMk id="7" creationId="{D1BAA013-D397-B293-D407-4DF0877A259B}"/>
          </ac:spMkLst>
        </pc:spChg>
        <pc:spChg chg="add del mod">
          <ac:chgData name="Alfred Asterjadhi" userId="39de57b9-85c0-4fd1-aaac-8ca2b6560ad0" providerId="ADAL" clId="{BFE2FB3A-0751-4420-AA69-2341C01F636E}" dt="2024-12-06T17:42:32.112" v="12834" actId="6264"/>
          <ac:spMkLst>
            <pc:docMk/>
            <pc:sldMk cId="947496322" sldId="1257"/>
            <ac:spMk id="8" creationId="{E6B32B41-529B-73A0-559E-C8A1D6563EB7}"/>
          </ac:spMkLst>
        </pc:spChg>
        <pc:spChg chg="add del mod">
          <ac:chgData name="Alfred Asterjadhi" userId="39de57b9-85c0-4fd1-aaac-8ca2b6560ad0" providerId="ADAL" clId="{BFE2FB3A-0751-4420-AA69-2341C01F636E}" dt="2024-12-06T17:42:32.112" v="12834" actId="6264"/>
          <ac:spMkLst>
            <pc:docMk/>
            <pc:sldMk cId="947496322" sldId="1257"/>
            <ac:spMk id="9" creationId="{E5EFB4B7-20A8-2DED-E028-ACDA23A50AE4}"/>
          </ac:spMkLst>
        </pc:spChg>
        <pc:spChg chg="add del mod">
          <ac:chgData name="Alfred Asterjadhi" userId="39de57b9-85c0-4fd1-aaac-8ca2b6560ad0" providerId="ADAL" clId="{BFE2FB3A-0751-4420-AA69-2341C01F636E}" dt="2024-12-06T17:42:32.112" v="12834" actId="6264"/>
          <ac:spMkLst>
            <pc:docMk/>
            <pc:sldMk cId="947496322" sldId="1257"/>
            <ac:spMk id="10" creationId="{38595145-F465-08C1-6EB3-067B225C6399}"/>
          </ac:spMkLst>
        </pc:spChg>
        <pc:spChg chg="add del mod">
          <ac:chgData name="Alfred Asterjadhi" userId="39de57b9-85c0-4fd1-aaac-8ca2b6560ad0" providerId="ADAL" clId="{BFE2FB3A-0751-4420-AA69-2341C01F636E}" dt="2024-12-06T17:42:32.112" v="12834" actId="6264"/>
          <ac:spMkLst>
            <pc:docMk/>
            <pc:sldMk cId="947496322" sldId="1257"/>
            <ac:spMk id="11" creationId="{2AF5F19D-BE6A-2976-8434-AF20CC684DDC}"/>
          </ac:spMkLst>
        </pc:spChg>
      </pc:sldChg>
      <pc:sldChg chg="modSp add mod">
        <pc:chgData name="Alfred Asterjadhi" userId="39de57b9-85c0-4fd1-aaac-8ca2b6560ad0" providerId="ADAL" clId="{BFE2FB3A-0751-4420-AA69-2341C01F636E}" dt="2024-12-11T01:06:00.342" v="14359" actId="113"/>
        <pc:sldMkLst>
          <pc:docMk/>
          <pc:sldMk cId="2311766718" sldId="1258"/>
        </pc:sldMkLst>
        <pc:spChg chg="mod">
          <ac:chgData name="Alfred Asterjadhi" userId="39de57b9-85c0-4fd1-aaac-8ca2b6560ad0" providerId="ADAL" clId="{BFE2FB3A-0751-4420-AA69-2341C01F636E}" dt="2024-12-06T20:10:06.500" v="12962" actId="207"/>
          <ac:spMkLst>
            <pc:docMk/>
            <pc:sldMk cId="2311766718" sldId="1258"/>
            <ac:spMk id="2" creationId="{8A6906DE-832D-9575-DE04-98102BF630BD}"/>
          </ac:spMkLst>
        </pc:spChg>
        <pc:spChg chg="mod">
          <ac:chgData name="Alfred Asterjadhi" userId="39de57b9-85c0-4fd1-aaac-8ca2b6560ad0" providerId="ADAL" clId="{BFE2FB3A-0751-4420-AA69-2341C01F636E}" dt="2024-12-11T01:06:00.342" v="14359" actId="113"/>
          <ac:spMkLst>
            <pc:docMk/>
            <pc:sldMk cId="2311766718" sldId="1258"/>
            <ac:spMk id="3" creationId="{980980E1-DDDE-51AD-6471-D55C09D4516C}"/>
          </ac:spMkLst>
        </pc:spChg>
      </pc:sldChg>
      <pc:sldChg chg="modSp add mod">
        <pc:chgData name="Alfred Asterjadhi" userId="39de57b9-85c0-4fd1-aaac-8ca2b6560ad0" providerId="ADAL" clId="{BFE2FB3A-0751-4420-AA69-2341C01F636E}" dt="2024-12-11T01:06:04.521" v="14362" actId="113"/>
        <pc:sldMkLst>
          <pc:docMk/>
          <pc:sldMk cId="3460586331" sldId="1259"/>
        </pc:sldMkLst>
        <pc:spChg chg="mod">
          <ac:chgData name="Alfred Asterjadhi" userId="39de57b9-85c0-4fd1-aaac-8ca2b6560ad0" providerId="ADAL" clId="{BFE2FB3A-0751-4420-AA69-2341C01F636E}" dt="2024-12-06T20:10:09.604" v="12963" actId="207"/>
          <ac:spMkLst>
            <pc:docMk/>
            <pc:sldMk cId="3460586331" sldId="1259"/>
            <ac:spMk id="2" creationId="{8A6906DE-832D-9575-DE04-98102BF630BD}"/>
          </ac:spMkLst>
        </pc:spChg>
        <pc:spChg chg="mod">
          <ac:chgData name="Alfred Asterjadhi" userId="39de57b9-85c0-4fd1-aaac-8ca2b6560ad0" providerId="ADAL" clId="{BFE2FB3A-0751-4420-AA69-2341C01F636E}" dt="2024-12-11T01:06:04.521" v="14362" actId="113"/>
          <ac:spMkLst>
            <pc:docMk/>
            <pc:sldMk cId="3460586331" sldId="1259"/>
            <ac:spMk id="3" creationId="{980980E1-DDDE-51AD-6471-D55C09D4516C}"/>
          </ac:spMkLst>
        </pc:spChg>
      </pc:sldChg>
      <pc:sldChg chg="modSp add mod">
        <pc:chgData name="Alfred Asterjadhi" userId="39de57b9-85c0-4fd1-aaac-8ca2b6560ad0" providerId="ADAL" clId="{BFE2FB3A-0751-4420-AA69-2341C01F636E}" dt="2024-12-11T01:06:06.566" v="14363" actId="113"/>
        <pc:sldMkLst>
          <pc:docMk/>
          <pc:sldMk cId="3871559304" sldId="1260"/>
        </pc:sldMkLst>
        <pc:spChg chg="mod">
          <ac:chgData name="Alfred Asterjadhi" userId="39de57b9-85c0-4fd1-aaac-8ca2b6560ad0" providerId="ADAL" clId="{BFE2FB3A-0751-4420-AA69-2341C01F636E}" dt="2024-12-06T20:10:11.981" v="12964" actId="207"/>
          <ac:spMkLst>
            <pc:docMk/>
            <pc:sldMk cId="3871559304" sldId="1260"/>
            <ac:spMk id="2" creationId="{8A6906DE-832D-9575-DE04-98102BF630BD}"/>
          </ac:spMkLst>
        </pc:spChg>
        <pc:spChg chg="mod">
          <ac:chgData name="Alfred Asterjadhi" userId="39de57b9-85c0-4fd1-aaac-8ca2b6560ad0" providerId="ADAL" clId="{BFE2FB3A-0751-4420-AA69-2341C01F636E}" dt="2024-12-11T01:06:06.566" v="14363" actId="113"/>
          <ac:spMkLst>
            <pc:docMk/>
            <pc:sldMk cId="3871559304" sldId="1260"/>
            <ac:spMk id="3" creationId="{980980E1-DDDE-51AD-6471-D55C09D4516C}"/>
          </ac:spMkLst>
        </pc:spChg>
      </pc:sldChg>
      <pc:sldChg chg="modSp add mod">
        <pc:chgData name="Alfred Asterjadhi" userId="39de57b9-85c0-4fd1-aaac-8ca2b6560ad0" providerId="ADAL" clId="{BFE2FB3A-0751-4420-AA69-2341C01F636E}" dt="2024-12-11T01:06:09.652" v="14364" actId="113"/>
        <pc:sldMkLst>
          <pc:docMk/>
          <pc:sldMk cId="270960270" sldId="1261"/>
        </pc:sldMkLst>
        <pc:spChg chg="mod">
          <ac:chgData name="Alfred Asterjadhi" userId="39de57b9-85c0-4fd1-aaac-8ca2b6560ad0" providerId="ADAL" clId="{BFE2FB3A-0751-4420-AA69-2341C01F636E}" dt="2024-12-09T18:27:07.430" v="13857" actId="13926"/>
          <ac:spMkLst>
            <pc:docMk/>
            <pc:sldMk cId="270960270" sldId="1261"/>
            <ac:spMk id="2" creationId="{8A6906DE-832D-9575-DE04-98102BF630BD}"/>
          </ac:spMkLst>
        </pc:spChg>
        <pc:spChg chg="mod">
          <ac:chgData name="Alfred Asterjadhi" userId="39de57b9-85c0-4fd1-aaac-8ca2b6560ad0" providerId="ADAL" clId="{BFE2FB3A-0751-4420-AA69-2341C01F636E}" dt="2024-12-11T01:06:09.652" v="14364" actId="113"/>
          <ac:spMkLst>
            <pc:docMk/>
            <pc:sldMk cId="270960270" sldId="1261"/>
            <ac:spMk id="3" creationId="{980980E1-DDDE-51AD-6471-D55C09D4516C}"/>
          </ac:spMkLst>
        </pc:spChg>
      </pc:sldChg>
      <pc:sldChg chg="modSp add mod">
        <pc:chgData name="Alfred Asterjadhi" userId="39de57b9-85c0-4fd1-aaac-8ca2b6560ad0" providerId="ADAL" clId="{BFE2FB3A-0751-4420-AA69-2341C01F636E}" dt="2024-12-11T01:07:48.073" v="14403" actId="6549"/>
        <pc:sldMkLst>
          <pc:docMk/>
          <pc:sldMk cId="4030972562" sldId="1262"/>
        </pc:sldMkLst>
        <pc:spChg chg="mod">
          <ac:chgData name="Alfred Asterjadhi" userId="39de57b9-85c0-4fd1-aaac-8ca2b6560ad0" providerId="ADAL" clId="{BFE2FB3A-0751-4420-AA69-2341C01F636E}" dt="2024-12-09T18:25:04.097" v="13815" actId="20577"/>
          <ac:spMkLst>
            <pc:docMk/>
            <pc:sldMk cId="4030972562" sldId="1262"/>
            <ac:spMk id="2" creationId="{8A6906DE-832D-9575-DE04-98102BF630BD}"/>
          </ac:spMkLst>
        </pc:spChg>
        <pc:spChg chg="mod">
          <ac:chgData name="Alfred Asterjadhi" userId="39de57b9-85c0-4fd1-aaac-8ca2b6560ad0" providerId="ADAL" clId="{BFE2FB3A-0751-4420-AA69-2341C01F636E}" dt="2024-12-11T01:07:48.073" v="14403" actId="6549"/>
          <ac:spMkLst>
            <pc:docMk/>
            <pc:sldMk cId="4030972562" sldId="1262"/>
            <ac:spMk id="3" creationId="{980980E1-DDDE-51AD-6471-D55C09D4516C}"/>
          </ac:spMkLst>
        </pc:spChg>
      </pc:sldChg>
      <pc:sldChg chg="modSp add mod">
        <pc:chgData name="Alfred Asterjadhi" userId="39de57b9-85c0-4fd1-aaac-8ca2b6560ad0" providerId="ADAL" clId="{BFE2FB3A-0751-4420-AA69-2341C01F636E}" dt="2024-12-10T23:33:29.365" v="14302" actId="400"/>
        <pc:sldMkLst>
          <pc:docMk/>
          <pc:sldMk cId="2675227507" sldId="1263"/>
        </pc:sldMkLst>
        <pc:spChg chg="mod">
          <ac:chgData name="Alfred Asterjadhi" userId="39de57b9-85c0-4fd1-aaac-8ca2b6560ad0" providerId="ADAL" clId="{BFE2FB3A-0751-4420-AA69-2341C01F636E}" dt="2024-12-10T23:33:29.365" v="14302" actId="400"/>
          <ac:spMkLst>
            <pc:docMk/>
            <pc:sldMk cId="2675227507" sldId="1263"/>
            <ac:spMk id="2" creationId="{8A6906DE-832D-9575-DE04-98102BF630BD}"/>
          </ac:spMkLst>
        </pc:spChg>
        <pc:spChg chg="mod">
          <ac:chgData name="Alfred Asterjadhi" userId="39de57b9-85c0-4fd1-aaac-8ca2b6560ad0" providerId="ADAL" clId="{BFE2FB3A-0751-4420-AA69-2341C01F636E}" dt="2024-12-10T23:33:24.709" v="14300"/>
          <ac:spMkLst>
            <pc:docMk/>
            <pc:sldMk cId="2675227507" sldId="1263"/>
            <ac:spMk id="3" creationId="{980980E1-DDDE-51AD-6471-D55C09D4516C}"/>
          </ac:spMkLst>
        </pc:spChg>
      </pc:sldChg>
      <pc:sldChg chg="modSp add mod">
        <pc:chgData name="Alfred Asterjadhi" userId="39de57b9-85c0-4fd1-aaac-8ca2b6560ad0" providerId="ADAL" clId="{BFE2FB3A-0751-4420-AA69-2341C01F636E}" dt="2024-12-11T01:06:12.771" v="14365" actId="113"/>
        <pc:sldMkLst>
          <pc:docMk/>
          <pc:sldMk cId="2354003871" sldId="1264"/>
        </pc:sldMkLst>
        <pc:spChg chg="mod">
          <ac:chgData name="Alfred Asterjadhi" userId="39de57b9-85c0-4fd1-aaac-8ca2b6560ad0" providerId="ADAL" clId="{BFE2FB3A-0751-4420-AA69-2341C01F636E}" dt="2024-12-09T18:27:10.556" v="13858" actId="207"/>
          <ac:spMkLst>
            <pc:docMk/>
            <pc:sldMk cId="2354003871" sldId="1264"/>
            <ac:spMk id="2" creationId="{8A6906DE-832D-9575-DE04-98102BF630BD}"/>
          </ac:spMkLst>
        </pc:spChg>
        <pc:spChg chg="mod">
          <ac:chgData name="Alfred Asterjadhi" userId="39de57b9-85c0-4fd1-aaac-8ca2b6560ad0" providerId="ADAL" clId="{BFE2FB3A-0751-4420-AA69-2341C01F636E}" dt="2024-12-11T01:06:12.771" v="14365" actId="113"/>
          <ac:spMkLst>
            <pc:docMk/>
            <pc:sldMk cId="2354003871" sldId="1264"/>
            <ac:spMk id="3" creationId="{980980E1-DDDE-51AD-6471-D55C09D4516C}"/>
          </ac:spMkLst>
        </pc:spChg>
      </pc:sldChg>
      <pc:sldChg chg="addSp delSp modSp add mod">
        <pc:chgData name="Alfred Asterjadhi" userId="39de57b9-85c0-4fd1-aaac-8ca2b6560ad0" providerId="ADAL" clId="{BFE2FB3A-0751-4420-AA69-2341C01F636E}" dt="2024-12-09T18:27:38.746" v="13869" actId="207"/>
        <pc:sldMkLst>
          <pc:docMk/>
          <pc:sldMk cId="1418705289" sldId="1265"/>
        </pc:sldMkLst>
        <pc:spChg chg="mod">
          <ac:chgData name="Alfred Asterjadhi" userId="39de57b9-85c0-4fd1-aaac-8ca2b6560ad0" providerId="ADAL" clId="{BFE2FB3A-0751-4420-AA69-2341C01F636E}" dt="2024-12-09T18:27:38.746" v="13869" actId="207"/>
          <ac:spMkLst>
            <pc:docMk/>
            <pc:sldMk cId="1418705289" sldId="1265"/>
            <ac:spMk id="2" creationId="{8A6906DE-832D-9575-DE04-98102BF630BD}"/>
          </ac:spMkLst>
        </pc:spChg>
        <pc:spChg chg="mod">
          <ac:chgData name="Alfred Asterjadhi" userId="39de57b9-85c0-4fd1-aaac-8ca2b6560ad0" providerId="ADAL" clId="{BFE2FB3A-0751-4420-AA69-2341C01F636E}" dt="2024-12-09T17:49:35.670" v="13622" actId="20577"/>
          <ac:spMkLst>
            <pc:docMk/>
            <pc:sldMk cId="1418705289" sldId="1265"/>
            <ac:spMk id="3" creationId="{980980E1-DDDE-51AD-6471-D55C09D4516C}"/>
          </ac:spMkLst>
        </pc:spChg>
        <pc:picChg chg="add del mod">
          <ac:chgData name="Alfred Asterjadhi" userId="39de57b9-85c0-4fd1-aaac-8ca2b6560ad0" providerId="ADAL" clId="{BFE2FB3A-0751-4420-AA69-2341C01F636E}" dt="2024-12-09T17:47:53.560" v="13583" actId="478"/>
          <ac:picMkLst>
            <pc:docMk/>
            <pc:sldMk cId="1418705289" sldId="1265"/>
            <ac:picMk id="7" creationId="{4434835C-1C86-85E5-8AB4-06F20D40B31B}"/>
          </ac:picMkLst>
        </pc:picChg>
        <pc:picChg chg="add mod">
          <ac:chgData name="Alfred Asterjadhi" userId="39de57b9-85c0-4fd1-aaac-8ca2b6560ad0" providerId="ADAL" clId="{BFE2FB3A-0751-4420-AA69-2341C01F636E}" dt="2024-12-09T17:49:14.829" v="13607" actId="1076"/>
          <ac:picMkLst>
            <pc:docMk/>
            <pc:sldMk cId="1418705289" sldId="1265"/>
            <ac:picMk id="9" creationId="{CE2B2A67-86FF-DFE7-C081-4C649710EA2C}"/>
          </ac:picMkLst>
        </pc:picChg>
        <pc:picChg chg="add mod">
          <ac:chgData name="Alfred Asterjadhi" userId="39de57b9-85c0-4fd1-aaac-8ca2b6560ad0" providerId="ADAL" clId="{BFE2FB3A-0751-4420-AA69-2341C01F636E}" dt="2024-12-09T17:49:13.524" v="13606" actId="1076"/>
          <ac:picMkLst>
            <pc:docMk/>
            <pc:sldMk cId="1418705289" sldId="1265"/>
            <ac:picMk id="11" creationId="{DD6B0B91-3FAE-C652-B3F0-EE0C85C83E44}"/>
          </ac:picMkLst>
        </pc:picChg>
      </pc:sldChg>
      <pc:sldChg chg="modSp add mod">
        <pc:chgData name="Alfred Asterjadhi" userId="39de57b9-85c0-4fd1-aaac-8ca2b6560ad0" providerId="ADAL" clId="{BFE2FB3A-0751-4420-AA69-2341C01F636E}" dt="2024-12-11T00:50:35.300" v="14348" actId="207"/>
        <pc:sldMkLst>
          <pc:docMk/>
          <pc:sldMk cId="2494819478" sldId="1266"/>
        </pc:sldMkLst>
        <pc:spChg chg="mod">
          <ac:chgData name="Alfred Asterjadhi" userId="39de57b9-85c0-4fd1-aaac-8ca2b6560ad0" providerId="ADAL" clId="{BFE2FB3A-0751-4420-AA69-2341C01F636E}" dt="2024-12-11T00:50:35.300" v="14348" actId="207"/>
          <ac:spMkLst>
            <pc:docMk/>
            <pc:sldMk cId="2494819478" sldId="1266"/>
            <ac:spMk id="2" creationId="{8A6906DE-832D-9575-DE04-98102BF630BD}"/>
          </ac:spMkLst>
        </pc:spChg>
        <pc:spChg chg="mod">
          <ac:chgData name="Alfred Asterjadhi" userId="39de57b9-85c0-4fd1-aaac-8ca2b6560ad0" providerId="ADAL" clId="{BFE2FB3A-0751-4420-AA69-2341C01F636E}" dt="2024-12-09T17:21:01.805" v="13427" actId="20577"/>
          <ac:spMkLst>
            <pc:docMk/>
            <pc:sldMk cId="2494819478" sldId="1266"/>
            <ac:spMk id="3" creationId="{980980E1-DDDE-51AD-6471-D55C09D4516C}"/>
          </ac:spMkLst>
        </pc:spChg>
      </pc:sldChg>
      <pc:sldChg chg="modSp add mod">
        <pc:chgData name="Alfred Asterjadhi" userId="39de57b9-85c0-4fd1-aaac-8ca2b6560ad0" providerId="ADAL" clId="{BFE2FB3A-0751-4420-AA69-2341C01F636E}" dt="2024-12-11T00:41:58.200" v="14344"/>
        <pc:sldMkLst>
          <pc:docMk/>
          <pc:sldMk cId="1089734000" sldId="1267"/>
        </pc:sldMkLst>
        <pc:spChg chg="mod">
          <ac:chgData name="Alfred Asterjadhi" userId="39de57b9-85c0-4fd1-aaac-8ca2b6560ad0" providerId="ADAL" clId="{BFE2FB3A-0751-4420-AA69-2341C01F636E}" dt="2024-12-09T18:27:22.298" v="13862" actId="207"/>
          <ac:spMkLst>
            <pc:docMk/>
            <pc:sldMk cId="1089734000" sldId="1267"/>
            <ac:spMk id="2" creationId="{8A6906DE-832D-9575-DE04-98102BF630BD}"/>
          </ac:spMkLst>
        </pc:spChg>
        <pc:spChg chg="mod">
          <ac:chgData name="Alfred Asterjadhi" userId="39de57b9-85c0-4fd1-aaac-8ca2b6560ad0" providerId="ADAL" clId="{BFE2FB3A-0751-4420-AA69-2341C01F636E}" dt="2024-12-11T00:41:58.200" v="14344"/>
          <ac:spMkLst>
            <pc:docMk/>
            <pc:sldMk cId="1089734000" sldId="1267"/>
            <ac:spMk id="3" creationId="{980980E1-DDDE-51AD-6471-D55C09D4516C}"/>
          </ac:spMkLst>
        </pc:spChg>
      </pc:sldChg>
      <pc:sldChg chg="modSp add mod">
        <pc:chgData name="Alfred Asterjadhi" userId="39de57b9-85c0-4fd1-aaac-8ca2b6560ad0" providerId="ADAL" clId="{BFE2FB3A-0751-4420-AA69-2341C01F636E}" dt="2024-12-11T00:41:52.221" v="14343"/>
        <pc:sldMkLst>
          <pc:docMk/>
          <pc:sldMk cId="2564087480" sldId="1268"/>
        </pc:sldMkLst>
        <pc:spChg chg="mod">
          <ac:chgData name="Alfred Asterjadhi" userId="39de57b9-85c0-4fd1-aaac-8ca2b6560ad0" providerId="ADAL" clId="{BFE2FB3A-0751-4420-AA69-2341C01F636E}" dt="2024-12-09T18:27:20.404" v="13861" actId="207"/>
          <ac:spMkLst>
            <pc:docMk/>
            <pc:sldMk cId="2564087480" sldId="1268"/>
            <ac:spMk id="2" creationId="{8A6906DE-832D-9575-DE04-98102BF630BD}"/>
          </ac:spMkLst>
        </pc:spChg>
        <pc:spChg chg="mod">
          <ac:chgData name="Alfred Asterjadhi" userId="39de57b9-85c0-4fd1-aaac-8ca2b6560ad0" providerId="ADAL" clId="{BFE2FB3A-0751-4420-AA69-2341C01F636E}" dt="2024-12-11T00:41:52.221" v="14343"/>
          <ac:spMkLst>
            <pc:docMk/>
            <pc:sldMk cId="2564087480" sldId="1268"/>
            <ac:spMk id="3" creationId="{980980E1-DDDE-51AD-6471-D55C09D4516C}"/>
          </ac:spMkLst>
        </pc:spChg>
      </pc:sldChg>
      <pc:sldChg chg="modSp add mod">
        <pc:chgData name="Alfred Asterjadhi" userId="39de57b9-85c0-4fd1-aaac-8ca2b6560ad0" providerId="ADAL" clId="{BFE2FB3A-0751-4420-AA69-2341C01F636E}" dt="2024-12-11T00:41:41.996" v="14340"/>
        <pc:sldMkLst>
          <pc:docMk/>
          <pc:sldMk cId="1914597510" sldId="1269"/>
        </pc:sldMkLst>
        <pc:spChg chg="mod">
          <ac:chgData name="Alfred Asterjadhi" userId="39de57b9-85c0-4fd1-aaac-8ca2b6560ad0" providerId="ADAL" clId="{BFE2FB3A-0751-4420-AA69-2341C01F636E}" dt="2024-12-09T18:27:17.947" v="13860" actId="207"/>
          <ac:spMkLst>
            <pc:docMk/>
            <pc:sldMk cId="1914597510" sldId="1269"/>
            <ac:spMk id="2" creationId="{8A6906DE-832D-9575-DE04-98102BF630BD}"/>
          </ac:spMkLst>
        </pc:spChg>
        <pc:spChg chg="mod">
          <ac:chgData name="Alfred Asterjadhi" userId="39de57b9-85c0-4fd1-aaac-8ca2b6560ad0" providerId="ADAL" clId="{BFE2FB3A-0751-4420-AA69-2341C01F636E}" dt="2024-12-11T00:41:41.996" v="14340"/>
          <ac:spMkLst>
            <pc:docMk/>
            <pc:sldMk cId="1914597510" sldId="1269"/>
            <ac:spMk id="3" creationId="{980980E1-DDDE-51AD-6471-D55C09D4516C}"/>
          </ac:spMkLst>
        </pc:spChg>
      </pc:sldChg>
      <pc:sldChg chg="modSp add mod">
        <pc:chgData name="Alfred Asterjadhi" userId="39de57b9-85c0-4fd1-aaac-8ca2b6560ad0" providerId="ADAL" clId="{BFE2FB3A-0751-4420-AA69-2341C01F636E}" dt="2024-12-11T00:41:31.667" v="14339" actId="13926"/>
        <pc:sldMkLst>
          <pc:docMk/>
          <pc:sldMk cId="1351964601" sldId="1270"/>
        </pc:sldMkLst>
        <pc:spChg chg="mod">
          <ac:chgData name="Alfred Asterjadhi" userId="39de57b9-85c0-4fd1-aaac-8ca2b6560ad0" providerId="ADAL" clId="{BFE2FB3A-0751-4420-AA69-2341C01F636E}" dt="2024-12-09T18:27:15.824" v="13859" actId="207"/>
          <ac:spMkLst>
            <pc:docMk/>
            <pc:sldMk cId="1351964601" sldId="1270"/>
            <ac:spMk id="2" creationId="{8A6906DE-832D-9575-DE04-98102BF630BD}"/>
          </ac:spMkLst>
        </pc:spChg>
        <pc:spChg chg="mod">
          <ac:chgData name="Alfred Asterjadhi" userId="39de57b9-85c0-4fd1-aaac-8ca2b6560ad0" providerId="ADAL" clId="{BFE2FB3A-0751-4420-AA69-2341C01F636E}" dt="2024-12-11T00:41:31.667" v="14339" actId="13926"/>
          <ac:spMkLst>
            <pc:docMk/>
            <pc:sldMk cId="1351964601" sldId="1270"/>
            <ac:spMk id="3" creationId="{980980E1-DDDE-51AD-6471-D55C09D4516C}"/>
          </ac:spMkLst>
        </pc:spChg>
      </pc:sldChg>
      <pc:sldChg chg="addSp modSp add mod">
        <pc:chgData name="Alfred Asterjadhi" userId="39de57b9-85c0-4fd1-aaac-8ca2b6560ad0" providerId="ADAL" clId="{BFE2FB3A-0751-4420-AA69-2341C01F636E}" dt="2024-12-09T18:27:28.003" v="13864" actId="207"/>
        <pc:sldMkLst>
          <pc:docMk/>
          <pc:sldMk cId="967157266" sldId="1271"/>
        </pc:sldMkLst>
        <pc:spChg chg="mod">
          <ac:chgData name="Alfred Asterjadhi" userId="39de57b9-85c0-4fd1-aaac-8ca2b6560ad0" providerId="ADAL" clId="{BFE2FB3A-0751-4420-AA69-2341C01F636E}" dt="2024-12-09T18:27:28.003" v="13864" actId="207"/>
          <ac:spMkLst>
            <pc:docMk/>
            <pc:sldMk cId="967157266" sldId="1271"/>
            <ac:spMk id="2" creationId="{8A6906DE-832D-9575-DE04-98102BF630BD}"/>
          </ac:spMkLst>
        </pc:spChg>
        <pc:spChg chg="mod">
          <ac:chgData name="Alfred Asterjadhi" userId="39de57b9-85c0-4fd1-aaac-8ca2b6560ad0" providerId="ADAL" clId="{BFE2FB3A-0751-4420-AA69-2341C01F636E}" dt="2024-12-09T17:23:57.071" v="13462"/>
          <ac:spMkLst>
            <pc:docMk/>
            <pc:sldMk cId="967157266" sldId="1271"/>
            <ac:spMk id="3" creationId="{980980E1-DDDE-51AD-6471-D55C09D4516C}"/>
          </ac:spMkLst>
        </pc:spChg>
        <pc:picChg chg="add mod">
          <ac:chgData name="Alfred Asterjadhi" userId="39de57b9-85c0-4fd1-aaac-8ca2b6560ad0" providerId="ADAL" clId="{BFE2FB3A-0751-4420-AA69-2341C01F636E}" dt="2024-12-09T17:23:15.499" v="13454" actId="1076"/>
          <ac:picMkLst>
            <pc:docMk/>
            <pc:sldMk cId="967157266" sldId="1271"/>
            <ac:picMk id="7" creationId="{0C92F7D3-774E-036F-4C41-7D0E6556C9B7}"/>
          </ac:picMkLst>
        </pc:picChg>
      </pc:sldChg>
      <pc:sldChg chg="modSp add mod">
        <pc:chgData name="Alfred Asterjadhi" userId="39de57b9-85c0-4fd1-aaac-8ca2b6560ad0" providerId="ADAL" clId="{BFE2FB3A-0751-4420-AA69-2341C01F636E}" dt="2024-12-11T01:06:34.170" v="14366" actId="113"/>
        <pc:sldMkLst>
          <pc:docMk/>
          <pc:sldMk cId="3527845409" sldId="1272"/>
        </pc:sldMkLst>
        <pc:spChg chg="mod">
          <ac:chgData name="Alfred Asterjadhi" userId="39de57b9-85c0-4fd1-aaac-8ca2b6560ad0" providerId="ADAL" clId="{BFE2FB3A-0751-4420-AA69-2341C01F636E}" dt="2024-12-09T18:27:30.361" v="13865" actId="207"/>
          <ac:spMkLst>
            <pc:docMk/>
            <pc:sldMk cId="3527845409" sldId="1272"/>
            <ac:spMk id="2" creationId="{8A6906DE-832D-9575-DE04-98102BF630BD}"/>
          </ac:spMkLst>
        </pc:spChg>
        <pc:spChg chg="mod">
          <ac:chgData name="Alfred Asterjadhi" userId="39de57b9-85c0-4fd1-aaac-8ca2b6560ad0" providerId="ADAL" clId="{BFE2FB3A-0751-4420-AA69-2341C01F636E}" dt="2024-12-11T01:06:34.170" v="14366" actId="113"/>
          <ac:spMkLst>
            <pc:docMk/>
            <pc:sldMk cId="3527845409" sldId="1272"/>
            <ac:spMk id="3" creationId="{980980E1-DDDE-51AD-6471-D55C09D4516C}"/>
          </ac:spMkLst>
        </pc:spChg>
      </pc:sldChg>
      <pc:sldChg chg="modSp add mod">
        <pc:chgData name="Alfred Asterjadhi" userId="39de57b9-85c0-4fd1-aaac-8ca2b6560ad0" providerId="ADAL" clId="{BFE2FB3A-0751-4420-AA69-2341C01F636E}" dt="2024-12-11T01:06:36.790" v="14367" actId="113"/>
        <pc:sldMkLst>
          <pc:docMk/>
          <pc:sldMk cId="3122364615" sldId="1273"/>
        </pc:sldMkLst>
        <pc:spChg chg="mod">
          <ac:chgData name="Alfred Asterjadhi" userId="39de57b9-85c0-4fd1-aaac-8ca2b6560ad0" providerId="ADAL" clId="{BFE2FB3A-0751-4420-AA69-2341C01F636E}" dt="2024-12-09T18:27:32.291" v="13866" actId="207"/>
          <ac:spMkLst>
            <pc:docMk/>
            <pc:sldMk cId="3122364615" sldId="1273"/>
            <ac:spMk id="2" creationId="{8A6906DE-832D-9575-DE04-98102BF630BD}"/>
          </ac:spMkLst>
        </pc:spChg>
        <pc:spChg chg="mod">
          <ac:chgData name="Alfred Asterjadhi" userId="39de57b9-85c0-4fd1-aaac-8ca2b6560ad0" providerId="ADAL" clId="{BFE2FB3A-0751-4420-AA69-2341C01F636E}" dt="2024-12-11T01:06:36.790" v="14367" actId="113"/>
          <ac:spMkLst>
            <pc:docMk/>
            <pc:sldMk cId="3122364615" sldId="1273"/>
            <ac:spMk id="3" creationId="{980980E1-DDDE-51AD-6471-D55C09D4516C}"/>
          </ac:spMkLst>
        </pc:spChg>
      </pc:sldChg>
      <pc:sldChg chg="modSp add mod">
        <pc:chgData name="Alfred Asterjadhi" userId="39de57b9-85c0-4fd1-aaac-8ca2b6560ad0" providerId="ADAL" clId="{BFE2FB3A-0751-4420-AA69-2341C01F636E}" dt="2024-12-11T01:06:39.194" v="14368" actId="113"/>
        <pc:sldMkLst>
          <pc:docMk/>
          <pc:sldMk cId="3253033387" sldId="1274"/>
        </pc:sldMkLst>
        <pc:spChg chg="mod">
          <ac:chgData name="Alfred Asterjadhi" userId="39de57b9-85c0-4fd1-aaac-8ca2b6560ad0" providerId="ADAL" clId="{BFE2FB3A-0751-4420-AA69-2341C01F636E}" dt="2024-12-09T18:27:34.428" v="13867" actId="207"/>
          <ac:spMkLst>
            <pc:docMk/>
            <pc:sldMk cId="3253033387" sldId="1274"/>
            <ac:spMk id="2" creationId="{8A6906DE-832D-9575-DE04-98102BF630BD}"/>
          </ac:spMkLst>
        </pc:spChg>
        <pc:spChg chg="mod">
          <ac:chgData name="Alfred Asterjadhi" userId="39de57b9-85c0-4fd1-aaac-8ca2b6560ad0" providerId="ADAL" clId="{BFE2FB3A-0751-4420-AA69-2341C01F636E}" dt="2024-12-11T01:06:39.194" v="14368" actId="113"/>
          <ac:spMkLst>
            <pc:docMk/>
            <pc:sldMk cId="3253033387" sldId="1274"/>
            <ac:spMk id="3" creationId="{980980E1-DDDE-51AD-6471-D55C09D4516C}"/>
          </ac:spMkLst>
        </pc:spChg>
      </pc:sldChg>
      <pc:sldChg chg="addSp modSp add mod">
        <pc:chgData name="Alfred Asterjadhi" userId="39de57b9-85c0-4fd1-aaac-8ca2b6560ad0" providerId="ADAL" clId="{BFE2FB3A-0751-4420-AA69-2341C01F636E}" dt="2024-12-11T01:06:59.178" v="14382" actId="6549"/>
        <pc:sldMkLst>
          <pc:docMk/>
          <pc:sldMk cId="2791792773" sldId="1275"/>
        </pc:sldMkLst>
        <pc:spChg chg="mod">
          <ac:chgData name="Alfred Asterjadhi" userId="39de57b9-85c0-4fd1-aaac-8ca2b6560ad0" providerId="ADAL" clId="{BFE2FB3A-0751-4420-AA69-2341C01F636E}" dt="2024-12-09T18:27:36.195" v="13868" actId="207"/>
          <ac:spMkLst>
            <pc:docMk/>
            <pc:sldMk cId="2791792773" sldId="1275"/>
            <ac:spMk id="2" creationId="{8A6906DE-832D-9575-DE04-98102BF630BD}"/>
          </ac:spMkLst>
        </pc:spChg>
        <pc:spChg chg="mod">
          <ac:chgData name="Alfred Asterjadhi" userId="39de57b9-85c0-4fd1-aaac-8ca2b6560ad0" providerId="ADAL" clId="{BFE2FB3A-0751-4420-AA69-2341C01F636E}" dt="2024-12-11T01:06:59.178" v="14382" actId="6549"/>
          <ac:spMkLst>
            <pc:docMk/>
            <pc:sldMk cId="2791792773" sldId="1275"/>
            <ac:spMk id="3" creationId="{980980E1-DDDE-51AD-6471-D55C09D4516C}"/>
          </ac:spMkLst>
        </pc:spChg>
        <pc:picChg chg="add mod">
          <ac:chgData name="Alfred Asterjadhi" userId="39de57b9-85c0-4fd1-aaac-8ca2b6560ad0" providerId="ADAL" clId="{BFE2FB3A-0751-4420-AA69-2341C01F636E}" dt="2024-12-09T17:39:40.048" v="13560" actId="1076"/>
          <ac:picMkLst>
            <pc:docMk/>
            <pc:sldMk cId="2791792773" sldId="1275"/>
            <ac:picMk id="7" creationId="{02794F86-8406-4014-0D58-B54CCF536627}"/>
          </ac:picMkLst>
        </pc:picChg>
      </pc:sldChg>
      <pc:sldChg chg="add del">
        <pc:chgData name="Alfred Asterjadhi" userId="39de57b9-85c0-4fd1-aaac-8ca2b6560ad0" providerId="ADAL" clId="{BFE2FB3A-0751-4420-AA69-2341C01F636E}" dt="2024-12-09T18:24:44.787" v="13803" actId="47"/>
        <pc:sldMkLst>
          <pc:docMk/>
          <pc:sldMk cId="1361829543" sldId="1276"/>
        </pc:sldMkLst>
      </pc:sldChg>
      <pc:sldChg chg="modSp add del mod">
        <pc:chgData name="Alfred Asterjadhi" userId="39de57b9-85c0-4fd1-aaac-8ca2b6560ad0" providerId="ADAL" clId="{BFE2FB3A-0751-4420-AA69-2341C01F636E}" dt="2024-12-09T18:24:42.913" v="13802" actId="47"/>
        <pc:sldMkLst>
          <pc:docMk/>
          <pc:sldMk cId="1897057060" sldId="1277"/>
        </pc:sldMkLst>
        <pc:spChg chg="mod">
          <ac:chgData name="Alfred Asterjadhi" userId="39de57b9-85c0-4fd1-aaac-8ca2b6560ad0" providerId="ADAL" clId="{BFE2FB3A-0751-4420-AA69-2341C01F636E}" dt="2024-12-09T18:24:35.897" v="13801" actId="20577"/>
          <ac:spMkLst>
            <pc:docMk/>
            <pc:sldMk cId="1897057060" sldId="1277"/>
            <ac:spMk id="2" creationId="{8A6906DE-832D-9575-DE04-98102BF630BD}"/>
          </ac:spMkLst>
        </pc:spChg>
      </pc:sldChg>
      <pc:sldChg chg="modSp add mod">
        <pc:chgData name="Alfred Asterjadhi" userId="39de57b9-85c0-4fd1-aaac-8ca2b6560ad0" providerId="ADAL" clId="{BFE2FB3A-0751-4420-AA69-2341C01F636E}" dt="2024-12-09T18:25:47.451" v="13855" actId="20577"/>
        <pc:sldMkLst>
          <pc:docMk/>
          <pc:sldMk cId="1105606473" sldId="1278"/>
        </pc:sldMkLst>
        <pc:spChg chg="mod">
          <ac:chgData name="Alfred Asterjadhi" userId="39de57b9-85c0-4fd1-aaac-8ca2b6560ad0" providerId="ADAL" clId="{BFE2FB3A-0751-4420-AA69-2341C01F636E}" dt="2024-12-09T18:25:47.451" v="13855" actId="20577"/>
          <ac:spMkLst>
            <pc:docMk/>
            <pc:sldMk cId="1105606473" sldId="1278"/>
            <ac:spMk id="2" creationId="{8A6906DE-832D-9575-DE04-98102BF630BD}"/>
          </ac:spMkLst>
        </pc:spChg>
      </pc:sldChg>
      <pc:sldChg chg="modSp add del mod">
        <pc:chgData name="Alfred Asterjadhi" userId="39de57b9-85c0-4fd1-aaac-8ca2b6560ad0" providerId="ADAL" clId="{BFE2FB3A-0751-4420-AA69-2341C01F636E}" dt="2024-12-09T18:25:36.885" v="13842" actId="47"/>
        <pc:sldMkLst>
          <pc:docMk/>
          <pc:sldMk cId="1027485671" sldId="1279"/>
        </pc:sldMkLst>
        <pc:spChg chg="mod">
          <ac:chgData name="Alfred Asterjadhi" userId="39de57b9-85c0-4fd1-aaac-8ca2b6560ad0" providerId="ADAL" clId="{BFE2FB3A-0751-4420-AA69-2341C01F636E}" dt="2024-12-09T18:19:21.789" v="13674"/>
          <ac:spMkLst>
            <pc:docMk/>
            <pc:sldMk cId="1027485671" sldId="1279"/>
            <ac:spMk id="3" creationId="{980980E1-DDDE-51AD-6471-D55C09D4516C}"/>
          </ac:spMkLst>
        </pc:spChg>
      </pc:sldChg>
      <pc:sldChg chg="modSp add mod">
        <pc:chgData name="Alfred Asterjadhi" userId="39de57b9-85c0-4fd1-aaac-8ca2b6560ad0" providerId="ADAL" clId="{BFE2FB3A-0751-4420-AA69-2341C01F636E}" dt="2024-12-09T18:45:11.628" v="13875" actId="207"/>
        <pc:sldMkLst>
          <pc:docMk/>
          <pc:sldMk cId="3395810039" sldId="1280"/>
        </pc:sldMkLst>
        <pc:spChg chg="mod">
          <ac:chgData name="Alfred Asterjadhi" userId="39de57b9-85c0-4fd1-aaac-8ca2b6560ad0" providerId="ADAL" clId="{BFE2FB3A-0751-4420-AA69-2341C01F636E}" dt="2024-12-09T18:45:11.628" v="13875" actId="207"/>
          <ac:spMkLst>
            <pc:docMk/>
            <pc:sldMk cId="3395810039" sldId="1280"/>
            <ac:spMk id="2" creationId="{8A6906DE-832D-9575-DE04-98102BF630BD}"/>
          </ac:spMkLst>
        </pc:spChg>
        <pc:spChg chg="mod">
          <ac:chgData name="Alfred Asterjadhi" userId="39de57b9-85c0-4fd1-aaac-8ca2b6560ad0" providerId="ADAL" clId="{BFE2FB3A-0751-4420-AA69-2341C01F636E}" dt="2024-12-09T18:23:26.007" v="13793"/>
          <ac:spMkLst>
            <pc:docMk/>
            <pc:sldMk cId="3395810039" sldId="1280"/>
            <ac:spMk id="3" creationId="{980980E1-DDDE-51AD-6471-D55C09D4516C}"/>
          </ac:spMkLst>
        </pc:spChg>
      </pc:sldChg>
      <pc:sldChg chg="modSp add mod">
        <pc:chgData name="Alfred Asterjadhi" userId="39de57b9-85c0-4fd1-aaac-8ca2b6560ad0" providerId="ADAL" clId="{BFE2FB3A-0751-4420-AA69-2341C01F636E}" dt="2024-12-09T18:45:08.136" v="13874" actId="207"/>
        <pc:sldMkLst>
          <pc:docMk/>
          <pc:sldMk cId="3488656600" sldId="1281"/>
        </pc:sldMkLst>
        <pc:spChg chg="mod">
          <ac:chgData name="Alfred Asterjadhi" userId="39de57b9-85c0-4fd1-aaac-8ca2b6560ad0" providerId="ADAL" clId="{BFE2FB3A-0751-4420-AA69-2341C01F636E}" dt="2024-12-09T18:45:08.136" v="13874" actId="207"/>
          <ac:spMkLst>
            <pc:docMk/>
            <pc:sldMk cId="3488656600" sldId="1281"/>
            <ac:spMk id="2" creationId="{8A6906DE-832D-9575-DE04-98102BF630BD}"/>
          </ac:spMkLst>
        </pc:spChg>
        <pc:spChg chg="mod">
          <ac:chgData name="Alfred Asterjadhi" userId="39de57b9-85c0-4fd1-aaac-8ca2b6560ad0" providerId="ADAL" clId="{BFE2FB3A-0751-4420-AA69-2341C01F636E}" dt="2024-12-09T18:23:23.805" v="13792"/>
          <ac:spMkLst>
            <pc:docMk/>
            <pc:sldMk cId="3488656600" sldId="1281"/>
            <ac:spMk id="3" creationId="{980980E1-DDDE-51AD-6471-D55C09D4516C}"/>
          </ac:spMkLst>
        </pc:spChg>
      </pc:sldChg>
      <pc:sldChg chg="modSp add mod ord">
        <pc:chgData name="Alfred Asterjadhi" userId="39de57b9-85c0-4fd1-aaac-8ca2b6560ad0" providerId="ADAL" clId="{BFE2FB3A-0751-4420-AA69-2341C01F636E}" dt="2024-12-09T18:44:59.895" v="13872" actId="207"/>
        <pc:sldMkLst>
          <pc:docMk/>
          <pc:sldMk cId="2393880254" sldId="1282"/>
        </pc:sldMkLst>
        <pc:spChg chg="mod">
          <ac:chgData name="Alfred Asterjadhi" userId="39de57b9-85c0-4fd1-aaac-8ca2b6560ad0" providerId="ADAL" clId="{BFE2FB3A-0751-4420-AA69-2341C01F636E}" dt="2024-12-09T18:44:59.895" v="13872" actId="207"/>
          <ac:spMkLst>
            <pc:docMk/>
            <pc:sldMk cId="2393880254" sldId="1282"/>
            <ac:spMk id="2" creationId="{8A6906DE-832D-9575-DE04-98102BF630BD}"/>
          </ac:spMkLst>
        </pc:spChg>
        <pc:spChg chg="mod">
          <ac:chgData name="Alfred Asterjadhi" userId="39de57b9-85c0-4fd1-aaac-8ca2b6560ad0" providerId="ADAL" clId="{BFE2FB3A-0751-4420-AA69-2341C01F636E}" dt="2024-12-09T18:21:22.040" v="13734" actId="20577"/>
          <ac:spMkLst>
            <pc:docMk/>
            <pc:sldMk cId="2393880254" sldId="1282"/>
            <ac:spMk id="3" creationId="{980980E1-DDDE-51AD-6471-D55C09D4516C}"/>
          </ac:spMkLst>
        </pc:spChg>
      </pc:sldChg>
      <pc:sldChg chg="modSp add mod">
        <pc:chgData name="Alfred Asterjadhi" userId="39de57b9-85c0-4fd1-aaac-8ca2b6560ad0" providerId="ADAL" clId="{BFE2FB3A-0751-4420-AA69-2341C01F636E}" dt="2024-12-09T18:45:03.954" v="13873" actId="207"/>
        <pc:sldMkLst>
          <pc:docMk/>
          <pc:sldMk cId="4117618284" sldId="1283"/>
        </pc:sldMkLst>
        <pc:spChg chg="mod">
          <ac:chgData name="Alfred Asterjadhi" userId="39de57b9-85c0-4fd1-aaac-8ca2b6560ad0" providerId="ADAL" clId="{BFE2FB3A-0751-4420-AA69-2341C01F636E}" dt="2024-12-09T18:45:03.954" v="13873" actId="207"/>
          <ac:spMkLst>
            <pc:docMk/>
            <pc:sldMk cId="4117618284" sldId="1283"/>
            <ac:spMk id="2" creationId="{8A6906DE-832D-9575-DE04-98102BF630BD}"/>
          </ac:spMkLst>
        </pc:spChg>
        <pc:spChg chg="mod">
          <ac:chgData name="Alfred Asterjadhi" userId="39de57b9-85c0-4fd1-aaac-8ca2b6560ad0" providerId="ADAL" clId="{BFE2FB3A-0751-4420-AA69-2341C01F636E}" dt="2024-12-09T18:21:54.927" v="13746"/>
          <ac:spMkLst>
            <pc:docMk/>
            <pc:sldMk cId="4117618284" sldId="1283"/>
            <ac:spMk id="3" creationId="{980980E1-DDDE-51AD-6471-D55C09D4516C}"/>
          </ac:spMkLst>
        </pc:spChg>
      </pc:sldChg>
      <pc:sldChg chg="modSp add mod">
        <pc:chgData name="Alfred Asterjadhi" userId="39de57b9-85c0-4fd1-aaac-8ca2b6560ad0" providerId="ADAL" clId="{BFE2FB3A-0751-4420-AA69-2341C01F636E}" dt="2024-12-09T18:44:56.201" v="13871" actId="207"/>
        <pc:sldMkLst>
          <pc:docMk/>
          <pc:sldMk cId="648146755" sldId="1284"/>
        </pc:sldMkLst>
        <pc:spChg chg="mod">
          <ac:chgData name="Alfred Asterjadhi" userId="39de57b9-85c0-4fd1-aaac-8ca2b6560ad0" providerId="ADAL" clId="{BFE2FB3A-0751-4420-AA69-2341C01F636E}" dt="2024-12-09T18:44:56.201" v="13871" actId="207"/>
          <ac:spMkLst>
            <pc:docMk/>
            <pc:sldMk cId="648146755" sldId="1284"/>
            <ac:spMk id="2" creationId="{8A6906DE-832D-9575-DE04-98102BF630BD}"/>
          </ac:spMkLst>
        </pc:spChg>
        <pc:spChg chg="mod">
          <ac:chgData name="Alfred Asterjadhi" userId="39de57b9-85c0-4fd1-aaac-8ca2b6560ad0" providerId="ADAL" clId="{BFE2FB3A-0751-4420-AA69-2341C01F636E}" dt="2024-12-09T18:20:23.609" v="13715" actId="20577"/>
          <ac:spMkLst>
            <pc:docMk/>
            <pc:sldMk cId="648146755" sldId="1284"/>
            <ac:spMk id="3" creationId="{980980E1-DDDE-51AD-6471-D55C09D4516C}"/>
          </ac:spMkLst>
        </pc:spChg>
      </pc:sldChg>
      <pc:sldChg chg="modSp new mod">
        <pc:chgData name="Alfred Asterjadhi" userId="39de57b9-85c0-4fd1-aaac-8ca2b6560ad0" providerId="ADAL" clId="{BFE2FB3A-0751-4420-AA69-2341C01F636E}" dt="2024-12-10T23:16:54.298" v="14271" actId="20577"/>
        <pc:sldMkLst>
          <pc:docMk/>
          <pc:sldMk cId="401129413" sldId="1285"/>
        </pc:sldMkLst>
        <pc:spChg chg="mod">
          <ac:chgData name="Alfred Asterjadhi" userId="39de57b9-85c0-4fd1-aaac-8ca2b6560ad0" providerId="ADAL" clId="{BFE2FB3A-0751-4420-AA69-2341C01F636E}" dt="2024-12-10T23:09:42.857" v="14170" actId="20577"/>
          <ac:spMkLst>
            <pc:docMk/>
            <pc:sldMk cId="401129413" sldId="1285"/>
            <ac:spMk id="2" creationId="{EE87BE36-8ED8-B1F5-E053-7BF1D8361E0A}"/>
          </ac:spMkLst>
        </pc:spChg>
        <pc:spChg chg="mod">
          <ac:chgData name="Alfred Asterjadhi" userId="39de57b9-85c0-4fd1-aaac-8ca2b6560ad0" providerId="ADAL" clId="{BFE2FB3A-0751-4420-AA69-2341C01F636E}" dt="2024-12-10T23:16:54.298" v="14271" actId="20577"/>
          <ac:spMkLst>
            <pc:docMk/>
            <pc:sldMk cId="401129413" sldId="1285"/>
            <ac:spMk id="3" creationId="{735FA67B-A09C-6FF8-D4FC-5B929FD5966C}"/>
          </ac:spMkLst>
        </pc:spChg>
      </pc:sldChg>
      <pc:sldChg chg="modSp new mod">
        <pc:chgData name="Alfred Asterjadhi" userId="39de57b9-85c0-4fd1-aaac-8ca2b6560ad0" providerId="ADAL" clId="{BFE2FB3A-0751-4420-AA69-2341C01F636E}" dt="2024-12-10T23:18:26.320" v="14295" actId="20577"/>
        <pc:sldMkLst>
          <pc:docMk/>
          <pc:sldMk cId="879183394" sldId="1286"/>
        </pc:sldMkLst>
        <pc:spChg chg="mod">
          <ac:chgData name="Alfred Asterjadhi" userId="39de57b9-85c0-4fd1-aaac-8ca2b6560ad0" providerId="ADAL" clId="{BFE2FB3A-0751-4420-AA69-2341C01F636E}" dt="2024-12-10T23:18:26.320" v="14295" actId="20577"/>
          <ac:spMkLst>
            <pc:docMk/>
            <pc:sldMk cId="879183394" sldId="1286"/>
            <ac:spMk id="3" creationId="{D0C59E77-BA03-93DE-04EE-1697C16C345F}"/>
          </ac:spMkLst>
        </pc:spChg>
      </pc:sldChg>
      <pc:sldChg chg="modSp add mod">
        <pc:chgData name="Alfred Asterjadhi" userId="39de57b9-85c0-4fd1-aaac-8ca2b6560ad0" providerId="ADAL" clId="{BFE2FB3A-0751-4420-AA69-2341C01F636E}" dt="2024-12-11T01:08:29.351" v="14412" actId="20577"/>
        <pc:sldMkLst>
          <pc:docMk/>
          <pc:sldMk cId="953173223" sldId="1287"/>
        </pc:sldMkLst>
        <pc:spChg chg="mod">
          <ac:chgData name="Alfred Asterjadhi" userId="39de57b9-85c0-4fd1-aaac-8ca2b6560ad0" providerId="ADAL" clId="{BFE2FB3A-0751-4420-AA69-2341C01F636E}" dt="2024-12-11T01:08:29.351" v="14412" actId="20577"/>
          <ac:spMkLst>
            <pc:docMk/>
            <pc:sldMk cId="953173223" sldId="1287"/>
            <ac:spMk id="7" creationId="{3126AA10-DC1C-4E34-80DA-B427588F2BD9}"/>
          </ac:spMkLst>
        </pc:spChg>
      </pc:sldChg>
      <pc:sldMasterChg chg="modSp mod">
        <pc:chgData name="Alfred Asterjadhi" userId="39de57b9-85c0-4fd1-aaac-8ca2b6560ad0" providerId="ADAL" clId="{BFE2FB3A-0751-4420-AA69-2341C01F636E}" dt="2024-12-06T20:35:35.865" v="13211" actId="20577"/>
        <pc:sldMasterMkLst>
          <pc:docMk/>
          <pc:sldMasterMk cId="0" sldId="2147483656"/>
        </pc:sldMasterMkLst>
        <pc:spChg chg="mod">
          <ac:chgData name="Alfred Asterjadhi" userId="39de57b9-85c0-4fd1-aaac-8ca2b6560ad0" providerId="ADAL" clId="{BFE2FB3A-0751-4420-AA69-2341C01F636E}" dt="2024-12-06T20:35:35.865" v="13211" actId="20577"/>
          <ac:spMkLst>
            <pc:docMk/>
            <pc:sldMasterMk cId="0" sldId="2147483656"/>
            <ac:spMk id="10" creationId="{00000000-0000-0000-0000-000000000000}"/>
          </ac:spMkLst>
        </pc:spChg>
        <pc:spChg chg="mod">
          <ac:chgData name="Alfred Asterjadhi" userId="39de57b9-85c0-4fd1-aaac-8ca2b6560ad0" providerId="ADAL" clId="{BFE2FB3A-0751-4420-AA69-2341C01F636E}" dt="2024-09-12T19:25:31.763" v="36" actId="20577"/>
          <ac:spMkLst>
            <pc:docMk/>
            <pc:sldMasterMk cId="0" sldId="2147483656"/>
            <ac:spMk id="1027"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56"/>
        </pc:sldMasterMkLst>
        <pc:spChg chg="mod">
          <ac:chgData name="Alfred Asterjadhi" userId="39de57b9-85c0-4fd1-aaac-8ca2b6560ad0" providerId="ADAL" clId="{B8DD8662-A94E-4851-8378-360A7F03AA7C}" dt="2023-01-19T22:57:05.885" v="12807" actId="6549"/>
          <ac:spMkLst>
            <pc:docMk/>
            <pc:sldMasterMk cId="0" sldId="2147483656"/>
            <ac:spMk id="10" creationId="{00000000-0000-0000-0000-000000000000}"/>
          </ac:spMkLst>
        </pc:spChg>
      </pc:sldMasterChg>
    </pc:docChg>
  </pc:docChgLst>
  <pc:docChgLst>
    <pc:chgData name="Alfred Asterjadhi" userId="39de57b9-85c0-4fd1-aaac-8ca2b6560ad0" providerId="ADAL" clId="{AA9C72C3-D051-4A38-8F1A-81ED346AF179}"/>
    <pc:docChg chg="undo redo custSel addSld delSld modSld sldOrd modMainMaster">
      <pc:chgData name="Alfred Asterjadhi" userId="39de57b9-85c0-4fd1-aaac-8ca2b6560ad0" providerId="ADAL" clId="{AA9C72C3-D051-4A38-8F1A-81ED346AF179}" dt="2024-12-19T19:47:36.742" v="2024" actId="207"/>
      <pc:docMkLst>
        <pc:docMk/>
      </pc:docMkLst>
      <pc:sldChg chg="modSp mod">
        <pc:chgData name="Alfred Asterjadhi" userId="39de57b9-85c0-4fd1-aaac-8ca2b6560ad0" providerId="ADAL" clId="{AA9C72C3-D051-4A38-8F1A-81ED346AF179}" dt="2024-12-12T18:31:50.369" v="293" actId="13926"/>
        <pc:sldMkLst>
          <pc:docMk/>
          <pc:sldMk cId="2739895088" sldId="1229"/>
        </pc:sldMkLst>
        <pc:spChg chg="mod">
          <ac:chgData name="Alfred Asterjadhi" userId="39de57b9-85c0-4fd1-aaac-8ca2b6560ad0" providerId="ADAL" clId="{AA9C72C3-D051-4A38-8F1A-81ED346AF179}" dt="2024-12-12T18:31:50.369" v="293" actId="13926"/>
          <ac:spMkLst>
            <pc:docMk/>
            <pc:sldMk cId="2739895088" sldId="1229"/>
            <ac:spMk id="3" creationId="{980980E1-DDDE-51AD-6471-D55C09D4516C}"/>
          </ac:spMkLst>
        </pc:spChg>
      </pc:sldChg>
      <pc:sldChg chg="add del">
        <pc:chgData name="Alfred Asterjadhi" userId="39de57b9-85c0-4fd1-aaac-8ca2b6560ad0" providerId="ADAL" clId="{AA9C72C3-D051-4A38-8F1A-81ED346AF179}" dt="2024-12-18T21:41:28.680" v="781" actId="47"/>
        <pc:sldMkLst>
          <pc:docMk/>
          <pc:sldMk cId="3303685064" sldId="1236"/>
        </pc:sldMkLst>
      </pc:sldChg>
      <pc:sldChg chg="modSp del mod">
        <pc:chgData name="Alfred Asterjadhi" userId="39de57b9-85c0-4fd1-aaac-8ca2b6560ad0" providerId="ADAL" clId="{AA9C72C3-D051-4A38-8F1A-81ED346AF179}" dt="2024-12-17T19:43:30.739" v="484" actId="2696"/>
        <pc:sldMkLst>
          <pc:docMk/>
          <pc:sldMk cId="3756408136" sldId="1236"/>
        </pc:sldMkLst>
        <pc:spChg chg="mod">
          <ac:chgData name="Alfred Asterjadhi" userId="39de57b9-85c0-4fd1-aaac-8ca2b6560ad0" providerId="ADAL" clId="{AA9C72C3-D051-4A38-8F1A-81ED346AF179}" dt="2024-12-17T19:31:58.949" v="469" actId="400"/>
          <ac:spMkLst>
            <pc:docMk/>
            <pc:sldMk cId="3756408136" sldId="1236"/>
            <ac:spMk id="2" creationId="{8A6906DE-832D-9575-DE04-98102BF630BD}"/>
          </ac:spMkLst>
        </pc:spChg>
      </pc:sldChg>
      <pc:sldChg chg="modSp add del mod">
        <pc:chgData name="Alfred Asterjadhi" userId="39de57b9-85c0-4fd1-aaac-8ca2b6560ad0" providerId="ADAL" clId="{AA9C72C3-D051-4A38-8F1A-81ED346AF179}" dt="2024-12-17T21:25:58.570" v="643"/>
        <pc:sldMkLst>
          <pc:docMk/>
          <pc:sldMk cId="626277680" sldId="1237"/>
        </pc:sldMkLst>
        <pc:spChg chg="mod">
          <ac:chgData name="Alfred Asterjadhi" userId="39de57b9-85c0-4fd1-aaac-8ca2b6560ad0" providerId="ADAL" clId="{AA9C72C3-D051-4A38-8F1A-81ED346AF179}" dt="2024-12-17T21:25:58.084" v="642" actId="400"/>
          <ac:spMkLst>
            <pc:docMk/>
            <pc:sldMk cId="626277680" sldId="1237"/>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3993492733" sldId="1237"/>
        </pc:sldMkLst>
        <pc:spChg chg="mod">
          <ac:chgData name="Alfred Asterjadhi" userId="39de57b9-85c0-4fd1-aaac-8ca2b6560ad0" providerId="ADAL" clId="{AA9C72C3-D051-4A38-8F1A-81ED346AF179}" dt="2024-12-12T19:58:59.848" v="334" actId="13926"/>
          <ac:spMkLst>
            <pc:docMk/>
            <pc:sldMk cId="3993492733" sldId="1237"/>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4168554963" sldId="1237"/>
        </pc:sldMkLst>
      </pc:sldChg>
      <pc:sldChg chg="modSp del mod">
        <pc:chgData name="Alfred Asterjadhi" userId="39de57b9-85c0-4fd1-aaac-8ca2b6560ad0" providerId="ADAL" clId="{AA9C72C3-D051-4A38-8F1A-81ED346AF179}" dt="2024-12-17T19:43:30.739" v="484" actId="2696"/>
        <pc:sldMkLst>
          <pc:docMk/>
          <pc:sldMk cId="2858468151" sldId="1238"/>
        </pc:sldMkLst>
        <pc:spChg chg="mod">
          <ac:chgData name="Alfred Asterjadhi" userId="39de57b9-85c0-4fd1-aaac-8ca2b6560ad0" providerId="ADAL" clId="{AA9C72C3-D051-4A38-8F1A-81ED346AF179}" dt="2024-12-12T19:59:08.152" v="338" actId="13926"/>
          <ac:spMkLst>
            <pc:docMk/>
            <pc:sldMk cId="2858468151" sldId="1238"/>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862553527" sldId="1238"/>
        </pc:sldMkLst>
      </pc:sldChg>
      <pc:sldChg chg="modSp del mod">
        <pc:chgData name="Alfred Asterjadhi" userId="39de57b9-85c0-4fd1-aaac-8ca2b6560ad0" providerId="ADAL" clId="{AA9C72C3-D051-4A38-8F1A-81ED346AF179}" dt="2024-12-17T19:43:30.739" v="484" actId="2696"/>
        <pc:sldMkLst>
          <pc:docMk/>
          <pc:sldMk cId="2554273328" sldId="1242"/>
        </pc:sldMkLst>
        <pc:spChg chg="mod">
          <ac:chgData name="Alfred Asterjadhi" userId="39de57b9-85c0-4fd1-aaac-8ca2b6560ad0" providerId="ADAL" clId="{AA9C72C3-D051-4A38-8F1A-81ED346AF179}" dt="2024-12-17T19:32:17.157" v="471" actId="400"/>
          <ac:spMkLst>
            <pc:docMk/>
            <pc:sldMk cId="2554273328" sldId="1242"/>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992243499" sldId="1242"/>
        </pc:sldMkLst>
      </pc:sldChg>
      <pc:sldChg chg="modSp del mod">
        <pc:chgData name="Alfred Asterjadhi" userId="39de57b9-85c0-4fd1-aaac-8ca2b6560ad0" providerId="ADAL" clId="{AA9C72C3-D051-4A38-8F1A-81ED346AF179}" dt="2024-12-17T19:44:55.612" v="514" actId="2696"/>
        <pc:sldMkLst>
          <pc:docMk/>
          <pc:sldMk cId="1803481374" sldId="1243"/>
        </pc:sldMkLst>
        <pc:spChg chg="mod">
          <ac:chgData name="Alfred Asterjadhi" userId="39de57b9-85c0-4fd1-aaac-8ca2b6560ad0" providerId="ADAL" clId="{AA9C72C3-D051-4A38-8F1A-81ED346AF179}" dt="2024-12-12T19:58:01.159" v="321" actId="13926"/>
          <ac:spMkLst>
            <pc:docMk/>
            <pc:sldMk cId="1803481374" sldId="1243"/>
            <ac:spMk id="2" creationId="{8A6906DE-832D-9575-DE04-98102BF630BD}"/>
          </ac:spMkLst>
        </pc:spChg>
        <pc:spChg chg="mod">
          <ac:chgData name="Alfred Asterjadhi" userId="39de57b9-85c0-4fd1-aaac-8ca2b6560ad0" providerId="ADAL" clId="{AA9C72C3-D051-4A38-8F1A-81ED346AF179}" dt="2024-12-13T16:46:13.878" v="387" actId="20577"/>
          <ac:spMkLst>
            <pc:docMk/>
            <pc:sldMk cId="1803481374" sldId="1243"/>
            <ac:spMk id="3" creationId="{980980E1-DDDE-51AD-6471-D55C09D4516C}"/>
          </ac:spMkLst>
        </pc:spChg>
      </pc:sldChg>
      <pc:sldChg chg="modSp add mod">
        <pc:chgData name="Alfred Asterjadhi" userId="39de57b9-85c0-4fd1-aaac-8ca2b6560ad0" providerId="ADAL" clId="{AA9C72C3-D051-4A38-8F1A-81ED346AF179}" dt="2024-12-19T19:45:32.861" v="2020" actId="20577"/>
        <pc:sldMkLst>
          <pc:docMk/>
          <pc:sldMk cId="2173933061" sldId="1243"/>
        </pc:sldMkLst>
        <pc:spChg chg="mod">
          <ac:chgData name="Alfred Asterjadhi" userId="39de57b9-85c0-4fd1-aaac-8ca2b6560ad0" providerId="ADAL" clId="{AA9C72C3-D051-4A38-8F1A-81ED346AF179}" dt="2024-12-19T15:45:48.640" v="821" actId="13926"/>
          <ac:spMkLst>
            <pc:docMk/>
            <pc:sldMk cId="2173933061" sldId="1243"/>
            <ac:spMk id="2" creationId="{8A6906DE-832D-9575-DE04-98102BF630BD}"/>
          </ac:spMkLst>
        </pc:spChg>
        <pc:spChg chg="mod">
          <ac:chgData name="Alfred Asterjadhi" userId="39de57b9-85c0-4fd1-aaac-8ca2b6560ad0" providerId="ADAL" clId="{AA9C72C3-D051-4A38-8F1A-81ED346AF179}" dt="2024-12-19T19:45:32.861" v="2020" actId="20577"/>
          <ac:spMkLst>
            <pc:docMk/>
            <pc:sldMk cId="2173933061" sldId="1243"/>
            <ac:spMk id="3" creationId="{980980E1-DDDE-51AD-6471-D55C09D4516C}"/>
          </ac:spMkLst>
        </pc:spChg>
      </pc:sldChg>
      <pc:sldChg chg="modSp add mod">
        <pc:chgData name="Alfred Asterjadhi" userId="39de57b9-85c0-4fd1-aaac-8ca2b6560ad0" providerId="ADAL" clId="{AA9C72C3-D051-4A38-8F1A-81ED346AF179}" dt="2024-12-19T19:45:50.123" v="2023" actId="6549"/>
        <pc:sldMkLst>
          <pc:docMk/>
          <pc:sldMk cId="2354451540" sldId="1244"/>
        </pc:sldMkLst>
        <pc:spChg chg="mod">
          <ac:chgData name="Alfred Asterjadhi" userId="39de57b9-85c0-4fd1-aaac-8ca2b6560ad0" providerId="ADAL" clId="{AA9C72C3-D051-4A38-8F1A-81ED346AF179}" dt="2024-12-19T15:46:44.862" v="839" actId="13926"/>
          <ac:spMkLst>
            <pc:docMk/>
            <pc:sldMk cId="2354451540" sldId="1244"/>
            <ac:spMk id="2" creationId="{8A6906DE-832D-9575-DE04-98102BF630BD}"/>
          </ac:spMkLst>
        </pc:spChg>
        <pc:spChg chg="mod">
          <ac:chgData name="Alfred Asterjadhi" userId="39de57b9-85c0-4fd1-aaac-8ca2b6560ad0" providerId="ADAL" clId="{AA9C72C3-D051-4A38-8F1A-81ED346AF179}" dt="2024-12-19T19:45:50.123" v="2023" actId="6549"/>
          <ac:spMkLst>
            <pc:docMk/>
            <pc:sldMk cId="2354451540" sldId="1244"/>
            <ac:spMk id="3" creationId="{980980E1-DDDE-51AD-6471-D55C09D4516C}"/>
          </ac:spMkLst>
        </pc:spChg>
      </pc:sldChg>
      <pc:sldChg chg="modSp del mod">
        <pc:chgData name="Alfred Asterjadhi" userId="39de57b9-85c0-4fd1-aaac-8ca2b6560ad0" providerId="ADAL" clId="{AA9C72C3-D051-4A38-8F1A-81ED346AF179}" dt="2024-12-17T19:44:55.612" v="514" actId="2696"/>
        <pc:sldMkLst>
          <pc:docMk/>
          <pc:sldMk cId="2499009176" sldId="1244"/>
        </pc:sldMkLst>
        <pc:spChg chg="mod">
          <ac:chgData name="Alfred Asterjadhi" userId="39de57b9-85c0-4fd1-aaac-8ca2b6560ad0" providerId="ADAL" clId="{AA9C72C3-D051-4A38-8F1A-81ED346AF179}" dt="2024-12-12T19:58:03.678" v="322" actId="13926"/>
          <ac:spMkLst>
            <pc:docMk/>
            <pc:sldMk cId="2499009176" sldId="1244"/>
            <ac:spMk id="2" creationId="{8A6906DE-832D-9575-DE04-98102BF630BD}"/>
          </ac:spMkLst>
        </pc:spChg>
      </pc:sldChg>
      <pc:sldChg chg="modSp add mod">
        <pc:chgData name="Alfred Asterjadhi" userId="39de57b9-85c0-4fd1-aaac-8ca2b6560ad0" providerId="ADAL" clId="{AA9C72C3-D051-4A38-8F1A-81ED346AF179}" dt="2024-12-19T19:47:36.742" v="2024" actId="207"/>
        <pc:sldMkLst>
          <pc:docMk/>
          <pc:sldMk cId="1280878502" sldId="1245"/>
        </pc:sldMkLst>
        <pc:spChg chg="mod">
          <ac:chgData name="Alfred Asterjadhi" userId="39de57b9-85c0-4fd1-aaac-8ca2b6560ad0" providerId="ADAL" clId="{AA9C72C3-D051-4A38-8F1A-81ED346AF179}" dt="2024-12-19T15:49:36.254" v="840" actId="13926"/>
          <ac:spMkLst>
            <pc:docMk/>
            <pc:sldMk cId="1280878502" sldId="1245"/>
            <ac:spMk id="2" creationId="{8A6906DE-832D-9575-DE04-98102BF630BD}"/>
          </ac:spMkLst>
        </pc:spChg>
        <pc:spChg chg="mod">
          <ac:chgData name="Alfred Asterjadhi" userId="39de57b9-85c0-4fd1-aaac-8ca2b6560ad0" providerId="ADAL" clId="{AA9C72C3-D051-4A38-8F1A-81ED346AF179}" dt="2024-12-19T19:47:36.742" v="2024" actId="207"/>
          <ac:spMkLst>
            <pc:docMk/>
            <pc:sldMk cId="1280878502" sldId="1245"/>
            <ac:spMk id="3" creationId="{980980E1-DDDE-51AD-6471-D55C09D4516C}"/>
          </ac:spMkLst>
        </pc:spChg>
        <pc:picChg chg="mod">
          <ac:chgData name="Alfred Asterjadhi" userId="39de57b9-85c0-4fd1-aaac-8ca2b6560ad0" providerId="ADAL" clId="{AA9C72C3-D051-4A38-8F1A-81ED346AF179}" dt="2024-12-18T17:35:39.925" v="768" actId="1076"/>
          <ac:picMkLst>
            <pc:docMk/>
            <pc:sldMk cId="1280878502" sldId="1245"/>
            <ac:picMk id="13" creationId="{84FA8A49-52FC-B88C-8FD2-291BB6D9097E}"/>
          </ac:picMkLst>
        </pc:picChg>
      </pc:sldChg>
      <pc:sldChg chg="modSp del mod">
        <pc:chgData name="Alfred Asterjadhi" userId="39de57b9-85c0-4fd1-aaac-8ca2b6560ad0" providerId="ADAL" clId="{AA9C72C3-D051-4A38-8F1A-81ED346AF179}" dt="2024-12-17T19:44:55.612" v="514" actId="2696"/>
        <pc:sldMkLst>
          <pc:docMk/>
          <pc:sldMk cId="2205706730" sldId="1245"/>
        </pc:sldMkLst>
        <pc:spChg chg="mod">
          <ac:chgData name="Alfred Asterjadhi" userId="39de57b9-85c0-4fd1-aaac-8ca2b6560ad0" providerId="ADAL" clId="{AA9C72C3-D051-4A38-8F1A-81ED346AF179}" dt="2024-12-12T19:58:05.927" v="323" actId="13926"/>
          <ac:spMkLst>
            <pc:docMk/>
            <pc:sldMk cId="2205706730" sldId="1245"/>
            <ac:spMk id="2" creationId="{8A6906DE-832D-9575-DE04-98102BF630BD}"/>
          </ac:spMkLst>
        </pc:spChg>
      </pc:sldChg>
      <pc:sldChg chg="modSp mod">
        <pc:chgData name="Alfred Asterjadhi" userId="39de57b9-85c0-4fd1-aaac-8ca2b6560ad0" providerId="ADAL" clId="{AA9C72C3-D051-4A38-8F1A-81ED346AF179}" dt="2024-12-19T16:05:21.790" v="930"/>
        <pc:sldMkLst>
          <pc:docMk/>
          <pc:sldMk cId="2320088344" sldId="1246"/>
        </pc:sldMkLst>
        <pc:spChg chg="mod">
          <ac:chgData name="Alfred Asterjadhi" userId="39de57b9-85c0-4fd1-aaac-8ca2b6560ad0" providerId="ADAL" clId="{AA9C72C3-D051-4A38-8F1A-81ED346AF179}" dt="2024-12-17T19:51:03.517" v="541" actId="13926"/>
          <ac:spMkLst>
            <pc:docMk/>
            <pc:sldMk cId="2320088344" sldId="1246"/>
            <ac:spMk id="2" creationId="{8A6906DE-832D-9575-DE04-98102BF630BD}"/>
          </ac:spMkLst>
        </pc:spChg>
        <pc:spChg chg="mod">
          <ac:chgData name="Alfred Asterjadhi" userId="39de57b9-85c0-4fd1-aaac-8ca2b6560ad0" providerId="ADAL" clId="{AA9C72C3-D051-4A38-8F1A-81ED346AF179}" dt="2024-12-19T16:05:21.790" v="930"/>
          <ac:spMkLst>
            <pc:docMk/>
            <pc:sldMk cId="2320088344" sldId="1246"/>
            <ac:spMk id="3" creationId="{980980E1-DDDE-51AD-6471-D55C09D4516C}"/>
          </ac:spMkLst>
        </pc:spChg>
      </pc:sldChg>
      <pc:sldChg chg="modSp mod">
        <pc:chgData name="Alfred Asterjadhi" userId="39de57b9-85c0-4fd1-aaac-8ca2b6560ad0" providerId="ADAL" clId="{AA9C72C3-D051-4A38-8F1A-81ED346AF179}" dt="2024-12-19T16:06:52.370" v="946"/>
        <pc:sldMkLst>
          <pc:docMk/>
          <pc:sldMk cId="1873474949" sldId="1247"/>
        </pc:sldMkLst>
        <pc:spChg chg="mod">
          <ac:chgData name="Alfred Asterjadhi" userId="39de57b9-85c0-4fd1-aaac-8ca2b6560ad0" providerId="ADAL" clId="{AA9C72C3-D051-4A38-8F1A-81ED346AF179}" dt="2024-12-17T19:51:07.251" v="542" actId="13926"/>
          <ac:spMkLst>
            <pc:docMk/>
            <pc:sldMk cId="1873474949" sldId="1247"/>
            <ac:spMk id="2" creationId="{8A6906DE-832D-9575-DE04-98102BF630BD}"/>
          </ac:spMkLst>
        </pc:spChg>
        <pc:spChg chg="mod">
          <ac:chgData name="Alfred Asterjadhi" userId="39de57b9-85c0-4fd1-aaac-8ca2b6560ad0" providerId="ADAL" clId="{AA9C72C3-D051-4A38-8F1A-81ED346AF179}" dt="2024-12-19T16:06:52.370" v="946"/>
          <ac:spMkLst>
            <pc:docMk/>
            <pc:sldMk cId="1873474949" sldId="1247"/>
            <ac:spMk id="3" creationId="{980980E1-DDDE-51AD-6471-D55C09D4516C}"/>
          </ac:spMkLst>
        </pc:spChg>
      </pc:sldChg>
      <pc:sldChg chg="modSp mod">
        <pc:chgData name="Alfred Asterjadhi" userId="39de57b9-85c0-4fd1-aaac-8ca2b6560ad0" providerId="ADAL" clId="{AA9C72C3-D051-4A38-8F1A-81ED346AF179}" dt="2024-12-19T16:09:15.152" v="975"/>
        <pc:sldMkLst>
          <pc:docMk/>
          <pc:sldMk cId="1640660474" sldId="1248"/>
        </pc:sldMkLst>
        <pc:spChg chg="mod">
          <ac:chgData name="Alfred Asterjadhi" userId="39de57b9-85c0-4fd1-aaac-8ca2b6560ad0" providerId="ADAL" clId="{AA9C72C3-D051-4A38-8F1A-81ED346AF179}" dt="2024-12-17T19:51:09.355" v="543" actId="13926"/>
          <ac:spMkLst>
            <pc:docMk/>
            <pc:sldMk cId="1640660474" sldId="1248"/>
            <ac:spMk id="2" creationId="{8A6906DE-832D-9575-DE04-98102BF630BD}"/>
          </ac:spMkLst>
        </pc:spChg>
        <pc:spChg chg="mod">
          <ac:chgData name="Alfred Asterjadhi" userId="39de57b9-85c0-4fd1-aaac-8ca2b6560ad0" providerId="ADAL" clId="{AA9C72C3-D051-4A38-8F1A-81ED346AF179}" dt="2024-12-19T16:09:15.152" v="975"/>
          <ac:spMkLst>
            <pc:docMk/>
            <pc:sldMk cId="1640660474" sldId="1248"/>
            <ac:spMk id="3" creationId="{980980E1-DDDE-51AD-6471-D55C09D4516C}"/>
          </ac:spMkLst>
        </pc:spChg>
      </pc:sldChg>
      <pc:sldChg chg="modSp mod">
        <pc:chgData name="Alfred Asterjadhi" userId="39de57b9-85c0-4fd1-aaac-8ca2b6560ad0" providerId="ADAL" clId="{AA9C72C3-D051-4A38-8F1A-81ED346AF179}" dt="2024-12-19T19:39:48.885" v="1988" actId="207"/>
        <pc:sldMkLst>
          <pc:docMk/>
          <pc:sldMk cId="4277975895" sldId="1249"/>
        </pc:sldMkLst>
        <pc:spChg chg="mod">
          <ac:chgData name="Alfred Asterjadhi" userId="39de57b9-85c0-4fd1-aaac-8ca2b6560ad0" providerId="ADAL" clId="{AA9C72C3-D051-4A38-8F1A-81ED346AF179}" dt="2024-12-17T19:51:12.092" v="544" actId="13926"/>
          <ac:spMkLst>
            <pc:docMk/>
            <pc:sldMk cId="4277975895" sldId="1249"/>
            <ac:spMk id="2" creationId="{8A6906DE-832D-9575-DE04-98102BF630BD}"/>
          </ac:spMkLst>
        </pc:spChg>
        <pc:spChg chg="mod">
          <ac:chgData name="Alfred Asterjadhi" userId="39de57b9-85c0-4fd1-aaac-8ca2b6560ad0" providerId="ADAL" clId="{AA9C72C3-D051-4A38-8F1A-81ED346AF179}" dt="2024-12-19T19:39:48.885" v="1988" actId="207"/>
          <ac:spMkLst>
            <pc:docMk/>
            <pc:sldMk cId="4277975895" sldId="1249"/>
            <ac:spMk id="3" creationId="{980980E1-DDDE-51AD-6471-D55C09D4516C}"/>
          </ac:spMkLst>
        </pc:spChg>
      </pc:sldChg>
      <pc:sldChg chg="modSp add mod">
        <pc:chgData name="Alfred Asterjadhi" userId="39de57b9-85c0-4fd1-aaac-8ca2b6560ad0" providerId="ADAL" clId="{AA9C72C3-D051-4A38-8F1A-81ED346AF179}" dt="2024-12-19T16:44:06.346" v="1640"/>
        <pc:sldMkLst>
          <pc:docMk/>
          <pc:sldMk cId="1393900348" sldId="1250"/>
        </pc:sldMkLst>
        <pc:spChg chg="mod">
          <ac:chgData name="Alfred Asterjadhi" userId="39de57b9-85c0-4fd1-aaac-8ca2b6560ad0" providerId="ADAL" clId="{AA9C72C3-D051-4A38-8F1A-81ED346AF179}" dt="2024-12-17T20:56:54.387" v="569" actId="20577"/>
          <ac:spMkLst>
            <pc:docMk/>
            <pc:sldMk cId="1393900348" sldId="1250"/>
            <ac:spMk id="2" creationId="{8A6906DE-832D-9575-DE04-98102BF630BD}"/>
          </ac:spMkLst>
        </pc:spChg>
        <pc:spChg chg="mod">
          <ac:chgData name="Alfred Asterjadhi" userId="39de57b9-85c0-4fd1-aaac-8ca2b6560ad0" providerId="ADAL" clId="{AA9C72C3-D051-4A38-8F1A-81ED346AF179}" dt="2024-12-19T16:44:06.346" v="1640"/>
          <ac:spMkLst>
            <pc:docMk/>
            <pc:sldMk cId="1393900348" sldId="1250"/>
            <ac:spMk id="3" creationId="{980980E1-DDDE-51AD-6471-D55C09D4516C}"/>
          </ac:spMkLst>
        </pc:spChg>
      </pc:sldChg>
      <pc:sldChg chg="add del">
        <pc:chgData name="Alfred Asterjadhi" userId="39de57b9-85c0-4fd1-aaac-8ca2b6560ad0" providerId="ADAL" clId="{AA9C72C3-D051-4A38-8F1A-81ED346AF179}" dt="2024-12-17T20:56:28.550" v="562" actId="2696"/>
        <pc:sldMkLst>
          <pc:docMk/>
          <pc:sldMk cId="1663143683" sldId="1250"/>
        </pc:sldMkLst>
      </pc:sldChg>
      <pc:sldChg chg="modSp del mod">
        <pc:chgData name="Alfred Asterjadhi" userId="39de57b9-85c0-4fd1-aaac-8ca2b6560ad0" providerId="ADAL" clId="{AA9C72C3-D051-4A38-8F1A-81ED346AF179}" dt="2024-12-17T19:43:30.739" v="484" actId="2696"/>
        <pc:sldMkLst>
          <pc:docMk/>
          <pc:sldMk cId="2823626744" sldId="1250"/>
        </pc:sldMkLst>
        <pc:spChg chg="mod">
          <ac:chgData name="Alfred Asterjadhi" userId="39de57b9-85c0-4fd1-aaac-8ca2b6560ad0" providerId="ADAL" clId="{AA9C72C3-D051-4A38-8F1A-81ED346AF179}" dt="2024-12-17T19:32:52.551" v="473" actId="400"/>
          <ac:spMkLst>
            <pc:docMk/>
            <pc:sldMk cId="2823626744" sldId="1250"/>
            <ac:spMk id="2" creationId="{8A6906DE-832D-9575-DE04-98102BF630BD}"/>
          </ac:spMkLst>
        </pc:spChg>
      </pc:sldChg>
      <pc:sldChg chg="modSp mod">
        <pc:chgData name="Alfred Asterjadhi" userId="39de57b9-85c0-4fd1-aaac-8ca2b6560ad0" providerId="ADAL" clId="{AA9C72C3-D051-4A38-8F1A-81ED346AF179}" dt="2024-12-19T19:44:59.333" v="2011" actId="20577"/>
        <pc:sldMkLst>
          <pc:docMk/>
          <pc:sldMk cId="2315108326" sldId="1251"/>
        </pc:sldMkLst>
        <pc:spChg chg="mod">
          <ac:chgData name="Alfred Asterjadhi" userId="39de57b9-85c0-4fd1-aaac-8ca2b6560ad0" providerId="ADAL" clId="{AA9C72C3-D051-4A38-8F1A-81ED346AF179}" dt="2024-12-18T17:36:07.558" v="771" actId="20577"/>
          <ac:spMkLst>
            <pc:docMk/>
            <pc:sldMk cId="2315108326" sldId="1251"/>
            <ac:spMk id="2" creationId="{8A6906DE-832D-9575-DE04-98102BF630BD}"/>
          </ac:spMkLst>
        </pc:spChg>
        <pc:spChg chg="mod">
          <ac:chgData name="Alfred Asterjadhi" userId="39de57b9-85c0-4fd1-aaac-8ca2b6560ad0" providerId="ADAL" clId="{AA9C72C3-D051-4A38-8F1A-81ED346AF179}" dt="2024-12-19T19:44:59.333" v="2011" actId="20577"/>
          <ac:spMkLst>
            <pc:docMk/>
            <pc:sldMk cId="2315108326" sldId="1251"/>
            <ac:spMk id="3" creationId="{980980E1-DDDE-51AD-6471-D55C09D4516C}"/>
          </ac:spMkLst>
        </pc:spChg>
      </pc:sldChg>
      <pc:sldChg chg="add del">
        <pc:chgData name="Alfred Asterjadhi" userId="39de57b9-85c0-4fd1-aaac-8ca2b6560ad0" providerId="ADAL" clId="{AA9C72C3-D051-4A38-8F1A-81ED346AF179}" dt="2024-12-18T21:41:28.680" v="781" actId="47"/>
        <pc:sldMkLst>
          <pc:docMk/>
          <pc:sldMk cId="1341013699" sldId="1252"/>
        </pc:sldMkLst>
      </pc:sldChg>
      <pc:sldChg chg="modSp del mod">
        <pc:chgData name="Alfred Asterjadhi" userId="39de57b9-85c0-4fd1-aaac-8ca2b6560ad0" providerId="ADAL" clId="{AA9C72C3-D051-4A38-8F1A-81ED346AF179}" dt="2024-12-17T19:43:30.739" v="484" actId="2696"/>
        <pc:sldMkLst>
          <pc:docMk/>
          <pc:sldMk cId="2969486265" sldId="1252"/>
        </pc:sldMkLst>
        <pc:spChg chg="mod">
          <ac:chgData name="Alfred Asterjadhi" userId="39de57b9-85c0-4fd1-aaac-8ca2b6560ad0" providerId="ADAL" clId="{AA9C72C3-D051-4A38-8F1A-81ED346AF179}" dt="2024-12-17T01:33:49.469" v="397" actId="400"/>
          <ac:spMkLst>
            <pc:docMk/>
            <pc:sldMk cId="2969486265" sldId="1252"/>
            <ac:spMk id="2" creationId="{8A6906DE-832D-9575-DE04-98102BF630BD}"/>
          </ac:spMkLst>
        </pc:spChg>
      </pc:sldChg>
      <pc:sldChg chg="modSp mod">
        <pc:chgData name="Alfred Asterjadhi" userId="39de57b9-85c0-4fd1-aaac-8ca2b6560ad0" providerId="ADAL" clId="{AA9C72C3-D051-4A38-8F1A-81ED346AF179}" dt="2024-12-19T19:40:15.696" v="1996" actId="6549"/>
        <pc:sldMkLst>
          <pc:docMk/>
          <pc:sldMk cId="244619102" sldId="1253"/>
        </pc:sldMkLst>
        <pc:spChg chg="mod">
          <ac:chgData name="Alfred Asterjadhi" userId="39de57b9-85c0-4fd1-aaac-8ca2b6560ad0" providerId="ADAL" clId="{AA9C72C3-D051-4A38-8F1A-81ED346AF179}" dt="2024-12-17T19:51:14.269" v="545" actId="13926"/>
          <ac:spMkLst>
            <pc:docMk/>
            <pc:sldMk cId="244619102" sldId="1253"/>
            <ac:spMk id="2" creationId="{8A6906DE-832D-9575-DE04-98102BF630BD}"/>
          </ac:spMkLst>
        </pc:spChg>
        <pc:spChg chg="mod">
          <ac:chgData name="Alfred Asterjadhi" userId="39de57b9-85c0-4fd1-aaac-8ca2b6560ad0" providerId="ADAL" clId="{AA9C72C3-D051-4A38-8F1A-81ED346AF179}" dt="2024-12-19T19:40:15.696" v="1996" actId="6549"/>
          <ac:spMkLst>
            <pc:docMk/>
            <pc:sldMk cId="244619102" sldId="1253"/>
            <ac:spMk id="3" creationId="{980980E1-DDDE-51AD-6471-D55C09D4516C}"/>
          </ac:spMkLst>
        </pc:spChg>
      </pc:sldChg>
      <pc:sldChg chg="modSp mod">
        <pc:chgData name="Alfred Asterjadhi" userId="39de57b9-85c0-4fd1-aaac-8ca2b6560ad0" providerId="ADAL" clId="{AA9C72C3-D051-4A38-8F1A-81ED346AF179}" dt="2024-12-19T16:21:56.044" v="1242"/>
        <pc:sldMkLst>
          <pc:docMk/>
          <pc:sldMk cId="4035613246" sldId="1254"/>
        </pc:sldMkLst>
        <pc:spChg chg="mod">
          <ac:chgData name="Alfred Asterjadhi" userId="39de57b9-85c0-4fd1-aaac-8ca2b6560ad0" providerId="ADAL" clId="{AA9C72C3-D051-4A38-8F1A-81ED346AF179}" dt="2024-12-17T19:51:16.164" v="546" actId="13926"/>
          <ac:spMkLst>
            <pc:docMk/>
            <pc:sldMk cId="4035613246" sldId="1254"/>
            <ac:spMk id="2" creationId="{8A6906DE-832D-9575-DE04-98102BF630BD}"/>
          </ac:spMkLst>
        </pc:spChg>
        <pc:spChg chg="mod">
          <ac:chgData name="Alfred Asterjadhi" userId="39de57b9-85c0-4fd1-aaac-8ca2b6560ad0" providerId="ADAL" clId="{AA9C72C3-D051-4A38-8F1A-81ED346AF179}" dt="2024-12-19T16:21:56.044" v="1242"/>
          <ac:spMkLst>
            <pc:docMk/>
            <pc:sldMk cId="4035613246" sldId="1254"/>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3620726592" sldId="1255"/>
        </pc:sldMkLst>
        <pc:spChg chg="mod">
          <ac:chgData name="Alfred Asterjadhi" userId="39de57b9-85c0-4fd1-aaac-8ca2b6560ad0" providerId="ADAL" clId="{AA9C72C3-D051-4A38-8F1A-81ED346AF179}" dt="2024-12-17T19:33:10.200" v="475" actId="400"/>
          <ac:spMkLst>
            <pc:docMk/>
            <pc:sldMk cId="3620726592" sldId="1255"/>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680406066" sldId="1255"/>
        </pc:sldMkLst>
      </pc:sldChg>
      <pc:sldChg chg="add del">
        <pc:chgData name="Alfred Asterjadhi" userId="39de57b9-85c0-4fd1-aaac-8ca2b6560ad0" providerId="ADAL" clId="{AA9C72C3-D051-4A38-8F1A-81ED346AF179}" dt="2024-12-18T21:41:28.680" v="781" actId="47"/>
        <pc:sldMkLst>
          <pc:docMk/>
          <pc:sldMk cId="335819712" sldId="1256"/>
        </pc:sldMkLst>
      </pc:sldChg>
      <pc:sldChg chg="modSp del mod">
        <pc:chgData name="Alfred Asterjadhi" userId="39de57b9-85c0-4fd1-aaac-8ca2b6560ad0" providerId="ADAL" clId="{AA9C72C3-D051-4A38-8F1A-81ED346AF179}" dt="2024-12-17T19:43:30.739" v="484" actId="2696"/>
        <pc:sldMkLst>
          <pc:docMk/>
          <pc:sldMk cId="1108452833" sldId="1256"/>
        </pc:sldMkLst>
        <pc:spChg chg="mod">
          <ac:chgData name="Alfred Asterjadhi" userId="39de57b9-85c0-4fd1-aaac-8ca2b6560ad0" providerId="ADAL" clId="{AA9C72C3-D051-4A38-8F1A-81ED346AF179}" dt="2024-12-12T19:57:07.996" v="311" actId="13926"/>
          <ac:spMkLst>
            <pc:docMk/>
            <pc:sldMk cId="1108452833" sldId="1256"/>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947496322" sldId="1257"/>
        </pc:sldMkLst>
        <pc:spChg chg="mod">
          <ac:chgData name="Alfred Asterjadhi" userId="39de57b9-85c0-4fd1-aaac-8ca2b6560ad0" providerId="ADAL" clId="{AA9C72C3-D051-4A38-8F1A-81ED346AF179}" dt="2024-12-17T01:33:17.590" v="395" actId="400"/>
          <ac:spMkLst>
            <pc:docMk/>
            <pc:sldMk cId="947496322" sldId="1257"/>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1127051523" sldId="1257"/>
        </pc:sldMkLst>
      </pc:sldChg>
      <pc:sldChg chg="modSp del mod">
        <pc:chgData name="Alfred Asterjadhi" userId="39de57b9-85c0-4fd1-aaac-8ca2b6560ad0" providerId="ADAL" clId="{AA9C72C3-D051-4A38-8F1A-81ED346AF179}" dt="2024-12-17T19:43:30.739" v="484" actId="2696"/>
        <pc:sldMkLst>
          <pc:docMk/>
          <pc:sldMk cId="2311766718" sldId="1258"/>
        </pc:sldMkLst>
        <pc:spChg chg="mod">
          <ac:chgData name="Alfred Asterjadhi" userId="39de57b9-85c0-4fd1-aaac-8ca2b6560ad0" providerId="ADAL" clId="{AA9C72C3-D051-4A38-8F1A-81ED346AF179}" dt="2024-12-17T17:57:42.312" v="401" actId="400"/>
          <ac:spMkLst>
            <pc:docMk/>
            <pc:sldMk cId="2311766718" sldId="1258"/>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622447679" sldId="1258"/>
        </pc:sldMkLst>
      </pc:sldChg>
      <pc:sldChg chg="modSp mod">
        <pc:chgData name="Alfred Asterjadhi" userId="39de57b9-85c0-4fd1-aaac-8ca2b6560ad0" providerId="ADAL" clId="{AA9C72C3-D051-4A38-8F1A-81ED346AF179}" dt="2024-12-19T16:26:55.829" v="1346"/>
        <pc:sldMkLst>
          <pc:docMk/>
          <pc:sldMk cId="3460586331" sldId="1259"/>
        </pc:sldMkLst>
        <pc:spChg chg="mod">
          <ac:chgData name="Alfred Asterjadhi" userId="39de57b9-85c0-4fd1-aaac-8ca2b6560ad0" providerId="ADAL" clId="{AA9C72C3-D051-4A38-8F1A-81ED346AF179}" dt="2024-12-17T19:51:18.611" v="547" actId="13926"/>
          <ac:spMkLst>
            <pc:docMk/>
            <pc:sldMk cId="3460586331" sldId="1259"/>
            <ac:spMk id="2" creationId="{8A6906DE-832D-9575-DE04-98102BF630BD}"/>
          </ac:spMkLst>
        </pc:spChg>
        <pc:spChg chg="mod">
          <ac:chgData name="Alfred Asterjadhi" userId="39de57b9-85c0-4fd1-aaac-8ca2b6560ad0" providerId="ADAL" clId="{AA9C72C3-D051-4A38-8F1A-81ED346AF179}" dt="2024-12-19T16:26:55.829" v="1346"/>
          <ac:spMkLst>
            <pc:docMk/>
            <pc:sldMk cId="3460586331" sldId="1259"/>
            <ac:spMk id="3" creationId="{980980E1-DDDE-51AD-6471-D55C09D4516C}"/>
          </ac:spMkLst>
        </pc:spChg>
      </pc:sldChg>
      <pc:sldChg chg="modSp mod">
        <pc:chgData name="Alfred Asterjadhi" userId="39de57b9-85c0-4fd1-aaac-8ca2b6560ad0" providerId="ADAL" clId="{AA9C72C3-D051-4A38-8F1A-81ED346AF179}" dt="2024-12-19T16:29:17.930" v="1391"/>
        <pc:sldMkLst>
          <pc:docMk/>
          <pc:sldMk cId="3871559304" sldId="1260"/>
        </pc:sldMkLst>
        <pc:spChg chg="mod">
          <ac:chgData name="Alfred Asterjadhi" userId="39de57b9-85c0-4fd1-aaac-8ca2b6560ad0" providerId="ADAL" clId="{AA9C72C3-D051-4A38-8F1A-81ED346AF179}" dt="2024-12-17T19:51:20.939" v="548" actId="13926"/>
          <ac:spMkLst>
            <pc:docMk/>
            <pc:sldMk cId="3871559304" sldId="1260"/>
            <ac:spMk id="2" creationId="{8A6906DE-832D-9575-DE04-98102BF630BD}"/>
          </ac:spMkLst>
        </pc:spChg>
        <pc:spChg chg="mod">
          <ac:chgData name="Alfred Asterjadhi" userId="39de57b9-85c0-4fd1-aaac-8ca2b6560ad0" providerId="ADAL" clId="{AA9C72C3-D051-4A38-8F1A-81ED346AF179}" dt="2024-12-19T16:29:17.930" v="1391"/>
          <ac:spMkLst>
            <pc:docMk/>
            <pc:sldMk cId="3871559304" sldId="1260"/>
            <ac:spMk id="3" creationId="{980980E1-DDDE-51AD-6471-D55C09D4516C}"/>
          </ac:spMkLst>
        </pc:spChg>
      </pc:sldChg>
      <pc:sldChg chg="modSp mod">
        <pc:chgData name="Alfred Asterjadhi" userId="39de57b9-85c0-4fd1-aaac-8ca2b6560ad0" providerId="ADAL" clId="{AA9C72C3-D051-4A38-8F1A-81ED346AF179}" dt="2024-12-19T16:30:12.362" v="1421"/>
        <pc:sldMkLst>
          <pc:docMk/>
          <pc:sldMk cId="270960270" sldId="1261"/>
        </pc:sldMkLst>
        <pc:spChg chg="mod">
          <ac:chgData name="Alfred Asterjadhi" userId="39de57b9-85c0-4fd1-aaac-8ca2b6560ad0" providerId="ADAL" clId="{AA9C72C3-D051-4A38-8F1A-81ED346AF179}" dt="2024-12-17T19:51:22.933" v="549" actId="13926"/>
          <ac:spMkLst>
            <pc:docMk/>
            <pc:sldMk cId="270960270" sldId="1261"/>
            <ac:spMk id="2" creationId="{8A6906DE-832D-9575-DE04-98102BF630BD}"/>
          </ac:spMkLst>
        </pc:spChg>
        <pc:spChg chg="mod">
          <ac:chgData name="Alfred Asterjadhi" userId="39de57b9-85c0-4fd1-aaac-8ca2b6560ad0" providerId="ADAL" clId="{AA9C72C3-D051-4A38-8F1A-81ED346AF179}" dt="2024-12-19T16:30:12.362" v="1421"/>
          <ac:spMkLst>
            <pc:docMk/>
            <pc:sldMk cId="270960270" sldId="1261"/>
            <ac:spMk id="3" creationId="{980980E1-DDDE-51AD-6471-D55C09D4516C}"/>
          </ac:spMkLst>
        </pc:spChg>
      </pc:sldChg>
      <pc:sldChg chg="modSp mod">
        <pc:chgData name="Alfred Asterjadhi" userId="39de57b9-85c0-4fd1-aaac-8ca2b6560ad0" providerId="ADAL" clId="{AA9C72C3-D051-4A38-8F1A-81ED346AF179}" dt="2024-12-19T19:44:06.585" v="2005" actId="6549"/>
        <pc:sldMkLst>
          <pc:docMk/>
          <pc:sldMk cId="4030972562" sldId="1262"/>
        </pc:sldMkLst>
        <pc:spChg chg="mod">
          <ac:chgData name="Alfred Asterjadhi" userId="39de57b9-85c0-4fd1-aaac-8ca2b6560ad0" providerId="ADAL" clId="{AA9C72C3-D051-4A38-8F1A-81ED346AF179}" dt="2024-12-18T17:36:05.062" v="770" actId="20577"/>
          <ac:spMkLst>
            <pc:docMk/>
            <pc:sldMk cId="4030972562" sldId="1262"/>
            <ac:spMk id="2" creationId="{8A6906DE-832D-9575-DE04-98102BF630BD}"/>
          </ac:spMkLst>
        </pc:spChg>
        <pc:spChg chg="mod">
          <ac:chgData name="Alfred Asterjadhi" userId="39de57b9-85c0-4fd1-aaac-8ca2b6560ad0" providerId="ADAL" clId="{AA9C72C3-D051-4A38-8F1A-81ED346AF179}" dt="2024-12-19T19:44:06.585" v="2005" actId="6549"/>
          <ac:spMkLst>
            <pc:docMk/>
            <pc:sldMk cId="4030972562" sldId="1262"/>
            <ac:spMk id="3" creationId="{980980E1-DDDE-51AD-6471-D55C09D4516C}"/>
          </ac:spMkLst>
        </pc:spChg>
      </pc:sldChg>
      <pc:sldChg chg="add del">
        <pc:chgData name="Alfred Asterjadhi" userId="39de57b9-85c0-4fd1-aaac-8ca2b6560ad0" providerId="ADAL" clId="{AA9C72C3-D051-4A38-8F1A-81ED346AF179}" dt="2024-12-18T21:41:28.680" v="781" actId="47"/>
        <pc:sldMkLst>
          <pc:docMk/>
          <pc:sldMk cId="1412736176" sldId="1263"/>
        </pc:sldMkLst>
      </pc:sldChg>
      <pc:sldChg chg="modSp del mod">
        <pc:chgData name="Alfred Asterjadhi" userId="39de57b9-85c0-4fd1-aaac-8ca2b6560ad0" providerId="ADAL" clId="{AA9C72C3-D051-4A38-8F1A-81ED346AF179}" dt="2024-12-17T19:43:30.739" v="484" actId="2696"/>
        <pc:sldMkLst>
          <pc:docMk/>
          <pc:sldMk cId="2675227507" sldId="1263"/>
        </pc:sldMkLst>
        <pc:spChg chg="mod">
          <ac:chgData name="Alfred Asterjadhi" userId="39de57b9-85c0-4fd1-aaac-8ca2b6560ad0" providerId="ADAL" clId="{AA9C72C3-D051-4A38-8F1A-81ED346AF179}" dt="2024-12-12T19:59:04.327" v="336" actId="13926"/>
          <ac:spMkLst>
            <pc:docMk/>
            <pc:sldMk cId="2675227507" sldId="1263"/>
            <ac:spMk id="2" creationId="{8A6906DE-832D-9575-DE04-98102BF630BD}"/>
          </ac:spMkLst>
        </pc:spChg>
      </pc:sldChg>
      <pc:sldChg chg="modSp add mod">
        <pc:chgData name="Alfred Asterjadhi" userId="39de57b9-85c0-4fd1-aaac-8ca2b6560ad0" providerId="ADAL" clId="{AA9C72C3-D051-4A38-8F1A-81ED346AF179}" dt="2024-12-19T16:47:06.647" v="1690"/>
        <pc:sldMkLst>
          <pc:docMk/>
          <pc:sldMk cId="770356062" sldId="1264"/>
        </pc:sldMkLst>
        <pc:spChg chg="mod">
          <ac:chgData name="Alfred Asterjadhi" userId="39de57b9-85c0-4fd1-aaac-8ca2b6560ad0" providerId="ADAL" clId="{AA9C72C3-D051-4A38-8F1A-81ED346AF179}" dt="2024-12-18T17:15:45.618" v="686" actId="20577"/>
          <ac:spMkLst>
            <pc:docMk/>
            <pc:sldMk cId="770356062" sldId="1264"/>
            <ac:spMk id="2" creationId="{8A6906DE-832D-9575-DE04-98102BF630BD}"/>
          </ac:spMkLst>
        </pc:spChg>
        <pc:spChg chg="mod">
          <ac:chgData name="Alfred Asterjadhi" userId="39de57b9-85c0-4fd1-aaac-8ca2b6560ad0" providerId="ADAL" clId="{AA9C72C3-D051-4A38-8F1A-81ED346AF179}" dt="2024-12-19T16:47:06.647" v="1690"/>
          <ac:spMkLst>
            <pc:docMk/>
            <pc:sldMk cId="770356062" sldId="1264"/>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2354003871" sldId="1264"/>
        </pc:sldMkLst>
        <pc:spChg chg="mod">
          <ac:chgData name="Alfred Asterjadhi" userId="39de57b9-85c0-4fd1-aaac-8ca2b6560ad0" providerId="ADAL" clId="{AA9C72C3-D051-4A38-8F1A-81ED346AF179}" dt="2024-12-17T19:34:18.780" v="477" actId="400"/>
          <ac:spMkLst>
            <pc:docMk/>
            <pc:sldMk cId="2354003871" sldId="1264"/>
            <ac:spMk id="2" creationId="{8A6906DE-832D-9575-DE04-98102BF630BD}"/>
          </ac:spMkLst>
        </pc:spChg>
      </pc:sldChg>
      <pc:sldChg chg="add del">
        <pc:chgData name="Alfred Asterjadhi" userId="39de57b9-85c0-4fd1-aaac-8ca2b6560ad0" providerId="ADAL" clId="{AA9C72C3-D051-4A38-8F1A-81ED346AF179}" dt="2024-12-18T17:13:24.856" v="654" actId="2696"/>
        <pc:sldMkLst>
          <pc:docMk/>
          <pc:sldMk cId="3018201674" sldId="1264"/>
        </pc:sldMkLst>
      </pc:sldChg>
      <pc:sldChg chg="modSp del mod">
        <pc:chgData name="Alfred Asterjadhi" userId="39de57b9-85c0-4fd1-aaac-8ca2b6560ad0" providerId="ADAL" clId="{AA9C72C3-D051-4A38-8F1A-81ED346AF179}" dt="2024-12-17T19:43:30.739" v="484" actId="2696"/>
        <pc:sldMkLst>
          <pc:docMk/>
          <pc:sldMk cId="1418705289" sldId="1265"/>
        </pc:sldMkLst>
        <pc:spChg chg="mod">
          <ac:chgData name="Alfred Asterjadhi" userId="39de57b9-85c0-4fd1-aaac-8ca2b6560ad0" providerId="ADAL" clId="{AA9C72C3-D051-4A38-8F1A-81ED346AF179}" dt="2024-12-17T19:40:35.872" v="483" actId="400"/>
          <ac:spMkLst>
            <pc:docMk/>
            <pc:sldMk cId="1418705289" sldId="1265"/>
            <ac:spMk id="2" creationId="{8A6906DE-832D-9575-DE04-98102BF630BD}"/>
          </ac:spMkLst>
        </pc:spChg>
      </pc:sldChg>
      <pc:sldChg chg="add del">
        <pc:chgData name="Alfred Asterjadhi" userId="39de57b9-85c0-4fd1-aaac-8ca2b6560ad0" providerId="ADAL" clId="{AA9C72C3-D051-4A38-8F1A-81ED346AF179}" dt="2024-12-17T21:21:38.781" v="604" actId="2696"/>
        <pc:sldMkLst>
          <pc:docMk/>
          <pc:sldMk cId="3839104938" sldId="1265"/>
        </pc:sldMkLst>
      </pc:sldChg>
      <pc:sldChg chg="modSp add mod">
        <pc:chgData name="Alfred Asterjadhi" userId="39de57b9-85c0-4fd1-aaac-8ca2b6560ad0" providerId="ADAL" clId="{AA9C72C3-D051-4A38-8F1A-81ED346AF179}" dt="2024-12-19T19:43:39.366" v="2001" actId="6549"/>
        <pc:sldMkLst>
          <pc:docMk/>
          <pc:sldMk cId="4283544389" sldId="1265"/>
        </pc:sldMkLst>
        <pc:spChg chg="mod">
          <ac:chgData name="Alfred Asterjadhi" userId="39de57b9-85c0-4fd1-aaac-8ca2b6560ad0" providerId="ADAL" clId="{AA9C72C3-D051-4A38-8F1A-81ED346AF179}" dt="2024-12-17T21:22:07.604" v="609" actId="20577"/>
          <ac:spMkLst>
            <pc:docMk/>
            <pc:sldMk cId="4283544389" sldId="1265"/>
            <ac:spMk id="2" creationId="{8A6906DE-832D-9575-DE04-98102BF630BD}"/>
          </ac:spMkLst>
        </pc:spChg>
        <pc:spChg chg="mod">
          <ac:chgData name="Alfred Asterjadhi" userId="39de57b9-85c0-4fd1-aaac-8ca2b6560ad0" providerId="ADAL" clId="{AA9C72C3-D051-4A38-8F1A-81ED346AF179}" dt="2024-12-19T19:43:39.366" v="2001" actId="6549"/>
          <ac:spMkLst>
            <pc:docMk/>
            <pc:sldMk cId="4283544389" sldId="1265"/>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2494819478" sldId="1266"/>
        </pc:sldMkLst>
        <pc:spChg chg="mod">
          <ac:chgData name="Alfred Asterjadhi" userId="39de57b9-85c0-4fd1-aaac-8ca2b6560ad0" providerId="ADAL" clId="{AA9C72C3-D051-4A38-8F1A-81ED346AF179}" dt="2024-12-12T19:58:53.324" v="332" actId="13926"/>
          <ac:spMkLst>
            <pc:docMk/>
            <pc:sldMk cId="2494819478" sldId="1266"/>
            <ac:spMk id="2" creationId="{8A6906DE-832D-9575-DE04-98102BF630BD}"/>
          </ac:spMkLst>
        </pc:spChg>
      </pc:sldChg>
      <pc:sldChg chg="add del">
        <pc:chgData name="Alfred Asterjadhi" userId="39de57b9-85c0-4fd1-aaac-8ca2b6560ad0" providerId="ADAL" clId="{AA9C72C3-D051-4A38-8F1A-81ED346AF179}" dt="2024-12-18T21:41:30.645" v="782" actId="47"/>
        <pc:sldMkLst>
          <pc:docMk/>
          <pc:sldMk cId="3828517836" sldId="1266"/>
        </pc:sldMkLst>
      </pc:sldChg>
      <pc:sldChg chg="modSp mod">
        <pc:chgData name="Alfred Asterjadhi" userId="39de57b9-85c0-4fd1-aaac-8ca2b6560ad0" providerId="ADAL" clId="{AA9C72C3-D051-4A38-8F1A-81ED346AF179}" dt="2024-12-19T19:41:24.855" v="1999" actId="20577"/>
        <pc:sldMkLst>
          <pc:docMk/>
          <pc:sldMk cId="1089734000" sldId="1267"/>
        </pc:sldMkLst>
        <pc:spChg chg="mod">
          <ac:chgData name="Alfred Asterjadhi" userId="39de57b9-85c0-4fd1-aaac-8ca2b6560ad0" providerId="ADAL" clId="{AA9C72C3-D051-4A38-8F1A-81ED346AF179}" dt="2024-12-17T19:51:41.516" v="555" actId="108"/>
          <ac:spMkLst>
            <pc:docMk/>
            <pc:sldMk cId="1089734000" sldId="1267"/>
            <ac:spMk id="2" creationId="{8A6906DE-832D-9575-DE04-98102BF630BD}"/>
          </ac:spMkLst>
        </pc:spChg>
        <pc:spChg chg="mod">
          <ac:chgData name="Alfred Asterjadhi" userId="39de57b9-85c0-4fd1-aaac-8ca2b6560ad0" providerId="ADAL" clId="{AA9C72C3-D051-4A38-8F1A-81ED346AF179}" dt="2024-12-19T19:41:24.855" v="1999" actId="20577"/>
          <ac:spMkLst>
            <pc:docMk/>
            <pc:sldMk cId="1089734000" sldId="1267"/>
            <ac:spMk id="3" creationId="{980980E1-DDDE-51AD-6471-D55C09D4516C}"/>
          </ac:spMkLst>
        </pc:spChg>
      </pc:sldChg>
      <pc:sldChg chg="modSp mod">
        <pc:chgData name="Alfred Asterjadhi" userId="39de57b9-85c0-4fd1-aaac-8ca2b6560ad0" providerId="ADAL" clId="{AA9C72C3-D051-4A38-8F1A-81ED346AF179}" dt="2024-12-19T16:34:42.452" v="1505"/>
        <pc:sldMkLst>
          <pc:docMk/>
          <pc:sldMk cId="2564087480" sldId="1268"/>
        </pc:sldMkLst>
        <pc:spChg chg="mod">
          <ac:chgData name="Alfred Asterjadhi" userId="39de57b9-85c0-4fd1-aaac-8ca2b6560ad0" providerId="ADAL" clId="{AA9C72C3-D051-4A38-8F1A-81ED346AF179}" dt="2024-12-17T19:51:35.380" v="553" actId="13926"/>
          <ac:spMkLst>
            <pc:docMk/>
            <pc:sldMk cId="2564087480" sldId="1268"/>
            <ac:spMk id="2" creationId="{8A6906DE-832D-9575-DE04-98102BF630BD}"/>
          </ac:spMkLst>
        </pc:spChg>
        <pc:spChg chg="mod">
          <ac:chgData name="Alfred Asterjadhi" userId="39de57b9-85c0-4fd1-aaac-8ca2b6560ad0" providerId="ADAL" clId="{AA9C72C3-D051-4A38-8F1A-81ED346AF179}" dt="2024-12-19T16:34:42.452" v="1505"/>
          <ac:spMkLst>
            <pc:docMk/>
            <pc:sldMk cId="2564087480" sldId="1268"/>
            <ac:spMk id="3" creationId="{980980E1-DDDE-51AD-6471-D55C09D4516C}"/>
          </ac:spMkLst>
        </pc:spChg>
      </pc:sldChg>
      <pc:sldChg chg="modSp mod">
        <pc:chgData name="Alfred Asterjadhi" userId="39de57b9-85c0-4fd1-aaac-8ca2b6560ad0" providerId="ADAL" clId="{AA9C72C3-D051-4A38-8F1A-81ED346AF179}" dt="2024-12-19T16:33:49.383" v="1489"/>
        <pc:sldMkLst>
          <pc:docMk/>
          <pc:sldMk cId="1914597510" sldId="1269"/>
        </pc:sldMkLst>
        <pc:spChg chg="mod">
          <ac:chgData name="Alfred Asterjadhi" userId="39de57b9-85c0-4fd1-aaac-8ca2b6560ad0" providerId="ADAL" clId="{AA9C72C3-D051-4A38-8F1A-81ED346AF179}" dt="2024-12-17T19:51:31.173" v="552" actId="108"/>
          <ac:spMkLst>
            <pc:docMk/>
            <pc:sldMk cId="1914597510" sldId="1269"/>
            <ac:spMk id="2" creationId="{8A6906DE-832D-9575-DE04-98102BF630BD}"/>
          </ac:spMkLst>
        </pc:spChg>
        <pc:spChg chg="mod">
          <ac:chgData name="Alfred Asterjadhi" userId="39de57b9-85c0-4fd1-aaac-8ca2b6560ad0" providerId="ADAL" clId="{AA9C72C3-D051-4A38-8F1A-81ED346AF179}" dt="2024-12-19T16:33:49.383" v="1489"/>
          <ac:spMkLst>
            <pc:docMk/>
            <pc:sldMk cId="1914597510" sldId="1269"/>
            <ac:spMk id="3" creationId="{980980E1-DDDE-51AD-6471-D55C09D4516C}"/>
          </ac:spMkLst>
        </pc:spChg>
      </pc:sldChg>
      <pc:sldChg chg="modSp mod">
        <pc:chgData name="Alfred Asterjadhi" userId="39de57b9-85c0-4fd1-aaac-8ca2b6560ad0" providerId="ADAL" clId="{AA9C72C3-D051-4A38-8F1A-81ED346AF179}" dt="2024-12-19T19:40:44.990" v="1998" actId="6549"/>
        <pc:sldMkLst>
          <pc:docMk/>
          <pc:sldMk cId="1351964601" sldId="1270"/>
        </pc:sldMkLst>
        <pc:spChg chg="mod">
          <ac:chgData name="Alfred Asterjadhi" userId="39de57b9-85c0-4fd1-aaac-8ca2b6560ad0" providerId="ADAL" clId="{AA9C72C3-D051-4A38-8F1A-81ED346AF179}" dt="2024-12-17T19:51:25.122" v="550" actId="13926"/>
          <ac:spMkLst>
            <pc:docMk/>
            <pc:sldMk cId="1351964601" sldId="1270"/>
            <ac:spMk id="2" creationId="{8A6906DE-832D-9575-DE04-98102BF630BD}"/>
          </ac:spMkLst>
        </pc:spChg>
        <pc:spChg chg="mod">
          <ac:chgData name="Alfred Asterjadhi" userId="39de57b9-85c0-4fd1-aaac-8ca2b6560ad0" providerId="ADAL" clId="{AA9C72C3-D051-4A38-8F1A-81ED346AF179}" dt="2024-12-19T19:40:44.990" v="1998" actId="6549"/>
          <ac:spMkLst>
            <pc:docMk/>
            <pc:sldMk cId="1351964601" sldId="1270"/>
            <ac:spMk id="3" creationId="{980980E1-DDDE-51AD-6471-D55C09D4516C}"/>
          </ac:spMkLst>
        </pc:spChg>
      </pc:sldChg>
      <pc:sldChg chg="modSp add mod ord">
        <pc:chgData name="Alfred Asterjadhi" userId="39de57b9-85c0-4fd1-aaac-8ca2b6560ad0" providerId="ADAL" clId="{AA9C72C3-D051-4A38-8F1A-81ED346AF179}" dt="2024-12-19T16:56:25.159" v="1943"/>
        <pc:sldMkLst>
          <pc:docMk/>
          <pc:sldMk cId="464196517" sldId="1271"/>
        </pc:sldMkLst>
        <pc:spChg chg="mod">
          <ac:chgData name="Alfred Asterjadhi" userId="39de57b9-85c0-4fd1-aaac-8ca2b6560ad0" providerId="ADAL" clId="{AA9C72C3-D051-4A38-8F1A-81ED346AF179}" dt="2024-12-19T16:00:51.104" v="894" actId="13926"/>
          <ac:spMkLst>
            <pc:docMk/>
            <pc:sldMk cId="464196517" sldId="1271"/>
            <ac:spMk id="2" creationId="{8A6906DE-832D-9575-DE04-98102BF630BD}"/>
          </ac:spMkLst>
        </pc:spChg>
        <pc:spChg chg="mod">
          <ac:chgData name="Alfred Asterjadhi" userId="39de57b9-85c0-4fd1-aaac-8ca2b6560ad0" providerId="ADAL" clId="{AA9C72C3-D051-4A38-8F1A-81ED346AF179}" dt="2024-12-19T16:01:58.796" v="906" actId="20577"/>
          <ac:spMkLst>
            <pc:docMk/>
            <pc:sldMk cId="464196517" sldId="1271"/>
            <ac:spMk id="3" creationId="{980980E1-DDDE-51AD-6471-D55C09D4516C}"/>
          </ac:spMkLst>
        </pc:spChg>
      </pc:sldChg>
      <pc:sldChg chg="modSp del mod">
        <pc:chgData name="Alfred Asterjadhi" userId="39de57b9-85c0-4fd1-aaac-8ca2b6560ad0" providerId="ADAL" clId="{AA9C72C3-D051-4A38-8F1A-81ED346AF179}" dt="2024-12-17T19:45:04.779" v="516" actId="2696"/>
        <pc:sldMkLst>
          <pc:docMk/>
          <pc:sldMk cId="967157266" sldId="1271"/>
        </pc:sldMkLst>
        <pc:spChg chg="mod">
          <ac:chgData name="Alfred Asterjadhi" userId="39de57b9-85c0-4fd1-aaac-8ca2b6560ad0" providerId="ADAL" clId="{AA9C72C3-D051-4A38-8F1A-81ED346AF179}" dt="2024-12-17T19:44:34.604" v="507" actId="20577"/>
          <ac:spMkLst>
            <pc:docMk/>
            <pc:sldMk cId="967157266" sldId="1271"/>
            <ac:spMk id="2" creationId="{8A6906DE-832D-9575-DE04-98102BF630BD}"/>
          </ac:spMkLst>
        </pc:spChg>
        <pc:spChg chg="mod">
          <ac:chgData name="Alfred Asterjadhi" userId="39de57b9-85c0-4fd1-aaac-8ca2b6560ad0" providerId="ADAL" clId="{AA9C72C3-D051-4A38-8F1A-81ED346AF179}" dt="2024-12-17T19:35:36.596" v="479" actId="20577"/>
          <ac:spMkLst>
            <pc:docMk/>
            <pc:sldMk cId="967157266" sldId="1271"/>
            <ac:spMk id="3" creationId="{980980E1-DDDE-51AD-6471-D55C09D4516C}"/>
          </ac:spMkLst>
        </pc:spChg>
      </pc:sldChg>
      <pc:sldChg chg="modSp mod">
        <pc:chgData name="Alfred Asterjadhi" userId="39de57b9-85c0-4fd1-aaac-8ca2b6560ad0" providerId="ADAL" clId="{AA9C72C3-D051-4A38-8F1A-81ED346AF179}" dt="2024-12-19T16:41:27.382" v="1582"/>
        <pc:sldMkLst>
          <pc:docMk/>
          <pc:sldMk cId="3527845409" sldId="1272"/>
        </pc:sldMkLst>
        <pc:spChg chg="mod">
          <ac:chgData name="Alfred Asterjadhi" userId="39de57b9-85c0-4fd1-aaac-8ca2b6560ad0" providerId="ADAL" clId="{AA9C72C3-D051-4A38-8F1A-81ED346AF179}" dt="2024-12-17T19:51:44.747" v="558" actId="108"/>
          <ac:spMkLst>
            <pc:docMk/>
            <pc:sldMk cId="3527845409" sldId="1272"/>
            <ac:spMk id="2" creationId="{8A6906DE-832D-9575-DE04-98102BF630BD}"/>
          </ac:spMkLst>
        </pc:spChg>
        <pc:spChg chg="mod">
          <ac:chgData name="Alfred Asterjadhi" userId="39de57b9-85c0-4fd1-aaac-8ca2b6560ad0" providerId="ADAL" clId="{AA9C72C3-D051-4A38-8F1A-81ED346AF179}" dt="2024-12-19T16:41:27.382" v="1582"/>
          <ac:spMkLst>
            <pc:docMk/>
            <pc:sldMk cId="3527845409" sldId="1272"/>
            <ac:spMk id="3" creationId="{980980E1-DDDE-51AD-6471-D55C09D4516C}"/>
          </ac:spMkLst>
        </pc:spChg>
      </pc:sldChg>
      <pc:sldChg chg="modSp mod">
        <pc:chgData name="Alfred Asterjadhi" userId="39de57b9-85c0-4fd1-aaac-8ca2b6560ad0" providerId="ADAL" clId="{AA9C72C3-D051-4A38-8F1A-81ED346AF179}" dt="2024-12-19T16:42:12.680" v="1603"/>
        <pc:sldMkLst>
          <pc:docMk/>
          <pc:sldMk cId="3122364615" sldId="1273"/>
        </pc:sldMkLst>
        <pc:spChg chg="mod">
          <ac:chgData name="Alfred Asterjadhi" userId="39de57b9-85c0-4fd1-aaac-8ca2b6560ad0" providerId="ADAL" clId="{AA9C72C3-D051-4A38-8F1A-81ED346AF179}" dt="2024-12-17T19:51:47.220" v="559" actId="108"/>
          <ac:spMkLst>
            <pc:docMk/>
            <pc:sldMk cId="3122364615" sldId="1273"/>
            <ac:spMk id="2" creationId="{8A6906DE-832D-9575-DE04-98102BF630BD}"/>
          </ac:spMkLst>
        </pc:spChg>
        <pc:spChg chg="mod">
          <ac:chgData name="Alfred Asterjadhi" userId="39de57b9-85c0-4fd1-aaac-8ca2b6560ad0" providerId="ADAL" clId="{AA9C72C3-D051-4A38-8F1A-81ED346AF179}" dt="2024-12-19T16:42:12.680" v="1603"/>
          <ac:spMkLst>
            <pc:docMk/>
            <pc:sldMk cId="3122364615" sldId="1273"/>
            <ac:spMk id="3" creationId="{980980E1-DDDE-51AD-6471-D55C09D4516C}"/>
          </ac:spMkLst>
        </pc:spChg>
      </pc:sldChg>
      <pc:sldChg chg="modSp add mod">
        <pc:chgData name="Alfred Asterjadhi" userId="39de57b9-85c0-4fd1-aaac-8ca2b6560ad0" providerId="ADAL" clId="{AA9C72C3-D051-4A38-8F1A-81ED346AF179}" dt="2024-12-19T16:57:11.950" v="1966" actId="6549"/>
        <pc:sldMkLst>
          <pc:docMk/>
          <pc:sldMk cId="2302676929" sldId="1274"/>
        </pc:sldMkLst>
        <pc:spChg chg="mod">
          <ac:chgData name="Alfred Asterjadhi" userId="39de57b9-85c0-4fd1-aaac-8ca2b6560ad0" providerId="ADAL" clId="{AA9C72C3-D051-4A38-8F1A-81ED346AF179}" dt="2024-12-19T16:56:36.849" v="1947" actId="20577"/>
          <ac:spMkLst>
            <pc:docMk/>
            <pc:sldMk cId="2302676929" sldId="1274"/>
            <ac:spMk id="2" creationId="{8A6906DE-832D-9575-DE04-98102BF630BD}"/>
          </ac:spMkLst>
        </pc:spChg>
        <pc:spChg chg="mod">
          <ac:chgData name="Alfred Asterjadhi" userId="39de57b9-85c0-4fd1-aaac-8ca2b6560ad0" providerId="ADAL" clId="{AA9C72C3-D051-4A38-8F1A-81ED346AF179}" dt="2024-12-19T16:57:11.950" v="1966" actId="6549"/>
          <ac:spMkLst>
            <pc:docMk/>
            <pc:sldMk cId="2302676929" sldId="1274"/>
            <ac:spMk id="3" creationId="{980980E1-DDDE-51AD-6471-D55C09D4516C}"/>
          </ac:spMkLst>
        </pc:spChg>
      </pc:sldChg>
      <pc:sldChg chg="add del">
        <pc:chgData name="Alfred Asterjadhi" userId="39de57b9-85c0-4fd1-aaac-8ca2b6560ad0" providerId="ADAL" clId="{AA9C72C3-D051-4A38-8F1A-81ED346AF179}" dt="2024-12-17T19:45:14.486" v="518" actId="2696"/>
        <pc:sldMkLst>
          <pc:docMk/>
          <pc:sldMk cId="3031722190" sldId="1274"/>
        </pc:sldMkLst>
      </pc:sldChg>
      <pc:sldChg chg="modSp del mod">
        <pc:chgData name="Alfred Asterjadhi" userId="39de57b9-85c0-4fd1-aaac-8ca2b6560ad0" providerId="ADAL" clId="{AA9C72C3-D051-4A38-8F1A-81ED346AF179}" dt="2024-12-17T19:44:55.612" v="514" actId="2696"/>
        <pc:sldMkLst>
          <pc:docMk/>
          <pc:sldMk cId="3253033387" sldId="1274"/>
        </pc:sldMkLst>
        <pc:spChg chg="mod">
          <ac:chgData name="Alfred Asterjadhi" userId="39de57b9-85c0-4fd1-aaac-8ca2b6560ad0" providerId="ADAL" clId="{AA9C72C3-D051-4A38-8F1A-81ED346AF179}" dt="2024-12-17T19:44:42.781" v="513" actId="20577"/>
          <ac:spMkLst>
            <pc:docMk/>
            <pc:sldMk cId="3253033387" sldId="1274"/>
            <ac:spMk id="2" creationId="{8A6906DE-832D-9575-DE04-98102BF630BD}"/>
          </ac:spMkLst>
        </pc:spChg>
        <pc:spChg chg="mod">
          <ac:chgData name="Alfred Asterjadhi" userId="39de57b9-85c0-4fd1-aaac-8ca2b6560ad0" providerId="ADAL" clId="{AA9C72C3-D051-4A38-8F1A-81ED346AF179}" dt="2024-12-17T19:35:53.692" v="480" actId="20577"/>
          <ac:spMkLst>
            <pc:docMk/>
            <pc:sldMk cId="3253033387" sldId="1274"/>
            <ac:spMk id="3" creationId="{980980E1-DDDE-51AD-6471-D55C09D4516C}"/>
          </ac:spMkLst>
        </pc:spChg>
      </pc:sldChg>
      <pc:sldChg chg="modSp add mod ord">
        <pc:chgData name="Alfred Asterjadhi" userId="39de57b9-85c0-4fd1-aaac-8ca2b6560ad0" providerId="ADAL" clId="{AA9C72C3-D051-4A38-8F1A-81ED346AF179}" dt="2024-12-19T16:56:30.648" v="1945"/>
        <pc:sldMkLst>
          <pc:docMk/>
          <pc:sldMk cId="519142990" sldId="1275"/>
        </pc:sldMkLst>
        <pc:spChg chg="mod">
          <ac:chgData name="Alfred Asterjadhi" userId="39de57b9-85c0-4fd1-aaac-8ca2b6560ad0" providerId="ADAL" clId="{AA9C72C3-D051-4A38-8F1A-81ED346AF179}" dt="2024-12-19T15:55:46.744" v="876" actId="13926"/>
          <ac:spMkLst>
            <pc:docMk/>
            <pc:sldMk cId="519142990" sldId="1275"/>
            <ac:spMk id="2" creationId="{8A6906DE-832D-9575-DE04-98102BF630BD}"/>
          </ac:spMkLst>
        </pc:spChg>
        <pc:spChg chg="mod">
          <ac:chgData name="Alfred Asterjadhi" userId="39de57b9-85c0-4fd1-aaac-8ca2b6560ad0" providerId="ADAL" clId="{AA9C72C3-D051-4A38-8F1A-81ED346AF179}" dt="2024-12-19T15:55:58.808" v="893" actId="6549"/>
          <ac:spMkLst>
            <pc:docMk/>
            <pc:sldMk cId="519142990" sldId="1275"/>
            <ac:spMk id="3" creationId="{980980E1-DDDE-51AD-6471-D55C09D4516C}"/>
          </ac:spMkLst>
        </pc:spChg>
      </pc:sldChg>
      <pc:sldChg chg="add del">
        <pc:chgData name="Alfred Asterjadhi" userId="39de57b9-85c0-4fd1-aaac-8ca2b6560ad0" providerId="ADAL" clId="{AA9C72C3-D051-4A38-8F1A-81ED346AF179}" dt="2024-12-17T19:45:14.486" v="518" actId="2696"/>
        <pc:sldMkLst>
          <pc:docMk/>
          <pc:sldMk cId="2769773912" sldId="1275"/>
        </pc:sldMkLst>
      </pc:sldChg>
      <pc:sldChg chg="modSp del mod">
        <pc:chgData name="Alfred Asterjadhi" userId="39de57b9-85c0-4fd1-aaac-8ca2b6560ad0" providerId="ADAL" clId="{AA9C72C3-D051-4A38-8F1A-81ED346AF179}" dt="2024-12-17T19:44:55.612" v="514" actId="2696"/>
        <pc:sldMkLst>
          <pc:docMk/>
          <pc:sldMk cId="2791792773" sldId="1275"/>
        </pc:sldMkLst>
        <pc:spChg chg="mod">
          <ac:chgData name="Alfred Asterjadhi" userId="39de57b9-85c0-4fd1-aaac-8ca2b6560ad0" providerId="ADAL" clId="{AA9C72C3-D051-4A38-8F1A-81ED346AF179}" dt="2024-12-12T19:57:53.062" v="319" actId="13926"/>
          <ac:spMkLst>
            <pc:docMk/>
            <pc:sldMk cId="2791792773" sldId="1275"/>
            <ac:spMk id="2" creationId="{8A6906DE-832D-9575-DE04-98102BF630BD}"/>
          </ac:spMkLst>
        </pc:spChg>
        <pc:spChg chg="mod">
          <ac:chgData name="Alfred Asterjadhi" userId="39de57b9-85c0-4fd1-aaac-8ca2b6560ad0" providerId="ADAL" clId="{AA9C72C3-D051-4A38-8F1A-81ED346AF179}" dt="2024-12-17T19:36:07.067" v="481" actId="20577"/>
          <ac:spMkLst>
            <pc:docMk/>
            <pc:sldMk cId="2791792773" sldId="1275"/>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3395810039" sldId="1280"/>
        </pc:sldMkLst>
        <pc:spChg chg="mod">
          <ac:chgData name="Alfred Asterjadhi" userId="39de57b9-85c0-4fd1-aaac-8ca2b6560ad0" providerId="ADAL" clId="{AA9C72C3-D051-4A38-8F1A-81ED346AF179}" dt="2024-12-17T01:32:14.259" v="389" actId="13926"/>
          <ac:spMkLst>
            <pc:docMk/>
            <pc:sldMk cId="3395810039" sldId="1280"/>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541759133" sldId="1280"/>
        </pc:sldMkLst>
      </pc:sldChg>
      <pc:sldChg chg="add del">
        <pc:chgData name="Alfred Asterjadhi" userId="39de57b9-85c0-4fd1-aaac-8ca2b6560ad0" providerId="ADAL" clId="{AA9C72C3-D051-4A38-8F1A-81ED346AF179}" dt="2024-12-18T21:41:28.680" v="781" actId="47"/>
        <pc:sldMkLst>
          <pc:docMk/>
          <pc:sldMk cId="2315420034" sldId="1281"/>
        </pc:sldMkLst>
      </pc:sldChg>
      <pc:sldChg chg="modSp del mod">
        <pc:chgData name="Alfred Asterjadhi" userId="39de57b9-85c0-4fd1-aaac-8ca2b6560ad0" providerId="ADAL" clId="{AA9C72C3-D051-4A38-8F1A-81ED346AF179}" dt="2024-12-17T19:43:30.739" v="484" actId="2696"/>
        <pc:sldMkLst>
          <pc:docMk/>
          <pc:sldMk cId="3488656600" sldId="1281"/>
        </pc:sldMkLst>
        <pc:spChg chg="mod">
          <ac:chgData name="Alfred Asterjadhi" userId="39de57b9-85c0-4fd1-aaac-8ca2b6560ad0" providerId="ADAL" clId="{AA9C72C3-D051-4A38-8F1A-81ED346AF179}" dt="2024-12-17T01:32:21.482" v="391" actId="108"/>
          <ac:spMkLst>
            <pc:docMk/>
            <pc:sldMk cId="3488656600" sldId="1281"/>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2393880254" sldId="1282"/>
        </pc:sldMkLst>
        <pc:spChg chg="mod">
          <ac:chgData name="Alfred Asterjadhi" userId="39de57b9-85c0-4fd1-aaac-8ca2b6560ad0" providerId="ADAL" clId="{AA9C72C3-D051-4A38-8F1A-81ED346AF179}" dt="2024-12-17T01:32:26.984" v="393" actId="108"/>
          <ac:spMkLst>
            <pc:docMk/>
            <pc:sldMk cId="2393880254" sldId="1282"/>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349220506" sldId="1282"/>
        </pc:sldMkLst>
      </pc:sldChg>
      <pc:sldChg chg="add del">
        <pc:chgData name="Alfred Asterjadhi" userId="39de57b9-85c0-4fd1-aaac-8ca2b6560ad0" providerId="ADAL" clId="{AA9C72C3-D051-4A38-8F1A-81ED346AF179}" dt="2024-12-18T21:41:28.680" v="781" actId="47"/>
        <pc:sldMkLst>
          <pc:docMk/>
          <pc:sldMk cId="457240727" sldId="1283"/>
        </pc:sldMkLst>
      </pc:sldChg>
      <pc:sldChg chg="modSp del mod">
        <pc:chgData name="Alfred Asterjadhi" userId="39de57b9-85c0-4fd1-aaac-8ca2b6560ad0" providerId="ADAL" clId="{AA9C72C3-D051-4A38-8F1A-81ED346AF179}" dt="2024-12-17T19:43:30.739" v="484" actId="2696"/>
        <pc:sldMkLst>
          <pc:docMk/>
          <pc:sldMk cId="4117618284" sldId="1283"/>
        </pc:sldMkLst>
        <pc:spChg chg="mod">
          <ac:chgData name="Alfred Asterjadhi" userId="39de57b9-85c0-4fd1-aaac-8ca2b6560ad0" providerId="ADAL" clId="{AA9C72C3-D051-4A38-8F1A-81ED346AF179}" dt="2024-12-17T01:32:24.257" v="392" actId="108"/>
          <ac:spMkLst>
            <pc:docMk/>
            <pc:sldMk cId="4117618284" sldId="1283"/>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648146755" sldId="1284"/>
        </pc:sldMkLst>
        <pc:spChg chg="mod">
          <ac:chgData name="Alfred Asterjadhi" userId="39de57b9-85c0-4fd1-aaac-8ca2b6560ad0" providerId="ADAL" clId="{AA9C72C3-D051-4A38-8F1A-81ED346AF179}" dt="2024-12-17T01:33:57.189" v="399" actId="400"/>
          <ac:spMkLst>
            <pc:docMk/>
            <pc:sldMk cId="648146755" sldId="1284"/>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1335698582" sldId="1284"/>
        </pc:sldMkLst>
      </pc:sldChg>
      <pc:sldChg chg="modSp new mod">
        <pc:chgData name="Alfred Asterjadhi" userId="39de57b9-85c0-4fd1-aaac-8ca2b6560ad0" providerId="ADAL" clId="{AA9C72C3-D051-4A38-8F1A-81ED346AF179}" dt="2024-12-18T17:13:04.736" v="653" actId="20577"/>
        <pc:sldMkLst>
          <pc:docMk/>
          <pc:sldMk cId="3559166431" sldId="1288"/>
        </pc:sldMkLst>
        <pc:spChg chg="mod">
          <ac:chgData name="Alfred Asterjadhi" userId="39de57b9-85c0-4fd1-aaac-8ca2b6560ad0" providerId="ADAL" clId="{AA9C72C3-D051-4A38-8F1A-81ED346AF179}" dt="2024-12-18T17:13:04.736" v="653" actId="20577"/>
          <ac:spMkLst>
            <pc:docMk/>
            <pc:sldMk cId="3559166431" sldId="1288"/>
            <ac:spMk id="3" creationId="{E186C768-74FB-9E45-C09D-B34EEAD6F1A1}"/>
          </ac:spMkLst>
        </pc:spChg>
      </pc:sldChg>
      <pc:sldMasterChg chg="modSp mod">
        <pc:chgData name="Alfred Asterjadhi" userId="39de57b9-85c0-4fd1-aaac-8ca2b6560ad0" providerId="ADAL" clId="{AA9C72C3-D051-4A38-8F1A-81ED346AF179}" dt="2024-12-18T21:40:46.716" v="780" actId="20577"/>
        <pc:sldMasterMkLst>
          <pc:docMk/>
          <pc:sldMasterMk cId="0" sldId="2147483648"/>
        </pc:sldMasterMkLst>
        <pc:spChg chg="mod">
          <ac:chgData name="Alfred Asterjadhi" userId="39de57b9-85c0-4fd1-aaac-8ca2b6560ad0" providerId="ADAL" clId="{AA9C72C3-D051-4A38-8F1A-81ED346AF179}" dt="2024-12-18T21:40:46.716" v="780" actId="20577"/>
          <ac:spMkLst>
            <pc:docMk/>
            <pc:sldMasterMk cId="0" sldId="2147483648"/>
            <ac:spMk id="10" creationId="{00000000-0000-0000-0000-000000000000}"/>
          </ac:spMkLst>
        </pc:spChg>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56"/>
        </pc:sldMasterMkLst>
        <pc:spChg chg="mod">
          <ac:chgData name="Alfred Asterjadhi" userId="39de57b9-85c0-4fd1-aaac-8ca2b6560ad0" providerId="ADAL" clId="{1B528289-06C2-42C8-A24F-58F9BB1555AF}" dt="2023-12-20T16:59:32.302" v="17501"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802.11-25/0014r2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2046-04-00bn-draft-text-on-dru.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4/11-24-2025-01-00bn-pdt-phy-ru-and-mru-restrictions-for-20-mhz-operation.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2028-03-00bn-pdt-joint-sounding-procedur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1961-04-00bn-pdt-mac-c-tdma.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2022-02-00bn-pdt-mac-bsr-enhancement.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2007-03-00bn-pdt-mac-p-edca.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2007-03-00bn-pdt-mac-p-edca.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11-24/1992r3" TargetMode="External"/><Relationship Id="rId2" Type="http://schemas.openxmlformats.org/officeDocument/2006/relationships/hyperlink" Target="https://mentor.ieee.org/802.11/dcn/24/11-24-1992-03-00bn-pdt-phy-longer-ldpc-coding.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2032-01-00bn-pdt-phy-uhr-ppdu-format.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2033-03-00bn-pdt-phy-legacy-preamble.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4/11-24-2023-03-00bn-pdt-phy-overview-of-the-ppdu-encoding-proces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2023-03-00bn-pdt-phy-overview-of-the-ppdu-encoding-process.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4/11-24-2034-01-00bn-pdt-phy-pilot-subcarrier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2135-00-00bn-pdt-phy-null-subcarrier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2009-06-00bn-pdt-phy-uhr-sig.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2027-01-00bn-pdt-phy-service-interface.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4/11-24-2049-06-00bn-pdt-mac-m-ap-coordination-framework.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4/11-24-1762-23-00bn-pdt-mac-npca.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4/11-24-2005-01-00bn-pdt-phy-introduction.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2016-03-00bn-pdt-mac-power-save.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2016-03-00bn-pdt-mac-power-save.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4/11-24-2024-00-00bn-pdt-phy-uhr-stf.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2035-01-00bn-pdt-phy-uhr-ltf.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4/11-24-2011-01-00bn-pdt-phy-timing-related-parameters.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12-03-00bn-pdt-phy-packet-extension.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4/11-24-2031-05-00bn-pdt-mac-coordinated-spatial-reuse.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4/11-24-1977-05-00bn-pdt-phy-u-sig.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5/11-25-0088-03-00bn-pdt-mac-p2p.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2042-01-00bn-pdt-phy-transmit-requirements-for-ppdus-sent-in-response-to-a-triggering-frame.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4/11-24-1992-03-00bn-pdt-phy-longer-ldpc-coding.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1985-03-00bn-pdt-phy-unequal-modulation-ueqm-and-new-mc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4/11-24-1966-02-00bn-pdt-mac-crtwt.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39B3A-D9DD-537D-4840-A754225BA32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ADD8C1-98AB-F573-5E47-AA16D3B46DA1}"/>
              </a:ext>
            </a:extLst>
          </p:cNvPr>
          <p:cNvSpPr>
            <a:spLocks noGrp="1"/>
          </p:cNvSpPr>
          <p:nvPr>
            <p:ph type="title"/>
          </p:nvPr>
        </p:nvSpPr>
        <p:spPr/>
        <p:txBody>
          <a:bodyPr/>
          <a:lstStyle/>
          <a:p>
            <a:r>
              <a:rPr lang="en-US" dirty="0">
                <a:solidFill>
                  <a:schemeClr val="tx1"/>
                </a:solidFill>
              </a:rPr>
              <a:t>Motion 196 (PHY)</a:t>
            </a:r>
          </a:p>
        </p:txBody>
      </p:sp>
      <p:sp>
        <p:nvSpPr>
          <p:cNvPr id="8" name="Content Placeholder 7">
            <a:extLst>
              <a:ext uri="{FF2B5EF4-FFF2-40B4-BE49-F238E27FC236}">
                <a16:creationId xmlns:a16="http://schemas.microsoft.com/office/drawing/2014/main" id="{84AF68B3-8EF0-B8CE-2DEE-094E8900E1D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 MU-MIMO+OFDMA in both DL and UL is limited to UHR PPDU of 160 and 320MHz only</a:t>
            </a:r>
          </a:p>
          <a:p>
            <a:pPr lvl="1">
              <a:buFont typeface="Arial" panose="020B0604020202020204" pitchFamily="34" charset="0"/>
              <a:buChar char="•"/>
            </a:pPr>
            <a:r>
              <a:rPr lang="en-US" sz="1200" dirty="0"/>
              <a:t>160MHz PPDU – 996 and, when the PPDU is punctured, 484+242</a:t>
            </a:r>
          </a:p>
          <a:p>
            <a:pPr lvl="1">
              <a:buFont typeface="Arial" panose="020B0604020202020204" pitchFamily="34" charset="0"/>
              <a:buChar char="•"/>
            </a:pPr>
            <a:r>
              <a:rPr lang="en-US" sz="1200" dirty="0"/>
              <a:t>320 MHz PPDU: 2x996, 3x996 and, when the PPDU is punctured, 996+484, 2x996+484</a:t>
            </a:r>
          </a:p>
          <a:p>
            <a:pPr>
              <a:buFont typeface="Arial" panose="020B0604020202020204" pitchFamily="34" charset="0"/>
              <a:buChar char="•"/>
            </a:pPr>
            <a:r>
              <a:rPr lang="en-US" sz="1400" b="0" dirty="0"/>
              <a:t>MU-MIMO+OFDMA is further limited to a maximum of 2RUs supporting MU-MIMO and each 80MHz segment is either MU-MIMO or OFDMA</a:t>
            </a:r>
          </a:p>
          <a:p>
            <a:pPr>
              <a:buFont typeface="Arial" panose="020B0604020202020204" pitchFamily="34" charset="0"/>
              <a:buChar char="•"/>
            </a:pPr>
            <a:r>
              <a:rPr lang="en-US" sz="1400" b="0" dirty="0"/>
              <a:t>RU Allocation table in UHR-SIG is the same as that in EHT-SIG except that the rows for RU 242, 484 and 3x996+484 with two or more users are changed to Validate</a:t>
            </a:r>
          </a:p>
          <a:p>
            <a:endParaRPr lang="en-US" sz="1600" dirty="0"/>
          </a:p>
          <a:p>
            <a:endParaRPr lang="en-US" sz="1600" dirty="0"/>
          </a:p>
          <a:p>
            <a:r>
              <a:rPr lang="en-US" sz="1600" dirty="0"/>
              <a:t>Move: Ron Porat					Second:</a:t>
            </a:r>
          </a:p>
          <a:p>
            <a:r>
              <a:rPr lang="en-US" sz="1600" dirty="0"/>
              <a:t>Discussion:</a:t>
            </a:r>
          </a:p>
          <a:p>
            <a:r>
              <a:rPr lang="en-US" sz="1600" dirty="0"/>
              <a:t>Result:</a:t>
            </a:r>
          </a:p>
          <a:p>
            <a:endParaRPr lang="en-US" sz="1600" dirty="0"/>
          </a:p>
          <a:p>
            <a:r>
              <a:rPr lang="en-US" sz="1200" b="0" i="1" dirty="0"/>
              <a:t>Reference docs:[11-24/1827r1].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BF500AD-57A0-8D3F-358B-B1B9C2E1C6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D4350C24-4B94-7639-4BDD-FB7DD4263FD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BD9198-EDF2-D11A-9113-44EA9FC1530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98628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8F2BA-9F64-50CB-5032-9EA1505E6F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911BBC8-BF66-8277-0FCC-B9D81086D9B2}"/>
              </a:ext>
            </a:extLst>
          </p:cNvPr>
          <p:cNvSpPr>
            <a:spLocks noGrp="1"/>
          </p:cNvSpPr>
          <p:nvPr>
            <p:ph type="title"/>
          </p:nvPr>
        </p:nvSpPr>
        <p:spPr/>
        <p:txBody>
          <a:bodyPr/>
          <a:lstStyle/>
          <a:p>
            <a:r>
              <a:rPr lang="en-US" dirty="0">
                <a:solidFill>
                  <a:schemeClr val="tx1"/>
                </a:solidFill>
              </a:rPr>
              <a:t>Motion 197 (PHY-PDT)</a:t>
            </a:r>
          </a:p>
        </p:txBody>
      </p:sp>
      <p:sp>
        <p:nvSpPr>
          <p:cNvPr id="8" name="Content Placeholder 7">
            <a:extLst>
              <a:ext uri="{FF2B5EF4-FFF2-40B4-BE49-F238E27FC236}">
                <a16:creationId xmlns:a16="http://schemas.microsoft.com/office/drawing/2014/main" id="{E9BF8546-4385-5A20-78BF-300974AF628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11-24/2046r4</a:t>
            </a:r>
            <a:r>
              <a:rPr lang="en-US" sz="1600" dirty="0"/>
              <a:t> to the latest TGbn draft (TGbn D0.1)</a:t>
            </a:r>
          </a:p>
          <a:p>
            <a:endParaRPr lang="en-US" sz="1600" dirty="0"/>
          </a:p>
          <a:p>
            <a:endParaRPr lang="en-US" sz="1600" dirty="0"/>
          </a:p>
          <a:p>
            <a:endParaRPr lang="en-US" sz="1600" dirty="0"/>
          </a:p>
          <a:p>
            <a:r>
              <a:rPr lang="en-US" sz="1600" dirty="0"/>
              <a:t>Move: Jianhan Liu				Second:</a:t>
            </a:r>
          </a:p>
          <a:p>
            <a:r>
              <a:rPr lang="en-US" sz="1600" dirty="0"/>
              <a:t>Discussion:</a:t>
            </a:r>
          </a:p>
          <a:p>
            <a:r>
              <a:rPr lang="en-US" sz="1600" dirty="0"/>
              <a:t>Result:</a:t>
            </a:r>
          </a:p>
          <a:p>
            <a:endParaRPr lang="en-US" sz="1600" dirty="0"/>
          </a:p>
          <a:p>
            <a:r>
              <a:rPr lang="en-US" sz="1200" b="0" i="1" dirty="0"/>
              <a:t>Reference docs:[</a:t>
            </a:r>
            <a:r>
              <a:rPr lang="en-US" sz="1200" b="0" dirty="0">
                <a:hlinkClick r:id="rId2"/>
              </a:rPr>
              <a:t>11-24/2046r4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C98EDD-BDCA-86AB-2957-D0561D6D048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a:t>
            </a:fld>
            <a:endParaRPr lang="en-GB"/>
          </a:p>
        </p:txBody>
      </p:sp>
      <p:sp>
        <p:nvSpPr>
          <p:cNvPr id="5" name="Footer Placeholder 4">
            <a:extLst>
              <a:ext uri="{FF2B5EF4-FFF2-40B4-BE49-F238E27FC236}">
                <a16:creationId xmlns:a16="http://schemas.microsoft.com/office/drawing/2014/main" id="{94805CD4-28B0-86DA-BB16-22B7DAB3B0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9AB379E-EE99-A401-DA98-055E7A784D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73729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39BD5-D48B-4BC7-5711-37FB84385B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527ED1C-6E35-1DCC-6241-E7A2FABAA3F2}"/>
              </a:ext>
            </a:extLst>
          </p:cNvPr>
          <p:cNvSpPr>
            <a:spLocks noGrp="1"/>
          </p:cNvSpPr>
          <p:nvPr>
            <p:ph type="title"/>
          </p:nvPr>
        </p:nvSpPr>
        <p:spPr/>
        <p:txBody>
          <a:bodyPr/>
          <a:lstStyle/>
          <a:p>
            <a:r>
              <a:rPr lang="en-US" dirty="0">
                <a:solidFill>
                  <a:schemeClr val="tx1"/>
                </a:solidFill>
              </a:rPr>
              <a:t>Motion 198 (PHY-PDT)</a:t>
            </a:r>
            <a:endParaRPr lang="en-US" dirty="0">
              <a:solidFill>
                <a:srgbClr val="FF0000"/>
              </a:solidFill>
            </a:endParaRPr>
          </a:p>
        </p:txBody>
      </p:sp>
      <p:sp>
        <p:nvSpPr>
          <p:cNvPr id="8" name="Content Placeholder 7">
            <a:extLst>
              <a:ext uri="{FF2B5EF4-FFF2-40B4-BE49-F238E27FC236}">
                <a16:creationId xmlns:a16="http://schemas.microsoft.com/office/drawing/2014/main" id="{9640ECA2-4266-0455-BCF1-A5D0E8915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i="0" dirty="0">
                <a:solidFill>
                  <a:srgbClr val="1155CC"/>
                </a:solidFill>
                <a:effectLst/>
                <a:hlinkClick r:id="rId2"/>
              </a:rPr>
              <a:t>11-24/2025r1</a:t>
            </a:r>
            <a:r>
              <a:rPr lang="en-US" sz="1600" dirty="0"/>
              <a:t> to the latest TGbn draft (TGbn D0.1)</a:t>
            </a:r>
          </a:p>
          <a:p>
            <a:endParaRPr lang="en-US" sz="1600" dirty="0"/>
          </a:p>
          <a:p>
            <a:endParaRPr lang="en-US" sz="1600" dirty="0"/>
          </a:p>
          <a:p>
            <a:endParaRPr lang="en-US" sz="1600" dirty="0"/>
          </a:p>
          <a:p>
            <a:r>
              <a:rPr lang="en-US" sz="1600" dirty="0"/>
              <a:t>Move: Eunsung Park			Second:</a:t>
            </a:r>
          </a:p>
          <a:p>
            <a:r>
              <a:rPr lang="en-US" sz="1600" dirty="0"/>
              <a:t>Discussion:</a:t>
            </a:r>
          </a:p>
          <a:p>
            <a:r>
              <a:rPr lang="en-US" sz="1600" dirty="0"/>
              <a:t>Result: </a:t>
            </a:r>
          </a:p>
          <a:p>
            <a:endParaRPr lang="en-US" sz="1600" dirty="0"/>
          </a:p>
          <a:p>
            <a:r>
              <a:rPr lang="en-US" sz="1200" b="0" i="1" dirty="0"/>
              <a:t>Reference docs:[</a:t>
            </a:r>
            <a:r>
              <a:rPr lang="en-US" sz="1200" b="0" i="0" dirty="0">
                <a:solidFill>
                  <a:srgbClr val="1155CC"/>
                </a:solidFill>
                <a:effectLst/>
                <a:hlinkClick r:id="rId2"/>
              </a:rPr>
              <a:t>11-24/2025r1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D956E05-EE82-8AD4-BD92-7C2343E884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a:t>
            </a:fld>
            <a:endParaRPr lang="en-GB"/>
          </a:p>
        </p:txBody>
      </p:sp>
      <p:sp>
        <p:nvSpPr>
          <p:cNvPr id="5" name="Footer Placeholder 4">
            <a:extLst>
              <a:ext uri="{FF2B5EF4-FFF2-40B4-BE49-F238E27FC236}">
                <a16:creationId xmlns:a16="http://schemas.microsoft.com/office/drawing/2014/main" id="{7EECE9A5-9812-8626-7162-8145EEA90AF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DFC163-5D39-9CD4-3FAC-F6A73D7993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205402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E0436-7248-5BC1-1427-2D27A680B9B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600890-B1B3-9562-E169-F91DA4081E35}"/>
              </a:ext>
            </a:extLst>
          </p:cNvPr>
          <p:cNvSpPr>
            <a:spLocks noGrp="1"/>
          </p:cNvSpPr>
          <p:nvPr>
            <p:ph type="title"/>
          </p:nvPr>
        </p:nvSpPr>
        <p:spPr/>
        <p:txBody>
          <a:bodyPr/>
          <a:lstStyle/>
          <a:p>
            <a:r>
              <a:rPr lang="en-US" dirty="0">
                <a:solidFill>
                  <a:schemeClr val="tx1"/>
                </a:solidFill>
              </a:rPr>
              <a:t>Motion 199 (PHY)</a:t>
            </a:r>
          </a:p>
        </p:txBody>
      </p:sp>
      <p:sp>
        <p:nvSpPr>
          <p:cNvPr id="8" name="Content Placeholder 7">
            <a:extLst>
              <a:ext uri="{FF2B5EF4-FFF2-40B4-BE49-F238E27FC236}">
                <a16:creationId xmlns:a16="http://schemas.microsoft.com/office/drawing/2014/main" id="{45BCF18A-9431-388E-55A3-ABC43B51D36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Exclude BPSK from UHR UEQM.</a:t>
            </a:r>
            <a:endParaRPr lang="en-US" sz="1600" dirty="0"/>
          </a:p>
          <a:p>
            <a:endParaRPr lang="en-US" sz="1600" dirty="0"/>
          </a:p>
          <a:p>
            <a:r>
              <a:rPr lang="en-US" sz="1600" dirty="0"/>
              <a:t>Move: Qinghua Li					Second:</a:t>
            </a:r>
          </a:p>
          <a:p>
            <a:r>
              <a:rPr lang="en-US" sz="1600" dirty="0"/>
              <a:t>Discussion:</a:t>
            </a:r>
          </a:p>
          <a:p>
            <a:r>
              <a:rPr lang="en-US" sz="1600" dirty="0"/>
              <a:t>Result:</a:t>
            </a:r>
          </a:p>
          <a:p>
            <a:endParaRPr lang="en-US" sz="1600" dirty="0"/>
          </a:p>
          <a:p>
            <a:r>
              <a:rPr lang="en-US" sz="1200" b="0" i="1" dirty="0"/>
              <a:t>Reference docs:[24/1832r6, 24/1807r0].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276796E-D1CC-4093-43BC-FE5E61BF7F0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a:t>
            </a:fld>
            <a:endParaRPr lang="en-GB"/>
          </a:p>
        </p:txBody>
      </p:sp>
      <p:sp>
        <p:nvSpPr>
          <p:cNvPr id="5" name="Footer Placeholder 4">
            <a:extLst>
              <a:ext uri="{FF2B5EF4-FFF2-40B4-BE49-F238E27FC236}">
                <a16:creationId xmlns:a16="http://schemas.microsoft.com/office/drawing/2014/main" id="{BA8BE8D4-3190-EAE1-B16E-99BAD7DEC7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510ED1-3110-990F-EF99-26C0DCFC12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17842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AE15B-FD31-DDC7-89A5-1B5565A762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C08EBF-2D7E-390F-8A23-EA761069C9EF}"/>
              </a:ext>
            </a:extLst>
          </p:cNvPr>
          <p:cNvSpPr>
            <a:spLocks noGrp="1"/>
          </p:cNvSpPr>
          <p:nvPr>
            <p:ph type="title"/>
          </p:nvPr>
        </p:nvSpPr>
        <p:spPr/>
        <p:txBody>
          <a:bodyPr/>
          <a:lstStyle/>
          <a:p>
            <a:r>
              <a:rPr lang="en-US" dirty="0">
                <a:solidFill>
                  <a:schemeClr val="tx1"/>
                </a:solidFill>
              </a:rPr>
              <a:t>Motion 200 (PHY)</a:t>
            </a:r>
          </a:p>
        </p:txBody>
      </p:sp>
      <p:sp>
        <p:nvSpPr>
          <p:cNvPr id="8" name="Content Placeholder 7">
            <a:extLst>
              <a:ext uri="{FF2B5EF4-FFF2-40B4-BE49-F238E27FC236}">
                <a16:creationId xmlns:a16="http://schemas.microsoft.com/office/drawing/2014/main" id="{C36F868B-E334-7605-A468-BEDF95D7CB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Include 4K QAM in UHR UEQM.</a:t>
            </a:r>
          </a:p>
          <a:p>
            <a:pPr marL="0" indent="0"/>
            <a:endParaRPr lang="en-US" sz="1400" dirty="0"/>
          </a:p>
          <a:p>
            <a:pPr marL="0" indent="0"/>
            <a:endParaRPr lang="en-US" sz="1600" dirty="0"/>
          </a:p>
          <a:p>
            <a:r>
              <a:rPr lang="en-US" sz="1600" dirty="0"/>
              <a:t>Move: Qinghua Li					Second:</a:t>
            </a:r>
          </a:p>
          <a:p>
            <a:r>
              <a:rPr lang="en-US" sz="1600" dirty="0"/>
              <a:t>Discussion:</a:t>
            </a:r>
          </a:p>
          <a:p>
            <a:r>
              <a:rPr lang="en-US" sz="1600" dirty="0"/>
              <a:t>Result: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8BD9AC8-84B8-03D7-0C1C-7F07DA5313D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a:t>
            </a:fld>
            <a:endParaRPr lang="en-GB"/>
          </a:p>
        </p:txBody>
      </p:sp>
      <p:sp>
        <p:nvSpPr>
          <p:cNvPr id="5" name="Footer Placeholder 4">
            <a:extLst>
              <a:ext uri="{FF2B5EF4-FFF2-40B4-BE49-F238E27FC236}">
                <a16:creationId xmlns:a16="http://schemas.microsoft.com/office/drawing/2014/main" id="{BFEA93F6-27DA-F7DD-23A4-FC86BE2DBB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7DABB23-029D-9A16-C8C8-1C6058B5E98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08966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BEA9E-B2CC-3497-944C-7533847E05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4F38EE2-89EB-E1DF-5679-DE92BCADC96B}"/>
              </a:ext>
            </a:extLst>
          </p:cNvPr>
          <p:cNvSpPr>
            <a:spLocks noGrp="1"/>
          </p:cNvSpPr>
          <p:nvPr>
            <p:ph type="title"/>
          </p:nvPr>
        </p:nvSpPr>
        <p:spPr/>
        <p:txBody>
          <a:bodyPr/>
          <a:lstStyle/>
          <a:p>
            <a:r>
              <a:rPr lang="en-US" dirty="0">
                <a:solidFill>
                  <a:schemeClr val="tx1"/>
                </a:solidFill>
              </a:rPr>
              <a:t>Motion 201 (PHY)</a:t>
            </a:r>
          </a:p>
        </p:txBody>
      </p:sp>
      <p:sp>
        <p:nvSpPr>
          <p:cNvPr id="8" name="Content Placeholder 7">
            <a:extLst>
              <a:ext uri="{FF2B5EF4-FFF2-40B4-BE49-F238E27FC236}">
                <a16:creationId xmlns:a16="http://schemas.microsoft.com/office/drawing/2014/main" id="{31E1BD57-E3EC-1486-26A4-A35AE9DE47D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Reuse HT stream parser for UHR UEQM with the following restrictions and extension</a:t>
            </a:r>
          </a:p>
          <a:p>
            <a:pPr marL="0" indent="0"/>
            <a:r>
              <a:rPr lang="en-US" sz="1400" dirty="0"/>
              <a:t>	</a:t>
            </a:r>
          </a:p>
          <a:p>
            <a:pPr marL="0" indent="0"/>
            <a:endParaRPr lang="en-US" sz="1600" dirty="0"/>
          </a:p>
          <a:p>
            <a:endParaRPr lang="en-US" sz="1600" dirty="0"/>
          </a:p>
          <a:p>
            <a:endParaRPr lang="en-US" sz="1600" dirty="0"/>
          </a:p>
          <a:p>
            <a:r>
              <a:rPr lang="en-US" sz="1600" dirty="0"/>
              <a:t>Move: Qinghua Li					Second:</a:t>
            </a:r>
          </a:p>
          <a:p>
            <a:r>
              <a:rPr lang="en-US" sz="1600" dirty="0"/>
              <a:t>Discussion:</a:t>
            </a:r>
          </a:p>
          <a:p>
            <a:r>
              <a:rPr lang="en-US" sz="1600" dirty="0"/>
              <a:t>Result:</a:t>
            </a:r>
          </a:p>
          <a:p>
            <a:endParaRPr lang="en-US" sz="1600" dirty="0"/>
          </a:p>
          <a:p>
            <a:r>
              <a:rPr lang="en-US" sz="1200" b="0" i="1" dirty="0"/>
              <a:t>Reference docs:[24/1832r6, 24/1451r2].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49026AB-7E89-F880-B126-A2D0B21CA7D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B77113C2-28AF-A747-055F-BD01D1388FB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8525720-A698-9290-123F-7A9E3BA40B3A}"/>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3" name="Picture 2">
            <a:extLst>
              <a:ext uri="{FF2B5EF4-FFF2-40B4-BE49-F238E27FC236}">
                <a16:creationId xmlns:a16="http://schemas.microsoft.com/office/drawing/2014/main" id="{BD53F544-5D66-6473-7C2D-BBBFE19C3297}"/>
              </a:ext>
            </a:extLst>
          </p:cNvPr>
          <p:cNvPicPr>
            <a:picLocks noChangeAspect="1"/>
          </p:cNvPicPr>
          <p:nvPr/>
        </p:nvPicPr>
        <p:blipFill>
          <a:blip r:embed="rId2"/>
          <a:stretch>
            <a:fillRect/>
          </a:stretch>
        </p:blipFill>
        <p:spPr>
          <a:xfrm>
            <a:off x="1072364" y="2667000"/>
            <a:ext cx="3276600" cy="708679"/>
          </a:xfrm>
          <a:prstGeom prst="rect">
            <a:avLst/>
          </a:prstGeom>
        </p:spPr>
      </p:pic>
    </p:spTree>
    <p:extLst>
      <p:ext uri="{BB962C8B-B14F-4D97-AF65-F5344CB8AC3E}">
        <p14:creationId xmlns:p14="http://schemas.microsoft.com/office/powerpoint/2010/main" val="3702842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DD7EAF-B60D-1511-E4BC-310E81EED2B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7DFF80E-28E7-6F5F-F495-93C95E71359F}"/>
              </a:ext>
            </a:extLst>
          </p:cNvPr>
          <p:cNvSpPr>
            <a:spLocks noGrp="1"/>
          </p:cNvSpPr>
          <p:nvPr>
            <p:ph type="title"/>
          </p:nvPr>
        </p:nvSpPr>
        <p:spPr/>
        <p:txBody>
          <a:bodyPr/>
          <a:lstStyle/>
          <a:p>
            <a:r>
              <a:rPr lang="en-US" dirty="0">
                <a:solidFill>
                  <a:schemeClr val="tx1"/>
                </a:solidFill>
              </a:rPr>
              <a:t>Motion 202 (PHY)</a:t>
            </a:r>
          </a:p>
        </p:txBody>
      </p:sp>
      <p:sp>
        <p:nvSpPr>
          <p:cNvPr id="8" name="Content Placeholder 7">
            <a:extLst>
              <a:ext uri="{FF2B5EF4-FFF2-40B4-BE49-F238E27FC236}">
                <a16:creationId xmlns:a16="http://schemas.microsoft.com/office/drawing/2014/main" id="{D5A27F85-42C6-D5A9-5CEA-68D6E20DE0A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equal modulation, UHR stream parser remains the same as EHT.</a:t>
            </a:r>
          </a:p>
          <a:p>
            <a:endParaRPr lang="en-US" sz="1600" dirty="0"/>
          </a:p>
          <a:p>
            <a:r>
              <a:rPr lang="en-US" sz="1600" dirty="0"/>
              <a:t>Move: Qinghua Li					Second:</a:t>
            </a:r>
          </a:p>
          <a:p>
            <a:r>
              <a:rPr lang="en-US" sz="1600" dirty="0"/>
              <a:t>Discussion:</a:t>
            </a:r>
          </a:p>
          <a:p>
            <a:r>
              <a:rPr lang="en-US" sz="1600" dirty="0"/>
              <a:t>Result: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6E7F8CE-7EDE-87E8-2206-910EE2E29A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a:t>
            </a:fld>
            <a:endParaRPr lang="en-GB"/>
          </a:p>
        </p:txBody>
      </p:sp>
      <p:sp>
        <p:nvSpPr>
          <p:cNvPr id="5" name="Footer Placeholder 4">
            <a:extLst>
              <a:ext uri="{FF2B5EF4-FFF2-40B4-BE49-F238E27FC236}">
                <a16:creationId xmlns:a16="http://schemas.microsoft.com/office/drawing/2014/main" id="{829231AD-AC2C-F768-5291-AAFC2FF06F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666D6-9FC2-63B8-5190-A272EA8593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78636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1F50E-2638-1775-493A-0395E57A6CB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DD448F-0328-CA6F-FF45-D16A7A073A94}"/>
              </a:ext>
            </a:extLst>
          </p:cNvPr>
          <p:cNvSpPr>
            <a:spLocks noGrp="1"/>
          </p:cNvSpPr>
          <p:nvPr>
            <p:ph type="title"/>
          </p:nvPr>
        </p:nvSpPr>
        <p:spPr/>
        <p:txBody>
          <a:bodyPr/>
          <a:lstStyle/>
          <a:p>
            <a:r>
              <a:rPr lang="en-US" dirty="0">
                <a:solidFill>
                  <a:schemeClr val="tx1"/>
                </a:solidFill>
              </a:rPr>
              <a:t>Motion 203 (PHY)</a:t>
            </a:r>
          </a:p>
        </p:txBody>
      </p:sp>
      <p:sp>
        <p:nvSpPr>
          <p:cNvPr id="8" name="Content Placeholder 7">
            <a:extLst>
              <a:ext uri="{FF2B5EF4-FFF2-40B4-BE49-F238E27FC236}">
                <a16:creationId xmlns:a16="http://schemas.microsoft.com/office/drawing/2014/main" id="{442278C8-7A8B-E37A-39BA-330ABDD6668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bandwidths greater than 80 MHz, the coded bit parsing of UHR is stream parsing first followed by segment parsing.</a:t>
            </a:r>
          </a:p>
          <a:p>
            <a:pPr>
              <a:buFont typeface="Arial" panose="020B0604020202020204" pitchFamily="34" charset="0"/>
              <a:buChar char="•"/>
            </a:pPr>
            <a:endParaRPr lang="en-US" sz="1600" dirty="0"/>
          </a:p>
          <a:p>
            <a:endParaRPr lang="en-US" sz="1600" dirty="0"/>
          </a:p>
          <a:p>
            <a:r>
              <a:rPr lang="en-US" sz="1600" dirty="0"/>
              <a:t>Move: Qinghua Li					Second:</a:t>
            </a:r>
          </a:p>
          <a:p>
            <a:r>
              <a:rPr lang="en-US" sz="1600" dirty="0"/>
              <a:t>Discussion:</a:t>
            </a:r>
          </a:p>
          <a:p>
            <a:r>
              <a:rPr lang="en-US" sz="1600" dirty="0"/>
              <a:t>Result: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5D3E4B-D17C-9776-ADA8-135902FFC95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a:t>
            </a:fld>
            <a:endParaRPr lang="en-GB"/>
          </a:p>
        </p:txBody>
      </p:sp>
      <p:sp>
        <p:nvSpPr>
          <p:cNvPr id="5" name="Footer Placeholder 4">
            <a:extLst>
              <a:ext uri="{FF2B5EF4-FFF2-40B4-BE49-F238E27FC236}">
                <a16:creationId xmlns:a16="http://schemas.microsoft.com/office/drawing/2014/main" id="{75018D30-8154-4458-7ACC-9923AB49E21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9DC24C-4F48-17A4-A196-23B607C6F2C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08685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7CB99A-0663-C64B-5A8E-C639D87CC47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0A1491F-07CA-C8C6-1EF9-E811B76DCFC0}"/>
              </a:ext>
            </a:extLst>
          </p:cNvPr>
          <p:cNvSpPr>
            <a:spLocks noGrp="1"/>
          </p:cNvSpPr>
          <p:nvPr>
            <p:ph type="title"/>
          </p:nvPr>
        </p:nvSpPr>
        <p:spPr/>
        <p:txBody>
          <a:bodyPr/>
          <a:lstStyle/>
          <a:p>
            <a:r>
              <a:rPr lang="en-US" dirty="0">
                <a:solidFill>
                  <a:schemeClr val="tx1"/>
                </a:solidFill>
              </a:rPr>
              <a:t>Motion 204 (PHY-PDT)</a:t>
            </a:r>
            <a:endParaRPr lang="en-US" dirty="0">
              <a:solidFill>
                <a:srgbClr val="FF0000"/>
              </a:solidFill>
            </a:endParaRPr>
          </a:p>
        </p:txBody>
      </p:sp>
      <p:sp>
        <p:nvSpPr>
          <p:cNvPr id="8" name="Content Placeholder 7">
            <a:extLst>
              <a:ext uri="{FF2B5EF4-FFF2-40B4-BE49-F238E27FC236}">
                <a16:creationId xmlns:a16="http://schemas.microsoft.com/office/drawing/2014/main" id="{A4ECCD51-6734-F7E8-A3FD-AB41CA32639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11-24/2028r3</a:t>
            </a:r>
            <a:r>
              <a:rPr lang="en-US" sz="1600" dirty="0"/>
              <a:t> to the latest TGbn draft (TGbn D0.1)</a:t>
            </a:r>
          </a:p>
          <a:p>
            <a:endParaRPr lang="en-US" sz="1600" dirty="0"/>
          </a:p>
          <a:p>
            <a:endParaRPr lang="en-US" sz="1600" dirty="0"/>
          </a:p>
          <a:p>
            <a:endParaRPr lang="en-US" sz="1600" dirty="0"/>
          </a:p>
          <a:p>
            <a:r>
              <a:rPr lang="en-US" sz="1600" dirty="0"/>
              <a:t>Move: You-Wei Chen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24/2028r3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969F103-A800-F54E-6CFC-E7C309477A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a:t>
            </a:fld>
            <a:endParaRPr lang="en-GB"/>
          </a:p>
        </p:txBody>
      </p:sp>
      <p:sp>
        <p:nvSpPr>
          <p:cNvPr id="5" name="Footer Placeholder 4">
            <a:extLst>
              <a:ext uri="{FF2B5EF4-FFF2-40B4-BE49-F238E27FC236}">
                <a16:creationId xmlns:a16="http://schemas.microsoft.com/office/drawing/2014/main" id="{F22D2AE1-34A2-99A2-B6FA-F08A81F4DFF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67A9690-3527-5C8E-F61D-37F8D06CA2E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8646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B66F64-12F8-C2AA-4876-3868292F030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0737BD-6B54-2BE2-FF31-283DDAE6230C}"/>
              </a:ext>
            </a:extLst>
          </p:cNvPr>
          <p:cNvSpPr>
            <a:spLocks noGrp="1"/>
          </p:cNvSpPr>
          <p:nvPr>
            <p:ph type="title"/>
          </p:nvPr>
        </p:nvSpPr>
        <p:spPr/>
        <p:txBody>
          <a:bodyPr/>
          <a:lstStyle/>
          <a:p>
            <a:r>
              <a:rPr lang="en-US" dirty="0">
                <a:solidFill>
                  <a:schemeClr val="tx1"/>
                </a:solidFill>
              </a:rPr>
              <a:t>Motion 205 (MAC-PDT)</a:t>
            </a:r>
          </a:p>
        </p:txBody>
      </p:sp>
      <p:sp>
        <p:nvSpPr>
          <p:cNvPr id="8" name="Content Placeholder 7">
            <a:extLst>
              <a:ext uri="{FF2B5EF4-FFF2-40B4-BE49-F238E27FC236}">
                <a16:creationId xmlns:a16="http://schemas.microsoft.com/office/drawing/2014/main" id="{8949821C-3FDF-0F09-8AB6-005BF1CD79A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11-24/1961r4</a:t>
            </a:r>
            <a:r>
              <a:rPr lang="en-US" sz="1600" dirty="0"/>
              <a:t>  to the latest TGbn draft (TGbn D0.1)</a:t>
            </a:r>
          </a:p>
          <a:p>
            <a:endParaRPr lang="en-US" sz="1600" dirty="0"/>
          </a:p>
          <a:p>
            <a:endParaRPr lang="en-US" sz="1600" dirty="0"/>
          </a:p>
          <a:p>
            <a:endParaRPr lang="en-US" sz="1600" dirty="0"/>
          </a:p>
          <a:p>
            <a:r>
              <a:rPr lang="en-US" sz="1600" dirty="0"/>
              <a:t>Move: Sanket Kalamkar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11-24/1961r4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EC37D8D-863C-E8F8-A9C1-5360DE9895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id="{FE878BD3-EBC2-4D16-3C7C-256CF99D13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0D85C37-D3A0-B4CB-76C6-26F2A4F81C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95296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D41E2-C142-4F4F-A5FB-003ED947B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6338E55-7C4E-1FE6-50F3-526867224B22}"/>
              </a:ext>
            </a:extLst>
          </p:cNvPr>
          <p:cNvSpPr>
            <a:spLocks noGrp="1"/>
          </p:cNvSpPr>
          <p:nvPr>
            <p:ph type="title"/>
          </p:nvPr>
        </p:nvSpPr>
        <p:spPr/>
        <p:txBody>
          <a:bodyPr/>
          <a:lstStyle/>
          <a:p>
            <a:r>
              <a:rPr lang="en-US" dirty="0">
                <a:solidFill>
                  <a:schemeClr val="tx1"/>
                </a:solidFill>
              </a:rPr>
              <a:t>Motion 206 (PHY)</a:t>
            </a:r>
          </a:p>
        </p:txBody>
      </p:sp>
      <p:sp>
        <p:nvSpPr>
          <p:cNvPr id="8" name="Content Placeholder 7">
            <a:extLst>
              <a:ext uri="{FF2B5EF4-FFF2-40B4-BE49-F238E27FC236}">
                <a16:creationId xmlns:a16="http://schemas.microsoft.com/office/drawing/2014/main" id="{29CA018A-F693-5A2A-4DDF-3BAD19A68BEC}"/>
              </a:ext>
            </a:extLst>
          </p:cNvPr>
          <p:cNvSpPr>
            <a:spLocks noGrp="1"/>
          </p:cNvSpPr>
          <p:nvPr>
            <p:ph idx="1"/>
          </p:nvPr>
        </p:nvSpPr>
        <p:spPr>
          <a:xfrm>
            <a:off x="685800" y="1981200"/>
            <a:ext cx="7770813" cy="4494213"/>
          </a:xfrm>
        </p:spPr>
        <p:txBody>
          <a:bodyPr/>
          <a:lstStyle/>
          <a:p>
            <a:r>
              <a:rPr lang="en-US" sz="1100" dirty="0"/>
              <a:t>Move to add to the TGbn SFD the following:</a:t>
            </a:r>
          </a:p>
          <a:p>
            <a:pPr>
              <a:buFont typeface="Arial" panose="020B0604020202020204" pitchFamily="34" charset="0"/>
              <a:buChar char="•"/>
            </a:pPr>
            <a:r>
              <a:rPr lang="en-US" sz="1050" dirty="0" err="1"/>
              <a:t>CoBF</a:t>
            </a:r>
            <a:r>
              <a:rPr lang="en-US" sz="1050" dirty="0"/>
              <a:t> is only applied in DL non-OFDMA MU MIMO transmission</a:t>
            </a:r>
          </a:p>
          <a:p>
            <a:pPr>
              <a:buFont typeface="Arial" panose="020B0604020202020204" pitchFamily="34" charset="0"/>
              <a:buChar char="•"/>
            </a:pPr>
            <a:r>
              <a:rPr lang="en-US" sz="1050" dirty="0"/>
              <a:t>C-SR is only applied in DL SU transmission in each BSS</a:t>
            </a:r>
          </a:p>
          <a:p>
            <a:pPr>
              <a:buFont typeface="Arial" panose="020B0604020202020204" pitchFamily="34" charset="0"/>
              <a:buChar char="•"/>
            </a:pPr>
            <a:r>
              <a:rPr lang="en-US" sz="1050" dirty="0"/>
              <a:t>The entire U-SIG format in a UHR MU PPDU is as in the following figure</a:t>
            </a:r>
          </a:p>
          <a:p>
            <a:pPr>
              <a:buFont typeface="Arial" panose="020B0604020202020204" pitchFamily="34" charset="0"/>
              <a:buChar char="•"/>
            </a:pPr>
            <a:r>
              <a:rPr lang="en-US" sz="1050" dirty="0"/>
              <a:t>BSS color 1 and 2  are the BSS color of the two Coordinated BSSs with the order TBD</a:t>
            </a:r>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r>
              <a:rPr lang="en-US" sz="1050" dirty="0"/>
              <a:t>Move: Alice Chen					Second:</a:t>
            </a:r>
          </a:p>
          <a:p>
            <a:r>
              <a:rPr lang="en-US" sz="1050" dirty="0"/>
              <a:t>Discussion:</a:t>
            </a:r>
          </a:p>
          <a:p>
            <a:r>
              <a:rPr lang="en-US" sz="1050" dirty="0"/>
              <a:t>Result:</a:t>
            </a:r>
          </a:p>
          <a:p>
            <a:endParaRPr lang="en-US" sz="1050" dirty="0"/>
          </a:p>
          <a:p>
            <a:r>
              <a:rPr lang="en-US" sz="900" b="0" i="1" dirty="0"/>
              <a:t>Reference docs:[24/1834r4, 24/1831r3, 24/1864r1]. SP result: 55Y/8N/22A.</a:t>
            </a:r>
          </a:p>
          <a:p>
            <a:r>
              <a:rPr lang="en-US" sz="1050" dirty="0"/>
              <a:t> </a:t>
            </a:r>
          </a:p>
          <a:p>
            <a:r>
              <a:rPr lang="en-US" sz="1050" dirty="0"/>
              <a:t> </a:t>
            </a:r>
          </a:p>
          <a:p>
            <a:endParaRPr lang="en-US" sz="1050" dirty="0"/>
          </a:p>
        </p:txBody>
      </p:sp>
      <p:sp>
        <p:nvSpPr>
          <p:cNvPr id="6" name="Slide Number Placeholder 5">
            <a:extLst>
              <a:ext uri="{FF2B5EF4-FFF2-40B4-BE49-F238E27FC236}">
                <a16:creationId xmlns:a16="http://schemas.microsoft.com/office/drawing/2014/main" id="{E4C2D21B-2F28-D6AB-D5B4-88816A21EAD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a:t>
            </a:fld>
            <a:endParaRPr lang="en-GB"/>
          </a:p>
        </p:txBody>
      </p:sp>
      <p:sp>
        <p:nvSpPr>
          <p:cNvPr id="5" name="Footer Placeholder 4">
            <a:extLst>
              <a:ext uri="{FF2B5EF4-FFF2-40B4-BE49-F238E27FC236}">
                <a16:creationId xmlns:a16="http://schemas.microsoft.com/office/drawing/2014/main" id="{B444A2B4-54EF-6C31-C608-3E715B691C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AD11D3-ACA6-2162-BED8-D6C07A919E4E}"/>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89A8479F-93F6-BC17-3C1A-7058DDB5985D}"/>
              </a:ext>
            </a:extLst>
          </p:cNvPr>
          <p:cNvPicPr>
            <a:picLocks noChangeAspect="1"/>
          </p:cNvPicPr>
          <p:nvPr/>
        </p:nvPicPr>
        <p:blipFill>
          <a:blip r:embed="rId2"/>
          <a:stretch>
            <a:fillRect/>
          </a:stretch>
        </p:blipFill>
        <p:spPr>
          <a:xfrm>
            <a:off x="875506" y="3082224"/>
            <a:ext cx="7467600" cy="2292166"/>
          </a:xfrm>
          <a:prstGeom prst="rect">
            <a:avLst/>
          </a:prstGeom>
        </p:spPr>
      </p:pic>
    </p:spTree>
    <p:extLst>
      <p:ext uri="{BB962C8B-B14F-4D97-AF65-F5344CB8AC3E}">
        <p14:creationId xmlns:p14="http://schemas.microsoft.com/office/powerpoint/2010/main" val="3665207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51FF8-3765-58DE-7F79-72884131355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BD067A-345F-16DE-F6AD-ADBE69B705EE}"/>
              </a:ext>
            </a:extLst>
          </p:cNvPr>
          <p:cNvSpPr>
            <a:spLocks noGrp="1"/>
          </p:cNvSpPr>
          <p:nvPr>
            <p:ph type="title"/>
          </p:nvPr>
        </p:nvSpPr>
        <p:spPr/>
        <p:txBody>
          <a:bodyPr/>
          <a:lstStyle/>
          <a:p>
            <a:r>
              <a:rPr lang="en-US" dirty="0">
                <a:solidFill>
                  <a:schemeClr val="tx1"/>
                </a:solidFill>
              </a:rPr>
              <a:t>Motion 207 (PHY-PDT)</a:t>
            </a:r>
          </a:p>
        </p:txBody>
      </p:sp>
      <p:sp>
        <p:nvSpPr>
          <p:cNvPr id="8" name="Content Placeholder 7">
            <a:extLst>
              <a:ext uri="{FF2B5EF4-FFF2-40B4-BE49-F238E27FC236}">
                <a16:creationId xmlns:a16="http://schemas.microsoft.com/office/drawing/2014/main" id="{A83F4657-502E-89EE-3188-FF440234CB1E}"/>
              </a:ext>
            </a:extLst>
          </p:cNvPr>
          <p:cNvSpPr>
            <a:spLocks noGrp="1"/>
          </p:cNvSpPr>
          <p:nvPr>
            <p:ph idx="1"/>
          </p:nvPr>
        </p:nvSpPr>
        <p:spPr>
          <a:xfrm>
            <a:off x="685800" y="1981200"/>
            <a:ext cx="7770813" cy="4113213"/>
          </a:xfrm>
        </p:spPr>
        <p:txBody>
          <a:bodyPr/>
          <a:lstStyle/>
          <a:p>
            <a:r>
              <a:rPr lang="en-US" sz="1600" dirty="0"/>
              <a:t>Move to insert the proposed text changes below to Section 38.3.19.2 (Pre-correction accuracy requirements) of </a:t>
            </a:r>
            <a:r>
              <a:rPr lang="en-US" sz="1600" dirty="0">
                <a:hlinkClick r:id="rId2"/>
              </a:rPr>
              <a:t>11-24/1981r3</a:t>
            </a:r>
            <a:r>
              <a:rPr lang="en-US" sz="1600" dirty="0"/>
              <a:t>, and to the latest TGbn draft </a:t>
            </a:r>
          </a:p>
          <a:p>
            <a:pPr>
              <a:buFont typeface="Arial" panose="020B0604020202020204" pitchFamily="34" charset="0"/>
              <a:buChar char="•"/>
            </a:pPr>
            <a:r>
              <a:rPr lang="en-US" sz="1600" b="0" dirty="0"/>
              <a:t>For the ELR PPDU carrying immediate response frame in response to a preceding soliciting frame, after compensation, the absolute value of residual CFO error with respect to the preceding PPDU carrying soliciting frame shall not exceed 15 kHz at the 10% point of the complementary cumulative distribution function (CCDF) of CFO error in AWGN at a received power of -82 dBm in the primary 20 MHz channel. </a:t>
            </a:r>
            <a:endParaRPr lang="en-US" sz="1600" dirty="0"/>
          </a:p>
          <a:p>
            <a:endParaRPr lang="en-US" sz="1600" dirty="0"/>
          </a:p>
          <a:p>
            <a:r>
              <a:rPr lang="en-US" sz="1600" dirty="0"/>
              <a:t>Move: Rui Cao					Second:</a:t>
            </a:r>
          </a:p>
          <a:p>
            <a:r>
              <a:rPr lang="en-US" sz="1600" dirty="0"/>
              <a:t>Discussion:</a:t>
            </a:r>
          </a:p>
          <a:p>
            <a:r>
              <a:rPr lang="en-US" sz="1600" dirty="0"/>
              <a:t>Result:</a:t>
            </a:r>
          </a:p>
          <a:p>
            <a:endParaRPr lang="en-US" sz="1600" dirty="0"/>
          </a:p>
          <a:p>
            <a:r>
              <a:rPr lang="en-US" sz="1200" b="0" i="1" dirty="0"/>
              <a:t>Reference docs:[11-24/1841r1]. SP result: No objection.</a:t>
            </a:r>
          </a:p>
          <a:p>
            <a:r>
              <a:rPr lang="en-US" sz="1200" b="0" dirty="0">
                <a:solidFill>
                  <a:srgbClr val="FF0000"/>
                </a:solidFill>
              </a:rPr>
              <a:t> Chair’s note: Ensure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329085-0E82-8451-1866-AC91ADBF72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21</a:t>
            </a:fld>
            <a:endParaRPr lang="en-GB"/>
          </a:p>
        </p:txBody>
      </p:sp>
      <p:sp>
        <p:nvSpPr>
          <p:cNvPr id="5" name="Footer Placeholder 4">
            <a:extLst>
              <a:ext uri="{FF2B5EF4-FFF2-40B4-BE49-F238E27FC236}">
                <a16:creationId xmlns:a16="http://schemas.microsoft.com/office/drawing/2014/main" id="{DBEB72BF-64EB-D96F-0546-0758FFB576A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A6E168-B58C-6A45-8631-E184A4A4000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14567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E942A-591E-2A94-2048-20355C40EF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64FD828-C5E7-7A58-B5DC-3752FA5EFA97}"/>
              </a:ext>
            </a:extLst>
          </p:cNvPr>
          <p:cNvSpPr>
            <a:spLocks noGrp="1"/>
          </p:cNvSpPr>
          <p:nvPr>
            <p:ph type="title"/>
          </p:nvPr>
        </p:nvSpPr>
        <p:spPr/>
        <p:txBody>
          <a:bodyPr/>
          <a:lstStyle/>
          <a:p>
            <a:r>
              <a:rPr lang="en-US" dirty="0">
                <a:solidFill>
                  <a:schemeClr val="tx1"/>
                </a:solidFill>
              </a:rPr>
              <a:t>Motion 208 (PHY-PDT)</a:t>
            </a:r>
          </a:p>
        </p:txBody>
      </p:sp>
      <p:sp>
        <p:nvSpPr>
          <p:cNvPr id="8" name="Content Placeholder 7">
            <a:extLst>
              <a:ext uri="{FF2B5EF4-FFF2-40B4-BE49-F238E27FC236}">
                <a16:creationId xmlns:a16="http://schemas.microsoft.com/office/drawing/2014/main" id="{FD0ABDED-B2B1-4EA1-CFDD-65B3164823F9}"/>
              </a:ext>
            </a:extLst>
          </p:cNvPr>
          <p:cNvSpPr>
            <a:spLocks noGrp="1"/>
          </p:cNvSpPr>
          <p:nvPr>
            <p:ph idx="1"/>
          </p:nvPr>
        </p:nvSpPr>
        <p:spPr>
          <a:xfrm>
            <a:off x="685800" y="1981200"/>
            <a:ext cx="7770813" cy="4113213"/>
          </a:xfrm>
        </p:spPr>
        <p:txBody>
          <a:bodyPr/>
          <a:lstStyle/>
          <a:p>
            <a:r>
              <a:rPr lang="en-US" sz="1600" dirty="0"/>
              <a:t>Move to replace the “TBD” to “8 us” for the PE block in the Figure 38-xx (UHR ELR PPDU format) in Section 38.3.6 (UHR PPDU formats) of </a:t>
            </a:r>
            <a:r>
              <a:rPr lang="en-US" sz="1600" dirty="0">
                <a:hlinkClick r:id="rId2"/>
              </a:rPr>
              <a:t>11-24/1981r3</a:t>
            </a:r>
            <a:r>
              <a:rPr lang="en-US" sz="1600" dirty="0"/>
              <a:t>, and in the latest TGbn draft (TGbn D0.1)</a:t>
            </a:r>
          </a:p>
          <a:p>
            <a:pPr>
              <a:buFont typeface="Arial" panose="020B0604020202020204" pitchFamily="34" charset="0"/>
              <a:buChar char="•"/>
            </a:pPr>
            <a:r>
              <a:rPr lang="en-US" sz="1400" b="0" dirty="0"/>
              <a:t>Note: the PE value applies for UHR ELR PPDU.</a:t>
            </a:r>
          </a:p>
          <a:p>
            <a:endParaRPr lang="en-US" sz="1600" dirty="0"/>
          </a:p>
          <a:p>
            <a:endParaRPr lang="en-US" sz="1600" dirty="0"/>
          </a:p>
          <a:p>
            <a:endParaRPr lang="en-US" sz="1600" dirty="0"/>
          </a:p>
          <a:p>
            <a:r>
              <a:rPr lang="en-US" sz="1600" dirty="0"/>
              <a:t>Move: Rui Cao					Second:</a:t>
            </a:r>
          </a:p>
          <a:p>
            <a:r>
              <a:rPr lang="en-US" sz="1600" dirty="0"/>
              <a:t>Discussion:</a:t>
            </a:r>
          </a:p>
          <a:p>
            <a:r>
              <a:rPr lang="en-US" sz="1600" dirty="0"/>
              <a:t>Result:</a:t>
            </a:r>
          </a:p>
          <a:p>
            <a:endParaRPr lang="en-US" sz="1600" dirty="0"/>
          </a:p>
          <a:p>
            <a:r>
              <a:rPr lang="en-US" sz="1200" b="0" i="1" dirty="0"/>
              <a:t>Reference docs:[11-24/1841r1]. SP result: No objection.</a:t>
            </a:r>
          </a:p>
          <a:p>
            <a:r>
              <a:rPr lang="en-US" sz="1200" b="0" dirty="0">
                <a:solidFill>
                  <a:srgbClr val="FF0000"/>
                </a:solidFill>
              </a:rPr>
              <a:t> Chair’s note: Ensure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F80F49B-6E11-3A0D-AF1D-459F5CF501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22</a:t>
            </a:fld>
            <a:endParaRPr lang="en-GB"/>
          </a:p>
        </p:txBody>
      </p:sp>
      <p:sp>
        <p:nvSpPr>
          <p:cNvPr id="5" name="Footer Placeholder 4">
            <a:extLst>
              <a:ext uri="{FF2B5EF4-FFF2-40B4-BE49-F238E27FC236}">
                <a16:creationId xmlns:a16="http://schemas.microsoft.com/office/drawing/2014/main" id="{40FC5740-85A4-B865-5F79-E55F36E7F9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2F162B-3EAC-54FB-7DCB-5EAAE4F644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1748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BDCD19-1011-EF14-B8A2-77D2669D613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AEEC00-53B3-818B-D09A-96256B3CAFE4}"/>
              </a:ext>
            </a:extLst>
          </p:cNvPr>
          <p:cNvSpPr>
            <a:spLocks noGrp="1"/>
          </p:cNvSpPr>
          <p:nvPr>
            <p:ph type="title"/>
          </p:nvPr>
        </p:nvSpPr>
        <p:spPr/>
        <p:txBody>
          <a:bodyPr/>
          <a:lstStyle/>
          <a:p>
            <a:r>
              <a:rPr lang="en-US" dirty="0">
                <a:solidFill>
                  <a:schemeClr val="tx1"/>
                </a:solidFill>
              </a:rPr>
              <a:t>Motion 209 (MAC-PDT)</a:t>
            </a:r>
          </a:p>
        </p:txBody>
      </p:sp>
      <p:sp>
        <p:nvSpPr>
          <p:cNvPr id="8" name="Content Placeholder 7">
            <a:extLst>
              <a:ext uri="{FF2B5EF4-FFF2-40B4-BE49-F238E27FC236}">
                <a16:creationId xmlns:a16="http://schemas.microsoft.com/office/drawing/2014/main" id="{F692F3B0-A94F-25F9-F041-29DAC6FA4F5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11-24/2022r2</a:t>
            </a:r>
            <a:r>
              <a:rPr lang="en-US" sz="1600" dirty="0"/>
              <a:t> to the latest TGbn draft (TGbn D0.1)</a:t>
            </a:r>
          </a:p>
          <a:p>
            <a:endParaRPr lang="en-US" sz="1600" dirty="0"/>
          </a:p>
          <a:p>
            <a:endParaRPr lang="en-US" sz="1600" dirty="0"/>
          </a:p>
          <a:p>
            <a:endParaRPr lang="en-US" sz="1600" dirty="0"/>
          </a:p>
          <a:p>
            <a:r>
              <a:rPr lang="en-US" sz="1600" dirty="0"/>
              <a:t>Move: Frank Hsu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11-24/2022r2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79B6F25-808F-31FF-45C8-6547C48F9AD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23</a:t>
            </a:fld>
            <a:endParaRPr lang="en-GB"/>
          </a:p>
        </p:txBody>
      </p:sp>
      <p:sp>
        <p:nvSpPr>
          <p:cNvPr id="5" name="Footer Placeholder 4">
            <a:extLst>
              <a:ext uri="{FF2B5EF4-FFF2-40B4-BE49-F238E27FC236}">
                <a16:creationId xmlns:a16="http://schemas.microsoft.com/office/drawing/2014/main" id="{358AEB76-8F8E-0D7C-EBE3-CC85A75586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310229-5FA0-2FEF-1141-2950C5C512F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0798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E4FC9-C040-18B7-7729-DD6EBBA497D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5D3D7D-E158-342D-57F0-50EE8FC512CA}"/>
              </a:ext>
            </a:extLst>
          </p:cNvPr>
          <p:cNvSpPr>
            <a:spLocks noGrp="1"/>
          </p:cNvSpPr>
          <p:nvPr>
            <p:ph type="title"/>
          </p:nvPr>
        </p:nvSpPr>
        <p:spPr/>
        <p:txBody>
          <a:bodyPr/>
          <a:lstStyle/>
          <a:p>
            <a:r>
              <a:rPr lang="en-US" dirty="0">
                <a:solidFill>
                  <a:schemeClr val="tx1"/>
                </a:solidFill>
              </a:rPr>
              <a:t>Motion 210 (MAC-PDT)</a:t>
            </a:r>
          </a:p>
        </p:txBody>
      </p:sp>
      <p:sp>
        <p:nvSpPr>
          <p:cNvPr id="8" name="Content Placeholder 7">
            <a:extLst>
              <a:ext uri="{FF2B5EF4-FFF2-40B4-BE49-F238E27FC236}">
                <a16:creationId xmlns:a16="http://schemas.microsoft.com/office/drawing/2014/main" id="{C06CC703-F223-10FB-E187-B55091537B16}"/>
              </a:ext>
            </a:extLst>
          </p:cNvPr>
          <p:cNvSpPr>
            <a:spLocks noGrp="1"/>
          </p:cNvSpPr>
          <p:nvPr>
            <p:ph idx="1"/>
          </p:nvPr>
        </p:nvSpPr>
        <p:spPr>
          <a:xfrm>
            <a:off x="685800" y="1981200"/>
            <a:ext cx="7770813" cy="4113213"/>
          </a:xfrm>
        </p:spPr>
        <p:txBody>
          <a:bodyPr/>
          <a:lstStyle/>
          <a:p>
            <a:r>
              <a:rPr lang="en-US" sz="1600" strike="sngStrike" dirty="0">
                <a:solidFill>
                  <a:srgbClr val="FF0000"/>
                </a:solidFill>
              </a:rPr>
              <a:t>Move to incorporate the proposed text changes in </a:t>
            </a:r>
            <a:r>
              <a:rPr lang="en-US" sz="1600" strike="sngStrike" dirty="0">
                <a:solidFill>
                  <a:srgbClr val="FF0000"/>
                </a:solidFill>
                <a:hlinkClick r:id="rId2">
                  <a:extLst>
                    <a:ext uri="{A12FA001-AC4F-418D-AE19-62706E023703}">
                      <ahyp:hlinkClr xmlns:ahyp="http://schemas.microsoft.com/office/drawing/2018/hyperlinkcolor" val="tx"/>
                    </a:ext>
                  </a:extLst>
                </a:hlinkClick>
              </a:rPr>
              <a:t>11-24/2007r3</a:t>
            </a:r>
            <a:r>
              <a:rPr lang="en-US" sz="1600" strike="sngStrike" dirty="0">
                <a:solidFill>
                  <a:srgbClr val="FF0000"/>
                </a:solidFill>
              </a:rPr>
              <a:t> to the latest TGbn draft (TGbn D0.1)</a:t>
            </a:r>
          </a:p>
          <a:p>
            <a:endParaRPr lang="en-US" sz="1600" strike="sngStrike" dirty="0">
              <a:solidFill>
                <a:srgbClr val="FF0000"/>
              </a:solidFill>
            </a:endParaRPr>
          </a:p>
          <a:p>
            <a:endParaRPr lang="en-US" sz="1600" strike="sngStrike" dirty="0">
              <a:solidFill>
                <a:srgbClr val="FF0000"/>
              </a:solidFill>
            </a:endParaRPr>
          </a:p>
          <a:p>
            <a:endParaRPr lang="en-US" sz="1600" strike="sngStrike" dirty="0">
              <a:solidFill>
                <a:srgbClr val="FF0000"/>
              </a:solidFill>
            </a:endParaRPr>
          </a:p>
          <a:p>
            <a:r>
              <a:rPr lang="en-US" sz="1600" strike="sngStrike" dirty="0">
                <a:solidFill>
                  <a:srgbClr val="FF0000"/>
                </a:solidFill>
              </a:rPr>
              <a:t>Move: Dmitry Akhmetov				Second:</a:t>
            </a:r>
          </a:p>
          <a:p>
            <a:r>
              <a:rPr lang="en-US" sz="1600" strike="sngStrike" dirty="0">
                <a:solidFill>
                  <a:srgbClr val="FF0000"/>
                </a:solidFill>
              </a:rPr>
              <a:t>Discussion:</a:t>
            </a:r>
          </a:p>
          <a:p>
            <a:r>
              <a:rPr lang="en-US" sz="1600" strike="sngStrike" dirty="0">
                <a:solidFill>
                  <a:srgbClr val="FF0000"/>
                </a:solidFill>
              </a:rPr>
              <a:t>Result:</a:t>
            </a:r>
          </a:p>
          <a:p>
            <a:endParaRPr lang="en-US" sz="1600" strike="sngStrike" dirty="0">
              <a:solidFill>
                <a:srgbClr val="FF0000"/>
              </a:solidFill>
            </a:endParaRPr>
          </a:p>
          <a:p>
            <a:r>
              <a:rPr lang="en-US" sz="1200" b="0" i="1" strike="sngStrike" dirty="0">
                <a:solidFill>
                  <a:srgbClr val="FF0000"/>
                </a:solidFill>
              </a:rPr>
              <a:t>Reference docs:[</a:t>
            </a:r>
            <a:r>
              <a:rPr lang="en-US" sz="1200" b="0" i="1" strike="sngStrike" dirty="0">
                <a:solidFill>
                  <a:srgbClr val="FF0000"/>
                </a:solidFill>
                <a:hlinkClick r:id="rId2">
                  <a:extLst>
                    <a:ext uri="{A12FA001-AC4F-418D-AE19-62706E023703}">
                      <ahyp:hlinkClr xmlns:ahyp="http://schemas.microsoft.com/office/drawing/2018/hyperlinkcolor" val="tx"/>
                    </a:ext>
                  </a:extLst>
                </a:hlinkClick>
              </a:rPr>
              <a:t>11-24/2007r3</a:t>
            </a:r>
            <a:r>
              <a:rPr lang="en-US" sz="1200" b="0" i="1" strike="sngStrike" dirty="0">
                <a:solidFill>
                  <a:srgbClr val="FF0000"/>
                </a:solidFill>
              </a:rPr>
              <a:t>]. SP result: No objection.</a:t>
            </a:r>
          </a:p>
          <a:p>
            <a:r>
              <a:rPr lang="en-US" sz="1600" dirty="0">
                <a:highlight>
                  <a:srgbClr val="FFFF00"/>
                </a:highlight>
              </a:rPr>
              <a:t> DUPLICATE: Intentionally Left Blank</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AA9F2FA-D2FB-12D0-7799-5F935A54F55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24</a:t>
            </a:fld>
            <a:endParaRPr lang="en-GB"/>
          </a:p>
        </p:txBody>
      </p:sp>
      <p:sp>
        <p:nvSpPr>
          <p:cNvPr id="5" name="Footer Placeholder 4">
            <a:extLst>
              <a:ext uri="{FF2B5EF4-FFF2-40B4-BE49-F238E27FC236}">
                <a16:creationId xmlns:a16="http://schemas.microsoft.com/office/drawing/2014/main" id="{9DB7B7BB-611F-AF90-5724-D9AB2675E32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563CC64-62D8-D662-C868-09048CC9DA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8149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54EE23-FCC9-99A6-718A-2184795B37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CE089-E800-9B2B-BF14-DA9453E0FDCA}"/>
              </a:ext>
            </a:extLst>
          </p:cNvPr>
          <p:cNvSpPr>
            <a:spLocks noGrp="1"/>
          </p:cNvSpPr>
          <p:nvPr>
            <p:ph type="title"/>
          </p:nvPr>
        </p:nvSpPr>
        <p:spPr/>
        <p:txBody>
          <a:bodyPr/>
          <a:lstStyle/>
          <a:p>
            <a:r>
              <a:rPr lang="en-US" dirty="0">
                <a:solidFill>
                  <a:schemeClr val="tx1"/>
                </a:solidFill>
              </a:rPr>
              <a:t>Motion 211 (MAC-PDT)</a:t>
            </a:r>
          </a:p>
        </p:txBody>
      </p:sp>
      <p:sp>
        <p:nvSpPr>
          <p:cNvPr id="8" name="Content Placeholder 7">
            <a:extLst>
              <a:ext uri="{FF2B5EF4-FFF2-40B4-BE49-F238E27FC236}">
                <a16:creationId xmlns:a16="http://schemas.microsoft.com/office/drawing/2014/main" id="{30D1DD92-82EE-74F8-0A2D-7B8EE69DCB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11-24/2007r3</a:t>
            </a:r>
            <a:r>
              <a:rPr lang="en-US" sz="1600" dirty="0"/>
              <a:t> to the latest TGbn draft (TGbn D0.1)</a:t>
            </a:r>
          </a:p>
          <a:p>
            <a:endParaRPr lang="en-US" sz="1600" dirty="0"/>
          </a:p>
          <a:p>
            <a:endParaRPr lang="en-US" sz="1600" dirty="0"/>
          </a:p>
          <a:p>
            <a:endParaRPr lang="en-US" sz="1600" dirty="0"/>
          </a:p>
          <a:p>
            <a:r>
              <a:rPr lang="en-US" sz="1600" dirty="0"/>
              <a:t>Move: Dmitry Akhmetov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11-24/2007r3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61A417-02B2-0DAC-CE5C-2A53CA56EF9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25</a:t>
            </a:fld>
            <a:endParaRPr lang="en-GB"/>
          </a:p>
        </p:txBody>
      </p:sp>
      <p:sp>
        <p:nvSpPr>
          <p:cNvPr id="5" name="Footer Placeholder 4">
            <a:extLst>
              <a:ext uri="{FF2B5EF4-FFF2-40B4-BE49-F238E27FC236}">
                <a16:creationId xmlns:a16="http://schemas.microsoft.com/office/drawing/2014/main" id="{3290F2F9-F267-322F-B23C-C1707EA10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F55C4A-F75B-3C5D-3583-ED32894983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08370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04FE1D-8C20-2340-AD4E-90C76E32675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61132E8-F07D-308E-3199-69539AE60769}"/>
              </a:ext>
            </a:extLst>
          </p:cNvPr>
          <p:cNvSpPr>
            <a:spLocks noGrp="1"/>
          </p:cNvSpPr>
          <p:nvPr>
            <p:ph type="title"/>
          </p:nvPr>
        </p:nvSpPr>
        <p:spPr/>
        <p:txBody>
          <a:bodyPr/>
          <a:lstStyle/>
          <a:p>
            <a:r>
              <a:rPr lang="en-US" dirty="0">
                <a:solidFill>
                  <a:schemeClr val="tx1"/>
                </a:solidFill>
              </a:rPr>
              <a:t>Motion 212 (MAC)</a:t>
            </a:r>
          </a:p>
        </p:txBody>
      </p:sp>
      <p:sp>
        <p:nvSpPr>
          <p:cNvPr id="8" name="Content Placeholder 7">
            <a:extLst>
              <a:ext uri="{FF2B5EF4-FFF2-40B4-BE49-F238E27FC236}">
                <a16:creationId xmlns:a16="http://schemas.microsoft.com/office/drawing/2014/main" id="{BB38382B-A4DC-C217-0AE5-6F78E1E1E23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An AP transmitting a BSRP Trigger frame as an ICF which is addressed to at least a UHR non-AP STA that has enabled a dynamic unavailability operation mode, shall ensure that the UL Length field is set to a sufficient length </a:t>
            </a:r>
            <a:r>
              <a:rPr lang="en-US" sz="1400" b="0" i="0" u="sng" dirty="0">
                <a:solidFill>
                  <a:srgbClr val="FF0000"/>
                </a:solidFill>
                <a:effectLst/>
              </a:rPr>
              <a:t>so that the </a:t>
            </a:r>
            <a:r>
              <a:rPr lang="en-US" sz="1400" b="0" i="0" strike="sngStrike" dirty="0">
                <a:solidFill>
                  <a:srgbClr val="FF0000"/>
                </a:solidFill>
                <a:effectLst/>
              </a:rPr>
              <a:t>for</a:t>
            </a:r>
            <a:r>
              <a:rPr lang="en-US" sz="1400" b="0" i="0" dirty="0">
                <a:solidFill>
                  <a:srgbClr val="FF0000"/>
                </a:solidFill>
                <a:effectLst/>
              </a:rPr>
              <a:t> </a:t>
            </a:r>
            <a:r>
              <a:rPr lang="en-US" sz="1400" b="0" i="0" dirty="0">
                <a:solidFill>
                  <a:srgbClr val="000000"/>
                </a:solidFill>
                <a:effectLst/>
              </a:rPr>
              <a:t>PPDU that contains a Multi-STA BA as an ICR, </a:t>
            </a:r>
            <a:r>
              <a:rPr lang="en-US" sz="1400" b="0" i="0" dirty="0" err="1">
                <a:solidFill>
                  <a:srgbClr val="000000"/>
                </a:solidFill>
                <a:effectLst/>
              </a:rPr>
              <a:t>includ</a:t>
            </a:r>
            <a:r>
              <a:rPr lang="en-US" sz="1400" b="0" i="0" u="sng" dirty="0" err="1">
                <a:solidFill>
                  <a:srgbClr val="000000"/>
                </a:solidFill>
                <a:effectLst/>
              </a:rPr>
              <a:t>es</a:t>
            </a:r>
            <a:r>
              <a:rPr lang="en-US" sz="1400" b="0" i="0" strike="sngStrike" dirty="0" err="1">
                <a:solidFill>
                  <a:srgbClr val="FF0000"/>
                </a:solidFill>
                <a:effectLst/>
              </a:rPr>
              <a:t>ing</a:t>
            </a:r>
            <a:r>
              <a:rPr lang="en-US" sz="1400" b="0" i="0" dirty="0">
                <a:solidFill>
                  <a:srgbClr val="000000"/>
                </a:solidFill>
                <a:effectLst/>
              </a:rPr>
              <a:t> unavailability information </a:t>
            </a:r>
            <a:r>
              <a:rPr lang="en-US" sz="1400" b="0" i="0" u="sng" dirty="0">
                <a:solidFill>
                  <a:srgbClr val="FF0000"/>
                </a:solidFill>
                <a:effectLst/>
              </a:rPr>
              <a:t>in the </a:t>
            </a:r>
            <a:r>
              <a:rPr lang="en-US" sz="1400" b="0" i="0" u="sng" strike="sngStrike" dirty="0">
                <a:solidFill>
                  <a:srgbClr val="FF0000"/>
                </a:solidFill>
                <a:effectLst/>
              </a:rPr>
              <a:t>M-BA </a:t>
            </a:r>
            <a:r>
              <a:rPr lang="en-US" sz="1400" b="0" i="0" u="sng" dirty="0">
                <a:solidFill>
                  <a:srgbClr val="FF0000"/>
                </a:solidFill>
                <a:effectLst/>
              </a:rPr>
              <a:t>Multi-STA BA</a:t>
            </a:r>
            <a:r>
              <a:rPr lang="en-US" sz="1400" b="0" i="0" dirty="0">
                <a:solidFill>
                  <a:srgbClr val="FF0000"/>
                </a:solidFill>
                <a:effectLst/>
              </a:rPr>
              <a:t> </a:t>
            </a:r>
            <a:r>
              <a:rPr lang="en-US" sz="1400" b="0" i="0" dirty="0">
                <a:solidFill>
                  <a:srgbClr val="000000"/>
                </a:solidFill>
                <a:effectLst/>
              </a:rPr>
              <a:t>in addition to other baseline requirements</a:t>
            </a:r>
            <a:endParaRPr lang="en-US" sz="1400" b="0" dirty="0"/>
          </a:p>
          <a:p>
            <a:endParaRPr lang="en-US" sz="1600" dirty="0"/>
          </a:p>
          <a:p>
            <a:endParaRPr lang="en-US" sz="1600" dirty="0"/>
          </a:p>
          <a:p>
            <a:endParaRPr lang="en-US" sz="1600" dirty="0"/>
          </a:p>
          <a:p>
            <a:r>
              <a:rPr lang="en-US" sz="1600" dirty="0"/>
              <a:t>Move: Hongwon Lee					Second:</a:t>
            </a:r>
          </a:p>
          <a:p>
            <a:r>
              <a:rPr lang="en-US" sz="1600" dirty="0"/>
              <a:t>Discussion:</a:t>
            </a:r>
          </a:p>
          <a:p>
            <a:r>
              <a:rPr lang="en-US" sz="1600" dirty="0"/>
              <a:t>Result:</a:t>
            </a:r>
          </a:p>
          <a:p>
            <a:endParaRPr lang="en-US" sz="1600" dirty="0"/>
          </a:p>
          <a:p>
            <a:r>
              <a:rPr lang="en-US" sz="1200" b="0" i="1" dirty="0"/>
              <a:t>Reference docs:[24/1464r2].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F1C158-AE7E-05A8-04E9-8EFF5F3E3D2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26</a:t>
            </a:fld>
            <a:endParaRPr lang="en-GB"/>
          </a:p>
        </p:txBody>
      </p:sp>
      <p:sp>
        <p:nvSpPr>
          <p:cNvPr id="5" name="Footer Placeholder 4">
            <a:extLst>
              <a:ext uri="{FF2B5EF4-FFF2-40B4-BE49-F238E27FC236}">
                <a16:creationId xmlns:a16="http://schemas.microsoft.com/office/drawing/2014/main" id="{E857DBDB-0261-5A63-9FC8-0134F16411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64647B-807E-00B5-1D85-346DC17FD7C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274503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E8B741-DB12-3B2B-177F-BA490B3C5E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E4F50F8-3BFF-4748-DB1E-9D39375422E3}"/>
              </a:ext>
            </a:extLst>
          </p:cNvPr>
          <p:cNvSpPr>
            <a:spLocks noGrp="1"/>
          </p:cNvSpPr>
          <p:nvPr>
            <p:ph type="title"/>
          </p:nvPr>
        </p:nvSpPr>
        <p:spPr/>
        <p:txBody>
          <a:bodyPr/>
          <a:lstStyle/>
          <a:p>
            <a:r>
              <a:rPr lang="en-US" dirty="0">
                <a:solidFill>
                  <a:schemeClr val="tx1"/>
                </a:solidFill>
              </a:rPr>
              <a:t>Motion 213 (MAC-PDT)</a:t>
            </a:r>
          </a:p>
        </p:txBody>
      </p:sp>
      <p:sp>
        <p:nvSpPr>
          <p:cNvPr id="8" name="Content Placeholder 7">
            <a:extLst>
              <a:ext uri="{FF2B5EF4-FFF2-40B4-BE49-F238E27FC236}">
                <a16:creationId xmlns:a16="http://schemas.microsoft.com/office/drawing/2014/main" id="{910C9EFE-8E72-C2CE-9CDC-900BDF69C10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11-24/1992r3</a:t>
            </a:r>
            <a:r>
              <a:rPr lang="en-US" sz="1600" dirty="0"/>
              <a:t> to the latest TGbn draft (TGbn D0.1)</a:t>
            </a:r>
          </a:p>
          <a:p>
            <a:endParaRPr lang="en-US" sz="1600" dirty="0"/>
          </a:p>
          <a:p>
            <a:endParaRPr lang="en-US" sz="1600" dirty="0"/>
          </a:p>
          <a:p>
            <a:endParaRPr lang="en-US" sz="1600" dirty="0"/>
          </a:p>
          <a:p>
            <a:r>
              <a:rPr lang="en-US" sz="1600" dirty="0"/>
              <a:t>Move: Frank Hsu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3"/>
              </a:rPr>
              <a:t>11-24/1992r3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95C40D-4888-653C-DE77-44B76C267D8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27</a:t>
            </a:fld>
            <a:endParaRPr lang="en-GB"/>
          </a:p>
        </p:txBody>
      </p:sp>
      <p:sp>
        <p:nvSpPr>
          <p:cNvPr id="5" name="Footer Placeholder 4">
            <a:extLst>
              <a:ext uri="{FF2B5EF4-FFF2-40B4-BE49-F238E27FC236}">
                <a16:creationId xmlns:a16="http://schemas.microsoft.com/office/drawing/2014/main" id="{1935D9B0-1BEE-F121-9886-55186426AE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FE6E13-E1E9-5F98-2AAA-43845670FA6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70494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385A6-91CC-7CCD-EABA-51B4B22621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7E5DE39-069C-B370-ABA9-108BBEBD688B}"/>
              </a:ext>
            </a:extLst>
          </p:cNvPr>
          <p:cNvSpPr>
            <a:spLocks noGrp="1"/>
          </p:cNvSpPr>
          <p:nvPr>
            <p:ph type="title"/>
          </p:nvPr>
        </p:nvSpPr>
        <p:spPr/>
        <p:txBody>
          <a:bodyPr/>
          <a:lstStyle/>
          <a:p>
            <a:r>
              <a:rPr lang="en-US" dirty="0">
                <a:solidFill>
                  <a:schemeClr val="tx1"/>
                </a:solidFill>
              </a:rPr>
              <a:t>Motion 214 (PHY)</a:t>
            </a:r>
          </a:p>
        </p:txBody>
      </p:sp>
      <p:sp>
        <p:nvSpPr>
          <p:cNvPr id="8" name="Content Placeholder 7">
            <a:extLst>
              <a:ext uri="{FF2B5EF4-FFF2-40B4-BE49-F238E27FC236}">
                <a16:creationId xmlns:a16="http://schemas.microsoft.com/office/drawing/2014/main" id="{CA9B2727-4101-E5E2-BF83-01ED4DD845F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1-bit indication in the per-user SIG field to resolve the BSS color for COBF transmissions.</a:t>
            </a:r>
          </a:p>
          <a:p>
            <a:pPr lvl="1">
              <a:buFont typeface="Arial" panose="020B0604020202020204" pitchFamily="34" charset="0"/>
              <a:buChar char="•"/>
            </a:pPr>
            <a:r>
              <a:rPr lang="en-US" sz="1200" dirty="0"/>
              <a:t>The coding bit is re-purposed for this indication</a:t>
            </a:r>
          </a:p>
          <a:p>
            <a:endParaRPr lang="en-US" sz="1600" dirty="0"/>
          </a:p>
          <a:p>
            <a:endParaRPr lang="en-US" sz="1600" dirty="0"/>
          </a:p>
          <a:p>
            <a:endParaRPr lang="en-US" sz="1600" dirty="0"/>
          </a:p>
          <a:p>
            <a:r>
              <a:rPr lang="en-US" sz="1600" dirty="0"/>
              <a:t>Move: Shengquan Hu				Second:</a:t>
            </a:r>
          </a:p>
          <a:p>
            <a:r>
              <a:rPr lang="en-US" sz="1600" dirty="0"/>
              <a:t>Discussion:</a:t>
            </a:r>
          </a:p>
          <a:p>
            <a:r>
              <a:rPr lang="en-US" sz="1600" dirty="0"/>
              <a:t>Result:</a:t>
            </a:r>
          </a:p>
          <a:p>
            <a:endParaRPr lang="en-US" sz="1600" dirty="0"/>
          </a:p>
          <a:p>
            <a:r>
              <a:rPr lang="en-US" sz="1200" b="0" i="1" dirty="0"/>
              <a:t>Reference docs:[11-24/1829r2, 11-24/1822r4].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892AF32-1AD6-3B3C-C40C-D8AFD2D29F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2A47A4F2-73B9-B874-B0C2-6EA9E0859B3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0E88C3-2F75-883A-0976-40A3621E52B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39469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05372-369F-958A-52FE-4C15565C0AC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7B9AE9-63D1-947A-603C-B82335CB74C5}"/>
              </a:ext>
            </a:extLst>
          </p:cNvPr>
          <p:cNvSpPr>
            <a:spLocks noGrp="1"/>
          </p:cNvSpPr>
          <p:nvPr>
            <p:ph type="title"/>
          </p:nvPr>
        </p:nvSpPr>
        <p:spPr/>
        <p:txBody>
          <a:bodyPr/>
          <a:lstStyle/>
          <a:p>
            <a:r>
              <a:rPr lang="en-US" dirty="0">
                <a:solidFill>
                  <a:schemeClr val="tx1"/>
                </a:solidFill>
              </a:rPr>
              <a:t>Motion 215 (PHY)</a:t>
            </a:r>
          </a:p>
        </p:txBody>
      </p:sp>
      <p:sp>
        <p:nvSpPr>
          <p:cNvPr id="8" name="Content Placeholder 7">
            <a:extLst>
              <a:ext uri="{FF2B5EF4-FFF2-40B4-BE49-F238E27FC236}">
                <a16:creationId xmlns:a16="http://schemas.microsoft.com/office/drawing/2014/main" id="{FB354AC5-3893-38BE-7252-00E4B4F684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cyclic shift for pre-UHR modulated fields in UHR MU PPDU used for Co-BF transmission is based on local transmit chain index at each AP.</a:t>
            </a:r>
          </a:p>
          <a:p>
            <a:endParaRPr lang="en-US" sz="1600" dirty="0"/>
          </a:p>
          <a:p>
            <a:endParaRPr lang="en-US" sz="1600" dirty="0"/>
          </a:p>
          <a:p>
            <a:endParaRPr lang="en-US" sz="1600" dirty="0"/>
          </a:p>
          <a:p>
            <a:r>
              <a:rPr lang="en-US" sz="1600" dirty="0"/>
              <a:t>Move: Juan Fang					Second:</a:t>
            </a:r>
          </a:p>
          <a:p>
            <a:r>
              <a:rPr lang="en-US" sz="1600" dirty="0"/>
              <a:t>Discussion:</a:t>
            </a:r>
          </a:p>
          <a:p>
            <a:r>
              <a:rPr lang="en-US" sz="1600" dirty="0"/>
              <a:t>Result:</a:t>
            </a:r>
          </a:p>
          <a:p>
            <a:endParaRPr lang="en-US" sz="1600" dirty="0"/>
          </a:p>
          <a:p>
            <a:r>
              <a:rPr lang="en-US" sz="1200" b="0" i="1" dirty="0"/>
              <a:t>Reference docs:[None].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7F69F3-AFE1-7B74-6EF4-0703A2B514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29</a:t>
            </a:fld>
            <a:endParaRPr lang="en-GB"/>
          </a:p>
        </p:txBody>
      </p:sp>
      <p:sp>
        <p:nvSpPr>
          <p:cNvPr id="5" name="Footer Placeholder 4">
            <a:extLst>
              <a:ext uri="{FF2B5EF4-FFF2-40B4-BE49-F238E27FC236}">
                <a16:creationId xmlns:a16="http://schemas.microsoft.com/office/drawing/2014/main" id="{731610EC-C1DF-FE4A-CFC8-21EB8D8794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D78A85-4903-D32A-A9A9-2089BDE79F2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087686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January 15</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53173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FF51B-1FE0-212B-E9CB-A8182A3EF78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2C578D-E044-0C56-7DED-55001C44846C}"/>
              </a:ext>
            </a:extLst>
          </p:cNvPr>
          <p:cNvSpPr>
            <a:spLocks noGrp="1"/>
          </p:cNvSpPr>
          <p:nvPr>
            <p:ph type="title"/>
          </p:nvPr>
        </p:nvSpPr>
        <p:spPr/>
        <p:txBody>
          <a:bodyPr/>
          <a:lstStyle/>
          <a:p>
            <a:r>
              <a:rPr lang="en-US" dirty="0">
                <a:solidFill>
                  <a:schemeClr val="tx1"/>
                </a:solidFill>
              </a:rPr>
              <a:t>Motion 216 (PHY)</a:t>
            </a:r>
          </a:p>
        </p:txBody>
      </p:sp>
      <p:sp>
        <p:nvSpPr>
          <p:cNvPr id="8" name="Content Placeholder 7">
            <a:extLst>
              <a:ext uri="{FF2B5EF4-FFF2-40B4-BE49-F238E27FC236}">
                <a16:creationId xmlns:a16="http://schemas.microsoft.com/office/drawing/2014/main" id="{90F067DE-4A28-E89A-B34D-84ECAD3A8FF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Mandatory support MCSs of QPSK with code rate 2/3; 16QAM with code rate 2/3; 16QAM with code rate 5/6; 256QAM with code rate 2/3. </a:t>
            </a:r>
          </a:p>
          <a:p>
            <a:pPr lvl="1">
              <a:buFont typeface="Arial" panose="020B0604020202020204" pitchFamily="34" charset="0"/>
              <a:buChar char="•"/>
            </a:pPr>
            <a:r>
              <a:rPr lang="en-US" sz="1200" b="0" dirty="0"/>
              <a:t>Support for 256QAM with code rate 2/3 for 20MHz only devices is TBD. </a:t>
            </a:r>
            <a:endParaRPr lang="en-US" sz="1200" dirty="0"/>
          </a:p>
          <a:p>
            <a:endParaRPr lang="en-US" sz="1600" dirty="0"/>
          </a:p>
          <a:p>
            <a:endParaRPr lang="en-US" sz="1600" dirty="0"/>
          </a:p>
          <a:p>
            <a:r>
              <a:rPr lang="en-US" sz="1600" dirty="0"/>
              <a:t>Move: Jianhan Liu					Second:</a:t>
            </a:r>
          </a:p>
          <a:p>
            <a:r>
              <a:rPr lang="en-US" sz="1600" dirty="0"/>
              <a:t>Discussion:</a:t>
            </a:r>
          </a:p>
          <a:p>
            <a:r>
              <a:rPr lang="en-US" sz="1600" dirty="0"/>
              <a:t>Result:</a:t>
            </a:r>
          </a:p>
          <a:p>
            <a:endParaRPr lang="en-US" sz="1600" dirty="0"/>
          </a:p>
          <a:p>
            <a:r>
              <a:rPr lang="en-US" sz="1200" b="0" i="1" dirty="0"/>
              <a:t>Reference docs:[24/0469r0, 24/0753r1]. SP result: </a:t>
            </a:r>
            <a:r>
              <a:rPr lang="en-US" sz="1200" b="0" i="1" dirty="0">
                <a:solidFill>
                  <a:schemeClr val="tx1"/>
                </a:solidFill>
              </a:rPr>
              <a:t>No objection.</a:t>
            </a:r>
            <a:endParaRPr lang="en-US" sz="1200" b="0" i="1" dirty="0">
              <a:solidFill>
                <a:srgbClr val="FF0000"/>
              </a:solidFill>
            </a:endParaRP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4EE89-4FBA-E166-35EF-B350AF1C6B9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30</a:t>
            </a:fld>
            <a:endParaRPr lang="en-GB"/>
          </a:p>
        </p:txBody>
      </p:sp>
      <p:sp>
        <p:nvSpPr>
          <p:cNvPr id="5" name="Footer Placeholder 4">
            <a:extLst>
              <a:ext uri="{FF2B5EF4-FFF2-40B4-BE49-F238E27FC236}">
                <a16:creationId xmlns:a16="http://schemas.microsoft.com/office/drawing/2014/main" id="{68EAF176-6FD8-88D2-12B6-50D79EC7AE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7E9E47-6774-BC54-5DD6-8AB91BB003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35740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D2896-594E-D00E-7CED-FFADB998AD3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4695FB-4AC6-F19E-29F7-05E189C055AB}"/>
              </a:ext>
            </a:extLst>
          </p:cNvPr>
          <p:cNvSpPr>
            <a:spLocks noGrp="1"/>
          </p:cNvSpPr>
          <p:nvPr>
            <p:ph type="title"/>
          </p:nvPr>
        </p:nvSpPr>
        <p:spPr/>
        <p:txBody>
          <a:bodyPr/>
          <a:lstStyle/>
          <a:p>
            <a:r>
              <a:rPr lang="en-US" dirty="0">
                <a:solidFill>
                  <a:schemeClr val="tx1"/>
                </a:solidFill>
              </a:rPr>
              <a:t>Motion 217 (PHY)</a:t>
            </a:r>
          </a:p>
        </p:txBody>
      </p:sp>
      <p:sp>
        <p:nvSpPr>
          <p:cNvPr id="8" name="Content Placeholder 7">
            <a:extLst>
              <a:ext uri="{FF2B5EF4-FFF2-40B4-BE49-F238E27FC236}">
                <a16:creationId xmlns:a16="http://schemas.microsoft.com/office/drawing/2014/main" id="{807141B2-00BF-4391-EDA5-D8AB977BF4D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maximum number of spatial streams transmitted by each AP in CSR is 4.</a:t>
            </a:r>
            <a:endParaRPr lang="en-US" sz="1600" dirty="0"/>
          </a:p>
          <a:p>
            <a:endParaRPr lang="en-US" sz="1600" dirty="0"/>
          </a:p>
          <a:p>
            <a:r>
              <a:rPr lang="en-US" sz="1600" dirty="0"/>
              <a:t>Move: Jianhan Liu					Second:</a:t>
            </a:r>
          </a:p>
          <a:p>
            <a:r>
              <a:rPr lang="en-US" sz="1600" dirty="0"/>
              <a:t>Discussion:</a:t>
            </a:r>
          </a:p>
          <a:p>
            <a:r>
              <a:rPr lang="en-US" sz="1600" dirty="0"/>
              <a:t>Result:</a:t>
            </a:r>
          </a:p>
          <a:p>
            <a:endParaRPr lang="en-US" sz="1600" dirty="0"/>
          </a:p>
          <a:p>
            <a:r>
              <a:rPr lang="en-US" sz="1200" b="0" i="1" dirty="0"/>
              <a:t>Reference docs:[None].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D13160-024B-A781-C26F-04AD3824E6A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31</a:t>
            </a:fld>
            <a:endParaRPr lang="en-GB"/>
          </a:p>
        </p:txBody>
      </p:sp>
      <p:sp>
        <p:nvSpPr>
          <p:cNvPr id="5" name="Footer Placeholder 4">
            <a:extLst>
              <a:ext uri="{FF2B5EF4-FFF2-40B4-BE49-F238E27FC236}">
                <a16:creationId xmlns:a16="http://schemas.microsoft.com/office/drawing/2014/main" id="{7FA69DA4-E7C0-04FE-C972-31161AFE9B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BC7E191-B707-F043-D834-5026BA162C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87408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1EF58-471C-E805-CED2-A0BCE159AFD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2AD8FA-7F41-01A5-DD0A-7DB8AE76AFCF}"/>
              </a:ext>
            </a:extLst>
          </p:cNvPr>
          <p:cNvSpPr>
            <a:spLocks noGrp="1"/>
          </p:cNvSpPr>
          <p:nvPr>
            <p:ph type="title"/>
          </p:nvPr>
        </p:nvSpPr>
        <p:spPr/>
        <p:txBody>
          <a:bodyPr/>
          <a:lstStyle/>
          <a:p>
            <a:r>
              <a:rPr lang="en-US" dirty="0">
                <a:solidFill>
                  <a:schemeClr val="tx1"/>
                </a:solidFill>
              </a:rPr>
              <a:t>Motion 218 (PHY-PDT)</a:t>
            </a:r>
          </a:p>
        </p:txBody>
      </p:sp>
      <p:sp>
        <p:nvSpPr>
          <p:cNvPr id="8" name="Content Placeholder 7">
            <a:extLst>
              <a:ext uri="{FF2B5EF4-FFF2-40B4-BE49-F238E27FC236}">
                <a16:creationId xmlns:a16="http://schemas.microsoft.com/office/drawing/2014/main" id="{5F706E8F-6BF3-43BA-A97E-57FB9C0F069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11-24/2017r0</a:t>
            </a:r>
            <a:r>
              <a:rPr lang="en-US" sz="1600" dirty="0"/>
              <a:t> to the latest TGbn draft (TGbn D0.1)</a:t>
            </a:r>
          </a:p>
          <a:p>
            <a:endParaRPr lang="en-US" sz="1600" dirty="0"/>
          </a:p>
          <a:p>
            <a:endParaRPr lang="en-US" sz="1600" dirty="0"/>
          </a:p>
          <a:p>
            <a:endParaRPr lang="en-US" sz="1600" dirty="0"/>
          </a:p>
          <a:p>
            <a:r>
              <a:rPr lang="en-US" sz="1600" dirty="0"/>
              <a:t>Move: Yusuke Asai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11-24/2017r0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799312-F186-403D-A720-962CDD60E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32</a:t>
            </a:fld>
            <a:endParaRPr lang="en-GB"/>
          </a:p>
        </p:txBody>
      </p:sp>
      <p:sp>
        <p:nvSpPr>
          <p:cNvPr id="5" name="Footer Placeholder 4">
            <a:extLst>
              <a:ext uri="{FF2B5EF4-FFF2-40B4-BE49-F238E27FC236}">
                <a16:creationId xmlns:a16="http://schemas.microsoft.com/office/drawing/2014/main" id="{7FB81532-D428-0899-7D9F-0B24C66D0E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8EEC12-3BE7-5C11-0098-5C9E69013FF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2053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CA1BF-62F6-AA0A-C8B5-8FF857EFF28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D6D8B03-15ED-9ADE-B865-16D90BE6A870}"/>
              </a:ext>
            </a:extLst>
          </p:cNvPr>
          <p:cNvSpPr>
            <a:spLocks noGrp="1"/>
          </p:cNvSpPr>
          <p:nvPr>
            <p:ph type="title"/>
          </p:nvPr>
        </p:nvSpPr>
        <p:spPr/>
        <p:txBody>
          <a:bodyPr/>
          <a:lstStyle/>
          <a:p>
            <a:r>
              <a:rPr lang="en-US" dirty="0">
                <a:solidFill>
                  <a:schemeClr val="tx1"/>
                </a:solidFill>
              </a:rPr>
              <a:t>Motion 219 (PHY)</a:t>
            </a:r>
          </a:p>
        </p:txBody>
      </p:sp>
      <p:sp>
        <p:nvSpPr>
          <p:cNvPr id="8" name="Content Placeholder 7">
            <a:extLst>
              <a:ext uri="{FF2B5EF4-FFF2-40B4-BE49-F238E27FC236}">
                <a16:creationId xmlns:a16="http://schemas.microsoft.com/office/drawing/2014/main" id="{4D64862B-786E-6684-B195-F75ED1A8005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COBF case, the information in the NDPA for the responding AP has a unified design for joint-NDP based sounding as well as cross-BSS section of sequential sounding.</a:t>
            </a:r>
            <a:endParaRPr lang="en-US" sz="1600" dirty="0"/>
          </a:p>
          <a:p>
            <a:endParaRPr lang="en-US" sz="1600" dirty="0"/>
          </a:p>
          <a:p>
            <a:r>
              <a:rPr lang="en-US" sz="1600" dirty="0"/>
              <a:t>Move: Sameer Vermani					Second:</a:t>
            </a:r>
          </a:p>
          <a:p>
            <a:r>
              <a:rPr lang="en-US" sz="1600" dirty="0"/>
              <a:t>Discussion:</a:t>
            </a:r>
          </a:p>
          <a:p>
            <a:r>
              <a:rPr lang="en-US" sz="1600" dirty="0"/>
              <a:t>Result:</a:t>
            </a:r>
          </a:p>
          <a:p>
            <a:endParaRPr lang="en-US" sz="1600" dirty="0"/>
          </a:p>
          <a:p>
            <a:r>
              <a:rPr lang="en-US" sz="1200" b="0" i="1" dirty="0"/>
              <a:t>Reference docs:[24/1822r4].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1D7091F-B5DA-5EDC-1798-15E5B406CB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FA52F4CB-BFCF-9F66-C350-AA522DDACA3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608624C-A4CB-C287-7FD8-D341E47EF9E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58209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27500-D61B-73DE-57F8-23DDC95AE86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3A12B5-B758-F6DE-FF4A-FE33084A2D0F}"/>
              </a:ext>
            </a:extLst>
          </p:cNvPr>
          <p:cNvSpPr>
            <a:spLocks noGrp="1"/>
          </p:cNvSpPr>
          <p:nvPr>
            <p:ph type="title"/>
          </p:nvPr>
        </p:nvSpPr>
        <p:spPr/>
        <p:txBody>
          <a:bodyPr/>
          <a:lstStyle/>
          <a:p>
            <a:r>
              <a:rPr lang="en-US" dirty="0">
                <a:solidFill>
                  <a:schemeClr val="tx1"/>
                </a:solidFill>
              </a:rPr>
              <a:t>Motion 220 (PHY)</a:t>
            </a:r>
          </a:p>
        </p:txBody>
      </p:sp>
      <p:sp>
        <p:nvSpPr>
          <p:cNvPr id="8" name="Content Placeholder 7">
            <a:extLst>
              <a:ext uri="{FF2B5EF4-FFF2-40B4-BE49-F238E27FC236}">
                <a16:creationId xmlns:a16="http://schemas.microsoft.com/office/drawing/2014/main" id="{67968B36-3475-687F-5965-D998EFB7260F}"/>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2 BSS colors are indicated in the preamble of a COBF PPDU.</a:t>
            </a:r>
          </a:p>
          <a:p>
            <a:pPr lvl="1">
              <a:buFont typeface="Arial" panose="020B0604020202020204" pitchFamily="34" charset="0"/>
              <a:buChar char="•"/>
            </a:pPr>
            <a:r>
              <a:rPr lang="en-US" sz="1200" b="0" dirty="0"/>
              <a:t>One BSS color for the sharing AP and another BSS color for the shared AP.</a:t>
            </a:r>
            <a:endParaRPr lang="en-US" sz="1200" dirty="0"/>
          </a:p>
          <a:p>
            <a:endParaRPr lang="en-US" sz="1600" dirty="0"/>
          </a:p>
          <a:p>
            <a:r>
              <a:rPr lang="en-US" sz="1600" dirty="0"/>
              <a:t>Move: Sameer Vermani					Second:</a:t>
            </a:r>
          </a:p>
          <a:p>
            <a:r>
              <a:rPr lang="en-US" sz="1600" dirty="0"/>
              <a:t>Discussion:</a:t>
            </a:r>
          </a:p>
          <a:p>
            <a:r>
              <a:rPr lang="en-US" sz="1600" dirty="0"/>
              <a:t>Result:</a:t>
            </a:r>
          </a:p>
          <a:p>
            <a:endParaRPr lang="en-US" sz="1600" dirty="0"/>
          </a:p>
          <a:p>
            <a:r>
              <a:rPr lang="en-US" sz="1200" b="0" i="1" dirty="0"/>
              <a:t>Reference docs:[24/1822r4]. </a:t>
            </a:r>
            <a:r>
              <a:rPr lang="en-US" sz="1200" b="0" i="1" dirty="0">
                <a:solidFill>
                  <a:schemeClr val="tx1"/>
                </a:solidFill>
              </a:rPr>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4F61AF4-9084-5BAB-1C84-70A9455554D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34</a:t>
            </a:fld>
            <a:endParaRPr lang="en-GB"/>
          </a:p>
        </p:txBody>
      </p:sp>
      <p:sp>
        <p:nvSpPr>
          <p:cNvPr id="5" name="Footer Placeholder 4">
            <a:extLst>
              <a:ext uri="{FF2B5EF4-FFF2-40B4-BE49-F238E27FC236}">
                <a16:creationId xmlns:a16="http://schemas.microsoft.com/office/drawing/2014/main" id="{8F274634-35F3-C569-9676-ACA1E04B2C6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C38CCF2-C777-146B-5C41-087BE5A586F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410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E7D18D-8D83-1121-2DA4-88FB2A21BE4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FCC91D6-54EE-3743-055E-A07F57C922C8}"/>
              </a:ext>
            </a:extLst>
          </p:cNvPr>
          <p:cNvSpPr>
            <a:spLocks noGrp="1"/>
          </p:cNvSpPr>
          <p:nvPr>
            <p:ph type="title"/>
          </p:nvPr>
        </p:nvSpPr>
        <p:spPr/>
        <p:txBody>
          <a:bodyPr/>
          <a:lstStyle/>
          <a:p>
            <a:r>
              <a:rPr lang="en-US" dirty="0">
                <a:solidFill>
                  <a:schemeClr val="tx1"/>
                </a:solidFill>
              </a:rPr>
              <a:t>Motion 221 (PHY-PDT)</a:t>
            </a:r>
          </a:p>
        </p:txBody>
      </p:sp>
      <p:sp>
        <p:nvSpPr>
          <p:cNvPr id="8" name="Content Placeholder 7">
            <a:extLst>
              <a:ext uri="{FF2B5EF4-FFF2-40B4-BE49-F238E27FC236}">
                <a16:creationId xmlns:a16="http://schemas.microsoft.com/office/drawing/2014/main" id="{6AF8A4D0-2D09-E9FC-9350-209BD218ADC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11-24/2032r1</a:t>
            </a:r>
            <a:r>
              <a:rPr lang="en-US" sz="1600" dirty="0"/>
              <a:t> to the latest TGbn draft (TGbn D0.1)</a:t>
            </a:r>
          </a:p>
          <a:p>
            <a:endParaRPr lang="en-US" sz="1600" dirty="0"/>
          </a:p>
          <a:p>
            <a:endParaRPr lang="en-US" sz="1600" dirty="0"/>
          </a:p>
          <a:p>
            <a:r>
              <a:rPr lang="en-US" sz="1600" dirty="0"/>
              <a:t>Move: Dongguk Lim					Second:</a:t>
            </a:r>
          </a:p>
          <a:p>
            <a:r>
              <a:rPr lang="en-US" sz="1600" dirty="0"/>
              <a:t>Discussion:</a:t>
            </a:r>
          </a:p>
          <a:p>
            <a:r>
              <a:rPr lang="en-US" sz="1600" dirty="0"/>
              <a:t>Result:</a:t>
            </a:r>
          </a:p>
          <a:p>
            <a:endParaRPr lang="en-US" sz="1600" dirty="0"/>
          </a:p>
          <a:p>
            <a:r>
              <a:rPr lang="en-US" sz="1200" b="0" i="1" dirty="0"/>
              <a:t>Reference docs:[</a:t>
            </a:r>
            <a:r>
              <a:rPr lang="en-US" sz="1200" b="0" dirty="0">
                <a:hlinkClick r:id="rId2"/>
              </a:rPr>
              <a:t>11-24/2032r1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F7CB00A-CC16-0ADC-C4B5-9E1353F94F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35</a:t>
            </a:fld>
            <a:endParaRPr lang="en-GB"/>
          </a:p>
        </p:txBody>
      </p:sp>
      <p:sp>
        <p:nvSpPr>
          <p:cNvPr id="5" name="Footer Placeholder 4">
            <a:extLst>
              <a:ext uri="{FF2B5EF4-FFF2-40B4-BE49-F238E27FC236}">
                <a16:creationId xmlns:a16="http://schemas.microsoft.com/office/drawing/2014/main" id="{1AAC74EE-DBF8-BE4B-98E2-75A553D7B7F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E02E9B7-B1FF-ABDB-7B9D-1B32F0F1CB1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97695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146B0-5C50-1A62-6CD3-564E50FFB25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AB4E82-2A98-40CD-201E-5DAFAD622D84}"/>
              </a:ext>
            </a:extLst>
          </p:cNvPr>
          <p:cNvSpPr>
            <a:spLocks noGrp="1"/>
          </p:cNvSpPr>
          <p:nvPr>
            <p:ph type="title"/>
          </p:nvPr>
        </p:nvSpPr>
        <p:spPr/>
        <p:txBody>
          <a:bodyPr/>
          <a:lstStyle/>
          <a:p>
            <a:r>
              <a:rPr lang="en-US" dirty="0">
                <a:solidFill>
                  <a:schemeClr val="tx1"/>
                </a:solidFill>
              </a:rPr>
              <a:t>Motion 222 (PHY-PDT)</a:t>
            </a:r>
          </a:p>
        </p:txBody>
      </p:sp>
      <p:sp>
        <p:nvSpPr>
          <p:cNvPr id="8" name="Content Placeholder 7">
            <a:extLst>
              <a:ext uri="{FF2B5EF4-FFF2-40B4-BE49-F238E27FC236}">
                <a16:creationId xmlns:a16="http://schemas.microsoft.com/office/drawing/2014/main" id="{60210224-B54A-2D4C-798D-AA5C3BB1C9E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11-24/2033r3</a:t>
            </a:r>
            <a:r>
              <a:rPr lang="en-US" sz="1600" dirty="0"/>
              <a:t> to the latest TGbn draft (TGbn D0.1)</a:t>
            </a:r>
          </a:p>
          <a:p>
            <a:endParaRPr lang="en-US" sz="1600" dirty="0"/>
          </a:p>
          <a:p>
            <a:endParaRPr lang="en-US" sz="1600" dirty="0"/>
          </a:p>
          <a:p>
            <a:endParaRPr lang="en-US" sz="1600" dirty="0"/>
          </a:p>
          <a:p>
            <a:r>
              <a:rPr lang="en-US" sz="1600" dirty="0"/>
              <a:t>Move: Dongguk Lim					Second:</a:t>
            </a:r>
          </a:p>
          <a:p>
            <a:r>
              <a:rPr lang="en-US" sz="1600" dirty="0"/>
              <a:t>Discussion:</a:t>
            </a:r>
          </a:p>
          <a:p>
            <a:r>
              <a:rPr lang="en-US" sz="1600" dirty="0"/>
              <a:t>Result:</a:t>
            </a:r>
          </a:p>
          <a:p>
            <a:endParaRPr lang="en-US" sz="1600" dirty="0"/>
          </a:p>
          <a:p>
            <a:r>
              <a:rPr lang="en-US" sz="1200" b="0" i="1" dirty="0"/>
              <a:t>Reference docs:[</a:t>
            </a:r>
            <a:r>
              <a:rPr lang="en-US" sz="1200" b="0" dirty="0">
                <a:hlinkClick r:id="rId2"/>
              </a:rPr>
              <a:t>11-24/2033r3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ABA6B7-130C-956F-CC67-F29687F8BD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36</a:t>
            </a:fld>
            <a:endParaRPr lang="en-GB"/>
          </a:p>
        </p:txBody>
      </p:sp>
      <p:sp>
        <p:nvSpPr>
          <p:cNvPr id="5" name="Footer Placeholder 4">
            <a:extLst>
              <a:ext uri="{FF2B5EF4-FFF2-40B4-BE49-F238E27FC236}">
                <a16:creationId xmlns:a16="http://schemas.microsoft.com/office/drawing/2014/main" id="{ACB2040B-BF10-0714-3244-CA6B7652788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0DAEFDB-13CF-840E-0139-589E53F49CA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63883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1582D-478D-5E62-3110-281DA14E6C2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7E3FDD-1584-F33C-43D8-64492B2699E9}"/>
              </a:ext>
            </a:extLst>
          </p:cNvPr>
          <p:cNvSpPr>
            <a:spLocks noGrp="1"/>
          </p:cNvSpPr>
          <p:nvPr>
            <p:ph type="title"/>
          </p:nvPr>
        </p:nvSpPr>
        <p:spPr/>
        <p:txBody>
          <a:bodyPr/>
          <a:lstStyle/>
          <a:p>
            <a:r>
              <a:rPr lang="en-US" strike="sngStrike" dirty="0">
                <a:solidFill>
                  <a:srgbClr val="FF0000"/>
                </a:solidFill>
              </a:rPr>
              <a:t>Motion 223 (PHY-PDT)</a:t>
            </a:r>
          </a:p>
        </p:txBody>
      </p:sp>
      <p:sp>
        <p:nvSpPr>
          <p:cNvPr id="8" name="Content Placeholder 7">
            <a:extLst>
              <a:ext uri="{FF2B5EF4-FFF2-40B4-BE49-F238E27FC236}">
                <a16:creationId xmlns:a16="http://schemas.microsoft.com/office/drawing/2014/main" id="{BE1B66BB-1BD5-A94A-8F16-61784FB82408}"/>
              </a:ext>
            </a:extLst>
          </p:cNvPr>
          <p:cNvSpPr>
            <a:spLocks noGrp="1"/>
          </p:cNvSpPr>
          <p:nvPr>
            <p:ph idx="1"/>
          </p:nvPr>
        </p:nvSpPr>
        <p:spPr>
          <a:xfrm>
            <a:off x="685800" y="1981200"/>
            <a:ext cx="7770813" cy="4113213"/>
          </a:xfrm>
        </p:spPr>
        <p:txBody>
          <a:bodyPr/>
          <a:lstStyle/>
          <a:p>
            <a:r>
              <a:rPr lang="en-US" sz="1600" strike="sngStrike" dirty="0">
                <a:solidFill>
                  <a:srgbClr val="FF0000"/>
                </a:solidFill>
              </a:rPr>
              <a:t>Move to incorporate the proposed text changes in </a:t>
            </a:r>
            <a:r>
              <a:rPr lang="en-US" sz="1600" strike="sngStrike" dirty="0">
                <a:solidFill>
                  <a:srgbClr val="FF0000"/>
                </a:solidFill>
                <a:hlinkClick r:id="rId2">
                  <a:extLst>
                    <a:ext uri="{A12FA001-AC4F-418D-AE19-62706E023703}">
                      <ahyp:hlinkClr xmlns:ahyp="http://schemas.microsoft.com/office/drawing/2018/hyperlinkcolor" val="tx"/>
                    </a:ext>
                  </a:extLst>
                </a:hlinkClick>
              </a:rPr>
              <a:t>11-24/2023r3</a:t>
            </a:r>
            <a:r>
              <a:rPr lang="en-US" sz="1600" strike="sngStrike" dirty="0">
                <a:solidFill>
                  <a:srgbClr val="FF0000"/>
                </a:solidFill>
              </a:rPr>
              <a:t> to the latest TGbn draft (TGbn D0.1)</a:t>
            </a:r>
          </a:p>
          <a:p>
            <a:endParaRPr lang="en-US" sz="1600" strike="sngStrike" dirty="0">
              <a:solidFill>
                <a:srgbClr val="FF0000"/>
              </a:solidFill>
            </a:endParaRPr>
          </a:p>
          <a:p>
            <a:endParaRPr lang="en-US" sz="1600" strike="sngStrike" dirty="0">
              <a:solidFill>
                <a:srgbClr val="FF0000"/>
              </a:solidFill>
            </a:endParaRPr>
          </a:p>
          <a:p>
            <a:endParaRPr lang="en-US" sz="1600" strike="sngStrike" dirty="0">
              <a:solidFill>
                <a:srgbClr val="FF0000"/>
              </a:solidFill>
            </a:endParaRPr>
          </a:p>
          <a:p>
            <a:r>
              <a:rPr lang="en-US" sz="1600" strike="sngStrike" dirty="0">
                <a:solidFill>
                  <a:srgbClr val="FF0000"/>
                </a:solidFill>
              </a:rPr>
              <a:t>Move: Junghoon Suh					Second:</a:t>
            </a:r>
          </a:p>
          <a:p>
            <a:r>
              <a:rPr lang="en-US" sz="1600" strike="sngStrike" dirty="0">
                <a:solidFill>
                  <a:srgbClr val="FF0000"/>
                </a:solidFill>
              </a:rPr>
              <a:t>Discussion:</a:t>
            </a:r>
          </a:p>
          <a:p>
            <a:r>
              <a:rPr lang="en-US" sz="1600" strike="sngStrike" dirty="0">
                <a:solidFill>
                  <a:srgbClr val="FF0000"/>
                </a:solidFill>
              </a:rPr>
              <a:t>Result:</a:t>
            </a:r>
          </a:p>
          <a:p>
            <a:endParaRPr lang="en-US" sz="1600" strike="sngStrike" dirty="0">
              <a:solidFill>
                <a:srgbClr val="FF0000"/>
              </a:solidFill>
            </a:endParaRPr>
          </a:p>
          <a:p>
            <a:r>
              <a:rPr lang="en-US" sz="1200" b="0" i="1" strike="sngStrike" dirty="0">
                <a:solidFill>
                  <a:srgbClr val="FF0000"/>
                </a:solidFill>
              </a:rPr>
              <a:t>Reference docs:[</a:t>
            </a:r>
            <a:r>
              <a:rPr lang="en-US" sz="1200" b="0" i="1" strike="sngStrike" dirty="0">
                <a:solidFill>
                  <a:srgbClr val="FF0000"/>
                </a:solidFill>
                <a:hlinkClick r:id="rId2">
                  <a:extLst>
                    <a:ext uri="{A12FA001-AC4F-418D-AE19-62706E023703}">
                      <ahyp:hlinkClr xmlns:ahyp="http://schemas.microsoft.com/office/drawing/2018/hyperlinkcolor" val="tx"/>
                    </a:ext>
                  </a:extLst>
                </a:hlinkClick>
              </a:rPr>
              <a:t>11-24/2023r3</a:t>
            </a:r>
            <a:r>
              <a:rPr lang="en-US" sz="1200" b="0" i="1" strike="sngStrike" dirty="0">
                <a:solidFill>
                  <a:srgbClr val="FF0000"/>
                </a:solidFill>
              </a:rPr>
              <a:t>]. SP result: No objection</a:t>
            </a:r>
            <a:r>
              <a:rPr lang="en-US" sz="1200" b="0" i="1" dirty="0"/>
              <a:t>.</a:t>
            </a:r>
          </a:p>
          <a:p>
            <a:r>
              <a:rPr lang="en-US" sz="1600" dirty="0"/>
              <a:t> </a:t>
            </a:r>
            <a:r>
              <a:rPr lang="en-US" sz="1600" dirty="0">
                <a:highlight>
                  <a:srgbClr val="FFFF00"/>
                </a:highlight>
              </a:rPr>
              <a:t> DUPLICATE: Intentionally Left Blank</a:t>
            </a:r>
          </a:p>
          <a:p>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8430527-7222-3CD3-3231-CFFF3F2A10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37</a:t>
            </a:fld>
            <a:endParaRPr lang="en-GB"/>
          </a:p>
        </p:txBody>
      </p:sp>
      <p:sp>
        <p:nvSpPr>
          <p:cNvPr id="5" name="Footer Placeholder 4">
            <a:extLst>
              <a:ext uri="{FF2B5EF4-FFF2-40B4-BE49-F238E27FC236}">
                <a16:creationId xmlns:a16="http://schemas.microsoft.com/office/drawing/2014/main" id="{19AB5A6F-8D80-FFA3-4591-E1447F8916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9EFB302-9498-B45D-DBFD-91FB9AE1F42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4367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89CDC-0374-87CD-A80A-DE7E080DF8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87E37D-B20F-FA3E-1B44-5D36A5D346AC}"/>
              </a:ext>
            </a:extLst>
          </p:cNvPr>
          <p:cNvSpPr>
            <a:spLocks noGrp="1"/>
          </p:cNvSpPr>
          <p:nvPr>
            <p:ph type="title"/>
          </p:nvPr>
        </p:nvSpPr>
        <p:spPr/>
        <p:txBody>
          <a:bodyPr/>
          <a:lstStyle/>
          <a:p>
            <a:r>
              <a:rPr lang="en-US" dirty="0">
                <a:solidFill>
                  <a:schemeClr val="tx1"/>
                </a:solidFill>
              </a:rPr>
              <a:t>Motion 224 (PHY-PDT)</a:t>
            </a:r>
          </a:p>
        </p:txBody>
      </p:sp>
      <p:sp>
        <p:nvSpPr>
          <p:cNvPr id="8" name="Content Placeholder 7">
            <a:extLst>
              <a:ext uri="{FF2B5EF4-FFF2-40B4-BE49-F238E27FC236}">
                <a16:creationId xmlns:a16="http://schemas.microsoft.com/office/drawing/2014/main" id="{54A1AE55-F1A2-8F06-DFAD-D061A9B7225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11-24/2023r3</a:t>
            </a:r>
            <a:r>
              <a:rPr lang="en-US" sz="1600" dirty="0"/>
              <a:t> to the latest TGbn draft (TGbn D0.1)</a:t>
            </a:r>
          </a:p>
          <a:p>
            <a:endParaRPr lang="en-US" sz="1600" dirty="0"/>
          </a:p>
          <a:p>
            <a:endParaRPr lang="en-US" sz="1600" dirty="0"/>
          </a:p>
          <a:p>
            <a:endParaRPr lang="en-US" sz="1600" dirty="0"/>
          </a:p>
          <a:p>
            <a:r>
              <a:rPr lang="en-US" sz="1600" dirty="0"/>
              <a:t>Move: Junghoon Suh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11-24/2023r3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87CE876-675A-07BF-9703-6AE620AD59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5BF770B6-EB99-83F2-5272-2ADA3AD918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4C53EF2-8483-BC53-EAA5-1B54B57A8FA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62021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F5306-1390-E61A-7375-4161A4424E3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3DFE7A2-EB6B-8C64-B2C8-0CFD46EF0019}"/>
              </a:ext>
            </a:extLst>
          </p:cNvPr>
          <p:cNvSpPr>
            <a:spLocks noGrp="1"/>
          </p:cNvSpPr>
          <p:nvPr>
            <p:ph type="title"/>
          </p:nvPr>
        </p:nvSpPr>
        <p:spPr/>
        <p:txBody>
          <a:bodyPr/>
          <a:lstStyle/>
          <a:p>
            <a:r>
              <a:rPr lang="en-US" dirty="0">
                <a:solidFill>
                  <a:schemeClr val="tx1"/>
                </a:solidFill>
              </a:rPr>
              <a:t>Motion 225 (PHY-PDT)</a:t>
            </a:r>
          </a:p>
        </p:txBody>
      </p:sp>
      <p:sp>
        <p:nvSpPr>
          <p:cNvPr id="8" name="Content Placeholder 7">
            <a:extLst>
              <a:ext uri="{FF2B5EF4-FFF2-40B4-BE49-F238E27FC236}">
                <a16:creationId xmlns:a16="http://schemas.microsoft.com/office/drawing/2014/main" id="{BDC601DF-FFF2-D345-64C6-7DF6F97C3B3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11-24/2034r1</a:t>
            </a:r>
            <a:r>
              <a:rPr lang="en-US" sz="1600" dirty="0"/>
              <a:t> to the latest TGbn draft (TGbn D0.1)</a:t>
            </a:r>
          </a:p>
          <a:p>
            <a:endParaRPr lang="en-US" sz="1600" dirty="0"/>
          </a:p>
          <a:p>
            <a:endParaRPr lang="en-US" sz="1600" dirty="0"/>
          </a:p>
          <a:p>
            <a:endParaRPr lang="en-US" sz="1600" dirty="0"/>
          </a:p>
          <a:p>
            <a:r>
              <a:rPr lang="en-US" sz="1600" dirty="0"/>
              <a:t>Move: Chenchen LIU				Second:</a:t>
            </a:r>
          </a:p>
          <a:p>
            <a:r>
              <a:rPr lang="en-US" sz="1600" dirty="0"/>
              <a:t>Discussion:</a:t>
            </a:r>
          </a:p>
          <a:p>
            <a:r>
              <a:rPr lang="en-US" sz="1600" dirty="0"/>
              <a:t>Result:</a:t>
            </a:r>
          </a:p>
          <a:p>
            <a:endParaRPr lang="en-US" sz="1600" dirty="0"/>
          </a:p>
          <a:p>
            <a:r>
              <a:rPr lang="en-US" sz="1200" b="0" i="1" dirty="0"/>
              <a:t>Reference docs:[</a:t>
            </a:r>
            <a:r>
              <a:rPr lang="en-US" sz="1200" b="0" dirty="0">
                <a:hlinkClick r:id="rId2"/>
              </a:rPr>
              <a:t>11-24/2034r1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163CFD-B374-85AD-78B4-ACB4642598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39</a:t>
            </a:fld>
            <a:endParaRPr lang="en-GB"/>
          </a:p>
        </p:txBody>
      </p:sp>
      <p:sp>
        <p:nvSpPr>
          <p:cNvPr id="5" name="Footer Placeholder 4">
            <a:extLst>
              <a:ext uri="{FF2B5EF4-FFF2-40B4-BE49-F238E27FC236}">
                <a16:creationId xmlns:a16="http://schemas.microsoft.com/office/drawing/2014/main" id="{897DEA0F-18BB-D148-FFBF-3BE05C34020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0DF430-83D0-417B-7541-232A0A2EE5C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66682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6F3F1329-E1F3-6F1A-672F-43368778D576}"/>
              </a:ext>
            </a:extLst>
          </p:cNvPr>
          <p:cNvSpPr>
            <a:spLocks noGrp="1"/>
          </p:cNvSpPr>
          <p:nvPr>
            <p:ph type="title"/>
          </p:nvPr>
        </p:nvSpPr>
        <p:spPr/>
        <p:txBody>
          <a:bodyPr/>
          <a:lstStyle/>
          <a:p>
            <a:r>
              <a:rPr lang="en-US" dirty="0">
                <a:solidFill>
                  <a:schemeClr val="tx1"/>
                </a:solidFill>
              </a:rPr>
              <a:t>Motion 190 (PHY)</a:t>
            </a:r>
          </a:p>
        </p:txBody>
      </p:sp>
      <p:sp>
        <p:nvSpPr>
          <p:cNvPr id="8" name="Content Placeholder 7">
            <a:extLst>
              <a:ext uri="{FF2B5EF4-FFF2-40B4-BE49-F238E27FC236}">
                <a16:creationId xmlns:a16="http://schemas.microsoft.com/office/drawing/2014/main" id="{A8B7D678-AC79-FF33-8544-08F08C88613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The MCS field in the User field of UHR-SIG field consists of 5 bits.</a:t>
            </a:r>
          </a:p>
          <a:p>
            <a:pPr lvl="1">
              <a:buFont typeface="Arial" panose="020B0604020202020204" pitchFamily="34" charset="0"/>
              <a:buChar char="•"/>
            </a:pPr>
            <a:r>
              <a:rPr lang="en-US" sz="1400" dirty="0"/>
              <a:t>The B11 ~ B15 of the UHR-SIG field is assigned for the MCS field</a:t>
            </a:r>
          </a:p>
          <a:p>
            <a:pPr lvl="1">
              <a:buFont typeface="Arial" panose="020B0604020202020204" pitchFamily="34" charset="0"/>
              <a:buChar char="•"/>
            </a:pPr>
            <a:r>
              <a:rPr lang="en-US" sz="1400" dirty="0"/>
              <a:t>The configuration of MCS field is TBD.</a:t>
            </a:r>
          </a:p>
          <a:p>
            <a:endParaRPr lang="en-US" sz="1600" dirty="0"/>
          </a:p>
          <a:p>
            <a:endParaRPr lang="en-US" sz="1600" dirty="0"/>
          </a:p>
          <a:p>
            <a:endParaRPr lang="en-US" sz="1600" dirty="0"/>
          </a:p>
          <a:p>
            <a:endParaRPr lang="en-US" sz="1600" dirty="0"/>
          </a:p>
          <a:p>
            <a:r>
              <a:rPr lang="en-US" sz="1600" dirty="0"/>
              <a:t>Move: Dongguk Lim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8F8673-1E39-CB38-BBE0-59BA146665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99A1BB9-626B-25C2-BE50-CD59011164F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9DDADA5-6AF0-FC6B-186D-591CC76696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887599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9B137-A8DE-1EC4-6134-F480528D1C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5D92112-F91D-DCC7-601E-BE67A72D92B9}"/>
              </a:ext>
            </a:extLst>
          </p:cNvPr>
          <p:cNvSpPr>
            <a:spLocks noGrp="1"/>
          </p:cNvSpPr>
          <p:nvPr>
            <p:ph type="title"/>
          </p:nvPr>
        </p:nvSpPr>
        <p:spPr/>
        <p:txBody>
          <a:bodyPr/>
          <a:lstStyle/>
          <a:p>
            <a:r>
              <a:rPr lang="en-US" dirty="0">
                <a:solidFill>
                  <a:schemeClr val="tx1"/>
                </a:solidFill>
              </a:rPr>
              <a:t>Motion 226 (PHY-PDT)</a:t>
            </a:r>
          </a:p>
        </p:txBody>
      </p:sp>
      <p:sp>
        <p:nvSpPr>
          <p:cNvPr id="8" name="Content Placeholder 7">
            <a:extLst>
              <a:ext uri="{FF2B5EF4-FFF2-40B4-BE49-F238E27FC236}">
                <a16:creationId xmlns:a16="http://schemas.microsoft.com/office/drawing/2014/main" id="{15ED5746-A74C-C210-13FE-6773DCD56D8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11-24/2135r0</a:t>
            </a:r>
            <a:r>
              <a:rPr lang="en-US" sz="1600" dirty="0"/>
              <a:t> to the latest TGbn draft (TGbn D0.1)</a:t>
            </a:r>
          </a:p>
          <a:p>
            <a:endParaRPr lang="en-US" sz="1600" dirty="0"/>
          </a:p>
          <a:p>
            <a:endParaRPr lang="en-US" sz="1600" dirty="0"/>
          </a:p>
          <a:p>
            <a:endParaRPr lang="en-US" sz="1600" dirty="0"/>
          </a:p>
          <a:p>
            <a:r>
              <a:rPr lang="en-US" sz="1600" dirty="0"/>
              <a:t>Move: Bo Gong				Second:</a:t>
            </a:r>
          </a:p>
          <a:p>
            <a:r>
              <a:rPr lang="en-US" sz="1600" dirty="0"/>
              <a:t>Discussion:</a:t>
            </a:r>
          </a:p>
          <a:p>
            <a:r>
              <a:rPr lang="en-US" sz="1600" dirty="0"/>
              <a:t>Result:</a:t>
            </a:r>
          </a:p>
          <a:p>
            <a:endParaRPr lang="en-US" sz="1600" dirty="0"/>
          </a:p>
          <a:p>
            <a:r>
              <a:rPr lang="en-US" sz="1200" b="0" i="1" dirty="0"/>
              <a:t>Reference docs:[</a:t>
            </a:r>
            <a:r>
              <a:rPr lang="en-US" sz="1200" b="0" dirty="0">
                <a:hlinkClick r:id="rId2"/>
              </a:rPr>
              <a:t>11-24/2135r0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11470C2-0292-E897-9533-DE988B72BE3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40</a:t>
            </a:fld>
            <a:endParaRPr lang="en-GB"/>
          </a:p>
        </p:txBody>
      </p:sp>
      <p:sp>
        <p:nvSpPr>
          <p:cNvPr id="5" name="Footer Placeholder 4">
            <a:extLst>
              <a:ext uri="{FF2B5EF4-FFF2-40B4-BE49-F238E27FC236}">
                <a16:creationId xmlns:a16="http://schemas.microsoft.com/office/drawing/2014/main" id="{AE748061-F4CF-FFF9-8101-8352C569C8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8338BFB-354D-9A0E-830E-76C5487BD6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94957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37BF15-11FC-5E59-48C6-86BA4D78957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033DB2D-CB07-2BAF-1575-F744514E4976}"/>
              </a:ext>
            </a:extLst>
          </p:cNvPr>
          <p:cNvSpPr>
            <a:spLocks noGrp="1"/>
          </p:cNvSpPr>
          <p:nvPr>
            <p:ph type="title"/>
          </p:nvPr>
        </p:nvSpPr>
        <p:spPr/>
        <p:txBody>
          <a:bodyPr/>
          <a:lstStyle/>
          <a:p>
            <a:r>
              <a:rPr lang="en-US" dirty="0">
                <a:solidFill>
                  <a:schemeClr val="tx1"/>
                </a:solidFill>
              </a:rPr>
              <a:t>Motion 227 (PHY-PDT)</a:t>
            </a:r>
          </a:p>
        </p:txBody>
      </p:sp>
      <p:sp>
        <p:nvSpPr>
          <p:cNvPr id="8" name="Content Placeholder 7">
            <a:extLst>
              <a:ext uri="{FF2B5EF4-FFF2-40B4-BE49-F238E27FC236}">
                <a16:creationId xmlns:a16="http://schemas.microsoft.com/office/drawing/2014/main" id="{D967EF68-59A5-0F7E-0EA5-DC6041DA1F4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11-24/2009r6</a:t>
            </a:r>
            <a:r>
              <a:rPr lang="en-US" sz="1600" dirty="0"/>
              <a:t> to the latest TGbn draft (TGbn D0.1)</a:t>
            </a:r>
          </a:p>
          <a:p>
            <a:endParaRPr lang="en-US" sz="1600" dirty="0"/>
          </a:p>
          <a:p>
            <a:endParaRPr lang="en-US" sz="1600" dirty="0"/>
          </a:p>
          <a:p>
            <a:endParaRPr lang="en-US" sz="1600" dirty="0"/>
          </a:p>
          <a:p>
            <a:r>
              <a:rPr lang="en-US" sz="1600" dirty="0"/>
              <a:t>Move: Mengshi Hu				Second:</a:t>
            </a:r>
          </a:p>
          <a:p>
            <a:r>
              <a:rPr lang="en-US" sz="1600" dirty="0"/>
              <a:t>Discussion:</a:t>
            </a:r>
          </a:p>
          <a:p>
            <a:r>
              <a:rPr lang="en-US" sz="1600" dirty="0"/>
              <a:t>Result:</a:t>
            </a:r>
          </a:p>
          <a:p>
            <a:endParaRPr lang="en-US" sz="1600" dirty="0"/>
          </a:p>
          <a:p>
            <a:r>
              <a:rPr lang="en-US" sz="1200" b="0" i="1" dirty="0"/>
              <a:t>Reference docs:[</a:t>
            </a:r>
            <a:r>
              <a:rPr lang="en-US" sz="1200" b="0" dirty="0">
                <a:hlinkClick r:id="rId2"/>
              </a:rPr>
              <a:t>11-24/2009r6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F456672-4EFB-BD4D-BDC0-21F1366EA9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8D2908DA-2C96-D7E4-94F8-DBFB65E049C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8B1136-2266-94DD-75EE-B60F0F57A9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356113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D662F-0651-65C3-5901-56B89BCB0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1AD9A4-D196-5BE3-C406-83A2138A6AF6}"/>
              </a:ext>
            </a:extLst>
          </p:cNvPr>
          <p:cNvSpPr>
            <a:spLocks noGrp="1"/>
          </p:cNvSpPr>
          <p:nvPr>
            <p:ph type="title"/>
          </p:nvPr>
        </p:nvSpPr>
        <p:spPr/>
        <p:txBody>
          <a:bodyPr/>
          <a:lstStyle/>
          <a:p>
            <a:r>
              <a:rPr lang="en-US" dirty="0">
                <a:solidFill>
                  <a:schemeClr val="tx1"/>
                </a:solidFill>
              </a:rPr>
              <a:t>Motion 228 (PHY-PDT)</a:t>
            </a:r>
          </a:p>
        </p:txBody>
      </p:sp>
      <p:sp>
        <p:nvSpPr>
          <p:cNvPr id="8" name="Content Placeholder 7">
            <a:extLst>
              <a:ext uri="{FF2B5EF4-FFF2-40B4-BE49-F238E27FC236}">
                <a16:creationId xmlns:a16="http://schemas.microsoft.com/office/drawing/2014/main" id="{ECB5F67F-2152-6EFB-E988-AF5876D13EA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11-24/2027r1</a:t>
            </a:r>
            <a:r>
              <a:rPr lang="en-US" sz="1600" dirty="0"/>
              <a:t> to the latest TGbn draft (TGbn D0.1)</a:t>
            </a:r>
          </a:p>
          <a:p>
            <a:endParaRPr lang="en-US" sz="1600" dirty="0"/>
          </a:p>
          <a:p>
            <a:endParaRPr lang="en-US" sz="1600" dirty="0"/>
          </a:p>
          <a:p>
            <a:endParaRPr lang="en-US" sz="1600" dirty="0"/>
          </a:p>
          <a:p>
            <a:r>
              <a:rPr lang="en-US" sz="1600" dirty="0"/>
              <a:t>Move: Bo Sun/Bin Tian				Second:</a:t>
            </a:r>
          </a:p>
          <a:p>
            <a:r>
              <a:rPr lang="en-US" sz="1600" dirty="0"/>
              <a:t>Discussion:</a:t>
            </a:r>
          </a:p>
          <a:p>
            <a:r>
              <a:rPr lang="en-US" sz="1600" dirty="0"/>
              <a:t>Result:</a:t>
            </a:r>
          </a:p>
          <a:p>
            <a:endParaRPr lang="en-US" sz="1600" dirty="0"/>
          </a:p>
          <a:p>
            <a:r>
              <a:rPr lang="en-US" sz="1200" b="0" i="1" dirty="0"/>
              <a:t>Reference docs:[</a:t>
            </a:r>
            <a:r>
              <a:rPr lang="en-US" sz="1200" b="0" dirty="0">
                <a:hlinkClick r:id="rId2"/>
              </a:rPr>
              <a:t>11-24/2027r1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4DF71AF-5EAC-45D9-1B99-60B56E24E0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42</a:t>
            </a:fld>
            <a:endParaRPr lang="en-GB"/>
          </a:p>
        </p:txBody>
      </p:sp>
      <p:sp>
        <p:nvSpPr>
          <p:cNvPr id="5" name="Footer Placeholder 4">
            <a:extLst>
              <a:ext uri="{FF2B5EF4-FFF2-40B4-BE49-F238E27FC236}">
                <a16:creationId xmlns:a16="http://schemas.microsoft.com/office/drawing/2014/main" id="{E15E1202-6F9A-B019-B96D-90D9C7E626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6461C9-1EDA-54D7-71E2-81E6D994C3A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65550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A6529-A1AE-86EA-439E-3E8D8B87C6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5B30566-EEEA-123B-DE2D-F1DA743E1543}"/>
              </a:ext>
            </a:extLst>
          </p:cNvPr>
          <p:cNvSpPr>
            <a:spLocks noGrp="1"/>
          </p:cNvSpPr>
          <p:nvPr>
            <p:ph type="title"/>
          </p:nvPr>
        </p:nvSpPr>
        <p:spPr/>
        <p:txBody>
          <a:bodyPr/>
          <a:lstStyle/>
          <a:p>
            <a:r>
              <a:rPr lang="en-US" dirty="0">
                <a:solidFill>
                  <a:schemeClr val="tx1"/>
                </a:solidFill>
              </a:rPr>
              <a:t>Motion 229 (MAC-PDT)</a:t>
            </a:r>
          </a:p>
        </p:txBody>
      </p:sp>
      <p:sp>
        <p:nvSpPr>
          <p:cNvPr id="8" name="Content Placeholder 7">
            <a:extLst>
              <a:ext uri="{FF2B5EF4-FFF2-40B4-BE49-F238E27FC236}">
                <a16:creationId xmlns:a16="http://schemas.microsoft.com/office/drawing/2014/main" id="{5CE0BC99-EA5A-760D-DB70-DA40A3B461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11-24/2049r6</a:t>
            </a:r>
            <a:r>
              <a:rPr lang="en-US" sz="1600" dirty="0"/>
              <a:t> to the latest TGbn draft (TGbn D0.1)</a:t>
            </a:r>
          </a:p>
          <a:p>
            <a:endParaRPr lang="en-US" sz="1600" dirty="0"/>
          </a:p>
          <a:p>
            <a:endParaRPr lang="en-US" sz="1600" dirty="0"/>
          </a:p>
          <a:p>
            <a:endParaRPr lang="en-US" sz="1600" dirty="0"/>
          </a:p>
          <a:p>
            <a:r>
              <a:rPr lang="en-US" sz="1600" dirty="0"/>
              <a:t>Move: Arik Klein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11-24/2049r6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4E7EE4-09FC-0510-7910-CBC1EC9353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D3F24C24-3632-8015-F3C0-540F4F7832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55194C-C25C-9B82-BDDE-0F4CE22B662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511014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71974-352E-EC22-F098-EFFA9FCE4C8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8EAE84F-E413-F75F-04DA-1A468A866265}"/>
              </a:ext>
            </a:extLst>
          </p:cNvPr>
          <p:cNvSpPr>
            <a:spLocks noGrp="1"/>
          </p:cNvSpPr>
          <p:nvPr>
            <p:ph type="title"/>
          </p:nvPr>
        </p:nvSpPr>
        <p:spPr/>
        <p:txBody>
          <a:bodyPr/>
          <a:lstStyle/>
          <a:p>
            <a:r>
              <a:rPr lang="en-US" dirty="0">
                <a:solidFill>
                  <a:schemeClr val="tx1"/>
                </a:solidFill>
              </a:rPr>
              <a:t>Motion 230 (MAC-PDT)</a:t>
            </a:r>
          </a:p>
        </p:txBody>
      </p:sp>
      <p:sp>
        <p:nvSpPr>
          <p:cNvPr id="8" name="Content Placeholder 7">
            <a:extLst>
              <a:ext uri="{FF2B5EF4-FFF2-40B4-BE49-F238E27FC236}">
                <a16:creationId xmlns:a16="http://schemas.microsoft.com/office/drawing/2014/main" id="{C2C4B4D5-2F8D-8387-082E-C9F10DF69F6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11-24/1762r23</a:t>
            </a:r>
            <a:r>
              <a:rPr lang="en-US" sz="1600" dirty="0"/>
              <a:t> to the latest TGbn draft (TGbn D0.1)</a:t>
            </a:r>
          </a:p>
          <a:p>
            <a:endParaRPr lang="en-US" sz="1600" dirty="0"/>
          </a:p>
          <a:p>
            <a:endParaRPr lang="en-US" sz="1600" dirty="0"/>
          </a:p>
          <a:p>
            <a:endParaRPr lang="en-US" sz="1600" dirty="0"/>
          </a:p>
          <a:p>
            <a:r>
              <a:rPr lang="en-US" sz="1600" dirty="0"/>
              <a:t>Move: Matthew Fischer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11-24/1762r23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B078C4B-A193-44E4-DD64-840115D3CC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44</a:t>
            </a:fld>
            <a:endParaRPr lang="en-GB"/>
          </a:p>
        </p:txBody>
      </p:sp>
      <p:sp>
        <p:nvSpPr>
          <p:cNvPr id="5" name="Footer Placeholder 4">
            <a:extLst>
              <a:ext uri="{FF2B5EF4-FFF2-40B4-BE49-F238E27FC236}">
                <a16:creationId xmlns:a16="http://schemas.microsoft.com/office/drawing/2014/main" id="{1C40C2AF-62EA-6E0F-91AC-A73E7FC068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21106F5-535A-F8C9-9D22-9C3DBA2E677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713824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42230-6643-C6F7-41FF-E35C30811BB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E2579F-F46A-09C1-73E8-463F9B696D2C}"/>
              </a:ext>
            </a:extLst>
          </p:cNvPr>
          <p:cNvSpPr>
            <a:spLocks noGrp="1"/>
          </p:cNvSpPr>
          <p:nvPr>
            <p:ph type="title"/>
          </p:nvPr>
        </p:nvSpPr>
        <p:spPr/>
        <p:txBody>
          <a:bodyPr/>
          <a:lstStyle/>
          <a:p>
            <a:r>
              <a:rPr lang="en-US" dirty="0">
                <a:solidFill>
                  <a:schemeClr val="tx1"/>
                </a:solidFill>
              </a:rPr>
              <a:t>Motion 231 (PHY-PDT)</a:t>
            </a:r>
          </a:p>
        </p:txBody>
      </p:sp>
      <p:sp>
        <p:nvSpPr>
          <p:cNvPr id="8" name="Content Placeholder 7">
            <a:extLst>
              <a:ext uri="{FF2B5EF4-FFF2-40B4-BE49-F238E27FC236}">
                <a16:creationId xmlns:a16="http://schemas.microsoft.com/office/drawing/2014/main" id="{CC25EA0D-0908-6C0C-9B99-914BF7A8898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11-24/2005r1</a:t>
            </a:r>
            <a:r>
              <a:rPr lang="en-US" sz="1600" dirty="0"/>
              <a:t> to the latest TGbn draft (TGbn D0.1)</a:t>
            </a:r>
          </a:p>
          <a:p>
            <a:endParaRPr lang="en-US" sz="1600" dirty="0"/>
          </a:p>
          <a:p>
            <a:endParaRPr lang="en-US" sz="1600" dirty="0"/>
          </a:p>
          <a:p>
            <a:endParaRPr lang="en-US" sz="1600" dirty="0"/>
          </a:p>
          <a:p>
            <a:r>
              <a:rPr lang="en-US" sz="1600" dirty="0"/>
              <a:t>Move: Eugene Baik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11-24/2005r1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0661135-AB26-5658-0BCA-C8DA9F7D25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4B0F43AE-957F-C4D2-8879-8FAC2A39BA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7603978-43DC-9835-9D0F-504F33B4338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00940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14F4B-7118-FE27-FDF7-CCB549237B5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AC162-D9B1-A998-A1DD-6328EF0EBD06}"/>
              </a:ext>
            </a:extLst>
          </p:cNvPr>
          <p:cNvSpPr>
            <a:spLocks noGrp="1"/>
          </p:cNvSpPr>
          <p:nvPr>
            <p:ph type="title"/>
          </p:nvPr>
        </p:nvSpPr>
        <p:spPr/>
        <p:txBody>
          <a:bodyPr/>
          <a:lstStyle/>
          <a:p>
            <a:r>
              <a:rPr lang="en-US" dirty="0">
                <a:solidFill>
                  <a:schemeClr val="tx1"/>
                </a:solidFill>
              </a:rPr>
              <a:t>Motion 232 (PHY-PDT)</a:t>
            </a:r>
          </a:p>
        </p:txBody>
      </p:sp>
      <p:sp>
        <p:nvSpPr>
          <p:cNvPr id="8" name="Content Placeholder 7">
            <a:extLst>
              <a:ext uri="{FF2B5EF4-FFF2-40B4-BE49-F238E27FC236}">
                <a16:creationId xmlns:a16="http://schemas.microsoft.com/office/drawing/2014/main" id="{67BAAFEE-6D32-26FD-0F72-93CC85134E3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11-24/2006r2</a:t>
            </a:r>
            <a:r>
              <a:rPr lang="en-US" sz="1600" dirty="0"/>
              <a:t> to the latest TGbn draft (TGbn D0.1)</a:t>
            </a:r>
          </a:p>
          <a:p>
            <a:endParaRPr lang="en-US" sz="1600" dirty="0"/>
          </a:p>
          <a:p>
            <a:endParaRPr lang="en-US" sz="1600" dirty="0"/>
          </a:p>
          <a:p>
            <a:endParaRPr lang="en-US" sz="1600" dirty="0"/>
          </a:p>
          <a:p>
            <a:r>
              <a:rPr lang="en-US" sz="1600" dirty="0"/>
              <a:t>Move: Eugene Baik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11-24/2006r2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3FE9724-86AE-DB0F-BBDD-63A947AA359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46</a:t>
            </a:fld>
            <a:endParaRPr lang="en-GB"/>
          </a:p>
        </p:txBody>
      </p:sp>
      <p:sp>
        <p:nvSpPr>
          <p:cNvPr id="5" name="Footer Placeholder 4">
            <a:extLst>
              <a:ext uri="{FF2B5EF4-FFF2-40B4-BE49-F238E27FC236}">
                <a16:creationId xmlns:a16="http://schemas.microsoft.com/office/drawing/2014/main" id="{220AA27E-B05D-DB55-5A8C-CA13B35CB5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1ADFA9-0904-70E5-9935-12C877C3501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182912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33B67-CF5A-121C-28E7-3035124DC0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ACF641-400A-8C24-FB7A-B0AC017FB872}"/>
              </a:ext>
            </a:extLst>
          </p:cNvPr>
          <p:cNvSpPr>
            <a:spLocks noGrp="1"/>
          </p:cNvSpPr>
          <p:nvPr>
            <p:ph type="title"/>
          </p:nvPr>
        </p:nvSpPr>
        <p:spPr/>
        <p:txBody>
          <a:bodyPr/>
          <a:lstStyle/>
          <a:p>
            <a:r>
              <a:rPr lang="en-US" dirty="0">
                <a:solidFill>
                  <a:schemeClr val="tx1"/>
                </a:solidFill>
              </a:rPr>
              <a:t>Motion 233 (MAC-PDT)</a:t>
            </a:r>
          </a:p>
        </p:txBody>
      </p:sp>
      <p:sp>
        <p:nvSpPr>
          <p:cNvPr id="8" name="Content Placeholder 7">
            <a:extLst>
              <a:ext uri="{FF2B5EF4-FFF2-40B4-BE49-F238E27FC236}">
                <a16:creationId xmlns:a16="http://schemas.microsoft.com/office/drawing/2014/main" id="{24749880-7ED1-1BC4-EE73-23476DA268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11-24/2016r3</a:t>
            </a:r>
            <a:r>
              <a:rPr lang="en-US" sz="1600" dirty="0"/>
              <a:t> to the latest TGbn draft (TGbn D0.1)</a:t>
            </a:r>
          </a:p>
          <a:p>
            <a:endParaRPr lang="en-US" sz="1600" dirty="0"/>
          </a:p>
          <a:p>
            <a:endParaRPr lang="en-US" sz="1600" dirty="0"/>
          </a:p>
          <a:p>
            <a:endParaRPr lang="en-US" sz="1600" dirty="0"/>
          </a:p>
          <a:p>
            <a:r>
              <a:rPr lang="en-US" sz="1600" dirty="0"/>
              <a:t>Move: Liwen Chu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11-24/2016r3</a:t>
            </a:r>
            <a:r>
              <a:rPr lang="en-US" sz="1200" b="0" i="1" dirty="0"/>
              <a:t>]. SP result: 124Y, 27N, 55A.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EFE365-AC2D-DEE1-FE86-F2AA4DB15E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47</a:t>
            </a:fld>
            <a:endParaRPr lang="en-GB"/>
          </a:p>
        </p:txBody>
      </p:sp>
      <p:sp>
        <p:nvSpPr>
          <p:cNvPr id="5" name="Footer Placeholder 4">
            <a:extLst>
              <a:ext uri="{FF2B5EF4-FFF2-40B4-BE49-F238E27FC236}">
                <a16:creationId xmlns:a16="http://schemas.microsoft.com/office/drawing/2014/main" id="{E16EBDC2-4147-8E50-1821-C75AEB59F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CE3B725-0288-5F19-76EB-CEEEEEF07B4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33455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E9C97-EC91-4C68-61F0-933DEE8C50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064876-DB31-BD17-D7E7-1B86328038C4}"/>
              </a:ext>
            </a:extLst>
          </p:cNvPr>
          <p:cNvSpPr>
            <a:spLocks noGrp="1"/>
          </p:cNvSpPr>
          <p:nvPr>
            <p:ph type="title"/>
          </p:nvPr>
        </p:nvSpPr>
        <p:spPr/>
        <p:txBody>
          <a:bodyPr/>
          <a:lstStyle/>
          <a:p>
            <a:r>
              <a:rPr lang="en-US" dirty="0">
                <a:solidFill>
                  <a:schemeClr val="tx1"/>
                </a:solidFill>
              </a:rPr>
              <a:t>Motion 234 (MAC-PDT)</a:t>
            </a:r>
          </a:p>
        </p:txBody>
      </p:sp>
      <p:sp>
        <p:nvSpPr>
          <p:cNvPr id="8" name="Content Placeholder 7">
            <a:extLst>
              <a:ext uri="{FF2B5EF4-FFF2-40B4-BE49-F238E27FC236}">
                <a16:creationId xmlns:a16="http://schemas.microsoft.com/office/drawing/2014/main" id="{61D67EAA-824E-5C34-BE9B-074174F605D2}"/>
              </a:ext>
            </a:extLst>
          </p:cNvPr>
          <p:cNvSpPr>
            <a:spLocks noGrp="1"/>
          </p:cNvSpPr>
          <p:nvPr>
            <p:ph idx="1"/>
          </p:nvPr>
        </p:nvSpPr>
        <p:spPr>
          <a:xfrm>
            <a:off x="685800" y="1981200"/>
            <a:ext cx="7770813" cy="4113213"/>
          </a:xfrm>
        </p:spPr>
        <p:txBody>
          <a:bodyPr/>
          <a:lstStyle/>
          <a:p>
            <a:r>
              <a:rPr lang="en-US" sz="1600" strike="sngStrike" dirty="0">
                <a:solidFill>
                  <a:srgbClr val="FF0000"/>
                </a:solidFill>
              </a:rPr>
              <a:t>Move to incorporate the proposed text changes in </a:t>
            </a:r>
            <a:r>
              <a:rPr lang="en-US" sz="1600" strike="sngStrike" dirty="0">
                <a:solidFill>
                  <a:srgbClr val="FF0000"/>
                </a:solidFill>
                <a:hlinkClick r:id="rId2">
                  <a:extLst>
                    <a:ext uri="{A12FA001-AC4F-418D-AE19-62706E023703}">
                      <ahyp:hlinkClr xmlns:ahyp="http://schemas.microsoft.com/office/drawing/2018/hyperlinkcolor" val="tx"/>
                    </a:ext>
                  </a:extLst>
                </a:hlinkClick>
              </a:rPr>
              <a:t>11-24/2016r3</a:t>
            </a:r>
            <a:r>
              <a:rPr lang="en-US" sz="1600" strike="sngStrike" dirty="0">
                <a:solidFill>
                  <a:srgbClr val="FF0000"/>
                </a:solidFill>
              </a:rPr>
              <a:t> to the latest TGbn draft (TGbn D0.1)</a:t>
            </a:r>
          </a:p>
          <a:p>
            <a:endParaRPr lang="en-US" sz="1600" strike="sngStrike" dirty="0">
              <a:solidFill>
                <a:srgbClr val="FF0000"/>
              </a:solidFill>
            </a:endParaRPr>
          </a:p>
          <a:p>
            <a:endParaRPr lang="en-US" sz="1600" strike="sngStrike" dirty="0">
              <a:solidFill>
                <a:srgbClr val="FF0000"/>
              </a:solidFill>
            </a:endParaRPr>
          </a:p>
          <a:p>
            <a:endParaRPr lang="en-US" sz="1600" strike="sngStrike" dirty="0">
              <a:solidFill>
                <a:srgbClr val="FF0000"/>
              </a:solidFill>
            </a:endParaRPr>
          </a:p>
          <a:p>
            <a:r>
              <a:rPr lang="en-US" sz="1600" strike="sngStrike" dirty="0">
                <a:solidFill>
                  <a:srgbClr val="FF0000"/>
                </a:solidFill>
              </a:rPr>
              <a:t>Move: Liwen Chu				Second:</a:t>
            </a:r>
          </a:p>
          <a:p>
            <a:r>
              <a:rPr lang="en-US" sz="1600" strike="sngStrike" dirty="0">
                <a:solidFill>
                  <a:srgbClr val="FF0000"/>
                </a:solidFill>
              </a:rPr>
              <a:t>Discussion:</a:t>
            </a:r>
          </a:p>
          <a:p>
            <a:r>
              <a:rPr lang="en-US" sz="1600" strike="sngStrike" dirty="0">
                <a:solidFill>
                  <a:srgbClr val="FF0000"/>
                </a:solidFill>
              </a:rPr>
              <a:t>Result:</a:t>
            </a:r>
          </a:p>
          <a:p>
            <a:endParaRPr lang="en-US" sz="1600" strike="sngStrike" dirty="0">
              <a:solidFill>
                <a:srgbClr val="FF0000"/>
              </a:solidFill>
            </a:endParaRPr>
          </a:p>
          <a:p>
            <a:r>
              <a:rPr lang="en-US" sz="1200" b="0" i="1" strike="sngStrike" dirty="0">
                <a:solidFill>
                  <a:srgbClr val="FF0000"/>
                </a:solidFill>
              </a:rPr>
              <a:t>Reference docs:[</a:t>
            </a:r>
            <a:r>
              <a:rPr lang="en-US" sz="1200" strike="sngStrike" dirty="0">
                <a:solidFill>
                  <a:srgbClr val="FF0000"/>
                </a:solidFill>
                <a:hlinkClick r:id="rId2">
                  <a:extLst>
                    <a:ext uri="{A12FA001-AC4F-418D-AE19-62706E023703}">
                      <ahyp:hlinkClr xmlns:ahyp="http://schemas.microsoft.com/office/drawing/2018/hyperlinkcolor" val="tx"/>
                    </a:ext>
                  </a:extLst>
                </a:hlinkClick>
              </a:rPr>
              <a:t>11-24/2016r3</a:t>
            </a:r>
            <a:r>
              <a:rPr lang="en-US" sz="1200" b="0" i="1" strike="sngStrike" dirty="0">
                <a:solidFill>
                  <a:srgbClr val="FF0000"/>
                </a:solidFill>
              </a:rPr>
              <a:t>]. SP result: 124Y, 27N, 55A.</a:t>
            </a:r>
          </a:p>
          <a:p>
            <a:r>
              <a:rPr lang="en-US" sz="1200" dirty="0">
                <a:highlight>
                  <a:srgbClr val="FFFF00"/>
                </a:highlight>
              </a:rPr>
              <a:t> DUPLICATE: Intentionally Left Blank</a:t>
            </a:r>
          </a:p>
          <a:p>
            <a:endParaRPr lang="en-US" sz="1200" b="0" i="1" dirty="0"/>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8B9C0E-946E-3EA6-DA9D-333226301A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48</a:t>
            </a:fld>
            <a:endParaRPr lang="en-GB"/>
          </a:p>
        </p:txBody>
      </p:sp>
      <p:sp>
        <p:nvSpPr>
          <p:cNvPr id="5" name="Footer Placeholder 4">
            <a:extLst>
              <a:ext uri="{FF2B5EF4-FFF2-40B4-BE49-F238E27FC236}">
                <a16:creationId xmlns:a16="http://schemas.microsoft.com/office/drawing/2014/main" id="{C8BCFF8E-0F36-C047-B423-EA5A555AD1C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AF6A41-759F-AC1C-8D6D-8DBDC1B482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48040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EC27E-2148-7AB2-0D7D-42455E60458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EDDE2-25D5-1A2C-09F9-180F9DBB6637}"/>
              </a:ext>
            </a:extLst>
          </p:cNvPr>
          <p:cNvSpPr>
            <a:spLocks noGrp="1"/>
          </p:cNvSpPr>
          <p:nvPr>
            <p:ph type="title"/>
          </p:nvPr>
        </p:nvSpPr>
        <p:spPr/>
        <p:txBody>
          <a:bodyPr/>
          <a:lstStyle/>
          <a:p>
            <a:r>
              <a:rPr lang="en-US" dirty="0">
                <a:solidFill>
                  <a:schemeClr val="tx1"/>
                </a:solidFill>
              </a:rPr>
              <a:t>Motion 235 (MAC)</a:t>
            </a:r>
          </a:p>
        </p:txBody>
      </p:sp>
      <p:sp>
        <p:nvSpPr>
          <p:cNvPr id="8" name="Content Placeholder 7">
            <a:extLst>
              <a:ext uri="{FF2B5EF4-FFF2-40B4-BE49-F238E27FC236}">
                <a16:creationId xmlns:a16="http://schemas.microsoft.com/office/drawing/2014/main" id="{36978570-458C-9E6D-9BD3-86EE750E283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An AP MLD may optionally include a QoS Map element within the SCS Response frame transmitted by the AP MLD to update the DSCP-to-UP mapping for UL if the following conditions are true</a:t>
            </a:r>
          </a:p>
          <a:p>
            <a:pPr lvl="1">
              <a:buFont typeface="Arial" panose="020B0604020202020204" pitchFamily="34" charset="0"/>
              <a:buChar char="•"/>
            </a:pPr>
            <a:r>
              <a:rPr lang="en-US" sz="1400" dirty="0"/>
              <a:t>the TID and the User Priority subfields of the Control Info field in the associated QoS Characteristics element are set to different values within 0~7</a:t>
            </a:r>
          </a:p>
          <a:p>
            <a:pPr lvl="1">
              <a:buFont typeface="Arial" panose="020B0604020202020204" pitchFamily="34" charset="0"/>
              <a:buChar char="•"/>
            </a:pPr>
            <a:r>
              <a:rPr lang="en-US" sz="1400" dirty="0"/>
              <a:t>the AP MLD and the non-AP MLD supports the QoS map operation</a:t>
            </a:r>
          </a:p>
          <a:p>
            <a:endParaRPr lang="en-US" sz="1600" dirty="0"/>
          </a:p>
          <a:p>
            <a:endParaRPr lang="en-US" sz="1600" dirty="0"/>
          </a:p>
          <a:p>
            <a:r>
              <a:rPr lang="en-US" sz="1600" dirty="0"/>
              <a:t>Move: Guogang Huang 					Second:</a:t>
            </a:r>
          </a:p>
          <a:p>
            <a:r>
              <a:rPr lang="en-US" sz="1600" dirty="0"/>
              <a:t>Discussion:</a:t>
            </a:r>
          </a:p>
          <a:p>
            <a:r>
              <a:rPr lang="en-US" sz="1600" dirty="0"/>
              <a:t>Result:</a:t>
            </a:r>
          </a:p>
          <a:p>
            <a:endParaRPr lang="en-US" sz="1600" dirty="0"/>
          </a:p>
          <a:p>
            <a:r>
              <a:rPr lang="en-US" sz="1200" b="0" i="1" dirty="0"/>
              <a:t>Reference docs:[24/2123r1]. SP result</a:t>
            </a:r>
            <a:r>
              <a:rPr lang="en-US" sz="1200" b="0" i="1" dirty="0">
                <a:highlight>
                  <a:srgbClr val="FFFF00"/>
                </a:highlight>
              </a:rPr>
              <a:t>: ??</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38A5BB-5941-7355-1508-00F1BDB2C6B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49</a:t>
            </a:fld>
            <a:endParaRPr lang="en-GB"/>
          </a:p>
        </p:txBody>
      </p:sp>
      <p:sp>
        <p:nvSpPr>
          <p:cNvPr id="5" name="Footer Placeholder 4">
            <a:extLst>
              <a:ext uri="{FF2B5EF4-FFF2-40B4-BE49-F238E27FC236}">
                <a16:creationId xmlns:a16="http://schemas.microsoft.com/office/drawing/2014/main" id="{DD7EB6D9-4BFA-BF03-F421-78FA1263B5C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3E55237-DDAA-4DC3-BB0F-6ACE079C432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2071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9297C-A205-CF83-D52F-083D5FA2F3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36754F9-EF8B-5D9A-1EE5-3DBC308EA2B4}"/>
              </a:ext>
            </a:extLst>
          </p:cNvPr>
          <p:cNvSpPr>
            <a:spLocks noGrp="1"/>
          </p:cNvSpPr>
          <p:nvPr>
            <p:ph type="title"/>
          </p:nvPr>
        </p:nvSpPr>
        <p:spPr/>
        <p:txBody>
          <a:bodyPr/>
          <a:lstStyle/>
          <a:p>
            <a:r>
              <a:rPr lang="en-US" dirty="0">
                <a:solidFill>
                  <a:schemeClr val="tx1"/>
                </a:solidFill>
              </a:rPr>
              <a:t>Motion 191 (PHY)</a:t>
            </a:r>
          </a:p>
        </p:txBody>
      </p:sp>
      <p:sp>
        <p:nvSpPr>
          <p:cNvPr id="8" name="Content Placeholder 7">
            <a:extLst>
              <a:ext uri="{FF2B5EF4-FFF2-40B4-BE49-F238E27FC236}">
                <a16:creationId xmlns:a16="http://schemas.microsoft.com/office/drawing/2014/main" id="{9AA61CC9-35F0-FB5F-C891-2A86FD47366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Define the assigned bits for the NSS field and Spatial Configuration field by considering the maximum NSS is 8 in 11bn</a:t>
            </a:r>
          </a:p>
          <a:p>
            <a:pPr lvl="1">
              <a:buFont typeface="Arial" panose="020B0604020202020204" pitchFamily="34" charset="0"/>
              <a:buChar char="•"/>
            </a:pPr>
            <a:r>
              <a:rPr lang="en-US" sz="1200" dirty="0"/>
              <a:t>For non-MU-MIMO allocation of the UHR SIG field</a:t>
            </a:r>
          </a:p>
          <a:p>
            <a:pPr lvl="2">
              <a:buFont typeface="Arial" panose="020B0604020202020204" pitchFamily="34" charset="0"/>
              <a:buChar char="•"/>
            </a:pPr>
            <a:r>
              <a:rPr lang="en-US" sz="1050" dirty="0"/>
              <a:t>NSS field consists of 3 bits in the User field</a:t>
            </a:r>
          </a:p>
          <a:p>
            <a:pPr>
              <a:buFont typeface="Arial" panose="020B0604020202020204" pitchFamily="34" charset="0"/>
              <a:buChar char="•"/>
            </a:pPr>
            <a:r>
              <a:rPr lang="en-US" sz="1600" dirty="0"/>
              <a:t>For MU-MIMO allocation of the UHR SIG field</a:t>
            </a:r>
          </a:p>
          <a:p>
            <a:pPr lvl="1">
              <a:buFont typeface="Arial" panose="020B0604020202020204" pitchFamily="34" charset="0"/>
              <a:buChar char="•"/>
            </a:pPr>
            <a:r>
              <a:rPr lang="en-US" sz="1200" dirty="0"/>
              <a:t>Spatial Configuration field consists of 4 bits in the User field.</a:t>
            </a:r>
          </a:p>
          <a:p>
            <a:endParaRPr lang="en-US" sz="1600" dirty="0"/>
          </a:p>
          <a:p>
            <a:endParaRPr lang="en-US" sz="1600" dirty="0"/>
          </a:p>
          <a:p>
            <a:endParaRPr lang="en-US" sz="1600" dirty="0"/>
          </a:p>
          <a:p>
            <a:r>
              <a:rPr lang="en-US" sz="1600" dirty="0"/>
              <a:t>Move: Dongguk Lim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8EF1C-4CC8-73B5-13B0-87DDD8DB85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a:t>
            </a:fld>
            <a:endParaRPr lang="en-GB"/>
          </a:p>
        </p:txBody>
      </p:sp>
      <p:sp>
        <p:nvSpPr>
          <p:cNvPr id="5" name="Footer Placeholder 4">
            <a:extLst>
              <a:ext uri="{FF2B5EF4-FFF2-40B4-BE49-F238E27FC236}">
                <a16:creationId xmlns:a16="http://schemas.microsoft.com/office/drawing/2014/main" id="{1CA00FB8-3F38-2CB1-C80F-AA6AE429BE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A1851CF-6C38-2A02-91EC-21B0A45136F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641479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5D27D-6188-AD45-CBAF-633E75A8052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9E15D3B-96F4-EBC3-9A6E-644C9F0C4577}"/>
              </a:ext>
            </a:extLst>
          </p:cNvPr>
          <p:cNvSpPr>
            <a:spLocks noGrp="1"/>
          </p:cNvSpPr>
          <p:nvPr>
            <p:ph type="title"/>
          </p:nvPr>
        </p:nvSpPr>
        <p:spPr/>
        <p:txBody>
          <a:bodyPr/>
          <a:lstStyle/>
          <a:p>
            <a:r>
              <a:rPr lang="en-US" dirty="0">
                <a:solidFill>
                  <a:schemeClr val="tx1"/>
                </a:solidFill>
              </a:rPr>
              <a:t>Motion 236 (PHY-PDT)</a:t>
            </a:r>
          </a:p>
        </p:txBody>
      </p:sp>
      <p:sp>
        <p:nvSpPr>
          <p:cNvPr id="8" name="Content Placeholder 7">
            <a:extLst>
              <a:ext uri="{FF2B5EF4-FFF2-40B4-BE49-F238E27FC236}">
                <a16:creationId xmlns:a16="http://schemas.microsoft.com/office/drawing/2014/main" id="{767F01C2-93A0-9CA1-2424-AE956940055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11-24/2024r0</a:t>
            </a:r>
            <a:r>
              <a:rPr lang="en-US" sz="1600" dirty="0"/>
              <a:t> to the latest TGbn draft (TGbn D0.1)</a:t>
            </a:r>
          </a:p>
          <a:p>
            <a:endParaRPr lang="en-US" sz="1600" dirty="0"/>
          </a:p>
          <a:p>
            <a:endParaRPr lang="en-US" sz="1600" dirty="0"/>
          </a:p>
          <a:p>
            <a:endParaRPr lang="en-US" sz="1600" dirty="0"/>
          </a:p>
          <a:p>
            <a:r>
              <a:rPr lang="en-US" sz="1600" dirty="0"/>
              <a:t>Move: Eunsung Park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11-24/2024r0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720ED99-71E6-3C98-3184-55569061F0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50</a:t>
            </a:fld>
            <a:endParaRPr lang="en-GB"/>
          </a:p>
        </p:txBody>
      </p:sp>
      <p:sp>
        <p:nvSpPr>
          <p:cNvPr id="5" name="Footer Placeholder 4">
            <a:extLst>
              <a:ext uri="{FF2B5EF4-FFF2-40B4-BE49-F238E27FC236}">
                <a16:creationId xmlns:a16="http://schemas.microsoft.com/office/drawing/2014/main" id="{CE89E8A2-DCEE-E32E-155C-1DF44508665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458DE29-93CC-8932-59D4-99F633B174D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27731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2AC4A-FD43-45E4-18D5-FF27CC03FC9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78193B-1BAC-24DC-57F7-3B971304C65F}"/>
              </a:ext>
            </a:extLst>
          </p:cNvPr>
          <p:cNvSpPr>
            <a:spLocks noGrp="1"/>
          </p:cNvSpPr>
          <p:nvPr>
            <p:ph type="title"/>
          </p:nvPr>
        </p:nvSpPr>
        <p:spPr/>
        <p:txBody>
          <a:bodyPr/>
          <a:lstStyle/>
          <a:p>
            <a:r>
              <a:rPr lang="en-US" dirty="0">
                <a:solidFill>
                  <a:schemeClr val="tx1"/>
                </a:solidFill>
              </a:rPr>
              <a:t>Motion 237 (PHY)</a:t>
            </a:r>
          </a:p>
        </p:txBody>
      </p:sp>
      <p:sp>
        <p:nvSpPr>
          <p:cNvPr id="8" name="Content Placeholder 7">
            <a:extLst>
              <a:ext uri="{FF2B5EF4-FFF2-40B4-BE49-F238E27FC236}">
                <a16:creationId xmlns:a16="http://schemas.microsoft.com/office/drawing/2014/main" id="{A4D3E1B5-B525-F4CB-2D53-850D4D4FD4F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160 MHz and 320 MHz PPDUs, in only the non-punctured primary 80 MHz subblock, the following distribution bandwidth mode is allowed for DRU</a:t>
            </a:r>
          </a:p>
          <a:p>
            <a:pPr lvl="1">
              <a:buFont typeface="Arial" panose="020B0604020202020204" pitchFamily="34" charset="0"/>
              <a:buChar char="•"/>
            </a:pPr>
            <a:r>
              <a:rPr lang="en-US" sz="1200" b="0" dirty="0"/>
              <a:t>20 MHz + 20 MHz + 40 MHz (or 40 MHz + 20 MHz + 20 MHz)</a:t>
            </a:r>
            <a:endParaRPr lang="en-US" sz="1200" dirty="0"/>
          </a:p>
          <a:p>
            <a:endParaRPr lang="en-US" sz="1600" dirty="0"/>
          </a:p>
          <a:p>
            <a:r>
              <a:rPr lang="en-US" sz="1600" dirty="0"/>
              <a:t>Move: Lin Yang					Second:</a:t>
            </a:r>
          </a:p>
          <a:p>
            <a:r>
              <a:rPr lang="en-US" sz="1600" dirty="0"/>
              <a:t>Discussion:</a:t>
            </a:r>
          </a:p>
          <a:p>
            <a:r>
              <a:rPr lang="en-US" sz="1600" dirty="0"/>
              <a:t>Result: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0728A0-8BC9-F217-CF4A-F8B77635E0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51</a:t>
            </a:fld>
            <a:endParaRPr lang="en-GB"/>
          </a:p>
        </p:txBody>
      </p:sp>
      <p:sp>
        <p:nvSpPr>
          <p:cNvPr id="5" name="Footer Placeholder 4">
            <a:extLst>
              <a:ext uri="{FF2B5EF4-FFF2-40B4-BE49-F238E27FC236}">
                <a16:creationId xmlns:a16="http://schemas.microsoft.com/office/drawing/2014/main" id="{19481688-A31B-9483-93C5-47214906024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FF04BEA-AC53-EC13-2EDE-E8866F9B8EB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62945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9C4B5-A6F5-4D44-A522-41820732F4A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262AC2F-8647-7990-A9D0-B0EEDE60C26E}"/>
              </a:ext>
            </a:extLst>
          </p:cNvPr>
          <p:cNvSpPr>
            <a:spLocks noGrp="1"/>
          </p:cNvSpPr>
          <p:nvPr>
            <p:ph type="title"/>
          </p:nvPr>
        </p:nvSpPr>
        <p:spPr/>
        <p:txBody>
          <a:bodyPr/>
          <a:lstStyle/>
          <a:p>
            <a:r>
              <a:rPr lang="en-US" dirty="0">
                <a:solidFill>
                  <a:schemeClr val="tx1"/>
                </a:solidFill>
              </a:rPr>
              <a:t>Motion 238 (PHY)</a:t>
            </a:r>
          </a:p>
        </p:txBody>
      </p:sp>
      <p:sp>
        <p:nvSpPr>
          <p:cNvPr id="8" name="Content Placeholder 7">
            <a:extLst>
              <a:ext uri="{FF2B5EF4-FFF2-40B4-BE49-F238E27FC236}">
                <a16:creationId xmlns:a16="http://schemas.microsoft.com/office/drawing/2014/main" id="{7FF33DD2-928F-E9C7-DCE1-94FAD186DA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distributed transmission, apply global CSD to UHR-STF only, and UHR-LTF and data still apply local per stream CSD, just like RRU</a:t>
            </a:r>
            <a:endParaRPr lang="en-US" sz="1200" dirty="0"/>
          </a:p>
          <a:p>
            <a:endParaRPr lang="en-US" sz="1600" dirty="0"/>
          </a:p>
          <a:p>
            <a:r>
              <a:rPr lang="en-US" sz="1600" dirty="0"/>
              <a:t>Move: Lin Yang					Second:</a:t>
            </a:r>
          </a:p>
          <a:p>
            <a:r>
              <a:rPr lang="en-US" sz="1600" dirty="0"/>
              <a:t>Discussion:</a:t>
            </a:r>
          </a:p>
          <a:p>
            <a:r>
              <a:rPr lang="en-US" sz="1600" dirty="0"/>
              <a:t>Result: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0CFD64-BB68-0631-91AB-AB9F70E014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52</a:t>
            </a:fld>
            <a:endParaRPr lang="en-GB"/>
          </a:p>
        </p:txBody>
      </p:sp>
      <p:sp>
        <p:nvSpPr>
          <p:cNvPr id="5" name="Footer Placeholder 4">
            <a:extLst>
              <a:ext uri="{FF2B5EF4-FFF2-40B4-BE49-F238E27FC236}">
                <a16:creationId xmlns:a16="http://schemas.microsoft.com/office/drawing/2014/main" id="{5E8374BA-D2E8-D8AB-6743-F3A6AF4EFDE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B76488F-7947-EFED-4A25-8102B96676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360371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31F88-048D-A972-F675-35F3440AB73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F05F5E3-FE08-A7BE-4CA1-A888031B9C25}"/>
              </a:ext>
            </a:extLst>
          </p:cNvPr>
          <p:cNvSpPr>
            <a:spLocks noGrp="1"/>
          </p:cNvSpPr>
          <p:nvPr>
            <p:ph type="title"/>
          </p:nvPr>
        </p:nvSpPr>
        <p:spPr/>
        <p:txBody>
          <a:bodyPr/>
          <a:lstStyle/>
          <a:p>
            <a:r>
              <a:rPr lang="en-US" dirty="0">
                <a:solidFill>
                  <a:schemeClr val="tx1"/>
                </a:solidFill>
              </a:rPr>
              <a:t>Motion 239 (PHY-PDT)</a:t>
            </a:r>
          </a:p>
        </p:txBody>
      </p:sp>
      <p:sp>
        <p:nvSpPr>
          <p:cNvPr id="8" name="Content Placeholder 7">
            <a:extLst>
              <a:ext uri="{FF2B5EF4-FFF2-40B4-BE49-F238E27FC236}">
                <a16:creationId xmlns:a16="http://schemas.microsoft.com/office/drawing/2014/main" id="{5C9BF6D1-EF0D-2B5C-06A9-05309D86E692}"/>
              </a:ext>
            </a:extLst>
          </p:cNvPr>
          <p:cNvSpPr>
            <a:spLocks noGrp="1"/>
          </p:cNvSpPr>
          <p:nvPr>
            <p:ph idx="1"/>
          </p:nvPr>
        </p:nvSpPr>
        <p:spPr>
          <a:xfrm>
            <a:off x="685800" y="1981200"/>
            <a:ext cx="7770813" cy="4113213"/>
          </a:xfrm>
        </p:spPr>
        <p:txBody>
          <a:bodyPr/>
          <a:lstStyle/>
          <a:p>
            <a:r>
              <a:rPr lang="en-US" sz="1600" dirty="0"/>
              <a:t>Move to add the following note into the TGbn D0.1, under the section “38.3.2.x RU and MRU restrictions for 20 MHz operation”</a:t>
            </a:r>
          </a:p>
          <a:p>
            <a:r>
              <a:rPr lang="en-US" sz="14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endParaRPr lang="en-US" sz="1400" b="0" dirty="0"/>
          </a:p>
          <a:p>
            <a:endParaRPr lang="en-US" sz="1400" b="0" dirty="0"/>
          </a:p>
          <a:p>
            <a:r>
              <a:rPr lang="en-US" sz="1600" dirty="0"/>
              <a:t>Move: Lin Yang					Second:</a:t>
            </a:r>
          </a:p>
          <a:p>
            <a:r>
              <a:rPr lang="en-US" sz="1600" dirty="0"/>
              <a:t>Discussion:</a:t>
            </a:r>
          </a:p>
          <a:p>
            <a:r>
              <a:rPr lang="en-US" sz="1600" dirty="0"/>
              <a:t>Result: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A4BD09B-F9D2-06F7-E2E0-BE7C49ABB7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53</a:t>
            </a:fld>
            <a:endParaRPr lang="en-GB"/>
          </a:p>
        </p:txBody>
      </p:sp>
      <p:sp>
        <p:nvSpPr>
          <p:cNvPr id="5" name="Footer Placeholder 4">
            <a:extLst>
              <a:ext uri="{FF2B5EF4-FFF2-40B4-BE49-F238E27FC236}">
                <a16:creationId xmlns:a16="http://schemas.microsoft.com/office/drawing/2014/main" id="{09B2623D-B983-16DF-4C08-2C57E2615B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C465EF0-1A6E-119A-3B25-25FEAAA6178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830004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B945B-88E2-CAE0-B072-00C91010A5B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4EBAA-F998-17EE-64BF-09ABB4F446BE}"/>
              </a:ext>
            </a:extLst>
          </p:cNvPr>
          <p:cNvSpPr>
            <a:spLocks noGrp="1"/>
          </p:cNvSpPr>
          <p:nvPr>
            <p:ph type="title"/>
          </p:nvPr>
        </p:nvSpPr>
        <p:spPr/>
        <p:txBody>
          <a:bodyPr/>
          <a:lstStyle/>
          <a:p>
            <a:r>
              <a:rPr lang="en-US" dirty="0">
                <a:solidFill>
                  <a:schemeClr val="tx1"/>
                </a:solidFill>
              </a:rPr>
              <a:t>Motion 240 (PHY)</a:t>
            </a:r>
          </a:p>
        </p:txBody>
      </p:sp>
      <p:sp>
        <p:nvSpPr>
          <p:cNvPr id="8" name="Content Placeholder 7">
            <a:extLst>
              <a:ext uri="{FF2B5EF4-FFF2-40B4-BE49-F238E27FC236}">
                <a16:creationId xmlns:a16="http://schemas.microsoft.com/office/drawing/2014/main" id="{7F55087B-1AFC-EBC8-CF83-F09B064ADBF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supports indicating a 60 MHz DBW using a value of 3 in the 2-bit DBW indication subfield within the UHR variant User Info field of a Trigger Frame in the case of DRU</a:t>
            </a:r>
            <a:endParaRPr lang="en-US" sz="1200" dirty="0"/>
          </a:p>
          <a:p>
            <a:endParaRPr lang="en-US" sz="1600" dirty="0"/>
          </a:p>
          <a:p>
            <a:r>
              <a:rPr lang="en-US" sz="1600" dirty="0"/>
              <a:t>Move: Mahmoud </a:t>
            </a:r>
            <a:r>
              <a:rPr lang="en-US" sz="1600" dirty="0" err="1"/>
              <a:t>Hasabelnaby</a:t>
            </a:r>
            <a:r>
              <a:rPr lang="en-US" sz="1600" dirty="0"/>
              <a:t>					Second:</a:t>
            </a:r>
          </a:p>
          <a:p>
            <a:r>
              <a:rPr lang="en-US" sz="1600" dirty="0"/>
              <a:t>Discussion:</a:t>
            </a:r>
          </a:p>
          <a:p>
            <a:r>
              <a:rPr lang="en-US" sz="1600" dirty="0"/>
              <a:t>Result:</a:t>
            </a:r>
          </a:p>
          <a:p>
            <a:endParaRPr lang="en-US" sz="1600" dirty="0"/>
          </a:p>
          <a:p>
            <a:r>
              <a:rPr lang="en-US" sz="1200" b="0" i="1" dirty="0"/>
              <a:t>Reference docs:[25/0129r0]. SP result: ??.</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F35F46-18F5-3F7A-2204-B1822FB2638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54</a:t>
            </a:fld>
            <a:endParaRPr lang="en-GB"/>
          </a:p>
        </p:txBody>
      </p:sp>
      <p:sp>
        <p:nvSpPr>
          <p:cNvPr id="5" name="Footer Placeholder 4">
            <a:extLst>
              <a:ext uri="{FF2B5EF4-FFF2-40B4-BE49-F238E27FC236}">
                <a16:creationId xmlns:a16="http://schemas.microsoft.com/office/drawing/2014/main" id="{ADAA305A-B95B-4A6F-EF33-E3CF20378D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F21147-BA17-3F61-5674-718CE340210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37448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4B47D-DAA8-F552-4DD0-27E5FD8FE6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C35FA61-6067-8A5C-622D-4328FBCE92F0}"/>
              </a:ext>
            </a:extLst>
          </p:cNvPr>
          <p:cNvSpPr>
            <a:spLocks noGrp="1"/>
          </p:cNvSpPr>
          <p:nvPr>
            <p:ph type="title"/>
          </p:nvPr>
        </p:nvSpPr>
        <p:spPr/>
        <p:txBody>
          <a:bodyPr/>
          <a:lstStyle/>
          <a:p>
            <a:r>
              <a:rPr lang="en-US" dirty="0">
                <a:solidFill>
                  <a:schemeClr val="tx1"/>
                </a:solidFill>
              </a:rPr>
              <a:t>Motion 241 (PHY-PDT)</a:t>
            </a:r>
          </a:p>
        </p:txBody>
      </p:sp>
      <p:sp>
        <p:nvSpPr>
          <p:cNvPr id="8" name="Content Placeholder 7">
            <a:extLst>
              <a:ext uri="{FF2B5EF4-FFF2-40B4-BE49-F238E27FC236}">
                <a16:creationId xmlns:a16="http://schemas.microsoft.com/office/drawing/2014/main" id="{ED8E0F28-41AB-4AEF-0400-E69C18307EC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11-24/2035r1</a:t>
            </a:r>
            <a:r>
              <a:rPr lang="en-US" sz="1600" dirty="0"/>
              <a:t> to the latest TGbn draft (TGbn D0.1)</a:t>
            </a:r>
          </a:p>
          <a:p>
            <a:endParaRPr lang="en-US" sz="1600" dirty="0"/>
          </a:p>
          <a:p>
            <a:endParaRPr lang="en-US" sz="1600" dirty="0"/>
          </a:p>
          <a:p>
            <a:endParaRPr lang="en-US" sz="1600" dirty="0"/>
          </a:p>
          <a:p>
            <a:r>
              <a:rPr lang="en-US" sz="1600" dirty="0"/>
              <a:t>Move: Chenchen LIU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11-24/2035r1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9363FF-425D-0C23-B86F-A4E35140DE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55</a:t>
            </a:fld>
            <a:endParaRPr lang="en-GB"/>
          </a:p>
        </p:txBody>
      </p:sp>
      <p:sp>
        <p:nvSpPr>
          <p:cNvPr id="5" name="Footer Placeholder 4">
            <a:extLst>
              <a:ext uri="{FF2B5EF4-FFF2-40B4-BE49-F238E27FC236}">
                <a16:creationId xmlns:a16="http://schemas.microsoft.com/office/drawing/2014/main" id="{2A554D85-4112-6566-6713-9611A3FA57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AC849E-75ED-A58E-3468-C762AF355F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54154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4F135-F5BB-5D75-D6CE-68B45E6F902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DDDBFB-2604-4C86-69C6-86FBC1406BB0}"/>
              </a:ext>
            </a:extLst>
          </p:cNvPr>
          <p:cNvSpPr>
            <a:spLocks noGrp="1"/>
          </p:cNvSpPr>
          <p:nvPr>
            <p:ph type="title"/>
          </p:nvPr>
        </p:nvSpPr>
        <p:spPr/>
        <p:txBody>
          <a:bodyPr/>
          <a:lstStyle/>
          <a:p>
            <a:r>
              <a:rPr lang="en-US" dirty="0">
                <a:solidFill>
                  <a:schemeClr val="tx1"/>
                </a:solidFill>
              </a:rPr>
              <a:t>Motion 242 (PHY-PDT)</a:t>
            </a:r>
          </a:p>
        </p:txBody>
      </p:sp>
      <p:sp>
        <p:nvSpPr>
          <p:cNvPr id="8" name="Content Placeholder 7">
            <a:extLst>
              <a:ext uri="{FF2B5EF4-FFF2-40B4-BE49-F238E27FC236}">
                <a16:creationId xmlns:a16="http://schemas.microsoft.com/office/drawing/2014/main" id="{52EEDF03-0C39-5001-1F16-8C7D492A15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11-24/2011r1</a:t>
            </a:r>
            <a:r>
              <a:rPr lang="en-US" sz="1600" dirty="0"/>
              <a:t> to the latest TGbn draft (TGbn D0.1)</a:t>
            </a:r>
          </a:p>
          <a:p>
            <a:endParaRPr lang="en-US" sz="1600" dirty="0"/>
          </a:p>
          <a:p>
            <a:endParaRPr lang="en-US" sz="1600" dirty="0"/>
          </a:p>
          <a:p>
            <a:endParaRPr lang="en-US" sz="1600" dirty="0"/>
          </a:p>
          <a:p>
            <a:r>
              <a:rPr lang="en-US" sz="1600" dirty="0"/>
              <a:t>Move: Mengshi Hu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11-24/2011r1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5FBC4FD-3E91-2FD8-254D-62A4EED0D8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56</a:t>
            </a:fld>
            <a:endParaRPr lang="en-GB"/>
          </a:p>
        </p:txBody>
      </p:sp>
      <p:sp>
        <p:nvSpPr>
          <p:cNvPr id="5" name="Footer Placeholder 4">
            <a:extLst>
              <a:ext uri="{FF2B5EF4-FFF2-40B4-BE49-F238E27FC236}">
                <a16:creationId xmlns:a16="http://schemas.microsoft.com/office/drawing/2014/main" id="{C14DAD33-8602-BEC5-DB92-1422A31461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1025FA-ECF2-A64E-41E3-83549B3847E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425035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656DA-D245-10B7-4940-8141BD17C8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87DF5C-017F-8F37-58CF-C3C235582667}"/>
              </a:ext>
            </a:extLst>
          </p:cNvPr>
          <p:cNvSpPr>
            <a:spLocks noGrp="1"/>
          </p:cNvSpPr>
          <p:nvPr>
            <p:ph type="title"/>
          </p:nvPr>
        </p:nvSpPr>
        <p:spPr/>
        <p:txBody>
          <a:bodyPr/>
          <a:lstStyle/>
          <a:p>
            <a:r>
              <a:rPr lang="en-US" dirty="0">
                <a:solidFill>
                  <a:schemeClr val="tx1"/>
                </a:solidFill>
              </a:rPr>
              <a:t>Motion 243 (PHY-PDT)</a:t>
            </a:r>
          </a:p>
        </p:txBody>
      </p:sp>
      <p:sp>
        <p:nvSpPr>
          <p:cNvPr id="8" name="Content Placeholder 7">
            <a:extLst>
              <a:ext uri="{FF2B5EF4-FFF2-40B4-BE49-F238E27FC236}">
                <a16:creationId xmlns:a16="http://schemas.microsoft.com/office/drawing/2014/main" id="{BD4635AC-C18F-A698-FB89-B31CC76ADB6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11-24/2012r3</a:t>
            </a:r>
            <a:r>
              <a:rPr lang="en-US" sz="1600" dirty="0"/>
              <a:t> to the latest TGbn draft (TGbn D0.1)</a:t>
            </a:r>
          </a:p>
          <a:p>
            <a:endParaRPr lang="en-US" sz="1600" dirty="0"/>
          </a:p>
          <a:p>
            <a:endParaRPr lang="en-US" sz="1600" dirty="0"/>
          </a:p>
          <a:p>
            <a:endParaRPr lang="en-US" sz="1600" dirty="0"/>
          </a:p>
          <a:p>
            <a:r>
              <a:rPr lang="en-US" sz="1600" dirty="0"/>
              <a:t>Move: Mengshi Hu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11-24/2012r3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9E1940-5536-FF64-5AD0-ADD7FC6BAC0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57</a:t>
            </a:fld>
            <a:endParaRPr lang="en-GB"/>
          </a:p>
        </p:txBody>
      </p:sp>
      <p:sp>
        <p:nvSpPr>
          <p:cNvPr id="5" name="Footer Placeholder 4">
            <a:extLst>
              <a:ext uri="{FF2B5EF4-FFF2-40B4-BE49-F238E27FC236}">
                <a16:creationId xmlns:a16="http://schemas.microsoft.com/office/drawing/2014/main" id="{C74E9D87-87DD-D862-C3E5-5FF604E779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FB0743E-40D8-D08F-5383-8B22D79C7E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388457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C97D9C-9BB2-C80C-BD15-0FC64DB9F98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6E3C45-8273-444F-40C7-89A17E2393A2}"/>
              </a:ext>
            </a:extLst>
          </p:cNvPr>
          <p:cNvSpPr>
            <a:spLocks noGrp="1"/>
          </p:cNvSpPr>
          <p:nvPr>
            <p:ph type="title"/>
          </p:nvPr>
        </p:nvSpPr>
        <p:spPr/>
        <p:txBody>
          <a:bodyPr/>
          <a:lstStyle/>
          <a:p>
            <a:r>
              <a:rPr lang="en-US" dirty="0">
                <a:solidFill>
                  <a:schemeClr val="tx1"/>
                </a:solidFill>
              </a:rPr>
              <a:t>Motion 244 (MAC-PDT)</a:t>
            </a:r>
          </a:p>
        </p:txBody>
      </p:sp>
      <p:sp>
        <p:nvSpPr>
          <p:cNvPr id="8" name="Content Placeholder 7">
            <a:extLst>
              <a:ext uri="{FF2B5EF4-FFF2-40B4-BE49-F238E27FC236}">
                <a16:creationId xmlns:a16="http://schemas.microsoft.com/office/drawing/2014/main" id="{C18C22B4-1FF8-D7D8-409F-BCDB4CC398D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11-24/2031r5</a:t>
            </a:r>
            <a:r>
              <a:rPr lang="en-US" sz="1600" dirty="0"/>
              <a:t> to the latest TGbn draft (TGbn D0.1)</a:t>
            </a:r>
          </a:p>
          <a:p>
            <a:endParaRPr lang="en-US" sz="1600" dirty="0"/>
          </a:p>
          <a:p>
            <a:endParaRPr lang="en-US" sz="1600" dirty="0"/>
          </a:p>
          <a:p>
            <a:endParaRPr lang="en-US" sz="1600" dirty="0"/>
          </a:p>
          <a:p>
            <a:r>
              <a:rPr lang="en-US" sz="1600" dirty="0"/>
              <a:t>Move: Jason Yuchen Guo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11-24/2031r5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8EC5D7E-B6FB-0564-0681-2254701C52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58</a:t>
            </a:fld>
            <a:endParaRPr lang="en-GB"/>
          </a:p>
        </p:txBody>
      </p:sp>
      <p:sp>
        <p:nvSpPr>
          <p:cNvPr id="5" name="Footer Placeholder 4">
            <a:extLst>
              <a:ext uri="{FF2B5EF4-FFF2-40B4-BE49-F238E27FC236}">
                <a16:creationId xmlns:a16="http://schemas.microsoft.com/office/drawing/2014/main" id="{FC04B67C-2E50-A029-712B-E2095D0DFC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0F74DA-3690-17F2-6DF9-A6B028823B8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999105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6A5F25-9B8C-B287-B538-5915643016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B241DC-25C1-C111-70FA-A21013A8617D}"/>
              </a:ext>
            </a:extLst>
          </p:cNvPr>
          <p:cNvSpPr>
            <a:spLocks noGrp="1"/>
          </p:cNvSpPr>
          <p:nvPr>
            <p:ph type="title"/>
          </p:nvPr>
        </p:nvSpPr>
        <p:spPr/>
        <p:txBody>
          <a:bodyPr/>
          <a:lstStyle/>
          <a:p>
            <a:r>
              <a:rPr lang="en-US" dirty="0">
                <a:solidFill>
                  <a:schemeClr val="tx1"/>
                </a:solidFill>
              </a:rPr>
              <a:t>Motion 245 (PHY)</a:t>
            </a:r>
          </a:p>
        </p:txBody>
      </p:sp>
      <p:sp>
        <p:nvSpPr>
          <p:cNvPr id="8" name="Content Placeholder 7">
            <a:extLst>
              <a:ext uri="{FF2B5EF4-FFF2-40B4-BE49-F238E27FC236}">
                <a16:creationId xmlns:a16="http://schemas.microsoft.com/office/drawing/2014/main" id="{A6D9E3D9-09F9-610D-76D6-10B73F32121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Interference Mitigation feature is only defined with LDPC</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a:t>
            </a:r>
          </a:p>
          <a:p>
            <a:r>
              <a:rPr lang="en-US" sz="1600" dirty="0"/>
              <a:t>Discussion:</a:t>
            </a:r>
          </a:p>
          <a:p>
            <a:r>
              <a:rPr lang="en-US" sz="1600" dirty="0"/>
              <a:t>Result: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62D8CA-A4E0-3068-7C3A-E20EF5FCEAE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59</a:t>
            </a:fld>
            <a:endParaRPr lang="en-GB"/>
          </a:p>
        </p:txBody>
      </p:sp>
      <p:sp>
        <p:nvSpPr>
          <p:cNvPr id="5" name="Footer Placeholder 4">
            <a:extLst>
              <a:ext uri="{FF2B5EF4-FFF2-40B4-BE49-F238E27FC236}">
                <a16:creationId xmlns:a16="http://schemas.microsoft.com/office/drawing/2014/main" id="{C14B8824-C21A-8D0F-0846-3743F920B79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EB4B658-6AEE-2283-A82B-DF16BCF55A4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4598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5C2BA-9441-EB13-4AFE-74C22D0DE8E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CCEC43E-28E4-0BE6-FF80-05BC6BE1594D}"/>
              </a:ext>
            </a:extLst>
          </p:cNvPr>
          <p:cNvSpPr>
            <a:spLocks noGrp="1"/>
          </p:cNvSpPr>
          <p:nvPr>
            <p:ph type="title"/>
          </p:nvPr>
        </p:nvSpPr>
        <p:spPr/>
        <p:txBody>
          <a:bodyPr/>
          <a:lstStyle/>
          <a:p>
            <a:r>
              <a:rPr lang="en-US" dirty="0">
                <a:solidFill>
                  <a:schemeClr val="tx1"/>
                </a:solidFill>
              </a:rPr>
              <a:t>Motion </a:t>
            </a:r>
            <a:r>
              <a:rPr lang="en-US">
                <a:solidFill>
                  <a:schemeClr val="tx1"/>
                </a:solidFill>
              </a:rPr>
              <a:t>192 (PHY-PDT)</a:t>
            </a:r>
            <a:endParaRPr lang="en-US" dirty="0">
              <a:solidFill>
                <a:schemeClr val="tx1"/>
              </a:solidFill>
            </a:endParaRPr>
          </a:p>
        </p:txBody>
      </p:sp>
      <p:sp>
        <p:nvSpPr>
          <p:cNvPr id="8" name="Content Placeholder 7">
            <a:extLst>
              <a:ext uri="{FF2B5EF4-FFF2-40B4-BE49-F238E27FC236}">
                <a16:creationId xmlns:a16="http://schemas.microsoft.com/office/drawing/2014/main" id="{91BC0768-5363-82EF-9815-1CE18462FEA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11-24/1977r5</a:t>
            </a:r>
            <a:r>
              <a:rPr lang="en-US" sz="1600" dirty="0"/>
              <a:t> to the latest TGbn draft (TGbn D0.1)</a:t>
            </a:r>
          </a:p>
          <a:p>
            <a:endParaRPr lang="en-US" sz="1600" dirty="0"/>
          </a:p>
          <a:p>
            <a:endParaRPr lang="en-US" sz="1600" dirty="0"/>
          </a:p>
          <a:p>
            <a:endParaRPr lang="en-US" sz="1600" dirty="0"/>
          </a:p>
          <a:p>
            <a:r>
              <a:rPr lang="en-US" sz="1600" dirty="0"/>
              <a:t>Move: Alice Chen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11-24/1977r5</a:t>
            </a:r>
            <a:r>
              <a:rPr lang="en-US" sz="1200" b="0" i="1" dirty="0"/>
              <a:t>]. SP result: No objection.</a:t>
            </a:r>
          </a:p>
          <a:p>
            <a:r>
              <a:rPr lang="en-US" sz="1200" b="0" dirty="0">
                <a:solidFill>
                  <a:srgbClr val="FF0000"/>
                </a:solidFill>
              </a:rPr>
              <a:t>Mover’s Note: Could you please queue the updated PDT U-SIG in a PHY call today? Our plan is to present it and run a SP so that it may be motioned in the Thursday TGbn Joint call. Please help us to decide if we should run motion #192 today or defer it to Thursday. AI to check status and action.</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4CEF293-BB71-247E-C008-8E82257DCBC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0E86E48E-8021-0009-4C8A-DEB01D9A1E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D1BB29-22AF-0256-D84B-C046AEB9B1C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54640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BEC7DE-9851-8833-5376-4E9B8A683E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194BA2F-4972-5726-7BD4-0FD6CE51ECCA}"/>
              </a:ext>
            </a:extLst>
          </p:cNvPr>
          <p:cNvSpPr>
            <a:spLocks noGrp="1"/>
          </p:cNvSpPr>
          <p:nvPr>
            <p:ph type="title"/>
          </p:nvPr>
        </p:nvSpPr>
        <p:spPr/>
        <p:txBody>
          <a:bodyPr/>
          <a:lstStyle/>
          <a:p>
            <a:r>
              <a:rPr lang="en-US" dirty="0">
                <a:solidFill>
                  <a:schemeClr val="tx1"/>
                </a:solidFill>
              </a:rPr>
              <a:t>Motion 246 (PHY)</a:t>
            </a:r>
          </a:p>
        </p:txBody>
      </p:sp>
      <p:sp>
        <p:nvSpPr>
          <p:cNvPr id="8" name="Content Placeholder 7">
            <a:extLst>
              <a:ext uri="{FF2B5EF4-FFF2-40B4-BE49-F238E27FC236}">
                <a16:creationId xmlns:a16="http://schemas.microsoft.com/office/drawing/2014/main" id="{B3485141-3261-9448-AE4F-937E83DA9CE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each bandwidth, there is a fixed number of IM pilots (value TBD)</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a:t>
            </a:r>
          </a:p>
          <a:p>
            <a:r>
              <a:rPr lang="en-US" sz="1600" dirty="0"/>
              <a:t>Discussion:</a:t>
            </a:r>
          </a:p>
          <a:p>
            <a:r>
              <a:rPr lang="en-US" sz="1600" dirty="0"/>
              <a:t>Result: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0459AEF-0AC3-B35F-C265-0332AC8F078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F39BBF10-D0E7-F012-B999-7D494BC0ECA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55BD9ED-959C-710B-1B97-92154C58372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730585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CDD55-90BA-6360-28F1-8496E31074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974856D-480B-FCE2-85F0-84EAE04D408B}"/>
              </a:ext>
            </a:extLst>
          </p:cNvPr>
          <p:cNvSpPr>
            <a:spLocks noGrp="1"/>
          </p:cNvSpPr>
          <p:nvPr>
            <p:ph type="title"/>
          </p:nvPr>
        </p:nvSpPr>
        <p:spPr/>
        <p:txBody>
          <a:bodyPr/>
          <a:lstStyle/>
          <a:p>
            <a:r>
              <a:rPr lang="en-US" dirty="0">
                <a:solidFill>
                  <a:schemeClr val="tx1"/>
                </a:solidFill>
              </a:rPr>
              <a:t>Motion 247 (PHY)</a:t>
            </a:r>
          </a:p>
        </p:txBody>
      </p:sp>
      <p:sp>
        <p:nvSpPr>
          <p:cNvPr id="8" name="Content Placeholder 7">
            <a:extLst>
              <a:ext uri="{FF2B5EF4-FFF2-40B4-BE49-F238E27FC236}">
                <a16:creationId xmlns:a16="http://schemas.microsoft.com/office/drawing/2014/main" id="{B5B3BB02-A859-FFAC-C2C4-79252B7F0B0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Within any transmission that uses IM pilots, they are used in every data OFDM symbol and in the same corresponding subcarriers positions, for a given BW</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a:t>
            </a:r>
          </a:p>
          <a:p>
            <a:r>
              <a:rPr lang="en-US" sz="1600" dirty="0"/>
              <a:t>Discussion:</a:t>
            </a:r>
          </a:p>
          <a:p>
            <a:r>
              <a:rPr lang="en-US" sz="1600" dirty="0"/>
              <a:t>Result: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70DFF6-D9A6-7788-B887-92F677DB10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61</a:t>
            </a:fld>
            <a:endParaRPr lang="en-GB"/>
          </a:p>
        </p:txBody>
      </p:sp>
      <p:sp>
        <p:nvSpPr>
          <p:cNvPr id="5" name="Footer Placeholder 4">
            <a:extLst>
              <a:ext uri="{FF2B5EF4-FFF2-40B4-BE49-F238E27FC236}">
                <a16:creationId xmlns:a16="http://schemas.microsoft.com/office/drawing/2014/main" id="{A2CA473E-9E6A-2C65-B2E2-306A05E4E6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07A0BED-57B3-1235-59F0-78DA1CD9AB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812631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BCF0B-14F6-AFC2-A2EC-8141D3855E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2820E6-9261-02BB-6F29-32339B9A4832}"/>
              </a:ext>
            </a:extLst>
          </p:cNvPr>
          <p:cNvSpPr>
            <a:spLocks noGrp="1"/>
          </p:cNvSpPr>
          <p:nvPr>
            <p:ph type="title"/>
          </p:nvPr>
        </p:nvSpPr>
        <p:spPr/>
        <p:txBody>
          <a:bodyPr/>
          <a:lstStyle/>
          <a:p>
            <a:r>
              <a:rPr lang="en-US" dirty="0">
                <a:solidFill>
                  <a:schemeClr val="tx1"/>
                </a:solidFill>
              </a:rPr>
              <a:t>Motion 248 (MAC-PDT)</a:t>
            </a:r>
          </a:p>
        </p:txBody>
      </p:sp>
      <p:sp>
        <p:nvSpPr>
          <p:cNvPr id="8" name="Content Placeholder 7">
            <a:extLst>
              <a:ext uri="{FF2B5EF4-FFF2-40B4-BE49-F238E27FC236}">
                <a16:creationId xmlns:a16="http://schemas.microsoft.com/office/drawing/2014/main" id="{BC873899-193E-46DA-D28F-67E7AABD99F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11-25/88r3</a:t>
            </a:r>
            <a:r>
              <a:rPr lang="en-US" sz="1600" dirty="0"/>
              <a:t> to the latest TGbn draft (TGbn D0.1)</a:t>
            </a:r>
          </a:p>
          <a:p>
            <a:endParaRPr lang="en-US" sz="1600" dirty="0"/>
          </a:p>
          <a:p>
            <a:endParaRPr lang="en-US" sz="1600" dirty="0"/>
          </a:p>
          <a:p>
            <a:endParaRPr lang="en-US" sz="1600" dirty="0"/>
          </a:p>
          <a:p>
            <a:r>
              <a:rPr lang="en-US" sz="1600" dirty="0"/>
              <a:t>Move: Rubayet Shafin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11-25/88r3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C8A36C-2093-7A07-9AE5-52D9403F15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62</a:t>
            </a:fld>
            <a:endParaRPr lang="en-GB"/>
          </a:p>
        </p:txBody>
      </p:sp>
      <p:sp>
        <p:nvSpPr>
          <p:cNvPr id="5" name="Footer Placeholder 4">
            <a:extLst>
              <a:ext uri="{FF2B5EF4-FFF2-40B4-BE49-F238E27FC236}">
                <a16:creationId xmlns:a16="http://schemas.microsoft.com/office/drawing/2014/main" id="{6810E668-2C8B-65DA-490A-620EC7F4C4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E17627-10FE-9CF9-5D91-3AA052F5AC6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107111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D186E-B3F7-92AD-5B0C-385C7916DC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7AE6DF-A6E4-FEA0-EEEF-54BB222F00DE}"/>
              </a:ext>
            </a:extLst>
          </p:cNvPr>
          <p:cNvSpPr>
            <a:spLocks noGrp="1"/>
          </p:cNvSpPr>
          <p:nvPr>
            <p:ph type="title"/>
          </p:nvPr>
        </p:nvSpPr>
        <p:spPr/>
        <p:txBody>
          <a:bodyPr/>
          <a:lstStyle/>
          <a:p>
            <a:r>
              <a:rPr lang="en-US" dirty="0">
                <a:solidFill>
                  <a:schemeClr val="tx1"/>
                </a:solidFill>
              </a:rPr>
              <a:t>Motion 249 (PHY-PDT)</a:t>
            </a:r>
          </a:p>
        </p:txBody>
      </p:sp>
      <p:sp>
        <p:nvSpPr>
          <p:cNvPr id="8" name="Content Placeholder 7">
            <a:extLst>
              <a:ext uri="{FF2B5EF4-FFF2-40B4-BE49-F238E27FC236}">
                <a16:creationId xmlns:a16="http://schemas.microsoft.com/office/drawing/2014/main" id="{5350345B-6759-0AA2-F660-7C0ACD1EF3B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11-24/2042r1</a:t>
            </a:r>
            <a:r>
              <a:rPr lang="en-US" sz="1600" dirty="0"/>
              <a:t> to the latest TGbn draft (TGbn D0.1)</a:t>
            </a:r>
          </a:p>
          <a:p>
            <a:endParaRPr lang="en-US" sz="1600" dirty="0"/>
          </a:p>
          <a:p>
            <a:endParaRPr lang="en-US" sz="1600" dirty="0"/>
          </a:p>
          <a:p>
            <a:endParaRPr lang="en-US" sz="1600" dirty="0"/>
          </a:p>
          <a:p>
            <a:r>
              <a:rPr lang="en-US" sz="1600" dirty="0"/>
              <a:t>Move: Juan Fang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11-24/2042r1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F240B8-F012-92A9-45BE-AC7649F64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63</a:t>
            </a:fld>
            <a:endParaRPr lang="en-GB"/>
          </a:p>
        </p:txBody>
      </p:sp>
      <p:sp>
        <p:nvSpPr>
          <p:cNvPr id="5" name="Footer Placeholder 4">
            <a:extLst>
              <a:ext uri="{FF2B5EF4-FFF2-40B4-BE49-F238E27FC236}">
                <a16:creationId xmlns:a16="http://schemas.microsoft.com/office/drawing/2014/main" id="{E2718BA6-07CA-FD17-7EBF-66966C2E32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7E3D5-A8E5-6722-ADD4-F502AF6FB16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319056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496A2-3534-F0A7-D669-295CB35D2F1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61E1AF8-1012-0DCC-67D4-024C901F3F23}"/>
              </a:ext>
            </a:extLst>
          </p:cNvPr>
          <p:cNvSpPr>
            <a:spLocks noGrp="1"/>
          </p:cNvSpPr>
          <p:nvPr>
            <p:ph type="title"/>
          </p:nvPr>
        </p:nvSpPr>
        <p:spPr/>
        <p:txBody>
          <a:bodyPr/>
          <a:lstStyle/>
          <a:p>
            <a:r>
              <a:rPr lang="en-US" dirty="0">
                <a:solidFill>
                  <a:schemeClr val="tx1"/>
                </a:solidFill>
              </a:rPr>
              <a:t>Motion 250 (PHY)</a:t>
            </a:r>
          </a:p>
        </p:txBody>
      </p:sp>
      <p:sp>
        <p:nvSpPr>
          <p:cNvPr id="8" name="Content Placeholder 7">
            <a:extLst>
              <a:ext uri="{FF2B5EF4-FFF2-40B4-BE49-F238E27FC236}">
                <a16:creationId xmlns:a16="http://schemas.microsoft.com/office/drawing/2014/main" id="{C4E2FD57-E5E0-82FE-E0D0-63BAB7CC330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5 bit Recommended CSI MCS subfield in the 2nd Special STA Info field of the NDPA targeted for OBSS AP in the UHR </a:t>
            </a:r>
            <a:r>
              <a:rPr lang="en-US" sz="1400" b="0" dirty="0" err="1"/>
              <a:t>CoBF</a:t>
            </a:r>
            <a:r>
              <a:rPr lang="en-US" sz="1400" b="0" dirty="0"/>
              <a:t> sounding</a:t>
            </a:r>
          </a:p>
          <a:p>
            <a:pPr lvl="1">
              <a:buFont typeface="Arial" panose="020B0604020202020204" pitchFamily="34" charset="0"/>
              <a:buChar char="•"/>
            </a:pPr>
            <a:r>
              <a:rPr lang="en-US" sz="1200" b="0" dirty="0"/>
              <a:t>It is set from B20 to B24 in the 2nd Special STA Info field</a:t>
            </a:r>
          </a:p>
          <a:p>
            <a:pPr lvl="1">
              <a:buFont typeface="Arial" panose="020B0604020202020204" pitchFamily="34" charset="0"/>
              <a:buChar char="•"/>
            </a:pPr>
            <a:r>
              <a:rPr lang="en-US" sz="1200" b="0" dirty="0"/>
              <a:t>The 5-bit MCS level includes “No Recommendation” MCS entry in addition to the UHR MCS entries</a:t>
            </a:r>
          </a:p>
          <a:p>
            <a:pPr lvl="2">
              <a:buFont typeface="Arial" panose="020B0604020202020204" pitchFamily="34" charset="0"/>
              <a:buChar char="•"/>
            </a:pPr>
            <a:r>
              <a:rPr lang="en-US" sz="1100" b="0" dirty="0"/>
              <a:t>Index 31 indicates “No Recommendation”</a:t>
            </a:r>
          </a:p>
          <a:p>
            <a:pPr lvl="1">
              <a:buFont typeface="Arial" panose="020B0604020202020204" pitchFamily="34" charset="0"/>
              <a:buChar char="•"/>
            </a:pPr>
            <a:r>
              <a:rPr lang="en-US" sz="1200" b="0" dirty="0"/>
              <a:t>The Recommended CSI MCS is for the OBSS AP to set the MCS in the BFRP trigger frame sent in the future Cross-BSS sounding / Joint Sounding sequence</a:t>
            </a:r>
          </a:p>
          <a:p>
            <a:pPr lvl="1">
              <a:buFont typeface="Arial" panose="020B0604020202020204" pitchFamily="34" charset="0"/>
              <a:buChar char="•"/>
            </a:pPr>
            <a:r>
              <a:rPr lang="en-US" sz="1200" b="0" dirty="0"/>
              <a:t>When there are multiple OBSS STAs to feedback the CSI report, the Recommended CSI MCS can be set to the lowest MCS among all those OBSS STAs</a:t>
            </a:r>
          </a:p>
          <a:p>
            <a:pPr>
              <a:buFont typeface="Arial" panose="020B0604020202020204" pitchFamily="34" charset="0"/>
              <a:buChar char="•"/>
            </a:pPr>
            <a:endParaRPr lang="en-US" sz="1600" dirty="0"/>
          </a:p>
          <a:p>
            <a:r>
              <a:rPr lang="en-US" sz="1600" dirty="0"/>
              <a:t>Move: Junghoon Suh 					Second:</a:t>
            </a:r>
          </a:p>
          <a:p>
            <a:r>
              <a:rPr lang="en-US" sz="1600" dirty="0"/>
              <a:t>Discussion:</a:t>
            </a:r>
          </a:p>
          <a:p>
            <a:r>
              <a:rPr lang="en-US" sz="1600" dirty="0"/>
              <a:t>Result: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A7429A-1DAC-C49C-A892-0AD8C8D85C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64</a:t>
            </a:fld>
            <a:endParaRPr lang="en-GB"/>
          </a:p>
        </p:txBody>
      </p:sp>
      <p:sp>
        <p:nvSpPr>
          <p:cNvPr id="5" name="Footer Placeholder 4">
            <a:extLst>
              <a:ext uri="{FF2B5EF4-FFF2-40B4-BE49-F238E27FC236}">
                <a16:creationId xmlns:a16="http://schemas.microsoft.com/office/drawing/2014/main" id="{CCEB32FB-BD76-21CE-7DDD-89F033FF2BA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F5A61-C9B3-45F4-996B-61FAF0CFC11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775955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7D4BA2-2AF0-2A09-C45D-D9814BC7F39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850990-01D6-C56E-1E0C-2F9960694FDF}"/>
              </a:ext>
            </a:extLst>
          </p:cNvPr>
          <p:cNvSpPr>
            <a:spLocks noGrp="1"/>
          </p:cNvSpPr>
          <p:nvPr>
            <p:ph type="title"/>
          </p:nvPr>
        </p:nvSpPr>
        <p:spPr/>
        <p:txBody>
          <a:bodyPr/>
          <a:lstStyle/>
          <a:p>
            <a:r>
              <a:rPr lang="en-US" dirty="0">
                <a:solidFill>
                  <a:schemeClr val="tx1"/>
                </a:solidFill>
              </a:rPr>
              <a:t>Motion 251 (PHY)</a:t>
            </a:r>
          </a:p>
        </p:txBody>
      </p:sp>
      <p:sp>
        <p:nvSpPr>
          <p:cNvPr id="8" name="Content Placeholder 7">
            <a:extLst>
              <a:ext uri="{FF2B5EF4-FFF2-40B4-BE49-F238E27FC236}">
                <a16:creationId xmlns:a16="http://schemas.microsoft.com/office/drawing/2014/main" id="{EBE4E89D-A975-952C-EA85-8A9DCC6A83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dirty="0"/>
              <a:t>In the UHR MU PPDU in 11bn, the PE requirements of UEQM with the constellation order x of the first spatial stream is equal to the PE requirements of EQM with the constellation order x</a:t>
            </a:r>
          </a:p>
          <a:p>
            <a:pPr>
              <a:buFont typeface="Arial" panose="020B0604020202020204" pitchFamily="34" charset="0"/>
              <a:buChar char="•"/>
            </a:pPr>
            <a:endParaRPr lang="en-US" sz="1600" dirty="0"/>
          </a:p>
          <a:p>
            <a:r>
              <a:rPr lang="en-US" sz="1600" dirty="0"/>
              <a:t>Move: Mengshi Hu 					Second:</a:t>
            </a:r>
          </a:p>
          <a:p>
            <a:r>
              <a:rPr lang="en-US" sz="1600" dirty="0"/>
              <a:t>Discussion:</a:t>
            </a:r>
          </a:p>
          <a:p>
            <a:r>
              <a:rPr lang="en-US" sz="1600" dirty="0"/>
              <a:t>Result: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25/0128r0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402EE6-DBC7-9F69-1C73-989F93C32C8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65</a:t>
            </a:fld>
            <a:endParaRPr lang="en-GB"/>
          </a:p>
        </p:txBody>
      </p:sp>
      <p:sp>
        <p:nvSpPr>
          <p:cNvPr id="5" name="Footer Placeholder 4">
            <a:extLst>
              <a:ext uri="{FF2B5EF4-FFF2-40B4-BE49-F238E27FC236}">
                <a16:creationId xmlns:a16="http://schemas.microsoft.com/office/drawing/2014/main" id="{F4C157AB-0C1E-CD5A-983A-D08FDFF2D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0EE649-EA2B-5723-C40D-F1EE0ADC616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297878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822DA-9C96-8087-2653-C8130DD03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185BEF-ADEF-4DA9-E145-AEC87C07E178}"/>
              </a:ext>
            </a:extLst>
          </p:cNvPr>
          <p:cNvSpPr>
            <a:spLocks noGrp="1"/>
          </p:cNvSpPr>
          <p:nvPr>
            <p:ph type="title"/>
          </p:nvPr>
        </p:nvSpPr>
        <p:spPr/>
        <p:txBody>
          <a:bodyPr/>
          <a:lstStyle/>
          <a:p>
            <a:r>
              <a:rPr lang="en-US" dirty="0">
                <a:solidFill>
                  <a:schemeClr val="tx1"/>
                </a:solidFill>
              </a:rPr>
              <a:t>Motion 252 (PHY)</a:t>
            </a:r>
          </a:p>
        </p:txBody>
      </p:sp>
      <p:sp>
        <p:nvSpPr>
          <p:cNvPr id="8" name="Content Placeholder 7">
            <a:extLst>
              <a:ext uri="{FF2B5EF4-FFF2-40B4-BE49-F238E27FC236}">
                <a16:creationId xmlns:a16="http://schemas.microsoft.com/office/drawing/2014/main" id="{7526F0F0-BD23-B8E0-CBA8-2724684B20D9}"/>
              </a:ext>
            </a:extLst>
          </p:cNvPr>
          <p:cNvSpPr>
            <a:spLocks noGrp="1"/>
          </p:cNvSpPr>
          <p:nvPr>
            <p:ph idx="1"/>
          </p:nvPr>
        </p:nvSpPr>
        <p:spPr>
          <a:xfrm>
            <a:off x="685800" y="1981200"/>
            <a:ext cx="7770813" cy="4494213"/>
          </a:xfrm>
        </p:spPr>
        <p:txBody>
          <a:bodyPr/>
          <a:lstStyle/>
          <a:p>
            <a:r>
              <a:rPr lang="en-US" sz="1600" dirty="0"/>
              <a:t>Move to add to the TGbn SFD the following:</a:t>
            </a:r>
          </a:p>
          <a:p>
            <a:pPr algn="l">
              <a:buFont typeface="Arial" panose="020B0604020202020204" pitchFamily="34" charset="0"/>
              <a:buChar char="•"/>
            </a:pPr>
            <a:r>
              <a:rPr lang="en-US" sz="1050" b="1" i="0" dirty="0">
                <a:solidFill>
                  <a:srgbClr val="222222"/>
                </a:solidFill>
                <a:effectLst/>
                <a:latin typeface="Arial" panose="020B0604020202020204" pitchFamily="34" charset="0"/>
              </a:rPr>
              <a:t>11bn defines the following modes for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1: trigger + same L-SIG contents, could be different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UHR+EHT, or EHT+UHR or EHT+EHT co-SR transmission.</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Provided no changes to non-UHR EHT non-AP STAs are needed.</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2: Tigger + same L-SIG contents + same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UHR+UHR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For all modes, the two PPDUs will start and end at the same time.</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UHR PPDU for co-SR transmission will be used for either mode 1 or mode 2 when UHR transmission exists.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There exists an indication in U-SIG field to indicate the UHR PPDU is a UHR PPDU for co-SR transmission.</a:t>
            </a:r>
          </a:p>
          <a:p>
            <a:pPr marL="914400" lvl="2" indent="0" algn="l"/>
            <a:endParaRPr lang="en-US" sz="1600" dirty="0"/>
          </a:p>
          <a:p>
            <a:r>
              <a:rPr lang="en-US" sz="1600" dirty="0"/>
              <a:t>Move: Ross Jian Yu 					Second:</a:t>
            </a:r>
          </a:p>
          <a:p>
            <a:r>
              <a:rPr lang="en-US" sz="1600" dirty="0"/>
              <a:t>Discussion:</a:t>
            </a:r>
          </a:p>
          <a:p>
            <a:r>
              <a:rPr lang="en-US" sz="1600" dirty="0"/>
              <a:t>Result: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11-25/0104r0</a:t>
            </a:r>
            <a:r>
              <a:rPr lang="en-US" sz="1200" b="0" i="1" dirty="0"/>
              <a:t>]. SP result: </a:t>
            </a:r>
            <a:r>
              <a:rPr lang="en-US" sz="1200" b="0" i="1" dirty="0">
                <a:highlight>
                  <a:srgbClr val="FFFF00"/>
                </a:highlight>
              </a:rPr>
              <a:t>41Y, 7N, 20A (confirm)</a:t>
            </a:r>
            <a:r>
              <a:rPr lang="en-US" sz="1200" b="0" i="1" dirty="0"/>
              <a: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01D8945-BA7C-5465-AFE6-2893D9E3531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66</a:t>
            </a:fld>
            <a:endParaRPr lang="en-GB"/>
          </a:p>
        </p:txBody>
      </p:sp>
      <p:sp>
        <p:nvSpPr>
          <p:cNvPr id="5" name="Footer Placeholder 4">
            <a:extLst>
              <a:ext uri="{FF2B5EF4-FFF2-40B4-BE49-F238E27FC236}">
                <a16:creationId xmlns:a16="http://schemas.microsoft.com/office/drawing/2014/main" id="{1F6743F2-AE5D-1026-346A-3321EA6584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88C3D-3B73-CC32-182A-AA5E7E9CF34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732973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39552D-C5E1-C0C7-C071-5C014CFCFC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8B321CF-5731-57AE-C482-A310D806C86D}"/>
              </a:ext>
            </a:extLst>
          </p:cNvPr>
          <p:cNvSpPr>
            <a:spLocks noGrp="1"/>
          </p:cNvSpPr>
          <p:nvPr>
            <p:ph type="title"/>
          </p:nvPr>
        </p:nvSpPr>
        <p:spPr/>
        <p:txBody>
          <a:bodyPr/>
          <a:lstStyle/>
          <a:p>
            <a:r>
              <a:rPr lang="en-US" dirty="0">
                <a:solidFill>
                  <a:schemeClr val="tx1"/>
                </a:solidFill>
              </a:rPr>
              <a:t>Motion 253 (PHY-PDT)</a:t>
            </a:r>
          </a:p>
        </p:txBody>
      </p:sp>
      <p:sp>
        <p:nvSpPr>
          <p:cNvPr id="8" name="Content Placeholder 7">
            <a:extLst>
              <a:ext uri="{FF2B5EF4-FFF2-40B4-BE49-F238E27FC236}">
                <a16:creationId xmlns:a16="http://schemas.microsoft.com/office/drawing/2014/main" id="{58065BCF-669D-C8AD-2E54-CA309027882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11-24/1992r3</a:t>
            </a:r>
            <a:r>
              <a:rPr lang="en-US" sz="1600" dirty="0"/>
              <a:t> to the latest TGbn draft (TGbn D0.1)</a:t>
            </a:r>
          </a:p>
          <a:p>
            <a:endParaRPr lang="en-US" sz="1600" dirty="0"/>
          </a:p>
          <a:p>
            <a:endParaRPr lang="en-US" sz="1600" dirty="0"/>
          </a:p>
          <a:p>
            <a:endParaRPr lang="en-US" sz="1600" dirty="0"/>
          </a:p>
          <a:p>
            <a:r>
              <a:rPr lang="en-US" sz="1600" dirty="0"/>
              <a:t>Move: Rethna Pulikkoonattu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11-24/1992r3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60A41A9-FD89-6AD6-A1A9-FDB1BCC362C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67</a:t>
            </a:fld>
            <a:endParaRPr lang="en-GB"/>
          </a:p>
        </p:txBody>
      </p:sp>
      <p:sp>
        <p:nvSpPr>
          <p:cNvPr id="5" name="Footer Placeholder 4">
            <a:extLst>
              <a:ext uri="{FF2B5EF4-FFF2-40B4-BE49-F238E27FC236}">
                <a16:creationId xmlns:a16="http://schemas.microsoft.com/office/drawing/2014/main" id="{694C0E80-2BB4-1A0D-3BC6-86497CB9A02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DC86862-1061-A53B-BCF3-30F543B053F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4946759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49B0037-41DF-35DA-F3D5-DD3D7632405C}"/>
              </a:ext>
            </a:extLst>
          </p:cNvPr>
          <p:cNvSpPr>
            <a:spLocks noGrp="1"/>
          </p:cNvSpPr>
          <p:nvPr>
            <p:ph type="title"/>
          </p:nvPr>
        </p:nvSpPr>
        <p:spPr/>
        <p:txBody>
          <a:bodyPr/>
          <a:lstStyle/>
          <a:p>
            <a:r>
              <a:rPr lang="en-US" dirty="0"/>
              <a:t>backup</a:t>
            </a:r>
          </a:p>
        </p:txBody>
      </p:sp>
      <p:sp>
        <p:nvSpPr>
          <p:cNvPr id="6" name="Date Placeholder 5">
            <a:extLst>
              <a:ext uri="{FF2B5EF4-FFF2-40B4-BE49-F238E27FC236}">
                <a16:creationId xmlns:a16="http://schemas.microsoft.com/office/drawing/2014/main" id="{29F476BA-B5AD-B13F-15FC-A803A1AF0D30}"/>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98F753DF-00A7-A131-D5DC-738D8E3393C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A9B7F234-E374-6FAF-AD12-9794E317652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Tree>
    <p:extLst>
      <p:ext uri="{BB962C8B-B14F-4D97-AF65-F5344CB8AC3E}">
        <p14:creationId xmlns:p14="http://schemas.microsoft.com/office/powerpoint/2010/main" val="315803243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4D765-C630-56A8-692A-95F8A0B0A8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EDBC775-C4A1-4A94-51CF-19616D3D4C6D}"/>
              </a:ext>
            </a:extLst>
          </p:cNvPr>
          <p:cNvSpPr>
            <a:spLocks noGrp="1"/>
          </p:cNvSpPr>
          <p:nvPr>
            <p:ph type="title"/>
          </p:nvPr>
        </p:nvSpPr>
        <p:spPr/>
        <p:txBody>
          <a:bodyPr/>
          <a:lstStyle/>
          <a:p>
            <a:r>
              <a:rPr lang="en-US" dirty="0">
                <a:solidFill>
                  <a:srgbClr val="FF0000"/>
                </a:solidFill>
              </a:rPr>
              <a:t>Motion X (SFD Template)</a:t>
            </a:r>
          </a:p>
        </p:txBody>
      </p:sp>
      <p:sp>
        <p:nvSpPr>
          <p:cNvPr id="8" name="Content Placeholder 7">
            <a:extLst>
              <a:ext uri="{FF2B5EF4-FFF2-40B4-BE49-F238E27FC236}">
                <a16:creationId xmlns:a16="http://schemas.microsoft.com/office/drawing/2014/main" id="{DC69250C-623A-59FE-F49A-E769C5860AB9}"/>
              </a:ext>
            </a:extLst>
          </p:cNvPr>
          <p:cNvSpPr>
            <a:spLocks noGrp="1"/>
          </p:cNvSpPr>
          <p:nvPr>
            <p:ph idx="1"/>
          </p:nvPr>
        </p:nvSpPr>
        <p:spPr>
          <a:xfrm>
            <a:off x="685800" y="1981200"/>
            <a:ext cx="7770813" cy="4113213"/>
          </a:xfrm>
        </p:spPr>
        <p:txBody>
          <a:bodyPr/>
          <a:lstStyle/>
          <a:p>
            <a:r>
              <a:rPr lang="en-US" sz="1600" dirty="0"/>
              <a:t>Move to add to the TGbn SFD the following:</a:t>
            </a:r>
          </a:p>
          <a:p>
            <a:endParaRPr lang="en-US" sz="1600" dirty="0"/>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1181A29-1750-8857-2C9C-6CF832388DC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69</a:t>
            </a:fld>
            <a:endParaRPr lang="en-GB"/>
          </a:p>
        </p:txBody>
      </p:sp>
      <p:sp>
        <p:nvSpPr>
          <p:cNvPr id="5" name="Footer Placeholder 4">
            <a:extLst>
              <a:ext uri="{FF2B5EF4-FFF2-40B4-BE49-F238E27FC236}">
                <a16:creationId xmlns:a16="http://schemas.microsoft.com/office/drawing/2014/main" id="{3942E132-199E-37ED-8475-D14BA383D21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3168AB-11EB-92D1-EA0E-4A5B1FE2BEB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53620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4ED19-97C2-D1D8-0868-001E161686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C6FD18-829F-871C-0231-E9A14E56926D}"/>
              </a:ext>
            </a:extLst>
          </p:cNvPr>
          <p:cNvSpPr>
            <a:spLocks noGrp="1"/>
          </p:cNvSpPr>
          <p:nvPr>
            <p:ph type="title"/>
          </p:nvPr>
        </p:nvSpPr>
        <p:spPr/>
        <p:txBody>
          <a:bodyPr/>
          <a:lstStyle/>
          <a:p>
            <a:r>
              <a:rPr lang="en-US" dirty="0">
                <a:solidFill>
                  <a:schemeClr val="tx1"/>
                </a:solidFill>
              </a:rPr>
              <a:t>Motion 193 (PHY-PDT)</a:t>
            </a:r>
          </a:p>
        </p:txBody>
      </p:sp>
      <p:sp>
        <p:nvSpPr>
          <p:cNvPr id="8" name="Content Placeholder 7">
            <a:extLst>
              <a:ext uri="{FF2B5EF4-FFF2-40B4-BE49-F238E27FC236}">
                <a16:creationId xmlns:a16="http://schemas.microsoft.com/office/drawing/2014/main" id="{402FA934-9182-584A-5E4A-82959B1054D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11-24/1985r3</a:t>
            </a:r>
            <a:r>
              <a:rPr lang="en-US" sz="1600" dirty="0"/>
              <a:t> to the latest TGbn draft (TGbn D0.1)</a:t>
            </a:r>
          </a:p>
          <a:p>
            <a:endParaRPr lang="en-US" sz="1600" dirty="0"/>
          </a:p>
          <a:p>
            <a:endParaRPr lang="en-US" sz="1600" dirty="0"/>
          </a:p>
          <a:p>
            <a:endParaRPr lang="en-US" sz="1600" dirty="0"/>
          </a:p>
          <a:p>
            <a:r>
              <a:rPr lang="en-US" sz="1600" dirty="0"/>
              <a:t>Move: Rui Cao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11-24/1985r3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1FE0749-6F65-3E90-F464-1340762B03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A3BD6508-BB80-FE4E-94D8-4FEBA23F51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0A081E-E198-7A7C-7193-F412AA7B72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84020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05970-2239-3F28-346C-C7C8DC1678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5D95CA-A82A-DD6E-AD7E-6F4B7DF732F5}"/>
              </a:ext>
            </a:extLst>
          </p:cNvPr>
          <p:cNvSpPr>
            <a:spLocks noGrp="1"/>
          </p:cNvSpPr>
          <p:nvPr>
            <p:ph type="title"/>
          </p:nvPr>
        </p:nvSpPr>
        <p:spPr/>
        <p:txBody>
          <a:bodyPr/>
          <a:lstStyle/>
          <a:p>
            <a:r>
              <a:rPr lang="en-US" dirty="0">
                <a:solidFill>
                  <a:srgbClr val="FF0000"/>
                </a:solidFill>
              </a:rPr>
              <a:t>Motion Y (Draft Template)</a:t>
            </a:r>
          </a:p>
        </p:txBody>
      </p:sp>
      <p:sp>
        <p:nvSpPr>
          <p:cNvPr id="8" name="Content Placeholder 7">
            <a:extLst>
              <a:ext uri="{FF2B5EF4-FFF2-40B4-BE49-F238E27FC236}">
                <a16:creationId xmlns:a16="http://schemas.microsoft.com/office/drawing/2014/main" id="{0F5782C2-501B-8E9D-715A-68DBDB2408E0}"/>
              </a:ext>
            </a:extLst>
          </p:cNvPr>
          <p:cNvSpPr>
            <a:spLocks noGrp="1"/>
          </p:cNvSpPr>
          <p:nvPr>
            <p:ph idx="1"/>
          </p:nvPr>
        </p:nvSpPr>
        <p:spPr>
          <a:xfrm>
            <a:off x="685800" y="1981200"/>
            <a:ext cx="7770813" cy="4113213"/>
          </a:xfrm>
        </p:spPr>
        <p:txBody>
          <a:bodyPr/>
          <a:lstStyle/>
          <a:p>
            <a:r>
              <a:rPr lang="en-US" sz="1600" dirty="0"/>
              <a:t>Move to incorporate the proposed text changes in 11-24/</a:t>
            </a:r>
            <a:r>
              <a:rPr lang="en-US" sz="1600" dirty="0" err="1"/>
              <a:t>xxxxry</a:t>
            </a:r>
            <a:r>
              <a:rPr lang="en-US" sz="1600" dirty="0"/>
              <a:t> to the latest TGbn draft (TGbn D0.1)</a:t>
            </a:r>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E84D34-A646-CFFC-705A-147417DB50C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70</a:t>
            </a:fld>
            <a:endParaRPr lang="en-GB"/>
          </a:p>
        </p:txBody>
      </p:sp>
      <p:sp>
        <p:nvSpPr>
          <p:cNvPr id="5" name="Footer Placeholder 4">
            <a:extLst>
              <a:ext uri="{FF2B5EF4-FFF2-40B4-BE49-F238E27FC236}">
                <a16:creationId xmlns:a16="http://schemas.microsoft.com/office/drawing/2014/main" id="{A2068F95-24AF-13A7-F45E-CF81DD3443B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0F012D5-0F52-35D4-C6CE-E18EA3E872B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44502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5DDB8-90F3-2B79-E080-13D584E6C9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A303648-ECDC-36E5-6A56-2F52AE68D5B9}"/>
              </a:ext>
            </a:extLst>
          </p:cNvPr>
          <p:cNvSpPr>
            <a:spLocks noGrp="1"/>
          </p:cNvSpPr>
          <p:nvPr>
            <p:ph type="title"/>
          </p:nvPr>
        </p:nvSpPr>
        <p:spPr/>
        <p:txBody>
          <a:bodyPr/>
          <a:lstStyle/>
          <a:p>
            <a:r>
              <a:rPr lang="en-US" dirty="0">
                <a:solidFill>
                  <a:schemeClr val="tx1"/>
                </a:solidFill>
              </a:rPr>
              <a:t>Motion 194 (MAC-PDT)</a:t>
            </a:r>
          </a:p>
        </p:txBody>
      </p:sp>
      <p:sp>
        <p:nvSpPr>
          <p:cNvPr id="8" name="Content Placeholder 7">
            <a:extLst>
              <a:ext uri="{FF2B5EF4-FFF2-40B4-BE49-F238E27FC236}">
                <a16:creationId xmlns:a16="http://schemas.microsoft.com/office/drawing/2014/main" id="{E1B8378D-B1B0-6C6D-DBBB-E5B14BE947E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11-24/1966r2</a:t>
            </a:r>
            <a:r>
              <a:rPr lang="en-US" sz="1600" dirty="0"/>
              <a:t> to the latest TGbn draft (TGbn D0.1)</a:t>
            </a:r>
          </a:p>
          <a:p>
            <a:endParaRPr lang="en-US" sz="1600" dirty="0"/>
          </a:p>
          <a:p>
            <a:endParaRPr lang="en-US" sz="1600" dirty="0"/>
          </a:p>
          <a:p>
            <a:endParaRPr lang="en-US" sz="1600" dirty="0"/>
          </a:p>
          <a:p>
            <a:r>
              <a:rPr lang="en-US" sz="1600" dirty="0"/>
              <a:t>Move: Giovanni Chisci 					Second:</a:t>
            </a:r>
          </a:p>
          <a:p>
            <a:r>
              <a:rPr lang="en-US" sz="1600" dirty="0"/>
              <a:t>Discussion:</a:t>
            </a:r>
          </a:p>
          <a:p>
            <a:r>
              <a:rPr lang="en-US" sz="1600" dirty="0"/>
              <a:t>Result:</a:t>
            </a:r>
          </a:p>
          <a:p>
            <a:endParaRPr lang="en-US" sz="1600" dirty="0"/>
          </a:p>
          <a:p>
            <a:r>
              <a:rPr lang="en-US" sz="1200" b="0" i="1" dirty="0"/>
              <a:t>Reference docs:[</a:t>
            </a:r>
            <a:r>
              <a:rPr lang="en-US" sz="1200" b="0" i="1" dirty="0">
                <a:hlinkClick r:id="rId2"/>
              </a:rPr>
              <a:t>11-24/1966r2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B02B02-50BF-EBA1-45BD-F91754D7761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a:t>
            </a:fld>
            <a:endParaRPr lang="en-GB"/>
          </a:p>
        </p:txBody>
      </p:sp>
      <p:sp>
        <p:nvSpPr>
          <p:cNvPr id="5" name="Footer Placeholder 4">
            <a:extLst>
              <a:ext uri="{FF2B5EF4-FFF2-40B4-BE49-F238E27FC236}">
                <a16:creationId xmlns:a16="http://schemas.microsoft.com/office/drawing/2014/main" id="{82FCE942-9302-9B45-070B-3C38138EE1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B123FB-7E13-5C7B-73E7-F7B90A35646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2094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3D500-2DA3-1C62-371D-868A9ECE9A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D480EF1-6430-85D0-BF18-3E3DE17F2074}"/>
              </a:ext>
            </a:extLst>
          </p:cNvPr>
          <p:cNvSpPr>
            <a:spLocks noGrp="1"/>
          </p:cNvSpPr>
          <p:nvPr>
            <p:ph type="title"/>
          </p:nvPr>
        </p:nvSpPr>
        <p:spPr/>
        <p:txBody>
          <a:bodyPr/>
          <a:lstStyle/>
          <a:p>
            <a:r>
              <a:rPr lang="en-US" dirty="0">
                <a:solidFill>
                  <a:schemeClr val="tx1"/>
                </a:solidFill>
              </a:rPr>
              <a:t>Motion 195 (PHY)</a:t>
            </a:r>
          </a:p>
        </p:txBody>
      </p:sp>
      <p:sp>
        <p:nvSpPr>
          <p:cNvPr id="8" name="Content Placeholder 7">
            <a:extLst>
              <a:ext uri="{FF2B5EF4-FFF2-40B4-BE49-F238E27FC236}">
                <a16:creationId xmlns:a16="http://schemas.microsoft.com/office/drawing/2014/main" id="{600F22EE-F7C6-03F0-0749-EA8E429A9FD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In the 5bit MCS table</a:t>
            </a:r>
          </a:p>
          <a:p>
            <a:pPr lvl="1">
              <a:buFont typeface="Arial" panose="020B0604020202020204" pitchFamily="34" charset="0"/>
              <a:buChar char="•"/>
            </a:pPr>
            <a:r>
              <a:rPr lang="en-US" sz="1200" dirty="0"/>
              <a:t>MCS17 signals QPSK rate 2/3; MCS19 signals 16QAM rate 2/3;</a:t>
            </a:r>
          </a:p>
          <a:p>
            <a:pPr lvl="1">
              <a:buFont typeface="Arial" panose="020B0604020202020204" pitchFamily="34" charset="0"/>
              <a:buChar char="•"/>
            </a:pPr>
            <a:r>
              <a:rPr lang="en-US" sz="1200" dirty="0"/>
              <a:t>MCS20 signals 16QAM rate 5/6; MCS23 signals 256QAM rate 2/3</a:t>
            </a:r>
          </a:p>
          <a:p>
            <a:endParaRPr lang="en-US" sz="1600" dirty="0"/>
          </a:p>
          <a:p>
            <a:endParaRPr lang="en-US" sz="1600" dirty="0"/>
          </a:p>
          <a:p>
            <a:endParaRPr lang="en-US" sz="1600" dirty="0"/>
          </a:p>
          <a:p>
            <a:r>
              <a:rPr lang="en-US" sz="1600" dirty="0"/>
              <a:t>Move: Ron Porat					Second:</a:t>
            </a:r>
          </a:p>
          <a:p>
            <a:r>
              <a:rPr lang="en-US" sz="1600" dirty="0"/>
              <a:t>Discussion:</a:t>
            </a:r>
          </a:p>
          <a:p>
            <a:r>
              <a:rPr lang="en-US" sz="1600" dirty="0"/>
              <a:t>Result:</a:t>
            </a:r>
          </a:p>
          <a:p>
            <a:endParaRPr lang="en-US" sz="1600" dirty="0"/>
          </a:p>
          <a:p>
            <a:r>
              <a:rPr lang="en-US" sz="1200" b="0" i="1" dirty="0"/>
              <a:t>Reference docs:[11-24/1826r1].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6C8C9C-813E-C3C6-6D69-C472D8FE49A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AC5C3D8C-4FE6-3680-5293-C108E52FDD5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3A84FD-D979-BBAD-0BA5-BF3562E857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518855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schemas.microsoft.com/office/2006/metadata/properties"/>
    <ds:schemaRef ds:uri="http://purl.org/dc/elements/1.1/"/>
    <ds:schemaRef ds:uri="http://schemas.microsoft.com/office/2006/documentManagement/types"/>
    <ds:schemaRef ds:uri="4b1de6fe-44aa-4e13-b7e7-ab260d1ea5f8"/>
    <ds:schemaRef ds:uri="bcc01d59-85de-4ef9-881e-76d8b6a6f841"/>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314568</TotalTime>
  <Words>5371</Words>
  <Application>Microsoft Office PowerPoint</Application>
  <PresentationFormat>On-screen Show (4:3)</PresentationFormat>
  <Paragraphs>1067</Paragraphs>
  <Slides>70</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70</vt:i4>
      </vt:variant>
    </vt:vector>
  </HeadingPairs>
  <TitlesOfParts>
    <vt:vector size="77" baseType="lpstr">
      <vt:lpstr>Arial</vt:lpstr>
      <vt:lpstr>Arial Black</vt:lpstr>
      <vt:lpstr>Arial Unicode MS</vt:lpstr>
      <vt:lpstr>Calibri</vt:lpstr>
      <vt:lpstr>Times New Roman</vt:lpstr>
      <vt:lpstr>Office Theme</vt:lpstr>
      <vt:lpstr>Document</vt:lpstr>
      <vt:lpstr>TGbn Motions List - Part 2</vt:lpstr>
      <vt:lpstr>IEEE 802.11 TGbn: Enhancements for Ultra High Reliability (UHR) WLAN Task Group</vt:lpstr>
      <vt:lpstr>Motions on January 15th</vt:lpstr>
      <vt:lpstr>Motion 190 (PHY)</vt:lpstr>
      <vt:lpstr>Motion 191 (PHY)</vt:lpstr>
      <vt:lpstr>Motion 192 (PHY-PDT)</vt:lpstr>
      <vt:lpstr>Motion 193 (PHY-PDT)</vt:lpstr>
      <vt:lpstr>Motion 194 (MAC-PDT)</vt:lpstr>
      <vt:lpstr>Motion 195 (PHY)</vt:lpstr>
      <vt:lpstr>Motion 196 (PHY)</vt:lpstr>
      <vt:lpstr>Motion 197 (PHY-PDT)</vt:lpstr>
      <vt:lpstr>Motion 198 (PHY-PDT)</vt:lpstr>
      <vt:lpstr>Motion 199 (PHY)</vt:lpstr>
      <vt:lpstr>Motion 200 (PHY)</vt:lpstr>
      <vt:lpstr>Motion 201 (PHY)</vt:lpstr>
      <vt:lpstr>Motion 202 (PHY)</vt:lpstr>
      <vt:lpstr>Motion 203 (PHY)</vt:lpstr>
      <vt:lpstr>Motion 204 (PHY-PDT)</vt:lpstr>
      <vt:lpstr>Motion 205 (MAC-PDT)</vt:lpstr>
      <vt:lpstr>Motion 206 (PHY)</vt:lpstr>
      <vt:lpstr>Motion 207 (PHY-PDT)</vt:lpstr>
      <vt:lpstr>Motion 208 (PHY-PDT)</vt:lpstr>
      <vt:lpstr>Motion 209 (MAC-PDT)</vt:lpstr>
      <vt:lpstr>Motion 210 (MAC-PDT)</vt:lpstr>
      <vt:lpstr>Motion 211 (MAC-PDT)</vt:lpstr>
      <vt:lpstr>Motion 212 (MAC)</vt:lpstr>
      <vt:lpstr>Motion 213 (MAC-PDT)</vt:lpstr>
      <vt:lpstr>Motion 214 (PHY)</vt:lpstr>
      <vt:lpstr>Motion 215 (PHY)</vt:lpstr>
      <vt:lpstr>Motion 216 (PHY)</vt:lpstr>
      <vt:lpstr>Motion 217 (PHY)</vt:lpstr>
      <vt:lpstr>Motion 218 (PHY-PDT)</vt:lpstr>
      <vt:lpstr>Motion 219 (PHY)</vt:lpstr>
      <vt:lpstr>Motion 220 (PHY)</vt:lpstr>
      <vt:lpstr>Motion 221 (PHY-PDT)</vt:lpstr>
      <vt:lpstr>Motion 222 (PHY-PDT)</vt:lpstr>
      <vt:lpstr>Motion 223 (PHY-PDT)</vt:lpstr>
      <vt:lpstr>Motion 224 (PHY-PDT)</vt:lpstr>
      <vt:lpstr>Motion 225 (PHY-PDT)</vt:lpstr>
      <vt:lpstr>Motion 226 (PHY-PDT)</vt:lpstr>
      <vt:lpstr>Motion 227 (PHY-PDT)</vt:lpstr>
      <vt:lpstr>Motion 228 (PHY-PDT)</vt:lpstr>
      <vt:lpstr>Motion 229 (MAC-PDT)</vt:lpstr>
      <vt:lpstr>Motion 230 (MAC-PDT)</vt:lpstr>
      <vt:lpstr>Motion 231 (PHY-PDT)</vt:lpstr>
      <vt:lpstr>Motion 232 (PHY-PDT)</vt:lpstr>
      <vt:lpstr>Motion 233 (MAC-PDT)</vt:lpstr>
      <vt:lpstr>Motion 234 (MAC-PDT)</vt:lpstr>
      <vt:lpstr>Motion 235 (MAC)</vt:lpstr>
      <vt:lpstr>Motion 236 (PHY-PDT)</vt:lpstr>
      <vt:lpstr>Motion 237 (PHY)</vt:lpstr>
      <vt:lpstr>Motion 238 (PHY)</vt:lpstr>
      <vt:lpstr>Motion 239 (PHY-PDT)</vt:lpstr>
      <vt:lpstr>Motion 240 (PHY)</vt:lpstr>
      <vt:lpstr>Motion 241 (PHY-PDT)</vt:lpstr>
      <vt:lpstr>Motion 242 (PHY-PDT)</vt:lpstr>
      <vt:lpstr>Motion 243 (PHY-PDT)</vt:lpstr>
      <vt:lpstr>Motion 244 (MAC-PDT)</vt:lpstr>
      <vt:lpstr>Motion 245 (PHY)</vt:lpstr>
      <vt:lpstr>Motion 246 (PHY)</vt:lpstr>
      <vt:lpstr>Motion 247 (PHY)</vt:lpstr>
      <vt:lpstr>Motion 248 (MAC-PDT)</vt:lpstr>
      <vt:lpstr>Motion 249 (PHY-PDT)</vt:lpstr>
      <vt:lpstr>Motion 250 (PHY)</vt:lpstr>
      <vt:lpstr>Motion 251 (PHY)</vt:lpstr>
      <vt:lpstr>Motion 252 (PHY)</vt:lpstr>
      <vt:lpstr>Motion 253 (PHY-PDT)</vt:lpstr>
      <vt:lpstr>backup</vt:lpstr>
      <vt:lpstr>Motion X (SFD Template)</vt:lpstr>
      <vt:lpstr>Motion Y (Draft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2025-01-14T22:53:23Z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