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4"/>
  </p:notesMasterIdLst>
  <p:handoutMasterIdLst>
    <p:handoutMasterId r:id="rId75"/>
  </p:handoutMasterIdLst>
  <p:sldIdLst>
    <p:sldId id="256" r:id="rId5"/>
    <p:sldId id="257" r:id="rId6"/>
    <p:sldId id="1287" r:id="rId7"/>
    <p:sldId id="1289" r:id="rId8"/>
    <p:sldId id="1292" r:id="rId9"/>
    <p:sldId id="1295" r:id="rId10"/>
    <p:sldId id="1297" r:id="rId11"/>
    <p:sldId id="1296" r:id="rId12"/>
    <p:sldId id="1301" r:id="rId13"/>
    <p:sldId id="1302" r:id="rId14"/>
    <p:sldId id="1298" r:id="rId15"/>
    <p:sldId id="1299" r:id="rId16"/>
    <p:sldId id="1303" r:id="rId17"/>
    <p:sldId id="1304" r:id="rId18"/>
    <p:sldId id="1305" r:id="rId19"/>
    <p:sldId id="1306" r:id="rId20"/>
    <p:sldId id="1307" r:id="rId21"/>
    <p:sldId id="1309" r:id="rId22"/>
    <p:sldId id="1310" r:id="rId23"/>
    <p:sldId id="1308" r:id="rId24"/>
    <p:sldId id="1300" r:id="rId25"/>
    <p:sldId id="1311" r:id="rId26"/>
    <p:sldId id="1312" r:id="rId27"/>
    <p:sldId id="1313" r:id="rId28"/>
    <p:sldId id="1314" r:id="rId29"/>
    <p:sldId id="1315" r:id="rId30"/>
    <p:sldId id="1316" r:id="rId31"/>
    <p:sldId id="1317" r:id="rId32"/>
    <p:sldId id="1318" r:id="rId33"/>
    <p:sldId id="1319" r:id="rId34"/>
    <p:sldId id="1320" r:id="rId35"/>
    <p:sldId id="1321" r:id="rId36"/>
    <p:sldId id="1322" r:id="rId37"/>
    <p:sldId id="1323" r:id="rId38"/>
    <p:sldId id="1324" r:id="rId39"/>
    <p:sldId id="1325" r:id="rId40"/>
    <p:sldId id="1326" r:id="rId41"/>
    <p:sldId id="1327" r:id="rId42"/>
    <p:sldId id="1329" r:id="rId43"/>
    <p:sldId id="1330" r:id="rId44"/>
    <p:sldId id="1331" r:id="rId45"/>
    <p:sldId id="1332" r:id="rId46"/>
    <p:sldId id="1333" r:id="rId47"/>
    <p:sldId id="1334" r:id="rId48"/>
    <p:sldId id="1335" r:id="rId49"/>
    <p:sldId id="1336" r:id="rId50"/>
    <p:sldId id="1337" r:id="rId51"/>
    <p:sldId id="1338" r:id="rId52"/>
    <p:sldId id="1328" r:id="rId53"/>
    <p:sldId id="1339" r:id="rId54"/>
    <p:sldId id="1340" r:id="rId55"/>
    <p:sldId id="1341" r:id="rId56"/>
    <p:sldId id="1342" r:id="rId57"/>
    <p:sldId id="1343" r:id="rId58"/>
    <p:sldId id="1344" r:id="rId59"/>
    <p:sldId id="1345" r:id="rId60"/>
    <p:sldId id="1346" r:id="rId61"/>
    <p:sldId id="1347" r:id="rId62"/>
    <p:sldId id="1348" r:id="rId63"/>
    <p:sldId id="1349" r:id="rId64"/>
    <p:sldId id="1350" r:id="rId65"/>
    <p:sldId id="1351" r:id="rId66"/>
    <p:sldId id="1352" r:id="rId67"/>
    <p:sldId id="1353" r:id="rId68"/>
    <p:sldId id="1354" r:id="rId69"/>
    <p:sldId id="1355" r:id="rId70"/>
    <p:sldId id="1293" r:id="rId71"/>
    <p:sldId id="1291" r:id="rId72"/>
    <p:sldId id="1290" r:id="rId7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9B1F0-F31B-47C4-A5CE-33871CFFEA4B}" v="107" dt="2025-01-14T15:12:06.9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09" autoAdjust="0"/>
  </p:normalViewPr>
  <p:slideViewPr>
    <p:cSldViewPr>
      <p:cViewPr varScale="1">
        <p:scale>
          <a:sx n="120" d="100"/>
          <a:sy n="120" d="100"/>
        </p:scale>
        <p:origin x="43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theme" Target="theme/theme1.xml"/><Relationship Id="rId8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8D6695F-77A2-463F-A064-D19B78EB17DB}"/>
    <pc:docChg chg="undo custSel addSld modSld modMainMaster">
      <pc:chgData name="Alfred Asterjadhi" userId="39de57b9-85c0-4fd1-aaac-8ca2b6560ad0" providerId="ADAL" clId="{E8D6695F-77A2-463F-A064-D19B78EB17DB}" dt="2024-03-25T21:11:20.825" v="1320" actId="20577"/>
      <pc:docMkLst>
        <pc:docMk/>
      </pc:docMkLst>
      <pc:sldChg chg="modSp mod">
        <pc:chgData name="Alfred Asterjadhi" userId="39de57b9-85c0-4fd1-aaac-8ca2b6560ad0" providerId="ADAL" clId="{E8D6695F-77A2-463F-A064-D19B78EB17DB}" dt="2024-03-25T01:42:55.362" v="1203" actId="20577"/>
        <pc:sldMkLst>
          <pc:docMk/>
          <pc:sldMk cId="1071501427" sldId="1040"/>
        </pc:sldMkLst>
        <pc:spChg chg="mod">
          <ac:chgData name="Alfred Asterjadhi" userId="39de57b9-85c0-4fd1-aaac-8ca2b6560ad0" providerId="ADAL" clId="{E8D6695F-77A2-463F-A064-D19B78EB17DB}" dt="2024-03-25T01:42:55.362" v="1203" actId="20577"/>
          <ac:spMkLst>
            <pc:docMk/>
            <pc:sldMk cId="1071501427" sldId="1040"/>
            <ac:spMk id="3" creationId="{93EB16D6-11CB-4092-9D44-C889CC5233EA}"/>
          </ac:spMkLst>
        </pc:spChg>
        <pc:spChg chg="mod">
          <ac:chgData name="Alfred Asterjadhi" userId="39de57b9-85c0-4fd1-aaac-8ca2b6560ad0" providerId="ADAL" clId="{E8D6695F-77A2-463F-A064-D19B78EB17DB}" dt="2024-03-14T21:47:07.066" v="572"/>
          <ac:spMkLst>
            <pc:docMk/>
            <pc:sldMk cId="1071501427" sldId="1040"/>
            <ac:spMk id="6" creationId="{536B0377-C8E2-442F-A310-3A1EE7A7D0C0}"/>
          </ac:spMkLst>
        </pc:spChg>
      </pc:sldChg>
      <pc:sldChg chg="modSp mod">
        <pc:chgData name="Alfred Asterjadhi" userId="39de57b9-85c0-4fd1-aaac-8ca2b6560ad0" providerId="ADAL" clId="{E8D6695F-77A2-463F-A064-D19B78EB17DB}" dt="2024-03-14T21:47:02.501" v="571" actId="20577"/>
        <pc:sldMkLst>
          <pc:docMk/>
          <pc:sldMk cId="3217987082" sldId="1042"/>
        </pc:sldMkLst>
        <pc:spChg chg="mod">
          <ac:chgData name="Alfred Asterjadhi" userId="39de57b9-85c0-4fd1-aaac-8ca2b6560ad0" providerId="ADAL" clId="{E8D6695F-77A2-463F-A064-D19B78EB17DB}" dt="2024-03-14T21:47:02.501" v="571" actId="20577"/>
          <ac:spMkLst>
            <pc:docMk/>
            <pc:sldMk cId="3217987082" sldId="1042"/>
            <ac:spMk id="6" creationId="{7488035E-BDAD-477C-AA55-E8989C4B7B8C}"/>
          </ac:spMkLst>
        </pc:spChg>
        <pc:spChg chg="mod">
          <ac:chgData name="Alfred Asterjadhi" userId="39de57b9-85c0-4fd1-aaac-8ca2b6560ad0" providerId="ADAL" clId="{E8D6695F-77A2-463F-A064-D19B78EB17DB}" dt="2024-03-14T15:21:58.307" v="93" actId="20577"/>
          <ac:spMkLst>
            <pc:docMk/>
            <pc:sldMk cId="3217987082" sldId="1042"/>
            <ac:spMk id="7" creationId="{3126AA10-DC1C-4E34-80DA-B427588F2BD9}"/>
          </ac:spMkLst>
        </pc:spChg>
      </pc:sldChg>
      <pc:sldChg chg="addSp delSp modSp new mod chgLayout">
        <pc:chgData name="Alfred Asterjadhi" userId="39de57b9-85c0-4fd1-aaac-8ca2b6560ad0" providerId="ADAL" clId="{E8D6695F-77A2-463F-A064-D19B78EB17DB}" dt="2024-03-25T01:44:22.234" v="1269" actId="404"/>
        <pc:sldMkLst>
          <pc:docMk/>
          <pc:sldMk cId="566617522" sldId="1043"/>
        </pc:sldMkLst>
        <pc:spChg chg="del">
          <ac:chgData name="Alfred Asterjadhi" userId="39de57b9-85c0-4fd1-aaac-8ca2b6560ad0" providerId="ADAL" clId="{E8D6695F-77A2-463F-A064-D19B78EB17DB}" dt="2024-03-13T23:06:36.523" v="2" actId="6264"/>
          <ac:spMkLst>
            <pc:docMk/>
            <pc:sldMk cId="566617522" sldId="1043"/>
            <ac:spMk id="2" creationId="{79D8212C-4103-D334-B19D-61694B626CBA}"/>
          </ac:spMkLst>
        </pc:spChg>
        <pc:spChg chg="mod ord">
          <ac:chgData name="Alfred Asterjadhi" userId="39de57b9-85c0-4fd1-aaac-8ca2b6560ad0" providerId="ADAL" clId="{E8D6695F-77A2-463F-A064-D19B78EB17DB}" dt="2024-03-25T01:44:22.234" v="1269" actId="404"/>
          <ac:spMkLst>
            <pc:docMk/>
            <pc:sldMk cId="566617522" sldId="1043"/>
            <ac:spMk id="3" creationId="{CF44AB6B-40B6-FDAE-0931-80359FC06C77}"/>
          </ac:spMkLst>
        </pc:spChg>
        <pc:spChg chg="mod ord">
          <ac:chgData name="Alfred Asterjadhi" userId="39de57b9-85c0-4fd1-aaac-8ca2b6560ad0" providerId="ADAL" clId="{E8D6695F-77A2-463F-A064-D19B78EB17DB}" dt="2024-03-13T23:06:36.523" v="2" actId="6264"/>
          <ac:spMkLst>
            <pc:docMk/>
            <pc:sldMk cId="566617522" sldId="1043"/>
            <ac:spMk id="4" creationId="{6BD4BCF9-F321-394C-72E8-877A04CC4867}"/>
          </ac:spMkLst>
        </pc:spChg>
        <pc:spChg chg="mod ord">
          <ac:chgData name="Alfred Asterjadhi" userId="39de57b9-85c0-4fd1-aaac-8ca2b6560ad0" providerId="ADAL" clId="{E8D6695F-77A2-463F-A064-D19B78EB17DB}" dt="2024-03-13T23:06:36.523" v="2" actId="6264"/>
          <ac:spMkLst>
            <pc:docMk/>
            <pc:sldMk cId="566617522" sldId="1043"/>
            <ac:spMk id="5" creationId="{23A938C5-2509-6861-4E28-B996224DF485}"/>
          </ac:spMkLst>
        </pc:spChg>
        <pc:spChg chg="mod ord">
          <ac:chgData name="Alfred Asterjadhi" userId="39de57b9-85c0-4fd1-aaac-8ca2b6560ad0" providerId="ADAL" clId="{E8D6695F-77A2-463F-A064-D19B78EB17DB}" dt="2024-03-14T21:47:12.847" v="577"/>
          <ac:spMkLst>
            <pc:docMk/>
            <pc:sldMk cId="566617522" sldId="1043"/>
            <ac:spMk id="6" creationId="{7742583C-3785-7CB2-3B32-ACDC1F4F8D67}"/>
          </ac:spMkLst>
        </pc:spChg>
        <pc:spChg chg="add del mod">
          <ac:chgData name="Alfred Asterjadhi" userId="39de57b9-85c0-4fd1-aaac-8ca2b6560ad0" providerId="ADAL" clId="{E8D6695F-77A2-463F-A064-D19B78EB17DB}" dt="2024-03-13T23:06:36.523" v="2" actId="6264"/>
          <ac:spMkLst>
            <pc:docMk/>
            <pc:sldMk cId="566617522" sldId="1043"/>
            <ac:spMk id="7" creationId="{80822807-3629-8EBA-FF76-9EF1C251EFF9}"/>
          </ac:spMkLst>
        </pc:spChg>
        <pc:spChg chg="add del mod">
          <ac:chgData name="Alfred Asterjadhi" userId="39de57b9-85c0-4fd1-aaac-8ca2b6560ad0" providerId="ADAL" clId="{E8D6695F-77A2-463F-A064-D19B78EB17DB}" dt="2024-03-13T23:06:36.523" v="2" actId="6264"/>
          <ac:spMkLst>
            <pc:docMk/>
            <pc:sldMk cId="566617522" sldId="1043"/>
            <ac:spMk id="8" creationId="{831C9F0A-45FD-036F-EEBA-BFD8F18098FA}"/>
          </ac:spMkLst>
        </pc:spChg>
        <pc:spChg chg="add del mod">
          <ac:chgData name="Alfred Asterjadhi" userId="39de57b9-85c0-4fd1-aaac-8ca2b6560ad0" providerId="ADAL" clId="{E8D6695F-77A2-463F-A064-D19B78EB17DB}" dt="2024-03-13T23:06:36.523" v="2" actId="6264"/>
          <ac:spMkLst>
            <pc:docMk/>
            <pc:sldMk cId="566617522" sldId="1043"/>
            <ac:spMk id="9" creationId="{09934DC1-F617-05CF-314B-D0A16F7E3DE5}"/>
          </ac:spMkLst>
        </pc:spChg>
        <pc:spChg chg="add del mod">
          <ac:chgData name="Alfred Asterjadhi" userId="39de57b9-85c0-4fd1-aaac-8ca2b6560ad0" providerId="ADAL" clId="{E8D6695F-77A2-463F-A064-D19B78EB17DB}" dt="2024-03-13T23:06:36.523" v="2" actId="6264"/>
          <ac:spMkLst>
            <pc:docMk/>
            <pc:sldMk cId="566617522" sldId="1043"/>
            <ac:spMk id="10" creationId="{025CB672-08E1-009B-582D-F8523834436C}"/>
          </ac:spMkLst>
        </pc:spChg>
        <pc:spChg chg="add mod ord">
          <ac:chgData name="Alfred Asterjadhi" userId="39de57b9-85c0-4fd1-aaac-8ca2b6560ad0" providerId="ADAL" clId="{E8D6695F-77A2-463F-A064-D19B78EB17DB}" dt="2024-03-14T21:39:57.536" v="311" actId="6549"/>
          <ac:spMkLst>
            <pc:docMk/>
            <pc:sldMk cId="566617522" sldId="1043"/>
            <ac:spMk id="11" creationId="{95EAFD68-F190-B166-58F1-54A9DE489FEF}"/>
          </ac:spMkLst>
        </pc:spChg>
        <pc:spChg chg="add del">
          <ac:chgData name="Alfred Asterjadhi" userId="39de57b9-85c0-4fd1-aaac-8ca2b6560ad0" providerId="ADAL" clId="{E8D6695F-77A2-463F-A064-D19B78EB17DB}" dt="2024-03-13T23:06:49.789" v="5" actId="22"/>
          <ac:spMkLst>
            <pc:docMk/>
            <pc:sldMk cId="566617522" sldId="1043"/>
            <ac:spMk id="13" creationId="{581408BF-25C5-D50C-0581-C132D2755EFE}"/>
          </ac:spMkLst>
        </pc:spChg>
      </pc:sldChg>
      <pc:sldChg chg="addSp delSp modSp new mod chgLayout">
        <pc:chgData name="Alfred Asterjadhi" userId="39de57b9-85c0-4fd1-aaac-8ca2b6560ad0" providerId="ADAL" clId="{E8D6695F-77A2-463F-A064-D19B78EB17DB}" dt="2024-03-25T21:11:20.825" v="1320" actId="20577"/>
        <pc:sldMkLst>
          <pc:docMk/>
          <pc:sldMk cId="3722711038" sldId="1044"/>
        </pc:sldMkLst>
        <pc:spChg chg="mod ord">
          <ac:chgData name="Alfred Asterjadhi" userId="39de57b9-85c0-4fd1-aaac-8ca2b6560ad0" providerId="ADAL" clId="{E8D6695F-77A2-463F-A064-D19B78EB17DB}" dt="2024-03-14T21:34:45.576" v="163" actId="6264"/>
          <ac:spMkLst>
            <pc:docMk/>
            <pc:sldMk cId="3722711038" sldId="1044"/>
            <ac:spMk id="2" creationId="{60B7FC49-5D5A-1F10-3C56-EBD1E6ADBFEC}"/>
          </ac:spMkLst>
        </pc:spChg>
        <pc:spChg chg="mod ord">
          <ac:chgData name="Alfred Asterjadhi" userId="39de57b9-85c0-4fd1-aaac-8ca2b6560ad0" providerId="ADAL" clId="{E8D6695F-77A2-463F-A064-D19B78EB17DB}" dt="2024-03-25T21:11:20.825" v="1320" actId="20577"/>
          <ac:spMkLst>
            <pc:docMk/>
            <pc:sldMk cId="3722711038" sldId="1044"/>
            <ac:spMk id="3" creationId="{C4DE4DF7-0DCD-2163-160B-BCC873E03F03}"/>
          </ac:spMkLst>
        </pc:spChg>
        <pc:spChg chg="mod ord">
          <ac:chgData name="Alfred Asterjadhi" userId="39de57b9-85c0-4fd1-aaac-8ca2b6560ad0" providerId="ADAL" clId="{E8D6695F-77A2-463F-A064-D19B78EB17DB}" dt="2024-03-14T21:34:45.576" v="163" actId="6264"/>
          <ac:spMkLst>
            <pc:docMk/>
            <pc:sldMk cId="3722711038" sldId="1044"/>
            <ac:spMk id="4" creationId="{EE784E42-1BC4-9487-48DF-883486FA426E}"/>
          </ac:spMkLst>
        </pc:spChg>
        <pc:spChg chg="mod ord">
          <ac:chgData name="Alfred Asterjadhi" userId="39de57b9-85c0-4fd1-aaac-8ca2b6560ad0" providerId="ADAL" clId="{E8D6695F-77A2-463F-A064-D19B78EB17DB}" dt="2024-03-14T21:34:45.576" v="163" actId="6264"/>
          <ac:spMkLst>
            <pc:docMk/>
            <pc:sldMk cId="3722711038" sldId="1044"/>
            <ac:spMk id="5" creationId="{2A93EB38-318C-9B75-0149-84C940C745BD}"/>
          </ac:spMkLst>
        </pc:spChg>
        <pc:spChg chg="mod ord">
          <ac:chgData name="Alfred Asterjadhi" userId="39de57b9-85c0-4fd1-aaac-8ca2b6560ad0" providerId="ADAL" clId="{E8D6695F-77A2-463F-A064-D19B78EB17DB}" dt="2024-03-14T21:47:08.325" v="573"/>
          <ac:spMkLst>
            <pc:docMk/>
            <pc:sldMk cId="3722711038" sldId="1044"/>
            <ac:spMk id="6" creationId="{9CB6E1C6-3932-E859-E8F7-4D6D76A83248}"/>
          </ac:spMkLst>
        </pc:spChg>
        <pc:spChg chg="add del mod">
          <ac:chgData name="Alfred Asterjadhi" userId="39de57b9-85c0-4fd1-aaac-8ca2b6560ad0" providerId="ADAL" clId="{E8D6695F-77A2-463F-A064-D19B78EB17DB}" dt="2024-03-14T21:34:45.576" v="163" actId="6264"/>
          <ac:spMkLst>
            <pc:docMk/>
            <pc:sldMk cId="3722711038" sldId="1044"/>
            <ac:spMk id="7" creationId="{B664162B-1B24-66A2-889A-8C3A5BD28A37}"/>
          </ac:spMkLst>
        </pc:spChg>
        <pc:spChg chg="add del mod">
          <ac:chgData name="Alfred Asterjadhi" userId="39de57b9-85c0-4fd1-aaac-8ca2b6560ad0" providerId="ADAL" clId="{E8D6695F-77A2-463F-A064-D19B78EB17DB}" dt="2024-03-14T21:34:45.576" v="163" actId="6264"/>
          <ac:spMkLst>
            <pc:docMk/>
            <pc:sldMk cId="3722711038" sldId="1044"/>
            <ac:spMk id="8" creationId="{2A1EE64E-F7E5-1D95-0944-45E173B9DBA7}"/>
          </ac:spMkLst>
        </pc:spChg>
        <pc:spChg chg="add del mod">
          <ac:chgData name="Alfred Asterjadhi" userId="39de57b9-85c0-4fd1-aaac-8ca2b6560ad0" providerId="ADAL" clId="{E8D6695F-77A2-463F-A064-D19B78EB17DB}" dt="2024-03-14T21:34:45.576" v="163" actId="6264"/>
          <ac:spMkLst>
            <pc:docMk/>
            <pc:sldMk cId="3722711038" sldId="1044"/>
            <ac:spMk id="9" creationId="{577CB120-0B05-46C0-9299-2230A6B9F83A}"/>
          </ac:spMkLst>
        </pc:spChg>
        <pc:spChg chg="add del mod">
          <ac:chgData name="Alfred Asterjadhi" userId="39de57b9-85c0-4fd1-aaac-8ca2b6560ad0" providerId="ADAL" clId="{E8D6695F-77A2-463F-A064-D19B78EB17DB}" dt="2024-03-14T21:34:45.576" v="163" actId="6264"/>
          <ac:spMkLst>
            <pc:docMk/>
            <pc:sldMk cId="3722711038" sldId="1044"/>
            <ac:spMk id="10" creationId="{DAF30CB5-75E3-647F-ADF7-3211974CF6FA}"/>
          </ac:spMkLst>
        </pc:spChg>
        <pc:spChg chg="add del mod">
          <ac:chgData name="Alfred Asterjadhi" userId="39de57b9-85c0-4fd1-aaac-8ca2b6560ad0" providerId="ADAL" clId="{E8D6695F-77A2-463F-A064-D19B78EB17DB}" dt="2024-03-14T21:34:45.576" v="163" actId="6264"/>
          <ac:spMkLst>
            <pc:docMk/>
            <pc:sldMk cId="3722711038" sldId="1044"/>
            <ac:spMk id="11" creationId="{68899558-5DFC-D052-DD46-922D8126362C}"/>
          </ac:spMkLst>
        </pc:spChg>
      </pc:sldChg>
      <pc:sldChg chg="addSp delSp modSp new mod chgLayout">
        <pc:chgData name="Alfred Asterjadhi" userId="39de57b9-85c0-4fd1-aaac-8ca2b6560ad0" providerId="ADAL" clId="{E8D6695F-77A2-463F-A064-D19B78EB17DB}" dt="2024-03-14T23:07:51.895" v="716" actId="6549"/>
        <pc:sldMkLst>
          <pc:docMk/>
          <pc:sldMk cId="4157341486" sldId="1045"/>
        </pc:sldMkLst>
        <pc:spChg chg="mod ord">
          <ac:chgData name="Alfred Asterjadhi" userId="39de57b9-85c0-4fd1-aaac-8ca2b6560ad0" providerId="ADAL" clId="{E8D6695F-77A2-463F-A064-D19B78EB17DB}" dt="2024-03-14T21:35:37.547" v="204" actId="6264"/>
          <ac:spMkLst>
            <pc:docMk/>
            <pc:sldMk cId="4157341486" sldId="1045"/>
            <ac:spMk id="2" creationId="{C1A63823-6AC1-418A-85F3-DEB4AEDE69AD}"/>
          </ac:spMkLst>
        </pc:spChg>
        <pc:spChg chg="mod ord">
          <ac:chgData name="Alfred Asterjadhi" userId="39de57b9-85c0-4fd1-aaac-8ca2b6560ad0" providerId="ADAL" clId="{E8D6695F-77A2-463F-A064-D19B78EB17DB}" dt="2024-03-14T23:07:51.895" v="716" actId="6549"/>
          <ac:spMkLst>
            <pc:docMk/>
            <pc:sldMk cId="4157341486" sldId="1045"/>
            <ac:spMk id="3" creationId="{7C8345AC-1C26-2FA2-68F2-3810ECAD9EC6}"/>
          </ac:spMkLst>
        </pc:spChg>
        <pc:spChg chg="mod ord">
          <ac:chgData name="Alfred Asterjadhi" userId="39de57b9-85c0-4fd1-aaac-8ca2b6560ad0" providerId="ADAL" clId="{E8D6695F-77A2-463F-A064-D19B78EB17DB}" dt="2024-03-14T21:35:37.547" v="204" actId="6264"/>
          <ac:spMkLst>
            <pc:docMk/>
            <pc:sldMk cId="4157341486" sldId="1045"/>
            <ac:spMk id="4" creationId="{71865A15-D87A-1090-0494-35C0CAD91EEF}"/>
          </ac:spMkLst>
        </pc:spChg>
        <pc:spChg chg="mod ord">
          <ac:chgData name="Alfred Asterjadhi" userId="39de57b9-85c0-4fd1-aaac-8ca2b6560ad0" providerId="ADAL" clId="{E8D6695F-77A2-463F-A064-D19B78EB17DB}" dt="2024-03-14T21:35:37.547" v="204" actId="6264"/>
          <ac:spMkLst>
            <pc:docMk/>
            <pc:sldMk cId="4157341486" sldId="1045"/>
            <ac:spMk id="5" creationId="{723FB66F-211F-C0F6-E29E-E5164FA4FB88}"/>
          </ac:spMkLst>
        </pc:spChg>
        <pc:spChg chg="mod ord">
          <ac:chgData name="Alfred Asterjadhi" userId="39de57b9-85c0-4fd1-aaac-8ca2b6560ad0" providerId="ADAL" clId="{E8D6695F-77A2-463F-A064-D19B78EB17DB}" dt="2024-03-14T21:47:09.591" v="574"/>
          <ac:spMkLst>
            <pc:docMk/>
            <pc:sldMk cId="4157341486" sldId="1045"/>
            <ac:spMk id="6" creationId="{86AEABF7-4CC9-5361-159D-6F27A53C50AC}"/>
          </ac:spMkLst>
        </pc:spChg>
        <pc:spChg chg="add del mod">
          <ac:chgData name="Alfred Asterjadhi" userId="39de57b9-85c0-4fd1-aaac-8ca2b6560ad0" providerId="ADAL" clId="{E8D6695F-77A2-463F-A064-D19B78EB17DB}" dt="2024-03-14T21:35:37.547" v="204" actId="6264"/>
          <ac:spMkLst>
            <pc:docMk/>
            <pc:sldMk cId="4157341486" sldId="1045"/>
            <ac:spMk id="7" creationId="{1BDE4F42-94DE-8DE5-5374-360C738164E3}"/>
          </ac:spMkLst>
        </pc:spChg>
        <pc:spChg chg="add del mod">
          <ac:chgData name="Alfred Asterjadhi" userId="39de57b9-85c0-4fd1-aaac-8ca2b6560ad0" providerId="ADAL" clId="{E8D6695F-77A2-463F-A064-D19B78EB17DB}" dt="2024-03-14T21:35:37.547" v="204" actId="6264"/>
          <ac:spMkLst>
            <pc:docMk/>
            <pc:sldMk cId="4157341486" sldId="1045"/>
            <ac:spMk id="8" creationId="{8BF376BA-EA91-0E6C-B4A6-DCA656AB8FA0}"/>
          </ac:spMkLst>
        </pc:spChg>
        <pc:spChg chg="add del mod">
          <ac:chgData name="Alfred Asterjadhi" userId="39de57b9-85c0-4fd1-aaac-8ca2b6560ad0" providerId="ADAL" clId="{E8D6695F-77A2-463F-A064-D19B78EB17DB}" dt="2024-03-14T21:35:37.547" v="204" actId="6264"/>
          <ac:spMkLst>
            <pc:docMk/>
            <pc:sldMk cId="4157341486" sldId="1045"/>
            <ac:spMk id="9" creationId="{599895A0-70D9-399E-AFDC-51B466D5F8FA}"/>
          </ac:spMkLst>
        </pc:spChg>
        <pc:spChg chg="add del mod">
          <ac:chgData name="Alfred Asterjadhi" userId="39de57b9-85c0-4fd1-aaac-8ca2b6560ad0" providerId="ADAL" clId="{E8D6695F-77A2-463F-A064-D19B78EB17DB}" dt="2024-03-14T21:35:37.547" v="204" actId="6264"/>
          <ac:spMkLst>
            <pc:docMk/>
            <pc:sldMk cId="4157341486" sldId="1045"/>
            <ac:spMk id="10" creationId="{03E57DCB-F154-98D9-627C-81DBBD0C195A}"/>
          </ac:spMkLst>
        </pc:spChg>
        <pc:spChg chg="add del mod">
          <ac:chgData name="Alfred Asterjadhi" userId="39de57b9-85c0-4fd1-aaac-8ca2b6560ad0" providerId="ADAL" clId="{E8D6695F-77A2-463F-A064-D19B78EB17DB}" dt="2024-03-14T21:35:37.547" v="204" actId="6264"/>
          <ac:spMkLst>
            <pc:docMk/>
            <pc:sldMk cId="4157341486" sldId="1045"/>
            <ac:spMk id="11" creationId="{A84A0FD9-EA94-7F55-6A36-E67EFA1F99F9}"/>
          </ac:spMkLst>
        </pc:spChg>
      </pc:sldChg>
      <pc:sldChg chg="addSp delSp modSp new mod chgLayout">
        <pc:chgData name="Alfred Asterjadhi" userId="39de57b9-85c0-4fd1-aaac-8ca2b6560ad0" providerId="ADAL" clId="{E8D6695F-77A2-463F-A064-D19B78EB17DB}" dt="2024-03-25T01:42:26.144" v="1202" actId="20577"/>
        <pc:sldMkLst>
          <pc:docMk/>
          <pc:sldMk cId="1066942931" sldId="1046"/>
        </pc:sldMkLst>
        <pc:spChg chg="mod ord">
          <ac:chgData name="Alfred Asterjadhi" userId="39de57b9-85c0-4fd1-aaac-8ca2b6560ad0" providerId="ADAL" clId="{E8D6695F-77A2-463F-A064-D19B78EB17DB}" dt="2024-03-14T21:38:03.627" v="261" actId="6264"/>
          <ac:spMkLst>
            <pc:docMk/>
            <pc:sldMk cId="1066942931" sldId="1046"/>
            <ac:spMk id="2" creationId="{9B60B476-EFB1-B4AF-D552-C911A16E39CA}"/>
          </ac:spMkLst>
        </pc:spChg>
        <pc:spChg chg="mod ord">
          <ac:chgData name="Alfred Asterjadhi" userId="39de57b9-85c0-4fd1-aaac-8ca2b6560ad0" providerId="ADAL" clId="{E8D6695F-77A2-463F-A064-D19B78EB17DB}" dt="2024-03-25T01:42:26.144" v="1202" actId="20577"/>
          <ac:spMkLst>
            <pc:docMk/>
            <pc:sldMk cId="1066942931" sldId="1046"/>
            <ac:spMk id="3" creationId="{AA30300E-6E0D-80E7-3F2E-3B27B601D3FC}"/>
          </ac:spMkLst>
        </pc:spChg>
        <pc:spChg chg="mod ord">
          <ac:chgData name="Alfred Asterjadhi" userId="39de57b9-85c0-4fd1-aaac-8ca2b6560ad0" providerId="ADAL" clId="{E8D6695F-77A2-463F-A064-D19B78EB17DB}" dt="2024-03-14T21:38:03.627" v="261" actId="6264"/>
          <ac:spMkLst>
            <pc:docMk/>
            <pc:sldMk cId="1066942931" sldId="1046"/>
            <ac:spMk id="4" creationId="{27D1E212-BB5C-461E-C08D-29CA6328656B}"/>
          </ac:spMkLst>
        </pc:spChg>
        <pc:spChg chg="mod ord">
          <ac:chgData name="Alfred Asterjadhi" userId="39de57b9-85c0-4fd1-aaac-8ca2b6560ad0" providerId="ADAL" clId="{E8D6695F-77A2-463F-A064-D19B78EB17DB}" dt="2024-03-14T21:38:03.627" v="261" actId="6264"/>
          <ac:spMkLst>
            <pc:docMk/>
            <pc:sldMk cId="1066942931" sldId="1046"/>
            <ac:spMk id="5" creationId="{3502709A-D20F-968E-D041-920EBB646318}"/>
          </ac:spMkLst>
        </pc:spChg>
        <pc:spChg chg="mod ord">
          <ac:chgData name="Alfred Asterjadhi" userId="39de57b9-85c0-4fd1-aaac-8ca2b6560ad0" providerId="ADAL" clId="{E8D6695F-77A2-463F-A064-D19B78EB17DB}" dt="2024-03-14T21:47:10.724" v="575"/>
          <ac:spMkLst>
            <pc:docMk/>
            <pc:sldMk cId="1066942931" sldId="1046"/>
            <ac:spMk id="6" creationId="{010D002C-DEFE-F59A-16C7-5CBDA1C75BF5}"/>
          </ac:spMkLst>
        </pc:spChg>
        <pc:spChg chg="add del mod">
          <ac:chgData name="Alfred Asterjadhi" userId="39de57b9-85c0-4fd1-aaac-8ca2b6560ad0" providerId="ADAL" clId="{E8D6695F-77A2-463F-A064-D19B78EB17DB}" dt="2024-03-14T21:38:03.627" v="261" actId="6264"/>
          <ac:spMkLst>
            <pc:docMk/>
            <pc:sldMk cId="1066942931" sldId="1046"/>
            <ac:spMk id="7" creationId="{98E75545-053F-1F5E-7A86-5A0FE4CFF75E}"/>
          </ac:spMkLst>
        </pc:spChg>
        <pc:spChg chg="add del mod">
          <ac:chgData name="Alfred Asterjadhi" userId="39de57b9-85c0-4fd1-aaac-8ca2b6560ad0" providerId="ADAL" clId="{E8D6695F-77A2-463F-A064-D19B78EB17DB}" dt="2024-03-14T21:38:03.627" v="261" actId="6264"/>
          <ac:spMkLst>
            <pc:docMk/>
            <pc:sldMk cId="1066942931" sldId="1046"/>
            <ac:spMk id="8" creationId="{5950394C-CAD5-6884-12DF-79FAC038202D}"/>
          </ac:spMkLst>
        </pc:spChg>
        <pc:spChg chg="add del mod">
          <ac:chgData name="Alfred Asterjadhi" userId="39de57b9-85c0-4fd1-aaac-8ca2b6560ad0" providerId="ADAL" clId="{E8D6695F-77A2-463F-A064-D19B78EB17DB}" dt="2024-03-14T21:38:03.627" v="261" actId="6264"/>
          <ac:spMkLst>
            <pc:docMk/>
            <pc:sldMk cId="1066942931" sldId="1046"/>
            <ac:spMk id="9" creationId="{14EFA5F3-5B14-D407-C432-DB8AEB78F811}"/>
          </ac:spMkLst>
        </pc:spChg>
        <pc:spChg chg="add del mod">
          <ac:chgData name="Alfred Asterjadhi" userId="39de57b9-85c0-4fd1-aaac-8ca2b6560ad0" providerId="ADAL" clId="{E8D6695F-77A2-463F-A064-D19B78EB17DB}" dt="2024-03-14T21:38:03.627" v="261" actId="6264"/>
          <ac:spMkLst>
            <pc:docMk/>
            <pc:sldMk cId="1066942931" sldId="1046"/>
            <ac:spMk id="10" creationId="{CF74B3E1-768C-E85E-D253-498E87EE6D47}"/>
          </ac:spMkLst>
        </pc:spChg>
        <pc:spChg chg="add del mod">
          <ac:chgData name="Alfred Asterjadhi" userId="39de57b9-85c0-4fd1-aaac-8ca2b6560ad0" providerId="ADAL" clId="{E8D6695F-77A2-463F-A064-D19B78EB17DB}" dt="2024-03-14T21:38:03.627" v="261" actId="6264"/>
          <ac:spMkLst>
            <pc:docMk/>
            <pc:sldMk cId="1066942931" sldId="1046"/>
            <ac:spMk id="11" creationId="{931D8EEA-118B-230E-1766-55A144AA0B84}"/>
          </ac:spMkLst>
        </pc:spChg>
      </pc:sldChg>
      <pc:sldChg chg="addSp delSp modSp new mod chgLayout">
        <pc:chgData name="Alfred Asterjadhi" userId="39de57b9-85c0-4fd1-aaac-8ca2b6560ad0" providerId="ADAL" clId="{E8D6695F-77A2-463F-A064-D19B78EB17DB}" dt="2024-03-19T22:06:00.855" v="1103" actId="20577"/>
        <pc:sldMkLst>
          <pc:docMk/>
          <pc:sldMk cId="3887222506" sldId="1047"/>
        </pc:sldMkLst>
        <pc:spChg chg="mod ord">
          <ac:chgData name="Alfred Asterjadhi" userId="39de57b9-85c0-4fd1-aaac-8ca2b6560ad0" providerId="ADAL" clId="{E8D6695F-77A2-463F-A064-D19B78EB17DB}" dt="2024-03-14T21:39:10.132" v="299" actId="6264"/>
          <ac:spMkLst>
            <pc:docMk/>
            <pc:sldMk cId="3887222506" sldId="1047"/>
            <ac:spMk id="2" creationId="{06C23353-0955-A368-29B7-92959441C57F}"/>
          </ac:spMkLst>
        </pc:spChg>
        <pc:spChg chg="mod ord">
          <ac:chgData name="Alfred Asterjadhi" userId="39de57b9-85c0-4fd1-aaac-8ca2b6560ad0" providerId="ADAL" clId="{E8D6695F-77A2-463F-A064-D19B78EB17DB}" dt="2024-03-19T22:06:00.855" v="1103" actId="20577"/>
          <ac:spMkLst>
            <pc:docMk/>
            <pc:sldMk cId="3887222506" sldId="1047"/>
            <ac:spMk id="3" creationId="{8A18FF9F-E1C0-D4D3-7BA8-C2244377E2C5}"/>
          </ac:spMkLst>
        </pc:spChg>
        <pc:spChg chg="mod ord">
          <ac:chgData name="Alfred Asterjadhi" userId="39de57b9-85c0-4fd1-aaac-8ca2b6560ad0" providerId="ADAL" clId="{E8D6695F-77A2-463F-A064-D19B78EB17DB}" dt="2024-03-14T21:39:10.132" v="299" actId="6264"/>
          <ac:spMkLst>
            <pc:docMk/>
            <pc:sldMk cId="3887222506" sldId="1047"/>
            <ac:spMk id="4" creationId="{86EC37ED-F81A-F29F-D036-46EE732859AF}"/>
          </ac:spMkLst>
        </pc:spChg>
        <pc:spChg chg="mod ord">
          <ac:chgData name="Alfred Asterjadhi" userId="39de57b9-85c0-4fd1-aaac-8ca2b6560ad0" providerId="ADAL" clId="{E8D6695F-77A2-463F-A064-D19B78EB17DB}" dt="2024-03-14T21:39:10.132" v="299" actId="6264"/>
          <ac:spMkLst>
            <pc:docMk/>
            <pc:sldMk cId="3887222506" sldId="1047"/>
            <ac:spMk id="5" creationId="{4F66D8FE-B18A-71B2-BFDA-9DD09AB509A8}"/>
          </ac:spMkLst>
        </pc:spChg>
        <pc:spChg chg="mod ord">
          <ac:chgData name="Alfred Asterjadhi" userId="39de57b9-85c0-4fd1-aaac-8ca2b6560ad0" providerId="ADAL" clId="{E8D6695F-77A2-463F-A064-D19B78EB17DB}" dt="2024-03-14T21:47:11.772" v="576"/>
          <ac:spMkLst>
            <pc:docMk/>
            <pc:sldMk cId="3887222506" sldId="1047"/>
            <ac:spMk id="6" creationId="{37B0A76E-F6D6-3B10-1F73-C240085DEEB4}"/>
          </ac:spMkLst>
        </pc:spChg>
        <pc:spChg chg="add del mod">
          <ac:chgData name="Alfred Asterjadhi" userId="39de57b9-85c0-4fd1-aaac-8ca2b6560ad0" providerId="ADAL" clId="{E8D6695F-77A2-463F-A064-D19B78EB17DB}" dt="2024-03-14T21:39:10.132" v="299" actId="6264"/>
          <ac:spMkLst>
            <pc:docMk/>
            <pc:sldMk cId="3887222506" sldId="1047"/>
            <ac:spMk id="7" creationId="{CAB29467-E9BF-251C-D06B-167812924151}"/>
          </ac:spMkLst>
        </pc:spChg>
        <pc:spChg chg="add del mod">
          <ac:chgData name="Alfred Asterjadhi" userId="39de57b9-85c0-4fd1-aaac-8ca2b6560ad0" providerId="ADAL" clId="{E8D6695F-77A2-463F-A064-D19B78EB17DB}" dt="2024-03-14T21:39:10.132" v="299" actId="6264"/>
          <ac:spMkLst>
            <pc:docMk/>
            <pc:sldMk cId="3887222506" sldId="1047"/>
            <ac:spMk id="8" creationId="{5253D776-2352-A858-C7B7-84444565B6C0}"/>
          </ac:spMkLst>
        </pc:spChg>
        <pc:spChg chg="add del mod">
          <ac:chgData name="Alfred Asterjadhi" userId="39de57b9-85c0-4fd1-aaac-8ca2b6560ad0" providerId="ADAL" clId="{E8D6695F-77A2-463F-A064-D19B78EB17DB}" dt="2024-03-14T21:39:10.132" v="299" actId="6264"/>
          <ac:spMkLst>
            <pc:docMk/>
            <pc:sldMk cId="3887222506" sldId="1047"/>
            <ac:spMk id="9" creationId="{E4F4EA4D-8709-5AF7-C789-DBAD413F1CFF}"/>
          </ac:spMkLst>
        </pc:spChg>
        <pc:spChg chg="add del mod">
          <ac:chgData name="Alfred Asterjadhi" userId="39de57b9-85c0-4fd1-aaac-8ca2b6560ad0" providerId="ADAL" clId="{E8D6695F-77A2-463F-A064-D19B78EB17DB}" dt="2024-03-14T21:39:10.132" v="299" actId="6264"/>
          <ac:spMkLst>
            <pc:docMk/>
            <pc:sldMk cId="3887222506" sldId="1047"/>
            <ac:spMk id="10" creationId="{8550D836-1A81-5915-A54A-8CED7C9911EB}"/>
          </ac:spMkLst>
        </pc:spChg>
        <pc:spChg chg="add del mod">
          <ac:chgData name="Alfred Asterjadhi" userId="39de57b9-85c0-4fd1-aaac-8ca2b6560ad0" providerId="ADAL" clId="{E8D6695F-77A2-463F-A064-D19B78EB17DB}" dt="2024-03-14T21:39:10.132" v="299" actId="6264"/>
          <ac:spMkLst>
            <pc:docMk/>
            <pc:sldMk cId="3887222506" sldId="1047"/>
            <ac:spMk id="11" creationId="{B9FC4B7A-A256-1143-4DC7-A04DE5814D6F}"/>
          </ac:spMkLst>
        </pc:spChg>
      </pc:sldChg>
      <pc:sldChg chg="addSp delSp modSp new mod chgLayout">
        <pc:chgData name="Alfred Asterjadhi" userId="39de57b9-85c0-4fd1-aaac-8ca2b6560ad0" providerId="ADAL" clId="{E8D6695F-77A2-463F-A064-D19B78EB17DB}" dt="2024-03-19T22:06:28.552" v="1109" actId="20577"/>
        <pc:sldMkLst>
          <pc:docMk/>
          <pc:sldMk cId="1489029295" sldId="1048"/>
        </pc:sldMkLst>
        <pc:spChg chg="del">
          <ac:chgData name="Alfred Asterjadhi" userId="39de57b9-85c0-4fd1-aaac-8ca2b6560ad0" providerId="ADAL" clId="{E8D6695F-77A2-463F-A064-D19B78EB17DB}" dt="2024-03-14T21:31:46.521" v="132" actId="6264"/>
          <ac:spMkLst>
            <pc:docMk/>
            <pc:sldMk cId="1489029295" sldId="1048"/>
            <ac:spMk id="2" creationId="{39740DA8-D40F-64F5-FCE6-5D39CED02B0D}"/>
          </ac:spMkLst>
        </pc:spChg>
        <pc:spChg chg="mod ord">
          <ac:chgData name="Alfred Asterjadhi" userId="39de57b9-85c0-4fd1-aaac-8ca2b6560ad0" providerId="ADAL" clId="{E8D6695F-77A2-463F-A064-D19B78EB17DB}" dt="2024-03-19T22:06:28.552" v="1109" actId="20577"/>
          <ac:spMkLst>
            <pc:docMk/>
            <pc:sldMk cId="1489029295" sldId="1048"/>
            <ac:spMk id="3" creationId="{EF815B64-0740-8123-E258-849654719FF3}"/>
          </ac:spMkLst>
        </pc:spChg>
        <pc:spChg chg="mod ord">
          <ac:chgData name="Alfred Asterjadhi" userId="39de57b9-85c0-4fd1-aaac-8ca2b6560ad0" providerId="ADAL" clId="{E8D6695F-77A2-463F-A064-D19B78EB17DB}" dt="2024-03-14T21:41:03.379" v="360" actId="6264"/>
          <ac:spMkLst>
            <pc:docMk/>
            <pc:sldMk cId="1489029295" sldId="1048"/>
            <ac:spMk id="4" creationId="{78D70477-8971-86B5-505B-C34F19FF367A}"/>
          </ac:spMkLst>
        </pc:spChg>
        <pc:spChg chg="mod ord">
          <ac:chgData name="Alfred Asterjadhi" userId="39de57b9-85c0-4fd1-aaac-8ca2b6560ad0" providerId="ADAL" clId="{E8D6695F-77A2-463F-A064-D19B78EB17DB}" dt="2024-03-14T21:41:03.379" v="360" actId="6264"/>
          <ac:spMkLst>
            <pc:docMk/>
            <pc:sldMk cId="1489029295" sldId="1048"/>
            <ac:spMk id="5" creationId="{F9509607-AA5F-0A55-2AD7-E3E5665E4593}"/>
          </ac:spMkLst>
        </pc:spChg>
        <pc:spChg chg="mod ord">
          <ac:chgData name="Alfred Asterjadhi" userId="39de57b9-85c0-4fd1-aaac-8ca2b6560ad0" providerId="ADAL" clId="{E8D6695F-77A2-463F-A064-D19B78EB17DB}" dt="2024-03-14T21:47:13.927" v="578"/>
          <ac:spMkLst>
            <pc:docMk/>
            <pc:sldMk cId="1489029295" sldId="1048"/>
            <ac:spMk id="6" creationId="{C54F2073-7BF7-0B0D-721A-615B77537F6F}"/>
          </ac:spMkLst>
        </pc:spChg>
        <pc:spChg chg="add del mod">
          <ac:chgData name="Alfred Asterjadhi" userId="39de57b9-85c0-4fd1-aaac-8ca2b6560ad0" providerId="ADAL" clId="{E8D6695F-77A2-463F-A064-D19B78EB17DB}" dt="2024-03-14T21:31:46.521" v="132" actId="6264"/>
          <ac:spMkLst>
            <pc:docMk/>
            <pc:sldMk cId="1489029295" sldId="1048"/>
            <ac:spMk id="7" creationId="{77D6A20D-BD8E-FB6B-2D86-CDB33CC2FC0A}"/>
          </ac:spMkLst>
        </pc:spChg>
        <pc:spChg chg="add del mod">
          <ac:chgData name="Alfred Asterjadhi" userId="39de57b9-85c0-4fd1-aaac-8ca2b6560ad0" providerId="ADAL" clId="{E8D6695F-77A2-463F-A064-D19B78EB17DB}" dt="2024-03-14T21:31:46.521" v="132" actId="6264"/>
          <ac:spMkLst>
            <pc:docMk/>
            <pc:sldMk cId="1489029295" sldId="1048"/>
            <ac:spMk id="8" creationId="{D3E1BC69-02DC-291F-4C37-A1E801BDBE6B}"/>
          </ac:spMkLst>
        </pc:spChg>
        <pc:spChg chg="add del mod">
          <ac:chgData name="Alfred Asterjadhi" userId="39de57b9-85c0-4fd1-aaac-8ca2b6560ad0" providerId="ADAL" clId="{E8D6695F-77A2-463F-A064-D19B78EB17DB}" dt="2024-03-14T21:31:46.521" v="132" actId="6264"/>
          <ac:spMkLst>
            <pc:docMk/>
            <pc:sldMk cId="1489029295" sldId="1048"/>
            <ac:spMk id="9" creationId="{DB0BC538-22B3-1319-D457-8BAC2F05169B}"/>
          </ac:spMkLst>
        </pc:spChg>
        <pc:spChg chg="add del mod">
          <ac:chgData name="Alfred Asterjadhi" userId="39de57b9-85c0-4fd1-aaac-8ca2b6560ad0" providerId="ADAL" clId="{E8D6695F-77A2-463F-A064-D19B78EB17DB}" dt="2024-03-14T21:31:46.521" v="132" actId="6264"/>
          <ac:spMkLst>
            <pc:docMk/>
            <pc:sldMk cId="1489029295" sldId="1048"/>
            <ac:spMk id="10" creationId="{A271307F-3B00-8EAA-3E5D-A293B289E619}"/>
          </ac:spMkLst>
        </pc:spChg>
        <pc:spChg chg="add mod ord">
          <ac:chgData name="Alfred Asterjadhi" userId="39de57b9-85c0-4fd1-aaac-8ca2b6560ad0" providerId="ADAL" clId="{E8D6695F-77A2-463F-A064-D19B78EB17DB}" dt="2024-03-14T21:41:03.379" v="360" actId="6264"/>
          <ac:spMkLst>
            <pc:docMk/>
            <pc:sldMk cId="1489029295" sldId="1048"/>
            <ac:spMk id="11" creationId="{E43B2640-974D-F213-CD65-5C964A335910}"/>
          </ac:spMkLst>
        </pc:spChg>
        <pc:spChg chg="add del mod">
          <ac:chgData name="Alfred Asterjadhi" userId="39de57b9-85c0-4fd1-aaac-8ca2b6560ad0" providerId="ADAL" clId="{E8D6695F-77A2-463F-A064-D19B78EB17DB}" dt="2024-03-14T21:40:10.220" v="314" actId="6264"/>
          <ac:spMkLst>
            <pc:docMk/>
            <pc:sldMk cId="1489029295" sldId="1048"/>
            <ac:spMk id="12" creationId="{AEF0185C-226F-BDB7-B5AC-CACB5ED633EB}"/>
          </ac:spMkLst>
        </pc:spChg>
        <pc:spChg chg="add del mod">
          <ac:chgData name="Alfred Asterjadhi" userId="39de57b9-85c0-4fd1-aaac-8ca2b6560ad0" providerId="ADAL" clId="{E8D6695F-77A2-463F-A064-D19B78EB17DB}" dt="2024-03-14T21:40:10.220" v="314" actId="6264"/>
          <ac:spMkLst>
            <pc:docMk/>
            <pc:sldMk cId="1489029295" sldId="1048"/>
            <ac:spMk id="13" creationId="{8CA721EC-F7C2-CEB7-76AB-F6208DE8A384}"/>
          </ac:spMkLst>
        </pc:spChg>
        <pc:spChg chg="add del mod">
          <ac:chgData name="Alfred Asterjadhi" userId="39de57b9-85c0-4fd1-aaac-8ca2b6560ad0" providerId="ADAL" clId="{E8D6695F-77A2-463F-A064-D19B78EB17DB}" dt="2024-03-14T21:40:10.220" v="314" actId="6264"/>
          <ac:spMkLst>
            <pc:docMk/>
            <pc:sldMk cId="1489029295" sldId="1048"/>
            <ac:spMk id="14" creationId="{8B5D9DBC-841F-0B4C-A5D4-BD2C4F0ECC89}"/>
          </ac:spMkLst>
        </pc:spChg>
        <pc:spChg chg="add del mod">
          <ac:chgData name="Alfred Asterjadhi" userId="39de57b9-85c0-4fd1-aaac-8ca2b6560ad0" providerId="ADAL" clId="{E8D6695F-77A2-463F-A064-D19B78EB17DB}" dt="2024-03-14T21:40:10.220" v="314" actId="6264"/>
          <ac:spMkLst>
            <pc:docMk/>
            <pc:sldMk cId="1489029295" sldId="1048"/>
            <ac:spMk id="15" creationId="{9A042921-47C9-3373-9807-0FB32CD2D84E}"/>
          </ac:spMkLst>
        </pc:spChg>
        <pc:spChg chg="add del mod">
          <ac:chgData name="Alfred Asterjadhi" userId="39de57b9-85c0-4fd1-aaac-8ca2b6560ad0" providerId="ADAL" clId="{E8D6695F-77A2-463F-A064-D19B78EB17DB}" dt="2024-03-14T21:40:10.220" v="314" actId="6264"/>
          <ac:spMkLst>
            <pc:docMk/>
            <pc:sldMk cId="1489029295" sldId="1048"/>
            <ac:spMk id="16" creationId="{11E65226-8439-D27F-4FF6-CB6A582D8974}"/>
          </ac:spMkLst>
        </pc:spChg>
        <pc:spChg chg="add del mod">
          <ac:chgData name="Alfred Asterjadhi" userId="39de57b9-85c0-4fd1-aaac-8ca2b6560ad0" providerId="ADAL" clId="{E8D6695F-77A2-463F-A064-D19B78EB17DB}" dt="2024-03-14T21:41:03.379" v="360" actId="6264"/>
          <ac:spMkLst>
            <pc:docMk/>
            <pc:sldMk cId="1489029295" sldId="1048"/>
            <ac:spMk id="17" creationId="{A9098D8C-B406-4F04-B23D-F43D2A50D498}"/>
          </ac:spMkLst>
        </pc:spChg>
        <pc:spChg chg="add del mod">
          <ac:chgData name="Alfred Asterjadhi" userId="39de57b9-85c0-4fd1-aaac-8ca2b6560ad0" providerId="ADAL" clId="{E8D6695F-77A2-463F-A064-D19B78EB17DB}" dt="2024-03-14T21:41:03.379" v="360" actId="6264"/>
          <ac:spMkLst>
            <pc:docMk/>
            <pc:sldMk cId="1489029295" sldId="1048"/>
            <ac:spMk id="18" creationId="{F2DF3EDE-FA71-E82A-1D6A-A7EA5B939091}"/>
          </ac:spMkLst>
        </pc:spChg>
        <pc:spChg chg="add del mod">
          <ac:chgData name="Alfred Asterjadhi" userId="39de57b9-85c0-4fd1-aaac-8ca2b6560ad0" providerId="ADAL" clId="{E8D6695F-77A2-463F-A064-D19B78EB17DB}" dt="2024-03-14T21:41:03.379" v="360" actId="6264"/>
          <ac:spMkLst>
            <pc:docMk/>
            <pc:sldMk cId="1489029295" sldId="1048"/>
            <ac:spMk id="19" creationId="{C70785A5-F203-DF72-6F8A-5FCCE7363FCD}"/>
          </ac:spMkLst>
        </pc:spChg>
        <pc:spChg chg="add del mod">
          <ac:chgData name="Alfred Asterjadhi" userId="39de57b9-85c0-4fd1-aaac-8ca2b6560ad0" providerId="ADAL" clId="{E8D6695F-77A2-463F-A064-D19B78EB17DB}" dt="2024-03-14T21:41:03.379" v="360" actId="6264"/>
          <ac:spMkLst>
            <pc:docMk/>
            <pc:sldMk cId="1489029295" sldId="1048"/>
            <ac:spMk id="20" creationId="{00C341F7-1083-38AC-99C6-CE6851B01106}"/>
          </ac:spMkLst>
        </pc:spChg>
        <pc:spChg chg="add del mod">
          <ac:chgData name="Alfred Asterjadhi" userId="39de57b9-85c0-4fd1-aaac-8ca2b6560ad0" providerId="ADAL" clId="{E8D6695F-77A2-463F-A064-D19B78EB17DB}" dt="2024-03-14T21:41:03.379" v="360" actId="6264"/>
          <ac:spMkLst>
            <pc:docMk/>
            <pc:sldMk cId="1489029295" sldId="1048"/>
            <ac:spMk id="21" creationId="{75D93DE4-06B8-8E93-88F6-2C9509011C5E}"/>
          </ac:spMkLst>
        </pc:spChg>
      </pc:sldChg>
      <pc:sldChg chg="addSp delSp modSp new mod chgLayout">
        <pc:chgData name="Alfred Asterjadhi" userId="39de57b9-85c0-4fd1-aaac-8ca2b6560ad0" providerId="ADAL" clId="{E8D6695F-77A2-463F-A064-D19B78EB17DB}" dt="2024-03-19T22:06:24.620" v="1108" actId="20577"/>
        <pc:sldMkLst>
          <pc:docMk/>
          <pc:sldMk cId="3970288723" sldId="1049"/>
        </pc:sldMkLst>
        <pc:spChg chg="del">
          <ac:chgData name="Alfred Asterjadhi" userId="39de57b9-85c0-4fd1-aaac-8ca2b6560ad0" providerId="ADAL" clId="{E8D6695F-77A2-463F-A064-D19B78EB17DB}" dt="2024-03-14T21:31:37.221" v="131" actId="6264"/>
          <ac:spMkLst>
            <pc:docMk/>
            <pc:sldMk cId="3970288723" sldId="1049"/>
            <ac:spMk id="2" creationId="{E4D12AEB-3B6C-1C3F-86AF-5B26B987F489}"/>
          </ac:spMkLst>
        </pc:spChg>
        <pc:spChg chg="mod ord">
          <ac:chgData name="Alfred Asterjadhi" userId="39de57b9-85c0-4fd1-aaac-8ca2b6560ad0" providerId="ADAL" clId="{E8D6695F-77A2-463F-A064-D19B78EB17DB}" dt="2024-03-19T22:06:24.620" v="1108" actId="20577"/>
          <ac:spMkLst>
            <pc:docMk/>
            <pc:sldMk cId="3970288723" sldId="1049"/>
            <ac:spMk id="3" creationId="{7F9AD3B2-F0BA-DEE1-CC12-ABD0D10EA230}"/>
          </ac:spMkLst>
        </pc:spChg>
        <pc:spChg chg="mod ord">
          <ac:chgData name="Alfred Asterjadhi" userId="39de57b9-85c0-4fd1-aaac-8ca2b6560ad0" providerId="ADAL" clId="{E8D6695F-77A2-463F-A064-D19B78EB17DB}" dt="2024-03-14T21:42:23.733" v="443" actId="6264"/>
          <ac:spMkLst>
            <pc:docMk/>
            <pc:sldMk cId="3970288723" sldId="1049"/>
            <ac:spMk id="4" creationId="{B76953ED-2003-8051-4162-F1D646E4B4DB}"/>
          </ac:spMkLst>
        </pc:spChg>
        <pc:spChg chg="mod ord">
          <ac:chgData name="Alfred Asterjadhi" userId="39de57b9-85c0-4fd1-aaac-8ca2b6560ad0" providerId="ADAL" clId="{E8D6695F-77A2-463F-A064-D19B78EB17DB}" dt="2024-03-14T21:42:23.733" v="443" actId="6264"/>
          <ac:spMkLst>
            <pc:docMk/>
            <pc:sldMk cId="3970288723" sldId="1049"/>
            <ac:spMk id="5" creationId="{88545ED6-7E09-138D-76F0-E06ED77F092D}"/>
          </ac:spMkLst>
        </pc:spChg>
        <pc:spChg chg="mod ord">
          <ac:chgData name="Alfred Asterjadhi" userId="39de57b9-85c0-4fd1-aaac-8ca2b6560ad0" providerId="ADAL" clId="{E8D6695F-77A2-463F-A064-D19B78EB17DB}" dt="2024-03-14T21:47:15.066" v="579"/>
          <ac:spMkLst>
            <pc:docMk/>
            <pc:sldMk cId="3970288723" sldId="1049"/>
            <ac:spMk id="6" creationId="{91A81384-F302-10D6-3B02-851D523436A7}"/>
          </ac:spMkLst>
        </pc:spChg>
        <pc:spChg chg="add del mod">
          <ac:chgData name="Alfred Asterjadhi" userId="39de57b9-85c0-4fd1-aaac-8ca2b6560ad0" providerId="ADAL" clId="{E8D6695F-77A2-463F-A064-D19B78EB17DB}" dt="2024-03-14T21:31:37.221" v="131" actId="6264"/>
          <ac:spMkLst>
            <pc:docMk/>
            <pc:sldMk cId="3970288723" sldId="1049"/>
            <ac:spMk id="7" creationId="{98476413-B590-BEE1-5245-BAB2AFAB0769}"/>
          </ac:spMkLst>
        </pc:spChg>
        <pc:spChg chg="add del mod">
          <ac:chgData name="Alfred Asterjadhi" userId="39de57b9-85c0-4fd1-aaac-8ca2b6560ad0" providerId="ADAL" clId="{E8D6695F-77A2-463F-A064-D19B78EB17DB}" dt="2024-03-14T21:31:37.221" v="131" actId="6264"/>
          <ac:spMkLst>
            <pc:docMk/>
            <pc:sldMk cId="3970288723" sldId="1049"/>
            <ac:spMk id="8" creationId="{5C29CE9D-10EB-C974-C220-421CA23350E8}"/>
          </ac:spMkLst>
        </pc:spChg>
        <pc:spChg chg="add del mod">
          <ac:chgData name="Alfred Asterjadhi" userId="39de57b9-85c0-4fd1-aaac-8ca2b6560ad0" providerId="ADAL" clId="{E8D6695F-77A2-463F-A064-D19B78EB17DB}" dt="2024-03-14T21:31:37.221" v="131" actId="6264"/>
          <ac:spMkLst>
            <pc:docMk/>
            <pc:sldMk cId="3970288723" sldId="1049"/>
            <ac:spMk id="9" creationId="{5D3F38EC-00A5-8279-23B2-906F36889150}"/>
          </ac:spMkLst>
        </pc:spChg>
        <pc:spChg chg="add del mod">
          <ac:chgData name="Alfred Asterjadhi" userId="39de57b9-85c0-4fd1-aaac-8ca2b6560ad0" providerId="ADAL" clId="{E8D6695F-77A2-463F-A064-D19B78EB17DB}" dt="2024-03-14T21:31:37.221" v="131" actId="6264"/>
          <ac:spMkLst>
            <pc:docMk/>
            <pc:sldMk cId="3970288723" sldId="1049"/>
            <ac:spMk id="10" creationId="{2E9DCF2C-89FB-1F41-9FF0-456E43A2BFF3}"/>
          </ac:spMkLst>
        </pc:spChg>
        <pc:spChg chg="add mod ord">
          <ac:chgData name="Alfred Asterjadhi" userId="39de57b9-85c0-4fd1-aaac-8ca2b6560ad0" providerId="ADAL" clId="{E8D6695F-77A2-463F-A064-D19B78EB17DB}" dt="2024-03-14T21:42:23.733" v="443" actId="6264"/>
          <ac:spMkLst>
            <pc:docMk/>
            <pc:sldMk cId="3970288723" sldId="1049"/>
            <ac:spMk id="11" creationId="{859DBFBC-BDC7-573D-6753-4C0C5A9B7B34}"/>
          </ac:spMkLst>
        </pc:spChg>
        <pc:spChg chg="add del mod">
          <ac:chgData name="Alfred Asterjadhi" userId="39de57b9-85c0-4fd1-aaac-8ca2b6560ad0" providerId="ADAL" clId="{E8D6695F-77A2-463F-A064-D19B78EB17DB}" dt="2024-03-14T21:42:23.733" v="443" actId="6264"/>
          <ac:spMkLst>
            <pc:docMk/>
            <pc:sldMk cId="3970288723" sldId="1049"/>
            <ac:spMk id="12" creationId="{637745C1-3EDC-8461-A141-34034C1C024A}"/>
          </ac:spMkLst>
        </pc:spChg>
        <pc:spChg chg="add del mod">
          <ac:chgData name="Alfred Asterjadhi" userId="39de57b9-85c0-4fd1-aaac-8ca2b6560ad0" providerId="ADAL" clId="{E8D6695F-77A2-463F-A064-D19B78EB17DB}" dt="2024-03-14T21:42:23.733" v="443" actId="6264"/>
          <ac:spMkLst>
            <pc:docMk/>
            <pc:sldMk cId="3970288723" sldId="1049"/>
            <ac:spMk id="13" creationId="{44E48444-76D1-AE93-0C1A-0C650BA89181}"/>
          </ac:spMkLst>
        </pc:spChg>
        <pc:spChg chg="add del mod">
          <ac:chgData name="Alfred Asterjadhi" userId="39de57b9-85c0-4fd1-aaac-8ca2b6560ad0" providerId="ADAL" clId="{E8D6695F-77A2-463F-A064-D19B78EB17DB}" dt="2024-03-14T21:42:23.733" v="443" actId="6264"/>
          <ac:spMkLst>
            <pc:docMk/>
            <pc:sldMk cId="3970288723" sldId="1049"/>
            <ac:spMk id="14" creationId="{9D59BEC0-4564-9F85-6A3E-FF9AD43BFD98}"/>
          </ac:spMkLst>
        </pc:spChg>
        <pc:spChg chg="add del mod">
          <ac:chgData name="Alfred Asterjadhi" userId="39de57b9-85c0-4fd1-aaac-8ca2b6560ad0" providerId="ADAL" clId="{E8D6695F-77A2-463F-A064-D19B78EB17DB}" dt="2024-03-14T21:42:23.733" v="443" actId="6264"/>
          <ac:spMkLst>
            <pc:docMk/>
            <pc:sldMk cId="3970288723" sldId="1049"/>
            <ac:spMk id="15" creationId="{A74698A7-1DDE-0AF3-2D74-642E7280AAE1}"/>
          </ac:spMkLst>
        </pc:spChg>
        <pc:spChg chg="add del mod">
          <ac:chgData name="Alfred Asterjadhi" userId="39de57b9-85c0-4fd1-aaac-8ca2b6560ad0" providerId="ADAL" clId="{E8D6695F-77A2-463F-A064-D19B78EB17DB}" dt="2024-03-14T21:42:23.733" v="443" actId="6264"/>
          <ac:spMkLst>
            <pc:docMk/>
            <pc:sldMk cId="3970288723" sldId="1049"/>
            <ac:spMk id="16" creationId="{0F4A3EF8-CE72-8263-EC58-8F2F14CEF5D1}"/>
          </ac:spMkLst>
        </pc:spChg>
      </pc:sldChg>
      <pc:sldMasterChg chg="modSp mod">
        <pc:chgData name="Alfred Asterjadhi" userId="39de57b9-85c0-4fd1-aaac-8ca2b6560ad0" providerId="ADAL" clId="{E8D6695F-77A2-463F-A064-D19B78EB17DB}" dt="2024-03-25T21:00:47.265" v="1271" actId="20577"/>
        <pc:sldMasterMkLst>
          <pc:docMk/>
          <pc:sldMasterMk cId="0" sldId="2147483656"/>
        </pc:sldMasterMkLst>
        <pc:spChg chg="mod">
          <ac:chgData name="Alfred Asterjadhi" userId="39de57b9-85c0-4fd1-aaac-8ca2b6560ad0" providerId="ADAL" clId="{E8D6695F-77A2-463F-A064-D19B78EB17DB}" dt="2024-03-25T21:00:47.265" v="1271" actId="20577"/>
          <ac:spMkLst>
            <pc:docMk/>
            <pc:sldMasterMk cId="0" sldId="2147483656"/>
            <ac:spMk id="10" creationId="{00000000-0000-0000-0000-000000000000}"/>
          </ac:spMkLst>
        </pc:spChg>
      </pc:sldMasterChg>
    </pc:docChg>
  </pc:docChgLst>
  <pc:docChgLst>
    <pc:chgData name="Alfred Asterjadhi" userId="39de57b9-85c0-4fd1-aaac-8ca2b6560ad0" providerId="ADAL" clId="{8C82B7A8-7AAE-438E-B90E-B789749714EF}"/>
    <pc:docChg chg="undo custSel addSld delSld modSld modMainMaster">
      <pc:chgData name="Alfred Asterjadhi" userId="39de57b9-85c0-4fd1-aaac-8ca2b6560ad0" providerId="ADAL" clId="{8C82B7A8-7AAE-438E-B90E-B789749714EF}" dt="2024-01-24T17:37:33.710" v="1033" actId="20577"/>
      <pc:docMkLst>
        <pc:docMk/>
      </pc:docMkLst>
      <pc:sldChg chg="modSp mod">
        <pc:chgData name="Alfred Asterjadhi" userId="39de57b9-85c0-4fd1-aaac-8ca2b6560ad0" providerId="ADAL" clId="{8C82B7A8-7AAE-438E-B90E-B789749714EF}" dt="2024-01-18T14:34:30.378" v="60" actId="20577"/>
        <pc:sldMkLst>
          <pc:docMk/>
          <pc:sldMk cId="0" sldId="256"/>
        </pc:sldMkLst>
        <pc:spChg chg="mod">
          <ac:chgData name="Alfred Asterjadhi" userId="39de57b9-85c0-4fd1-aaac-8ca2b6560ad0" providerId="ADAL" clId="{8C82B7A8-7AAE-438E-B90E-B789749714EF}" dt="2024-01-18T14:34:09.900" v="48" actId="20577"/>
          <ac:spMkLst>
            <pc:docMk/>
            <pc:sldMk cId="0" sldId="256"/>
            <ac:spMk id="6" creationId="{00000000-0000-0000-0000-000000000000}"/>
          </ac:spMkLst>
        </pc:spChg>
        <pc:spChg chg="mod">
          <ac:chgData name="Alfred Asterjadhi" userId="39de57b9-85c0-4fd1-aaac-8ca2b6560ad0" providerId="ADAL" clId="{8C82B7A8-7AAE-438E-B90E-B789749714EF}" dt="2024-01-18T14:34:19.765" v="55" actId="6549"/>
          <ac:spMkLst>
            <pc:docMk/>
            <pc:sldMk cId="0" sldId="256"/>
            <ac:spMk id="3073" creationId="{00000000-0000-0000-0000-000000000000}"/>
          </ac:spMkLst>
        </pc:spChg>
        <pc:spChg chg="mod">
          <ac:chgData name="Alfred Asterjadhi" userId="39de57b9-85c0-4fd1-aaac-8ca2b6560ad0" providerId="ADAL" clId="{8C82B7A8-7AAE-438E-B90E-B789749714EF}" dt="2024-01-18T14:34:30.378" v="60" actId="20577"/>
          <ac:spMkLst>
            <pc:docMk/>
            <pc:sldMk cId="0" sldId="256"/>
            <ac:spMk id="3074" creationId="{00000000-0000-0000-0000-000000000000}"/>
          </ac:spMkLst>
        </pc:spChg>
      </pc:sldChg>
      <pc:sldChg chg="modSp mod">
        <pc:chgData name="Alfred Asterjadhi" userId="39de57b9-85c0-4fd1-aaac-8ca2b6560ad0" providerId="ADAL" clId="{8C82B7A8-7AAE-438E-B90E-B789749714EF}" dt="2024-01-18T14:37:18.468" v="86"/>
        <pc:sldMkLst>
          <pc:docMk/>
          <pc:sldMk cId="0" sldId="257"/>
        </pc:sldMkLst>
        <pc:spChg chg="mod">
          <ac:chgData name="Alfred Asterjadhi" userId="39de57b9-85c0-4fd1-aaac-8ca2b6560ad0" providerId="ADAL" clId="{8C82B7A8-7AAE-438E-B90E-B789749714EF}" dt="2024-01-18T14:37:18.468" v="86"/>
          <ac:spMkLst>
            <pc:docMk/>
            <pc:sldMk cId="0" sldId="257"/>
            <ac:spMk id="7" creationId="{4565958B-DD30-4EE7-AF20-DC550898176B}"/>
          </ac:spMkLst>
        </pc:spChg>
        <pc:spChg chg="mod">
          <ac:chgData name="Alfred Asterjadhi" userId="39de57b9-85c0-4fd1-aaac-8ca2b6560ad0" providerId="ADAL" clId="{8C82B7A8-7AAE-438E-B90E-B789749714EF}" dt="2024-01-18T14:34:54.576" v="61"/>
          <ac:spMkLst>
            <pc:docMk/>
            <pc:sldMk cId="0" sldId="257"/>
            <ac:spMk id="4097" creationId="{00000000-0000-0000-0000-000000000000}"/>
          </ac:spMkLst>
        </pc:spChg>
        <pc:spChg chg="mod">
          <ac:chgData name="Alfred Asterjadhi" userId="39de57b9-85c0-4fd1-aaac-8ca2b6560ad0" providerId="ADAL" clId="{8C82B7A8-7AAE-438E-B90E-B789749714EF}" dt="2024-01-18T14:36:45.438" v="76" actId="404"/>
          <ac:spMkLst>
            <pc:docMk/>
            <pc:sldMk cId="0" sldId="257"/>
            <ac:spMk id="4098" creationId="{00000000-0000-0000-0000-000000000000}"/>
          </ac:spMkLst>
        </pc:spChg>
      </pc:sldChg>
      <pc:sldChg chg="modSp mod">
        <pc:chgData name="Alfred Asterjadhi" userId="39de57b9-85c0-4fd1-aaac-8ca2b6560ad0" providerId="ADAL" clId="{8C82B7A8-7AAE-438E-B90E-B789749714EF}" dt="2024-01-18T14:37:20.694" v="87"/>
        <pc:sldMkLst>
          <pc:docMk/>
          <pc:sldMk cId="371916501" sldId="552"/>
        </pc:sldMkLst>
        <pc:spChg chg="mod">
          <ac:chgData name="Alfred Asterjadhi" userId="39de57b9-85c0-4fd1-aaac-8ca2b6560ad0" providerId="ADAL" clId="{8C82B7A8-7AAE-438E-B90E-B789749714EF}" dt="2024-01-18T14:37:20.694" v="87"/>
          <ac:spMkLst>
            <pc:docMk/>
            <pc:sldMk cId="371916501" sldId="552"/>
            <ac:spMk id="6" creationId="{7488035E-BDAD-477C-AA55-E8989C4B7B8C}"/>
          </ac:spMkLst>
        </pc:spChg>
        <pc:spChg chg="mod">
          <ac:chgData name="Alfred Asterjadhi" userId="39de57b9-85c0-4fd1-aaac-8ca2b6560ad0" providerId="ADAL" clId="{8C82B7A8-7AAE-438E-B90E-B789749714EF}" dt="2024-01-18T14:37:12.532" v="85" actId="20577"/>
          <ac:spMkLst>
            <pc:docMk/>
            <pc:sldMk cId="371916501" sldId="55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156981690" sldId="710"/>
        </pc:sldMkLst>
      </pc:sldChg>
      <pc:sldChg chg="del">
        <pc:chgData name="Alfred Asterjadhi" userId="39de57b9-85c0-4fd1-aaac-8ca2b6560ad0" providerId="ADAL" clId="{8C82B7A8-7AAE-438E-B90E-B789749714EF}" dt="2024-01-18T14:37:44.596" v="90" actId="47"/>
        <pc:sldMkLst>
          <pc:docMk/>
          <pc:sldMk cId="26872680" sldId="880"/>
        </pc:sldMkLst>
      </pc:sldChg>
      <pc:sldChg chg="del">
        <pc:chgData name="Alfred Asterjadhi" userId="39de57b9-85c0-4fd1-aaac-8ca2b6560ad0" providerId="ADAL" clId="{8C82B7A8-7AAE-438E-B90E-B789749714EF}" dt="2024-01-18T14:37:44.596" v="90" actId="47"/>
        <pc:sldMkLst>
          <pc:docMk/>
          <pc:sldMk cId="874252184" sldId="974"/>
        </pc:sldMkLst>
      </pc:sldChg>
      <pc:sldChg chg="del">
        <pc:chgData name="Alfred Asterjadhi" userId="39de57b9-85c0-4fd1-aaac-8ca2b6560ad0" providerId="ADAL" clId="{8C82B7A8-7AAE-438E-B90E-B789749714EF}" dt="2024-01-18T14:37:44.596" v="90" actId="47"/>
        <pc:sldMkLst>
          <pc:docMk/>
          <pc:sldMk cId="3596809116" sldId="986"/>
        </pc:sldMkLst>
      </pc:sldChg>
      <pc:sldChg chg="modSp del mod">
        <pc:chgData name="Alfred Asterjadhi" userId="39de57b9-85c0-4fd1-aaac-8ca2b6560ad0" providerId="ADAL" clId="{8C82B7A8-7AAE-438E-B90E-B789749714EF}" dt="2024-01-18T14:37:26.491" v="89" actId="47"/>
        <pc:sldMkLst>
          <pc:docMk/>
          <pc:sldMk cId="3784061158" sldId="1026"/>
        </pc:sldMkLst>
        <pc:spChg chg="mod">
          <ac:chgData name="Alfred Asterjadhi" userId="39de57b9-85c0-4fd1-aaac-8ca2b6560ad0" providerId="ADAL" clId="{8C82B7A8-7AAE-438E-B90E-B789749714EF}" dt="2024-01-18T14:37:22.850" v="88"/>
          <ac:spMkLst>
            <pc:docMk/>
            <pc:sldMk cId="3784061158" sldId="1026"/>
            <ac:spMk id="4" creationId="{7335E98F-CD54-45CC-B242-37886F48A525}"/>
          </ac:spMkLst>
        </pc:spChg>
      </pc:sldChg>
      <pc:sldChg chg="del">
        <pc:chgData name="Alfred Asterjadhi" userId="39de57b9-85c0-4fd1-aaac-8ca2b6560ad0" providerId="ADAL" clId="{8C82B7A8-7AAE-438E-B90E-B789749714EF}" dt="2024-01-18T14:37:44.596" v="90" actId="47"/>
        <pc:sldMkLst>
          <pc:docMk/>
          <pc:sldMk cId="4058581830" sldId="1038"/>
        </pc:sldMkLst>
      </pc:sldChg>
      <pc:sldChg chg="modSp mod">
        <pc:chgData name="Alfred Asterjadhi" userId="39de57b9-85c0-4fd1-aaac-8ca2b6560ad0" providerId="ADAL" clId="{8C82B7A8-7AAE-438E-B90E-B789749714EF}" dt="2024-01-22T22:49:55.443" v="993" actId="20577"/>
        <pc:sldMkLst>
          <pc:docMk/>
          <pc:sldMk cId="2502214606" sldId="1039"/>
        </pc:sldMkLst>
        <pc:spChg chg="mod">
          <ac:chgData name="Alfred Asterjadhi" userId="39de57b9-85c0-4fd1-aaac-8ca2b6560ad0" providerId="ADAL" clId="{8C82B7A8-7AAE-438E-B90E-B789749714EF}" dt="2024-01-18T14:37:59.554" v="95" actId="20577"/>
          <ac:spMkLst>
            <pc:docMk/>
            <pc:sldMk cId="2502214606" sldId="1039"/>
            <ac:spMk id="2" creationId="{49510D9F-7498-4603-98A7-A6DB1EDD560E}"/>
          </ac:spMkLst>
        </pc:spChg>
        <pc:spChg chg="mod">
          <ac:chgData name="Alfred Asterjadhi" userId="39de57b9-85c0-4fd1-aaac-8ca2b6560ad0" providerId="ADAL" clId="{8C82B7A8-7AAE-438E-B90E-B789749714EF}" dt="2024-01-22T22:49:55.443" v="993" actId="20577"/>
          <ac:spMkLst>
            <pc:docMk/>
            <pc:sldMk cId="2502214606" sldId="1039"/>
            <ac:spMk id="3" creationId="{93EB16D6-11CB-4092-9D44-C889CC5233EA}"/>
          </ac:spMkLst>
        </pc:spChg>
        <pc:spChg chg="mod">
          <ac:chgData name="Alfred Asterjadhi" userId="39de57b9-85c0-4fd1-aaac-8ca2b6560ad0" providerId="ADAL" clId="{8C82B7A8-7AAE-438E-B90E-B789749714EF}" dt="2024-01-18T14:37:50.761" v="91"/>
          <ac:spMkLst>
            <pc:docMk/>
            <pc:sldMk cId="2502214606" sldId="1039"/>
            <ac:spMk id="6" creationId="{536B0377-C8E2-442F-A310-3A1EE7A7D0C0}"/>
          </ac:spMkLst>
        </pc:spChg>
      </pc:sldChg>
      <pc:sldChg chg="del">
        <pc:chgData name="Alfred Asterjadhi" userId="39de57b9-85c0-4fd1-aaac-8ca2b6560ad0" providerId="ADAL" clId="{8C82B7A8-7AAE-438E-B90E-B789749714EF}" dt="2024-01-18T14:37:44.596" v="90" actId="47"/>
        <pc:sldMkLst>
          <pc:docMk/>
          <pc:sldMk cId="504465914" sldId="1040"/>
        </pc:sldMkLst>
      </pc:sldChg>
      <pc:sldChg chg="modSp add mod">
        <pc:chgData name="Alfred Asterjadhi" userId="39de57b9-85c0-4fd1-aaac-8ca2b6560ad0" providerId="ADAL" clId="{8C82B7A8-7AAE-438E-B90E-B789749714EF}" dt="2024-01-24T17:36:49.988" v="1031" actId="20577"/>
        <pc:sldMkLst>
          <pc:docMk/>
          <pc:sldMk cId="1071501427" sldId="1040"/>
        </pc:sldMkLst>
        <pc:spChg chg="mod">
          <ac:chgData name="Alfred Asterjadhi" userId="39de57b9-85c0-4fd1-aaac-8ca2b6560ad0" providerId="ADAL" clId="{8C82B7A8-7AAE-438E-B90E-B789749714EF}" dt="2024-01-22T19:57:03.470" v="972" actId="207"/>
          <ac:spMkLst>
            <pc:docMk/>
            <pc:sldMk cId="1071501427" sldId="1040"/>
            <ac:spMk id="2" creationId="{49510D9F-7498-4603-98A7-A6DB1EDD560E}"/>
          </ac:spMkLst>
        </pc:spChg>
        <pc:spChg chg="mod">
          <ac:chgData name="Alfred Asterjadhi" userId="39de57b9-85c0-4fd1-aaac-8ca2b6560ad0" providerId="ADAL" clId="{8C82B7A8-7AAE-438E-B90E-B789749714EF}" dt="2024-01-24T17:36:49.988" v="1031" actId="20577"/>
          <ac:spMkLst>
            <pc:docMk/>
            <pc:sldMk cId="1071501427" sldId="1040"/>
            <ac:spMk id="3" creationId="{93EB16D6-11CB-4092-9D44-C889CC5233EA}"/>
          </ac:spMkLst>
        </pc:spChg>
      </pc:sldChg>
      <pc:sldChg chg="modSp add del mod">
        <pc:chgData name="Alfred Asterjadhi" userId="39de57b9-85c0-4fd1-aaac-8ca2b6560ad0" providerId="ADAL" clId="{8C82B7A8-7AAE-438E-B90E-B789749714EF}" dt="2024-01-22T19:56:28.319" v="959" actId="2696"/>
        <pc:sldMkLst>
          <pc:docMk/>
          <pc:sldMk cId="3636229795" sldId="1040"/>
        </pc:sldMkLst>
        <pc:spChg chg="mod">
          <ac:chgData name="Alfred Asterjadhi" userId="39de57b9-85c0-4fd1-aaac-8ca2b6560ad0" providerId="ADAL" clId="{8C82B7A8-7AAE-438E-B90E-B789749714EF}" dt="2024-01-18T22:20:29.684" v="879" actId="400"/>
          <ac:spMkLst>
            <pc:docMk/>
            <pc:sldMk cId="3636229795" sldId="1040"/>
            <ac:spMk id="2" creationId="{49510D9F-7498-4603-98A7-A6DB1EDD560E}"/>
          </ac:spMkLst>
        </pc:spChg>
        <pc:spChg chg="mod">
          <ac:chgData name="Alfred Asterjadhi" userId="39de57b9-85c0-4fd1-aaac-8ca2b6560ad0" providerId="ADAL" clId="{8C82B7A8-7AAE-438E-B90E-B789749714EF}" dt="2024-01-18T22:20:09.612" v="877" actId="20577"/>
          <ac:spMkLst>
            <pc:docMk/>
            <pc:sldMk cId="3636229795" sldId="1040"/>
            <ac:spMk id="3" creationId="{93EB16D6-11CB-4092-9D44-C889CC5233EA}"/>
          </ac:spMkLst>
        </pc:spChg>
      </pc:sldChg>
      <pc:sldChg chg="modSp add mod">
        <pc:chgData name="Alfred Asterjadhi" userId="39de57b9-85c0-4fd1-aaac-8ca2b6560ad0" providerId="ADAL" clId="{8C82B7A8-7AAE-438E-B90E-B789749714EF}" dt="2024-01-18T22:22:13.314" v="958" actId="13926"/>
        <pc:sldMkLst>
          <pc:docMk/>
          <pc:sldMk cId="1160492200" sldId="1041"/>
        </pc:sldMkLst>
        <pc:spChg chg="mod">
          <ac:chgData name="Alfred Asterjadhi" userId="39de57b9-85c0-4fd1-aaac-8ca2b6560ad0" providerId="ADAL" clId="{8C82B7A8-7AAE-438E-B90E-B789749714EF}" dt="2024-01-18T22:20:33.017" v="880" actId="20577"/>
          <ac:spMkLst>
            <pc:docMk/>
            <pc:sldMk cId="1160492200" sldId="1041"/>
            <ac:spMk id="2" creationId="{49510D9F-7498-4603-98A7-A6DB1EDD560E}"/>
          </ac:spMkLst>
        </pc:spChg>
        <pc:spChg chg="mod">
          <ac:chgData name="Alfred Asterjadhi" userId="39de57b9-85c0-4fd1-aaac-8ca2b6560ad0" providerId="ADAL" clId="{8C82B7A8-7AAE-438E-B90E-B789749714EF}" dt="2024-01-18T22:22:13.314" v="958" actId="13926"/>
          <ac:spMkLst>
            <pc:docMk/>
            <pc:sldMk cId="1160492200" sldId="1041"/>
            <ac:spMk id="3" creationId="{93EB16D6-11CB-4092-9D44-C889CC5233EA}"/>
          </ac:spMkLst>
        </pc:spChg>
      </pc:sldChg>
      <pc:sldChg chg="del">
        <pc:chgData name="Alfred Asterjadhi" userId="39de57b9-85c0-4fd1-aaac-8ca2b6560ad0" providerId="ADAL" clId="{8C82B7A8-7AAE-438E-B90E-B789749714EF}" dt="2024-01-18T14:37:44.596" v="90" actId="47"/>
        <pc:sldMkLst>
          <pc:docMk/>
          <pc:sldMk cId="1477099350" sldId="1042"/>
        </pc:sldMkLst>
      </pc:sldChg>
      <pc:sldChg chg="modSp add mod">
        <pc:chgData name="Alfred Asterjadhi" userId="39de57b9-85c0-4fd1-aaac-8ca2b6560ad0" providerId="ADAL" clId="{8C82B7A8-7AAE-438E-B90E-B789749714EF}" dt="2024-01-22T22:12:08.840" v="991" actId="207"/>
        <pc:sldMkLst>
          <pc:docMk/>
          <pc:sldMk cId="3217987082" sldId="1042"/>
        </pc:sldMkLst>
        <pc:spChg chg="mod">
          <ac:chgData name="Alfred Asterjadhi" userId="39de57b9-85c0-4fd1-aaac-8ca2b6560ad0" providerId="ADAL" clId="{8C82B7A8-7AAE-438E-B90E-B789749714EF}" dt="2024-01-22T22:12:08.840" v="991" actId="207"/>
          <ac:spMkLst>
            <pc:docMk/>
            <pc:sldMk cId="3217987082" sldId="1042"/>
            <ac:spMk id="7" creationId="{3126AA10-DC1C-4E34-80DA-B427588F2BD9}"/>
          </ac:spMkLst>
        </pc:spChg>
      </pc:sldChg>
      <pc:sldChg chg="del">
        <pc:chgData name="Alfred Asterjadhi" userId="39de57b9-85c0-4fd1-aaac-8ca2b6560ad0" providerId="ADAL" clId="{8C82B7A8-7AAE-438E-B90E-B789749714EF}" dt="2024-01-18T14:37:44.596" v="90" actId="47"/>
        <pc:sldMkLst>
          <pc:docMk/>
          <pc:sldMk cId="2593603132" sldId="1043"/>
        </pc:sldMkLst>
      </pc:sldChg>
      <pc:sldChg chg="del">
        <pc:chgData name="Alfred Asterjadhi" userId="39de57b9-85c0-4fd1-aaac-8ca2b6560ad0" providerId="ADAL" clId="{8C82B7A8-7AAE-438E-B90E-B789749714EF}" dt="2024-01-18T14:37:44.596" v="90" actId="47"/>
        <pc:sldMkLst>
          <pc:docMk/>
          <pc:sldMk cId="2251211101" sldId="1047"/>
        </pc:sldMkLst>
      </pc:sldChg>
      <pc:sldChg chg="del">
        <pc:chgData name="Alfred Asterjadhi" userId="39de57b9-85c0-4fd1-aaac-8ca2b6560ad0" providerId="ADAL" clId="{8C82B7A8-7AAE-438E-B90E-B789749714EF}" dt="2024-01-18T14:37:44.596" v="90" actId="47"/>
        <pc:sldMkLst>
          <pc:docMk/>
          <pc:sldMk cId="2206675792" sldId="1048"/>
        </pc:sldMkLst>
      </pc:sldChg>
      <pc:sldChg chg="del">
        <pc:chgData name="Alfred Asterjadhi" userId="39de57b9-85c0-4fd1-aaac-8ca2b6560ad0" providerId="ADAL" clId="{8C82B7A8-7AAE-438E-B90E-B789749714EF}" dt="2024-01-18T14:37:44.596" v="90" actId="47"/>
        <pc:sldMkLst>
          <pc:docMk/>
          <pc:sldMk cId="4124726647" sldId="1050"/>
        </pc:sldMkLst>
      </pc:sldChg>
      <pc:sldChg chg="del">
        <pc:chgData name="Alfred Asterjadhi" userId="39de57b9-85c0-4fd1-aaac-8ca2b6560ad0" providerId="ADAL" clId="{8C82B7A8-7AAE-438E-B90E-B789749714EF}" dt="2024-01-18T14:37:44.596" v="90" actId="47"/>
        <pc:sldMkLst>
          <pc:docMk/>
          <pc:sldMk cId="1267796688" sldId="1051"/>
        </pc:sldMkLst>
      </pc:sldChg>
      <pc:sldChg chg="del">
        <pc:chgData name="Alfred Asterjadhi" userId="39de57b9-85c0-4fd1-aaac-8ca2b6560ad0" providerId="ADAL" clId="{8C82B7A8-7AAE-438E-B90E-B789749714EF}" dt="2024-01-18T14:37:44.596" v="90" actId="47"/>
        <pc:sldMkLst>
          <pc:docMk/>
          <pc:sldMk cId="2438874234" sldId="1052"/>
        </pc:sldMkLst>
      </pc:sldChg>
      <pc:sldChg chg="del">
        <pc:chgData name="Alfred Asterjadhi" userId="39de57b9-85c0-4fd1-aaac-8ca2b6560ad0" providerId="ADAL" clId="{8C82B7A8-7AAE-438E-B90E-B789749714EF}" dt="2024-01-18T14:37:44.596" v="90" actId="47"/>
        <pc:sldMkLst>
          <pc:docMk/>
          <pc:sldMk cId="3042667032" sldId="1053"/>
        </pc:sldMkLst>
      </pc:sldChg>
      <pc:sldChg chg="del">
        <pc:chgData name="Alfred Asterjadhi" userId="39de57b9-85c0-4fd1-aaac-8ca2b6560ad0" providerId="ADAL" clId="{8C82B7A8-7AAE-438E-B90E-B789749714EF}" dt="2024-01-18T14:37:44.596" v="90" actId="47"/>
        <pc:sldMkLst>
          <pc:docMk/>
          <pc:sldMk cId="958919367" sldId="1054"/>
        </pc:sldMkLst>
      </pc:sldChg>
      <pc:sldChg chg="del">
        <pc:chgData name="Alfred Asterjadhi" userId="39de57b9-85c0-4fd1-aaac-8ca2b6560ad0" providerId="ADAL" clId="{8C82B7A8-7AAE-438E-B90E-B789749714EF}" dt="2024-01-18T14:37:44.596" v="90" actId="47"/>
        <pc:sldMkLst>
          <pc:docMk/>
          <pc:sldMk cId="2054326323" sldId="1055"/>
        </pc:sldMkLst>
      </pc:sldChg>
      <pc:sldChg chg="del">
        <pc:chgData name="Alfred Asterjadhi" userId="39de57b9-85c0-4fd1-aaac-8ca2b6560ad0" providerId="ADAL" clId="{8C82B7A8-7AAE-438E-B90E-B789749714EF}" dt="2024-01-18T14:37:44.596" v="90" actId="47"/>
        <pc:sldMkLst>
          <pc:docMk/>
          <pc:sldMk cId="1783635040" sldId="1056"/>
        </pc:sldMkLst>
      </pc:sldChg>
      <pc:sldChg chg="del">
        <pc:chgData name="Alfred Asterjadhi" userId="39de57b9-85c0-4fd1-aaac-8ca2b6560ad0" providerId="ADAL" clId="{8C82B7A8-7AAE-438E-B90E-B789749714EF}" dt="2024-01-18T14:37:44.596" v="90" actId="47"/>
        <pc:sldMkLst>
          <pc:docMk/>
          <pc:sldMk cId="2622561888" sldId="1057"/>
        </pc:sldMkLst>
      </pc:sldChg>
      <pc:sldChg chg="del">
        <pc:chgData name="Alfred Asterjadhi" userId="39de57b9-85c0-4fd1-aaac-8ca2b6560ad0" providerId="ADAL" clId="{8C82B7A8-7AAE-438E-B90E-B789749714EF}" dt="2024-01-18T14:37:44.596" v="90" actId="47"/>
        <pc:sldMkLst>
          <pc:docMk/>
          <pc:sldMk cId="2594451391" sldId="1058"/>
        </pc:sldMkLst>
      </pc:sldChg>
      <pc:sldChg chg="del">
        <pc:chgData name="Alfred Asterjadhi" userId="39de57b9-85c0-4fd1-aaac-8ca2b6560ad0" providerId="ADAL" clId="{8C82B7A8-7AAE-438E-B90E-B789749714EF}" dt="2024-01-18T14:37:44.596" v="90" actId="47"/>
        <pc:sldMkLst>
          <pc:docMk/>
          <pc:sldMk cId="2309931417" sldId="1059"/>
        </pc:sldMkLst>
      </pc:sldChg>
      <pc:sldChg chg="del">
        <pc:chgData name="Alfred Asterjadhi" userId="39de57b9-85c0-4fd1-aaac-8ca2b6560ad0" providerId="ADAL" clId="{8C82B7A8-7AAE-438E-B90E-B789749714EF}" dt="2024-01-18T14:37:44.596" v="90" actId="47"/>
        <pc:sldMkLst>
          <pc:docMk/>
          <pc:sldMk cId="3575960358" sldId="1060"/>
        </pc:sldMkLst>
      </pc:sldChg>
      <pc:sldChg chg="del">
        <pc:chgData name="Alfred Asterjadhi" userId="39de57b9-85c0-4fd1-aaac-8ca2b6560ad0" providerId="ADAL" clId="{8C82B7A8-7AAE-438E-B90E-B789749714EF}" dt="2024-01-18T14:37:44.596" v="90" actId="47"/>
        <pc:sldMkLst>
          <pc:docMk/>
          <pc:sldMk cId="1896212067" sldId="1061"/>
        </pc:sldMkLst>
      </pc:sldChg>
      <pc:sldChg chg="del">
        <pc:chgData name="Alfred Asterjadhi" userId="39de57b9-85c0-4fd1-aaac-8ca2b6560ad0" providerId="ADAL" clId="{8C82B7A8-7AAE-438E-B90E-B789749714EF}" dt="2024-01-18T14:37:44.596" v="90" actId="47"/>
        <pc:sldMkLst>
          <pc:docMk/>
          <pc:sldMk cId="686400584" sldId="1062"/>
        </pc:sldMkLst>
      </pc:sldChg>
      <pc:sldChg chg="del">
        <pc:chgData name="Alfred Asterjadhi" userId="39de57b9-85c0-4fd1-aaac-8ca2b6560ad0" providerId="ADAL" clId="{8C82B7A8-7AAE-438E-B90E-B789749714EF}" dt="2024-01-18T14:37:44.596" v="90" actId="47"/>
        <pc:sldMkLst>
          <pc:docMk/>
          <pc:sldMk cId="3233812413" sldId="1063"/>
        </pc:sldMkLst>
      </pc:sldChg>
      <pc:sldChg chg="del">
        <pc:chgData name="Alfred Asterjadhi" userId="39de57b9-85c0-4fd1-aaac-8ca2b6560ad0" providerId="ADAL" clId="{8C82B7A8-7AAE-438E-B90E-B789749714EF}" dt="2024-01-18T14:37:44.596" v="90" actId="47"/>
        <pc:sldMkLst>
          <pc:docMk/>
          <pc:sldMk cId="797791418" sldId="1065"/>
        </pc:sldMkLst>
      </pc:sldChg>
      <pc:sldChg chg="del">
        <pc:chgData name="Alfred Asterjadhi" userId="39de57b9-85c0-4fd1-aaac-8ca2b6560ad0" providerId="ADAL" clId="{8C82B7A8-7AAE-438E-B90E-B789749714EF}" dt="2024-01-18T14:37:44.596" v="90" actId="47"/>
        <pc:sldMkLst>
          <pc:docMk/>
          <pc:sldMk cId="754044760" sldId="1066"/>
        </pc:sldMkLst>
      </pc:sldChg>
      <pc:sldChg chg="del">
        <pc:chgData name="Alfred Asterjadhi" userId="39de57b9-85c0-4fd1-aaac-8ca2b6560ad0" providerId="ADAL" clId="{8C82B7A8-7AAE-438E-B90E-B789749714EF}" dt="2024-01-18T14:37:44.596" v="90" actId="47"/>
        <pc:sldMkLst>
          <pc:docMk/>
          <pc:sldMk cId="23668007" sldId="1067"/>
        </pc:sldMkLst>
      </pc:sldChg>
      <pc:sldChg chg="del">
        <pc:chgData name="Alfred Asterjadhi" userId="39de57b9-85c0-4fd1-aaac-8ca2b6560ad0" providerId="ADAL" clId="{8C82B7A8-7AAE-438E-B90E-B789749714EF}" dt="2024-01-18T14:37:44.596" v="90" actId="47"/>
        <pc:sldMkLst>
          <pc:docMk/>
          <pc:sldMk cId="3317020920" sldId="1068"/>
        </pc:sldMkLst>
      </pc:sldChg>
      <pc:sldChg chg="del">
        <pc:chgData name="Alfred Asterjadhi" userId="39de57b9-85c0-4fd1-aaac-8ca2b6560ad0" providerId="ADAL" clId="{8C82B7A8-7AAE-438E-B90E-B789749714EF}" dt="2024-01-18T14:37:44.596" v="90" actId="47"/>
        <pc:sldMkLst>
          <pc:docMk/>
          <pc:sldMk cId="3588141846" sldId="1069"/>
        </pc:sldMkLst>
      </pc:sldChg>
      <pc:sldChg chg="del">
        <pc:chgData name="Alfred Asterjadhi" userId="39de57b9-85c0-4fd1-aaac-8ca2b6560ad0" providerId="ADAL" clId="{8C82B7A8-7AAE-438E-B90E-B789749714EF}" dt="2024-01-18T14:37:44.596" v="90" actId="47"/>
        <pc:sldMkLst>
          <pc:docMk/>
          <pc:sldMk cId="2631264902" sldId="1070"/>
        </pc:sldMkLst>
      </pc:sldChg>
      <pc:sldChg chg="del">
        <pc:chgData name="Alfred Asterjadhi" userId="39de57b9-85c0-4fd1-aaac-8ca2b6560ad0" providerId="ADAL" clId="{8C82B7A8-7AAE-438E-B90E-B789749714EF}" dt="2024-01-18T14:37:44.596" v="90" actId="47"/>
        <pc:sldMkLst>
          <pc:docMk/>
          <pc:sldMk cId="2647429456" sldId="1071"/>
        </pc:sldMkLst>
      </pc:sldChg>
      <pc:sldChg chg="del">
        <pc:chgData name="Alfred Asterjadhi" userId="39de57b9-85c0-4fd1-aaac-8ca2b6560ad0" providerId="ADAL" clId="{8C82B7A8-7AAE-438E-B90E-B789749714EF}" dt="2024-01-18T14:37:44.596" v="90" actId="47"/>
        <pc:sldMkLst>
          <pc:docMk/>
          <pc:sldMk cId="741814720" sldId="1072"/>
        </pc:sldMkLst>
      </pc:sldChg>
      <pc:sldChg chg="del">
        <pc:chgData name="Alfred Asterjadhi" userId="39de57b9-85c0-4fd1-aaac-8ca2b6560ad0" providerId="ADAL" clId="{8C82B7A8-7AAE-438E-B90E-B789749714EF}" dt="2024-01-18T14:37:44.596" v="90" actId="47"/>
        <pc:sldMkLst>
          <pc:docMk/>
          <pc:sldMk cId="99624319" sldId="1073"/>
        </pc:sldMkLst>
      </pc:sldChg>
      <pc:sldChg chg="del">
        <pc:chgData name="Alfred Asterjadhi" userId="39de57b9-85c0-4fd1-aaac-8ca2b6560ad0" providerId="ADAL" clId="{8C82B7A8-7AAE-438E-B90E-B789749714EF}" dt="2024-01-18T14:37:44.596" v="90" actId="47"/>
        <pc:sldMkLst>
          <pc:docMk/>
          <pc:sldMk cId="472554864" sldId="1074"/>
        </pc:sldMkLst>
      </pc:sldChg>
      <pc:sldChg chg="del">
        <pc:chgData name="Alfred Asterjadhi" userId="39de57b9-85c0-4fd1-aaac-8ca2b6560ad0" providerId="ADAL" clId="{8C82B7A8-7AAE-438E-B90E-B789749714EF}" dt="2024-01-18T14:37:44.596" v="90" actId="47"/>
        <pc:sldMkLst>
          <pc:docMk/>
          <pc:sldMk cId="2355932674" sldId="1075"/>
        </pc:sldMkLst>
      </pc:sldChg>
      <pc:sldChg chg="del">
        <pc:chgData name="Alfred Asterjadhi" userId="39de57b9-85c0-4fd1-aaac-8ca2b6560ad0" providerId="ADAL" clId="{8C82B7A8-7AAE-438E-B90E-B789749714EF}" dt="2024-01-18T14:37:44.596" v="90" actId="47"/>
        <pc:sldMkLst>
          <pc:docMk/>
          <pc:sldMk cId="2773944025" sldId="1076"/>
        </pc:sldMkLst>
      </pc:sldChg>
      <pc:sldChg chg="del">
        <pc:chgData name="Alfred Asterjadhi" userId="39de57b9-85c0-4fd1-aaac-8ca2b6560ad0" providerId="ADAL" clId="{8C82B7A8-7AAE-438E-B90E-B789749714EF}" dt="2024-01-18T14:37:44.596" v="90" actId="47"/>
        <pc:sldMkLst>
          <pc:docMk/>
          <pc:sldMk cId="993661469" sldId="1077"/>
        </pc:sldMkLst>
      </pc:sldChg>
      <pc:sldChg chg="del">
        <pc:chgData name="Alfred Asterjadhi" userId="39de57b9-85c0-4fd1-aaac-8ca2b6560ad0" providerId="ADAL" clId="{8C82B7A8-7AAE-438E-B90E-B789749714EF}" dt="2024-01-18T14:37:44.596" v="90" actId="47"/>
        <pc:sldMkLst>
          <pc:docMk/>
          <pc:sldMk cId="2714827622" sldId="1078"/>
        </pc:sldMkLst>
      </pc:sldChg>
      <pc:sldChg chg="del">
        <pc:chgData name="Alfred Asterjadhi" userId="39de57b9-85c0-4fd1-aaac-8ca2b6560ad0" providerId="ADAL" clId="{8C82B7A8-7AAE-438E-B90E-B789749714EF}" dt="2024-01-18T14:37:44.596" v="90" actId="47"/>
        <pc:sldMkLst>
          <pc:docMk/>
          <pc:sldMk cId="2369774582" sldId="1079"/>
        </pc:sldMkLst>
      </pc:sldChg>
      <pc:sldChg chg="del">
        <pc:chgData name="Alfred Asterjadhi" userId="39de57b9-85c0-4fd1-aaac-8ca2b6560ad0" providerId="ADAL" clId="{8C82B7A8-7AAE-438E-B90E-B789749714EF}" dt="2024-01-18T14:37:44.596" v="90" actId="47"/>
        <pc:sldMkLst>
          <pc:docMk/>
          <pc:sldMk cId="1570895884" sldId="1080"/>
        </pc:sldMkLst>
      </pc:sldChg>
      <pc:sldChg chg="del">
        <pc:chgData name="Alfred Asterjadhi" userId="39de57b9-85c0-4fd1-aaac-8ca2b6560ad0" providerId="ADAL" clId="{8C82B7A8-7AAE-438E-B90E-B789749714EF}" dt="2024-01-18T14:37:44.596" v="90" actId="47"/>
        <pc:sldMkLst>
          <pc:docMk/>
          <pc:sldMk cId="857687262" sldId="1082"/>
        </pc:sldMkLst>
      </pc:sldChg>
      <pc:sldChg chg="del">
        <pc:chgData name="Alfred Asterjadhi" userId="39de57b9-85c0-4fd1-aaac-8ca2b6560ad0" providerId="ADAL" clId="{8C82B7A8-7AAE-438E-B90E-B789749714EF}" dt="2024-01-18T14:37:44.596" v="90" actId="47"/>
        <pc:sldMkLst>
          <pc:docMk/>
          <pc:sldMk cId="1019708370" sldId="1083"/>
        </pc:sldMkLst>
      </pc:sldChg>
      <pc:sldChg chg="del">
        <pc:chgData name="Alfred Asterjadhi" userId="39de57b9-85c0-4fd1-aaac-8ca2b6560ad0" providerId="ADAL" clId="{8C82B7A8-7AAE-438E-B90E-B789749714EF}" dt="2024-01-18T14:37:44.596" v="90" actId="47"/>
        <pc:sldMkLst>
          <pc:docMk/>
          <pc:sldMk cId="3842452827" sldId="1084"/>
        </pc:sldMkLst>
      </pc:sldChg>
      <pc:sldChg chg="del">
        <pc:chgData name="Alfred Asterjadhi" userId="39de57b9-85c0-4fd1-aaac-8ca2b6560ad0" providerId="ADAL" clId="{8C82B7A8-7AAE-438E-B90E-B789749714EF}" dt="2024-01-18T14:37:44.596" v="90" actId="47"/>
        <pc:sldMkLst>
          <pc:docMk/>
          <pc:sldMk cId="2168269118" sldId="1085"/>
        </pc:sldMkLst>
      </pc:sldChg>
      <pc:sldChg chg="del">
        <pc:chgData name="Alfred Asterjadhi" userId="39de57b9-85c0-4fd1-aaac-8ca2b6560ad0" providerId="ADAL" clId="{8C82B7A8-7AAE-438E-B90E-B789749714EF}" dt="2024-01-18T14:37:44.596" v="90" actId="47"/>
        <pc:sldMkLst>
          <pc:docMk/>
          <pc:sldMk cId="3245740900" sldId="1086"/>
        </pc:sldMkLst>
      </pc:sldChg>
      <pc:sldChg chg="del">
        <pc:chgData name="Alfred Asterjadhi" userId="39de57b9-85c0-4fd1-aaac-8ca2b6560ad0" providerId="ADAL" clId="{8C82B7A8-7AAE-438E-B90E-B789749714EF}" dt="2024-01-18T14:37:44.596" v="90" actId="47"/>
        <pc:sldMkLst>
          <pc:docMk/>
          <pc:sldMk cId="3511301959" sldId="1087"/>
        </pc:sldMkLst>
      </pc:sldChg>
      <pc:sldChg chg="del">
        <pc:chgData name="Alfred Asterjadhi" userId="39de57b9-85c0-4fd1-aaac-8ca2b6560ad0" providerId="ADAL" clId="{8C82B7A8-7AAE-438E-B90E-B789749714EF}" dt="2024-01-18T14:37:44.596" v="90" actId="47"/>
        <pc:sldMkLst>
          <pc:docMk/>
          <pc:sldMk cId="1540389588" sldId="1088"/>
        </pc:sldMkLst>
      </pc:sldChg>
      <pc:sldChg chg="del">
        <pc:chgData name="Alfred Asterjadhi" userId="39de57b9-85c0-4fd1-aaac-8ca2b6560ad0" providerId="ADAL" clId="{8C82B7A8-7AAE-438E-B90E-B789749714EF}" dt="2024-01-18T14:37:44.596" v="90" actId="47"/>
        <pc:sldMkLst>
          <pc:docMk/>
          <pc:sldMk cId="2156200360" sldId="1089"/>
        </pc:sldMkLst>
      </pc:sldChg>
      <pc:sldChg chg="del">
        <pc:chgData name="Alfred Asterjadhi" userId="39de57b9-85c0-4fd1-aaac-8ca2b6560ad0" providerId="ADAL" clId="{8C82B7A8-7AAE-438E-B90E-B789749714EF}" dt="2024-01-18T14:37:44.596" v="90" actId="47"/>
        <pc:sldMkLst>
          <pc:docMk/>
          <pc:sldMk cId="2546590398" sldId="1090"/>
        </pc:sldMkLst>
      </pc:sldChg>
      <pc:sldChg chg="del">
        <pc:chgData name="Alfred Asterjadhi" userId="39de57b9-85c0-4fd1-aaac-8ca2b6560ad0" providerId="ADAL" clId="{8C82B7A8-7AAE-438E-B90E-B789749714EF}" dt="2024-01-18T14:37:44.596" v="90" actId="47"/>
        <pc:sldMkLst>
          <pc:docMk/>
          <pc:sldMk cId="1210905946" sldId="1091"/>
        </pc:sldMkLst>
      </pc:sldChg>
      <pc:sldChg chg="del">
        <pc:chgData name="Alfred Asterjadhi" userId="39de57b9-85c0-4fd1-aaac-8ca2b6560ad0" providerId="ADAL" clId="{8C82B7A8-7AAE-438E-B90E-B789749714EF}" dt="2024-01-18T14:37:44.596" v="90" actId="47"/>
        <pc:sldMkLst>
          <pc:docMk/>
          <pc:sldMk cId="156231717" sldId="1092"/>
        </pc:sldMkLst>
      </pc:sldChg>
      <pc:sldChg chg="del">
        <pc:chgData name="Alfred Asterjadhi" userId="39de57b9-85c0-4fd1-aaac-8ca2b6560ad0" providerId="ADAL" clId="{8C82B7A8-7AAE-438E-B90E-B789749714EF}" dt="2024-01-18T14:37:44.596" v="90" actId="47"/>
        <pc:sldMkLst>
          <pc:docMk/>
          <pc:sldMk cId="453678126" sldId="1093"/>
        </pc:sldMkLst>
      </pc:sldChg>
      <pc:sldChg chg="del">
        <pc:chgData name="Alfred Asterjadhi" userId="39de57b9-85c0-4fd1-aaac-8ca2b6560ad0" providerId="ADAL" clId="{8C82B7A8-7AAE-438E-B90E-B789749714EF}" dt="2024-01-18T14:37:44.596" v="90" actId="47"/>
        <pc:sldMkLst>
          <pc:docMk/>
          <pc:sldMk cId="1215498457" sldId="1094"/>
        </pc:sldMkLst>
      </pc:sldChg>
      <pc:sldChg chg="del">
        <pc:chgData name="Alfred Asterjadhi" userId="39de57b9-85c0-4fd1-aaac-8ca2b6560ad0" providerId="ADAL" clId="{8C82B7A8-7AAE-438E-B90E-B789749714EF}" dt="2024-01-18T14:37:44.596" v="90" actId="47"/>
        <pc:sldMkLst>
          <pc:docMk/>
          <pc:sldMk cId="550260571" sldId="1095"/>
        </pc:sldMkLst>
      </pc:sldChg>
      <pc:sldChg chg="del">
        <pc:chgData name="Alfred Asterjadhi" userId="39de57b9-85c0-4fd1-aaac-8ca2b6560ad0" providerId="ADAL" clId="{8C82B7A8-7AAE-438E-B90E-B789749714EF}" dt="2024-01-18T14:37:44.596" v="90" actId="47"/>
        <pc:sldMkLst>
          <pc:docMk/>
          <pc:sldMk cId="458682330" sldId="1096"/>
        </pc:sldMkLst>
      </pc:sldChg>
      <pc:sldChg chg="del">
        <pc:chgData name="Alfred Asterjadhi" userId="39de57b9-85c0-4fd1-aaac-8ca2b6560ad0" providerId="ADAL" clId="{8C82B7A8-7AAE-438E-B90E-B789749714EF}" dt="2024-01-18T14:37:44.596" v="90" actId="47"/>
        <pc:sldMkLst>
          <pc:docMk/>
          <pc:sldMk cId="1545377761" sldId="1097"/>
        </pc:sldMkLst>
      </pc:sldChg>
      <pc:sldChg chg="del">
        <pc:chgData name="Alfred Asterjadhi" userId="39de57b9-85c0-4fd1-aaac-8ca2b6560ad0" providerId="ADAL" clId="{8C82B7A8-7AAE-438E-B90E-B789749714EF}" dt="2024-01-18T14:37:44.596" v="90" actId="47"/>
        <pc:sldMkLst>
          <pc:docMk/>
          <pc:sldMk cId="1656120295" sldId="1098"/>
        </pc:sldMkLst>
      </pc:sldChg>
      <pc:sldChg chg="del">
        <pc:chgData name="Alfred Asterjadhi" userId="39de57b9-85c0-4fd1-aaac-8ca2b6560ad0" providerId="ADAL" clId="{8C82B7A8-7AAE-438E-B90E-B789749714EF}" dt="2024-01-18T14:37:44.596" v="90" actId="47"/>
        <pc:sldMkLst>
          <pc:docMk/>
          <pc:sldMk cId="2520185271" sldId="1099"/>
        </pc:sldMkLst>
      </pc:sldChg>
      <pc:sldChg chg="del">
        <pc:chgData name="Alfred Asterjadhi" userId="39de57b9-85c0-4fd1-aaac-8ca2b6560ad0" providerId="ADAL" clId="{8C82B7A8-7AAE-438E-B90E-B789749714EF}" dt="2024-01-18T14:37:44.596" v="90" actId="47"/>
        <pc:sldMkLst>
          <pc:docMk/>
          <pc:sldMk cId="2355892918" sldId="1100"/>
        </pc:sldMkLst>
      </pc:sldChg>
      <pc:sldChg chg="del">
        <pc:chgData name="Alfred Asterjadhi" userId="39de57b9-85c0-4fd1-aaac-8ca2b6560ad0" providerId="ADAL" clId="{8C82B7A8-7AAE-438E-B90E-B789749714EF}" dt="2024-01-18T14:37:44.596" v="90" actId="47"/>
        <pc:sldMkLst>
          <pc:docMk/>
          <pc:sldMk cId="1687297951" sldId="1101"/>
        </pc:sldMkLst>
      </pc:sldChg>
      <pc:sldChg chg="del">
        <pc:chgData name="Alfred Asterjadhi" userId="39de57b9-85c0-4fd1-aaac-8ca2b6560ad0" providerId="ADAL" clId="{8C82B7A8-7AAE-438E-B90E-B789749714EF}" dt="2024-01-18T14:37:44.596" v="90" actId="47"/>
        <pc:sldMkLst>
          <pc:docMk/>
          <pc:sldMk cId="4101845644" sldId="1102"/>
        </pc:sldMkLst>
      </pc:sldChg>
      <pc:sldChg chg="del">
        <pc:chgData name="Alfred Asterjadhi" userId="39de57b9-85c0-4fd1-aaac-8ca2b6560ad0" providerId="ADAL" clId="{8C82B7A8-7AAE-438E-B90E-B789749714EF}" dt="2024-01-18T14:37:44.596" v="90" actId="47"/>
        <pc:sldMkLst>
          <pc:docMk/>
          <pc:sldMk cId="3593052563" sldId="1103"/>
        </pc:sldMkLst>
      </pc:sldChg>
      <pc:sldChg chg="del">
        <pc:chgData name="Alfred Asterjadhi" userId="39de57b9-85c0-4fd1-aaac-8ca2b6560ad0" providerId="ADAL" clId="{8C82B7A8-7AAE-438E-B90E-B789749714EF}" dt="2024-01-18T14:37:44.596" v="90" actId="47"/>
        <pc:sldMkLst>
          <pc:docMk/>
          <pc:sldMk cId="1079166070" sldId="1104"/>
        </pc:sldMkLst>
      </pc:sldChg>
      <pc:sldChg chg="del">
        <pc:chgData name="Alfred Asterjadhi" userId="39de57b9-85c0-4fd1-aaac-8ca2b6560ad0" providerId="ADAL" clId="{8C82B7A8-7AAE-438E-B90E-B789749714EF}" dt="2024-01-18T14:37:44.596" v="90" actId="47"/>
        <pc:sldMkLst>
          <pc:docMk/>
          <pc:sldMk cId="1404049650" sldId="1105"/>
        </pc:sldMkLst>
      </pc:sldChg>
      <pc:sldChg chg="del">
        <pc:chgData name="Alfred Asterjadhi" userId="39de57b9-85c0-4fd1-aaac-8ca2b6560ad0" providerId="ADAL" clId="{8C82B7A8-7AAE-438E-B90E-B789749714EF}" dt="2024-01-18T14:37:44.596" v="90" actId="47"/>
        <pc:sldMkLst>
          <pc:docMk/>
          <pc:sldMk cId="853705033" sldId="1106"/>
        </pc:sldMkLst>
      </pc:sldChg>
      <pc:sldChg chg="del">
        <pc:chgData name="Alfred Asterjadhi" userId="39de57b9-85c0-4fd1-aaac-8ca2b6560ad0" providerId="ADAL" clId="{8C82B7A8-7AAE-438E-B90E-B789749714EF}" dt="2024-01-18T14:37:44.596" v="90" actId="47"/>
        <pc:sldMkLst>
          <pc:docMk/>
          <pc:sldMk cId="2404781967" sldId="1107"/>
        </pc:sldMkLst>
      </pc:sldChg>
      <pc:sldChg chg="del">
        <pc:chgData name="Alfred Asterjadhi" userId="39de57b9-85c0-4fd1-aaac-8ca2b6560ad0" providerId="ADAL" clId="{8C82B7A8-7AAE-438E-B90E-B789749714EF}" dt="2024-01-18T14:37:44.596" v="90" actId="47"/>
        <pc:sldMkLst>
          <pc:docMk/>
          <pc:sldMk cId="1125864725" sldId="1108"/>
        </pc:sldMkLst>
      </pc:sldChg>
      <pc:sldChg chg="del">
        <pc:chgData name="Alfred Asterjadhi" userId="39de57b9-85c0-4fd1-aaac-8ca2b6560ad0" providerId="ADAL" clId="{8C82B7A8-7AAE-438E-B90E-B789749714EF}" dt="2024-01-18T14:37:44.596" v="90" actId="47"/>
        <pc:sldMkLst>
          <pc:docMk/>
          <pc:sldMk cId="3430999305" sldId="1109"/>
        </pc:sldMkLst>
      </pc:sldChg>
      <pc:sldChg chg="del">
        <pc:chgData name="Alfred Asterjadhi" userId="39de57b9-85c0-4fd1-aaac-8ca2b6560ad0" providerId="ADAL" clId="{8C82B7A8-7AAE-438E-B90E-B789749714EF}" dt="2024-01-18T14:37:44.596" v="90" actId="47"/>
        <pc:sldMkLst>
          <pc:docMk/>
          <pc:sldMk cId="179071784" sldId="1110"/>
        </pc:sldMkLst>
      </pc:sldChg>
      <pc:sldChg chg="del">
        <pc:chgData name="Alfred Asterjadhi" userId="39de57b9-85c0-4fd1-aaac-8ca2b6560ad0" providerId="ADAL" clId="{8C82B7A8-7AAE-438E-B90E-B789749714EF}" dt="2024-01-18T14:37:44.596" v="90" actId="47"/>
        <pc:sldMkLst>
          <pc:docMk/>
          <pc:sldMk cId="2762996847" sldId="1111"/>
        </pc:sldMkLst>
      </pc:sldChg>
      <pc:sldChg chg="del">
        <pc:chgData name="Alfred Asterjadhi" userId="39de57b9-85c0-4fd1-aaac-8ca2b6560ad0" providerId="ADAL" clId="{8C82B7A8-7AAE-438E-B90E-B789749714EF}" dt="2024-01-18T14:37:44.596" v="90" actId="47"/>
        <pc:sldMkLst>
          <pc:docMk/>
          <pc:sldMk cId="2787618470" sldId="1112"/>
        </pc:sldMkLst>
      </pc:sldChg>
      <pc:sldChg chg="del">
        <pc:chgData name="Alfred Asterjadhi" userId="39de57b9-85c0-4fd1-aaac-8ca2b6560ad0" providerId="ADAL" clId="{8C82B7A8-7AAE-438E-B90E-B789749714EF}" dt="2024-01-18T14:37:44.596" v="90" actId="47"/>
        <pc:sldMkLst>
          <pc:docMk/>
          <pc:sldMk cId="397338809" sldId="1113"/>
        </pc:sldMkLst>
      </pc:sldChg>
      <pc:sldChg chg="del">
        <pc:chgData name="Alfred Asterjadhi" userId="39de57b9-85c0-4fd1-aaac-8ca2b6560ad0" providerId="ADAL" clId="{8C82B7A8-7AAE-438E-B90E-B789749714EF}" dt="2024-01-18T14:37:44.596" v="90" actId="47"/>
        <pc:sldMkLst>
          <pc:docMk/>
          <pc:sldMk cId="2517794860" sldId="1114"/>
        </pc:sldMkLst>
      </pc:sldChg>
      <pc:sldChg chg="del">
        <pc:chgData name="Alfred Asterjadhi" userId="39de57b9-85c0-4fd1-aaac-8ca2b6560ad0" providerId="ADAL" clId="{8C82B7A8-7AAE-438E-B90E-B789749714EF}" dt="2024-01-18T14:37:44.596" v="90" actId="47"/>
        <pc:sldMkLst>
          <pc:docMk/>
          <pc:sldMk cId="2422273273" sldId="1115"/>
        </pc:sldMkLst>
      </pc:sldChg>
      <pc:sldChg chg="del">
        <pc:chgData name="Alfred Asterjadhi" userId="39de57b9-85c0-4fd1-aaac-8ca2b6560ad0" providerId="ADAL" clId="{8C82B7A8-7AAE-438E-B90E-B789749714EF}" dt="2024-01-18T14:37:44.596" v="90" actId="47"/>
        <pc:sldMkLst>
          <pc:docMk/>
          <pc:sldMk cId="169183761" sldId="1116"/>
        </pc:sldMkLst>
      </pc:sldChg>
      <pc:sldChg chg="del">
        <pc:chgData name="Alfred Asterjadhi" userId="39de57b9-85c0-4fd1-aaac-8ca2b6560ad0" providerId="ADAL" clId="{8C82B7A8-7AAE-438E-B90E-B789749714EF}" dt="2024-01-18T14:37:44.596" v="90" actId="47"/>
        <pc:sldMkLst>
          <pc:docMk/>
          <pc:sldMk cId="2317552621" sldId="1120"/>
        </pc:sldMkLst>
      </pc:sldChg>
      <pc:sldChg chg="del">
        <pc:chgData name="Alfred Asterjadhi" userId="39de57b9-85c0-4fd1-aaac-8ca2b6560ad0" providerId="ADAL" clId="{8C82B7A8-7AAE-438E-B90E-B789749714EF}" dt="2024-01-18T14:37:44.596" v="90" actId="47"/>
        <pc:sldMkLst>
          <pc:docMk/>
          <pc:sldMk cId="1134196576" sldId="1121"/>
        </pc:sldMkLst>
      </pc:sldChg>
      <pc:sldChg chg="del">
        <pc:chgData name="Alfred Asterjadhi" userId="39de57b9-85c0-4fd1-aaac-8ca2b6560ad0" providerId="ADAL" clId="{8C82B7A8-7AAE-438E-B90E-B789749714EF}" dt="2024-01-18T14:37:44.596" v="90" actId="47"/>
        <pc:sldMkLst>
          <pc:docMk/>
          <pc:sldMk cId="1792235761" sldId="1122"/>
        </pc:sldMkLst>
      </pc:sldChg>
      <pc:sldChg chg="del">
        <pc:chgData name="Alfred Asterjadhi" userId="39de57b9-85c0-4fd1-aaac-8ca2b6560ad0" providerId="ADAL" clId="{8C82B7A8-7AAE-438E-B90E-B789749714EF}" dt="2024-01-18T14:37:44.596" v="90" actId="47"/>
        <pc:sldMkLst>
          <pc:docMk/>
          <pc:sldMk cId="1154491754" sldId="1123"/>
        </pc:sldMkLst>
      </pc:sldChg>
      <pc:sldChg chg="del">
        <pc:chgData name="Alfred Asterjadhi" userId="39de57b9-85c0-4fd1-aaac-8ca2b6560ad0" providerId="ADAL" clId="{8C82B7A8-7AAE-438E-B90E-B789749714EF}" dt="2024-01-18T14:37:44.596" v="90" actId="47"/>
        <pc:sldMkLst>
          <pc:docMk/>
          <pc:sldMk cId="1436416065" sldId="1124"/>
        </pc:sldMkLst>
      </pc:sldChg>
      <pc:sldChg chg="del">
        <pc:chgData name="Alfred Asterjadhi" userId="39de57b9-85c0-4fd1-aaac-8ca2b6560ad0" providerId="ADAL" clId="{8C82B7A8-7AAE-438E-B90E-B789749714EF}" dt="2024-01-18T14:37:44.596" v="90" actId="47"/>
        <pc:sldMkLst>
          <pc:docMk/>
          <pc:sldMk cId="3762968734" sldId="1127"/>
        </pc:sldMkLst>
      </pc:sldChg>
      <pc:sldChg chg="del">
        <pc:chgData name="Alfred Asterjadhi" userId="39de57b9-85c0-4fd1-aaac-8ca2b6560ad0" providerId="ADAL" clId="{8C82B7A8-7AAE-438E-B90E-B789749714EF}" dt="2024-01-18T14:37:44.596" v="90" actId="47"/>
        <pc:sldMkLst>
          <pc:docMk/>
          <pc:sldMk cId="4175216428" sldId="1128"/>
        </pc:sldMkLst>
      </pc:sldChg>
      <pc:sldChg chg="del">
        <pc:chgData name="Alfred Asterjadhi" userId="39de57b9-85c0-4fd1-aaac-8ca2b6560ad0" providerId="ADAL" clId="{8C82B7A8-7AAE-438E-B90E-B789749714EF}" dt="2024-01-18T14:37:44.596" v="90" actId="47"/>
        <pc:sldMkLst>
          <pc:docMk/>
          <pc:sldMk cId="239690128" sldId="1129"/>
        </pc:sldMkLst>
      </pc:sldChg>
      <pc:sldChg chg="del">
        <pc:chgData name="Alfred Asterjadhi" userId="39de57b9-85c0-4fd1-aaac-8ca2b6560ad0" providerId="ADAL" clId="{8C82B7A8-7AAE-438E-B90E-B789749714EF}" dt="2024-01-18T14:37:44.596" v="90" actId="47"/>
        <pc:sldMkLst>
          <pc:docMk/>
          <pc:sldMk cId="3058654037" sldId="1130"/>
        </pc:sldMkLst>
      </pc:sldChg>
      <pc:sldChg chg="del">
        <pc:chgData name="Alfred Asterjadhi" userId="39de57b9-85c0-4fd1-aaac-8ca2b6560ad0" providerId="ADAL" clId="{8C82B7A8-7AAE-438E-B90E-B789749714EF}" dt="2024-01-18T14:37:44.596" v="90" actId="47"/>
        <pc:sldMkLst>
          <pc:docMk/>
          <pc:sldMk cId="223851031" sldId="1131"/>
        </pc:sldMkLst>
      </pc:sldChg>
      <pc:sldChg chg="del">
        <pc:chgData name="Alfred Asterjadhi" userId="39de57b9-85c0-4fd1-aaac-8ca2b6560ad0" providerId="ADAL" clId="{8C82B7A8-7AAE-438E-B90E-B789749714EF}" dt="2024-01-18T14:37:44.596" v="90" actId="47"/>
        <pc:sldMkLst>
          <pc:docMk/>
          <pc:sldMk cId="3932577484" sldId="1132"/>
        </pc:sldMkLst>
      </pc:sldChg>
      <pc:sldChg chg="del">
        <pc:chgData name="Alfred Asterjadhi" userId="39de57b9-85c0-4fd1-aaac-8ca2b6560ad0" providerId="ADAL" clId="{8C82B7A8-7AAE-438E-B90E-B789749714EF}" dt="2024-01-18T14:37:44.596" v="90" actId="47"/>
        <pc:sldMkLst>
          <pc:docMk/>
          <pc:sldMk cId="3522038332" sldId="1133"/>
        </pc:sldMkLst>
      </pc:sldChg>
      <pc:sldChg chg="del">
        <pc:chgData name="Alfred Asterjadhi" userId="39de57b9-85c0-4fd1-aaac-8ca2b6560ad0" providerId="ADAL" clId="{8C82B7A8-7AAE-438E-B90E-B789749714EF}" dt="2024-01-18T14:37:44.596" v="90" actId="47"/>
        <pc:sldMkLst>
          <pc:docMk/>
          <pc:sldMk cId="3762577914" sldId="1134"/>
        </pc:sldMkLst>
      </pc:sldChg>
      <pc:sldChg chg="del">
        <pc:chgData name="Alfred Asterjadhi" userId="39de57b9-85c0-4fd1-aaac-8ca2b6560ad0" providerId="ADAL" clId="{8C82B7A8-7AAE-438E-B90E-B789749714EF}" dt="2024-01-18T14:37:44.596" v="90" actId="47"/>
        <pc:sldMkLst>
          <pc:docMk/>
          <pc:sldMk cId="2835481942" sldId="1135"/>
        </pc:sldMkLst>
      </pc:sldChg>
      <pc:sldChg chg="del">
        <pc:chgData name="Alfred Asterjadhi" userId="39de57b9-85c0-4fd1-aaac-8ca2b6560ad0" providerId="ADAL" clId="{8C82B7A8-7AAE-438E-B90E-B789749714EF}" dt="2024-01-18T14:37:44.596" v="90" actId="47"/>
        <pc:sldMkLst>
          <pc:docMk/>
          <pc:sldMk cId="2331183285" sldId="1136"/>
        </pc:sldMkLst>
      </pc:sldChg>
      <pc:sldChg chg="del">
        <pc:chgData name="Alfred Asterjadhi" userId="39de57b9-85c0-4fd1-aaac-8ca2b6560ad0" providerId="ADAL" clId="{8C82B7A8-7AAE-438E-B90E-B789749714EF}" dt="2024-01-18T14:37:44.596" v="90" actId="47"/>
        <pc:sldMkLst>
          <pc:docMk/>
          <pc:sldMk cId="755760760" sldId="1137"/>
        </pc:sldMkLst>
      </pc:sldChg>
      <pc:sldChg chg="del">
        <pc:chgData name="Alfred Asterjadhi" userId="39de57b9-85c0-4fd1-aaac-8ca2b6560ad0" providerId="ADAL" clId="{8C82B7A8-7AAE-438E-B90E-B789749714EF}" dt="2024-01-18T14:37:44.596" v="90" actId="47"/>
        <pc:sldMkLst>
          <pc:docMk/>
          <pc:sldMk cId="3439292382" sldId="1138"/>
        </pc:sldMkLst>
      </pc:sldChg>
      <pc:sldChg chg="del">
        <pc:chgData name="Alfred Asterjadhi" userId="39de57b9-85c0-4fd1-aaac-8ca2b6560ad0" providerId="ADAL" clId="{8C82B7A8-7AAE-438E-B90E-B789749714EF}" dt="2024-01-18T14:37:44.596" v="90" actId="47"/>
        <pc:sldMkLst>
          <pc:docMk/>
          <pc:sldMk cId="1129407089" sldId="1142"/>
        </pc:sldMkLst>
      </pc:sldChg>
      <pc:sldChg chg="del">
        <pc:chgData name="Alfred Asterjadhi" userId="39de57b9-85c0-4fd1-aaac-8ca2b6560ad0" providerId="ADAL" clId="{8C82B7A8-7AAE-438E-B90E-B789749714EF}" dt="2024-01-18T14:37:44.596" v="90" actId="47"/>
        <pc:sldMkLst>
          <pc:docMk/>
          <pc:sldMk cId="3837519420" sldId="1143"/>
        </pc:sldMkLst>
      </pc:sldChg>
      <pc:sldChg chg="del">
        <pc:chgData name="Alfred Asterjadhi" userId="39de57b9-85c0-4fd1-aaac-8ca2b6560ad0" providerId="ADAL" clId="{8C82B7A8-7AAE-438E-B90E-B789749714EF}" dt="2024-01-18T14:37:44.596" v="90" actId="47"/>
        <pc:sldMkLst>
          <pc:docMk/>
          <pc:sldMk cId="2818386726" sldId="1144"/>
        </pc:sldMkLst>
      </pc:sldChg>
      <pc:sldChg chg="del">
        <pc:chgData name="Alfred Asterjadhi" userId="39de57b9-85c0-4fd1-aaac-8ca2b6560ad0" providerId="ADAL" clId="{8C82B7A8-7AAE-438E-B90E-B789749714EF}" dt="2024-01-18T14:37:44.596" v="90" actId="47"/>
        <pc:sldMkLst>
          <pc:docMk/>
          <pc:sldMk cId="2279924500" sldId="1145"/>
        </pc:sldMkLst>
      </pc:sldChg>
      <pc:sldChg chg="del">
        <pc:chgData name="Alfred Asterjadhi" userId="39de57b9-85c0-4fd1-aaac-8ca2b6560ad0" providerId="ADAL" clId="{8C82B7A8-7AAE-438E-B90E-B789749714EF}" dt="2024-01-18T14:37:44.596" v="90" actId="47"/>
        <pc:sldMkLst>
          <pc:docMk/>
          <pc:sldMk cId="1595972681" sldId="1146"/>
        </pc:sldMkLst>
      </pc:sldChg>
      <pc:sldChg chg="del">
        <pc:chgData name="Alfred Asterjadhi" userId="39de57b9-85c0-4fd1-aaac-8ca2b6560ad0" providerId="ADAL" clId="{8C82B7A8-7AAE-438E-B90E-B789749714EF}" dt="2024-01-18T14:37:44.596" v="90" actId="47"/>
        <pc:sldMkLst>
          <pc:docMk/>
          <pc:sldMk cId="1671793633" sldId="1147"/>
        </pc:sldMkLst>
      </pc:sldChg>
      <pc:sldChg chg="del">
        <pc:chgData name="Alfred Asterjadhi" userId="39de57b9-85c0-4fd1-aaac-8ca2b6560ad0" providerId="ADAL" clId="{8C82B7A8-7AAE-438E-B90E-B789749714EF}" dt="2024-01-18T14:37:44.596" v="90" actId="47"/>
        <pc:sldMkLst>
          <pc:docMk/>
          <pc:sldMk cId="720861815" sldId="1148"/>
        </pc:sldMkLst>
      </pc:sldChg>
      <pc:sldChg chg="del">
        <pc:chgData name="Alfred Asterjadhi" userId="39de57b9-85c0-4fd1-aaac-8ca2b6560ad0" providerId="ADAL" clId="{8C82B7A8-7AAE-438E-B90E-B789749714EF}" dt="2024-01-18T14:37:44.596" v="90" actId="47"/>
        <pc:sldMkLst>
          <pc:docMk/>
          <pc:sldMk cId="3500904012" sldId="1149"/>
        </pc:sldMkLst>
      </pc:sldChg>
      <pc:sldChg chg="del">
        <pc:chgData name="Alfred Asterjadhi" userId="39de57b9-85c0-4fd1-aaac-8ca2b6560ad0" providerId="ADAL" clId="{8C82B7A8-7AAE-438E-B90E-B789749714EF}" dt="2024-01-18T14:37:44.596" v="90" actId="47"/>
        <pc:sldMkLst>
          <pc:docMk/>
          <pc:sldMk cId="2703498279" sldId="1150"/>
        </pc:sldMkLst>
      </pc:sldChg>
      <pc:sldChg chg="del">
        <pc:chgData name="Alfred Asterjadhi" userId="39de57b9-85c0-4fd1-aaac-8ca2b6560ad0" providerId="ADAL" clId="{8C82B7A8-7AAE-438E-B90E-B789749714EF}" dt="2024-01-18T14:37:44.596" v="90" actId="47"/>
        <pc:sldMkLst>
          <pc:docMk/>
          <pc:sldMk cId="2878911494" sldId="1151"/>
        </pc:sldMkLst>
      </pc:sldChg>
      <pc:sldChg chg="del">
        <pc:chgData name="Alfred Asterjadhi" userId="39de57b9-85c0-4fd1-aaac-8ca2b6560ad0" providerId="ADAL" clId="{8C82B7A8-7AAE-438E-B90E-B789749714EF}" dt="2024-01-18T14:37:44.596" v="90" actId="47"/>
        <pc:sldMkLst>
          <pc:docMk/>
          <pc:sldMk cId="1965649142" sldId="1152"/>
        </pc:sldMkLst>
      </pc:sldChg>
      <pc:sldChg chg="del">
        <pc:chgData name="Alfred Asterjadhi" userId="39de57b9-85c0-4fd1-aaac-8ca2b6560ad0" providerId="ADAL" clId="{8C82B7A8-7AAE-438E-B90E-B789749714EF}" dt="2024-01-18T14:37:44.596" v="90" actId="47"/>
        <pc:sldMkLst>
          <pc:docMk/>
          <pc:sldMk cId="3084478960" sldId="1153"/>
        </pc:sldMkLst>
      </pc:sldChg>
      <pc:sldChg chg="del">
        <pc:chgData name="Alfred Asterjadhi" userId="39de57b9-85c0-4fd1-aaac-8ca2b6560ad0" providerId="ADAL" clId="{8C82B7A8-7AAE-438E-B90E-B789749714EF}" dt="2024-01-18T14:37:44.596" v="90" actId="47"/>
        <pc:sldMkLst>
          <pc:docMk/>
          <pc:sldMk cId="3473114834" sldId="1154"/>
        </pc:sldMkLst>
      </pc:sldChg>
      <pc:sldChg chg="del">
        <pc:chgData name="Alfred Asterjadhi" userId="39de57b9-85c0-4fd1-aaac-8ca2b6560ad0" providerId="ADAL" clId="{8C82B7A8-7AAE-438E-B90E-B789749714EF}" dt="2024-01-18T14:37:44.596" v="90" actId="47"/>
        <pc:sldMkLst>
          <pc:docMk/>
          <pc:sldMk cId="2510648926" sldId="1155"/>
        </pc:sldMkLst>
      </pc:sldChg>
      <pc:sldChg chg="del">
        <pc:chgData name="Alfred Asterjadhi" userId="39de57b9-85c0-4fd1-aaac-8ca2b6560ad0" providerId="ADAL" clId="{8C82B7A8-7AAE-438E-B90E-B789749714EF}" dt="2024-01-18T14:37:44.596" v="90" actId="47"/>
        <pc:sldMkLst>
          <pc:docMk/>
          <pc:sldMk cId="2340149038" sldId="1156"/>
        </pc:sldMkLst>
      </pc:sldChg>
      <pc:sldChg chg="del">
        <pc:chgData name="Alfred Asterjadhi" userId="39de57b9-85c0-4fd1-aaac-8ca2b6560ad0" providerId="ADAL" clId="{8C82B7A8-7AAE-438E-B90E-B789749714EF}" dt="2024-01-18T14:37:44.596" v="90" actId="47"/>
        <pc:sldMkLst>
          <pc:docMk/>
          <pc:sldMk cId="2203567893" sldId="1157"/>
        </pc:sldMkLst>
      </pc:sldChg>
      <pc:sldChg chg="del">
        <pc:chgData name="Alfred Asterjadhi" userId="39de57b9-85c0-4fd1-aaac-8ca2b6560ad0" providerId="ADAL" clId="{8C82B7A8-7AAE-438E-B90E-B789749714EF}" dt="2024-01-18T14:37:44.596" v="90" actId="47"/>
        <pc:sldMkLst>
          <pc:docMk/>
          <pc:sldMk cId="2276235261" sldId="1158"/>
        </pc:sldMkLst>
      </pc:sldChg>
      <pc:sldChg chg="del">
        <pc:chgData name="Alfred Asterjadhi" userId="39de57b9-85c0-4fd1-aaac-8ca2b6560ad0" providerId="ADAL" clId="{8C82B7A8-7AAE-438E-B90E-B789749714EF}" dt="2024-01-18T14:37:44.596" v="90" actId="47"/>
        <pc:sldMkLst>
          <pc:docMk/>
          <pc:sldMk cId="4196663104" sldId="1159"/>
        </pc:sldMkLst>
      </pc:sldChg>
      <pc:sldChg chg="del">
        <pc:chgData name="Alfred Asterjadhi" userId="39de57b9-85c0-4fd1-aaac-8ca2b6560ad0" providerId="ADAL" clId="{8C82B7A8-7AAE-438E-B90E-B789749714EF}" dt="2024-01-18T14:37:44.596" v="90" actId="47"/>
        <pc:sldMkLst>
          <pc:docMk/>
          <pc:sldMk cId="3931228778" sldId="1160"/>
        </pc:sldMkLst>
      </pc:sldChg>
      <pc:sldChg chg="del">
        <pc:chgData name="Alfred Asterjadhi" userId="39de57b9-85c0-4fd1-aaac-8ca2b6560ad0" providerId="ADAL" clId="{8C82B7A8-7AAE-438E-B90E-B789749714EF}" dt="2024-01-18T14:37:44.596" v="90" actId="47"/>
        <pc:sldMkLst>
          <pc:docMk/>
          <pc:sldMk cId="770538490" sldId="1161"/>
        </pc:sldMkLst>
      </pc:sldChg>
      <pc:sldChg chg="del">
        <pc:chgData name="Alfred Asterjadhi" userId="39de57b9-85c0-4fd1-aaac-8ca2b6560ad0" providerId="ADAL" clId="{8C82B7A8-7AAE-438E-B90E-B789749714EF}" dt="2024-01-18T14:37:44.596" v="90" actId="47"/>
        <pc:sldMkLst>
          <pc:docMk/>
          <pc:sldMk cId="2029266666" sldId="1162"/>
        </pc:sldMkLst>
      </pc:sldChg>
      <pc:sldChg chg="del">
        <pc:chgData name="Alfred Asterjadhi" userId="39de57b9-85c0-4fd1-aaac-8ca2b6560ad0" providerId="ADAL" clId="{8C82B7A8-7AAE-438E-B90E-B789749714EF}" dt="2024-01-18T14:37:44.596" v="90" actId="47"/>
        <pc:sldMkLst>
          <pc:docMk/>
          <pc:sldMk cId="687815188" sldId="1163"/>
        </pc:sldMkLst>
      </pc:sldChg>
      <pc:sldChg chg="del">
        <pc:chgData name="Alfred Asterjadhi" userId="39de57b9-85c0-4fd1-aaac-8ca2b6560ad0" providerId="ADAL" clId="{8C82B7A8-7AAE-438E-B90E-B789749714EF}" dt="2024-01-18T14:37:44.596" v="90" actId="47"/>
        <pc:sldMkLst>
          <pc:docMk/>
          <pc:sldMk cId="4238633899" sldId="1164"/>
        </pc:sldMkLst>
      </pc:sldChg>
      <pc:sldChg chg="del">
        <pc:chgData name="Alfred Asterjadhi" userId="39de57b9-85c0-4fd1-aaac-8ca2b6560ad0" providerId="ADAL" clId="{8C82B7A8-7AAE-438E-B90E-B789749714EF}" dt="2024-01-18T14:37:44.596" v="90" actId="47"/>
        <pc:sldMkLst>
          <pc:docMk/>
          <pc:sldMk cId="1971961077" sldId="1165"/>
        </pc:sldMkLst>
      </pc:sldChg>
      <pc:sldChg chg="del">
        <pc:chgData name="Alfred Asterjadhi" userId="39de57b9-85c0-4fd1-aaac-8ca2b6560ad0" providerId="ADAL" clId="{8C82B7A8-7AAE-438E-B90E-B789749714EF}" dt="2024-01-18T14:37:44.596" v="90" actId="47"/>
        <pc:sldMkLst>
          <pc:docMk/>
          <pc:sldMk cId="1111382434" sldId="1166"/>
        </pc:sldMkLst>
      </pc:sldChg>
      <pc:sldChg chg="del">
        <pc:chgData name="Alfred Asterjadhi" userId="39de57b9-85c0-4fd1-aaac-8ca2b6560ad0" providerId="ADAL" clId="{8C82B7A8-7AAE-438E-B90E-B789749714EF}" dt="2024-01-18T14:37:44.596" v="90" actId="47"/>
        <pc:sldMkLst>
          <pc:docMk/>
          <pc:sldMk cId="4226741196" sldId="1167"/>
        </pc:sldMkLst>
      </pc:sldChg>
      <pc:sldChg chg="del">
        <pc:chgData name="Alfred Asterjadhi" userId="39de57b9-85c0-4fd1-aaac-8ca2b6560ad0" providerId="ADAL" clId="{8C82B7A8-7AAE-438E-B90E-B789749714EF}" dt="2024-01-18T14:37:44.596" v="90" actId="47"/>
        <pc:sldMkLst>
          <pc:docMk/>
          <pc:sldMk cId="2532227202" sldId="1168"/>
        </pc:sldMkLst>
      </pc:sldChg>
      <pc:sldChg chg="del">
        <pc:chgData name="Alfred Asterjadhi" userId="39de57b9-85c0-4fd1-aaac-8ca2b6560ad0" providerId="ADAL" clId="{8C82B7A8-7AAE-438E-B90E-B789749714EF}" dt="2024-01-18T14:37:44.596" v="90" actId="47"/>
        <pc:sldMkLst>
          <pc:docMk/>
          <pc:sldMk cId="616825273" sldId="1169"/>
        </pc:sldMkLst>
      </pc:sldChg>
      <pc:sldChg chg="del">
        <pc:chgData name="Alfred Asterjadhi" userId="39de57b9-85c0-4fd1-aaac-8ca2b6560ad0" providerId="ADAL" clId="{8C82B7A8-7AAE-438E-B90E-B789749714EF}" dt="2024-01-18T14:37:44.596" v="90" actId="47"/>
        <pc:sldMkLst>
          <pc:docMk/>
          <pc:sldMk cId="3941596797" sldId="1171"/>
        </pc:sldMkLst>
      </pc:sldChg>
      <pc:sldChg chg="del">
        <pc:chgData name="Alfred Asterjadhi" userId="39de57b9-85c0-4fd1-aaac-8ca2b6560ad0" providerId="ADAL" clId="{8C82B7A8-7AAE-438E-B90E-B789749714EF}" dt="2024-01-18T14:37:44.596" v="90" actId="47"/>
        <pc:sldMkLst>
          <pc:docMk/>
          <pc:sldMk cId="4078253697" sldId="1172"/>
        </pc:sldMkLst>
      </pc:sldChg>
      <pc:sldChg chg="del">
        <pc:chgData name="Alfred Asterjadhi" userId="39de57b9-85c0-4fd1-aaac-8ca2b6560ad0" providerId="ADAL" clId="{8C82B7A8-7AAE-438E-B90E-B789749714EF}" dt="2024-01-18T14:37:44.596" v="90" actId="47"/>
        <pc:sldMkLst>
          <pc:docMk/>
          <pc:sldMk cId="2313500741" sldId="1173"/>
        </pc:sldMkLst>
      </pc:sldChg>
      <pc:sldChg chg="del">
        <pc:chgData name="Alfred Asterjadhi" userId="39de57b9-85c0-4fd1-aaac-8ca2b6560ad0" providerId="ADAL" clId="{8C82B7A8-7AAE-438E-B90E-B789749714EF}" dt="2024-01-18T14:37:44.596" v="90" actId="47"/>
        <pc:sldMkLst>
          <pc:docMk/>
          <pc:sldMk cId="313908715" sldId="1174"/>
        </pc:sldMkLst>
      </pc:sldChg>
      <pc:sldChg chg="del">
        <pc:chgData name="Alfred Asterjadhi" userId="39de57b9-85c0-4fd1-aaac-8ca2b6560ad0" providerId="ADAL" clId="{8C82B7A8-7AAE-438E-B90E-B789749714EF}" dt="2024-01-18T14:37:44.596" v="90" actId="47"/>
        <pc:sldMkLst>
          <pc:docMk/>
          <pc:sldMk cId="2603712971" sldId="1175"/>
        </pc:sldMkLst>
      </pc:sldChg>
      <pc:sldChg chg="del">
        <pc:chgData name="Alfred Asterjadhi" userId="39de57b9-85c0-4fd1-aaac-8ca2b6560ad0" providerId="ADAL" clId="{8C82B7A8-7AAE-438E-B90E-B789749714EF}" dt="2024-01-18T14:37:44.596" v="90" actId="47"/>
        <pc:sldMkLst>
          <pc:docMk/>
          <pc:sldMk cId="647960963" sldId="1176"/>
        </pc:sldMkLst>
      </pc:sldChg>
      <pc:sldChg chg="del">
        <pc:chgData name="Alfred Asterjadhi" userId="39de57b9-85c0-4fd1-aaac-8ca2b6560ad0" providerId="ADAL" clId="{8C82B7A8-7AAE-438E-B90E-B789749714EF}" dt="2024-01-18T14:37:44.596" v="90" actId="47"/>
        <pc:sldMkLst>
          <pc:docMk/>
          <pc:sldMk cId="2011197013" sldId="1177"/>
        </pc:sldMkLst>
      </pc:sldChg>
      <pc:sldChg chg="del">
        <pc:chgData name="Alfred Asterjadhi" userId="39de57b9-85c0-4fd1-aaac-8ca2b6560ad0" providerId="ADAL" clId="{8C82B7A8-7AAE-438E-B90E-B789749714EF}" dt="2024-01-18T14:37:44.596" v="90" actId="47"/>
        <pc:sldMkLst>
          <pc:docMk/>
          <pc:sldMk cId="2720644615" sldId="1179"/>
        </pc:sldMkLst>
      </pc:sldChg>
      <pc:sldChg chg="del">
        <pc:chgData name="Alfred Asterjadhi" userId="39de57b9-85c0-4fd1-aaac-8ca2b6560ad0" providerId="ADAL" clId="{8C82B7A8-7AAE-438E-B90E-B789749714EF}" dt="2024-01-18T14:37:44.596" v="90" actId="47"/>
        <pc:sldMkLst>
          <pc:docMk/>
          <pc:sldMk cId="46087960" sldId="1180"/>
        </pc:sldMkLst>
      </pc:sldChg>
      <pc:sldChg chg="del">
        <pc:chgData name="Alfred Asterjadhi" userId="39de57b9-85c0-4fd1-aaac-8ca2b6560ad0" providerId="ADAL" clId="{8C82B7A8-7AAE-438E-B90E-B789749714EF}" dt="2024-01-18T14:37:44.596" v="90" actId="47"/>
        <pc:sldMkLst>
          <pc:docMk/>
          <pc:sldMk cId="2815570884" sldId="1182"/>
        </pc:sldMkLst>
      </pc:sldChg>
      <pc:sldChg chg="del">
        <pc:chgData name="Alfred Asterjadhi" userId="39de57b9-85c0-4fd1-aaac-8ca2b6560ad0" providerId="ADAL" clId="{8C82B7A8-7AAE-438E-B90E-B789749714EF}" dt="2024-01-18T14:37:44.596" v="90" actId="47"/>
        <pc:sldMkLst>
          <pc:docMk/>
          <pc:sldMk cId="1822016544" sldId="1183"/>
        </pc:sldMkLst>
      </pc:sldChg>
      <pc:sldChg chg="del">
        <pc:chgData name="Alfred Asterjadhi" userId="39de57b9-85c0-4fd1-aaac-8ca2b6560ad0" providerId="ADAL" clId="{8C82B7A8-7AAE-438E-B90E-B789749714EF}" dt="2024-01-18T14:37:44.596" v="90" actId="47"/>
        <pc:sldMkLst>
          <pc:docMk/>
          <pc:sldMk cId="2137108440" sldId="1184"/>
        </pc:sldMkLst>
      </pc:sldChg>
      <pc:sldChg chg="del">
        <pc:chgData name="Alfred Asterjadhi" userId="39de57b9-85c0-4fd1-aaac-8ca2b6560ad0" providerId="ADAL" clId="{8C82B7A8-7AAE-438E-B90E-B789749714EF}" dt="2024-01-18T14:37:44.596" v="90" actId="47"/>
        <pc:sldMkLst>
          <pc:docMk/>
          <pc:sldMk cId="721714307" sldId="1185"/>
        </pc:sldMkLst>
      </pc:sldChg>
      <pc:sldChg chg="del">
        <pc:chgData name="Alfred Asterjadhi" userId="39de57b9-85c0-4fd1-aaac-8ca2b6560ad0" providerId="ADAL" clId="{8C82B7A8-7AAE-438E-B90E-B789749714EF}" dt="2024-01-18T14:37:44.596" v="90" actId="47"/>
        <pc:sldMkLst>
          <pc:docMk/>
          <pc:sldMk cId="2441647588" sldId="1186"/>
        </pc:sldMkLst>
      </pc:sldChg>
      <pc:sldChg chg="del">
        <pc:chgData name="Alfred Asterjadhi" userId="39de57b9-85c0-4fd1-aaac-8ca2b6560ad0" providerId="ADAL" clId="{8C82B7A8-7AAE-438E-B90E-B789749714EF}" dt="2024-01-18T14:37:44.596" v="90" actId="47"/>
        <pc:sldMkLst>
          <pc:docMk/>
          <pc:sldMk cId="2736969534" sldId="1187"/>
        </pc:sldMkLst>
      </pc:sldChg>
      <pc:sldChg chg="del">
        <pc:chgData name="Alfred Asterjadhi" userId="39de57b9-85c0-4fd1-aaac-8ca2b6560ad0" providerId="ADAL" clId="{8C82B7A8-7AAE-438E-B90E-B789749714EF}" dt="2024-01-18T14:37:44.596" v="90" actId="47"/>
        <pc:sldMkLst>
          <pc:docMk/>
          <pc:sldMk cId="361181785" sldId="1188"/>
        </pc:sldMkLst>
      </pc:sldChg>
      <pc:sldChg chg="del">
        <pc:chgData name="Alfred Asterjadhi" userId="39de57b9-85c0-4fd1-aaac-8ca2b6560ad0" providerId="ADAL" clId="{8C82B7A8-7AAE-438E-B90E-B789749714EF}" dt="2024-01-18T14:37:44.596" v="90" actId="47"/>
        <pc:sldMkLst>
          <pc:docMk/>
          <pc:sldMk cId="3052962841" sldId="1189"/>
        </pc:sldMkLst>
      </pc:sldChg>
      <pc:sldChg chg="del">
        <pc:chgData name="Alfred Asterjadhi" userId="39de57b9-85c0-4fd1-aaac-8ca2b6560ad0" providerId="ADAL" clId="{8C82B7A8-7AAE-438E-B90E-B789749714EF}" dt="2024-01-18T14:37:44.596" v="90" actId="47"/>
        <pc:sldMkLst>
          <pc:docMk/>
          <pc:sldMk cId="2864189535" sldId="1190"/>
        </pc:sldMkLst>
      </pc:sldChg>
      <pc:sldChg chg="del">
        <pc:chgData name="Alfred Asterjadhi" userId="39de57b9-85c0-4fd1-aaac-8ca2b6560ad0" providerId="ADAL" clId="{8C82B7A8-7AAE-438E-B90E-B789749714EF}" dt="2024-01-18T14:37:44.596" v="90" actId="47"/>
        <pc:sldMkLst>
          <pc:docMk/>
          <pc:sldMk cId="935051137" sldId="1191"/>
        </pc:sldMkLst>
      </pc:sldChg>
      <pc:sldChg chg="del">
        <pc:chgData name="Alfred Asterjadhi" userId="39de57b9-85c0-4fd1-aaac-8ca2b6560ad0" providerId="ADAL" clId="{8C82B7A8-7AAE-438E-B90E-B789749714EF}" dt="2024-01-18T14:37:44.596" v="90" actId="47"/>
        <pc:sldMkLst>
          <pc:docMk/>
          <pc:sldMk cId="3899261112" sldId="1192"/>
        </pc:sldMkLst>
      </pc:sldChg>
      <pc:sldChg chg="del">
        <pc:chgData name="Alfred Asterjadhi" userId="39de57b9-85c0-4fd1-aaac-8ca2b6560ad0" providerId="ADAL" clId="{8C82B7A8-7AAE-438E-B90E-B789749714EF}" dt="2024-01-18T14:37:44.596" v="90" actId="47"/>
        <pc:sldMkLst>
          <pc:docMk/>
          <pc:sldMk cId="3398590200" sldId="1193"/>
        </pc:sldMkLst>
      </pc:sldChg>
      <pc:sldChg chg="del">
        <pc:chgData name="Alfred Asterjadhi" userId="39de57b9-85c0-4fd1-aaac-8ca2b6560ad0" providerId="ADAL" clId="{8C82B7A8-7AAE-438E-B90E-B789749714EF}" dt="2024-01-18T14:37:44.596" v="90" actId="47"/>
        <pc:sldMkLst>
          <pc:docMk/>
          <pc:sldMk cId="745398144" sldId="1194"/>
        </pc:sldMkLst>
      </pc:sldChg>
      <pc:sldChg chg="del">
        <pc:chgData name="Alfred Asterjadhi" userId="39de57b9-85c0-4fd1-aaac-8ca2b6560ad0" providerId="ADAL" clId="{8C82B7A8-7AAE-438E-B90E-B789749714EF}" dt="2024-01-18T14:37:44.596" v="90" actId="47"/>
        <pc:sldMkLst>
          <pc:docMk/>
          <pc:sldMk cId="80373790" sldId="1197"/>
        </pc:sldMkLst>
      </pc:sldChg>
      <pc:sldChg chg="del">
        <pc:chgData name="Alfred Asterjadhi" userId="39de57b9-85c0-4fd1-aaac-8ca2b6560ad0" providerId="ADAL" clId="{8C82B7A8-7AAE-438E-B90E-B789749714EF}" dt="2024-01-18T14:37:44.596" v="90" actId="47"/>
        <pc:sldMkLst>
          <pc:docMk/>
          <pc:sldMk cId="2360222776" sldId="1198"/>
        </pc:sldMkLst>
      </pc:sldChg>
      <pc:sldChg chg="del">
        <pc:chgData name="Alfred Asterjadhi" userId="39de57b9-85c0-4fd1-aaac-8ca2b6560ad0" providerId="ADAL" clId="{8C82B7A8-7AAE-438E-B90E-B789749714EF}" dt="2024-01-18T14:37:44.596" v="90" actId="47"/>
        <pc:sldMkLst>
          <pc:docMk/>
          <pc:sldMk cId="4002531900" sldId="1199"/>
        </pc:sldMkLst>
      </pc:sldChg>
      <pc:sldChg chg="del">
        <pc:chgData name="Alfred Asterjadhi" userId="39de57b9-85c0-4fd1-aaac-8ca2b6560ad0" providerId="ADAL" clId="{8C82B7A8-7AAE-438E-B90E-B789749714EF}" dt="2024-01-18T14:37:44.596" v="90" actId="47"/>
        <pc:sldMkLst>
          <pc:docMk/>
          <pc:sldMk cId="1142848898" sldId="1200"/>
        </pc:sldMkLst>
      </pc:sldChg>
      <pc:sldChg chg="del">
        <pc:chgData name="Alfred Asterjadhi" userId="39de57b9-85c0-4fd1-aaac-8ca2b6560ad0" providerId="ADAL" clId="{8C82B7A8-7AAE-438E-B90E-B789749714EF}" dt="2024-01-18T14:37:44.596" v="90" actId="47"/>
        <pc:sldMkLst>
          <pc:docMk/>
          <pc:sldMk cId="289548852" sldId="1201"/>
        </pc:sldMkLst>
      </pc:sldChg>
      <pc:sldChg chg="del">
        <pc:chgData name="Alfred Asterjadhi" userId="39de57b9-85c0-4fd1-aaac-8ca2b6560ad0" providerId="ADAL" clId="{8C82B7A8-7AAE-438E-B90E-B789749714EF}" dt="2024-01-18T14:37:44.596" v="90" actId="47"/>
        <pc:sldMkLst>
          <pc:docMk/>
          <pc:sldMk cId="3308748095" sldId="1202"/>
        </pc:sldMkLst>
      </pc:sldChg>
      <pc:sldChg chg="del">
        <pc:chgData name="Alfred Asterjadhi" userId="39de57b9-85c0-4fd1-aaac-8ca2b6560ad0" providerId="ADAL" clId="{8C82B7A8-7AAE-438E-B90E-B789749714EF}" dt="2024-01-18T14:37:44.596" v="90" actId="47"/>
        <pc:sldMkLst>
          <pc:docMk/>
          <pc:sldMk cId="1129242166" sldId="1203"/>
        </pc:sldMkLst>
      </pc:sldChg>
      <pc:sldChg chg="del">
        <pc:chgData name="Alfred Asterjadhi" userId="39de57b9-85c0-4fd1-aaac-8ca2b6560ad0" providerId="ADAL" clId="{8C82B7A8-7AAE-438E-B90E-B789749714EF}" dt="2024-01-18T14:37:44.596" v="90" actId="47"/>
        <pc:sldMkLst>
          <pc:docMk/>
          <pc:sldMk cId="1255890623" sldId="1204"/>
        </pc:sldMkLst>
      </pc:sldChg>
      <pc:sldChg chg="del">
        <pc:chgData name="Alfred Asterjadhi" userId="39de57b9-85c0-4fd1-aaac-8ca2b6560ad0" providerId="ADAL" clId="{8C82B7A8-7AAE-438E-B90E-B789749714EF}" dt="2024-01-18T14:37:44.596" v="90" actId="47"/>
        <pc:sldMkLst>
          <pc:docMk/>
          <pc:sldMk cId="2376012404" sldId="1205"/>
        </pc:sldMkLst>
      </pc:sldChg>
      <pc:sldChg chg="del">
        <pc:chgData name="Alfred Asterjadhi" userId="39de57b9-85c0-4fd1-aaac-8ca2b6560ad0" providerId="ADAL" clId="{8C82B7A8-7AAE-438E-B90E-B789749714EF}" dt="2024-01-18T14:37:44.596" v="90" actId="47"/>
        <pc:sldMkLst>
          <pc:docMk/>
          <pc:sldMk cId="3795728346" sldId="1206"/>
        </pc:sldMkLst>
      </pc:sldChg>
      <pc:sldChg chg="del">
        <pc:chgData name="Alfred Asterjadhi" userId="39de57b9-85c0-4fd1-aaac-8ca2b6560ad0" providerId="ADAL" clId="{8C82B7A8-7AAE-438E-B90E-B789749714EF}" dt="2024-01-18T14:37:44.596" v="90" actId="47"/>
        <pc:sldMkLst>
          <pc:docMk/>
          <pc:sldMk cId="3816966977" sldId="1208"/>
        </pc:sldMkLst>
      </pc:sldChg>
      <pc:sldChg chg="del">
        <pc:chgData name="Alfred Asterjadhi" userId="39de57b9-85c0-4fd1-aaac-8ca2b6560ad0" providerId="ADAL" clId="{8C82B7A8-7AAE-438E-B90E-B789749714EF}" dt="2024-01-18T14:37:44.596" v="90" actId="47"/>
        <pc:sldMkLst>
          <pc:docMk/>
          <pc:sldMk cId="1937277896" sldId="1209"/>
        </pc:sldMkLst>
      </pc:sldChg>
      <pc:sldChg chg="del">
        <pc:chgData name="Alfred Asterjadhi" userId="39de57b9-85c0-4fd1-aaac-8ca2b6560ad0" providerId="ADAL" clId="{8C82B7A8-7AAE-438E-B90E-B789749714EF}" dt="2024-01-18T14:37:44.596" v="90" actId="47"/>
        <pc:sldMkLst>
          <pc:docMk/>
          <pc:sldMk cId="1925170031" sldId="1210"/>
        </pc:sldMkLst>
      </pc:sldChg>
      <pc:sldChg chg="del">
        <pc:chgData name="Alfred Asterjadhi" userId="39de57b9-85c0-4fd1-aaac-8ca2b6560ad0" providerId="ADAL" clId="{8C82B7A8-7AAE-438E-B90E-B789749714EF}" dt="2024-01-18T14:37:44.596" v="90" actId="47"/>
        <pc:sldMkLst>
          <pc:docMk/>
          <pc:sldMk cId="877190960" sldId="1211"/>
        </pc:sldMkLst>
      </pc:sldChg>
      <pc:sldChg chg="del">
        <pc:chgData name="Alfred Asterjadhi" userId="39de57b9-85c0-4fd1-aaac-8ca2b6560ad0" providerId="ADAL" clId="{8C82B7A8-7AAE-438E-B90E-B789749714EF}" dt="2024-01-18T14:37:44.596" v="90" actId="47"/>
        <pc:sldMkLst>
          <pc:docMk/>
          <pc:sldMk cId="2927811413" sldId="1212"/>
        </pc:sldMkLst>
      </pc:sldChg>
      <pc:sldChg chg="del">
        <pc:chgData name="Alfred Asterjadhi" userId="39de57b9-85c0-4fd1-aaac-8ca2b6560ad0" providerId="ADAL" clId="{8C82B7A8-7AAE-438E-B90E-B789749714EF}" dt="2024-01-18T14:37:44.596" v="90" actId="47"/>
        <pc:sldMkLst>
          <pc:docMk/>
          <pc:sldMk cId="1885269386" sldId="1214"/>
        </pc:sldMkLst>
      </pc:sldChg>
      <pc:sldChg chg="del">
        <pc:chgData name="Alfred Asterjadhi" userId="39de57b9-85c0-4fd1-aaac-8ca2b6560ad0" providerId="ADAL" clId="{8C82B7A8-7AAE-438E-B90E-B789749714EF}" dt="2024-01-18T14:37:44.596" v="90" actId="47"/>
        <pc:sldMkLst>
          <pc:docMk/>
          <pc:sldMk cId="426610153" sldId="1215"/>
        </pc:sldMkLst>
      </pc:sldChg>
      <pc:sldChg chg="del">
        <pc:chgData name="Alfred Asterjadhi" userId="39de57b9-85c0-4fd1-aaac-8ca2b6560ad0" providerId="ADAL" clId="{8C82B7A8-7AAE-438E-B90E-B789749714EF}" dt="2024-01-18T14:37:44.596" v="90" actId="47"/>
        <pc:sldMkLst>
          <pc:docMk/>
          <pc:sldMk cId="1165775207" sldId="1216"/>
        </pc:sldMkLst>
      </pc:sldChg>
      <pc:sldChg chg="del">
        <pc:chgData name="Alfred Asterjadhi" userId="39de57b9-85c0-4fd1-aaac-8ca2b6560ad0" providerId="ADAL" clId="{8C82B7A8-7AAE-438E-B90E-B789749714EF}" dt="2024-01-18T14:37:44.596" v="90" actId="47"/>
        <pc:sldMkLst>
          <pc:docMk/>
          <pc:sldMk cId="3404038966" sldId="1217"/>
        </pc:sldMkLst>
      </pc:sldChg>
      <pc:sldChg chg="del">
        <pc:chgData name="Alfred Asterjadhi" userId="39de57b9-85c0-4fd1-aaac-8ca2b6560ad0" providerId="ADAL" clId="{8C82B7A8-7AAE-438E-B90E-B789749714EF}" dt="2024-01-18T14:37:44.596" v="90" actId="47"/>
        <pc:sldMkLst>
          <pc:docMk/>
          <pc:sldMk cId="3753172185" sldId="1218"/>
        </pc:sldMkLst>
      </pc:sldChg>
      <pc:sldChg chg="del">
        <pc:chgData name="Alfred Asterjadhi" userId="39de57b9-85c0-4fd1-aaac-8ca2b6560ad0" providerId="ADAL" clId="{8C82B7A8-7AAE-438E-B90E-B789749714EF}" dt="2024-01-18T14:37:44.596" v="90" actId="47"/>
        <pc:sldMkLst>
          <pc:docMk/>
          <pc:sldMk cId="4242346691" sldId="1219"/>
        </pc:sldMkLst>
      </pc:sldChg>
      <pc:sldChg chg="del">
        <pc:chgData name="Alfred Asterjadhi" userId="39de57b9-85c0-4fd1-aaac-8ca2b6560ad0" providerId="ADAL" clId="{8C82B7A8-7AAE-438E-B90E-B789749714EF}" dt="2024-01-18T14:37:44.596" v="90" actId="47"/>
        <pc:sldMkLst>
          <pc:docMk/>
          <pc:sldMk cId="556104135" sldId="1222"/>
        </pc:sldMkLst>
      </pc:sldChg>
      <pc:sldChg chg="del">
        <pc:chgData name="Alfred Asterjadhi" userId="39de57b9-85c0-4fd1-aaac-8ca2b6560ad0" providerId="ADAL" clId="{8C82B7A8-7AAE-438E-B90E-B789749714EF}" dt="2024-01-18T14:37:44.596" v="90" actId="47"/>
        <pc:sldMkLst>
          <pc:docMk/>
          <pc:sldMk cId="3405132131" sldId="1223"/>
        </pc:sldMkLst>
      </pc:sldChg>
      <pc:sldChg chg="del">
        <pc:chgData name="Alfred Asterjadhi" userId="39de57b9-85c0-4fd1-aaac-8ca2b6560ad0" providerId="ADAL" clId="{8C82B7A8-7AAE-438E-B90E-B789749714EF}" dt="2024-01-18T14:37:44.596" v="90" actId="47"/>
        <pc:sldMkLst>
          <pc:docMk/>
          <pc:sldMk cId="526755289" sldId="1224"/>
        </pc:sldMkLst>
      </pc:sldChg>
      <pc:sldChg chg="del">
        <pc:chgData name="Alfred Asterjadhi" userId="39de57b9-85c0-4fd1-aaac-8ca2b6560ad0" providerId="ADAL" clId="{8C82B7A8-7AAE-438E-B90E-B789749714EF}" dt="2024-01-18T14:37:44.596" v="90" actId="47"/>
        <pc:sldMkLst>
          <pc:docMk/>
          <pc:sldMk cId="685686544" sldId="1225"/>
        </pc:sldMkLst>
      </pc:sldChg>
      <pc:sldChg chg="del">
        <pc:chgData name="Alfred Asterjadhi" userId="39de57b9-85c0-4fd1-aaac-8ca2b6560ad0" providerId="ADAL" clId="{8C82B7A8-7AAE-438E-B90E-B789749714EF}" dt="2024-01-18T14:37:44.596" v="90" actId="47"/>
        <pc:sldMkLst>
          <pc:docMk/>
          <pc:sldMk cId="1170809941" sldId="1226"/>
        </pc:sldMkLst>
      </pc:sldChg>
      <pc:sldChg chg="del">
        <pc:chgData name="Alfred Asterjadhi" userId="39de57b9-85c0-4fd1-aaac-8ca2b6560ad0" providerId="ADAL" clId="{8C82B7A8-7AAE-438E-B90E-B789749714EF}" dt="2024-01-18T14:37:44.596" v="90" actId="47"/>
        <pc:sldMkLst>
          <pc:docMk/>
          <pc:sldMk cId="921059619" sldId="1227"/>
        </pc:sldMkLst>
      </pc:sldChg>
      <pc:sldChg chg="del">
        <pc:chgData name="Alfred Asterjadhi" userId="39de57b9-85c0-4fd1-aaac-8ca2b6560ad0" providerId="ADAL" clId="{8C82B7A8-7AAE-438E-B90E-B789749714EF}" dt="2024-01-18T14:37:44.596" v="90" actId="47"/>
        <pc:sldMkLst>
          <pc:docMk/>
          <pc:sldMk cId="3056658800" sldId="1228"/>
        </pc:sldMkLst>
      </pc:sldChg>
      <pc:sldChg chg="del">
        <pc:chgData name="Alfred Asterjadhi" userId="39de57b9-85c0-4fd1-aaac-8ca2b6560ad0" providerId="ADAL" clId="{8C82B7A8-7AAE-438E-B90E-B789749714EF}" dt="2024-01-18T14:37:44.596" v="90" actId="47"/>
        <pc:sldMkLst>
          <pc:docMk/>
          <pc:sldMk cId="1704936033" sldId="1229"/>
        </pc:sldMkLst>
      </pc:sldChg>
      <pc:sldChg chg="del">
        <pc:chgData name="Alfred Asterjadhi" userId="39de57b9-85c0-4fd1-aaac-8ca2b6560ad0" providerId="ADAL" clId="{8C82B7A8-7AAE-438E-B90E-B789749714EF}" dt="2024-01-18T14:37:44.596" v="90" actId="47"/>
        <pc:sldMkLst>
          <pc:docMk/>
          <pc:sldMk cId="4016347012" sldId="1232"/>
        </pc:sldMkLst>
      </pc:sldChg>
      <pc:sldChg chg="del">
        <pc:chgData name="Alfred Asterjadhi" userId="39de57b9-85c0-4fd1-aaac-8ca2b6560ad0" providerId="ADAL" clId="{8C82B7A8-7AAE-438E-B90E-B789749714EF}" dt="2024-01-18T14:37:44.596" v="90" actId="47"/>
        <pc:sldMkLst>
          <pc:docMk/>
          <pc:sldMk cId="3266979212" sldId="1233"/>
        </pc:sldMkLst>
      </pc:sldChg>
      <pc:sldChg chg="del">
        <pc:chgData name="Alfred Asterjadhi" userId="39de57b9-85c0-4fd1-aaac-8ca2b6560ad0" providerId="ADAL" clId="{8C82B7A8-7AAE-438E-B90E-B789749714EF}" dt="2024-01-18T14:37:44.596" v="90" actId="47"/>
        <pc:sldMkLst>
          <pc:docMk/>
          <pc:sldMk cId="194210608" sldId="1234"/>
        </pc:sldMkLst>
      </pc:sldChg>
      <pc:sldChg chg="del">
        <pc:chgData name="Alfred Asterjadhi" userId="39de57b9-85c0-4fd1-aaac-8ca2b6560ad0" providerId="ADAL" clId="{8C82B7A8-7AAE-438E-B90E-B789749714EF}" dt="2024-01-18T14:37:44.596" v="90" actId="47"/>
        <pc:sldMkLst>
          <pc:docMk/>
          <pc:sldMk cId="904626280" sldId="1235"/>
        </pc:sldMkLst>
      </pc:sldChg>
      <pc:sldChg chg="del">
        <pc:chgData name="Alfred Asterjadhi" userId="39de57b9-85c0-4fd1-aaac-8ca2b6560ad0" providerId="ADAL" clId="{8C82B7A8-7AAE-438E-B90E-B789749714EF}" dt="2024-01-18T14:37:44.596" v="90" actId="47"/>
        <pc:sldMkLst>
          <pc:docMk/>
          <pc:sldMk cId="654792065" sldId="1236"/>
        </pc:sldMkLst>
      </pc:sldChg>
      <pc:sldChg chg="del">
        <pc:chgData name="Alfred Asterjadhi" userId="39de57b9-85c0-4fd1-aaac-8ca2b6560ad0" providerId="ADAL" clId="{8C82B7A8-7AAE-438E-B90E-B789749714EF}" dt="2024-01-18T14:37:44.596" v="90" actId="47"/>
        <pc:sldMkLst>
          <pc:docMk/>
          <pc:sldMk cId="2125123858" sldId="1237"/>
        </pc:sldMkLst>
      </pc:sldChg>
      <pc:sldChg chg="del">
        <pc:chgData name="Alfred Asterjadhi" userId="39de57b9-85c0-4fd1-aaac-8ca2b6560ad0" providerId="ADAL" clId="{8C82B7A8-7AAE-438E-B90E-B789749714EF}" dt="2024-01-18T14:37:44.596" v="90" actId="47"/>
        <pc:sldMkLst>
          <pc:docMk/>
          <pc:sldMk cId="445454828" sldId="1239"/>
        </pc:sldMkLst>
      </pc:sldChg>
      <pc:sldChg chg="del">
        <pc:chgData name="Alfred Asterjadhi" userId="39de57b9-85c0-4fd1-aaac-8ca2b6560ad0" providerId="ADAL" clId="{8C82B7A8-7AAE-438E-B90E-B789749714EF}" dt="2024-01-18T14:37:44.596" v="90" actId="47"/>
        <pc:sldMkLst>
          <pc:docMk/>
          <pc:sldMk cId="2711294827" sldId="1240"/>
        </pc:sldMkLst>
      </pc:sldChg>
      <pc:sldChg chg="del">
        <pc:chgData name="Alfred Asterjadhi" userId="39de57b9-85c0-4fd1-aaac-8ca2b6560ad0" providerId="ADAL" clId="{8C82B7A8-7AAE-438E-B90E-B789749714EF}" dt="2024-01-18T14:37:44.596" v="90" actId="47"/>
        <pc:sldMkLst>
          <pc:docMk/>
          <pc:sldMk cId="713071709" sldId="1241"/>
        </pc:sldMkLst>
      </pc:sldChg>
      <pc:sldChg chg="del">
        <pc:chgData name="Alfred Asterjadhi" userId="39de57b9-85c0-4fd1-aaac-8ca2b6560ad0" providerId="ADAL" clId="{8C82B7A8-7AAE-438E-B90E-B789749714EF}" dt="2024-01-18T14:37:44.596" v="90" actId="47"/>
        <pc:sldMkLst>
          <pc:docMk/>
          <pc:sldMk cId="3279703723" sldId="1242"/>
        </pc:sldMkLst>
      </pc:sldChg>
      <pc:sldChg chg="del">
        <pc:chgData name="Alfred Asterjadhi" userId="39de57b9-85c0-4fd1-aaac-8ca2b6560ad0" providerId="ADAL" clId="{8C82B7A8-7AAE-438E-B90E-B789749714EF}" dt="2024-01-18T14:37:44.596" v="90" actId="47"/>
        <pc:sldMkLst>
          <pc:docMk/>
          <pc:sldMk cId="2850107543" sldId="1243"/>
        </pc:sldMkLst>
      </pc:sldChg>
      <pc:sldMasterChg chg="modSp mod modSldLayout">
        <pc:chgData name="Alfred Asterjadhi" userId="39de57b9-85c0-4fd1-aaac-8ca2b6560ad0" providerId="ADAL" clId="{8C82B7A8-7AAE-438E-B90E-B789749714EF}" dt="2024-01-24T17:37:33.710" v="1033" actId="20577"/>
        <pc:sldMasterMkLst>
          <pc:docMk/>
          <pc:sldMasterMk cId="0" sldId="2147483656"/>
        </pc:sldMasterMkLst>
        <pc:spChg chg="mod">
          <ac:chgData name="Alfred Asterjadhi" userId="39de57b9-85c0-4fd1-aaac-8ca2b6560ad0" providerId="ADAL" clId="{8C82B7A8-7AAE-438E-B90E-B789749714EF}" dt="2024-01-24T17:37:33.710" v="1033" actId="20577"/>
          <ac:spMkLst>
            <pc:docMk/>
            <pc:sldMasterMk cId="0" sldId="2147483656"/>
            <ac:spMk id="10" creationId="{00000000-0000-0000-0000-000000000000}"/>
          </ac:spMkLst>
        </pc:spChg>
        <pc:spChg chg="mod">
          <ac:chgData name="Alfred Asterjadhi" userId="39de57b9-85c0-4fd1-aaac-8ca2b6560ad0" providerId="ADAL" clId="{8C82B7A8-7AAE-438E-B90E-B789749714EF}" dt="2024-01-18T14:24:46.573" v="20" actId="20577"/>
          <ac:spMkLst>
            <pc:docMk/>
            <pc:sldMasterMk cId="0" sldId="2147483656"/>
            <ac:spMk id="1027" creationId="{00000000-0000-0000-0000-000000000000}"/>
          </ac:spMkLst>
        </pc:spChg>
        <pc:sldLayoutChg chg="modSp mod">
          <pc:chgData name="Alfred Asterjadhi" userId="39de57b9-85c0-4fd1-aaac-8ca2b6560ad0" providerId="ADAL" clId="{8C82B7A8-7AAE-438E-B90E-B789749714EF}" dt="2024-01-18T14:24:53.003" v="21"/>
          <pc:sldLayoutMkLst>
            <pc:docMk/>
            <pc:sldMasterMk cId="0" sldId="2147483648"/>
            <pc:sldLayoutMk cId="0" sldId="2147483649"/>
          </pc:sldLayoutMkLst>
          <pc:spChg chg="mod">
            <ac:chgData name="Alfred Asterjadhi" userId="39de57b9-85c0-4fd1-aaac-8ca2b6560ad0" providerId="ADAL" clId="{8C82B7A8-7AAE-438E-B90E-B789749714EF}" dt="2024-01-18T14:24:53.003" v="2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8C82B7A8-7AAE-438E-B90E-B789749714EF}" dt="2024-01-18T14:24:56.265" v="22"/>
          <pc:sldLayoutMkLst>
            <pc:docMk/>
            <pc:sldMasterMk cId="0" sldId="2147483648"/>
            <pc:sldLayoutMk cId="0" sldId="2147483650"/>
          </pc:sldLayoutMkLst>
          <pc:spChg chg="mod">
            <ac:chgData name="Alfred Asterjadhi" userId="39de57b9-85c0-4fd1-aaac-8ca2b6560ad0" providerId="ADAL" clId="{8C82B7A8-7AAE-438E-B90E-B789749714EF}" dt="2024-01-18T14:24:56.265" v="2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8C82B7A8-7AAE-438E-B90E-B789749714EF}" dt="2024-01-18T14:24:58.711" v="23"/>
          <pc:sldLayoutMkLst>
            <pc:docMk/>
            <pc:sldMasterMk cId="0" sldId="2147483648"/>
            <pc:sldLayoutMk cId="0" sldId="2147483651"/>
          </pc:sldLayoutMkLst>
          <pc:spChg chg="mod">
            <ac:chgData name="Alfred Asterjadhi" userId="39de57b9-85c0-4fd1-aaac-8ca2b6560ad0" providerId="ADAL" clId="{8C82B7A8-7AAE-438E-B90E-B789749714EF}" dt="2024-01-18T14:24:58.711" v="23"/>
            <ac:spMkLst>
              <pc:docMk/>
              <pc:sldMasterMk cId="0" sldId="2147483648"/>
              <pc:sldLayoutMk cId="0" sldId="2147483651"/>
              <ac:spMk id="4" creationId="{00000000-0000-0000-0000-000000000000}"/>
            </ac:spMkLst>
          </pc:spChg>
        </pc:sldLayoutChg>
      </pc:sldMasterChg>
    </pc:docChg>
  </pc:docChgLst>
  <pc:docChgLst>
    <pc:chgData name="Alfred Asterjadhi" userId="39de57b9-85c0-4fd1-aaac-8ca2b6560ad0" providerId="ADAL" clId="{5489B1F0-F31B-47C4-A5CE-33871CFFEA4B}"/>
    <pc:docChg chg="undo redo custSel addSld delSld modSld sldOrd modMainMaster">
      <pc:chgData name="Alfred Asterjadhi" userId="39de57b9-85c0-4fd1-aaac-8ca2b6560ad0" providerId="ADAL" clId="{5489B1F0-F31B-47C4-A5CE-33871CFFEA4B}" dt="2025-01-14T15:20:48.928" v="2310" actId="6549"/>
      <pc:docMkLst>
        <pc:docMk/>
      </pc:docMkLst>
      <pc:sldChg chg="modSp mod">
        <pc:chgData name="Alfred Asterjadhi" userId="39de57b9-85c0-4fd1-aaac-8ca2b6560ad0" providerId="ADAL" clId="{5489B1F0-F31B-47C4-A5CE-33871CFFEA4B}" dt="2024-12-19T19:55:15.460" v="42" actId="20577"/>
        <pc:sldMkLst>
          <pc:docMk/>
          <pc:sldMk cId="0" sldId="256"/>
        </pc:sldMkLst>
        <pc:spChg chg="mod">
          <ac:chgData name="Alfred Asterjadhi" userId="39de57b9-85c0-4fd1-aaac-8ca2b6560ad0" providerId="ADAL" clId="{5489B1F0-F31B-47C4-A5CE-33871CFFEA4B}" dt="2024-12-19T19:54:25.667" v="1" actId="6549"/>
          <ac:spMkLst>
            <pc:docMk/>
            <pc:sldMk cId="0" sldId="256"/>
            <ac:spMk id="6" creationId="{00000000-0000-0000-0000-000000000000}"/>
          </ac:spMkLst>
        </pc:spChg>
        <pc:spChg chg="mod">
          <ac:chgData name="Alfred Asterjadhi" userId="39de57b9-85c0-4fd1-aaac-8ca2b6560ad0" providerId="ADAL" clId="{5489B1F0-F31B-47C4-A5CE-33871CFFEA4B}" dt="2024-12-19T19:54:30.490" v="3" actId="20577"/>
          <ac:spMkLst>
            <pc:docMk/>
            <pc:sldMk cId="0" sldId="256"/>
            <ac:spMk id="3073" creationId="{00000000-0000-0000-0000-000000000000}"/>
          </ac:spMkLst>
        </pc:spChg>
        <pc:spChg chg="mod">
          <ac:chgData name="Alfred Asterjadhi" userId="39de57b9-85c0-4fd1-aaac-8ca2b6560ad0" providerId="ADAL" clId="{5489B1F0-F31B-47C4-A5CE-33871CFFEA4B}" dt="2024-12-19T19:55:15.460" v="42" actId="20577"/>
          <ac:spMkLst>
            <pc:docMk/>
            <pc:sldMk cId="0" sldId="256"/>
            <ac:spMk id="3074" creationId="{00000000-0000-0000-0000-000000000000}"/>
          </ac:spMkLst>
        </pc:spChg>
      </pc:sldChg>
      <pc:sldChg chg="modSp mod">
        <pc:chgData name="Alfred Asterjadhi" userId="39de57b9-85c0-4fd1-aaac-8ca2b6560ad0" providerId="ADAL" clId="{5489B1F0-F31B-47C4-A5CE-33871CFFEA4B}" dt="2024-12-19T19:55:29.860" v="46" actId="20577"/>
        <pc:sldMkLst>
          <pc:docMk/>
          <pc:sldMk cId="0" sldId="257"/>
        </pc:sldMkLst>
        <pc:spChg chg="mod">
          <ac:chgData name="Alfred Asterjadhi" userId="39de57b9-85c0-4fd1-aaac-8ca2b6560ad0" providerId="ADAL" clId="{5489B1F0-F31B-47C4-A5CE-33871CFFEA4B}" dt="2024-12-19T19:55:29.860" v="46" actId="20577"/>
          <ac:spMkLst>
            <pc:docMk/>
            <pc:sldMk cId="0" sldId="257"/>
            <ac:spMk id="7" creationId="{4565958B-DD30-4EE7-AF20-DC550898176B}"/>
          </ac:spMkLst>
        </pc:spChg>
        <pc:spChg chg="mod">
          <ac:chgData name="Alfred Asterjadhi" userId="39de57b9-85c0-4fd1-aaac-8ca2b6560ad0" providerId="ADAL" clId="{5489B1F0-F31B-47C4-A5CE-33871CFFEA4B}" dt="2024-12-19T19:55:26.342" v="44" actId="20577"/>
          <ac:spMkLst>
            <pc:docMk/>
            <pc:sldMk cId="0" sldId="257"/>
            <ac:spMk id="4098" creationId="{00000000-0000-0000-0000-000000000000}"/>
          </ac:spMkLst>
        </pc:spChg>
      </pc:sldChg>
      <pc:sldChg chg="del">
        <pc:chgData name="Alfred Asterjadhi" userId="39de57b9-85c0-4fd1-aaac-8ca2b6560ad0" providerId="ADAL" clId="{5489B1F0-F31B-47C4-A5CE-33871CFFEA4B}" dt="2024-12-19T19:55:55.730" v="47" actId="47"/>
        <pc:sldMkLst>
          <pc:docMk/>
          <pc:sldMk cId="371916501" sldId="552"/>
        </pc:sldMkLst>
      </pc:sldChg>
      <pc:sldChg chg="del">
        <pc:chgData name="Alfred Asterjadhi" userId="39de57b9-85c0-4fd1-aaac-8ca2b6560ad0" providerId="ADAL" clId="{5489B1F0-F31B-47C4-A5CE-33871CFFEA4B}" dt="2024-12-19T19:55:55.730" v="47" actId="47"/>
        <pc:sldMkLst>
          <pc:docMk/>
          <pc:sldMk cId="2502214606" sldId="1039"/>
        </pc:sldMkLst>
      </pc:sldChg>
      <pc:sldChg chg="del">
        <pc:chgData name="Alfred Asterjadhi" userId="39de57b9-85c0-4fd1-aaac-8ca2b6560ad0" providerId="ADAL" clId="{5489B1F0-F31B-47C4-A5CE-33871CFFEA4B}" dt="2024-12-19T19:55:55.730" v="47" actId="47"/>
        <pc:sldMkLst>
          <pc:docMk/>
          <pc:sldMk cId="1071501427" sldId="1040"/>
        </pc:sldMkLst>
      </pc:sldChg>
      <pc:sldChg chg="del">
        <pc:chgData name="Alfred Asterjadhi" userId="39de57b9-85c0-4fd1-aaac-8ca2b6560ad0" providerId="ADAL" clId="{5489B1F0-F31B-47C4-A5CE-33871CFFEA4B}" dt="2024-12-19T19:55:55.730" v="47" actId="47"/>
        <pc:sldMkLst>
          <pc:docMk/>
          <pc:sldMk cId="1160492200" sldId="1041"/>
        </pc:sldMkLst>
      </pc:sldChg>
      <pc:sldChg chg="del">
        <pc:chgData name="Alfred Asterjadhi" userId="39de57b9-85c0-4fd1-aaac-8ca2b6560ad0" providerId="ADAL" clId="{5489B1F0-F31B-47C4-A5CE-33871CFFEA4B}" dt="2024-12-19T19:55:55.730" v="47" actId="47"/>
        <pc:sldMkLst>
          <pc:docMk/>
          <pc:sldMk cId="3217987082" sldId="1042"/>
        </pc:sldMkLst>
      </pc:sldChg>
      <pc:sldChg chg="del">
        <pc:chgData name="Alfred Asterjadhi" userId="39de57b9-85c0-4fd1-aaac-8ca2b6560ad0" providerId="ADAL" clId="{5489B1F0-F31B-47C4-A5CE-33871CFFEA4B}" dt="2024-12-19T19:55:55.730" v="47" actId="47"/>
        <pc:sldMkLst>
          <pc:docMk/>
          <pc:sldMk cId="566617522" sldId="1043"/>
        </pc:sldMkLst>
      </pc:sldChg>
      <pc:sldChg chg="del">
        <pc:chgData name="Alfred Asterjadhi" userId="39de57b9-85c0-4fd1-aaac-8ca2b6560ad0" providerId="ADAL" clId="{5489B1F0-F31B-47C4-A5CE-33871CFFEA4B}" dt="2024-12-19T19:55:55.730" v="47" actId="47"/>
        <pc:sldMkLst>
          <pc:docMk/>
          <pc:sldMk cId="3722711038" sldId="1044"/>
        </pc:sldMkLst>
      </pc:sldChg>
      <pc:sldChg chg="del">
        <pc:chgData name="Alfred Asterjadhi" userId="39de57b9-85c0-4fd1-aaac-8ca2b6560ad0" providerId="ADAL" clId="{5489B1F0-F31B-47C4-A5CE-33871CFFEA4B}" dt="2024-12-19T19:55:55.730" v="47" actId="47"/>
        <pc:sldMkLst>
          <pc:docMk/>
          <pc:sldMk cId="4157341486" sldId="1045"/>
        </pc:sldMkLst>
      </pc:sldChg>
      <pc:sldChg chg="del">
        <pc:chgData name="Alfred Asterjadhi" userId="39de57b9-85c0-4fd1-aaac-8ca2b6560ad0" providerId="ADAL" clId="{5489B1F0-F31B-47C4-A5CE-33871CFFEA4B}" dt="2024-12-19T19:55:55.730" v="47" actId="47"/>
        <pc:sldMkLst>
          <pc:docMk/>
          <pc:sldMk cId="1066942931" sldId="1046"/>
        </pc:sldMkLst>
      </pc:sldChg>
      <pc:sldChg chg="del">
        <pc:chgData name="Alfred Asterjadhi" userId="39de57b9-85c0-4fd1-aaac-8ca2b6560ad0" providerId="ADAL" clId="{5489B1F0-F31B-47C4-A5CE-33871CFFEA4B}" dt="2024-12-19T19:55:55.730" v="47" actId="47"/>
        <pc:sldMkLst>
          <pc:docMk/>
          <pc:sldMk cId="3887222506" sldId="1047"/>
        </pc:sldMkLst>
      </pc:sldChg>
      <pc:sldChg chg="del">
        <pc:chgData name="Alfred Asterjadhi" userId="39de57b9-85c0-4fd1-aaac-8ca2b6560ad0" providerId="ADAL" clId="{5489B1F0-F31B-47C4-A5CE-33871CFFEA4B}" dt="2024-12-19T19:55:55.730" v="47" actId="47"/>
        <pc:sldMkLst>
          <pc:docMk/>
          <pc:sldMk cId="1489029295" sldId="1048"/>
        </pc:sldMkLst>
      </pc:sldChg>
      <pc:sldChg chg="del">
        <pc:chgData name="Alfred Asterjadhi" userId="39de57b9-85c0-4fd1-aaac-8ca2b6560ad0" providerId="ADAL" clId="{5489B1F0-F31B-47C4-A5CE-33871CFFEA4B}" dt="2024-12-19T19:55:55.730" v="47" actId="47"/>
        <pc:sldMkLst>
          <pc:docMk/>
          <pc:sldMk cId="3970288723" sldId="1049"/>
        </pc:sldMkLst>
      </pc:sldChg>
      <pc:sldChg chg="del">
        <pc:chgData name="Alfred Asterjadhi" userId="39de57b9-85c0-4fd1-aaac-8ca2b6560ad0" providerId="ADAL" clId="{5489B1F0-F31B-47C4-A5CE-33871CFFEA4B}" dt="2024-12-19T19:55:55.730" v="47" actId="47"/>
        <pc:sldMkLst>
          <pc:docMk/>
          <pc:sldMk cId="2044052513" sldId="1050"/>
        </pc:sldMkLst>
      </pc:sldChg>
      <pc:sldChg chg="del">
        <pc:chgData name="Alfred Asterjadhi" userId="39de57b9-85c0-4fd1-aaac-8ca2b6560ad0" providerId="ADAL" clId="{5489B1F0-F31B-47C4-A5CE-33871CFFEA4B}" dt="2024-12-19T19:55:55.730" v="47" actId="47"/>
        <pc:sldMkLst>
          <pc:docMk/>
          <pc:sldMk cId="946175086" sldId="1052"/>
        </pc:sldMkLst>
      </pc:sldChg>
      <pc:sldChg chg="del">
        <pc:chgData name="Alfred Asterjadhi" userId="39de57b9-85c0-4fd1-aaac-8ca2b6560ad0" providerId="ADAL" clId="{5489B1F0-F31B-47C4-A5CE-33871CFFEA4B}" dt="2024-12-19T19:55:55.730" v="47" actId="47"/>
        <pc:sldMkLst>
          <pc:docMk/>
          <pc:sldMk cId="2788760287" sldId="1053"/>
        </pc:sldMkLst>
      </pc:sldChg>
      <pc:sldChg chg="del">
        <pc:chgData name="Alfred Asterjadhi" userId="39de57b9-85c0-4fd1-aaac-8ca2b6560ad0" providerId="ADAL" clId="{5489B1F0-F31B-47C4-A5CE-33871CFFEA4B}" dt="2024-12-19T19:55:55.730" v="47" actId="47"/>
        <pc:sldMkLst>
          <pc:docMk/>
          <pc:sldMk cId="3650751829" sldId="1054"/>
        </pc:sldMkLst>
      </pc:sldChg>
      <pc:sldChg chg="del">
        <pc:chgData name="Alfred Asterjadhi" userId="39de57b9-85c0-4fd1-aaac-8ca2b6560ad0" providerId="ADAL" clId="{5489B1F0-F31B-47C4-A5CE-33871CFFEA4B}" dt="2024-12-19T19:55:55.730" v="47" actId="47"/>
        <pc:sldMkLst>
          <pc:docMk/>
          <pc:sldMk cId="982683574" sldId="1055"/>
        </pc:sldMkLst>
      </pc:sldChg>
      <pc:sldChg chg="del">
        <pc:chgData name="Alfred Asterjadhi" userId="39de57b9-85c0-4fd1-aaac-8ca2b6560ad0" providerId="ADAL" clId="{5489B1F0-F31B-47C4-A5CE-33871CFFEA4B}" dt="2024-12-19T19:55:55.730" v="47" actId="47"/>
        <pc:sldMkLst>
          <pc:docMk/>
          <pc:sldMk cId="2749762055" sldId="1056"/>
        </pc:sldMkLst>
      </pc:sldChg>
      <pc:sldChg chg="del">
        <pc:chgData name="Alfred Asterjadhi" userId="39de57b9-85c0-4fd1-aaac-8ca2b6560ad0" providerId="ADAL" clId="{5489B1F0-F31B-47C4-A5CE-33871CFFEA4B}" dt="2024-12-19T19:55:55.730" v="47" actId="47"/>
        <pc:sldMkLst>
          <pc:docMk/>
          <pc:sldMk cId="995735487" sldId="1057"/>
        </pc:sldMkLst>
      </pc:sldChg>
      <pc:sldChg chg="del">
        <pc:chgData name="Alfred Asterjadhi" userId="39de57b9-85c0-4fd1-aaac-8ca2b6560ad0" providerId="ADAL" clId="{5489B1F0-F31B-47C4-A5CE-33871CFFEA4B}" dt="2024-12-19T19:55:55.730" v="47" actId="47"/>
        <pc:sldMkLst>
          <pc:docMk/>
          <pc:sldMk cId="3789659758" sldId="1058"/>
        </pc:sldMkLst>
      </pc:sldChg>
      <pc:sldChg chg="del">
        <pc:chgData name="Alfred Asterjadhi" userId="39de57b9-85c0-4fd1-aaac-8ca2b6560ad0" providerId="ADAL" clId="{5489B1F0-F31B-47C4-A5CE-33871CFFEA4B}" dt="2024-12-19T19:55:55.730" v="47" actId="47"/>
        <pc:sldMkLst>
          <pc:docMk/>
          <pc:sldMk cId="3951275379" sldId="1059"/>
        </pc:sldMkLst>
      </pc:sldChg>
      <pc:sldChg chg="del">
        <pc:chgData name="Alfred Asterjadhi" userId="39de57b9-85c0-4fd1-aaac-8ca2b6560ad0" providerId="ADAL" clId="{5489B1F0-F31B-47C4-A5CE-33871CFFEA4B}" dt="2024-12-19T19:55:55.730" v="47" actId="47"/>
        <pc:sldMkLst>
          <pc:docMk/>
          <pc:sldMk cId="2874620909" sldId="1060"/>
        </pc:sldMkLst>
      </pc:sldChg>
      <pc:sldChg chg="del">
        <pc:chgData name="Alfred Asterjadhi" userId="39de57b9-85c0-4fd1-aaac-8ca2b6560ad0" providerId="ADAL" clId="{5489B1F0-F31B-47C4-A5CE-33871CFFEA4B}" dt="2024-12-19T19:55:55.730" v="47" actId="47"/>
        <pc:sldMkLst>
          <pc:docMk/>
          <pc:sldMk cId="841343217" sldId="1061"/>
        </pc:sldMkLst>
      </pc:sldChg>
      <pc:sldChg chg="del">
        <pc:chgData name="Alfred Asterjadhi" userId="39de57b9-85c0-4fd1-aaac-8ca2b6560ad0" providerId="ADAL" clId="{5489B1F0-F31B-47C4-A5CE-33871CFFEA4B}" dt="2024-12-19T19:55:55.730" v="47" actId="47"/>
        <pc:sldMkLst>
          <pc:docMk/>
          <pc:sldMk cId="1101181296" sldId="1062"/>
        </pc:sldMkLst>
      </pc:sldChg>
      <pc:sldChg chg="del">
        <pc:chgData name="Alfred Asterjadhi" userId="39de57b9-85c0-4fd1-aaac-8ca2b6560ad0" providerId="ADAL" clId="{5489B1F0-F31B-47C4-A5CE-33871CFFEA4B}" dt="2024-12-19T19:55:55.730" v="47" actId="47"/>
        <pc:sldMkLst>
          <pc:docMk/>
          <pc:sldMk cId="364648817" sldId="1063"/>
        </pc:sldMkLst>
      </pc:sldChg>
      <pc:sldChg chg="del">
        <pc:chgData name="Alfred Asterjadhi" userId="39de57b9-85c0-4fd1-aaac-8ca2b6560ad0" providerId="ADAL" clId="{5489B1F0-F31B-47C4-A5CE-33871CFFEA4B}" dt="2024-12-19T19:55:55.730" v="47" actId="47"/>
        <pc:sldMkLst>
          <pc:docMk/>
          <pc:sldMk cId="3289952118" sldId="1064"/>
        </pc:sldMkLst>
      </pc:sldChg>
      <pc:sldChg chg="del">
        <pc:chgData name="Alfred Asterjadhi" userId="39de57b9-85c0-4fd1-aaac-8ca2b6560ad0" providerId="ADAL" clId="{5489B1F0-F31B-47C4-A5CE-33871CFFEA4B}" dt="2024-12-19T19:55:55.730" v="47" actId="47"/>
        <pc:sldMkLst>
          <pc:docMk/>
          <pc:sldMk cId="2954827059" sldId="1065"/>
        </pc:sldMkLst>
      </pc:sldChg>
      <pc:sldChg chg="del">
        <pc:chgData name="Alfred Asterjadhi" userId="39de57b9-85c0-4fd1-aaac-8ca2b6560ad0" providerId="ADAL" clId="{5489B1F0-F31B-47C4-A5CE-33871CFFEA4B}" dt="2024-12-19T19:55:55.730" v="47" actId="47"/>
        <pc:sldMkLst>
          <pc:docMk/>
          <pc:sldMk cId="2417046986" sldId="1066"/>
        </pc:sldMkLst>
      </pc:sldChg>
      <pc:sldChg chg="del">
        <pc:chgData name="Alfred Asterjadhi" userId="39de57b9-85c0-4fd1-aaac-8ca2b6560ad0" providerId="ADAL" clId="{5489B1F0-F31B-47C4-A5CE-33871CFFEA4B}" dt="2024-12-19T19:55:55.730" v="47" actId="47"/>
        <pc:sldMkLst>
          <pc:docMk/>
          <pc:sldMk cId="3366167502" sldId="1067"/>
        </pc:sldMkLst>
      </pc:sldChg>
      <pc:sldChg chg="del">
        <pc:chgData name="Alfred Asterjadhi" userId="39de57b9-85c0-4fd1-aaac-8ca2b6560ad0" providerId="ADAL" clId="{5489B1F0-F31B-47C4-A5CE-33871CFFEA4B}" dt="2024-12-19T19:55:55.730" v="47" actId="47"/>
        <pc:sldMkLst>
          <pc:docMk/>
          <pc:sldMk cId="95971162" sldId="1068"/>
        </pc:sldMkLst>
      </pc:sldChg>
      <pc:sldChg chg="del">
        <pc:chgData name="Alfred Asterjadhi" userId="39de57b9-85c0-4fd1-aaac-8ca2b6560ad0" providerId="ADAL" clId="{5489B1F0-F31B-47C4-A5CE-33871CFFEA4B}" dt="2024-12-19T19:55:55.730" v="47" actId="47"/>
        <pc:sldMkLst>
          <pc:docMk/>
          <pc:sldMk cId="689450548" sldId="1069"/>
        </pc:sldMkLst>
      </pc:sldChg>
      <pc:sldChg chg="del">
        <pc:chgData name="Alfred Asterjadhi" userId="39de57b9-85c0-4fd1-aaac-8ca2b6560ad0" providerId="ADAL" clId="{5489B1F0-F31B-47C4-A5CE-33871CFFEA4B}" dt="2024-12-19T19:55:55.730" v="47" actId="47"/>
        <pc:sldMkLst>
          <pc:docMk/>
          <pc:sldMk cId="2000980692" sldId="1070"/>
        </pc:sldMkLst>
      </pc:sldChg>
      <pc:sldChg chg="del">
        <pc:chgData name="Alfred Asterjadhi" userId="39de57b9-85c0-4fd1-aaac-8ca2b6560ad0" providerId="ADAL" clId="{5489B1F0-F31B-47C4-A5CE-33871CFFEA4B}" dt="2024-12-19T19:55:55.730" v="47" actId="47"/>
        <pc:sldMkLst>
          <pc:docMk/>
          <pc:sldMk cId="4135535904" sldId="1071"/>
        </pc:sldMkLst>
      </pc:sldChg>
      <pc:sldChg chg="del">
        <pc:chgData name="Alfred Asterjadhi" userId="39de57b9-85c0-4fd1-aaac-8ca2b6560ad0" providerId="ADAL" clId="{5489B1F0-F31B-47C4-A5CE-33871CFFEA4B}" dt="2024-12-19T19:55:55.730" v="47" actId="47"/>
        <pc:sldMkLst>
          <pc:docMk/>
          <pc:sldMk cId="1102271004" sldId="1072"/>
        </pc:sldMkLst>
      </pc:sldChg>
      <pc:sldChg chg="del">
        <pc:chgData name="Alfred Asterjadhi" userId="39de57b9-85c0-4fd1-aaac-8ca2b6560ad0" providerId="ADAL" clId="{5489B1F0-F31B-47C4-A5CE-33871CFFEA4B}" dt="2024-12-19T19:55:55.730" v="47" actId="47"/>
        <pc:sldMkLst>
          <pc:docMk/>
          <pc:sldMk cId="2032850047" sldId="1073"/>
        </pc:sldMkLst>
      </pc:sldChg>
      <pc:sldChg chg="del">
        <pc:chgData name="Alfred Asterjadhi" userId="39de57b9-85c0-4fd1-aaac-8ca2b6560ad0" providerId="ADAL" clId="{5489B1F0-F31B-47C4-A5CE-33871CFFEA4B}" dt="2024-12-19T19:55:55.730" v="47" actId="47"/>
        <pc:sldMkLst>
          <pc:docMk/>
          <pc:sldMk cId="2112673119" sldId="1074"/>
        </pc:sldMkLst>
      </pc:sldChg>
      <pc:sldChg chg="del">
        <pc:chgData name="Alfred Asterjadhi" userId="39de57b9-85c0-4fd1-aaac-8ca2b6560ad0" providerId="ADAL" clId="{5489B1F0-F31B-47C4-A5CE-33871CFFEA4B}" dt="2024-12-19T19:55:55.730" v="47" actId="47"/>
        <pc:sldMkLst>
          <pc:docMk/>
          <pc:sldMk cId="2313813326" sldId="1075"/>
        </pc:sldMkLst>
      </pc:sldChg>
      <pc:sldChg chg="del">
        <pc:chgData name="Alfred Asterjadhi" userId="39de57b9-85c0-4fd1-aaac-8ca2b6560ad0" providerId="ADAL" clId="{5489B1F0-F31B-47C4-A5CE-33871CFFEA4B}" dt="2024-12-19T19:55:55.730" v="47" actId="47"/>
        <pc:sldMkLst>
          <pc:docMk/>
          <pc:sldMk cId="2883581451" sldId="1076"/>
        </pc:sldMkLst>
      </pc:sldChg>
      <pc:sldChg chg="del">
        <pc:chgData name="Alfred Asterjadhi" userId="39de57b9-85c0-4fd1-aaac-8ca2b6560ad0" providerId="ADAL" clId="{5489B1F0-F31B-47C4-A5CE-33871CFFEA4B}" dt="2024-12-19T19:55:55.730" v="47" actId="47"/>
        <pc:sldMkLst>
          <pc:docMk/>
          <pc:sldMk cId="4265783008" sldId="1077"/>
        </pc:sldMkLst>
      </pc:sldChg>
      <pc:sldChg chg="del">
        <pc:chgData name="Alfred Asterjadhi" userId="39de57b9-85c0-4fd1-aaac-8ca2b6560ad0" providerId="ADAL" clId="{5489B1F0-F31B-47C4-A5CE-33871CFFEA4B}" dt="2024-12-19T19:55:55.730" v="47" actId="47"/>
        <pc:sldMkLst>
          <pc:docMk/>
          <pc:sldMk cId="4052053054" sldId="1078"/>
        </pc:sldMkLst>
      </pc:sldChg>
      <pc:sldChg chg="del">
        <pc:chgData name="Alfred Asterjadhi" userId="39de57b9-85c0-4fd1-aaac-8ca2b6560ad0" providerId="ADAL" clId="{5489B1F0-F31B-47C4-A5CE-33871CFFEA4B}" dt="2024-12-19T19:55:55.730" v="47" actId="47"/>
        <pc:sldMkLst>
          <pc:docMk/>
          <pc:sldMk cId="3966060767" sldId="1079"/>
        </pc:sldMkLst>
      </pc:sldChg>
      <pc:sldChg chg="del">
        <pc:chgData name="Alfred Asterjadhi" userId="39de57b9-85c0-4fd1-aaac-8ca2b6560ad0" providerId="ADAL" clId="{5489B1F0-F31B-47C4-A5CE-33871CFFEA4B}" dt="2024-12-19T19:55:55.730" v="47" actId="47"/>
        <pc:sldMkLst>
          <pc:docMk/>
          <pc:sldMk cId="1407824999" sldId="1080"/>
        </pc:sldMkLst>
      </pc:sldChg>
      <pc:sldChg chg="del">
        <pc:chgData name="Alfred Asterjadhi" userId="39de57b9-85c0-4fd1-aaac-8ca2b6560ad0" providerId="ADAL" clId="{5489B1F0-F31B-47C4-A5CE-33871CFFEA4B}" dt="2024-12-19T19:55:55.730" v="47" actId="47"/>
        <pc:sldMkLst>
          <pc:docMk/>
          <pc:sldMk cId="4009406654" sldId="1081"/>
        </pc:sldMkLst>
      </pc:sldChg>
      <pc:sldChg chg="del">
        <pc:chgData name="Alfred Asterjadhi" userId="39de57b9-85c0-4fd1-aaac-8ca2b6560ad0" providerId="ADAL" clId="{5489B1F0-F31B-47C4-A5CE-33871CFFEA4B}" dt="2024-12-19T19:55:55.730" v="47" actId="47"/>
        <pc:sldMkLst>
          <pc:docMk/>
          <pc:sldMk cId="1105160047" sldId="1082"/>
        </pc:sldMkLst>
      </pc:sldChg>
      <pc:sldChg chg="del">
        <pc:chgData name="Alfred Asterjadhi" userId="39de57b9-85c0-4fd1-aaac-8ca2b6560ad0" providerId="ADAL" clId="{5489B1F0-F31B-47C4-A5CE-33871CFFEA4B}" dt="2024-12-19T19:55:55.730" v="47" actId="47"/>
        <pc:sldMkLst>
          <pc:docMk/>
          <pc:sldMk cId="2310632987" sldId="1083"/>
        </pc:sldMkLst>
      </pc:sldChg>
      <pc:sldChg chg="del">
        <pc:chgData name="Alfred Asterjadhi" userId="39de57b9-85c0-4fd1-aaac-8ca2b6560ad0" providerId="ADAL" clId="{5489B1F0-F31B-47C4-A5CE-33871CFFEA4B}" dt="2024-12-19T19:55:55.730" v="47" actId="47"/>
        <pc:sldMkLst>
          <pc:docMk/>
          <pc:sldMk cId="3922676377" sldId="1084"/>
        </pc:sldMkLst>
      </pc:sldChg>
      <pc:sldChg chg="del">
        <pc:chgData name="Alfred Asterjadhi" userId="39de57b9-85c0-4fd1-aaac-8ca2b6560ad0" providerId="ADAL" clId="{5489B1F0-F31B-47C4-A5CE-33871CFFEA4B}" dt="2024-12-19T19:55:55.730" v="47" actId="47"/>
        <pc:sldMkLst>
          <pc:docMk/>
          <pc:sldMk cId="3091365197" sldId="1085"/>
        </pc:sldMkLst>
      </pc:sldChg>
      <pc:sldChg chg="del">
        <pc:chgData name="Alfred Asterjadhi" userId="39de57b9-85c0-4fd1-aaac-8ca2b6560ad0" providerId="ADAL" clId="{5489B1F0-F31B-47C4-A5CE-33871CFFEA4B}" dt="2024-12-19T19:55:55.730" v="47" actId="47"/>
        <pc:sldMkLst>
          <pc:docMk/>
          <pc:sldMk cId="3375194227" sldId="1087"/>
        </pc:sldMkLst>
      </pc:sldChg>
      <pc:sldChg chg="del">
        <pc:chgData name="Alfred Asterjadhi" userId="39de57b9-85c0-4fd1-aaac-8ca2b6560ad0" providerId="ADAL" clId="{5489B1F0-F31B-47C4-A5CE-33871CFFEA4B}" dt="2024-12-19T19:55:55.730" v="47" actId="47"/>
        <pc:sldMkLst>
          <pc:docMk/>
          <pc:sldMk cId="1351315829" sldId="1088"/>
        </pc:sldMkLst>
      </pc:sldChg>
      <pc:sldChg chg="del">
        <pc:chgData name="Alfred Asterjadhi" userId="39de57b9-85c0-4fd1-aaac-8ca2b6560ad0" providerId="ADAL" clId="{5489B1F0-F31B-47C4-A5CE-33871CFFEA4B}" dt="2024-12-19T19:55:55.730" v="47" actId="47"/>
        <pc:sldMkLst>
          <pc:docMk/>
          <pc:sldMk cId="1039307654" sldId="1089"/>
        </pc:sldMkLst>
      </pc:sldChg>
      <pc:sldChg chg="del">
        <pc:chgData name="Alfred Asterjadhi" userId="39de57b9-85c0-4fd1-aaac-8ca2b6560ad0" providerId="ADAL" clId="{5489B1F0-F31B-47C4-A5CE-33871CFFEA4B}" dt="2024-12-19T19:55:55.730" v="47" actId="47"/>
        <pc:sldMkLst>
          <pc:docMk/>
          <pc:sldMk cId="264902199" sldId="1091"/>
        </pc:sldMkLst>
      </pc:sldChg>
      <pc:sldChg chg="del">
        <pc:chgData name="Alfred Asterjadhi" userId="39de57b9-85c0-4fd1-aaac-8ca2b6560ad0" providerId="ADAL" clId="{5489B1F0-F31B-47C4-A5CE-33871CFFEA4B}" dt="2024-12-19T19:55:55.730" v="47" actId="47"/>
        <pc:sldMkLst>
          <pc:docMk/>
          <pc:sldMk cId="2689673811" sldId="1093"/>
        </pc:sldMkLst>
      </pc:sldChg>
      <pc:sldChg chg="del">
        <pc:chgData name="Alfred Asterjadhi" userId="39de57b9-85c0-4fd1-aaac-8ca2b6560ad0" providerId="ADAL" clId="{5489B1F0-F31B-47C4-A5CE-33871CFFEA4B}" dt="2024-12-19T19:55:55.730" v="47" actId="47"/>
        <pc:sldMkLst>
          <pc:docMk/>
          <pc:sldMk cId="1391412413" sldId="1094"/>
        </pc:sldMkLst>
      </pc:sldChg>
      <pc:sldChg chg="del">
        <pc:chgData name="Alfred Asterjadhi" userId="39de57b9-85c0-4fd1-aaac-8ca2b6560ad0" providerId="ADAL" clId="{5489B1F0-F31B-47C4-A5CE-33871CFFEA4B}" dt="2024-12-19T19:55:55.730" v="47" actId="47"/>
        <pc:sldMkLst>
          <pc:docMk/>
          <pc:sldMk cId="290028793" sldId="1095"/>
        </pc:sldMkLst>
      </pc:sldChg>
      <pc:sldChg chg="del">
        <pc:chgData name="Alfred Asterjadhi" userId="39de57b9-85c0-4fd1-aaac-8ca2b6560ad0" providerId="ADAL" clId="{5489B1F0-F31B-47C4-A5CE-33871CFFEA4B}" dt="2024-12-19T19:55:55.730" v="47" actId="47"/>
        <pc:sldMkLst>
          <pc:docMk/>
          <pc:sldMk cId="1186467334" sldId="1096"/>
        </pc:sldMkLst>
      </pc:sldChg>
      <pc:sldChg chg="del">
        <pc:chgData name="Alfred Asterjadhi" userId="39de57b9-85c0-4fd1-aaac-8ca2b6560ad0" providerId="ADAL" clId="{5489B1F0-F31B-47C4-A5CE-33871CFFEA4B}" dt="2024-12-19T19:55:55.730" v="47" actId="47"/>
        <pc:sldMkLst>
          <pc:docMk/>
          <pc:sldMk cId="3325681574" sldId="1097"/>
        </pc:sldMkLst>
      </pc:sldChg>
      <pc:sldChg chg="del">
        <pc:chgData name="Alfred Asterjadhi" userId="39de57b9-85c0-4fd1-aaac-8ca2b6560ad0" providerId="ADAL" clId="{5489B1F0-F31B-47C4-A5CE-33871CFFEA4B}" dt="2024-12-19T19:55:55.730" v="47" actId="47"/>
        <pc:sldMkLst>
          <pc:docMk/>
          <pc:sldMk cId="1069242441" sldId="1098"/>
        </pc:sldMkLst>
      </pc:sldChg>
      <pc:sldChg chg="del">
        <pc:chgData name="Alfred Asterjadhi" userId="39de57b9-85c0-4fd1-aaac-8ca2b6560ad0" providerId="ADAL" clId="{5489B1F0-F31B-47C4-A5CE-33871CFFEA4B}" dt="2024-12-19T19:55:55.730" v="47" actId="47"/>
        <pc:sldMkLst>
          <pc:docMk/>
          <pc:sldMk cId="380343872" sldId="1099"/>
        </pc:sldMkLst>
      </pc:sldChg>
      <pc:sldChg chg="del">
        <pc:chgData name="Alfred Asterjadhi" userId="39de57b9-85c0-4fd1-aaac-8ca2b6560ad0" providerId="ADAL" clId="{5489B1F0-F31B-47C4-A5CE-33871CFFEA4B}" dt="2024-12-19T19:55:55.730" v="47" actId="47"/>
        <pc:sldMkLst>
          <pc:docMk/>
          <pc:sldMk cId="1748819542" sldId="1100"/>
        </pc:sldMkLst>
      </pc:sldChg>
      <pc:sldChg chg="del">
        <pc:chgData name="Alfred Asterjadhi" userId="39de57b9-85c0-4fd1-aaac-8ca2b6560ad0" providerId="ADAL" clId="{5489B1F0-F31B-47C4-A5CE-33871CFFEA4B}" dt="2024-12-19T19:55:55.730" v="47" actId="47"/>
        <pc:sldMkLst>
          <pc:docMk/>
          <pc:sldMk cId="3683223634" sldId="1101"/>
        </pc:sldMkLst>
      </pc:sldChg>
      <pc:sldChg chg="del">
        <pc:chgData name="Alfred Asterjadhi" userId="39de57b9-85c0-4fd1-aaac-8ca2b6560ad0" providerId="ADAL" clId="{5489B1F0-F31B-47C4-A5CE-33871CFFEA4B}" dt="2024-12-19T19:55:55.730" v="47" actId="47"/>
        <pc:sldMkLst>
          <pc:docMk/>
          <pc:sldMk cId="3816058988" sldId="1102"/>
        </pc:sldMkLst>
      </pc:sldChg>
      <pc:sldChg chg="del">
        <pc:chgData name="Alfred Asterjadhi" userId="39de57b9-85c0-4fd1-aaac-8ca2b6560ad0" providerId="ADAL" clId="{5489B1F0-F31B-47C4-A5CE-33871CFFEA4B}" dt="2024-12-19T19:55:55.730" v="47" actId="47"/>
        <pc:sldMkLst>
          <pc:docMk/>
          <pc:sldMk cId="2297108787" sldId="1112"/>
        </pc:sldMkLst>
      </pc:sldChg>
      <pc:sldChg chg="del">
        <pc:chgData name="Alfred Asterjadhi" userId="39de57b9-85c0-4fd1-aaac-8ca2b6560ad0" providerId="ADAL" clId="{5489B1F0-F31B-47C4-A5CE-33871CFFEA4B}" dt="2024-12-19T19:55:55.730" v="47" actId="47"/>
        <pc:sldMkLst>
          <pc:docMk/>
          <pc:sldMk cId="4206443155" sldId="1113"/>
        </pc:sldMkLst>
      </pc:sldChg>
      <pc:sldChg chg="del">
        <pc:chgData name="Alfred Asterjadhi" userId="39de57b9-85c0-4fd1-aaac-8ca2b6560ad0" providerId="ADAL" clId="{5489B1F0-F31B-47C4-A5CE-33871CFFEA4B}" dt="2024-12-19T19:55:55.730" v="47" actId="47"/>
        <pc:sldMkLst>
          <pc:docMk/>
          <pc:sldMk cId="62876533" sldId="1114"/>
        </pc:sldMkLst>
      </pc:sldChg>
      <pc:sldChg chg="del">
        <pc:chgData name="Alfred Asterjadhi" userId="39de57b9-85c0-4fd1-aaac-8ca2b6560ad0" providerId="ADAL" clId="{5489B1F0-F31B-47C4-A5CE-33871CFFEA4B}" dt="2024-12-19T19:55:55.730" v="47" actId="47"/>
        <pc:sldMkLst>
          <pc:docMk/>
          <pc:sldMk cId="858652660" sldId="1122"/>
        </pc:sldMkLst>
      </pc:sldChg>
      <pc:sldChg chg="del">
        <pc:chgData name="Alfred Asterjadhi" userId="39de57b9-85c0-4fd1-aaac-8ca2b6560ad0" providerId="ADAL" clId="{5489B1F0-F31B-47C4-A5CE-33871CFFEA4B}" dt="2024-12-19T19:55:55.730" v="47" actId="47"/>
        <pc:sldMkLst>
          <pc:docMk/>
          <pc:sldMk cId="2293726077" sldId="1123"/>
        </pc:sldMkLst>
      </pc:sldChg>
      <pc:sldChg chg="del">
        <pc:chgData name="Alfred Asterjadhi" userId="39de57b9-85c0-4fd1-aaac-8ca2b6560ad0" providerId="ADAL" clId="{5489B1F0-F31B-47C4-A5CE-33871CFFEA4B}" dt="2024-12-19T19:55:55.730" v="47" actId="47"/>
        <pc:sldMkLst>
          <pc:docMk/>
          <pc:sldMk cId="3364972017" sldId="1124"/>
        </pc:sldMkLst>
      </pc:sldChg>
      <pc:sldChg chg="del">
        <pc:chgData name="Alfred Asterjadhi" userId="39de57b9-85c0-4fd1-aaac-8ca2b6560ad0" providerId="ADAL" clId="{5489B1F0-F31B-47C4-A5CE-33871CFFEA4B}" dt="2024-12-19T19:55:55.730" v="47" actId="47"/>
        <pc:sldMkLst>
          <pc:docMk/>
          <pc:sldMk cId="3616908579" sldId="1125"/>
        </pc:sldMkLst>
      </pc:sldChg>
      <pc:sldChg chg="del">
        <pc:chgData name="Alfred Asterjadhi" userId="39de57b9-85c0-4fd1-aaac-8ca2b6560ad0" providerId="ADAL" clId="{5489B1F0-F31B-47C4-A5CE-33871CFFEA4B}" dt="2024-12-19T19:55:55.730" v="47" actId="47"/>
        <pc:sldMkLst>
          <pc:docMk/>
          <pc:sldMk cId="170855879" sldId="1126"/>
        </pc:sldMkLst>
      </pc:sldChg>
      <pc:sldChg chg="del">
        <pc:chgData name="Alfred Asterjadhi" userId="39de57b9-85c0-4fd1-aaac-8ca2b6560ad0" providerId="ADAL" clId="{5489B1F0-F31B-47C4-A5CE-33871CFFEA4B}" dt="2024-12-19T19:55:55.730" v="47" actId="47"/>
        <pc:sldMkLst>
          <pc:docMk/>
          <pc:sldMk cId="4058107372" sldId="1127"/>
        </pc:sldMkLst>
      </pc:sldChg>
      <pc:sldChg chg="del">
        <pc:chgData name="Alfred Asterjadhi" userId="39de57b9-85c0-4fd1-aaac-8ca2b6560ad0" providerId="ADAL" clId="{5489B1F0-F31B-47C4-A5CE-33871CFFEA4B}" dt="2024-12-19T19:55:55.730" v="47" actId="47"/>
        <pc:sldMkLst>
          <pc:docMk/>
          <pc:sldMk cId="3440676622" sldId="1128"/>
        </pc:sldMkLst>
      </pc:sldChg>
      <pc:sldChg chg="del">
        <pc:chgData name="Alfred Asterjadhi" userId="39de57b9-85c0-4fd1-aaac-8ca2b6560ad0" providerId="ADAL" clId="{5489B1F0-F31B-47C4-A5CE-33871CFFEA4B}" dt="2024-12-19T19:55:55.730" v="47" actId="47"/>
        <pc:sldMkLst>
          <pc:docMk/>
          <pc:sldMk cId="2487151887" sldId="1129"/>
        </pc:sldMkLst>
      </pc:sldChg>
      <pc:sldChg chg="del">
        <pc:chgData name="Alfred Asterjadhi" userId="39de57b9-85c0-4fd1-aaac-8ca2b6560ad0" providerId="ADAL" clId="{5489B1F0-F31B-47C4-A5CE-33871CFFEA4B}" dt="2024-12-19T19:55:55.730" v="47" actId="47"/>
        <pc:sldMkLst>
          <pc:docMk/>
          <pc:sldMk cId="4168287898" sldId="1130"/>
        </pc:sldMkLst>
      </pc:sldChg>
      <pc:sldChg chg="del">
        <pc:chgData name="Alfred Asterjadhi" userId="39de57b9-85c0-4fd1-aaac-8ca2b6560ad0" providerId="ADAL" clId="{5489B1F0-F31B-47C4-A5CE-33871CFFEA4B}" dt="2024-12-19T19:55:55.730" v="47" actId="47"/>
        <pc:sldMkLst>
          <pc:docMk/>
          <pc:sldMk cId="1971099903" sldId="1131"/>
        </pc:sldMkLst>
      </pc:sldChg>
      <pc:sldChg chg="del">
        <pc:chgData name="Alfred Asterjadhi" userId="39de57b9-85c0-4fd1-aaac-8ca2b6560ad0" providerId="ADAL" clId="{5489B1F0-F31B-47C4-A5CE-33871CFFEA4B}" dt="2024-12-19T19:55:55.730" v="47" actId="47"/>
        <pc:sldMkLst>
          <pc:docMk/>
          <pc:sldMk cId="3819773024" sldId="1132"/>
        </pc:sldMkLst>
      </pc:sldChg>
      <pc:sldChg chg="del">
        <pc:chgData name="Alfred Asterjadhi" userId="39de57b9-85c0-4fd1-aaac-8ca2b6560ad0" providerId="ADAL" clId="{5489B1F0-F31B-47C4-A5CE-33871CFFEA4B}" dt="2024-12-19T19:55:55.730" v="47" actId="47"/>
        <pc:sldMkLst>
          <pc:docMk/>
          <pc:sldMk cId="1437523343" sldId="1133"/>
        </pc:sldMkLst>
      </pc:sldChg>
      <pc:sldChg chg="del">
        <pc:chgData name="Alfred Asterjadhi" userId="39de57b9-85c0-4fd1-aaac-8ca2b6560ad0" providerId="ADAL" clId="{5489B1F0-F31B-47C4-A5CE-33871CFFEA4B}" dt="2024-12-19T19:55:55.730" v="47" actId="47"/>
        <pc:sldMkLst>
          <pc:docMk/>
          <pc:sldMk cId="2834628410" sldId="1134"/>
        </pc:sldMkLst>
      </pc:sldChg>
      <pc:sldChg chg="del">
        <pc:chgData name="Alfred Asterjadhi" userId="39de57b9-85c0-4fd1-aaac-8ca2b6560ad0" providerId="ADAL" clId="{5489B1F0-F31B-47C4-A5CE-33871CFFEA4B}" dt="2024-12-19T19:55:55.730" v="47" actId="47"/>
        <pc:sldMkLst>
          <pc:docMk/>
          <pc:sldMk cId="2537333530" sldId="1135"/>
        </pc:sldMkLst>
      </pc:sldChg>
      <pc:sldChg chg="del">
        <pc:chgData name="Alfred Asterjadhi" userId="39de57b9-85c0-4fd1-aaac-8ca2b6560ad0" providerId="ADAL" clId="{5489B1F0-F31B-47C4-A5CE-33871CFFEA4B}" dt="2024-12-19T19:55:55.730" v="47" actId="47"/>
        <pc:sldMkLst>
          <pc:docMk/>
          <pc:sldMk cId="2592515062" sldId="1136"/>
        </pc:sldMkLst>
      </pc:sldChg>
      <pc:sldChg chg="del">
        <pc:chgData name="Alfred Asterjadhi" userId="39de57b9-85c0-4fd1-aaac-8ca2b6560ad0" providerId="ADAL" clId="{5489B1F0-F31B-47C4-A5CE-33871CFFEA4B}" dt="2024-12-19T19:55:55.730" v="47" actId="47"/>
        <pc:sldMkLst>
          <pc:docMk/>
          <pc:sldMk cId="1984392991" sldId="1137"/>
        </pc:sldMkLst>
      </pc:sldChg>
      <pc:sldChg chg="del">
        <pc:chgData name="Alfred Asterjadhi" userId="39de57b9-85c0-4fd1-aaac-8ca2b6560ad0" providerId="ADAL" clId="{5489B1F0-F31B-47C4-A5CE-33871CFFEA4B}" dt="2024-12-19T19:55:55.730" v="47" actId="47"/>
        <pc:sldMkLst>
          <pc:docMk/>
          <pc:sldMk cId="577844956" sldId="1138"/>
        </pc:sldMkLst>
      </pc:sldChg>
      <pc:sldChg chg="del">
        <pc:chgData name="Alfred Asterjadhi" userId="39de57b9-85c0-4fd1-aaac-8ca2b6560ad0" providerId="ADAL" clId="{5489B1F0-F31B-47C4-A5CE-33871CFFEA4B}" dt="2024-12-19T19:55:55.730" v="47" actId="47"/>
        <pc:sldMkLst>
          <pc:docMk/>
          <pc:sldMk cId="3003676021" sldId="1139"/>
        </pc:sldMkLst>
      </pc:sldChg>
      <pc:sldChg chg="del">
        <pc:chgData name="Alfred Asterjadhi" userId="39de57b9-85c0-4fd1-aaac-8ca2b6560ad0" providerId="ADAL" clId="{5489B1F0-F31B-47C4-A5CE-33871CFFEA4B}" dt="2024-12-19T19:55:55.730" v="47" actId="47"/>
        <pc:sldMkLst>
          <pc:docMk/>
          <pc:sldMk cId="1560366160" sldId="1140"/>
        </pc:sldMkLst>
      </pc:sldChg>
      <pc:sldChg chg="del">
        <pc:chgData name="Alfred Asterjadhi" userId="39de57b9-85c0-4fd1-aaac-8ca2b6560ad0" providerId="ADAL" clId="{5489B1F0-F31B-47C4-A5CE-33871CFFEA4B}" dt="2024-12-19T19:55:55.730" v="47" actId="47"/>
        <pc:sldMkLst>
          <pc:docMk/>
          <pc:sldMk cId="4125331831" sldId="1141"/>
        </pc:sldMkLst>
      </pc:sldChg>
      <pc:sldChg chg="del">
        <pc:chgData name="Alfred Asterjadhi" userId="39de57b9-85c0-4fd1-aaac-8ca2b6560ad0" providerId="ADAL" clId="{5489B1F0-F31B-47C4-A5CE-33871CFFEA4B}" dt="2024-12-19T19:55:55.730" v="47" actId="47"/>
        <pc:sldMkLst>
          <pc:docMk/>
          <pc:sldMk cId="220212323" sldId="1142"/>
        </pc:sldMkLst>
      </pc:sldChg>
      <pc:sldChg chg="del">
        <pc:chgData name="Alfred Asterjadhi" userId="39de57b9-85c0-4fd1-aaac-8ca2b6560ad0" providerId="ADAL" clId="{5489B1F0-F31B-47C4-A5CE-33871CFFEA4B}" dt="2024-12-19T19:55:55.730" v="47" actId="47"/>
        <pc:sldMkLst>
          <pc:docMk/>
          <pc:sldMk cId="291712038" sldId="1143"/>
        </pc:sldMkLst>
      </pc:sldChg>
      <pc:sldChg chg="del">
        <pc:chgData name="Alfred Asterjadhi" userId="39de57b9-85c0-4fd1-aaac-8ca2b6560ad0" providerId="ADAL" clId="{5489B1F0-F31B-47C4-A5CE-33871CFFEA4B}" dt="2024-12-19T19:55:55.730" v="47" actId="47"/>
        <pc:sldMkLst>
          <pc:docMk/>
          <pc:sldMk cId="3690388836" sldId="1144"/>
        </pc:sldMkLst>
      </pc:sldChg>
      <pc:sldChg chg="del">
        <pc:chgData name="Alfred Asterjadhi" userId="39de57b9-85c0-4fd1-aaac-8ca2b6560ad0" providerId="ADAL" clId="{5489B1F0-F31B-47C4-A5CE-33871CFFEA4B}" dt="2024-12-19T19:55:55.730" v="47" actId="47"/>
        <pc:sldMkLst>
          <pc:docMk/>
          <pc:sldMk cId="2127128894" sldId="1145"/>
        </pc:sldMkLst>
      </pc:sldChg>
      <pc:sldChg chg="del">
        <pc:chgData name="Alfred Asterjadhi" userId="39de57b9-85c0-4fd1-aaac-8ca2b6560ad0" providerId="ADAL" clId="{5489B1F0-F31B-47C4-A5CE-33871CFFEA4B}" dt="2024-12-19T19:55:55.730" v="47" actId="47"/>
        <pc:sldMkLst>
          <pc:docMk/>
          <pc:sldMk cId="3290295309" sldId="1146"/>
        </pc:sldMkLst>
      </pc:sldChg>
      <pc:sldChg chg="del">
        <pc:chgData name="Alfred Asterjadhi" userId="39de57b9-85c0-4fd1-aaac-8ca2b6560ad0" providerId="ADAL" clId="{5489B1F0-F31B-47C4-A5CE-33871CFFEA4B}" dt="2024-12-19T19:55:55.730" v="47" actId="47"/>
        <pc:sldMkLst>
          <pc:docMk/>
          <pc:sldMk cId="3048613863" sldId="1147"/>
        </pc:sldMkLst>
      </pc:sldChg>
      <pc:sldChg chg="del">
        <pc:chgData name="Alfred Asterjadhi" userId="39de57b9-85c0-4fd1-aaac-8ca2b6560ad0" providerId="ADAL" clId="{5489B1F0-F31B-47C4-A5CE-33871CFFEA4B}" dt="2024-12-19T19:55:55.730" v="47" actId="47"/>
        <pc:sldMkLst>
          <pc:docMk/>
          <pc:sldMk cId="3294858422" sldId="1148"/>
        </pc:sldMkLst>
      </pc:sldChg>
      <pc:sldChg chg="del">
        <pc:chgData name="Alfred Asterjadhi" userId="39de57b9-85c0-4fd1-aaac-8ca2b6560ad0" providerId="ADAL" clId="{5489B1F0-F31B-47C4-A5CE-33871CFFEA4B}" dt="2024-12-19T19:55:55.730" v="47" actId="47"/>
        <pc:sldMkLst>
          <pc:docMk/>
          <pc:sldMk cId="2031946524" sldId="1149"/>
        </pc:sldMkLst>
      </pc:sldChg>
      <pc:sldChg chg="del">
        <pc:chgData name="Alfred Asterjadhi" userId="39de57b9-85c0-4fd1-aaac-8ca2b6560ad0" providerId="ADAL" clId="{5489B1F0-F31B-47C4-A5CE-33871CFFEA4B}" dt="2024-12-19T19:55:55.730" v="47" actId="47"/>
        <pc:sldMkLst>
          <pc:docMk/>
          <pc:sldMk cId="3074817951" sldId="1150"/>
        </pc:sldMkLst>
      </pc:sldChg>
      <pc:sldChg chg="del">
        <pc:chgData name="Alfred Asterjadhi" userId="39de57b9-85c0-4fd1-aaac-8ca2b6560ad0" providerId="ADAL" clId="{5489B1F0-F31B-47C4-A5CE-33871CFFEA4B}" dt="2024-12-19T19:55:55.730" v="47" actId="47"/>
        <pc:sldMkLst>
          <pc:docMk/>
          <pc:sldMk cId="3615529585" sldId="1151"/>
        </pc:sldMkLst>
      </pc:sldChg>
      <pc:sldChg chg="del">
        <pc:chgData name="Alfred Asterjadhi" userId="39de57b9-85c0-4fd1-aaac-8ca2b6560ad0" providerId="ADAL" clId="{5489B1F0-F31B-47C4-A5CE-33871CFFEA4B}" dt="2024-12-19T19:55:55.730" v="47" actId="47"/>
        <pc:sldMkLst>
          <pc:docMk/>
          <pc:sldMk cId="2880506375" sldId="1152"/>
        </pc:sldMkLst>
      </pc:sldChg>
      <pc:sldChg chg="del">
        <pc:chgData name="Alfred Asterjadhi" userId="39de57b9-85c0-4fd1-aaac-8ca2b6560ad0" providerId="ADAL" clId="{5489B1F0-F31B-47C4-A5CE-33871CFFEA4B}" dt="2024-12-19T19:55:55.730" v="47" actId="47"/>
        <pc:sldMkLst>
          <pc:docMk/>
          <pc:sldMk cId="2044091313" sldId="1153"/>
        </pc:sldMkLst>
      </pc:sldChg>
      <pc:sldChg chg="del">
        <pc:chgData name="Alfred Asterjadhi" userId="39de57b9-85c0-4fd1-aaac-8ca2b6560ad0" providerId="ADAL" clId="{5489B1F0-F31B-47C4-A5CE-33871CFFEA4B}" dt="2024-12-19T19:55:55.730" v="47" actId="47"/>
        <pc:sldMkLst>
          <pc:docMk/>
          <pc:sldMk cId="519592546" sldId="1154"/>
        </pc:sldMkLst>
      </pc:sldChg>
      <pc:sldChg chg="del">
        <pc:chgData name="Alfred Asterjadhi" userId="39de57b9-85c0-4fd1-aaac-8ca2b6560ad0" providerId="ADAL" clId="{5489B1F0-F31B-47C4-A5CE-33871CFFEA4B}" dt="2024-12-19T19:55:55.730" v="47" actId="47"/>
        <pc:sldMkLst>
          <pc:docMk/>
          <pc:sldMk cId="3602259126" sldId="1155"/>
        </pc:sldMkLst>
      </pc:sldChg>
      <pc:sldChg chg="del">
        <pc:chgData name="Alfred Asterjadhi" userId="39de57b9-85c0-4fd1-aaac-8ca2b6560ad0" providerId="ADAL" clId="{5489B1F0-F31B-47C4-A5CE-33871CFFEA4B}" dt="2024-12-19T19:55:55.730" v="47" actId="47"/>
        <pc:sldMkLst>
          <pc:docMk/>
          <pc:sldMk cId="1070319131" sldId="1156"/>
        </pc:sldMkLst>
      </pc:sldChg>
      <pc:sldChg chg="del">
        <pc:chgData name="Alfred Asterjadhi" userId="39de57b9-85c0-4fd1-aaac-8ca2b6560ad0" providerId="ADAL" clId="{5489B1F0-F31B-47C4-A5CE-33871CFFEA4B}" dt="2024-12-19T19:55:55.730" v="47" actId="47"/>
        <pc:sldMkLst>
          <pc:docMk/>
          <pc:sldMk cId="1451585507" sldId="1157"/>
        </pc:sldMkLst>
      </pc:sldChg>
      <pc:sldChg chg="del">
        <pc:chgData name="Alfred Asterjadhi" userId="39de57b9-85c0-4fd1-aaac-8ca2b6560ad0" providerId="ADAL" clId="{5489B1F0-F31B-47C4-A5CE-33871CFFEA4B}" dt="2024-12-19T19:55:55.730" v="47" actId="47"/>
        <pc:sldMkLst>
          <pc:docMk/>
          <pc:sldMk cId="2796561635" sldId="1158"/>
        </pc:sldMkLst>
      </pc:sldChg>
      <pc:sldChg chg="del">
        <pc:chgData name="Alfred Asterjadhi" userId="39de57b9-85c0-4fd1-aaac-8ca2b6560ad0" providerId="ADAL" clId="{5489B1F0-F31B-47C4-A5CE-33871CFFEA4B}" dt="2024-12-19T19:55:55.730" v="47" actId="47"/>
        <pc:sldMkLst>
          <pc:docMk/>
          <pc:sldMk cId="738695167" sldId="1159"/>
        </pc:sldMkLst>
      </pc:sldChg>
      <pc:sldChg chg="del">
        <pc:chgData name="Alfred Asterjadhi" userId="39de57b9-85c0-4fd1-aaac-8ca2b6560ad0" providerId="ADAL" clId="{5489B1F0-F31B-47C4-A5CE-33871CFFEA4B}" dt="2024-12-19T19:55:55.730" v="47" actId="47"/>
        <pc:sldMkLst>
          <pc:docMk/>
          <pc:sldMk cId="1738326824" sldId="1160"/>
        </pc:sldMkLst>
      </pc:sldChg>
      <pc:sldChg chg="del">
        <pc:chgData name="Alfred Asterjadhi" userId="39de57b9-85c0-4fd1-aaac-8ca2b6560ad0" providerId="ADAL" clId="{5489B1F0-F31B-47C4-A5CE-33871CFFEA4B}" dt="2024-12-19T19:55:55.730" v="47" actId="47"/>
        <pc:sldMkLst>
          <pc:docMk/>
          <pc:sldMk cId="2829364615" sldId="1161"/>
        </pc:sldMkLst>
      </pc:sldChg>
      <pc:sldChg chg="del">
        <pc:chgData name="Alfred Asterjadhi" userId="39de57b9-85c0-4fd1-aaac-8ca2b6560ad0" providerId="ADAL" clId="{5489B1F0-F31B-47C4-A5CE-33871CFFEA4B}" dt="2024-12-19T19:55:55.730" v="47" actId="47"/>
        <pc:sldMkLst>
          <pc:docMk/>
          <pc:sldMk cId="2514759233" sldId="1162"/>
        </pc:sldMkLst>
      </pc:sldChg>
      <pc:sldChg chg="del">
        <pc:chgData name="Alfred Asterjadhi" userId="39de57b9-85c0-4fd1-aaac-8ca2b6560ad0" providerId="ADAL" clId="{5489B1F0-F31B-47C4-A5CE-33871CFFEA4B}" dt="2024-12-19T19:55:55.730" v="47" actId="47"/>
        <pc:sldMkLst>
          <pc:docMk/>
          <pc:sldMk cId="3020864412" sldId="1163"/>
        </pc:sldMkLst>
      </pc:sldChg>
      <pc:sldChg chg="del">
        <pc:chgData name="Alfred Asterjadhi" userId="39de57b9-85c0-4fd1-aaac-8ca2b6560ad0" providerId="ADAL" clId="{5489B1F0-F31B-47C4-A5CE-33871CFFEA4B}" dt="2024-12-19T19:55:55.730" v="47" actId="47"/>
        <pc:sldMkLst>
          <pc:docMk/>
          <pc:sldMk cId="3707622734" sldId="1164"/>
        </pc:sldMkLst>
      </pc:sldChg>
      <pc:sldChg chg="del">
        <pc:chgData name="Alfred Asterjadhi" userId="39de57b9-85c0-4fd1-aaac-8ca2b6560ad0" providerId="ADAL" clId="{5489B1F0-F31B-47C4-A5CE-33871CFFEA4B}" dt="2024-12-19T19:55:55.730" v="47" actId="47"/>
        <pc:sldMkLst>
          <pc:docMk/>
          <pc:sldMk cId="3021179621" sldId="1165"/>
        </pc:sldMkLst>
      </pc:sldChg>
      <pc:sldChg chg="del">
        <pc:chgData name="Alfred Asterjadhi" userId="39de57b9-85c0-4fd1-aaac-8ca2b6560ad0" providerId="ADAL" clId="{5489B1F0-F31B-47C4-A5CE-33871CFFEA4B}" dt="2024-12-19T19:55:55.730" v="47" actId="47"/>
        <pc:sldMkLst>
          <pc:docMk/>
          <pc:sldMk cId="2476845507" sldId="1166"/>
        </pc:sldMkLst>
      </pc:sldChg>
      <pc:sldChg chg="del">
        <pc:chgData name="Alfred Asterjadhi" userId="39de57b9-85c0-4fd1-aaac-8ca2b6560ad0" providerId="ADAL" clId="{5489B1F0-F31B-47C4-A5CE-33871CFFEA4B}" dt="2024-12-19T19:55:55.730" v="47" actId="47"/>
        <pc:sldMkLst>
          <pc:docMk/>
          <pc:sldMk cId="3968188755" sldId="1168"/>
        </pc:sldMkLst>
      </pc:sldChg>
      <pc:sldChg chg="del">
        <pc:chgData name="Alfred Asterjadhi" userId="39de57b9-85c0-4fd1-aaac-8ca2b6560ad0" providerId="ADAL" clId="{5489B1F0-F31B-47C4-A5CE-33871CFFEA4B}" dt="2024-12-19T19:55:55.730" v="47" actId="47"/>
        <pc:sldMkLst>
          <pc:docMk/>
          <pc:sldMk cId="3887571432" sldId="1169"/>
        </pc:sldMkLst>
      </pc:sldChg>
      <pc:sldChg chg="del">
        <pc:chgData name="Alfred Asterjadhi" userId="39de57b9-85c0-4fd1-aaac-8ca2b6560ad0" providerId="ADAL" clId="{5489B1F0-F31B-47C4-A5CE-33871CFFEA4B}" dt="2024-12-19T19:55:55.730" v="47" actId="47"/>
        <pc:sldMkLst>
          <pc:docMk/>
          <pc:sldMk cId="1756525937" sldId="1170"/>
        </pc:sldMkLst>
      </pc:sldChg>
      <pc:sldChg chg="del">
        <pc:chgData name="Alfred Asterjadhi" userId="39de57b9-85c0-4fd1-aaac-8ca2b6560ad0" providerId="ADAL" clId="{5489B1F0-F31B-47C4-A5CE-33871CFFEA4B}" dt="2024-12-19T19:55:55.730" v="47" actId="47"/>
        <pc:sldMkLst>
          <pc:docMk/>
          <pc:sldMk cId="1202697012" sldId="1171"/>
        </pc:sldMkLst>
      </pc:sldChg>
      <pc:sldChg chg="del">
        <pc:chgData name="Alfred Asterjadhi" userId="39de57b9-85c0-4fd1-aaac-8ca2b6560ad0" providerId="ADAL" clId="{5489B1F0-F31B-47C4-A5CE-33871CFFEA4B}" dt="2024-12-19T19:55:55.730" v="47" actId="47"/>
        <pc:sldMkLst>
          <pc:docMk/>
          <pc:sldMk cId="2809872604" sldId="1172"/>
        </pc:sldMkLst>
      </pc:sldChg>
      <pc:sldChg chg="del">
        <pc:chgData name="Alfred Asterjadhi" userId="39de57b9-85c0-4fd1-aaac-8ca2b6560ad0" providerId="ADAL" clId="{5489B1F0-F31B-47C4-A5CE-33871CFFEA4B}" dt="2024-12-19T19:55:55.730" v="47" actId="47"/>
        <pc:sldMkLst>
          <pc:docMk/>
          <pc:sldMk cId="3463200850" sldId="1173"/>
        </pc:sldMkLst>
      </pc:sldChg>
      <pc:sldChg chg="del">
        <pc:chgData name="Alfred Asterjadhi" userId="39de57b9-85c0-4fd1-aaac-8ca2b6560ad0" providerId="ADAL" clId="{5489B1F0-F31B-47C4-A5CE-33871CFFEA4B}" dt="2024-12-19T19:55:55.730" v="47" actId="47"/>
        <pc:sldMkLst>
          <pc:docMk/>
          <pc:sldMk cId="281403041" sldId="1174"/>
        </pc:sldMkLst>
      </pc:sldChg>
      <pc:sldChg chg="del">
        <pc:chgData name="Alfred Asterjadhi" userId="39de57b9-85c0-4fd1-aaac-8ca2b6560ad0" providerId="ADAL" clId="{5489B1F0-F31B-47C4-A5CE-33871CFFEA4B}" dt="2024-12-19T19:55:55.730" v="47" actId="47"/>
        <pc:sldMkLst>
          <pc:docMk/>
          <pc:sldMk cId="2712066030" sldId="1175"/>
        </pc:sldMkLst>
      </pc:sldChg>
      <pc:sldChg chg="del">
        <pc:chgData name="Alfred Asterjadhi" userId="39de57b9-85c0-4fd1-aaac-8ca2b6560ad0" providerId="ADAL" clId="{5489B1F0-F31B-47C4-A5CE-33871CFFEA4B}" dt="2024-12-19T19:55:55.730" v="47" actId="47"/>
        <pc:sldMkLst>
          <pc:docMk/>
          <pc:sldMk cId="362772003" sldId="1176"/>
        </pc:sldMkLst>
      </pc:sldChg>
      <pc:sldChg chg="del">
        <pc:chgData name="Alfred Asterjadhi" userId="39de57b9-85c0-4fd1-aaac-8ca2b6560ad0" providerId="ADAL" clId="{5489B1F0-F31B-47C4-A5CE-33871CFFEA4B}" dt="2024-12-19T19:55:55.730" v="47" actId="47"/>
        <pc:sldMkLst>
          <pc:docMk/>
          <pc:sldMk cId="3599596182" sldId="1177"/>
        </pc:sldMkLst>
      </pc:sldChg>
      <pc:sldChg chg="del">
        <pc:chgData name="Alfred Asterjadhi" userId="39de57b9-85c0-4fd1-aaac-8ca2b6560ad0" providerId="ADAL" clId="{5489B1F0-F31B-47C4-A5CE-33871CFFEA4B}" dt="2024-12-19T19:55:55.730" v="47" actId="47"/>
        <pc:sldMkLst>
          <pc:docMk/>
          <pc:sldMk cId="525015149" sldId="1178"/>
        </pc:sldMkLst>
      </pc:sldChg>
      <pc:sldChg chg="del">
        <pc:chgData name="Alfred Asterjadhi" userId="39de57b9-85c0-4fd1-aaac-8ca2b6560ad0" providerId="ADAL" clId="{5489B1F0-F31B-47C4-A5CE-33871CFFEA4B}" dt="2024-12-19T19:55:55.730" v="47" actId="47"/>
        <pc:sldMkLst>
          <pc:docMk/>
          <pc:sldMk cId="2081487480" sldId="1179"/>
        </pc:sldMkLst>
      </pc:sldChg>
      <pc:sldChg chg="del">
        <pc:chgData name="Alfred Asterjadhi" userId="39de57b9-85c0-4fd1-aaac-8ca2b6560ad0" providerId="ADAL" clId="{5489B1F0-F31B-47C4-A5CE-33871CFFEA4B}" dt="2024-12-19T19:55:55.730" v="47" actId="47"/>
        <pc:sldMkLst>
          <pc:docMk/>
          <pc:sldMk cId="3097712748" sldId="1180"/>
        </pc:sldMkLst>
      </pc:sldChg>
      <pc:sldChg chg="del">
        <pc:chgData name="Alfred Asterjadhi" userId="39de57b9-85c0-4fd1-aaac-8ca2b6560ad0" providerId="ADAL" clId="{5489B1F0-F31B-47C4-A5CE-33871CFFEA4B}" dt="2024-12-19T19:55:55.730" v="47" actId="47"/>
        <pc:sldMkLst>
          <pc:docMk/>
          <pc:sldMk cId="1482221401" sldId="1181"/>
        </pc:sldMkLst>
      </pc:sldChg>
      <pc:sldChg chg="del">
        <pc:chgData name="Alfred Asterjadhi" userId="39de57b9-85c0-4fd1-aaac-8ca2b6560ad0" providerId="ADAL" clId="{5489B1F0-F31B-47C4-A5CE-33871CFFEA4B}" dt="2024-12-19T19:55:55.730" v="47" actId="47"/>
        <pc:sldMkLst>
          <pc:docMk/>
          <pc:sldMk cId="2683089333" sldId="1182"/>
        </pc:sldMkLst>
      </pc:sldChg>
      <pc:sldChg chg="del">
        <pc:chgData name="Alfred Asterjadhi" userId="39de57b9-85c0-4fd1-aaac-8ca2b6560ad0" providerId="ADAL" clId="{5489B1F0-F31B-47C4-A5CE-33871CFFEA4B}" dt="2024-12-19T19:55:55.730" v="47" actId="47"/>
        <pc:sldMkLst>
          <pc:docMk/>
          <pc:sldMk cId="70113585" sldId="1183"/>
        </pc:sldMkLst>
      </pc:sldChg>
      <pc:sldChg chg="del">
        <pc:chgData name="Alfred Asterjadhi" userId="39de57b9-85c0-4fd1-aaac-8ca2b6560ad0" providerId="ADAL" clId="{5489B1F0-F31B-47C4-A5CE-33871CFFEA4B}" dt="2024-12-19T19:55:55.730" v="47" actId="47"/>
        <pc:sldMkLst>
          <pc:docMk/>
          <pc:sldMk cId="289774543" sldId="1184"/>
        </pc:sldMkLst>
      </pc:sldChg>
      <pc:sldChg chg="del">
        <pc:chgData name="Alfred Asterjadhi" userId="39de57b9-85c0-4fd1-aaac-8ca2b6560ad0" providerId="ADAL" clId="{5489B1F0-F31B-47C4-A5CE-33871CFFEA4B}" dt="2024-12-19T19:55:55.730" v="47" actId="47"/>
        <pc:sldMkLst>
          <pc:docMk/>
          <pc:sldMk cId="333379291" sldId="1185"/>
        </pc:sldMkLst>
      </pc:sldChg>
      <pc:sldChg chg="del">
        <pc:chgData name="Alfred Asterjadhi" userId="39de57b9-85c0-4fd1-aaac-8ca2b6560ad0" providerId="ADAL" clId="{5489B1F0-F31B-47C4-A5CE-33871CFFEA4B}" dt="2024-12-19T19:55:55.730" v="47" actId="47"/>
        <pc:sldMkLst>
          <pc:docMk/>
          <pc:sldMk cId="2111356699" sldId="1187"/>
        </pc:sldMkLst>
      </pc:sldChg>
      <pc:sldChg chg="del">
        <pc:chgData name="Alfred Asterjadhi" userId="39de57b9-85c0-4fd1-aaac-8ca2b6560ad0" providerId="ADAL" clId="{5489B1F0-F31B-47C4-A5CE-33871CFFEA4B}" dt="2024-12-19T19:55:55.730" v="47" actId="47"/>
        <pc:sldMkLst>
          <pc:docMk/>
          <pc:sldMk cId="2368434028" sldId="1188"/>
        </pc:sldMkLst>
      </pc:sldChg>
      <pc:sldChg chg="del">
        <pc:chgData name="Alfred Asterjadhi" userId="39de57b9-85c0-4fd1-aaac-8ca2b6560ad0" providerId="ADAL" clId="{5489B1F0-F31B-47C4-A5CE-33871CFFEA4B}" dt="2024-12-19T19:55:55.730" v="47" actId="47"/>
        <pc:sldMkLst>
          <pc:docMk/>
          <pc:sldMk cId="2612452232" sldId="1189"/>
        </pc:sldMkLst>
      </pc:sldChg>
      <pc:sldChg chg="del">
        <pc:chgData name="Alfred Asterjadhi" userId="39de57b9-85c0-4fd1-aaac-8ca2b6560ad0" providerId="ADAL" clId="{5489B1F0-F31B-47C4-A5CE-33871CFFEA4B}" dt="2024-12-19T19:55:55.730" v="47" actId="47"/>
        <pc:sldMkLst>
          <pc:docMk/>
          <pc:sldMk cId="254605797" sldId="1190"/>
        </pc:sldMkLst>
      </pc:sldChg>
      <pc:sldChg chg="del">
        <pc:chgData name="Alfred Asterjadhi" userId="39de57b9-85c0-4fd1-aaac-8ca2b6560ad0" providerId="ADAL" clId="{5489B1F0-F31B-47C4-A5CE-33871CFFEA4B}" dt="2024-12-19T19:55:55.730" v="47" actId="47"/>
        <pc:sldMkLst>
          <pc:docMk/>
          <pc:sldMk cId="1691350664" sldId="1191"/>
        </pc:sldMkLst>
      </pc:sldChg>
      <pc:sldChg chg="del">
        <pc:chgData name="Alfred Asterjadhi" userId="39de57b9-85c0-4fd1-aaac-8ca2b6560ad0" providerId="ADAL" clId="{5489B1F0-F31B-47C4-A5CE-33871CFFEA4B}" dt="2024-12-19T19:55:55.730" v="47" actId="47"/>
        <pc:sldMkLst>
          <pc:docMk/>
          <pc:sldMk cId="2173580874" sldId="1192"/>
        </pc:sldMkLst>
      </pc:sldChg>
      <pc:sldChg chg="del">
        <pc:chgData name="Alfred Asterjadhi" userId="39de57b9-85c0-4fd1-aaac-8ca2b6560ad0" providerId="ADAL" clId="{5489B1F0-F31B-47C4-A5CE-33871CFFEA4B}" dt="2024-12-19T19:55:55.730" v="47" actId="47"/>
        <pc:sldMkLst>
          <pc:docMk/>
          <pc:sldMk cId="3044307864" sldId="1193"/>
        </pc:sldMkLst>
      </pc:sldChg>
      <pc:sldChg chg="del">
        <pc:chgData name="Alfred Asterjadhi" userId="39de57b9-85c0-4fd1-aaac-8ca2b6560ad0" providerId="ADAL" clId="{5489B1F0-F31B-47C4-A5CE-33871CFFEA4B}" dt="2024-12-19T19:55:55.730" v="47" actId="47"/>
        <pc:sldMkLst>
          <pc:docMk/>
          <pc:sldMk cId="3691778856" sldId="1194"/>
        </pc:sldMkLst>
      </pc:sldChg>
      <pc:sldChg chg="del">
        <pc:chgData name="Alfred Asterjadhi" userId="39de57b9-85c0-4fd1-aaac-8ca2b6560ad0" providerId="ADAL" clId="{5489B1F0-F31B-47C4-A5CE-33871CFFEA4B}" dt="2024-12-19T19:55:55.730" v="47" actId="47"/>
        <pc:sldMkLst>
          <pc:docMk/>
          <pc:sldMk cId="3315247644" sldId="1195"/>
        </pc:sldMkLst>
      </pc:sldChg>
      <pc:sldChg chg="del">
        <pc:chgData name="Alfred Asterjadhi" userId="39de57b9-85c0-4fd1-aaac-8ca2b6560ad0" providerId="ADAL" clId="{5489B1F0-F31B-47C4-A5CE-33871CFFEA4B}" dt="2024-12-19T19:55:55.730" v="47" actId="47"/>
        <pc:sldMkLst>
          <pc:docMk/>
          <pc:sldMk cId="413459495" sldId="1196"/>
        </pc:sldMkLst>
      </pc:sldChg>
      <pc:sldChg chg="del">
        <pc:chgData name="Alfred Asterjadhi" userId="39de57b9-85c0-4fd1-aaac-8ca2b6560ad0" providerId="ADAL" clId="{5489B1F0-F31B-47C4-A5CE-33871CFFEA4B}" dt="2024-12-19T19:55:55.730" v="47" actId="47"/>
        <pc:sldMkLst>
          <pc:docMk/>
          <pc:sldMk cId="71556647" sldId="1197"/>
        </pc:sldMkLst>
      </pc:sldChg>
      <pc:sldChg chg="del">
        <pc:chgData name="Alfred Asterjadhi" userId="39de57b9-85c0-4fd1-aaac-8ca2b6560ad0" providerId="ADAL" clId="{5489B1F0-F31B-47C4-A5CE-33871CFFEA4B}" dt="2024-12-19T19:55:55.730" v="47" actId="47"/>
        <pc:sldMkLst>
          <pc:docMk/>
          <pc:sldMk cId="3863714150" sldId="1198"/>
        </pc:sldMkLst>
      </pc:sldChg>
      <pc:sldChg chg="del">
        <pc:chgData name="Alfred Asterjadhi" userId="39de57b9-85c0-4fd1-aaac-8ca2b6560ad0" providerId="ADAL" clId="{5489B1F0-F31B-47C4-A5CE-33871CFFEA4B}" dt="2024-12-19T19:55:55.730" v="47" actId="47"/>
        <pc:sldMkLst>
          <pc:docMk/>
          <pc:sldMk cId="1345570362" sldId="1199"/>
        </pc:sldMkLst>
      </pc:sldChg>
      <pc:sldChg chg="del">
        <pc:chgData name="Alfred Asterjadhi" userId="39de57b9-85c0-4fd1-aaac-8ca2b6560ad0" providerId="ADAL" clId="{5489B1F0-F31B-47C4-A5CE-33871CFFEA4B}" dt="2024-12-19T19:55:55.730" v="47" actId="47"/>
        <pc:sldMkLst>
          <pc:docMk/>
          <pc:sldMk cId="353444053" sldId="1200"/>
        </pc:sldMkLst>
      </pc:sldChg>
      <pc:sldChg chg="del">
        <pc:chgData name="Alfred Asterjadhi" userId="39de57b9-85c0-4fd1-aaac-8ca2b6560ad0" providerId="ADAL" clId="{5489B1F0-F31B-47C4-A5CE-33871CFFEA4B}" dt="2024-12-19T19:55:55.730" v="47" actId="47"/>
        <pc:sldMkLst>
          <pc:docMk/>
          <pc:sldMk cId="3993041356" sldId="1201"/>
        </pc:sldMkLst>
      </pc:sldChg>
      <pc:sldChg chg="del">
        <pc:chgData name="Alfred Asterjadhi" userId="39de57b9-85c0-4fd1-aaac-8ca2b6560ad0" providerId="ADAL" clId="{5489B1F0-F31B-47C4-A5CE-33871CFFEA4B}" dt="2024-12-19T19:55:55.730" v="47" actId="47"/>
        <pc:sldMkLst>
          <pc:docMk/>
          <pc:sldMk cId="2668649235" sldId="1202"/>
        </pc:sldMkLst>
      </pc:sldChg>
      <pc:sldChg chg="del">
        <pc:chgData name="Alfred Asterjadhi" userId="39de57b9-85c0-4fd1-aaac-8ca2b6560ad0" providerId="ADAL" clId="{5489B1F0-F31B-47C4-A5CE-33871CFFEA4B}" dt="2024-12-19T19:55:55.730" v="47" actId="47"/>
        <pc:sldMkLst>
          <pc:docMk/>
          <pc:sldMk cId="1660404185" sldId="1203"/>
        </pc:sldMkLst>
      </pc:sldChg>
      <pc:sldChg chg="del">
        <pc:chgData name="Alfred Asterjadhi" userId="39de57b9-85c0-4fd1-aaac-8ca2b6560ad0" providerId="ADAL" clId="{5489B1F0-F31B-47C4-A5CE-33871CFFEA4B}" dt="2024-12-19T19:55:55.730" v="47" actId="47"/>
        <pc:sldMkLst>
          <pc:docMk/>
          <pc:sldMk cId="2480711511" sldId="1204"/>
        </pc:sldMkLst>
      </pc:sldChg>
      <pc:sldChg chg="del">
        <pc:chgData name="Alfred Asterjadhi" userId="39de57b9-85c0-4fd1-aaac-8ca2b6560ad0" providerId="ADAL" clId="{5489B1F0-F31B-47C4-A5CE-33871CFFEA4B}" dt="2024-12-19T19:55:55.730" v="47" actId="47"/>
        <pc:sldMkLst>
          <pc:docMk/>
          <pc:sldMk cId="137461052" sldId="1205"/>
        </pc:sldMkLst>
      </pc:sldChg>
      <pc:sldChg chg="del">
        <pc:chgData name="Alfred Asterjadhi" userId="39de57b9-85c0-4fd1-aaac-8ca2b6560ad0" providerId="ADAL" clId="{5489B1F0-F31B-47C4-A5CE-33871CFFEA4B}" dt="2024-12-19T19:55:55.730" v="47" actId="47"/>
        <pc:sldMkLst>
          <pc:docMk/>
          <pc:sldMk cId="1501926846" sldId="1206"/>
        </pc:sldMkLst>
      </pc:sldChg>
      <pc:sldChg chg="del">
        <pc:chgData name="Alfred Asterjadhi" userId="39de57b9-85c0-4fd1-aaac-8ca2b6560ad0" providerId="ADAL" clId="{5489B1F0-F31B-47C4-A5CE-33871CFFEA4B}" dt="2024-12-19T19:55:55.730" v="47" actId="47"/>
        <pc:sldMkLst>
          <pc:docMk/>
          <pc:sldMk cId="266275922" sldId="1207"/>
        </pc:sldMkLst>
      </pc:sldChg>
      <pc:sldChg chg="del">
        <pc:chgData name="Alfred Asterjadhi" userId="39de57b9-85c0-4fd1-aaac-8ca2b6560ad0" providerId="ADAL" clId="{5489B1F0-F31B-47C4-A5CE-33871CFFEA4B}" dt="2024-12-19T19:55:55.730" v="47" actId="47"/>
        <pc:sldMkLst>
          <pc:docMk/>
          <pc:sldMk cId="117169806" sldId="1208"/>
        </pc:sldMkLst>
      </pc:sldChg>
      <pc:sldChg chg="del">
        <pc:chgData name="Alfred Asterjadhi" userId="39de57b9-85c0-4fd1-aaac-8ca2b6560ad0" providerId="ADAL" clId="{5489B1F0-F31B-47C4-A5CE-33871CFFEA4B}" dt="2024-12-19T19:55:55.730" v="47" actId="47"/>
        <pc:sldMkLst>
          <pc:docMk/>
          <pc:sldMk cId="1488262262" sldId="1209"/>
        </pc:sldMkLst>
      </pc:sldChg>
      <pc:sldChg chg="del">
        <pc:chgData name="Alfred Asterjadhi" userId="39de57b9-85c0-4fd1-aaac-8ca2b6560ad0" providerId="ADAL" clId="{5489B1F0-F31B-47C4-A5CE-33871CFFEA4B}" dt="2024-12-19T19:55:55.730" v="47" actId="47"/>
        <pc:sldMkLst>
          <pc:docMk/>
          <pc:sldMk cId="4149314941" sldId="1210"/>
        </pc:sldMkLst>
      </pc:sldChg>
      <pc:sldChg chg="del">
        <pc:chgData name="Alfred Asterjadhi" userId="39de57b9-85c0-4fd1-aaac-8ca2b6560ad0" providerId="ADAL" clId="{5489B1F0-F31B-47C4-A5CE-33871CFFEA4B}" dt="2024-12-19T19:55:55.730" v="47" actId="47"/>
        <pc:sldMkLst>
          <pc:docMk/>
          <pc:sldMk cId="1327713674" sldId="1211"/>
        </pc:sldMkLst>
      </pc:sldChg>
      <pc:sldChg chg="del">
        <pc:chgData name="Alfred Asterjadhi" userId="39de57b9-85c0-4fd1-aaac-8ca2b6560ad0" providerId="ADAL" clId="{5489B1F0-F31B-47C4-A5CE-33871CFFEA4B}" dt="2024-12-19T19:55:55.730" v="47" actId="47"/>
        <pc:sldMkLst>
          <pc:docMk/>
          <pc:sldMk cId="1029637104" sldId="1212"/>
        </pc:sldMkLst>
      </pc:sldChg>
      <pc:sldChg chg="del">
        <pc:chgData name="Alfred Asterjadhi" userId="39de57b9-85c0-4fd1-aaac-8ca2b6560ad0" providerId="ADAL" clId="{5489B1F0-F31B-47C4-A5CE-33871CFFEA4B}" dt="2024-12-19T19:55:55.730" v="47" actId="47"/>
        <pc:sldMkLst>
          <pc:docMk/>
          <pc:sldMk cId="403437819" sldId="1213"/>
        </pc:sldMkLst>
      </pc:sldChg>
      <pc:sldChg chg="del">
        <pc:chgData name="Alfred Asterjadhi" userId="39de57b9-85c0-4fd1-aaac-8ca2b6560ad0" providerId="ADAL" clId="{5489B1F0-F31B-47C4-A5CE-33871CFFEA4B}" dt="2024-12-19T19:55:55.730" v="47" actId="47"/>
        <pc:sldMkLst>
          <pc:docMk/>
          <pc:sldMk cId="398685428" sldId="1214"/>
        </pc:sldMkLst>
      </pc:sldChg>
      <pc:sldChg chg="del">
        <pc:chgData name="Alfred Asterjadhi" userId="39de57b9-85c0-4fd1-aaac-8ca2b6560ad0" providerId="ADAL" clId="{5489B1F0-F31B-47C4-A5CE-33871CFFEA4B}" dt="2024-12-19T19:55:55.730" v="47" actId="47"/>
        <pc:sldMkLst>
          <pc:docMk/>
          <pc:sldMk cId="505074179" sldId="1215"/>
        </pc:sldMkLst>
      </pc:sldChg>
      <pc:sldChg chg="del">
        <pc:chgData name="Alfred Asterjadhi" userId="39de57b9-85c0-4fd1-aaac-8ca2b6560ad0" providerId="ADAL" clId="{5489B1F0-F31B-47C4-A5CE-33871CFFEA4B}" dt="2024-12-19T19:55:55.730" v="47" actId="47"/>
        <pc:sldMkLst>
          <pc:docMk/>
          <pc:sldMk cId="325585519" sldId="1216"/>
        </pc:sldMkLst>
      </pc:sldChg>
      <pc:sldChg chg="del">
        <pc:chgData name="Alfred Asterjadhi" userId="39de57b9-85c0-4fd1-aaac-8ca2b6560ad0" providerId="ADAL" clId="{5489B1F0-F31B-47C4-A5CE-33871CFFEA4B}" dt="2024-12-19T19:55:55.730" v="47" actId="47"/>
        <pc:sldMkLst>
          <pc:docMk/>
          <pc:sldMk cId="2214454531" sldId="1217"/>
        </pc:sldMkLst>
      </pc:sldChg>
      <pc:sldChg chg="del">
        <pc:chgData name="Alfred Asterjadhi" userId="39de57b9-85c0-4fd1-aaac-8ca2b6560ad0" providerId="ADAL" clId="{5489B1F0-F31B-47C4-A5CE-33871CFFEA4B}" dt="2024-12-19T19:55:55.730" v="47" actId="47"/>
        <pc:sldMkLst>
          <pc:docMk/>
          <pc:sldMk cId="2746704080" sldId="1218"/>
        </pc:sldMkLst>
      </pc:sldChg>
      <pc:sldChg chg="del">
        <pc:chgData name="Alfred Asterjadhi" userId="39de57b9-85c0-4fd1-aaac-8ca2b6560ad0" providerId="ADAL" clId="{5489B1F0-F31B-47C4-A5CE-33871CFFEA4B}" dt="2024-12-19T19:55:55.730" v="47" actId="47"/>
        <pc:sldMkLst>
          <pc:docMk/>
          <pc:sldMk cId="3518274844" sldId="1219"/>
        </pc:sldMkLst>
      </pc:sldChg>
      <pc:sldChg chg="del">
        <pc:chgData name="Alfred Asterjadhi" userId="39de57b9-85c0-4fd1-aaac-8ca2b6560ad0" providerId="ADAL" clId="{5489B1F0-F31B-47C4-A5CE-33871CFFEA4B}" dt="2024-12-19T19:55:55.730" v="47" actId="47"/>
        <pc:sldMkLst>
          <pc:docMk/>
          <pc:sldMk cId="2539129622" sldId="1220"/>
        </pc:sldMkLst>
      </pc:sldChg>
      <pc:sldChg chg="del">
        <pc:chgData name="Alfred Asterjadhi" userId="39de57b9-85c0-4fd1-aaac-8ca2b6560ad0" providerId="ADAL" clId="{5489B1F0-F31B-47C4-A5CE-33871CFFEA4B}" dt="2024-12-19T19:55:55.730" v="47" actId="47"/>
        <pc:sldMkLst>
          <pc:docMk/>
          <pc:sldMk cId="2963226365" sldId="1221"/>
        </pc:sldMkLst>
      </pc:sldChg>
      <pc:sldChg chg="del">
        <pc:chgData name="Alfred Asterjadhi" userId="39de57b9-85c0-4fd1-aaac-8ca2b6560ad0" providerId="ADAL" clId="{5489B1F0-F31B-47C4-A5CE-33871CFFEA4B}" dt="2024-12-19T19:55:55.730" v="47" actId="47"/>
        <pc:sldMkLst>
          <pc:docMk/>
          <pc:sldMk cId="2450792732" sldId="1222"/>
        </pc:sldMkLst>
      </pc:sldChg>
      <pc:sldChg chg="del">
        <pc:chgData name="Alfred Asterjadhi" userId="39de57b9-85c0-4fd1-aaac-8ca2b6560ad0" providerId="ADAL" clId="{5489B1F0-F31B-47C4-A5CE-33871CFFEA4B}" dt="2024-12-19T19:55:55.730" v="47" actId="47"/>
        <pc:sldMkLst>
          <pc:docMk/>
          <pc:sldMk cId="3997114811" sldId="1223"/>
        </pc:sldMkLst>
      </pc:sldChg>
      <pc:sldChg chg="del">
        <pc:chgData name="Alfred Asterjadhi" userId="39de57b9-85c0-4fd1-aaac-8ca2b6560ad0" providerId="ADAL" clId="{5489B1F0-F31B-47C4-A5CE-33871CFFEA4B}" dt="2024-12-19T19:55:55.730" v="47" actId="47"/>
        <pc:sldMkLst>
          <pc:docMk/>
          <pc:sldMk cId="1980251652" sldId="1224"/>
        </pc:sldMkLst>
      </pc:sldChg>
      <pc:sldChg chg="del">
        <pc:chgData name="Alfred Asterjadhi" userId="39de57b9-85c0-4fd1-aaac-8ca2b6560ad0" providerId="ADAL" clId="{5489B1F0-F31B-47C4-A5CE-33871CFFEA4B}" dt="2024-12-19T19:55:55.730" v="47" actId="47"/>
        <pc:sldMkLst>
          <pc:docMk/>
          <pc:sldMk cId="2747154569" sldId="1226"/>
        </pc:sldMkLst>
      </pc:sldChg>
      <pc:sldChg chg="del">
        <pc:chgData name="Alfred Asterjadhi" userId="39de57b9-85c0-4fd1-aaac-8ca2b6560ad0" providerId="ADAL" clId="{5489B1F0-F31B-47C4-A5CE-33871CFFEA4B}" dt="2024-12-19T19:55:55.730" v="47" actId="47"/>
        <pc:sldMkLst>
          <pc:docMk/>
          <pc:sldMk cId="1105064945" sldId="1227"/>
        </pc:sldMkLst>
      </pc:sldChg>
      <pc:sldChg chg="del">
        <pc:chgData name="Alfred Asterjadhi" userId="39de57b9-85c0-4fd1-aaac-8ca2b6560ad0" providerId="ADAL" clId="{5489B1F0-F31B-47C4-A5CE-33871CFFEA4B}" dt="2024-12-19T19:55:55.730" v="47" actId="47"/>
        <pc:sldMkLst>
          <pc:docMk/>
          <pc:sldMk cId="2739895088" sldId="1229"/>
        </pc:sldMkLst>
      </pc:sldChg>
      <pc:sldChg chg="del">
        <pc:chgData name="Alfred Asterjadhi" userId="39de57b9-85c0-4fd1-aaac-8ca2b6560ad0" providerId="ADAL" clId="{5489B1F0-F31B-47C4-A5CE-33871CFFEA4B}" dt="2024-12-19T19:55:55.730" v="47" actId="47"/>
        <pc:sldMkLst>
          <pc:docMk/>
          <pc:sldMk cId="2836229211" sldId="1230"/>
        </pc:sldMkLst>
      </pc:sldChg>
      <pc:sldChg chg="del">
        <pc:chgData name="Alfred Asterjadhi" userId="39de57b9-85c0-4fd1-aaac-8ca2b6560ad0" providerId="ADAL" clId="{5489B1F0-F31B-47C4-A5CE-33871CFFEA4B}" dt="2024-12-19T19:55:55.730" v="47" actId="47"/>
        <pc:sldMkLst>
          <pc:docMk/>
          <pc:sldMk cId="1174353687" sldId="1231"/>
        </pc:sldMkLst>
      </pc:sldChg>
      <pc:sldChg chg="del">
        <pc:chgData name="Alfred Asterjadhi" userId="39de57b9-85c0-4fd1-aaac-8ca2b6560ad0" providerId="ADAL" clId="{5489B1F0-F31B-47C4-A5CE-33871CFFEA4B}" dt="2024-12-19T19:55:55.730" v="47" actId="47"/>
        <pc:sldMkLst>
          <pc:docMk/>
          <pc:sldMk cId="1887227016" sldId="1233"/>
        </pc:sldMkLst>
      </pc:sldChg>
      <pc:sldChg chg="del">
        <pc:chgData name="Alfred Asterjadhi" userId="39de57b9-85c0-4fd1-aaac-8ca2b6560ad0" providerId="ADAL" clId="{5489B1F0-F31B-47C4-A5CE-33871CFFEA4B}" dt="2024-12-19T19:55:55.730" v="47" actId="47"/>
        <pc:sldMkLst>
          <pc:docMk/>
          <pc:sldMk cId="2173933061" sldId="1243"/>
        </pc:sldMkLst>
      </pc:sldChg>
      <pc:sldChg chg="del">
        <pc:chgData name="Alfred Asterjadhi" userId="39de57b9-85c0-4fd1-aaac-8ca2b6560ad0" providerId="ADAL" clId="{5489B1F0-F31B-47C4-A5CE-33871CFFEA4B}" dt="2024-12-19T19:55:55.730" v="47" actId="47"/>
        <pc:sldMkLst>
          <pc:docMk/>
          <pc:sldMk cId="2354451540" sldId="1244"/>
        </pc:sldMkLst>
      </pc:sldChg>
      <pc:sldChg chg="del">
        <pc:chgData name="Alfred Asterjadhi" userId="39de57b9-85c0-4fd1-aaac-8ca2b6560ad0" providerId="ADAL" clId="{5489B1F0-F31B-47C4-A5CE-33871CFFEA4B}" dt="2024-12-19T19:55:55.730" v="47" actId="47"/>
        <pc:sldMkLst>
          <pc:docMk/>
          <pc:sldMk cId="1280878502" sldId="1245"/>
        </pc:sldMkLst>
      </pc:sldChg>
      <pc:sldChg chg="del">
        <pc:chgData name="Alfred Asterjadhi" userId="39de57b9-85c0-4fd1-aaac-8ca2b6560ad0" providerId="ADAL" clId="{5489B1F0-F31B-47C4-A5CE-33871CFFEA4B}" dt="2024-12-19T19:55:55.730" v="47" actId="47"/>
        <pc:sldMkLst>
          <pc:docMk/>
          <pc:sldMk cId="2320088344" sldId="1246"/>
        </pc:sldMkLst>
      </pc:sldChg>
      <pc:sldChg chg="del">
        <pc:chgData name="Alfred Asterjadhi" userId="39de57b9-85c0-4fd1-aaac-8ca2b6560ad0" providerId="ADAL" clId="{5489B1F0-F31B-47C4-A5CE-33871CFFEA4B}" dt="2024-12-19T19:55:55.730" v="47" actId="47"/>
        <pc:sldMkLst>
          <pc:docMk/>
          <pc:sldMk cId="1873474949" sldId="1247"/>
        </pc:sldMkLst>
      </pc:sldChg>
      <pc:sldChg chg="del">
        <pc:chgData name="Alfred Asterjadhi" userId="39de57b9-85c0-4fd1-aaac-8ca2b6560ad0" providerId="ADAL" clId="{5489B1F0-F31B-47C4-A5CE-33871CFFEA4B}" dt="2024-12-19T19:55:55.730" v="47" actId="47"/>
        <pc:sldMkLst>
          <pc:docMk/>
          <pc:sldMk cId="1640660474" sldId="1248"/>
        </pc:sldMkLst>
      </pc:sldChg>
      <pc:sldChg chg="del">
        <pc:chgData name="Alfred Asterjadhi" userId="39de57b9-85c0-4fd1-aaac-8ca2b6560ad0" providerId="ADAL" clId="{5489B1F0-F31B-47C4-A5CE-33871CFFEA4B}" dt="2024-12-19T19:55:55.730" v="47" actId="47"/>
        <pc:sldMkLst>
          <pc:docMk/>
          <pc:sldMk cId="4277975895" sldId="1249"/>
        </pc:sldMkLst>
      </pc:sldChg>
      <pc:sldChg chg="del">
        <pc:chgData name="Alfred Asterjadhi" userId="39de57b9-85c0-4fd1-aaac-8ca2b6560ad0" providerId="ADAL" clId="{5489B1F0-F31B-47C4-A5CE-33871CFFEA4B}" dt="2024-12-19T19:55:55.730" v="47" actId="47"/>
        <pc:sldMkLst>
          <pc:docMk/>
          <pc:sldMk cId="1393900348" sldId="1250"/>
        </pc:sldMkLst>
      </pc:sldChg>
      <pc:sldChg chg="del">
        <pc:chgData name="Alfred Asterjadhi" userId="39de57b9-85c0-4fd1-aaac-8ca2b6560ad0" providerId="ADAL" clId="{5489B1F0-F31B-47C4-A5CE-33871CFFEA4B}" dt="2024-12-19T19:55:55.730" v="47" actId="47"/>
        <pc:sldMkLst>
          <pc:docMk/>
          <pc:sldMk cId="2315108326" sldId="1251"/>
        </pc:sldMkLst>
      </pc:sldChg>
      <pc:sldChg chg="del">
        <pc:chgData name="Alfred Asterjadhi" userId="39de57b9-85c0-4fd1-aaac-8ca2b6560ad0" providerId="ADAL" clId="{5489B1F0-F31B-47C4-A5CE-33871CFFEA4B}" dt="2024-12-19T19:55:55.730" v="47" actId="47"/>
        <pc:sldMkLst>
          <pc:docMk/>
          <pc:sldMk cId="244619102" sldId="1253"/>
        </pc:sldMkLst>
      </pc:sldChg>
      <pc:sldChg chg="del">
        <pc:chgData name="Alfred Asterjadhi" userId="39de57b9-85c0-4fd1-aaac-8ca2b6560ad0" providerId="ADAL" clId="{5489B1F0-F31B-47C4-A5CE-33871CFFEA4B}" dt="2024-12-19T19:55:55.730" v="47" actId="47"/>
        <pc:sldMkLst>
          <pc:docMk/>
          <pc:sldMk cId="4035613246" sldId="1254"/>
        </pc:sldMkLst>
      </pc:sldChg>
      <pc:sldChg chg="del">
        <pc:chgData name="Alfred Asterjadhi" userId="39de57b9-85c0-4fd1-aaac-8ca2b6560ad0" providerId="ADAL" clId="{5489B1F0-F31B-47C4-A5CE-33871CFFEA4B}" dt="2024-12-19T19:55:55.730" v="47" actId="47"/>
        <pc:sldMkLst>
          <pc:docMk/>
          <pc:sldMk cId="3460586331" sldId="1259"/>
        </pc:sldMkLst>
      </pc:sldChg>
      <pc:sldChg chg="del">
        <pc:chgData name="Alfred Asterjadhi" userId="39de57b9-85c0-4fd1-aaac-8ca2b6560ad0" providerId="ADAL" clId="{5489B1F0-F31B-47C4-A5CE-33871CFFEA4B}" dt="2024-12-19T19:55:55.730" v="47" actId="47"/>
        <pc:sldMkLst>
          <pc:docMk/>
          <pc:sldMk cId="3871559304" sldId="1260"/>
        </pc:sldMkLst>
      </pc:sldChg>
      <pc:sldChg chg="del">
        <pc:chgData name="Alfred Asterjadhi" userId="39de57b9-85c0-4fd1-aaac-8ca2b6560ad0" providerId="ADAL" clId="{5489B1F0-F31B-47C4-A5CE-33871CFFEA4B}" dt="2024-12-19T19:55:55.730" v="47" actId="47"/>
        <pc:sldMkLst>
          <pc:docMk/>
          <pc:sldMk cId="270960270" sldId="1261"/>
        </pc:sldMkLst>
      </pc:sldChg>
      <pc:sldChg chg="del">
        <pc:chgData name="Alfred Asterjadhi" userId="39de57b9-85c0-4fd1-aaac-8ca2b6560ad0" providerId="ADAL" clId="{5489B1F0-F31B-47C4-A5CE-33871CFFEA4B}" dt="2024-12-19T19:55:55.730" v="47" actId="47"/>
        <pc:sldMkLst>
          <pc:docMk/>
          <pc:sldMk cId="4030972562" sldId="1262"/>
        </pc:sldMkLst>
      </pc:sldChg>
      <pc:sldChg chg="del">
        <pc:chgData name="Alfred Asterjadhi" userId="39de57b9-85c0-4fd1-aaac-8ca2b6560ad0" providerId="ADAL" clId="{5489B1F0-F31B-47C4-A5CE-33871CFFEA4B}" dt="2024-12-19T19:55:55.730" v="47" actId="47"/>
        <pc:sldMkLst>
          <pc:docMk/>
          <pc:sldMk cId="770356062" sldId="1264"/>
        </pc:sldMkLst>
      </pc:sldChg>
      <pc:sldChg chg="del">
        <pc:chgData name="Alfred Asterjadhi" userId="39de57b9-85c0-4fd1-aaac-8ca2b6560ad0" providerId="ADAL" clId="{5489B1F0-F31B-47C4-A5CE-33871CFFEA4B}" dt="2024-12-19T19:55:55.730" v="47" actId="47"/>
        <pc:sldMkLst>
          <pc:docMk/>
          <pc:sldMk cId="4283544389" sldId="1265"/>
        </pc:sldMkLst>
      </pc:sldChg>
      <pc:sldChg chg="del">
        <pc:chgData name="Alfred Asterjadhi" userId="39de57b9-85c0-4fd1-aaac-8ca2b6560ad0" providerId="ADAL" clId="{5489B1F0-F31B-47C4-A5CE-33871CFFEA4B}" dt="2024-12-19T19:55:55.730" v="47" actId="47"/>
        <pc:sldMkLst>
          <pc:docMk/>
          <pc:sldMk cId="1089734000" sldId="1267"/>
        </pc:sldMkLst>
      </pc:sldChg>
      <pc:sldChg chg="del">
        <pc:chgData name="Alfred Asterjadhi" userId="39de57b9-85c0-4fd1-aaac-8ca2b6560ad0" providerId="ADAL" clId="{5489B1F0-F31B-47C4-A5CE-33871CFFEA4B}" dt="2024-12-19T19:55:55.730" v="47" actId="47"/>
        <pc:sldMkLst>
          <pc:docMk/>
          <pc:sldMk cId="2564087480" sldId="1268"/>
        </pc:sldMkLst>
      </pc:sldChg>
      <pc:sldChg chg="del">
        <pc:chgData name="Alfred Asterjadhi" userId="39de57b9-85c0-4fd1-aaac-8ca2b6560ad0" providerId="ADAL" clId="{5489B1F0-F31B-47C4-A5CE-33871CFFEA4B}" dt="2024-12-19T19:55:55.730" v="47" actId="47"/>
        <pc:sldMkLst>
          <pc:docMk/>
          <pc:sldMk cId="1914597510" sldId="1269"/>
        </pc:sldMkLst>
      </pc:sldChg>
      <pc:sldChg chg="del">
        <pc:chgData name="Alfred Asterjadhi" userId="39de57b9-85c0-4fd1-aaac-8ca2b6560ad0" providerId="ADAL" clId="{5489B1F0-F31B-47C4-A5CE-33871CFFEA4B}" dt="2024-12-19T19:55:55.730" v="47" actId="47"/>
        <pc:sldMkLst>
          <pc:docMk/>
          <pc:sldMk cId="1351964601" sldId="1270"/>
        </pc:sldMkLst>
      </pc:sldChg>
      <pc:sldChg chg="del">
        <pc:chgData name="Alfred Asterjadhi" userId="39de57b9-85c0-4fd1-aaac-8ca2b6560ad0" providerId="ADAL" clId="{5489B1F0-F31B-47C4-A5CE-33871CFFEA4B}" dt="2024-12-19T19:55:55.730" v="47" actId="47"/>
        <pc:sldMkLst>
          <pc:docMk/>
          <pc:sldMk cId="464196517" sldId="1271"/>
        </pc:sldMkLst>
      </pc:sldChg>
      <pc:sldChg chg="del">
        <pc:chgData name="Alfred Asterjadhi" userId="39de57b9-85c0-4fd1-aaac-8ca2b6560ad0" providerId="ADAL" clId="{5489B1F0-F31B-47C4-A5CE-33871CFFEA4B}" dt="2024-12-19T19:55:55.730" v="47" actId="47"/>
        <pc:sldMkLst>
          <pc:docMk/>
          <pc:sldMk cId="3527845409" sldId="1272"/>
        </pc:sldMkLst>
      </pc:sldChg>
      <pc:sldChg chg="del">
        <pc:chgData name="Alfred Asterjadhi" userId="39de57b9-85c0-4fd1-aaac-8ca2b6560ad0" providerId="ADAL" clId="{5489B1F0-F31B-47C4-A5CE-33871CFFEA4B}" dt="2024-12-19T19:55:55.730" v="47" actId="47"/>
        <pc:sldMkLst>
          <pc:docMk/>
          <pc:sldMk cId="3122364615" sldId="1273"/>
        </pc:sldMkLst>
      </pc:sldChg>
      <pc:sldChg chg="del">
        <pc:chgData name="Alfred Asterjadhi" userId="39de57b9-85c0-4fd1-aaac-8ca2b6560ad0" providerId="ADAL" clId="{5489B1F0-F31B-47C4-A5CE-33871CFFEA4B}" dt="2024-12-19T19:55:55.730" v="47" actId="47"/>
        <pc:sldMkLst>
          <pc:docMk/>
          <pc:sldMk cId="2302676929" sldId="1274"/>
        </pc:sldMkLst>
      </pc:sldChg>
      <pc:sldChg chg="del">
        <pc:chgData name="Alfred Asterjadhi" userId="39de57b9-85c0-4fd1-aaac-8ca2b6560ad0" providerId="ADAL" clId="{5489B1F0-F31B-47C4-A5CE-33871CFFEA4B}" dt="2024-12-19T19:56:53.644" v="55" actId="47"/>
        <pc:sldMkLst>
          <pc:docMk/>
          <pc:sldMk cId="519142990" sldId="1275"/>
        </pc:sldMkLst>
      </pc:sldChg>
      <pc:sldChg chg="del">
        <pc:chgData name="Alfred Asterjadhi" userId="39de57b9-85c0-4fd1-aaac-8ca2b6560ad0" providerId="ADAL" clId="{5489B1F0-F31B-47C4-A5CE-33871CFFEA4B}" dt="2024-12-19T19:55:55.730" v="47" actId="47"/>
        <pc:sldMkLst>
          <pc:docMk/>
          <pc:sldMk cId="1105606473" sldId="1278"/>
        </pc:sldMkLst>
      </pc:sldChg>
      <pc:sldChg chg="del ord">
        <pc:chgData name="Alfred Asterjadhi" userId="39de57b9-85c0-4fd1-aaac-8ca2b6560ad0" providerId="ADAL" clId="{5489B1F0-F31B-47C4-A5CE-33871CFFEA4B}" dt="2024-12-19T20:02:16.672" v="151" actId="47"/>
        <pc:sldMkLst>
          <pc:docMk/>
          <pc:sldMk cId="401129413" sldId="1285"/>
        </pc:sldMkLst>
      </pc:sldChg>
      <pc:sldChg chg="del ord">
        <pc:chgData name="Alfred Asterjadhi" userId="39de57b9-85c0-4fd1-aaac-8ca2b6560ad0" providerId="ADAL" clId="{5489B1F0-F31B-47C4-A5CE-33871CFFEA4B}" dt="2024-12-19T20:00:39.277" v="125" actId="47"/>
        <pc:sldMkLst>
          <pc:docMk/>
          <pc:sldMk cId="879183394" sldId="1286"/>
        </pc:sldMkLst>
      </pc:sldChg>
      <pc:sldChg chg="del">
        <pc:chgData name="Alfred Asterjadhi" userId="39de57b9-85c0-4fd1-aaac-8ca2b6560ad0" providerId="ADAL" clId="{5489B1F0-F31B-47C4-A5CE-33871CFFEA4B}" dt="2024-12-19T19:58:01.349" v="106" actId="47"/>
        <pc:sldMkLst>
          <pc:docMk/>
          <pc:sldMk cId="3559166431" sldId="1288"/>
        </pc:sldMkLst>
      </pc:sldChg>
      <pc:sldChg chg="addSp delSp modSp new mod ord modClrScheme chgLayout">
        <pc:chgData name="Alfred Asterjadhi" userId="39de57b9-85c0-4fd1-aaac-8ca2b6560ad0" providerId="ADAL" clId="{5489B1F0-F31B-47C4-A5CE-33871CFFEA4B}" dt="2025-01-13T21:40:22.293" v="815"/>
        <pc:sldMkLst>
          <pc:docMk/>
          <pc:sldMk cId="2288759954" sldId="1289"/>
        </pc:sldMkLst>
        <pc:spChg chg="del mod ord">
          <ac:chgData name="Alfred Asterjadhi" userId="39de57b9-85c0-4fd1-aaac-8ca2b6560ad0" providerId="ADAL" clId="{5489B1F0-F31B-47C4-A5CE-33871CFFEA4B}" dt="2024-12-19T19:56:30.880" v="49" actId="700"/>
          <ac:spMkLst>
            <pc:docMk/>
            <pc:sldMk cId="2288759954" sldId="1289"/>
            <ac:spMk id="2" creationId="{642960E1-BFF6-91F0-C253-775B2881895A}"/>
          </ac:spMkLst>
        </pc:spChg>
        <pc:spChg chg="del mod ord">
          <ac:chgData name="Alfred Asterjadhi" userId="39de57b9-85c0-4fd1-aaac-8ca2b6560ad0" providerId="ADAL" clId="{5489B1F0-F31B-47C4-A5CE-33871CFFEA4B}" dt="2024-12-19T19:56:30.880" v="49" actId="700"/>
          <ac:spMkLst>
            <pc:docMk/>
            <pc:sldMk cId="2288759954" sldId="1289"/>
            <ac:spMk id="3" creationId="{2E32E975-E381-9945-CB76-F540370D2C7C}"/>
          </ac:spMkLst>
        </pc:spChg>
        <pc:spChg chg="mod ord">
          <ac:chgData name="Alfred Asterjadhi" userId="39de57b9-85c0-4fd1-aaac-8ca2b6560ad0" providerId="ADAL" clId="{5489B1F0-F31B-47C4-A5CE-33871CFFEA4B}" dt="2024-12-19T19:56:45.786" v="54" actId="6264"/>
          <ac:spMkLst>
            <pc:docMk/>
            <pc:sldMk cId="2288759954" sldId="1289"/>
            <ac:spMk id="4" creationId="{59DDADA5-6AF0-FC6B-186D-591CC7669650}"/>
          </ac:spMkLst>
        </pc:spChg>
        <pc:spChg chg="mod ord">
          <ac:chgData name="Alfred Asterjadhi" userId="39de57b9-85c0-4fd1-aaac-8ca2b6560ad0" providerId="ADAL" clId="{5489B1F0-F31B-47C4-A5CE-33871CFFEA4B}" dt="2024-12-19T19:56:45.786" v="54" actId="6264"/>
          <ac:spMkLst>
            <pc:docMk/>
            <pc:sldMk cId="2288759954" sldId="1289"/>
            <ac:spMk id="5" creationId="{499A1BB9-626B-25C2-BE50-CD59011164F1}"/>
          </ac:spMkLst>
        </pc:spChg>
        <pc:spChg chg="mod ord">
          <ac:chgData name="Alfred Asterjadhi" userId="39de57b9-85c0-4fd1-aaac-8ca2b6560ad0" providerId="ADAL" clId="{5489B1F0-F31B-47C4-A5CE-33871CFFEA4B}" dt="2024-12-19T19:56:45.786" v="54" actId="6264"/>
          <ac:spMkLst>
            <pc:docMk/>
            <pc:sldMk cId="2288759954" sldId="1289"/>
            <ac:spMk id="6" creationId="{EB8F8673-1E39-CB38-BBE0-59BA14666500}"/>
          </ac:spMkLst>
        </pc:spChg>
        <pc:spChg chg="add del mod ord">
          <ac:chgData name="Alfred Asterjadhi" userId="39de57b9-85c0-4fd1-aaac-8ca2b6560ad0" providerId="ADAL" clId="{5489B1F0-F31B-47C4-A5CE-33871CFFEA4B}" dt="2024-12-19T19:56:45.786" v="54" actId="6264"/>
          <ac:spMkLst>
            <pc:docMk/>
            <pc:sldMk cId="2288759954" sldId="1289"/>
            <ac:spMk id="7" creationId="{42F297D7-7F94-CF11-249B-8655C768FBC6}"/>
          </ac:spMkLst>
        </pc:spChg>
        <pc:spChg chg="add mod ord">
          <ac:chgData name="Alfred Asterjadhi" userId="39de57b9-85c0-4fd1-aaac-8ca2b6560ad0" providerId="ADAL" clId="{5489B1F0-F31B-47C4-A5CE-33871CFFEA4B}" dt="2024-12-19T20:02:12.810" v="150" actId="20577"/>
          <ac:spMkLst>
            <pc:docMk/>
            <pc:sldMk cId="2288759954" sldId="1289"/>
            <ac:spMk id="8" creationId="{A8B7D678-AC79-FF33-8544-08F08C886139}"/>
          </ac:spMkLst>
        </pc:spChg>
        <pc:spChg chg="add del mod">
          <ac:chgData name="Alfred Asterjadhi" userId="39de57b9-85c0-4fd1-aaac-8ca2b6560ad0" providerId="ADAL" clId="{5489B1F0-F31B-47C4-A5CE-33871CFFEA4B}" dt="2024-12-19T19:56:45.786" v="54" actId="6264"/>
          <ac:spMkLst>
            <pc:docMk/>
            <pc:sldMk cId="2288759954" sldId="1289"/>
            <ac:spMk id="9" creationId="{39ED0AE5-1DA8-B700-CEDD-B87032D62497}"/>
          </ac:spMkLst>
        </pc:spChg>
        <pc:spChg chg="add del mod">
          <ac:chgData name="Alfred Asterjadhi" userId="39de57b9-85c0-4fd1-aaac-8ca2b6560ad0" providerId="ADAL" clId="{5489B1F0-F31B-47C4-A5CE-33871CFFEA4B}" dt="2024-12-19T19:56:45.786" v="54" actId="6264"/>
          <ac:spMkLst>
            <pc:docMk/>
            <pc:sldMk cId="2288759954" sldId="1289"/>
            <ac:spMk id="10" creationId="{B4F888E0-3445-4829-57CD-DEA997E33763}"/>
          </ac:spMkLst>
        </pc:spChg>
        <pc:spChg chg="add del mod">
          <ac:chgData name="Alfred Asterjadhi" userId="39de57b9-85c0-4fd1-aaac-8ca2b6560ad0" providerId="ADAL" clId="{5489B1F0-F31B-47C4-A5CE-33871CFFEA4B}" dt="2024-12-19T19:56:45.786" v="54" actId="6264"/>
          <ac:spMkLst>
            <pc:docMk/>
            <pc:sldMk cId="2288759954" sldId="1289"/>
            <ac:spMk id="11" creationId="{734CAADD-FD30-FA66-3A62-5B694EBDA755}"/>
          </ac:spMkLst>
        </pc:spChg>
        <pc:spChg chg="add del mod">
          <ac:chgData name="Alfred Asterjadhi" userId="39de57b9-85c0-4fd1-aaac-8ca2b6560ad0" providerId="ADAL" clId="{5489B1F0-F31B-47C4-A5CE-33871CFFEA4B}" dt="2024-12-19T19:56:45.786" v="54" actId="6264"/>
          <ac:spMkLst>
            <pc:docMk/>
            <pc:sldMk cId="2288759954" sldId="1289"/>
            <ac:spMk id="12" creationId="{14EDBBB1-B7B3-A5E7-4752-824DAEFACAF9}"/>
          </ac:spMkLst>
        </pc:spChg>
        <pc:spChg chg="add mod ord">
          <ac:chgData name="Alfred Asterjadhi" userId="39de57b9-85c0-4fd1-aaac-8ca2b6560ad0" providerId="ADAL" clId="{5489B1F0-F31B-47C4-A5CE-33871CFFEA4B}" dt="2024-12-19T19:59:53.852" v="120" actId="207"/>
          <ac:spMkLst>
            <pc:docMk/>
            <pc:sldMk cId="2288759954" sldId="1289"/>
            <ac:spMk id="13" creationId="{6F3F1329-E1F3-6F1A-672F-43368778D576}"/>
          </ac:spMkLst>
        </pc:spChg>
      </pc:sldChg>
      <pc:sldChg chg="modSp add mod">
        <pc:chgData name="Alfred Asterjadhi" userId="39de57b9-85c0-4fd1-aaac-8ca2b6560ad0" providerId="ADAL" clId="{5489B1F0-F31B-47C4-A5CE-33871CFFEA4B}" dt="2025-01-14T13:47:35.547" v="1612" actId="20577"/>
        <pc:sldMkLst>
          <pc:docMk/>
          <pc:sldMk cId="2044502975" sldId="1290"/>
        </pc:sldMkLst>
        <pc:spChg chg="mod">
          <ac:chgData name="Alfred Asterjadhi" userId="39de57b9-85c0-4fd1-aaac-8ca2b6560ad0" providerId="ADAL" clId="{5489B1F0-F31B-47C4-A5CE-33871CFFEA4B}" dt="2025-01-14T13:47:35.547" v="1612" actId="20577"/>
          <ac:spMkLst>
            <pc:docMk/>
            <pc:sldMk cId="2044502975" sldId="1290"/>
            <ac:spMk id="8" creationId="{0F5782C2-501B-8E9D-715A-68DBDB2408E0}"/>
          </ac:spMkLst>
        </pc:spChg>
        <pc:spChg chg="mod">
          <ac:chgData name="Alfred Asterjadhi" userId="39de57b9-85c0-4fd1-aaac-8ca2b6560ad0" providerId="ADAL" clId="{5489B1F0-F31B-47C4-A5CE-33871CFFEA4B}" dt="2024-12-19T20:02:41.038" v="179" actId="20577"/>
          <ac:spMkLst>
            <pc:docMk/>
            <pc:sldMk cId="2044502975" sldId="1290"/>
            <ac:spMk id="13" creationId="{C25D95CA-A82A-DD6E-AD7E-6F4B7DF732F5}"/>
          </ac:spMkLst>
        </pc:spChg>
      </pc:sldChg>
      <pc:sldChg chg="modSp add mod">
        <pc:chgData name="Alfred Asterjadhi" userId="39de57b9-85c0-4fd1-aaac-8ca2b6560ad0" providerId="ADAL" clId="{5489B1F0-F31B-47C4-A5CE-33871CFFEA4B}" dt="2024-12-19T20:02:32.127" v="164" actId="20577"/>
        <pc:sldMkLst>
          <pc:docMk/>
          <pc:sldMk cId="2853620610" sldId="1291"/>
        </pc:sldMkLst>
        <pc:spChg chg="mod">
          <ac:chgData name="Alfred Asterjadhi" userId="39de57b9-85c0-4fd1-aaac-8ca2b6560ad0" providerId="ADAL" clId="{5489B1F0-F31B-47C4-A5CE-33871CFFEA4B}" dt="2024-12-19T20:02:32.127" v="164" actId="20577"/>
          <ac:spMkLst>
            <pc:docMk/>
            <pc:sldMk cId="2853620610" sldId="1291"/>
            <ac:spMk id="13" creationId="{4EDBC775-C4A1-4A94-51CF-19616D3D4C6D}"/>
          </ac:spMkLst>
        </pc:spChg>
      </pc:sldChg>
      <pc:sldChg chg="modSp add mod ord">
        <pc:chgData name="Alfred Asterjadhi" userId="39de57b9-85c0-4fd1-aaac-8ca2b6560ad0" providerId="ADAL" clId="{5489B1F0-F31B-47C4-A5CE-33871CFFEA4B}" dt="2025-01-14T15:17:23.855" v="2265" actId="403"/>
        <pc:sldMkLst>
          <pc:docMk/>
          <pc:sldMk cId="3664147977" sldId="1292"/>
        </pc:sldMkLst>
        <pc:spChg chg="mod">
          <ac:chgData name="Alfred Asterjadhi" userId="39de57b9-85c0-4fd1-aaac-8ca2b6560ad0" providerId="ADAL" clId="{5489B1F0-F31B-47C4-A5CE-33871CFFEA4B}" dt="2025-01-14T15:17:23.855" v="2265" actId="403"/>
          <ac:spMkLst>
            <pc:docMk/>
            <pc:sldMk cId="3664147977" sldId="1292"/>
            <ac:spMk id="8" creationId="{9AA61CC9-35F0-FB5F-C891-2A86FD473665}"/>
          </ac:spMkLst>
        </pc:spChg>
        <pc:spChg chg="mod">
          <ac:chgData name="Alfred Asterjadhi" userId="39de57b9-85c0-4fd1-aaac-8ca2b6560ad0" providerId="ADAL" clId="{5489B1F0-F31B-47C4-A5CE-33871CFFEA4B}" dt="2024-12-19T20:00:26.031" v="124" actId="207"/>
          <ac:spMkLst>
            <pc:docMk/>
            <pc:sldMk cId="3664147977" sldId="1292"/>
            <ac:spMk id="13" creationId="{836754F9-EF8B-5D9A-1EE5-3DBC308EA2B4}"/>
          </ac:spMkLst>
        </pc:spChg>
      </pc:sldChg>
      <pc:sldChg chg="addSp delSp modSp new mod modClrScheme chgLayout">
        <pc:chgData name="Alfred Asterjadhi" userId="39de57b9-85c0-4fd1-aaac-8ca2b6560ad0" providerId="ADAL" clId="{5489B1F0-F31B-47C4-A5CE-33871CFFEA4B}" dt="2024-12-19T20:03:55.923" v="250" actId="700"/>
        <pc:sldMkLst>
          <pc:docMk/>
          <pc:sldMk cId="3158032439" sldId="1293"/>
        </pc:sldMkLst>
        <pc:spChg chg="del mod ord">
          <ac:chgData name="Alfred Asterjadhi" userId="39de57b9-85c0-4fd1-aaac-8ca2b6560ad0" providerId="ADAL" clId="{5489B1F0-F31B-47C4-A5CE-33871CFFEA4B}" dt="2024-12-19T20:03:26.975" v="202" actId="700"/>
          <ac:spMkLst>
            <pc:docMk/>
            <pc:sldMk cId="3158032439" sldId="1293"/>
            <ac:spMk id="2" creationId="{8BCE1627-1FE0-2F98-1EE4-2EF273E58F6B}"/>
          </ac:spMkLst>
        </pc:spChg>
        <pc:spChg chg="del mod ord">
          <ac:chgData name="Alfred Asterjadhi" userId="39de57b9-85c0-4fd1-aaac-8ca2b6560ad0" providerId="ADAL" clId="{5489B1F0-F31B-47C4-A5CE-33871CFFEA4B}" dt="2024-12-19T20:03:26.975" v="202" actId="700"/>
          <ac:spMkLst>
            <pc:docMk/>
            <pc:sldMk cId="3158032439" sldId="1293"/>
            <ac:spMk id="3" creationId="{B9AE13D9-9230-F07C-53A6-AC972C85ED39}"/>
          </ac:spMkLst>
        </pc:spChg>
        <pc:spChg chg="mod ord">
          <ac:chgData name="Alfred Asterjadhi" userId="39de57b9-85c0-4fd1-aaac-8ca2b6560ad0" providerId="ADAL" clId="{5489B1F0-F31B-47C4-A5CE-33871CFFEA4B}" dt="2024-12-19T20:03:55.923" v="250" actId="700"/>
          <ac:spMkLst>
            <pc:docMk/>
            <pc:sldMk cId="3158032439" sldId="1293"/>
            <ac:spMk id="4" creationId="{A9B7F234-E374-6FAF-AD12-9794E3176523}"/>
          </ac:spMkLst>
        </pc:spChg>
        <pc:spChg chg="mod ord">
          <ac:chgData name="Alfred Asterjadhi" userId="39de57b9-85c0-4fd1-aaac-8ca2b6560ad0" providerId="ADAL" clId="{5489B1F0-F31B-47C4-A5CE-33871CFFEA4B}" dt="2024-12-19T20:03:55.923" v="250" actId="700"/>
          <ac:spMkLst>
            <pc:docMk/>
            <pc:sldMk cId="3158032439" sldId="1293"/>
            <ac:spMk id="5" creationId="{98F753DF-00A7-A131-D5DC-738D8E3393C5}"/>
          </ac:spMkLst>
        </pc:spChg>
        <pc:spChg chg="mod ord">
          <ac:chgData name="Alfred Asterjadhi" userId="39de57b9-85c0-4fd1-aaac-8ca2b6560ad0" providerId="ADAL" clId="{5489B1F0-F31B-47C4-A5CE-33871CFFEA4B}" dt="2024-12-19T20:03:55.923" v="250" actId="700"/>
          <ac:spMkLst>
            <pc:docMk/>
            <pc:sldMk cId="3158032439" sldId="1293"/>
            <ac:spMk id="6" creationId="{29F476BA-B5AD-B13F-15FC-A803A1AF0D30}"/>
          </ac:spMkLst>
        </pc:spChg>
        <pc:spChg chg="add mod ord">
          <ac:chgData name="Alfred Asterjadhi" userId="39de57b9-85c0-4fd1-aaac-8ca2b6560ad0" providerId="ADAL" clId="{5489B1F0-F31B-47C4-A5CE-33871CFFEA4B}" dt="2024-12-19T20:03:55.923" v="250" actId="700"/>
          <ac:spMkLst>
            <pc:docMk/>
            <pc:sldMk cId="3158032439" sldId="1293"/>
            <ac:spMk id="7" creationId="{249B0037-41DF-35DA-F3D5-DD3D7632405C}"/>
          </ac:spMkLst>
        </pc:spChg>
        <pc:spChg chg="add del mod ord">
          <ac:chgData name="Alfred Asterjadhi" userId="39de57b9-85c0-4fd1-aaac-8ca2b6560ad0" providerId="ADAL" clId="{5489B1F0-F31B-47C4-A5CE-33871CFFEA4B}" dt="2024-12-19T20:03:47.526" v="248" actId="478"/>
          <ac:spMkLst>
            <pc:docMk/>
            <pc:sldMk cId="3158032439" sldId="1293"/>
            <ac:spMk id="8" creationId="{239F4A78-6293-5F07-7AA2-147FD622EC57}"/>
          </ac:spMkLst>
        </pc:spChg>
        <pc:spChg chg="add del mod ord">
          <ac:chgData name="Alfred Asterjadhi" userId="39de57b9-85c0-4fd1-aaac-8ca2b6560ad0" providerId="ADAL" clId="{5489B1F0-F31B-47C4-A5CE-33871CFFEA4B}" dt="2024-12-19T20:03:55.923" v="250" actId="700"/>
          <ac:spMkLst>
            <pc:docMk/>
            <pc:sldMk cId="3158032439" sldId="1293"/>
            <ac:spMk id="9" creationId="{0E316C1C-AF93-0049-CEA8-084C5FEF61E8}"/>
          </ac:spMkLst>
        </pc:spChg>
      </pc:sldChg>
      <pc:sldChg chg="modSp add del mod">
        <pc:chgData name="Alfred Asterjadhi" userId="39de57b9-85c0-4fd1-aaac-8ca2b6560ad0" providerId="ADAL" clId="{5489B1F0-F31B-47C4-A5CE-33871CFFEA4B}" dt="2025-01-02T18:50:04.350" v="264" actId="47"/>
        <pc:sldMkLst>
          <pc:docMk/>
          <pc:sldMk cId="2613736597" sldId="1294"/>
        </pc:sldMkLst>
        <pc:spChg chg="mod">
          <ac:chgData name="Alfred Asterjadhi" userId="39de57b9-85c0-4fd1-aaac-8ca2b6560ad0" providerId="ADAL" clId="{5489B1F0-F31B-47C4-A5CE-33871CFFEA4B}" dt="2025-01-02T18:49:54.012" v="262" actId="20577"/>
          <ac:spMkLst>
            <pc:docMk/>
            <pc:sldMk cId="2613736597" sldId="1294"/>
            <ac:spMk id="13" creationId="{DCFEB30A-430F-51F7-FDFF-A24E0CA9F083}"/>
          </ac:spMkLst>
        </pc:spChg>
      </pc:sldChg>
      <pc:sldChg chg="modSp add mod">
        <pc:chgData name="Alfred Asterjadhi" userId="39de57b9-85c0-4fd1-aaac-8ca2b6560ad0" providerId="ADAL" clId="{5489B1F0-F31B-47C4-A5CE-33871CFFEA4B}" dt="2025-01-14T03:12:40.196" v="1107" actId="20577"/>
        <pc:sldMkLst>
          <pc:docMk/>
          <pc:sldMk cId="4155464088" sldId="1295"/>
        </pc:sldMkLst>
        <pc:spChg chg="mod">
          <ac:chgData name="Alfred Asterjadhi" userId="39de57b9-85c0-4fd1-aaac-8ca2b6560ad0" providerId="ADAL" clId="{5489B1F0-F31B-47C4-A5CE-33871CFFEA4B}" dt="2025-01-14T03:12:40.196" v="1107" actId="20577"/>
          <ac:spMkLst>
            <pc:docMk/>
            <pc:sldMk cId="4155464088" sldId="1295"/>
            <ac:spMk id="8" creationId="{91BC0768-5363-82EF-9815-1CE18462FEA4}"/>
          </ac:spMkLst>
        </pc:spChg>
        <pc:spChg chg="mod">
          <ac:chgData name="Alfred Asterjadhi" userId="39de57b9-85c0-4fd1-aaac-8ca2b6560ad0" providerId="ADAL" clId="{5489B1F0-F31B-47C4-A5CE-33871CFFEA4B}" dt="2025-01-02T18:51:17.242" v="320" actId="20577"/>
          <ac:spMkLst>
            <pc:docMk/>
            <pc:sldMk cId="4155464088" sldId="1295"/>
            <ac:spMk id="13" creationId="{DCCEC43E-28E4-0BE6-FF80-05BC6BE1594D}"/>
          </ac:spMkLst>
        </pc:spChg>
      </pc:sldChg>
      <pc:sldChg chg="modSp add mod">
        <pc:chgData name="Alfred Asterjadhi" userId="39de57b9-85c0-4fd1-aaac-8ca2b6560ad0" providerId="ADAL" clId="{5489B1F0-F31B-47C4-A5CE-33871CFFEA4B}" dt="2025-01-14T03:12:48.685" v="1111" actId="20577"/>
        <pc:sldMkLst>
          <pc:docMk/>
          <pc:sldMk cId="3312094453" sldId="1296"/>
        </pc:sldMkLst>
        <pc:spChg chg="mod">
          <ac:chgData name="Alfred Asterjadhi" userId="39de57b9-85c0-4fd1-aaac-8ca2b6560ad0" providerId="ADAL" clId="{5489B1F0-F31B-47C4-A5CE-33871CFFEA4B}" dt="2025-01-14T03:12:48.685" v="1111" actId="20577"/>
          <ac:spMkLst>
            <pc:docMk/>
            <pc:sldMk cId="3312094453" sldId="1296"/>
            <ac:spMk id="8" creationId="{E1B8378D-B1B0-6C6D-DBBB-E5B14BE947E5}"/>
          </ac:spMkLst>
        </pc:spChg>
        <pc:spChg chg="mod">
          <ac:chgData name="Alfred Asterjadhi" userId="39de57b9-85c0-4fd1-aaac-8ca2b6560ad0" providerId="ADAL" clId="{5489B1F0-F31B-47C4-A5CE-33871CFFEA4B}" dt="2025-01-07T04:16:10.928" v="375" actId="20577"/>
          <ac:spMkLst>
            <pc:docMk/>
            <pc:sldMk cId="3312094453" sldId="1296"/>
            <ac:spMk id="13" creationId="{1A303648-ECDC-36E5-6A56-2F52AE68D5B9}"/>
          </ac:spMkLst>
        </pc:spChg>
      </pc:sldChg>
      <pc:sldChg chg="modSp add mod">
        <pc:chgData name="Alfred Asterjadhi" userId="39de57b9-85c0-4fd1-aaac-8ca2b6560ad0" providerId="ADAL" clId="{5489B1F0-F31B-47C4-A5CE-33871CFFEA4B}" dt="2025-01-14T03:12:45.546" v="1109" actId="20577"/>
        <pc:sldMkLst>
          <pc:docMk/>
          <pc:sldMk cId="2298402037" sldId="1297"/>
        </pc:sldMkLst>
        <pc:spChg chg="mod">
          <ac:chgData name="Alfred Asterjadhi" userId="39de57b9-85c0-4fd1-aaac-8ca2b6560ad0" providerId="ADAL" clId="{5489B1F0-F31B-47C4-A5CE-33871CFFEA4B}" dt="2025-01-14T03:12:45.546" v="1109" actId="20577"/>
          <ac:spMkLst>
            <pc:docMk/>
            <pc:sldMk cId="2298402037" sldId="1297"/>
            <ac:spMk id="8" creationId="{402FA934-9182-584A-5E4A-82959B1054DD}"/>
          </ac:spMkLst>
        </pc:spChg>
        <pc:spChg chg="mod">
          <ac:chgData name="Alfred Asterjadhi" userId="39de57b9-85c0-4fd1-aaac-8ca2b6560ad0" providerId="ADAL" clId="{5489B1F0-F31B-47C4-A5CE-33871CFFEA4B}" dt="2025-01-07T04:15:29.896" v="359" actId="20577"/>
          <ac:spMkLst>
            <pc:docMk/>
            <pc:sldMk cId="2298402037" sldId="1297"/>
            <ac:spMk id="13" creationId="{67C6FD18-829F-871C-0231-E9A14E56926D}"/>
          </ac:spMkLst>
        </pc:spChg>
      </pc:sldChg>
      <pc:sldChg chg="modSp add mod">
        <pc:chgData name="Alfred Asterjadhi" userId="39de57b9-85c0-4fd1-aaac-8ca2b6560ad0" providerId="ADAL" clId="{5489B1F0-F31B-47C4-A5CE-33871CFFEA4B}" dt="2025-01-14T03:12:52.959" v="1113" actId="20577"/>
        <pc:sldMkLst>
          <pc:docMk/>
          <pc:sldMk cId="2173729719" sldId="1298"/>
        </pc:sldMkLst>
        <pc:spChg chg="mod">
          <ac:chgData name="Alfred Asterjadhi" userId="39de57b9-85c0-4fd1-aaac-8ca2b6560ad0" providerId="ADAL" clId="{5489B1F0-F31B-47C4-A5CE-33871CFFEA4B}" dt="2025-01-14T03:12:52.959" v="1113" actId="20577"/>
          <ac:spMkLst>
            <pc:docMk/>
            <pc:sldMk cId="2173729719" sldId="1298"/>
            <ac:spMk id="8" creationId="{E9BF8546-4385-5A20-78BF-300974AF6286}"/>
          </ac:spMkLst>
        </pc:spChg>
        <pc:spChg chg="mod">
          <ac:chgData name="Alfred Asterjadhi" userId="39de57b9-85c0-4fd1-aaac-8ca2b6560ad0" providerId="ADAL" clId="{5489B1F0-F31B-47C4-A5CE-33871CFFEA4B}" dt="2025-01-13T20:15:27.437" v="575" actId="20577"/>
          <ac:spMkLst>
            <pc:docMk/>
            <pc:sldMk cId="2173729719" sldId="1298"/>
            <ac:spMk id="13" creationId="{E911BBC8-BF66-8277-0FCC-B9D81086D9B2}"/>
          </ac:spMkLst>
        </pc:spChg>
      </pc:sldChg>
      <pc:sldChg chg="modSp add mod">
        <pc:chgData name="Alfred Asterjadhi" userId="39de57b9-85c0-4fd1-aaac-8ca2b6560ad0" providerId="ADAL" clId="{5489B1F0-F31B-47C4-A5CE-33871CFFEA4B}" dt="2025-01-14T03:12:55.855" v="1115" actId="20577"/>
        <pc:sldMkLst>
          <pc:docMk/>
          <pc:sldMk cId="4205402362" sldId="1299"/>
        </pc:sldMkLst>
        <pc:spChg chg="mod">
          <ac:chgData name="Alfred Asterjadhi" userId="39de57b9-85c0-4fd1-aaac-8ca2b6560ad0" providerId="ADAL" clId="{5489B1F0-F31B-47C4-A5CE-33871CFFEA4B}" dt="2025-01-14T03:12:55.855" v="1115" actId="20577"/>
          <ac:spMkLst>
            <pc:docMk/>
            <pc:sldMk cId="4205402362" sldId="1299"/>
            <ac:spMk id="8" creationId="{9640ECA2-4266-0455-BCF1-A5D0E8915A2F}"/>
          </ac:spMkLst>
        </pc:spChg>
        <pc:spChg chg="mod">
          <ac:chgData name="Alfred Asterjadhi" userId="39de57b9-85c0-4fd1-aaac-8ca2b6560ad0" providerId="ADAL" clId="{5489B1F0-F31B-47C4-A5CE-33871CFFEA4B}" dt="2025-01-13T20:16:14.419" v="580" actId="20577"/>
          <ac:spMkLst>
            <pc:docMk/>
            <pc:sldMk cId="4205402362" sldId="1299"/>
            <ac:spMk id="13" creationId="{1527ED1C-6E35-1DCC-6241-E7A2FABAA3F2}"/>
          </ac:spMkLst>
        </pc:spChg>
      </pc:sldChg>
      <pc:sldChg chg="modSp add mod ord">
        <pc:chgData name="Alfred Asterjadhi" userId="39de57b9-85c0-4fd1-aaac-8ca2b6560ad0" providerId="ADAL" clId="{5489B1F0-F31B-47C4-A5CE-33871CFFEA4B}" dt="2025-01-13T21:47:30.966" v="1056" actId="20577"/>
        <pc:sldMkLst>
          <pc:docMk/>
          <pc:sldMk cId="3114567158" sldId="1300"/>
        </pc:sldMkLst>
        <pc:spChg chg="mod">
          <ac:chgData name="Alfred Asterjadhi" userId="39de57b9-85c0-4fd1-aaac-8ca2b6560ad0" providerId="ADAL" clId="{5489B1F0-F31B-47C4-A5CE-33871CFFEA4B}" dt="2025-01-13T21:47:30.966" v="1056" actId="20577"/>
          <ac:spMkLst>
            <pc:docMk/>
            <pc:sldMk cId="3114567158" sldId="1300"/>
            <ac:spMk id="8" creationId="{A83F4657-502E-89EE-3188-FF440234CB1E}"/>
          </ac:spMkLst>
        </pc:spChg>
        <pc:spChg chg="mod">
          <ac:chgData name="Alfred Asterjadhi" userId="39de57b9-85c0-4fd1-aaac-8ca2b6560ad0" providerId="ADAL" clId="{5489B1F0-F31B-47C4-A5CE-33871CFFEA4B}" dt="2025-01-13T21:46:10.553" v="912" actId="207"/>
          <ac:spMkLst>
            <pc:docMk/>
            <pc:sldMk cId="3114567158" sldId="1300"/>
            <ac:spMk id="13" creationId="{E0BD067A-345F-16DE-F6AD-ADBE69B705EE}"/>
          </ac:spMkLst>
        </pc:spChg>
      </pc:sldChg>
      <pc:sldChg chg="modSp add mod">
        <pc:chgData name="Alfred Asterjadhi" userId="39de57b9-85c0-4fd1-aaac-8ca2b6560ad0" providerId="ADAL" clId="{5489B1F0-F31B-47C4-A5CE-33871CFFEA4B}" dt="2025-01-13T20:12:59.611" v="495" actId="20577"/>
        <pc:sldMkLst>
          <pc:docMk/>
          <pc:sldMk cId="3595188557" sldId="1301"/>
        </pc:sldMkLst>
        <pc:spChg chg="mod">
          <ac:chgData name="Alfred Asterjadhi" userId="39de57b9-85c0-4fd1-aaac-8ca2b6560ad0" providerId="ADAL" clId="{5489B1F0-F31B-47C4-A5CE-33871CFFEA4B}" dt="2025-01-13T20:12:59.611" v="495" actId="20577"/>
          <ac:spMkLst>
            <pc:docMk/>
            <pc:sldMk cId="3595188557" sldId="1301"/>
            <ac:spMk id="8" creationId="{600F22EE-F7C6-03F0-0749-EA8E429A9FD8}"/>
          </ac:spMkLst>
        </pc:spChg>
        <pc:spChg chg="mod">
          <ac:chgData name="Alfred Asterjadhi" userId="39de57b9-85c0-4fd1-aaac-8ca2b6560ad0" providerId="ADAL" clId="{5489B1F0-F31B-47C4-A5CE-33871CFFEA4B}" dt="2025-01-13T20:12:18.086" v="486" actId="207"/>
          <ac:spMkLst>
            <pc:docMk/>
            <pc:sldMk cId="3595188557" sldId="1301"/>
            <ac:spMk id="13" creationId="{CD480EF1-6430-85D0-BF18-3E3DE17F2074}"/>
          </ac:spMkLst>
        </pc:spChg>
      </pc:sldChg>
      <pc:sldChg chg="modSp add mod">
        <pc:chgData name="Alfred Asterjadhi" userId="39de57b9-85c0-4fd1-aaac-8ca2b6560ad0" providerId="ADAL" clId="{5489B1F0-F31B-47C4-A5CE-33871CFFEA4B}" dt="2025-01-13T21:41:02.211" v="822" actId="113"/>
        <pc:sldMkLst>
          <pc:docMk/>
          <pc:sldMk cId="498628101" sldId="1302"/>
        </pc:sldMkLst>
        <pc:spChg chg="mod">
          <ac:chgData name="Alfred Asterjadhi" userId="39de57b9-85c0-4fd1-aaac-8ca2b6560ad0" providerId="ADAL" clId="{5489B1F0-F31B-47C4-A5CE-33871CFFEA4B}" dt="2025-01-13T21:41:02.211" v="822" actId="113"/>
          <ac:spMkLst>
            <pc:docMk/>
            <pc:sldMk cId="498628101" sldId="1302"/>
            <ac:spMk id="8" creationId="{84AF68B3-8EF0-B8CE-2DEE-094E8900E1D7}"/>
          </ac:spMkLst>
        </pc:spChg>
        <pc:spChg chg="mod">
          <ac:chgData name="Alfred Asterjadhi" userId="39de57b9-85c0-4fd1-aaac-8ca2b6560ad0" providerId="ADAL" clId="{5489B1F0-F31B-47C4-A5CE-33871CFFEA4B}" dt="2025-01-13T20:13:05.993" v="497" actId="20577"/>
          <ac:spMkLst>
            <pc:docMk/>
            <pc:sldMk cId="498628101" sldId="1302"/>
            <ac:spMk id="13" creationId="{25ADD8C1-98AB-F573-5E47-AA16D3B46DA1}"/>
          </ac:spMkLst>
        </pc:spChg>
      </pc:sldChg>
      <pc:sldChg chg="modSp add mod">
        <pc:chgData name="Alfred Asterjadhi" userId="39de57b9-85c0-4fd1-aaac-8ca2b6560ad0" providerId="ADAL" clId="{5489B1F0-F31B-47C4-A5CE-33871CFFEA4B}" dt="2025-01-13T20:20:02.669" v="645"/>
        <pc:sldMkLst>
          <pc:docMk/>
          <pc:sldMk cId="917842400" sldId="1303"/>
        </pc:sldMkLst>
        <pc:spChg chg="mod">
          <ac:chgData name="Alfred Asterjadhi" userId="39de57b9-85c0-4fd1-aaac-8ca2b6560ad0" providerId="ADAL" clId="{5489B1F0-F31B-47C4-A5CE-33871CFFEA4B}" dt="2025-01-13T20:20:02.669" v="645"/>
          <ac:spMkLst>
            <pc:docMk/>
            <pc:sldMk cId="917842400" sldId="1303"/>
            <ac:spMk id="8" creationId="{45BCF18A-9431-388E-55A3-ABC43B51D36F}"/>
          </ac:spMkLst>
        </pc:spChg>
        <pc:spChg chg="mod">
          <ac:chgData name="Alfred Asterjadhi" userId="39de57b9-85c0-4fd1-aaac-8ca2b6560ad0" providerId="ADAL" clId="{5489B1F0-F31B-47C4-A5CE-33871CFFEA4B}" dt="2025-01-13T20:19:31.133" v="629" actId="20577"/>
          <ac:spMkLst>
            <pc:docMk/>
            <pc:sldMk cId="917842400" sldId="1303"/>
            <ac:spMk id="13" creationId="{05600890-B1B3-9562-E169-F91DA4081E35}"/>
          </ac:spMkLst>
        </pc:spChg>
      </pc:sldChg>
      <pc:sldChg chg="addSp delSp modSp add mod">
        <pc:chgData name="Alfred Asterjadhi" userId="39de57b9-85c0-4fd1-aaac-8ca2b6560ad0" providerId="ADAL" clId="{5489B1F0-F31B-47C4-A5CE-33871CFFEA4B}" dt="2025-01-13T21:41:32.387" v="827" actId="20577"/>
        <pc:sldMkLst>
          <pc:docMk/>
          <pc:sldMk cId="1408966095" sldId="1304"/>
        </pc:sldMkLst>
        <pc:spChg chg="add del">
          <ac:chgData name="Alfred Asterjadhi" userId="39de57b9-85c0-4fd1-aaac-8ca2b6560ad0" providerId="ADAL" clId="{5489B1F0-F31B-47C4-A5CE-33871CFFEA4B}" dt="2025-01-13T20:20:31.671" v="655" actId="22"/>
          <ac:spMkLst>
            <pc:docMk/>
            <pc:sldMk cId="1408966095" sldId="1304"/>
            <ac:spMk id="3" creationId="{E50F549D-77F0-3D71-7AA5-0E87D18F3D22}"/>
          </ac:spMkLst>
        </pc:spChg>
        <pc:spChg chg="mod">
          <ac:chgData name="Alfred Asterjadhi" userId="39de57b9-85c0-4fd1-aaac-8ca2b6560ad0" providerId="ADAL" clId="{5489B1F0-F31B-47C4-A5CE-33871CFFEA4B}" dt="2025-01-13T20:22:37.811" v="689" actId="20577"/>
          <ac:spMkLst>
            <pc:docMk/>
            <pc:sldMk cId="1408966095" sldId="1304"/>
            <ac:spMk id="8" creationId="{C36F868B-E334-7605-A468-BEDF95D7CB1D}"/>
          </ac:spMkLst>
        </pc:spChg>
        <pc:spChg chg="mod">
          <ac:chgData name="Alfred Asterjadhi" userId="39de57b9-85c0-4fd1-aaac-8ca2b6560ad0" providerId="ADAL" clId="{5489B1F0-F31B-47C4-A5CE-33871CFFEA4B}" dt="2025-01-13T21:41:32.387" v="827" actId="20577"/>
          <ac:spMkLst>
            <pc:docMk/>
            <pc:sldMk cId="1408966095" sldId="1304"/>
            <ac:spMk id="13" creationId="{DEC08EBF-2D7E-390F-8A23-EA761069C9EF}"/>
          </ac:spMkLst>
        </pc:spChg>
      </pc:sldChg>
      <pc:sldChg chg="addSp modSp add mod">
        <pc:chgData name="Alfred Asterjadhi" userId="39de57b9-85c0-4fd1-aaac-8ca2b6560ad0" providerId="ADAL" clId="{5489B1F0-F31B-47C4-A5CE-33871CFFEA4B}" dt="2025-01-13T21:41:36.213" v="830" actId="20577"/>
        <pc:sldMkLst>
          <pc:docMk/>
          <pc:sldMk cId="3702842222" sldId="1305"/>
        </pc:sldMkLst>
        <pc:spChg chg="add">
          <ac:chgData name="Alfred Asterjadhi" userId="39de57b9-85c0-4fd1-aaac-8ca2b6560ad0" providerId="ADAL" clId="{5489B1F0-F31B-47C4-A5CE-33871CFFEA4B}" dt="2025-01-13T20:20:59.809" v="661"/>
          <ac:spMkLst>
            <pc:docMk/>
            <pc:sldMk cId="3702842222" sldId="1305"/>
            <ac:spMk id="2" creationId="{AB0DA1BA-F471-490D-C068-143EC1ECBA98}"/>
          </ac:spMkLst>
        </pc:spChg>
        <pc:spChg chg="mod">
          <ac:chgData name="Alfred Asterjadhi" userId="39de57b9-85c0-4fd1-aaac-8ca2b6560ad0" providerId="ADAL" clId="{5489B1F0-F31B-47C4-A5CE-33871CFFEA4B}" dt="2025-01-13T20:22:31.071" v="688" actId="20577"/>
          <ac:spMkLst>
            <pc:docMk/>
            <pc:sldMk cId="3702842222" sldId="1305"/>
            <ac:spMk id="8" creationId="{31E1BD57-E3EC-1486-26A4-A35AE9DE47D0}"/>
          </ac:spMkLst>
        </pc:spChg>
        <pc:spChg chg="mod">
          <ac:chgData name="Alfred Asterjadhi" userId="39de57b9-85c0-4fd1-aaac-8ca2b6560ad0" providerId="ADAL" clId="{5489B1F0-F31B-47C4-A5CE-33871CFFEA4B}" dt="2025-01-13T21:41:36.213" v="830" actId="20577"/>
          <ac:spMkLst>
            <pc:docMk/>
            <pc:sldMk cId="3702842222" sldId="1305"/>
            <ac:spMk id="13" creationId="{A4F38EE2-89EB-E1DF-5679-DE92BCADC96B}"/>
          </ac:spMkLst>
        </pc:spChg>
        <pc:picChg chg="add mod">
          <ac:chgData name="Alfred Asterjadhi" userId="39de57b9-85c0-4fd1-aaac-8ca2b6560ad0" providerId="ADAL" clId="{5489B1F0-F31B-47C4-A5CE-33871CFFEA4B}" dt="2025-01-13T20:21:12.200" v="666" actId="1076"/>
          <ac:picMkLst>
            <pc:docMk/>
            <pc:sldMk cId="3702842222" sldId="1305"/>
            <ac:picMk id="3" creationId="{BD53F544-5D66-6473-7C2D-BBBFE19C3297}"/>
          </ac:picMkLst>
        </pc:picChg>
      </pc:sldChg>
      <pc:sldChg chg="delSp modSp add mod">
        <pc:chgData name="Alfred Asterjadhi" userId="39de57b9-85c0-4fd1-aaac-8ca2b6560ad0" providerId="ADAL" clId="{5489B1F0-F31B-47C4-A5CE-33871CFFEA4B}" dt="2025-01-13T21:41:39.443" v="833" actId="20577"/>
        <pc:sldMkLst>
          <pc:docMk/>
          <pc:sldMk cId="2078636188" sldId="1306"/>
        </pc:sldMkLst>
        <pc:spChg chg="mod">
          <ac:chgData name="Alfred Asterjadhi" userId="39de57b9-85c0-4fd1-aaac-8ca2b6560ad0" providerId="ADAL" clId="{5489B1F0-F31B-47C4-A5CE-33871CFFEA4B}" dt="2025-01-13T20:22:15.952" v="682" actId="20577"/>
          <ac:spMkLst>
            <pc:docMk/>
            <pc:sldMk cId="2078636188" sldId="1306"/>
            <ac:spMk id="8" creationId="{D5A27F85-42C6-D5A9-5CEA-68D6E20DE0A3}"/>
          </ac:spMkLst>
        </pc:spChg>
        <pc:spChg chg="mod">
          <ac:chgData name="Alfred Asterjadhi" userId="39de57b9-85c0-4fd1-aaac-8ca2b6560ad0" providerId="ADAL" clId="{5489B1F0-F31B-47C4-A5CE-33871CFFEA4B}" dt="2025-01-13T21:41:39.443" v="833" actId="20577"/>
          <ac:spMkLst>
            <pc:docMk/>
            <pc:sldMk cId="2078636188" sldId="1306"/>
            <ac:spMk id="13" creationId="{57DFF80E-28E7-6F5F-F495-93C95E71359F}"/>
          </ac:spMkLst>
        </pc:spChg>
        <pc:picChg chg="del">
          <ac:chgData name="Alfred Asterjadhi" userId="39de57b9-85c0-4fd1-aaac-8ca2b6560ad0" providerId="ADAL" clId="{5489B1F0-F31B-47C4-A5CE-33871CFFEA4B}" dt="2025-01-13T20:21:43.439" v="675" actId="478"/>
          <ac:picMkLst>
            <pc:docMk/>
            <pc:sldMk cId="2078636188" sldId="1306"/>
            <ac:picMk id="3" creationId="{05374EE3-48E4-B5D1-F0AB-F3FA42C29D69}"/>
          </ac:picMkLst>
        </pc:picChg>
      </pc:sldChg>
      <pc:sldChg chg="modSp add mod">
        <pc:chgData name="Alfred Asterjadhi" userId="39de57b9-85c0-4fd1-aaac-8ca2b6560ad0" providerId="ADAL" clId="{5489B1F0-F31B-47C4-A5CE-33871CFFEA4B}" dt="2025-01-13T21:41:43.020" v="836" actId="20577"/>
        <pc:sldMkLst>
          <pc:docMk/>
          <pc:sldMk cId="708685485" sldId="1307"/>
        </pc:sldMkLst>
        <pc:spChg chg="mod">
          <ac:chgData name="Alfred Asterjadhi" userId="39de57b9-85c0-4fd1-aaac-8ca2b6560ad0" providerId="ADAL" clId="{5489B1F0-F31B-47C4-A5CE-33871CFFEA4B}" dt="2025-01-13T20:22:10.505" v="681" actId="20577"/>
          <ac:spMkLst>
            <pc:docMk/>
            <pc:sldMk cId="708685485" sldId="1307"/>
            <ac:spMk id="8" creationId="{442278C8-7A8B-E37A-39BA-330ABDD66687}"/>
          </ac:spMkLst>
        </pc:spChg>
        <pc:spChg chg="mod">
          <ac:chgData name="Alfred Asterjadhi" userId="39de57b9-85c0-4fd1-aaac-8ca2b6560ad0" providerId="ADAL" clId="{5489B1F0-F31B-47C4-A5CE-33871CFFEA4B}" dt="2025-01-13T21:41:43.020" v="836" actId="20577"/>
          <ac:spMkLst>
            <pc:docMk/>
            <pc:sldMk cId="708685485" sldId="1307"/>
            <ac:spMk id="13" creationId="{AFDD448F-0328-CA6F-FF45-D16A7A073A94}"/>
          </ac:spMkLst>
        </pc:spChg>
      </pc:sldChg>
      <pc:sldChg chg="addSp modSp add mod">
        <pc:chgData name="Alfred Asterjadhi" userId="39de57b9-85c0-4fd1-aaac-8ca2b6560ad0" providerId="ADAL" clId="{5489B1F0-F31B-47C4-A5CE-33871CFFEA4B}" dt="2025-01-14T03:56:20.024" v="1468" actId="1076"/>
        <pc:sldMkLst>
          <pc:docMk/>
          <pc:sldMk cId="3665207852" sldId="1308"/>
        </pc:sldMkLst>
        <pc:spChg chg="mod">
          <ac:chgData name="Alfred Asterjadhi" userId="39de57b9-85c0-4fd1-aaac-8ca2b6560ad0" providerId="ADAL" clId="{5489B1F0-F31B-47C4-A5CE-33871CFFEA4B}" dt="2025-01-14T03:56:17.295" v="1467" actId="20577"/>
          <ac:spMkLst>
            <pc:docMk/>
            <pc:sldMk cId="3665207852" sldId="1308"/>
            <ac:spMk id="8" creationId="{29CA018A-F693-5A2A-4DDF-3BAD19A68BEC}"/>
          </ac:spMkLst>
        </pc:spChg>
        <pc:spChg chg="mod">
          <ac:chgData name="Alfred Asterjadhi" userId="39de57b9-85c0-4fd1-aaac-8ca2b6560ad0" providerId="ADAL" clId="{5489B1F0-F31B-47C4-A5CE-33871CFFEA4B}" dt="2025-01-13T21:43:13.525" v="849" actId="20577"/>
          <ac:spMkLst>
            <pc:docMk/>
            <pc:sldMk cId="3665207852" sldId="1308"/>
            <ac:spMk id="13" creationId="{E6338E55-7C4E-1FE6-50F3-526867224B22}"/>
          </ac:spMkLst>
        </pc:spChg>
        <pc:picChg chg="add mod">
          <ac:chgData name="Alfred Asterjadhi" userId="39de57b9-85c0-4fd1-aaac-8ca2b6560ad0" providerId="ADAL" clId="{5489B1F0-F31B-47C4-A5CE-33871CFFEA4B}" dt="2025-01-14T03:56:20.024" v="1468" actId="1076"/>
          <ac:picMkLst>
            <pc:docMk/>
            <pc:sldMk cId="3665207852" sldId="1308"/>
            <ac:picMk id="2" creationId="{89A8479F-93F6-BC17-3C1A-7058DDB5985D}"/>
          </ac:picMkLst>
        </pc:picChg>
      </pc:sldChg>
      <pc:sldChg chg="modSp add mod">
        <pc:chgData name="Alfred Asterjadhi" userId="39de57b9-85c0-4fd1-aaac-8ca2b6560ad0" providerId="ADAL" clId="{5489B1F0-F31B-47C4-A5CE-33871CFFEA4B}" dt="2025-01-14T03:13:02.072" v="1117" actId="20577"/>
        <pc:sldMkLst>
          <pc:docMk/>
          <pc:sldMk cId="2808646764" sldId="1309"/>
        </pc:sldMkLst>
        <pc:spChg chg="mod">
          <ac:chgData name="Alfred Asterjadhi" userId="39de57b9-85c0-4fd1-aaac-8ca2b6560ad0" providerId="ADAL" clId="{5489B1F0-F31B-47C4-A5CE-33871CFFEA4B}" dt="2025-01-14T03:13:02.072" v="1117" actId="20577"/>
          <ac:spMkLst>
            <pc:docMk/>
            <pc:sldMk cId="2808646764" sldId="1309"/>
            <ac:spMk id="8" creationId="{A4ECCD51-6734-F7E8-A3FD-AB41CA326398}"/>
          </ac:spMkLst>
        </pc:spChg>
        <pc:spChg chg="mod">
          <ac:chgData name="Alfred Asterjadhi" userId="39de57b9-85c0-4fd1-aaac-8ca2b6560ad0" providerId="ADAL" clId="{5489B1F0-F31B-47C4-A5CE-33871CFFEA4B}" dt="2025-01-13T21:41:47.122" v="839" actId="20577"/>
          <ac:spMkLst>
            <pc:docMk/>
            <pc:sldMk cId="2808646764" sldId="1309"/>
            <ac:spMk id="13" creationId="{20A1491F-07CA-C8C6-1EF9-E811B76DCFC0}"/>
          </ac:spMkLst>
        </pc:spChg>
      </pc:sldChg>
      <pc:sldChg chg="modSp add del mod">
        <pc:chgData name="Alfred Asterjadhi" userId="39de57b9-85c0-4fd1-aaac-8ca2b6560ad0" providerId="ADAL" clId="{5489B1F0-F31B-47C4-A5CE-33871CFFEA4B}" dt="2025-01-13T21:36:02.624" v="736" actId="47"/>
        <pc:sldMkLst>
          <pc:docMk/>
          <pc:sldMk cId="4196746118" sldId="1309"/>
        </pc:sldMkLst>
        <pc:spChg chg="mod">
          <ac:chgData name="Alfred Asterjadhi" userId="39de57b9-85c0-4fd1-aaac-8ca2b6560ad0" providerId="ADAL" clId="{5489B1F0-F31B-47C4-A5CE-33871CFFEA4B}" dt="2025-01-13T21:35:53.440" v="735" actId="6549"/>
          <ac:spMkLst>
            <pc:docMk/>
            <pc:sldMk cId="4196746118" sldId="1309"/>
            <ac:spMk id="8" creationId="{68C17542-2E12-AD0C-5458-9B919493D7E5}"/>
          </ac:spMkLst>
        </pc:spChg>
      </pc:sldChg>
      <pc:sldChg chg="modSp add mod">
        <pc:chgData name="Alfred Asterjadhi" userId="39de57b9-85c0-4fd1-aaac-8ca2b6560ad0" providerId="ADAL" clId="{5489B1F0-F31B-47C4-A5CE-33871CFFEA4B}" dt="2025-01-14T03:13:04.809" v="1119" actId="20577"/>
        <pc:sldMkLst>
          <pc:docMk/>
          <pc:sldMk cId="1995296756" sldId="1310"/>
        </pc:sldMkLst>
        <pc:spChg chg="mod">
          <ac:chgData name="Alfred Asterjadhi" userId="39de57b9-85c0-4fd1-aaac-8ca2b6560ad0" providerId="ADAL" clId="{5489B1F0-F31B-47C4-A5CE-33871CFFEA4B}" dt="2025-01-14T03:13:04.809" v="1119" actId="20577"/>
          <ac:spMkLst>
            <pc:docMk/>
            <pc:sldMk cId="1995296756" sldId="1310"/>
            <ac:spMk id="8" creationId="{8949821C-3FDF-0F09-8AB6-005BF1CD79A7}"/>
          </ac:spMkLst>
        </pc:spChg>
        <pc:spChg chg="mod">
          <ac:chgData name="Alfred Asterjadhi" userId="39de57b9-85c0-4fd1-aaac-8ca2b6560ad0" providerId="ADAL" clId="{5489B1F0-F31B-47C4-A5CE-33871CFFEA4B}" dt="2025-01-13T21:41:55.189" v="843" actId="207"/>
          <ac:spMkLst>
            <pc:docMk/>
            <pc:sldMk cId="1995296756" sldId="1310"/>
            <ac:spMk id="13" creationId="{A90737BD-6B54-2BE2-FF31-283DDAE6230C}"/>
          </ac:spMkLst>
        </pc:spChg>
      </pc:sldChg>
      <pc:sldChg chg="addSp delSp modSp add mod">
        <pc:chgData name="Alfred Asterjadhi" userId="39de57b9-85c0-4fd1-aaac-8ca2b6560ad0" providerId="ADAL" clId="{5489B1F0-F31B-47C4-A5CE-33871CFFEA4B}" dt="2025-01-14T03:13:33.335" v="1124" actId="22"/>
        <pc:sldMkLst>
          <pc:docMk/>
          <pc:sldMk cId="741748050" sldId="1311"/>
        </pc:sldMkLst>
        <pc:spChg chg="add del">
          <ac:chgData name="Alfred Asterjadhi" userId="39de57b9-85c0-4fd1-aaac-8ca2b6560ad0" providerId="ADAL" clId="{5489B1F0-F31B-47C4-A5CE-33871CFFEA4B}" dt="2025-01-14T03:13:33.335" v="1124" actId="22"/>
          <ac:spMkLst>
            <pc:docMk/>
            <pc:sldMk cId="741748050" sldId="1311"/>
            <ac:spMk id="3" creationId="{DD6BB089-662C-062E-F00A-BAEBA9D33DD3}"/>
          </ac:spMkLst>
        </pc:spChg>
        <pc:spChg chg="mod">
          <ac:chgData name="Alfred Asterjadhi" userId="39de57b9-85c0-4fd1-aaac-8ca2b6560ad0" providerId="ADAL" clId="{5489B1F0-F31B-47C4-A5CE-33871CFFEA4B}" dt="2025-01-14T03:13:12.655" v="1122" actId="20577"/>
          <ac:spMkLst>
            <pc:docMk/>
            <pc:sldMk cId="741748050" sldId="1311"/>
            <ac:spMk id="8" creationId="{FD0ABDED-B2B1-4EA1-CFDD-65B3164823F9}"/>
          </ac:spMkLst>
        </pc:spChg>
        <pc:spChg chg="mod">
          <ac:chgData name="Alfred Asterjadhi" userId="39de57b9-85c0-4fd1-aaac-8ca2b6560ad0" providerId="ADAL" clId="{5489B1F0-F31B-47C4-A5CE-33871CFFEA4B}" dt="2025-01-13T21:47:13.616" v="1048" actId="20577"/>
          <ac:spMkLst>
            <pc:docMk/>
            <pc:sldMk cId="741748050" sldId="1311"/>
            <ac:spMk id="13" creationId="{964FD828-C5E7-7A58-B5DC-3752FA5EFA97}"/>
          </ac:spMkLst>
        </pc:spChg>
      </pc:sldChg>
      <pc:sldChg chg="add del">
        <pc:chgData name="Alfred Asterjadhi" userId="39de57b9-85c0-4fd1-aaac-8ca2b6560ad0" providerId="ADAL" clId="{5489B1F0-F31B-47C4-A5CE-33871CFFEA4B}" dt="2025-01-14T03:13:39.768" v="1126" actId="47"/>
        <pc:sldMkLst>
          <pc:docMk/>
          <pc:sldMk cId="38710954" sldId="1312"/>
        </pc:sldMkLst>
      </pc:sldChg>
      <pc:sldChg chg="modSp add mod">
        <pc:chgData name="Alfred Asterjadhi" userId="39de57b9-85c0-4fd1-aaac-8ca2b6560ad0" providerId="ADAL" clId="{5489B1F0-F31B-47C4-A5CE-33871CFFEA4B}" dt="2025-01-14T03:14:33.502" v="1149" actId="114"/>
        <pc:sldMkLst>
          <pc:docMk/>
          <pc:sldMk cId="180798877" sldId="1312"/>
        </pc:sldMkLst>
        <pc:spChg chg="mod">
          <ac:chgData name="Alfred Asterjadhi" userId="39de57b9-85c0-4fd1-aaac-8ca2b6560ad0" providerId="ADAL" clId="{5489B1F0-F31B-47C4-A5CE-33871CFFEA4B}" dt="2025-01-14T03:14:33.502" v="1149" actId="114"/>
          <ac:spMkLst>
            <pc:docMk/>
            <pc:sldMk cId="180798877" sldId="1312"/>
            <ac:spMk id="8" creationId="{F692F3B0-A94F-25F9-F041-29DAC6FA4F5F}"/>
          </ac:spMkLst>
        </pc:spChg>
        <pc:spChg chg="mod">
          <ac:chgData name="Alfred Asterjadhi" userId="39de57b9-85c0-4fd1-aaac-8ca2b6560ad0" providerId="ADAL" clId="{5489B1F0-F31B-47C4-A5CE-33871CFFEA4B}" dt="2025-01-14T03:13:48.360" v="1128" actId="20577"/>
          <ac:spMkLst>
            <pc:docMk/>
            <pc:sldMk cId="180798877" sldId="1312"/>
            <ac:spMk id="13" creationId="{7CAEEC00-53B3-818B-D09A-96256B3CAFE4}"/>
          </ac:spMkLst>
        </pc:spChg>
      </pc:sldChg>
      <pc:sldChg chg="modSp add mod">
        <pc:chgData name="Alfred Asterjadhi" userId="39de57b9-85c0-4fd1-aaac-8ca2b6560ad0" providerId="ADAL" clId="{5489B1F0-F31B-47C4-A5CE-33871CFFEA4B}" dt="2025-01-14T03:17:05.369" v="1177" actId="113"/>
        <pc:sldMkLst>
          <pc:docMk/>
          <pc:sldMk cId="3318149222" sldId="1313"/>
        </pc:sldMkLst>
        <pc:spChg chg="mod">
          <ac:chgData name="Alfred Asterjadhi" userId="39de57b9-85c0-4fd1-aaac-8ca2b6560ad0" providerId="ADAL" clId="{5489B1F0-F31B-47C4-A5CE-33871CFFEA4B}" dt="2025-01-14T03:17:05.369" v="1177" actId="113"/>
          <ac:spMkLst>
            <pc:docMk/>
            <pc:sldMk cId="3318149222" sldId="1313"/>
            <ac:spMk id="8" creationId="{C06CC703-F223-10FB-E187-B55091537B16}"/>
          </ac:spMkLst>
        </pc:spChg>
        <pc:spChg chg="mod">
          <ac:chgData name="Alfred Asterjadhi" userId="39de57b9-85c0-4fd1-aaac-8ca2b6560ad0" providerId="ADAL" clId="{5489B1F0-F31B-47C4-A5CE-33871CFFEA4B}" dt="2025-01-14T03:16:11.640" v="1152" actId="20577"/>
          <ac:spMkLst>
            <pc:docMk/>
            <pc:sldMk cId="3318149222" sldId="1313"/>
            <ac:spMk id="13" creationId="{D35D3D7D-E158-342D-57F0-50EE8FC512CA}"/>
          </ac:spMkLst>
        </pc:spChg>
      </pc:sldChg>
      <pc:sldChg chg="modSp add mod">
        <pc:chgData name="Alfred Asterjadhi" userId="39de57b9-85c0-4fd1-aaac-8ca2b6560ad0" providerId="ADAL" clId="{5489B1F0-F31B-47C4-A5CE-33871CFFEA4B}" dt="2025-01-14T03:17:36.320" v="1179" actId="20577"/>
        <pc:sldMkLst>
          <pc:docMk/>
          <pc:sldMk cId="4108370561" sldId="1314"/>
        </pc:sldMkLst>
        <pc:spChg chg="mod">
          <ac:chgData name="Alfred Asterjadhi" userId="39de57b9-85c0-4fd1-aaac-8ca2b6560ad0" providerId="ADAL" clId="{5489B1F0-F31B-47C4-A5CE-33871CFFEA4B}" dt="2025-01-14T03:17:36.320" v="1179" actId="20577"/>
          <ac:spMkLst>
            <pc:docMk/>
            <pc:sldMk cId="4108370561" sldId="1314"/>
            <ac:spMk id="13" creationId="{9ECCE089-E800-9B2B-BF14-DA9453E0FDCA}"/>
          </ac:spMkLst>
        </pc:spChg>
      </pc:sldChg>
      <pc:sldChg chg="modSp add mod">
        <pc:chgData name="Alfred Asterjadhi" userId="39de57b9-85c0-4fd1-aaac-8ca2b6560ad0" providerId="ADAL" clId="{5489B1F0-F31B-47C4-A5CE-33871CFFEA4B}" dt="2025-01-14T03:58:50.936" v="1479" actId="113"/>
        <pc:sldMkLst>
          <pc:docMk/>
          <pc:sldMk cId="3274503618" sldId="1315"/>
        </pc:sldMkLst>
        <pc:spChg chg="mod">
          <ac:chgData name="Alfred Asterjadhi" userId="39de57b9-85c0-4fd1-aaac-8ca2b6560ad0" providerId="ADAL" clId="{5489B1F0-F31B-47C4-A5CE-33871CFFEA4B}" dt="2025-01-14T03:58:50.936" v="1479" actId="113"/>
          <ac:spMkLst>
            <pc:docMk/>
            <pc:sldMk cId="3274503618" sldId="1315"/>
            <ac:spMk id="8" creationId="{BB38382B-A4DC-C217-0AE5-6F78E1E1E232}"/>
          </ac:spMkLst>
        </pc:spChg>
        <pc:spChg chg="mod">
          <ac:chgData name="Alfred Asterjadhi" userId="39de57b9-85c0-4fd1-aaac-8ca2b6560ad0" providerId="ADAL" clId="{5489B1F0-F31B-47C4-A5CE-33871CFFEA4B}" dt="2025-01-14T03:25:19.007" v="1278" actId="207"/>
          <ac:spMkLst>
            <pc:docMk/>
            <pc:sldMk cId="3274503618" sldId="1315"/>
            <ac:spMk id="13" creationId="{F61132E8-F07D-308E-3199-69539AE60769}"/>
          </ac:spMkLst>
        </pc:spChg>
      </pc:sldChg>
      <pc:sldChg chg="modSp add del mod">
        <pc:chgData name="Alfred Asterjadhi" userId="39de57b9-85c0-4fd1-aaac-8ca2b6560ad0" providerId="ADAL" clId="{5489B1F0-F31B-47C4-A5CE-33871CFFEA4B}" dt="2025-01-14T03:21:05.848" v="1183" actId="47"/>
        <pc:sldMkLst>
          <pc:docMk/>
          <pc:sldMk cId="3889704474" sldId="1315"/>
        </pc:sldMkLst>
        <pc:spChg chg="mod">
          <ac:chgData name="Alfred Asterjadhi" userId="39de57b9-85c0-4fd1-aaac-8ca2b6560ad0" providerId="ADAL" clId="{5489B1F0-F31B-47C4-A5CE-33871CFFEA4B}" dt="2025-01-14T03:20:52.649" v="1182" actId="20577"/>
          <ac:spMkLst>
            <pc:docMk/>
            <pc:sldMk cId="3889704474" sldId="1315"/>
            <ac:spMk id="13" creationId="{673CBE1C-6B2F-E448-F9EA-02AC95749656}"/>
          </ac:spMkLst>
        </pc:spChg>
      </pc:sldChg>
      <pc:sldChg chg="modSp add mod">
        <pc:chgData name="Alfred Asterjadhi" userId="39de57b9-85c0-4fd1-aaac-8ca2b6560ad0" providerId="ADAL" clId="{5489B1F0-F31B-47C4-A5CE-33871CFFEA4B}" dt="2025-01-14T03:29:18.600" v="1313"/>
        <pc:sldMkLst>
          <pc:docMk/>
          <pc:sldMk cId="2870494487" sldId="1316"/>
        </pc:sldMkLst>
        <pc:spChg chg="mod">
          <ac:chgData name="Alfred Asterjadhi" userId="39de57b9-85c0-4fd1-aaac-8ca2b6560ad0" providerId="ADAL" clId="{5489B1F0-F31B-47C4-A5CE-33871CFFEA4B}" dt="2025-01-14T03:29:18.600" v="1313"/>
          <ac:spMkLst>
            <pc:docMk/>
            <pc:sldMk cId="2870494487" sldId="1316"/>
            <ac:spMk id="8" creationId="{910C9EFE-8E72-C2CE-9CDC-900BDF69C10E}"/>
          </ac:spMkLst>
        </pc:spChg>
        <pc:spChg chg="mod">
          <ac:chgData name="Alfred Asterjadhi" userId="39de57b9-85c0-4fd1-aaac-8ca2b6560ad0" providerId="ADAL" clId="{5489B1F0-F31B-47C4-A5CE-33871CFFEA4B}" dt="2025-01-14T03:26:06.056" v="1281" actId="20577"/>
          <ac:spMkLst>
            <pc:docMk/>
            <pc:sldMk cId="2870494487" sldId="1316"/>
            <ac:spMk id="13" creationId="{FE4F50F8-3BFF-4748-DB1E-9D39375422E3}"/>
          </ac:spMkLst>
        </pc:spChg>
      </pc:sldChg>
      <pc:sldChg chg="add del">
        <pc:chgData name="Alfred Asterjadhi" userId="39de57b9-85c0-4fd1-aaac-8ca2b6560ad0" providerId="ADAL" clId="{5489B1F0-F31B-47C4-A5CE-33871CFFEA4B}" dt="2025-01-14T03:38:33.795" v="1315" actId="47"/>
        <pc:sldMkLst>
          <pc:docMk/>
          <pc:sldMk cId="2089368610" sldId="1317"/>
        </pc:sldMkLst>
      </pc:sldChg>
      <pc:sldChg chg="modSp add mod">
        <pc:chgData name="Alfred Asterjadhi" userId="39de57b9-85c0-4fd1-aaac-8ca2b6560ad0" providerId="ADAL" clId="{5489B1F0-F31B-47C4-A5CE-33871CFFEA4B}" dt="2025-01-14T03:39:15.518" v="1347" actId="207"/>
        <pc:sldMkLst>
          <pc:docMk/>
          <pc:sldMk cId="2839469863" sldId="1317"/>
        </pc:sldMkLst>
        <pc:spChg chg="mod">
          <ac:chgData name="Alfred Asterjadhi" userId="39de57b9-85c0-4fd1-aaac-8ca2b6560ad0" providerId="ADAL" clId="{5489B1F0-F31B-47C4-A5CE-33871CFFEA4B}" dt="2025-01-14T03:39:10.852" v="1346" actId="20577"/>
          <ac:spMkLst>
            <pc:docMk/>
            <pc:sldMk cId="2839469863" sldId="1317"/>
            <ac:spMk id="8" creationId="{CA9B2727-4101-E5E2-BF83-01ED4DD845FD}"/>
          </ac:spMkLst>
        </pc:spChg>
        <pc:spChg chg="mod">
          <ac:chgData name="Alfred Asterjadhi" userId="39de57b9-85c0-4fd1-aaac-8ca2b6560ad0" providerId="ADAL" clId="{5489B1F0-F31B-47C4-A5CE-33871CFFEA4B}" dt="2025-01-14T03:39:15.518" v="1347" actId="207"/>
          <ac:spMkLst>
            <pc:docMk/>
            <pc:sldMk cId="2839469863" sldId="1317"/>
            <ac:spMk id="13" creationId="{47E5DE39-069C-B370-ABA9-108BBEBD688B}"/>
          </ac:spMkLst>
        </pc:spChg>
      </pc:sldChg>
      <pc:sldChg chg="modSp add mod">
        <pc:chgData name="Alfred Asterjadhi" userId="39de57b9-85c0-4fd1-aaac-8ca2b6560ad0" providerId="ADAL" clId="{5489B1F0-F31B-47C4-A5CE-33871CFFEA4B}" dt="2025-01-14T03:40:11.069" v="1381" actId="113"/>
        <pc:sldMkLst>
          <pc:docMk/>
          <pc:sldMk cId="1087686286" sldId="1318"/>
        </pc:sldMkLst>
        <pc:spChg chg="mod">
          <ac:chgData name="Alfred Asterjadhi" userId="39de57b9-85c0-4fd1-aaac-8ca2b6560ad0" providerId="ADAL" clId="{5489B1F0-F31B-47C4-A5CE-33871CFFEA4B}" dt="2025-01-14T03:40:11.069" v="1381" actId="113"/>
          <ac:spMkLst>
            <pc:docMk/>
            <pc:sldMk cId="1087686286" sldId="1318"/>
            <ac:spMk id="8" creationId="{FB354AC5-3893-38BE-7252-00E4B4F684F0}"/>
          </ac:spMkLst>
        </pc:spChg>
        <pc:spChg chg="mod">
          <ac:chgData name="Alfred Asterjadhi" userId="39de57b9-85c0-4fd1-aaac-8ca2b6560ad0" providerId="ADAL" clId="{5489B1F0-F31B-47C4-A5CE-33871CFFEA4B}" dt="2025-01-14T03:39:36.923" v="1349" actId="20577"/>
          <ac:spMkLst>
            <pc:docMk/>
            <pc:sldMk cId="1087686286" sldId="1318"/>
            <ac:spMk id="13" creationId="{DE7B9AE9-63D1-947A-603C-B82335CB74C5}"/>
          </ac:spMkLst>
        </pc:spChg>
      </pc:sldChg>
      <pc:sldChg chg="modSp add mod">
        <pc:chgData name="Alfred Asterjadhi" userId="39de57b9-85c0-4fd1-aaac-8ca2b6560ad0" providerId="ADAL" clId="{5489B1F0-F31B-47C4-A5CE-33871CFFEA4B}" dt="2025-01-14T13:33:53.151" v="1572" actId="20577"/>
        <pc:sldMkLst>
          <pc:docMk/>
          <pc:sldMk cId="1135740833" sldId="1319"/>
        </pc:sldMkLst>
        <pc:spChg chg="mod">
          <ac:chgData name="Alfred Asterjadhi" userId="39de57b9-85c0-4fd1-aaac-8ca2b6560ad0" providerId="ADAL" clId="{5489B1F0-F31B-47C4-A5CE-33871CFFEA4B}" dt="2025-01-14T13:33:53.151" v="1572" actId="20577"/>
          <ac:spMkLst>
            <pc:docMk/>
            <pc:sldMk cId="1135740833" sldId="1319"/>
            <ac:spMk id="8" creationId="{90F067DE-4A28-E89A-B34D-84ECAD3A8FF5}"/>
          </ac:spMkLst>
        </pc:spChg>
        <pc:spChg chg="mod">
          <ac:chgData name="Alfred Asterjadhi" userId="39de57b9-85c0-4fd1-aaac-8ca2b6560ad0" providerId="ADAL" clId="{5489B1F0-F31B-47C4-A5CE-33871CFFEA4B}" dt="2025-01-14T03:43:51.754" v="1383" actId="20577"/>
          <ac:spMkLst>
            <pc:docMk/>
            <pc:sldMk cId="1135740833" sldId="1319"/>
            <ac:spMk id="13" creationId="{0C2C578D-E044-0C56-7DED-55001C44846C}"/>
          </ac:spMkLst>
        </pc:spChg>
      </pc:sldChg>
      <pc:sldChg chg="modSp add mod">
        <pc:chgData name="Alfred Asterjadhi" userId="39de57b9-85c0-4fd1-aaac-8ca2b6560ad0" providerId="ADAL" clId="{5489B1F0-F31B-47C4-A5CE-33871CFFEA4B}" dt="2025-01-14T13:33:44.986" v="1570" actId="207"/>
        <pc:sldMkLst>
          <pc:docMk/>
          <pc:sldMk cId="3387408133" sldId="1320"/>
        </pc:sldMkLst>
        <pc:spChg chg="mod">
          <ac:chgData name="Alfred Asterjadhi" userId="39de57b9-85c0-4fd1-aaac-8ca2b6560ad0" providerId="ADAL" clId="{5489B1F0-F31B-47C4-A5CE-33871CFFEA4B}" dt="2025-01-14T13:33:44.986" v="1570" actId="207"/>
          <ac:spMkLst>
            <pc:docMk/>
            <pc:sldMk cId="3387408133" sldId="1320"/>
            <ac:spMk id="8" creationId="{807141B2-00BF-4391-EDA5-D8AB977BF4D5}"/>
          </ac:spMkLst>
        </pc:spChg>
        <pc:spChg chg="mod">
          <ac:chgData name="Alfred Asterjadhi" userId="39de57b9-85c0-4fd1-aaac-8ca2b6560ad0" providerId="ADAL" clId="{5489B1F0-F31B-47C4-A5CE-33871CFFEA4B}" dt="2025-01-14T03:44:48.137" v="1406" actId="20577"/>
          <ac:spMkLst>
            <pc:docMk/>
            <pc:sldMk cId="3387408133" sldId="1320"/>
            <ac:spMk id="13" creationId="{124695FB-4AC6-F19E-29F7-05E189C055AB}"/>
          </ac:spMkLst>
        </pc:spChg>
      </pc:sldChg>
      <pc:sldChg chg="modSp add mod">
        <pc:chgData name="Alfred Asterjadhi" userId="39de57b9-85c0-4fd1-aaac-8ca2b6560ad0" providerId="ADAL" clId="{5489B1F0-F31B-47C4-A5CE-33871CFFEA4B}" dt="2025-01-14T03:46:46.564" v="1437" actId="114"/>
        <pc:sldMkLst>
          <pc:docMk/>
          <pc:sldMk cId="3952053861" sldId="1321"/>
        </pc:sldMkLst>
        <pc:spChg chg="mod">
          <ac:chgData name="Alfred Asterjadhi" userId="39de57b9-85c0-4fd1-aaac-8ca2b6560ad0" providerId="ADAL" clId="{5489B1F0-F31B-47C4-A5CE-33871CFFEA4B}" dt="2025-01-14T03:46:46.564" v="1437" actId="114"/>
          <ac:spMkLst>
            <pc:docMk/>
            <pc:sldMk cId="3952053861" sldId="1321"/>
            <ac:spMk id="8" creationId="{5F706E8F-6BF3-43BA-A97E-57FB9C0F0699}"/>
          </ac:spMkLst>
        </pc:spChg>
        <pc:spChg chg="mod">
          <ac:chgData name="Alfred Asterjadhi" userId="39de57b9-85c0-4fd1-aaac-8ca2b6560ad0" providerId="ADAL" clId="{5489B1F0-F31B-47C4-A5CE-33871CFFEA4B}" dt="2025-01-14T03:46:07.455" v="1424" actId="20577"/>
          <ac:spMkLst>
            <pc:docMk/>
            <pc:sldMk cId="3952053861" sldId="1321"/>
            <ac:spMk id="13" creationId="{6A2AD8FA-7F41-01A5-DD0A-7DB8AE76AFCF}"/>
          </ac:spMkLst>
        </pc:spChg>
      </pc:sldChg>
      <pc:sldChg chg="modSp add mod">
        <pc:chgData name="Alfred Asterjadhi" userId="39de57b9-85c0-4fd1-aaac-8ca2b6560ad0" providerId="ADAL" clId="{5489B1F0-F31B-47C4-A5CE-33871CFFEA4B}" dt="2025-01-14T14:04:00.810" v="1790" actId="207"/>
        <pc:sldMkLst>
          <pc:docMk/>
          <pc:sldMk cId="1158209479" sldId="1322"/>
        </pc:sldMkLst>
        <pc:spChg chg="mod">
          <ac:chgData name="Alfred Asterjadhi" userId="39de57b9-85c0-4fd1-aaac-8ca2b6560ad0" providerId="ADAL" clId="{5489B1F0-F31B-47C4-A5CE-33871CFFEA4B}" dt="2025-01-14T14:04:00.810" v="1790" actId="207"/>
          <ac:spMkLst>
            <pc:docMk/>
            <pc:sldMk cId="1158209479" sldId="1322"/>
            <ac:spMk id="8" creationId="{4D64862B-786E-6684-B195-F75ED1A80059}"/>
          </ac:spMkLst>
        </pc:spChg>
        <pc:spChg chg="mod">
          <ac:chgData name="Alfred Asterjadhi" userId="39de57b9-85c0-4fd1-aaac-8ca2b6560ad0" providerId="ADAL" clId="{5489B1F0-F31B-47C4-A5CE-33871CFFEA4B}" dt="2025-01-14T03:47:52.877" v="1439" actId="20577"/>
          <ac:spMkLst>
            <pc:docMk/>
            <pc:sldMk cId="1158209479" sldId="1322"/>
            <ac:spMk id="13" creationId="{2D6D8B03-15ED-9ADE-B865-16D90BE6A870}"/>
          </ac:spMkLst>
        </pc:spChg>
      </pc:sldChg>
      <pc:sldChg chg="modSp add mod">
        <pc:chgData name="Alfred Asterjadhi" userId="39de57b9-85c0-4fd1-aaac-8ca2b6560ad0" providerId="ADAL" clId="{5489B1F0-F31B-47C4-A5CE-33871CFFEA4B}" dt="2025-01-14T15:17:50.967" v="2267" actId="20577"/>
        <pc:sldMkLst>
          <pc:docMk/>
          <pc:sldMk cId="90410302" sldId="1323"/>
        </pc:sldMkLst>
        <pc:spChg chg="mod">
          <ac:chgData name="Alfred Asterjadhi" userId="39de57b9-85c0-4fd1-aaac-8ca2b6560ad0" providerId="ADAL" clId="{5489B1F0-F31B-47C4-A5CE-33871CFFEA4B}" dt="2025-01-14T14:03:52.202" v="1777" actId="207"/>
          <ac:spMkLst>
            <pc:docMk/>
            <pc:sldMk cId="90410302" sldId="1323"/>
            <ac:spMk id="8" creationId="{67968B36-3475-687F-5965-D998EFB7260F}"/>
          </ac:spMkLst>
        </pc:spChg>
        <pc:spChg chg="mod">
          <ac:chgData name="Alfred Asterjadhi" userId="39de57b9-85c0-4fd1-aaac-8ca2b6560ad0" providerId="ADAL" clId="{5489B1F0-F31B-47C4-A5CE-33871CFFEA4B}" dt="2025-01-14T15:17:50.967" v="2267" actId="20577"/>
          <ac:spMkLst>
            <pc:docMk/>
            <pc:sldMk cId="90410302" sldId="1323"/>
            <ac:spMk id="13" creationId="{E43A12B5-B758-F6DE-FF4A-FE33084A2D0F}"/>
          </ac:spMkLst>
        </pc:spChg>
      </pc:sldChg>
      <pc:sldChg chg="modSp add mod">
        <pc:chgData name="Alfred Asterjadhi" userId="39de57b9-85c0-4fd1-aaac-8ca2b6560ad0" providerId="ADAL" clId="{5489B1F0-F31B-47C4-A5CE-33871CFFEA4B}" dt="2025-01-14T15:17:55.282" v="2269" actId="207"/>
        <pc:sldMkLst>
          <pc:docMk/>
          <pc:sldMk cId="2797695956" sldId="1324"/>
        </pc:sldMkLst>
        <pc:spChg chg="mod">
          <ac:chgData name="Alfred Asterjadhi" userId="39de57b9-85c0-4fd1-aaac-8ca2b6560ad0" providerId="ADAL" clId="{5489B1F0-F31B-47C4-A5CE-33871CFFEA4B}" dt="2025-01-14T13:42:59.922" v="1587" actId="20577"/>
          <ac:spMkLst>
            <pc:docMk/>
            <pc:sldMk cId="2797695956" sldId="1324"/>
            <ac:spMk id="8" creationId="{6AF8A4D0-2D09-E9FC-9350-209BD218ADC2}"/>
          </ac:spMkLst>
        </pc:spChg>
        <pc:spChg chg="mod">
          <ac:chgData name="Alfred Asterjadhi" userId="39de57b9-85c0-4fd1-aaac-8ca2b6560ad0" providerId="ADAL" clId="{5489B1F0-F31B-47C4-A5CE-33871CFFEA4B}" dt="2025-01-14T15:17:55.282" v="2269" actId="207"/>
          <ac:spMkLst>
            <pc:docMk/>
            <pc:sldMk cId="2797695956" sldId="1324"/>
            <ac:spMk id="13" creationId="{4FCC91D6-54EE-3743-055E-A07F57C922C8}"/>
          </ac:spMkLst>
        </pc:spChg>
      </pc:sldChg>
      <pc:sldChg chg="modSp add mod">
        <pc:chgData name="Alfred Asterjadhi" userId="39de57b9-85c0-4fd1-aaac-8ca2b6560ad0" providerId="ADAL" clId="{5489B1F0-F31B-47C4-A5CE-33871CFFEA4B}" dt="2025-01-14T15:17:59.472" v="2271" actId="207"/>
        <pc:sldMkLst>
          <pc:docMk/>
          <pc:sldMk cId="1263883420" sldId="1325"/>
        </pc:sldMkLst>
        <pc:spChg chg="mod">
          <ac:chgData name="Alfred Asterjadhi" userId="39de57b9-85c0-4fd1-aaac-8ca2b6560ad0" providerId="ADAL" clId="{5489B1F0-F31B-47C4-A5CE-33871CFFEA4B}" dt="2025-01-14T13:44:15.597" v="1608"/>
          <ac:spMkLst>
            <pc:docMk/>
            <pc:sldMk cId="1263883420" sldId="1325"/>
            <ac:spMk id="8" creationId="{60210224-B54A-2D4C-798D-AA5C3BB1C9EB}"/>
          </ac:spMkLst>
        </pc:spChg>
        <pc:spChg chg="mod">
          <ac:chgData name="Alfred Asterjadhi" userId="39de57b9-85c0-4fd1-aaac-8ca2b6560ad0" providerId="ADAL" clId="{5489B1F0-F31B-47C4-A5CE-33871CFFEA4B}" dt="2025-01-14T15:17:59.472" v="2271" actId="207"/>
          <ac:spMkLst>
            <pc:docMk/>
            <pc:sldMk cId="1263883420" sldId="1325"/>
            <ac:spMk id="13" creationId="{6AAB4E82-2A98-40CD-201E-5DAFAD622D84}"/>
          </ac:spMkLst>
        </pc:spChg>
      </pc:sldChg>
      <pc:sldChg chg="modSp add mod">
        <pc:chgData name="Alfred Asterjadhi" userId="39de57b9-85c0-4fd1-aaac-8ca2b6560ad0" providerId="ADAL" clId="{5489B1F0-F31B-47C4-A5CE-33871CFFEA4B}" dt="2025-01-14T15:18:03.586" v="2273" actId="207"/>
        <pc:sldMkLst>
          <pc:docMk/>
          <pc:sldMk cId="744367864" sldId="1326"/>
        </pc:sldMkLst>
        <pc:spChg chg="mod">
          <ac:chgData name="Alfred Asterjadhi" userId="39de57b9-85c0-4fd1-aaac-8ca2b6560ad0" providerId="ADAL" clId="{5489B1F0-F31B-47C4-A5CE-33871CFFEA4B}" dt="2025-01-14T13:43:57.864" v="1604"/>
          <ac:spMkLst>
            <pc:docMk/>
            <pc:sldMk cId="744367864" sldId="1326"/>
            <ac:spMk id="8" creationId="{BE1B66BB-1BD5-A94A-8F16-61784FB82408}"/>
          </ac:spMkLst>
        </pc:spChg>
        <pc:spChg chg="mod">
          <ac:chgData name="Alfred Asterjadhi" userId="39de57b9-85c0-4fd1-aaac-8ca2b6560ad0" providerId="ADAL" clId="{5489B1F0-F31B-47C4-A5CE-33871CFFEA4B}" dt="2025-01-14T15:18:03.586" v="2273" actId="207"/>
          <ac:spMkLst>
            <pc:docMk/>
            <pc:sldMk cId="744367864" sldId="1326"/>
            <ac:spMk id="13" creationId="{E47E3FDD-1584-F33C-43D8-64492B2699E9}"/>
          </ac:spMkLst>
        </pc:spChg>
      </pc:sldChg>
      <pc:sldChg chg="modSp add mod">
        <pc:chgData name="Alfred Asterjadhi" userId="39de57b9-85c0-4fd1-aaac-8ca2b6560ad0" providerId="ADAL" clId="{5489B1F0-F31B-47C4-A5CE-33871CFFEA4B}" dt="2025-01-14T15:18:07.020" v="2274" actId="20577"/>
        <pc:sldMkLst>
          <pc:docMk/>
          <pc:sldMk cId="2962021346" sldId="1327"/>
        </pc:sldMkLst>
        <pc:spChg chg="mod">
          <ac:chgData name="Alfred Asterjadhi" userId="39de57b9-85c0-4fd1-aaac-8ca2b6560ad0" providerId="ADAL" clId="{5489B1F0-F31B-47C4-A5CE-33871CFFEA4B}" dt="2025-01-14T15:18:07.020" v="2274" actId="20577"/>
          <ac:spMkLst>
            <pc:docMk/>
            <pc:sldMk cId="2962021346" sldId="1327"/>
            <ac:spMk id="13" creationId="{6087E37D-B20F-FA3E-1B44-5D36A5D346AC}"/>
          </ac:spMkLst>
        </pc:spChg>
      </pc:sldChg>
      <pc:sldChg chg="modSp add mod">
        <pc:chgData name="Alfred Asterjadhi" userId="39de57b9-85c0-4fd1-aaac-8ca2b6560ad0" providerId="ADAL" clId="{5489B1F0-F31B-47C4-A5CE-33871CFFEA4B}" dt="2025-01-14T15:18:30.575" v="2286" actId="20577"/>
        <pc:sldMkLst>
          <pc:docMk/>
          <pc:sldMk cId="402071725" sldId="1328"/>
        </pc:sldMkLst>
        <pc:spChg chg="mod">
          <ac:chgData name="Alfred Asterjadhi" userId="39de57b9-85c0-4fd1-aaac-8ca2b6560ad0" providerId="ADAL" clId="{5489B1F0-F31B-47C4-A5CE-33871CFFEA4B}" dt="2025-01-14T14:47:50.425" v="1870" actId="113"/>
          <ac:spMkLst>
            <pc:docMk/>
            <pc:sldMk cId="402071725" sldId="1328"/>
            <ac:spMk id="8" creationId="{36978570-458C-9E6D-9BD3-86EE750E283B}"/>
          </ac:spMkLst>
        </pc:spChg>
        <pc:spChg chg="mod">
          <ac:chgData name="Alfred Asterjadhi" userId="39de57b9-85c0-4fd1-aaac-8ca2b6560ad0" providerId="ADAL" clId="{5489B1F0-F31B-47C4-A5CE-33871CFFEA4B}" dt="2025-01-14T15:18:30.575" v="2286" actId="20577"/>
          <ac:spMkLst>
            <pc:docMk/>
            <pc:sldMk cId="402071725" sldId="1328"/>
            <ac:spMk id="13" creationId="{9ECEDDE2-25D5-1A2C-09F9-180F9DBB6637}"/>
          </ac:spMkLst>
        </pc:spChg>
      </pc:sldChg>
      <pc:sldChg chg="modSp add mod">
        <pc:chgData name="Alfred Asterjadhi" userId="39de57b9-85c0-4fd1-aaac-8ca2b6560ad0" providerId="ADAL" clId="{5489B1F0-F31B-47C4-A5CE-33871CFFEA4B}" dt="2025-01-14T15:18:09.047" v="2275" actId="20577"/>
        <pc:sldMkLst>
          <pc:docMk/>
          <pc:sldMk cId="1966682380" sldId="1329"/>
        </pc:sldMkLst>
        <pc:spChg chg="mod">
          <ac:chgData name="Alfred Asterjadhi" userId="39de57b9-85c0-4fd1-aaac-8ca2b6560ad0" providerId="ADAL" clId="{5489B1F0-F31B-47C4-A5CE-33871CFFEA4B}" dt="2025-01-14T13:51:59.658" v="1659" actId="113"/>
          <ac:spMkLst>
            <pc:docMk/>
            <pc:sldMk cId="1966682380" sldId="1329"/>
            <ac:spMk id="8" creationId="{BDC601DF-FFF2-D345-64C6-7DF6F97C3B32}"/>
          </ac:spMkLst>
        </pc:spChg>
        <pc:spChg chg="mod">
          <ac:chgData name="Alfred Asterjadhi" userId="39de57b9-85c0-4fd1-aaac-8ca2b6560ad0" providerId="ADAL" clId="{5489B1F0-F31B-47C4-A5CE-33871CFFEA4B}" dt="2025-01-14T15:18:09.047" v="2275" actId="20577"/>
          <ac:spMkLst>
            <pc:docMk/>
            <pc:sldMk cId="1966682380" sldId="1329"/>
            <ac:spMk id="13" creationId="{63DFE7A2-EB6B-8C64-B2C8-0CFD46EF0019}"/>
          </ac:spMkLst>
        </pc:spChg>
      </pc:sldChg>
      <pc:sldChg chg="modSp add mod">
        <pc:chgData name="Alfred Asterjadhi" userId="39de57b9-85c0-4fd1-aaac-8ca2b6560ad0" providerId="ADAL" clId="{5489B1F0-F31B-47C4-A5CE-33871CFFEA4B}" dt="2025-01-14T15:18:10.631" v="2276" actId="20577"/>
        <pc:sldMkLst>
          <pc:docMk/>
          <pc:sldMk cId="1894957176" sldId="1330"/>
        </pc:sldMkLst>
        <pc:spChg chg="mod">
          <ac:chgData name="Alfred Asterjadhi" userId="39de57b9-85c0-4fd1-aaac-8ca2b6560ad0" providerId="ADAL" clId="{5489B1F0-F31B-47C4-A5CE-33871CFFEA4B}" dt="2025-01-14T13:52:02.609" v="1661" actId="113"/>
          <ac:spMkLst>
            <pc:docMk/>
            <pc:sldMk cId="1894957176" sldId="1330"/>
            <ac:spMk id="8" creationId="{15ED5746-A74C-C210-13FE-6773DCD56D8A}"/>
          </ac:spMkLst>
        </pc:spChg>
        <pc:spChg chg="mod">
          <ac:chgData name="Alfred Asterjadhi" userId="39de57b9-85c0-4fd1-aaac-8ca2b6560ad0" providerId="ADAL" clId="{5489B1F0-F31B-47C4-A5CE-33871CFFEA4B}" dt="2025-01-14T15:18:10.631" v="2276" actId="20577"/>
          <ac:spMkLst>
            <pc:docMk/>
            <pc:sldMk cId="1894957176" sldId="1330"/>
            <ac:spMk id="13" creationId="{85D92112-F91D-DCC7-601E-BE67A72D92B9}"/>
          </ac:spMkLst>
        </pc:spChg>
      </pc:sldChg>
      <pc:sldChg chg="modSp add mod">
        <pc:chgData name="Alfred Asterjadhi" userId="39de57b9-85c0-4fd1-aaac-8ca2b6560ad0" providerId="ADAL" clId="{5489B1F0-F31B-47C4-A5CE-33871CFFEA4B}" dt="2025-01-14T15:18:12.877" v="2277" actId="20577"/>
        <pc:sldMkLst>
          <pc:docMk/>
          <pc:sldMk cId="3435611313" sldId="1331"/>
        </pc:sldMkLst>
        <pc:spChg chg="mod">
          <ac:chgData name="Alfred Asterjadhi" userId="39de57b9-85c0-4fd1-aaac-8ca2b6560ad0" providerId="ADAL" clId="{5489B1F0-F31B-47C4-A5CE-33871CFFEA4B}" dt="2025-01-14T13:53:18.509" v="1680"/>
          <ac:spMkLst>
            <pc:docMk/>
            <pc:sldMk cId="3435611313" sldId="1331"/>
            <ac:spMk id="8" creationId="{D967EF68-59A5-0F7E-0EA5-DC6041DA1F48}"/>
          </ac:spMkLst>
        </pc:spChg>
        <pc:spChg chg="mod">
          <ac:chgData name="Alfred Asterjadhi" userId="39de57b9-85c0-4fd1-aaac-8ca2b6560ad0" providerId="ADAL" clId="{5489B1F0-F31B-47C4-A5CE-33871CFFEA4B}" dt="2025-01-14T15:18:12.877" v="2277" actId="20577"/>
          <ac:spMkLst>
            <pc:docMk/>
            <pc:sldMk cId="3435611313" sldId="1331"/>
            <ac:spMk id="13" creationId="{0033DB2D-CB07-2BAF-1575-F744514E4976}"/>
          </ac:spMkLst>
        </pc:spChg>
      </pc:sldChg>
      <pc:sldChg chg="modSp add mod">
        <pc:chgData name="Alfred Asterjadhi" userId="39de57b9-85c0-4fd1-aaac-8ca2b6560ad0" providerId="ADAL" clId="{5489B1F0-F31B-47C4-A5CE-33871CFFEA4B}" dt="2025-01-14T15:18:14.691" v="2278" actId="20577"/>
        <pc:sldMkLst>
          <pc:docMk/>
          <pc:sldMk cId="56555043" sldId="1332"/>
        </pc:sldMkLst>
        <pc:spChg chg="mod">
          <ac:chgData name="Alfred Asterjadhi" userId="39de57b9-85c0-4fd1-aaac-8ca2b6560ad0" providerId="ADAL" clId="{5489B1F0-F31B-47C4-A5CE-33871CFFEA4B}" dt="2025-01-14T15:16:20.803" v="2264" actId="20577"/>
          <ac:spMkLst>
            <pc:docMk/>
            <pc:sldMk cId="56555043" sldId="1332"/>
            <ac:spMk id="8" creationId="{ECB5F67F-2152-6EFB-E988-AF5876D13EA9}"/>
          </ac:spMkLst>
        </pc:spChg>
        <pc:spChg chg="mod">
          <ac:chgData name="Alfred Asterjadhi" userId="39de57b9-85c0-4fd1-aaac-8ca2b6560ad0" providerId="ADAL" clId="{5489B1F0-F31B-47C4-A5CE-33871CFFEA4B}" dt="2025-01-14T15:18:14.691" v="2278" actId="20577"/>
          <ac:spMkLst>
            <pc:docMk/>
            <pc:sldMk cId="56555043" sldId="1332"/>
            <ac:spMk id="13" creationId="{091AD9A4-D196-5BE3-C406-83A2138A6AF6}"/>
          </ac:spMkLst>
        </pc:spChg>
      </pc:sldChg>
      <pc:sldChg chg="modSp add mod">
        <pc:chgData name="Alfred Asterjadhi" userId="39de57b9-85c0-4fd1-aaac-8ca2b6560ad0" providerId="ADAL" clId="{5489B1F0-F31B-47C4-A5CE-33871CFFEA4B}" dt="2025-01-14T15:18:16.742" v="2279" actId="20577"/>
        <pc:sldMkLst>
          <pc:docMk/>
          <pc:sldMk cId="4051101406" sldId="1333"/>
        </pc:sldMkLst>
        <pc:spChg chg="mod">
          <ac:chgData name="Alfred Asterjadhi" userId="39de57b9-85c0-4fd1-aaac-8ca2b6560ad0" providerId="ADAL" clId="{5489B1F0-F31B-47C4-A5CE-33871CFFEA4B}" dt="2025-01-14T13:57:02.100" v="1713" actId="114"/>
          <ac:spMkLst>
            <pc:docMk/>
            <pc:sldMk cId="4051101406" sldId="1333"/>
            <ac:spMk id="8" creationId="{5CE0BC99-EA5A-760D-DB70-DA40A3B4615B}"/>
          </ac:spMkLst>
        </pc:spChg>
        <pc:spChg chg="mod">
          <ac:chgData name="Alfred Asterjadhi" userId="39de57b9-85c0-4fd1-aaac-8ca2b6560ad0" providerId="ADAL" clId="{5489B1F0-F31B-47C4-A5CE-33871CFFEA4B}" dt="2025-01-14T15:18:16.742" v="2279" actId="20577"/>
          <ac:spMkLst>
            <pc:docMk/>
            <pc:sldMk cId="4051101406" sldId="1333"/>
            <ac:spMk id="13" creationId="{55B30566-EEEA-123B-DE2D-F1DA743E1543}"/>
          </ac:spMkLst>
        </pc:spChg>
      </pc:sldChg>
      <pc:sldChg chg="modSp add mod">
        <pc:chgData name="Alfred Asterjadhi" userId="39de57b9-85c0-4fd1-aaac-8ca2b6560ad0" providerId="ADAL" clId="{5489B1F0-F31B-47C4-A5CE-33871CFFEA4B}" dt="2025-01-14T15:18:19.559" v="2281" actId="20577"/>
        <pc:sldMkLst>
          <pc:docMk/>
          <pc:sldMk cId="2771382421" sldId="1334"/>
        </pc:sldMkLst>
        <pc:spChg chg="mod">
          <ac:chgData name="Alfred Asterjadhi" userId="39de57b9-85c0-4fd1-aaac-8ca2b6560ad0" providerId="ADAL" clId="{5489B1F0-F31B-47C4-A5CE-33871CFFEA4B}" dt="2025-01-14T13:58:23.355" v="1726" actId="113"/>
          <ac:spMkLst>
            <pc:docMk/>
            <pc:sldMk cId="2771382421" sldId="1334"/>
            <ac:spMk id="8" creationId="{C2C4B4D5-2F8D-8387-082E-C9F10DF69F66}"/>
          </ac:spMkLst>
        </pc:spChg>
        <pc:spChg chg="mod">
          <ac:chgData name="Alfred Asterjadhi" userId="39de57b9-85c0-4fd1-aaac-8ca2b6560ad0" providerId="ADAL" clId="{5489B1F0-F31B-47C4-A5CE-33871CFFEA4B}" dt="2025-01-14T15:18:19.559" v="2281" actId="20577"/>
          <ac:spMkLst>
            <pc:docMk/>
            <pc:sldMk cId="2771382421" sldId="1334"/>
            <ac:spMk id="13" creationId="{08EAE84F-E413-F75F-04DA-1A468A866265}"/>
          </ac:spMkLst>
        </pc:spChg>
      </pc:sldChg>
      <pc:sldChg chg="modSp add mod">
        <pc:chgData name="Alfred Asterjadhi" userId="39de57b9-85c0-4fd1-aaac-8ca2b6560ad0" providerId="ADAL" clId="{5489B1F0-F31B-47C4-A5CE-33871CFFEA4B}" dt="2025-01-14T15:18:21.445" v="2282" actId="20577"/>
        <pc:sldMkLst>
          <pc:docMk/>
          <pc:sldMk cId="3700940326" sldId="1335"/>
        </pc:sldMkLst>
        <pc:spChg chg="mod">
          <ac:chgData name="Alfred Asterjadhi" userId="39de57b9-85c0-4fd1-aaac-8ca2b6560ad0" providerId="ADAL" clId="{5489B1F0-F31B-47C4-A5CE-33871CFFEA4B}" dt="2025-01-14T14:00:25.341" v="1739"/>
          <ac:spMkLst>
            <pc:docMk/>
            <pc:sldMk cId="3700940326" sldId="1335"/>
            <ac:spMk id="8" creationId="{CC25EA0D-0908-6C0C-9B99-914BF7A8898C}"/>
          </ac:spMkLst>
        </pc:spChg>
        <pc:spChg chg="mod">
          <ac:chgData name="Alfred Asterjadhi" userId="39de57b9-85c0-4fd1-aaac-8ca2b6560ad0" providerId="ADAL" clId="{5489B1F0-F31B-47C4-A5CE-33871CFFEA4B}" dt="2025-01-14T15:18:21.445" v="2282" actId="20577"/>
          <ac:spMkLst>
            <pc:docMk/>
            <pc:sldMk cId="3700940326" sldId="1335"/>
            <ac:spMk id="13" creationId="{8CE2579F-F46A-09C1-73E8-463F9B696D2C}"/>
          </ac:spMkLst>
        </pc:spChg>
      </pc:sldChg>
      <pc:sldChg chg="modSp add mod">
        <pc:chgData name="Alfred Asterjadhi" userId="39de57b9-85c0-4fd1-aaac-8ca2b6560ad0" providerId="ADAL" clId="{5489B1F0-F31B-47C4-A5CE-33871CFFEA4B}" dt="2025-01-14T15:18:23.333" v="2283" actId="20577"/>
        <pc:sldMkLst>
          <pc:docMk/>
          <pc:sldMk cId="2018291289" sldId="1336"/>
        </pc:sldMkLst>
        <pc:spChg chg="mod">
          <ac:chgData name="Alfred Asterjadhi" userId="39de57b9-85c0-4fd1-aaac-8ca2b6560ad0" providerId="ADAL" clId="{5489B1F0-F31B-47C4-A5CE-33871CFFEA4B}" dt="2025-01-14T14:01:16.799" v="1745"/>
          <ac:spMkLst>
            <pc:docMk/>
            <pc:sldMk cId="2018291289" sldId="1336"/>
            <ac:spMk id="8" creationId="{67BAAFEE-6D32-26FD-0F72-93CC85134E31}"/>
          </ac:spMkLst>
        </pc:spChg>
        <pc:spChg chg="mod">
          <ac:chgData name="Alfred Asterjadhi" userId="39de57b9-85c0-4fd1-aaac-8ca2b6560ad0" providerId="ADAL" clId="{5489B1F0-F31B-47C4-A5CE-33871CFFEA4B}" dt="2025-01-14T15:18:23.333" v="2283" actId="20577"/>
          <ac:spMkLst>
            <pc:docMk/>
            <pc:sldMk cId="2018291289" sldId="1336"/>
            <ac:spMk id="13" creationId="{A71AC162-D9B1-A998-A1DD-6328EF0EBD06}"/>
          </ac:spMkLst>
        </pc:spChg>
      </pc:sldChg>
      <pc:sldChg chg="modSp add mod">
        <pc:chgData name="Alfred Asterjadhi" userId="39de57b9-85c0-4fd1-aaac-8ca2b6560ad0" providerId="ADAL" clId="{5489B1F0-F31B-47C4-A5CE-33871CFFEA4B}" dt="2025-01-14T15:18:25.063" v="2284" actId="20577"/>
        <pc:sldMkLst>
          <pc:docMk/>
          <pc:sldMk cId="903345594" sldId="1337"/>
        </pc:sldMkLst>
        <pc:spChg chg="mod">
          <ac:chgData name="Alfred Asterjadhi" userId="39de57b9-85c0-4fd1-aaac-8ca2b6560ad0" providerId="ADAL" clId="{5489B1F0-F31B-47C4-A5CE-33871CFFEA4B}" dt="2025-01-14T14:03:00.097" v="1761"/>
          <ac:spMkLst>
            <pc:docMk/>
            <pc:sldMk cId="903345594" sldId="1337"/>
            <ac:spMk id="8" creationId="{24749880-7ED1-1BC4-EE73-23476DA268F4}"/>
          </ac:spMkLst>
        </pc:spChg>
        <pc:spChg chg="mod">
          <ac:chgData name="Alfred Asterjadhi" userId="39de57b9-85c0-4fd1-aaac-8ca2b6560ad0" providerId="ADAL" clId="{5489B1F0-F31B-47C4-A5CE-33871CFFEA4B}" dt="2025-01-14T15:18:25.063" v="2284" actId="20577"/>
          <ac:spMkLst>
            <pc:docMk/>
            <pc:sldMk cId="903345594" sldId="1337"/>
            <ac:spMk id="13" creationId="{0BACF641-400A-8C24-FB7A-B0AC017FB872}"/>
          </ac:spMkLst>
        </pc:spChg>
      </pc:sldChg>
      <pc:sldChg chg="modSp add mod">
        <pc:chgData name="Alfred Asterjadhi" userId="39de57b9-85c0-4fd1-aaac-8ca2b6560ad0" providerId="ADAL" clId="{5489B1F0-F31B-47C4-A5CE-33871CFFEA4B}" dt="2025-01-14T15:18:26.997" v="2285" actId="20577"/>
        <pc:sldMkLst>
          <pc:docMk/>
          <pc:sldMk cId="984804025" sldId="1338"/>
        </pc:sldMkLst>
        <pc:spChg chg="mod">
          <ac:chgData name="Alfred Asterjadhi" userId="39de57b9-85c0-4fd1-aaac-8ca2b6560ad0" providerId="ADAL" clId="{5489B1F0-F31B-47C4-A5CE-33871CFFEA4B}" dt="2025-01-14T15:18:26.997" v="2285" actId="20577"/>
          <ac:spMkLst>
            <pc:docMk/>
            <pc:sldMk cId="984804025" sldId="1338"/>
            <ac:spMk id="13" creationId="{A5064876-DB31-BD17-D7E7-1B86328038C4}"/>
          </ac:spMkLst>
        </pc:spChg>
      </pc:sldChg>
      <pc:sldChg chg="modSp add mod">
        <pc:chgData name="Alfred Asterjadhi" userId="39de57b9-85c0-4fd1-aaac-8ca2b6560ad0" providerId="ADAL" clId="{5489B1F0-F31B-47C4-A5CE-33871CFFEA4B}" dt="2025-01-14T15:18:34.030" v="2287" actId="20577"/>
        <pc:sldMkLst>
          <pc:docMk/>
          <pc:sldMk cId="52773117" sldId="1339"/>
        </pc:sldMkLst>
        <pc:spChg chg="mod">
          <ac:chgData name="Alfred Asterjadhi" userId="39de57b9-85c0-4fd1-aaac-8ca2b6560ad0" providerId="ADAL" clId="{5489B1F0-F31B-47C4-A5CE-33871CFFEA4B}" dt="2025-01-14T14:49:45.741" v="1908" actId="20577"/>
          <ac:spMkLst>
            <pc:docMk/>
            <pc:sldMk cId="52773117" sldId="1339"/>
            <ac:spMk id="8" creationId="{767F01C2-93A0-9CA1-2424-AE9569400551}"/>
          </ac:spMkLst>
        </pc:spChg>
        <pc:spChg chg="mod">
          <ac:chgData name="Alfred Asterjadhi" userId="39de57b9-85c0-4fd1-aaac-8ca2b6560ad0" providerId="ADAL" clId="{5489B1F0-F31B-47C4-A5CE-33871CFFEA4B}" dt="2025-01-14T15:18:34.030" v="2287" actId="20577"/>
          <ac:spMkLst>
            <pc:docMk/>
            <pc:sldMk cId="52773117" sldId="1339"/>
            <ac:spMk id="13" creationId="{79E15D3B-96F4-EBC3-9A6E-644C9F0C4577}"/>
          </ac:spMkLst>
        </pc:spChg>
      </pc:sldChg>
      <pc:sldChg chg="add del">
        <pc:chgData name="Alfred Asterjadhi" userId="39de57b9-85c0-4fd1-aaac-8ca2b6560ad0" providerId="ADAL" clId="{5489B1F0-F31B-47C4-A5CE-33871CFFEA4B}" dt="2025-01-14T14:44:47.952" v="1792" actId="47"/>
        <pc:sldMkLst>
          <pc:docMk/>
          <pc:sldMk cId="213085013" sldId="1339"/>
        </pc:sldMkLst>
      </pc:sldChg>
      <pc:sldChg chg="modSp add mod">
        <pc:chgData name="Alfred Asterjadhi" userId="39de57b9-85c0-4fd1-aaac-8ca2b6560ad0" providerId="ADAL" clId="{5489B1F0-F31B-47C4-A5CE-33871CFFEA4B}" dt="2025-01-14T15:18:36.591" v="2288" actId="20577"/>
        <pc:sldMkLst>
          <pc:docMk/>
          <pc:sldMk cId="476294582" sldId="1340"/>
        </pc:sldMkLst>
        <pc:spChg chg="mod">
          <ac:chgData name="Alfred Asterjadhi" userId="39de57b9-85c0-4fd1-aaac-8ca2b6560ad0" providerId="ADAL" clId="{5489B1F0-F31B-47C4-A5CE-33871CFFEA4B}" dt="2025-01-14T14:50:57.260" v="1958" actId="13926"/>
          <ac:spMkLst>
            <pc:docMk/>
            <pc:sldMk cId="476294582" sldId="1340"/>
            <ac:spMk id="8" creationId="{A4D3E1B5-B525-F4CB-2D53-850D4D4FD4F9}"/>
          </ac:spMkLst>
        </pc:spChg>
        <pc:spChg chg="mod">
          <ac:chgData name="Alfred Asterjadhi" userId="39de57b9-85c0-4fd1-aaac-8ca2b6560ad0" providerId="ADAL" clId="{5489B1F0-F31B-47C4-A5CE-33871CFFEA4B}" dt="2025-01-14T15:18:36.591" v="2288" actId="20577"/>
          <ac:spMkLst>
            <pc:docMk/>
            <pc:sldMk cId="476294582" sldId="1340"/>
            <ac:spMk id="13" creationId="{F578193B-1BAC-24DC-57F7-3B971304C65F}"/>
          </ac:spMkLst>
        </pc:spChg>
      </pc:sldChg>
      <pc:sldChg chg="modSp add mod">
        <pc:chgData name="Alfred Asterjadhi" userId="39de57b9-85c0-4fd1-aaac-8ca2b6560ad0" providerId="ADAL" clId="{5489B1F0-F31B-47C4-A5CE-33871CFFEA4B}" dt="2025-01-14T15:18:38.513" v="2289" actId="20577"/>
        <pc:sldMkLst>
          <pc:docMk/>
          <pc:sldMk cId="1436037116" sldId="1341"/>
        </pc:sldMkLst>
        <pc:spChg chg="mod">
          <ac:chgData name="Alfred Asterjadhi" userId="39de57b9-85c0-4fd1-aaac-8ca2b6560ad0" providerId="ADAL" clId="{5489B1F0-F31B-47C4-A5CE-33871CFFEA4B}" dt="2025-01-14T14:51:21.053" v="1965" actId="6549"/>
          <ac:spMkLst>
            <pc:docMk/>
            <pc:sldMk cId="1436037116" sldId="1341"/>
            <ac:spMk id="8" creationId="{7FF33DD2-928F-E9C7-DCE1-94FAD186DAC8}"/>
          </ac:spMkLst>
        </pc:spChg>
        <pc:spChg chg="mod">
          <ac:chgData name="Alfred Asterjadhi" userId="39de57b9-85c0-4fd1-aaac-8ca2b6560ad0" providerId="ADAL" clId="{5489B1F0-F31B-47C4-A5CE-33871CFFEA4B}" dt="2025-01-14T15:18:38.513" v="2289" actId="20577"/>
          <ac:spMkLst>
            <pc:docMk/>
            <pc:sldMk cId="1436037116" sldId="1341"/>
            <ac:spMk id="13" creationId="{2262AC2F-8647-7990-A9D0-B0EEDE60C26E}"/>
          </ac:spMkLst>
        </pc:spChg>
      </pc:sldChg>
      <pc:sldChg chg="modSp add mod">
        <pc:chgData name="Alfred Asterjadhi" userId="39de57b9-85c0-4fd1-aaac-8ca2b6560ad0" providerId="ADAL" clId="{5489B1F0-F31B-47C4-A5CE-33871CFFEA4B}" dt="2025-01-14T15:18:40.606" v="2290" actId="20577"/>
        <pc:sldMkLst>
          <pc:docMk/>
          <pc:sldMk cId="1283000441" sldId="1342"/>
        </pc:sldMkLst>
        <pc:spChg chg="mod">
          <ac:chgData name="Alfred Asterjadhi" userId="39de57b9-85c0-4fd1-aaac-8ca2b6560ad0" providerId="ADAL" clId="{5489B1F0-F31B-47C4-A5CE-33871CFFEA4B}" dt="2025-01-14T14:52:48.948" v="1985" actId="20577"/>
          <ac:spMkLst>
            <pc:docMk/>
            <pc:sldMk cId="1283000441" sldId="1342"/>
            <ac:spMk id="8" creationId="{5C9BF6D1-EF0D-2B5C-06A9-05309D86E692}"/>
          </ac:spMkLst>
        </pc:spChg>
        <pc:spChg chg="mod">
          <ac:chgData name="Alfred Asterjadhi" userId="39de57b9-85c0-4fd1-aaac-8ca2b6560ad0" providerId="ADAL" clId="{5489B1F0-F31B-47C4-A5CE-33871CFFEA4B}" dt="2025-01-14T15:18:40.606" v="2290" actId="20577"/>
          <ac:spMkLst>
            <pc:docMk/>
            <pc:sldMk cId="1283000441" sldId="1342"/>
            <ac:spMk id="13" creationId="{8F05F5E3-FE08-A7BE-4CA1-A888031B9C25}"/>
          </ac:spMkLst>
        </pc:spChg>
      </pc:sldChg>
      <pc:sldChg chg="modSp add mod">
        <pc:chgData name="Alfred Asterjadhi" userId="39de57b9-85c0-4fd1-aaac-8ca2b6560ad0" providerId="ADAL" clId="{5489B1F0-F31B-47C4-A5CE-33871CFFEA4B}" dt="2025-01-14T15:18:43.126" v="2292" actId="20577"/>
        <pc:sldMkLst>
          <pc:docMk/>
          <pc:sldMk cId="2037448378" sldId="1343"/>
        </pc:sldMkLst>
        <pc:spChg chg="mod">
          <ac:chgData name="Alfred Asterjadhi" userId="39de57b9-85c0-4fd1-aaac-8ca2b6560ad0" providerId="ADAL" clId="{5489B1F0-F31B-47C4-A5CE-33871CFFEA4B}" dt="2025-01-14T14:54:06.185" v="2005" actId="20577"/>
          <ac:spMkLst>
            <pc:docMk/>
            <pc:sldMk cId="2037448378" sldId="1343"/>
            <ac:spMk id="8" creationId="{7F55087B-1AFC-EBC8-CF83-F09B064ADBF4}"/>
          </ac:spMkLst>
        </pc:spChg>
        <pc:spChg chg="mod">
          <ac:chgData name="Alfred Asterjadhi" userId="39de57b9-85c0-4fd1-aaac-8ca2b6560ad0" providerId="ADAL" clId="{5489B1F0-F31B-47C4-A5CE-33871CFFEA4B}" dt="2025-01-14T15:18:43.126" v="2292" actId="20577"/>
          <ac:spMkLst>
            <pc:docMk/>
            <pc:sldMk cId="2037448378" sldId="1343"/>
            <ac:spMk id="13" creationId="{72D4EBAA-F998-17EE-64BF-09ABB4F446BE}"/>
          </ac:spMkLst>
        </pc:spChg>
      </pc:sldChg>
      <pc:sldChg chg="modSp add del mod">
        <pc:chgData name="Alfred Asterjadhi" userId="39de57b9-85c0-4fd1-aaac-8ca2b6560ad0" providerId="ADAL" clId="{5489B1F0-F31B-47C4-A5CE-33871CFFEA4B}" dt="2025-01-14T14:53:24.767" v="1992" actId="47"/>
        <pc:sldMkLst>
          <pc:docMk/>
          <pc:sldMk cId="3054325590" sldId="1343"/>
        </pc:sldMkLst>
        <pc:spChg chg="mod">
          <ac:chgData name="Alfred Asterjadhi" userId="39de57b9-85c0-4fd1-aaac-8ca2b6560ad0" providerId="ADAL" clId="{5489B1F0-F31B-47C4-A5CE-33871CFFEA4B}" dt="2025-01-14T14:53:15.116" v="1991" actId="20577"/>
          <ac:spMkLst>
            <pc:docMk/>
            <pc:sldMk cId="3054325590" sldId="1343"/>
            <ac:spMk id="13" creationId="{45E9591A-993D-0553-40C0-169F1BFADF9A}"/>
          </ac:spMkLst>
        </pc:spChg>
      </pc:sldChg>
      <pc:sldChg chg="modSp add mod">
        <pc:chgData name="Alfred Asterjadhi" userId="39de57b9-85c0-4fd1-aaac-8ca2b6560ad0" providerId="ADAL" clId="{5489B1F0-F31B-47C4-A5CE-33871CFFEA4B}" dt="2025-01-14T15:18:45.473" v="2293" actId="20577"/>
        <pc:sldMkLst>
          <pc:docMk/>
          <pc:sldMk cId="745415441" sldId="1344"/>
        </pc:sldMkLst>
        <pc:spChg chg="mod">
          <ac:chgData name="Alfred Asterjadhi" userId="39de57b9-85c0-4fd1-aaac-8ca2b6560ad0" providerId="ADAL" clId="{5489B1F0-F31B-47C4-A5CE-33871CFFEA4B}" dt="2025-01-14T14:56:37.291" v="2015"/>
          <ac:spMkLst>
            <pc:docMk/>
            <pc:sldMk cId="745415441" sldId="1344"/>
            <ac:spMk id="8" creationId="{ED8E0F28-41AB-4AEF-0400-E69C18307ECE}"/>
          </ac:spMkLst>
        </pc:spChg>
        <pc:spChg chg="mod">
          <ac:chgData name="Alfred Asterjadhi" userId="39de57b9-85c0-4fd1-aaac-8ca2b6560ad0" providerId="ADAL" clId="{5489B1F0-F31B-47C4-A5CE-33871CFFEA4B}" dt="2025-01-14T15:18:45.473" v="2293" actId="20577"/>
          <ac:spMkLst>
            <pc:docMk/>
            <pc:sldMk cId="745415441" sldId="1344"/>
            <ac:spMk id="13" creationId="{9C35FA61-6067-8A5C-622D-4328FBCE92F0}"/>
          </ac:spMkLst>
        </pc:spChg>
      </pc:sldChg>
      <pc:sldChg chg="modSp add mod">
        <pc:chgData name="Alfred Asterjadhi" userId="39de57b9-85c0-4fd1-aaac-8ca2b6560ad0" providerId="ADAL" clId="{5489B1F0-F31B-47C4-A5CE-33871CFFEA4B}" dt="2025-01-14T15:18:47.125" v="2294" actId="20577"/>
        <pc:sldMkLst>
          <pc:docMk/>
          <pc:sldMk cId="942503566" sldId="1345"/>
        </pc:sldMkLst>
        <pc:spChg chg="mod">
          <ac:chgData name="Alfred Asterjadhi" userId="39de57b9-85c0-4fd1-aaac-8ca2b6560ad0" providerId="ADAL" clId="{5489B1F0-F31B-47C4-A5CE-33871CFFEA4B}" dt="2025-01-14T14:57:33.345" v="2024"/>
          <ac:spMkLst>
            <pc:docMk/>
            <pc:sldMk cId="942503566" sldId="1345"/>
            <ac:spMk id="8" creationId="{52EEDF03-0C39-5001-1F16-8C7D492A15F4}"/>
          </ac:spMkLst>
        </pc:spChg>
        <pc:spChg chg="mod">
          <ac:chgData name="Alfred Asterjadhi" userId="39de57b9-85c0-4fd1-aaac-8ca2b6560ad0" providerId="ADAL" clId="{5489B1F0-F31B-47C4-A5CE-33871CFFEA4B}" dt="2025-01-14T15:18:47.125" v="2294" actId="20577"/>
          <ac:spMkLst>
            <pc:docMk/>
            <pc:sldMk cId="942503566" sldId="1345"/>
            <ac:spMk id="13" creationId="{34DDDBFB-2604-4C86-69C6-86FBC1406BB0}"/>
          </ac:spMkLst>
        </pc:spChg>
      </pc:sldChg>
      <pc:sldChg chg="modSp add mod">
        <pc:chgData name="Alfred Asterjadhi" userId="39de57b9-85c0-4fd1-aaac-8ca2b6560ad0" providerId="ADAL" clId="{5489B1F0-F31B-47C4-A5CE-33871CFFEA4B}" dt="2025-01-14T15:18:48.905" v="2295" actId="20577"/>
        <pc:sldMkLst>
          <pc:docMk/>
          <pc:sldMk cId="538845714" sldId="1346"/>
        </pc:sldMkLst>
        <pc:spChg chg="mod">
          <ac:chgData name="Alfred Asterjadhi" userId="39de57b9-85c0-4fd1-aaac-8ca2b6560ad0" providerId="ADAL" clId="{5489B1F0-F31B-47C4-A5CE-33871CFFEA4B}" dt="2025-01-14T14:58:12" v="2030"/>
          <ac:spMkLst>
            <pc:docMk/>
            <pc:sldMk cId="538845714" sldId="1346"/>
            <ac:spMk id="8" creationId="{BD4635AC-C18F-A698-FB89-B31CC76ADB69}"/>
          </ac:spMkLst>
        </pc:spChg>
        <pc:spChg chg="mod">
          <ac:chgData name="Alfred Asterjadhi" userId="39de57b9-85c0-4fd1-aaac-8ca2b6560ad0" providerId="ADAL" clId="{5489B1F0-F31B-47C4-A5CE-33871CFFEA4B}" dt="2025-01-14T15:18:48.905" v="2295" actId="20577"/>
          <ac:spMkLst>
            <pc:docMk/>
            <pc:sldMk cId="538845714" sldId="1346"/>
            <ac:spMk id="13" creationId="{9487DF5C-017F-8F37-58CF-C3C235582667}"/>
          </ac:spMkLst>
        </pc:spChg>
      </pc:sldChg>
      <pc:sldChg chg="modSp add mod">
        <pc:chgData name="Alfred Asterjadhi" userId="39de57b9-85c0-4fd1-aaac-8ca2b6560ad0" providerId="ADAL" clId="{5489B1F0-F31B-47C4-A5CE-33871CFFEA4B}" dt="2025-01-14T15:18:50.675" v="2296" actId="20577"/>
        <pc:sldMkLst>
          <pc:docMk/>
          <pc:sldMk cId="2199910518" sldId="1347"/>
        </pc:sldMkLst>
        <pc:spChg chg="mod">
          <ac:chgData name="Alfred Asterjadhi" userId="39de57b9-85c0-4fd1-aaac-8ca2b6560ad0" providerId="ADAL" clId="{5489B1F0-F31B-47C4-A5CE-33871CFFEA4B}" dt="2025-01-14T14:59:22.934" v="2042"/>
          <ac:spMkLst>
            <pc:docMk/>
            <pc:sldMk cId="2199910518" sldId="1347"/>
            <ac:spMk id="8" creationId="{C18C22B4-1FF8-D7D8-409F-BCDB4CC398D5}"/>
          </ac:spMkLst>
        </pc:spChg>
        <pc:spChg chg="mod">
          <ac:chgData name="Alfred Asterjadhi" userId="39de57b9-85c0-4fd1-aaac-8ca2b6560ad0" providerId="ADAL" clId="{5489B1F0-F31B-47C4-A5CE-33871CFFEA4B}" dt="2025-01-14T15:18:50.675" v="2296" actId="20577"/>
          <ac:spMkLst>
            <pc:docMk/>
            <pc:sldMk cId="2199910518" sldId="1347"/>
            <ac:spMk id="13" creationId="{346E3C45-8273-444F-40C7-89A17E2393A2}"/>
          </ac:spMkLst>
        </pc:spChg>
      </pc:sldChg>
      <pc:sldChg chg="modSp add mod">
        <pc:chgData name="Alfred Asterjadhi" userId="39de57b9-85c0-4fd1-aaac-8ca2b6560ad0" providerId="ADAL" clId="{5489B1F0-F31B-47C4-A5CE-33871CFFEA4B}" dt="2025-01-14T15:18:52.740" v="2297" actId="20577"/>
        <pc:sldMkLst>
          <pc:docMk/>
          <pc:sldMk cId="445985153" sldId="1348"/>
        </pc:sldMkLst>
        <pc:spChg chg="mod">
          <ac:chgData name="Alfred Asterjadhi" userId="39de57b9-85c0-4fd1-aaac-8ca2b6560ad0" providerId="ADAL" clId="{5489B1F0-F31B-47C4-A5CE-33871CFFEA4B}" dt="2025-01-14T15:01:23.833" v="2066" actId="20577"/>
          <ac:spMkLst>
            <pc:docMk/>
            <pc:sldMk cId="445985153" sldId="1348"/>
            <ac:spMk id="8" creationId="{A6D9E3D9-09F9-610D-76D6-10B73F321212}"/>
          </ac:spMkLst>
        </pc:spChg>
        <pc:spChg chg="mod">
          <ac:chgData name="Alfred Asterjadhi" userId="39de57b9-85c0-4fd1-aaac-8ca2b6560ad0" providerId="ADAL" clId="{5489B1F0-F31B-47C4-A5CE-33871CFFEA4B}" dt="2025-01-14T15:18:52.740" v="2297" actId="20577"/>
          <ac:spMkLst>
            <pc:docMk/>
            <pc:sldMk cId="445985153" sldId="1348"/>
            <ac:spMk id="13" creationId="{B4B241DC-25C1-C111-70FA-A21013A8617D}"/>
          </ac:spMkLst>
        </pc:spChg>
      </pc:sldChg>
      <pc:sldChg chg="modSp add mod">
        <pc:chgData name="Alfred Asterjadhi" userId="39de57b9-85c0-4fd1-aaac-8ca2b6560ad0" providerId="ADAL" clId="{5489B1F0-F31B-47C4-A5CE-33871CFFEA4B}" dt="2025-01-14T15:18:54.854" v="2298" actId="20577"/>
        <pc:sldMkLst>
          <pc:docMk/>
          <pc:sldMk cId="1173058527" sldId="1349"/>
        </pc:sldMkLst>
        <pc:spChg chg="mod">
          <ac:chgData name="Alfred Asterjadhi" userId="39de57b9-85c0-4fd1-aaac-8ca2b6560ad0" providerId="ADAL" clId="{5489B1F0-F31B-47C4-A5CE-33871CFFEA4B}" dt="2025-01-14T15:01:47.687" v="2072"/>
          <ac:spMkLst>
            <pc:docMk/>
            <pc:sldMk cId="1173058527" sldId="1349"/>
            <ac:spMk id="8" creationId="{B3485141-3261-9448-AE4F-937E83DA9CEE}"/>
          </ac:spMkLst>
        </pc:spChg>
        <pc:spChg chg="mod">
          <ac:chgData name="Alfred Asterjadhi" userId="39de57b9-85c0-4fd1-aaac-8ca2b6560ad0" providerId="ADAL" clId="{5489B1F0-F31B-47C4-A5CE-33871CFFEA4B}" dt="2025-01-14T15:18:54.854" v="2298" actId="20577"/>
          <ac:spMkLst>
            <pc:docMk/>
            <pc:sldMk cId="1173058527" sldId="1349"/>
            <ac:spMk id="13" creationId="{2194BA2F-4972-5726-7BD4-0FD6CE51ECCA}"/>
          </ac:spMkLst>
        </pc:spChg>
      </pc:sldChg>
      <pc:sldChg chg="modSp add mod">
        <pc:chgData name="Alfred Asterjadhi" userId="39de57b9-85c0-4fd1-aaac-8ca2b6560ad0" providerId="ADAL" clId="{5489B1F0-F31B-47C4-A5CE-33871CFFEA4B}" dt="2025-01-14T15:18:56.514" v="2299" actId="20577"/>
        <pc:sldMkLst>
          <pc:docMk/>
          <pc:sldMk cId="2881263151" sldId="1350"/>
        </pc:sldMkLst>
        <pc:spChg chg="mod">
          <ac:chgData name="Alfred Asterjadhi" userId="39de57b9-85c0-4fd1-aaac-8ca2b6560ad0" providerId="ADAL" clId="{5489B1F0-F31B-47C4-A5CE-33871CFFEA4B}" dt="2025-01-14T15:02:08.075" v="2076"/>
          <ac:spMkLst>
            <pc:docMk/>
            <pc:sldMk cId="2881263151" sldId="1350"/>
            <ac:spMk id="8" creationId="{B5B3BB02-A859-FFAC-C2C4-79252B7F0B00}"/>
          </ac:spMkLst>
        </pc:spChg>
        <pc:spChg chg="mod">
          <ac:chgData name="Alfred Asterjadhi" userId="39de57b9-85c0-4fd1-aaac-8ca2b6560ad0" providerId="ADAL" clId="{5489B1F0-F31B-47C4-A5CE-33871CFFEA4B}" dt="2025-01-14T15:18:56.514" v="2299" actId="20577"/>
          <ac:spMkLst>
            <pc:docMk/>
            <pc:sldMk cId="2881263151" sldId="1350"/>
            <ac:spMk id="13" creationId="{5974856D-480B-FCE2-85F0-84EAE04D408B}"/>
          </ac:spMkLst>
        </pc:spChg>
      </pc:sldChg>
      <pc:sldChg chg="modSp add mod">
        <pc:chgData name="Alfred Asterjadhi" userId="39de57b9-85c0-4fd1-aaac-8ca2b6560ad0" providerId="ADAL" clId="{5489B1F0-F31B-47C4-A5CE-33871CFFEA4B}" dt="2025-01-14T15:18:58.750" v="2300" actId="20577"/>
        <pc:sldMkLst>
          <pc:docMk/>
          <pc:sldMk cId="510711160" sldId="1351"/>
        </pc:sldMkLst>
        <pc:spChg chg="mod">
          <ac:chgData name="Alfred Asterjadhi" userId="39de57b9-85c0-4fd1-aaac-8ca2b6560ad0" providerId="ADAL" clId="{5489B1F0-F31B-47C4-A5CE-33871CFFEA4B}" dt="2025-01-14T15:03:16.626" v="2085"/>
          <ac:spMkLst>
            <pc:docMk/>
            <pc:sldMk cId="510711160" sldId="1351"/>
            <ac:spMk id="8" creationId="{BC873899-193E-46DA-D28F-67E7AABD99F0}"/>
          </ac:spMkLst>
        </pc:spChg>
        <pc:spChg chg="mod">
          <ac:chgData name="Alfred Asterjadhi" userId="39de57b9-85c0-4fd1-aaac-8ca2b6560ad0" providerId="ADAL" clId="{5489B1F0-F31B-47C4-A5CE-33871CFFEA4B}" dt="2025-01-14T15:18:58.750" v="2300" actId="20577"/>
          <ac:spMkLst>
            <pc:docMk/>
            <pc:sldMk cId="510711160" sldId="1351"/>
            <ac:spMk id="13" creationId="{602820E6-9261-02BB-6F29-32339B9A4832}"/>
          </ac:spMkLst>
        </pc:spChg>
      </pc:sldChg>
      <pc:sldChg chg="modSp add mod">
        <pc:chgData name="Alfred Asterjadhi" userId="39de57b9-85c0-4fd1-aaac-8ca2b6560ad0" providerId="ADAL" clId="{5489B1F0-F31B-47C4-A5CE-33871CFFEA4B}" dt="2025-01-14T15:19:00.867" v="2301" actId="20577"/>
        <pc:sldMkLst>
          <pc:docMk/>
          <pc:sldMk cId="1931905668" sldId="1352"/>
        </pc:sldMkLst>
        <pc:spChg chg="mod">
          <ac:chgData name="Alfred Asterjadhi" userId="39de57b9-85c0-4fd1-aaac-8ca2b6560ad0" providerId="ADAL" clId="{5489B1F0-F31B-47C4-A5CE-33871CFFEA4B}" dt="2025-01-14T15:05:56.496" v="2096"/>
          <ac:spMkLst>
            <pc:docMk/>
            <pc:sldMk cId="1931905668" sldId="1352"/>
            <ac:spMk id="8" creationId="{5350345B-6759-0AA2-F660-7C0ACD1EF3B0}"/>
          </ac:spMkLst>
        </pc:spChg>
        <pc:spChg chg="mod">
          <ac:chgData name="Alfred Asterjadhi" userId="39de57b9-85c0-4fd1-aaac-8ca2b6560ad0" providerId="ADAL" clId="{5489B1F0-F31B-47C4-A5CE-33871CFFEA4B}" dt="2025-01-14T15:19:00.867" v="2301" actId="20577"/>
          <ac:spMkLst>
            <pc:docMk/>
            <pc:sldMk cId="1931905668" sldId="1352"/>
            <ac:spMk id="13" creationId="{047AE6DF-A6E4-FEA0-EEEF-54BB222F00DE}"/>
          </ac:spMkLst>
        </pc:spChg>
      </pc:sldChg>
      <pc:sldChg chg="modSp add mod">
        <pc:chgData name="Alfred Asterjadhi" userId="39de57b9-85c0-4fd1-aaac-8ca2b6560ad0" providerId="ADAL" clId="{5489B1F0-F31B-47C4-A5CE-33871CFFEA4B}" dt="2025-01-14T15:19:03.650" v="2303" actId="20577"/>
        <pc:sldMkLst>
          <pc:docMk/>
          <pc:sldMk cId="4077595514" sldId="1353"/>
        </pc:sldMkLst>
        <pc:spChg chg="mod">
          <ac:chgData name="Alfred Asterjadhi" userId="39de57b9-85c0-4fd1-aaac-8ca2b6560ad0" providerId="ADAL" clId="{5489B1F0-F31B-47C4-A5CE-33871CFFEA4B}" dt="2025-01-14T15:07:54.565" v="2195" actId="20577"/>
          <ac:spMkLst>
            <pc:docMk/>
            <pc:sldMk cId="4077595514" sldId="1353"/>
            <ac:spMk id="8" creationId="{C4E2FD57-E5E0-82FE-E0D0-63BAB7CC3306}"/>
          </ac:spMkLst>
        </pc:spChg>
        <pc:spChg chg="mod">
          <ac:chgData name="Alfred Asterjadhi" userId="39de57b9-85c0-4fd1-aaac-8ca2b6560ad0" providerId="ADAL" clId="{5489B1F0-F31B-47C4-A5CE-33871CFFEA4B}" dt="2025-01-14T15:19:03.650" v="2303" actId="20577"/>
          <ac:spMkLst>
            <pc:docMk/>
            <pc:sldMk cId="4077595514" sldId="1353"/>
            <ac:spMk id="13" creationId="{B61E1AF8-1012-0DCC-67D4-024C901F3F23}"/>
          </ac:spMkLst>
        </pc:spChg>
      </pc:sldChg>
      <pc:sldChg chg="modSp add mod">
        <pc:chgData name="Alfred Asterjadhi" userId="39de57b9-85c0-4fd1-aaac-8ca2b6560ad0" providerId="ADAL" clId="{5489B1F0-F31B-47C4-A5CE-33871CFFEA4B}" dt="2025-01-14T15:19:08.030" v="2307" actId="20577"/>
        <pc:sldMkLst>
          <pc:docMk/>
          <pc:sldMk cId="2929787847" sldId="1354"/>
        </pc:sldMkLst>
        <pc:spChg chg="mod">
          <ac:chgData name="Alfred Asterjadhi" userId="39de57b9-85c0-4fd1-aaac-8ca2b6560ad0" providerId="ADAL" clId="{5489B1F0-F31B-47C4-A5CE-33871CFFEA4B}" dt="2025-01-14T15:08:54.830" v="2208"/>
          <ac:spMkLst>
            <pc:docMk/>
            <pc:sldMk cId="2929787847" sldId="1354"/>
            <ac:spMk id="8" creationId="{EBE4E89D-A975-952C-EA85-8A9DCC6A834C}"/>
          </ac:spMkLst>
        </pc:spChg>
        <pc:spChg chg="mod">
          <ac:chgData name="Alfred Asterjadhi" userId="39de57b9-85c0-4fd1-aaac-8ca2b6560ad0" providerId="ADAL" clId="{5489B1F0-F31B-47C4-A5CE-33871CFFEA4B}" dt="2025-01-14T15:19:08.030" v="2307" actId="20577"/>
          <ac:spMkLst>
            <pc:docMk/>
            <pc:sldMk cId="2929787847" sldId="1354"/>
            <ac:spMk id="13" creationId="{9E850990-01D6-C56E-1E0C-2F9960694FDF}"/>
          </ac:spMkLst>
        </pc:spChg>
      </pc:sldChg>
      <pc:sldChg chg="modSp add mod">
        <pc:chgData name="Alfred Asterjadhi" userId="39de57b9-85c0-4fd1-aaac-8ca2b6560ad0" providerId="ADAL" clId="{5489B1F0-F31B-47C4-A5CE-33871CFFEA4B}" dt="2025-01-14T15:19:09.873" v="2308" actId="20577"/>
        <pc:sldMkLst>
          <pc:docMk/>
          <pc:sldMk cId="2173297394" sldId="1355"/>
        </pc:sldMkLst>
        <pc:spChg chg="mod">
          <ac:chgData name="Alfred Asterjadhi" userId="39de57b9-85c0-4fd1-aaac-8ca2b6560ad0" providerId="ADAL" clId="{5489B1F0-F31B-47C4-A5CE-33871CFFEA4B}" dt="2025-01-14T15:13:26.039" v="2255" actId="20577"/>
          <ac:spMkLst>
            <pc:docMk/>
            <pc:sldMk cId="2173297394" sldId="1355"/>
            <ac:spMk id="8" creationId="{7526F0F0-BD23-B8E0-CBA8-2724684B20D9}"/>
          </ac:spMkLst>
        </pc:spChg>
        <pc:spChg chg="mod">
          <ac:chgData name="Alfred Asterjadhi" userId="39de57b9-85c0-4fd1-aaac-8ca2b6560ad0" providerId="ADAL" clId="{5489B1F0-F31B-47C4-A5CE-33871CFFEA4B}" dt="2025-01-14T15:19:09.873" v="2308" actId="20577"/>
          <ac:spMkLst>
            <pc:docMk/>
            <pc:sldMk cId="2173297394" sldId="1355"/>
            <ac:spMk id="13" creationId="{12185BEF-ADEF-4DA9-E145-AEC87C07E178}"/>
          </ac:spMkLst>
        </pc:spChg>
      </pc:sldChg>
      <pc:sldMasterChg chg="modSp mod modSldLayout">
        <pc:chgData name="Alfred Asterjadhi" userId="39de57b9-85c0-4fd1-aaac-8ca2b6560ad0" providerId="ADAL" clId="{5489B1F0-F31B-47C4-A5CE-33871CFFEA4B}" dt="2025-01-14T15:20:48.928" v="2310" actId="6549"/>
        <pc:sldMasterMkLst>
          <pc:docMk/>
          <pc:sldMasterMk cId="0" sldId="2147483648"/>
        </pc:sldMasterMkLst>
        <pc:spChg chg="mod">
          <ac:chgData name="Alfred Asterjadhi" userId="39de57b9-85c0-4fd1-aaac-8ca2b6560ad0" providerId="ADAL" clId="{5489B1F0-F31B-47C4-A5CE-33871CFFEA4B}" dt="2025-01-14T15:20:48.928" v="2310" actId="6549"/>
          <ac:spMkLst>
            <pc:docMk/>
            <pc:sldMasterMk cId="0" sldId="2147483648"/>
            <ac:spMk id="10" creationId="{00000000-0000-0000-0000-000000000000}"/>
          </ac:spMkLst>
        </pc:spChg>
        <pc:spChg chg="mod">
          <ac:chgData name="Alfred Asterjadhi" userId="39de57b9-85c0-4fd1-aaac-8ca2b6560ad0" providerId="ADAL" clId="{5489B1F0-F31B-47C4-A5CE-33871CFFEA4B}" dt="2024-12-19T19:54:55.574" v="31" actId="20577"/>
          <ac:spMkLst>
            <pc:docMk/>
            <pc:sldMasterMk cId="0" sldId="2147483648"/>
            <ac:spMk id="1027" creationId="{00000000-0000-0000-0000-000000000000}"/>
          </ac:spMkLst>
        </pc:spChg>
        <pc:sldLayoutChg chg="modSp mod">
          <pc:chgData name="Alfred Asterjadhi" userId="39de57b9-85c0-4fd1-aaac-8ca2b6560ad0" providerId="ADAL" clId="{5489B1F0-F31B-47C4-A5CE-33871CFFEA4B}" dt="2024-12-19T19:54:59.288" v="32"/>
          <pc:sldLayoutMkLst>
            <pc:docMk/>
            <pc:sldMasterMk cId="0" sldId="2147483648"/>
            <pc:sldLayoutMk cId="0" sldId="2147483649"/>
          </pc:sldLayoutMkLst>
          <pc:spChg chg="mod">
            <ac:chgData name="Alfred Asterjadhi" userId="39de57b9-85c0-4fd1-aaac-8ca2b6560ad0" providerId="ADAL" clId="{5489B1F0-F31B-47C4-A5CE-33871CFFEA4B}" dt="2024-12-19T19:54:59.288"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5489B1F0-F31B-47C4-A5CE-33871CFFEA4B}" dt="2024-12-19T19:55:00.881" v="33"/>
          <pc:sldLayoutMkLst>
            <pc:docMk/>
            <pc:sldMasterMk cId="0" sldId="2147483648"/>
            <pc:sldLayoutMk cId="0" sldId="2147483650"/>
          </pc:sldLayoutMkLst>
          <pc:spChg chg="mod">
            <ac:chgData name="Alfred Asterjadhi" userId="39de57b9-85c0-4fd1-aaac-8ca2b6560ad0" providerId="ADAL" clId="{5489B1F0-F31B-47C4-A5CE-33871CFFEA4B}" dt="2024-12-19T19:55:00.881" v="33"/>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489B1F0-F31B-47C4-A5CE-33871CFFEA4B}" dt="2024-12-19T19:55:02.304" v="34"/>
          <pc:sldLayoutMkLst>
            <pc:docMk/>
            <pc:sldMasterMk cId="0" sldId="2147483648"/>
            <pc:sldLayoutMk cId="0" sldId="2147483651"/>
          </pc:sldLayoutMkLst>
          <pc:spChg chg="mod">
            <ac:chgData name="Alfred Asterjadhi" userId="39de57b9-85c0-4fd1-aaac-8ca2b6560ad0" providerId="ADAL" clId="{5489B1F0-F31B-47C4-A5CE-33871CFFEA4B}" dt="2024-12-19T19:55:02.304" v="34"/>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489B1F0-F31B-47C4-A5CE-33871CFFEA4B}" dt="2024-12-19T19:55:03.595" v="35"/>
          <pc:sldLayoutMkLst>
            <pc:docMk/>
            <pc:sldMasterMk cId="0" sldId="2147483648"/>
            <pc:sldLayoutMk cId="0" sldId="2147483652"/>
          </pc:sldLayoutMkLst>
          <pc:spChg chg="mod">
            <ac:chgData name="Alfred Asterjadhi" userId="39de57b9-85c0-4fd1-aaac-8ca2b6560ad0" providerId="ADAL" clId="{5489B1F0-F31B-47C4-A5CE-33871CFFEA4B}" dt="2024-12-19T19:55:03.595" v="35"/>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489B1F0-F31B-47C4-A5CE-33871CFFEA4B}" dt="2024-12-19T19:55:04.802" v="36"/>
          <pc:sldLayoutMkLst>
            <pc:docMk/>
            <pc:sldMasterMk cId="0" sldId="2147483648"/>
            <pc:sldLayoutMk cId="0" sldId="2147483654"/>
          </pc:sldLayoutMkLst>
          <pc:spChg chg="mod">
            <ac:chgData name="Alfred Asterjadhi" userId="39de57b9-85c0-4fd1-aaac-8ca2b6560ad0" providerId="ADAL" clId="{5489B1F0-F31B-47C4-A5CE-33871CFFEA4B}" dt="2024-12-19T19:55:04.802" v="36"/>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489B1F0-F31B-47C4-A5CE-33871CFFEA4B}" dt="2024-12-19T19:55:05.993" v="37"/>
          <pc:sldLayoutMkLst>
            <pc:docMk/>
            <pc:sldMasterMk cId="0" sldId="2147483648"/>
            <pc:sldLayoutMk cId="0" sldId="2147483655"/>
          </pc:sldLayoutMkLst>
          <pc:spChg chg="mod">
            <ac:chgData name="Alfred Asterjadhi" userId="39de57b9-85c0-4fd1-aaac-8ca2b6560ad0" providerId="ADAL" clId="{5489B1F0-F31B-47C4-A5CE-33871CFFEA4B}" dt="2024-12-19T19:55:05.993" v="37"/>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CDB2A5B-9FA9-479F-8128-39ADE0B134BB}"/>
    <pc:docChg chg="undo custSel addSld delSld modSld modMainMaster">
      <pc:chgData name="Alfred Asterjadhi" userId="39de57b9-85c0-4fd1-aaac-8ca2b6560ad0" providerId="ADAL" clId="{BCDB2A5B-9FA9-479F-8128-39ADE0B134BB}" dt="2024-05-17T07:34:00.677" v="1134" actId="20577"/>
      <pc:docMkLst>
        <pc:docMk/>
      </pc:docMkLst>
      <pc:sldChg chg="modSp add mod">
        <pc:chgData name="Alfred Asterjadhi" userId="39de57b9-85c0-4fd1-aaac-8ca2b6560ad0" providerId="ADAL" clId="{BCDB2A5B-9FA9-479F-8128-39ADE0B134BB}" dt="2024-05-16T12:38:17.322" v="5" actId="20577"/>
        <pc:sldMkLst>
          <pc:docMk/>
          <pc:sldMk cId="2044052513" sldId="1050"/>
        </pc:sldMkLst>
        <pc:spChg chg="mod">
          <ac:chgData name="Alfred Asterjadhi" userId="39de57b9-85c0-4fd1-aaac-8ca2b6560ad0" providerId="ADAL" clId="{BCDB2A5B-9FA9-479F-8128-39ADE0B134BB}" dt="2024-05-16T12:38:17.322" v="5" actId="20577"/>
          <ac:spMkLst>
            <pc:docMk/>
            <pc:sldMk cId="2044052513" sldId="1050"/>
            <ac:spMk id="6" creationId="{7488035E-BDAD-477C-AA55-E8989C4B7B8C}"/>
          </ac:spMkLst>
        </pc:spChg>
        <pc:spChg chg="mod">
          <ac:chgData name="Alfred Asterjadhi" userId="39de57b9-85c0-4fd1-aaac-8ca2b6560ad0" providerId="ADAL" clId="{BCDB2A5B-9FA9-479F-8128-39ADE0B134BB}" dt="2024-05-16T12:38:14.113" v="2" actId="20577"/>
          <ac:spMkLst>
            <pc:docMk/>
            <pc:sldMk cId="2044052513" sldId="1050"/>
            <ac:spMk id="7" creationId="{3126AA10-DC1C-4E34-80DA-B427588F2BD9}"/>
          </ac:spMkLst>
        </pc:spChg>
      </pc:sldChg>
      <pc:sldChg chg="new del">
        <pc:chgData name="Alfred Asterjadhi" userId="39de57b9-85c0-4fd1-aaac-8ca2b6560ad0" providerId="ADAL" clId="{BCDB2A5B-9FA9-479F-8128-39ADE0B134BB}" dt="2024-05-16T13:11:59.267" v="602" actId="47"/>
        <pc:sldMkLst>
          <pc:docMk/>
          <pc:sldMk cId="2250501057" sldId="1051"/>
        </pc:sldMkLst>
      </pc:sldChg>
      <pc:sldChg chg="modSp add del mod">
        <pc:chgData name="Alfred Asterjadhi" userId="39de57b9-85c0-4fd1-aaac-8ca2b6560ad0" providerId="ADAL" clId="{BCDB2A5B-9FA9-479F-8128-39ADE0B134BB}" dt="2024-05-16T13:09:31.504" v="580" actId="2696"/>
        <pc:sldMkLst>
          <pc:docMk/>
          <pc:sldMk cId="184574646" sldId="1052"/>
        </pc:sldMkLst>
        <pc:spChg chg="mod">
          <ac:chgData name="Alfred Asterjadhi" userId="39de57b9-85c0-4fd1-aaac-8ca2b6560ad0" providerId="ADAL" clId="{BCDB2A5B-9FA9-479F-8128-39ADE0B134BB}" dt="2024-05-16T12:43:09.591" v="192" actId="403"/>
          <ac:spMkLst>
            <pc:docMk/>
            <pc:sldMk cId="184574646" sldId="1052"/>
            <ac:spMk id="3" creationId="{7F9AD3B2-F0BA-DEE1-CC12-ABD0D10EA230}"/>
          </ac:spMkLst>
        </pc:spChg>
        <pc:spChg chg="mod">
          <ac:chgData name="Alfred Asterjadhi" userId="39de57b9-85c0-4fd1-aaac-8ca2b6560ad0" providerId="ADAL" clId="{BCDB2A5B-9FA9-479F-8128-39ADE0B134BB}" dt="2024-05-16T12:39:07.704" v="19" actId="20577"/>
          <ac:spMkLst>
            <pc:docMk/>
            <pc:sldMk cId="184574646" sldId="1052"/>
            <ac:spMk id="6" creationId="{91A81384-F302-10D6-3B02-851D523436A7}"/>
          </ac:spMkLst>
        </pc:spChg>
        <pc:spChg chg="mod">
          <ac:chgData name="Alfred Asterjadhi" userId="39de57b9-85c0-4fd1-aaac-8ca2b6560ad0" providerId="ADAL" clId="{BCDB2A5B-9FA9-479F-8128-39ADE0B134BB}" dt="2024-05-16T12:43:13.700" v="195" actId="20577"/>
          <ac:spMkLst>
            <pc:docMk/>
            <pc:sldMk cId="184574646" sldId="1052"/>
            <ac:spMk id="11" creationId="{859DBFBC-BDC7-573D-6753-4C0C5A9B7B34}"/>
          </ac:spMkLst>
        </pc:spChg>
      </pc:sldChg>
      <pc:sldChg chg="modSp add mod">
        <pc:chgData name="Alfred Asterjadhi" userId="39de57b9-85c0-4fd1-aaac-8ca2b6560ad0" providerId="ADAL" clId="{BCDB2A5B-9FA9-479F-8128-39ADE0B134BB}" dt="2024-05-16T15:04:43.377" v="875" actId="20577"/>
        <pc:sldMkLst>
          <pc:docMk/>
          <pc:sldMk cId="946175086" sldId="1052"/>
        </pc:sldMkLst>
        <pc:spChg chg="mod">
          <ac:chgData name="Alfred Asterjadhi" userId="39de57b9-85c0-4fd1-aaac-8ca2b6560ad0" providerId="ADAL" clId="{BCDB2A5B-9FA9-479F-8128-39ADE0B134BB}" dt="2024-05-16T15:04:43.377" v="875" actId="20577"/>
          <ac:spMkLst>
            <pc:docMk/>
            <pc:sldMk cId="946175086" sldId="1052"/>
            <ac:spMk id="3" creationId="{7F9AD3B2-F0BA-DEE1-CC12-ABD0D10EA230}"/>
          </ac:spMkLst>
        </pc:spChg>
        <pc:spChg chg="mod">
          <ac:chgData name="Alfred Asterjadhi" userId="39de57b9-85c0-4fd1-aaac-8ca2b6560ad0" providerId="ADAL" clId="{BCDB2A5B-9FA9-479F-8128-39ADE0B134BB}" dt="2024-05-16T13:11:35.278" v="594" actId="20577"/>
          <ac:spMkLst>
            <pc:docMk/>
            <pc:sldMk cId="946175086" sldId="1052"/>
            <ac:spMk id="11" creationId="{859DBFBC-BDC7-573D-6753-4C0C5A9B7B34}"/>
          </ac:spMkLst>
        </pc:spChg>
      </pc:sldChg>
      <pc:sldChg chg="addSp delSp modSp add mod chgLayout">
        <pc:chgData name="Alfred Asterjadhi" userId="39de57b9-85c0-4fd1-aaac-8ca2b6560ad0" providerId="ADAL" clId="{BCDB2A5B-9FA9-479F-8128-39ADE0B134BB}" dt="2024-05-16T15:08:16.960" v="934"/>
        <pc:sldMkLst>
          <pc:docMk/>
          <pc:sldMk cId="2788760287" sldId="1053"/>
        </pc:sldMkLst>
        <pc:spChg chg="add del mod">
          <ac:chgData name="Alfred Asterjadhi" userId="39de57b9-85c0-4fd1-aaac-8ca2b6560ad0" providerId="ADAL" clId="{BCDB2A5B-9FA9-479F-8128-39ADE0B134BB}" dt="2024-05-16T12:46:11.520" v="238" actId="6264"/>
          <ac:spMkLst>
            <pc:docMk/>
            <pc:sldMk cId="2788760287" sldId="1053"/>
            <ac:spMk id="2" creationId="{047AC295-D766-DC53-AEFA-1A08878BD3D2}"/>
          </ac:spMkLst>
        </pc:spChg>
        <pc:spChg chg="mod ord">
          <ac:chgData name="Alfred Asterjadhi" userId="39de57b9-85c0-4fd1-aaac-8ca2b6560ad0" providerId="ADAL" clId="{BCDB2A5B-9FA9-479F-8128-39ADE0B134BB}" dt="2024-05-16T15:08:16.960" v="934"/>
          <ac:spMkLst>
            <pc:docMk/>
            <pc:sldMk cId="2788760287" sldId="1053"/>
            <ac:spMk id="3" creationId="{7F9AD3B2-F0BA-DEE1-CC12-ABD0D10EA230}"/>
          </ac:spMkLst>
        </pc:spChg>
        <pc:spChg chg="mod ord">
          <ac:chgData name="Alfred Asterjadhi" userId="39de57b9-85c0-4fd1-aaac-8ca2b6560ad0" providerId="ADAL" clId="{BCDB2A5B-9FA9-479F-8128-39ADE0B134BB}" dt="2024-05-16T12:46:11.520" v="238" actId="6264"/>
          <ac:spMkLst>
            <pc:docMk/>
            <pc:sldMk cId="2788760287" sldId="1053"/>
            <ac:spMk id="4" creationId="{B76953ED-2003-8051-4162-F1D646E4B4DB}"/>
          </ac:spMkLst>
        </pc:spChg>
        <pc:spChg chg="mod ord">
          <ac:chgData name="Alfred Asterjadhi" userId="39de57b9-85c0-4fd1-aaac-8ca2b6560ad0" providerId="ADAL" clId="{BCDB2A5B-9FA9-479F-8128-39ADE0B134BB}" dt="2024-05-16T12:46:11.520" v="238" actId="6264"/>
          <ac:spMkLst>
            <pc:docMk/>
            <pc:sldMk cId="2788760287" sldId="1053"/>
            <ac:spMk id="5" creationId="{88545ED6-7E09-138D-76F0-E06ED77F092D}"/>
          </ac:spMkLst>
        </pc:spChg>
        <pc:spChg chg="mod ord">
          <ac:chgData name="Alfred Asterjadhi" userId="39de57b9-85c0-4fd1-aaac-8ca2b6560ad0" providerId="ADAL" clId="{BCDB2A5B-9FA9-479F-8128-39ADE0B134BB}" dt="2024-05-16T12:46:11.520" v="238" actId="6264"/>
          <ac:spMkLst>
            <pc:docMk/>
            <pc:sldMk cId="2788760287" sldId="1053"/>
            <ac:spMk id="6" creationId="{91A81384-F302-10D6-3B02-851D523436A7}"/>
          </ac:spMkLst>
        </pc:spChg>
        <pc:spChg chg="add del mod">
          <ac:chgData name="Alfred Asterjadhi" userId="39de57b9-85c0-4fd1-aaac-8ca2b6560ad0" providerId="ADAL" clId="{BCDB2A5B-9FA9-479F-8128-39ADE0B134BB}" dt="2024-05-16T12:46:11.520" v="238" actId="6264"/>
          <ac:spMkLst>
            <pc:docMk/>
            <pc:sldMk cId="2788760287" sldId="1053"/>
            <ac:spMk id="7" creationId="{CBB2E799-65A7-0977-9F08-871EAF61CDFE}"/>
          </ac:spMkLst>
        </pc:spChg>
        <pc:spChg chg="add del mod">
          <ac:chgData name="Alfred Asterjadhi" userId="39de57b9-85c0-4fd1-aaac-8ca2b6560ad0" providerId="ADAL" clId="{BCDB2A5B-9FA9-479F-8128-39ADE0B134BB}" dt="2024-05-16T12:46:11.520" v="238" actId="6264"/>
          <ac:spMkLst>
            <pc:docMk/>
            <pc:sldMk cId="2788760287" sldId="1053"/>
            <ac:spMk id="8" creationId="{EA30026D-C26B-B438-9BDA-7F26E883BF1E}"/>
          </ac:spMkLst>
        </pc:spChg>
        <pc:spChg chg="add del mod">
          <ac:chgData name="Alfred Asterjadhi" userId="39de57b9-85c0-4fd1-aaac-8ca2b6560ad0" providerId="ADAL" clId="{BCDB2A5B-9FA9-479F-8128-39ADE0B134BB}" dt="2024-05-16T12:46:11.520" v="238" actId="6264"/>
          <ac:spMkLst>
            <pc:docMk/>
            <pc:sldMk cId="2788760287" sldId="1053"/>
            <ac:spMk id="9" creationId="{B3F2E877-8BAA-DA1F-933D-D09107A2E0C0}"/>
          </ac:spMkLst>
        </pc:spChg>
        <pc:spChg chg="add del mod">
          <ac:chgData name="Alfred Asterjadhi" userId="39de57b9-85c0-4fd1-aaac-8ca2b6560ad0" providerId="ADAL" clId="{BCDB2A5B-9FA9-479F-8128-39ADE0B134BB}" dt="2024-05-16T12:46:11.520" v="238" actId="6264"/>
          <ac:spMkLst>
            <pc:docMk/>
            <pc:sldMk cId="2788760287" sldId="1053"/>
            <ac:spMk id="10" creationId="{F28B0484-36DF-BB98-88F5-DAAF94FBD386}"/>
          </ac:spMkLst>
        </pc:spChg>
        <pc:spChg chg="mod ord">
          <ac:chgData name="Alfred Asterjadhi" userId="39de57b9-85c0-4fd1-aaac-8ca2b6560ad0" providerId="ADAL" clId="{BCDB2A5B-9FA9-479F-8128-39ADE0B134BB}" dt="2024-05-16T13:11:41.145" v="595" actId="20577"/>
          <ac:spMkLst>
            <pc:docMk/>
            <pc:sldMk cId="2788760287" sldId="1053"/>
            <ac:spMk id="11" creationId="{859DBFBC-BDC7-573D-6753-4C0C5A9B7B34}"/>
          </ac:spMkLst>
        </pc:spChg>
      </pc:sldChg>
      <pc:sldChg chg="addSp delSp modSp add mod chgLayout">
        <pc:chgData name="Alfred Asterjadhi" userId="39de57b9-85c0-4fd1-aaac-8ca2b6560ad0" providerId="ADAL" clId="{BCDB2A5B-9FA9-479F-8128-39ADE0B134BB}" dt="2024-05-16T14:56:16.836" v="745" actId="20577"/>
        <pc:sldMkLst>
          <pc:docMk/>
          <pc:sldMk cId="3650751829" sldId="1054"/>
        </pc:sldMkLst>
        <pc:spChg chg="add">
          <ac:chgData name="Alfred Asterjadhi" userId="39de57b9-85c0-4fd1-aaac-8ca2b6560ad0" providerId="ADAL" clId="{BCDB2A5B-9FA9-479F-8128-39ADE0B134BB}" dt="2024-05-16T12:43:54.558" v="196"/>
          <ac:spMkLst>
            <pc:docMk/>
            <pc:sldMk cId="3650751829" sldId="1054"/>
            <ac:spMk id="2" creationId="{0156CB5F-6494-A0BD-CEFD-2BD35CCA8EB3}"/>
          </ac:spMkLst>
        </pc:spChg>
        <pc:spChg chg="mod ord">
          <ac:chgData name="Alfred Asterjadhi" userId="39de57b9-85c0-4fd1-aaac-8ca2b6560ad0" providerId="ADAL" clId="{BCDB2A5B-9FA9-479F-8128-39ADE0B134BB}" dt="2024-05-16T14:56:16.836" v="745" actId="20577"/>
          <ac:spMkLst>
            <pc:docMk/>
            <pc:sldMk cId="3650751829" sldId="1054"/>
            <ac:spMk id="3" creationId="{7F9AD3B2-F0BA-DEE1-CC12-ABD0D10EA230}"/>
          </ac:spMkLst>
        </pc:spChg>
        <pc:spChg chg="mod ord">
          <ac:chgData name="Alfred Asterjadhi" userId="39de57b9-85c0-4fd1-aaac-8ca2b6560ad0" providerId="ADAL" clId="{BCDB2A5B-9FA9-479F-8128-39ADE0B134BB}" dt="2024-05-16T12:44:26.865" v="211" actId="6264"/>
          <ac:spMkLst>
            <pc:docMk/>
            <pc:sldMk cId="3650751829" sldId="1054"/>
            <ac:spMk id="4" creationId="{B76953ED-2003-8051-4162-F1D646E4B4DB}"/>
          </ac:spMkLst>
        </pc:spChg>
        <pc:spChg chg="mod ord">
          <ac:chgData name="Alfred Asterjadhi" userId="39de57b9-85c0-4fd1-aaac-8ca2b6560ad0" providerId="ADAL" clId="{BCDB2A5B-9FA9-479F-8128-39ADE0B134BB}" dt="2024-05-16T12:44:26.865" v="211" actId="6264"/>
          <ac:spMkLst>
            <pc:docMk/>
            <pc:sldMk cId="3650751829" sldId="1054"/>
            <ac:spMk id="5" creationId="{88545ED6-7E09-138D-76F0-E06ED77F092D}"/>
          </ac:spMkLst>
        </pc:spChg>
        <pc:spChg chg="mod ord">
          <ac:chgData name="Alfred Asterjadhi" userId="39de57b9-85c0-4fd1-aaac-8ca2b6560ad0" providerId="ADAL" clId="{BCDB2A5B-9FA9-479F-8128-39ADE0B134BB}" dt="2024-05-16T12:44:26.865" v="211" actId="6264"/>
          <ac:spMkLst>
            <pc:docMk/>
            <pc:sldMk cId="3650751829" sldId="1054"/>
            <ac:spMk id="6" creationId="{91A81384-F302-10D6-3B02-851D523436A7}"/>
          </ac:spMkLst>
        </pc:spChg>
        <pc:spChg chg="add del mod">
          <ac:chgData name="Alfred Asterjadhi" userId="39de57b9-85c0-4fd1-aaac-8ca2b6560ad0" providerId="ADAL" clId="{BCDB2A5B-9FA9-479F-8128-39ADE0B134BB}" dt="2024-05-16T12:44:26.865" v="211" actId="6264"/>
          <ac:spMkLst>
            <pc:docMk/>
            <pc:sldMk cId="3650751829" sldId="1054"/>
            <ac:spMk id="7" creationId="{02EDFCA8-6DE8-2423-0CC9-DF3286487443}"/>
          </ac:spMkLst>
        </pc:spChg>
        <pc:spChg chg="add del mod">
          <ac:chgData name="Alfred Asterjadhi" userId="39de57b9-85c0-4fd1-aaac-8ca2b6560ad0" providerId="ADAL" clId="{BCDB2A5B-9FA9-479F-8128-39ADE0B134BB}" dt="2024-05-16T12:44:26.865" v="211" actId="6264"/>
          <ac:spMkLst>
            <pc:docMk/>
            <pc:sldMk cId="3650751829" sldId="1054"/>
            <ac:spMk id="8" creationId="{A1CCD6B1-4BC7-7777-E1AD-2E21A0D249BB}"/>
          </ac:spMkLst>
        </pc:spChg>
        <pc:spChg chg="add del mod">
          <ac:chgData name="Alfred Asterjadhi" userId="39de57b9-85c0-4fd1-aaac-8ca2b6560ad0" providerId="ADAL" clId="{BCDB2A5B-9FA9-479F-8128-39ADE0B134BB}" dt="2024-05-16T12:44:26.865" v="211" actId="6264"/>
          <ac:spMkLst>
            <pc:docMk/>
            <pc:sldMk cId="3650751829" sldId="1054"/>
            <ac:spMk id="9" creationId="{3922C0D2-8088-175F-1162-851667EA86C1}"/>
          </ac:spMkLst>
        </pc:spChg>
        <pc:spChg chg="add del mod">
          <ac:chgData name="Alfred Asterjadhi" userId="39de57b9-85c0-4fd1-aaac-8ca2b6560ad0" providerId="ADAL" clId="{BCDB2A5B-9FA9-479F-8128-39ADE0B134BB}" dt="2024-05-16T12:44:26.865" v="211" actId="6264"/>
          <ac:spMkLst>
            <pc:docMk/>
            <pc:sldMk cId="3650751829" sldId="1054"/>
            <ac:spMk id="10" creationId="{098014B1-58FF-F8A1-5442-A98FC0F42611}"/>
          </ac:spMkLst>
        </pc:spChg>
        <pc:spChg chg="mod ord">
          <ac:chgData name="Alfred Asterjadhi" userId="39de57b9-85c0-4fd1-aaac-8ca2b6560ad0" providerId="ADAL" clId="{BCDB2A5B-9FA9-479F-8128-39ADE0B134BB}" dt="2024-05-16T12:44:26.865" v="211" actId="6264"/>
          <ac:spMkLst>
            <pc:docMk/>
            <pc:sldMk cId="3650751829" sldId="1054"/>
            <ac:spMk id="11" creationId="{859DBFBC-BDC7-573D-6753-4C0C5A9B7B34}"/>
          </ac:spMkLst>
        </pc:spChg>
        <pc:spChg chg="add del mod">
          <ac:chgData name="Alfred Asterjadhi" userId="39de57b9-85c0-4fd1-aaac-8ca2b6560ad0" providerId="ADAL" clId="{BCDB2A5B-9FA9-479F-8128-39ADE0B134BB}" dt="2024-05-16T12:44:26.865" v="211" actId="6264"/>
          <ac:spMkLst>
            <pc:docMk/>
            <pc:sldMk cId="3650751829" sldId="1054"/>
            <ac:spMk id="12" creationId="{31DDEF16-EB0A-9B33-EE12-B2E172856DA0}"/>
          </ac:spMkLst>
        </pc:spChg>
      </pc:sldChg>
      <pc:sldChg chg="addSp delSp modSp add mod chgLayout">
        <pc:chgData name="Alfred Asterjadhi" userId="39de57b9-85c0-4fd1-aaac-8ca2b6560ad0" providerId="ADAL" clId="{BCDB2A5B-9FA9-479F-8128-39ADE0B134BB}" dt="2024-05-16T15:16:07.074" v="1050" actId="20577"/>
        <pc:sldMkLst>
          <pc:docMk/>
          <pc:sldMk cId="982683574" sldId="1055"/>
        </pc:sldMkLst>
        <pc:spChg chg="add del mod">
          <ac:chgData name="Alfred Asterjadhi" userId="39de57b9-85c0-4fd1-aaac-8ca2b6560ad0" providerId="ADAL" clId="{BCDB2A5B-9FA9-479F-8128-39ADE0B134BB}" dt="2024-05-16T12:49:07.729" v="297" actId="6264"/>
          <ac:spMkLst>
            <pc:docMk/>
            <pc:sldMk cId="982683574" sldId="1055"/>
            <ac:spMk id="2" creationId="{8BDDC715-1CDB-C709-4CEE-9BC5F4A5D12F}"/>
          </ac:spMkLst>
        </pc:spChg>
        <pc:spChg chg="mod ord">
          <ac:chgData name="Alfred Asterjadhi" userId="39de57b9-85c0-4fd1-aaac-8ca2b6560ad0" providerId="ADAL" clId="{BCDB2A5B-9FA9-479F-8128-39ADE0B134BB}" dt="2024-05-16T15:16:07.074" v="1050" actId="20577"/>
          <ac:spMkLst>
            <pc:docMk/>
            <pc:sldMk cId="982683574" sldId="1055"/>
            <ac:spMk id="3" creationId="{7F9AD3B2-F0BA-DEE1-CC12-ABD0D10EA230}"/>
          </ac:spMkLst>
        </pc:spChg>
        <pc:spChg chg="mod ord">
          <ac:chgData name="Alfred Asterjadhi" userId="39de57b9-85c0-4fd1-aaac-8ca2b6560ad0" providerId="ADAL" clId="{BCDB2A5B-9FA9-479F-8128-39ADE0B134BB}" dt="2024-05-16T12:49:07.729" v="297" actId="6264"/>
          <ac:spMkLst>
            <pc:docMk/>
            <pc:sldMk cId="982683574" sldId="1055"/>
            <ac:spMk id="4" creationId="{B76953ED-2003-8051-4162-F1D646E4B4DB}"/>
          </ac:spMkLst>
        </pc:spChg>
        <pc:spChg chg="mod ord">
          <ac:chgData name="Alfred Asterjadhi" userId="39de57b9-85c0-4fd1-aaac-8ca2b6560ad0" providerId="ADAL" clId="{BCDB2A5B-9FA9-479F-8128-39ADE0B134BB}" dt="2024-05-16T12:49:07.729" v="297" actId="6264"/>
          <ac:spMkLst>
            <pc:docMk/>
            <pc:sldMk cId="982683574" sldId="1055"/>
            <ac:spMk id="5" creationId="{88545ED6-7E09-138D-76F0-E06ED77F092D}"/>
          </ac:spMkLst>
        </pc:spChg>
        <pc:spChg chg="mod ord">
          <ac:chgData name="Alfred Asterjadhi" userId="39de57b9-85c0-4fd1-aaac-8ca2b6560ad0" providerId="ADAL" clId="{BCDB2A5B-9FA9-479F-8128-39ADE0B134BB}" dt="2024-05-16T12:49:07.729" v="297" actId="6264"/>
          <ac:spMkLst>
            <pc:docMk/>
            <pc:sldMk cId="982683574" sldId="1055"/>
            <ac:spMk id="6" creationId="{91A81384-F302-10D6-3B02-851D523436A7}"/>
          </ac:spMkLst>
        </pc:spChg>
        <pc:spChg chg="add del mod">
          <ac:chgData name="Alfred Asterjadhi" userId="39de57b9-85c0-4fd1-aaac-8ca2b6560ad0" providerId="ADAL" clId="{BCDB2A5B-9FA9-479F-8128-39ADE0B134BB}" dt="2024-05-16T12:49:07.729" v="297" actId="6264"/>
          <ac:spMkLst>
            <pc:docMk/>
            <pc:sldMk cId="982683574" sldId="1055"/>
            <ac:spMk id="7" creationId="{038BA994-71BB-F9D6-C798-09BC26EC2E7F}"/>
          </ac:spMkLst>
        </pc:spChg>
        <pc:spChg chg="add del mod">
          <ac:chgData name="Alfred Asterjadhi" userId="39de57b9-85c0-4fd1-aaac-8ca2b6560ad0" providerId="ADAL" clId="{BCDB2A5B-9FA9-479F-8128-39ADE0B134BB}" dt="2024-05-16T12:49:07.729" v="297" actId="6264"/>
          <ac:spMkLst>
            <pc:docMk/>
            <pc:sldMk cId="982683574" sldId="1055"/>
            <ac:spMk id="8" creationId="{52B3D93E-F528-754A-7C21-78B508CAE03F}"/>
          </ac:spMkLst>
        </pc:spChg>
        <pc:spChg chg="add del mod">
          <ac:chgData name="Alfred Asterjadhi" userId="39de57b9-85c0-4fd1-aaac-8ca2b6560ad0" providerId="ADAL" clId="{BCDB2A5B-9FA9-479F-8128-39ADE0B134BB}" dt="2024-05-16T12:49:07.729" v="297" actId="6264"/>
          <ac:spMkLst>
            <pc:docMk/>
            <pc:sldMk cId="982683574" sldId="1055"/>
            <ac:spMk id="9" creationId="{9A674702-DF6C-8BEB-3741-5E94BE6BE257}"/>
          </ac:spMkLst>
        </pc:spChg>
        <pc:spChg chg="add del mod">
          <ac:chgData name="Alfred Asterjadhi" userId="39de57b9-85c0-4fd1-aaac-8ca2b6560ad0" providerId="ADAL" clId="{BCDB2A5B-9FA9-479F-8128-39ADE0B134BB}" dt="2024-05-16T12:49:07.729" v="297" actId="6264"/>
          <ac:spMkLst>
            <pc:docMk/>
            <pc:sldMk cId="982683574" sldId="1055"/>
            <ac:spMk id="10" creationId="{4DC4A3B8-1536-2968-23E1-23BCC51E5935}"/>
          </ac:spMkLst>
        </pc:spChg>
        <pc:spChg chg="mod ord">
          <ac:chgData name="Alfred Asterjadhi" userId="39de57b9-85c0-4fd1-aaac-8ca2b6560ad0" providerId="ADAL" clId="{BCDB2A5B-9FA9-479F-8128-39ADE0B134BB}" dt="2024-05-16T13:11:45.011" v="597" actId="20577"/>
          <ac:spMkLst>
            <pc:docMk/>
            <pc:sldMk cId="982683574" sldId="1055"/>
            <ac:spMk id="11" creationId="{859DBFBC-BDC7-573D-6753-4C0C5A9B7B34}"/>
          </ac:spMkLst>
        </pc:spChg>
      </pc:sldChg>
      <pc:sldChg chg="modSp add mod">
        <pc:chgData name="Alfred Asterjadhi" userId="39de57b9-85c0-4fd1-aaac-8ca2b6560ad0" providerId="ADAL" clId="{BCDB2A5B-9FA9-479F-8128-39ADE0B134BB}" dt="2024-05-16T15:17:58.356" v="1073"/>
        <pc:sldMkLst>
          <pc:docMk/>
          <pc:sldMk cId="2749762055" sldId="1056"/>
        </pc:sldMkLst>
        <pc:spChg chg="mod">
          <ac:chgData name="Alfred Asterjadhi" userId="39de57b9-85c0-4fd1-aaac-8ca2b6560ad0" providerId="ADAL" clId="{BCDB2A5B-9FA9-479F-8128-39ADE0B134BB}" dt="2024-05-16T15:17:58.356" v="1073"/>
          <ac:spMkLst>
            <pc:docMk/>
            <pc:sldMk cId="2749762055" sldId="1056"/>
            <ac:spMk id="3" creationId="{7F9AD3B2-F0BA-DEE1-CC12-ABD0D10EA230}"/>
          </ac:spMkLst>
        </pc:spChg>
        <pc:spChg chg="mod">
          <ac:chgData name="Alfred Asterjadhi" userId="39de57b9-85c0-4fd1-aaac-8ca2b6560ad0" providerId="ADAL" clId="{BCDB2A5B-9FA9-479F-8128-39ADE0B134BB}" dt="2024-05-16T13:11:46.932" v="598" actId="20577"/>
          <ac:spMkLst>
            <pc:docMk/>
            <pc:sldMk cId="2749762055" sldId="1056"/>
            <ac:spMk id="11" creationId="{859DBFBC-BDC7-573D-6753-4C0C5A9B7B34}"/>
          </ac:spMkLst>
        </pc:spChg>
      </pc:sldChg>
      <pc:sldChg chg="addSp delSp modSp add mod chgLayout">
        <pc:chgData name="Alfred Asterjadhi" userId="39de57b9-85c0-4fd1-aaac-8ca2b6560ad0" providerId="ADAL" clId="{BCDB2A5B-9FA9-479F-8128-39ADE0B134BB}" dt="2024-05-16T15:21:34.219" v="1132"/>
        <pc:sldMkLst>
          <pc:docMk/>
          <pc:sldMk cId="995735487" sldId="1057"/>
        </pc:sldMkLst>
        <pc:spChg chg="add del mod">
          <ac:chgData name="Alfred Asterjadhi" userId="39de57b9-85c0-4fd1-aaac-8ca2b6560ad0" providerId="ADAL" clId="{BCDB2A5B-9FA9-479F-8128-39ADE0B134BB}" dt="2024-05-16T12:54:36.375" v="463" actId="6264"/>
          <ac:spMkLst>
            <pc:docMk/>
            <pc:sldMk cId="995735487" sldId="1057"/>
            <ac:spMk id="2" creationId="{5CEB5031-594A-1367-0ED3-4BDFFD9D6408}"/>
          </ac:spMkLst>
        </pc:spChg>
        <pc:spChg chg="mod ord">
          <ac:chgData name="Alfred Asterjadhi" userId="39de57b9-85c0-4fd1-aaac-8ca2b6560ad0" providerId="ADAL" clId="{BCDB2A5B-9FA9-479F-8128-39ADE0B134BB}" dt="2024-05-16T15:21:34.219" v="1132"/>
          <ac:spMkLst>
            <pc:docMk/>
            <pc:sldMk cId="995735487" sldId="1057"/>
            <ac:spMk id="3" creationId="{7F9AD3B2-F0BA-DEE1-CC12-ABD0D10EA230}"/>
          </ac:spMkLst>
        </pc:spChg>
        <pc:spChg chg="mod ord">
          <ac:chgData name="Alfred Asterjadhi" userId="39de57b9-85c0-4fd1-aaac-8ca2b6560ad0" providerId="ADAL" clId="{BCDB2A5B-9FA9-479F-8128-39ADE0B134BB}" dt="2024-05-16T12:54:36.375" v="463" actId="6264"/>
          <ac:spMkLst>
            <pc:docMk/>
            <pc:sldMk cId="995735487" sldId="1057"/>
            <ac:spMk id="4" creationId="{B76953ED-2003-8051-4162-F1D646E4B4DB}"/>
          </ac:spMkLst>
        </pc:spChg>
        <pc:spChg chg="mod ord">
          <ac:chgData name="Alfred Asterjadhi" userId="39de57b9-85c0-4fd1-aaac-8ca2b6560ad0" providerId="ADAL" clId="{BCDB2A5B-9FA9-479F-8128-39ADE0B134BB}" dt="2024-05-16T12:54:36.375" v="463" actId="6264"/>
          <ac:spMkLst>
            <pc:docMk/>
            <pc:sldMk cId="995735487" sldId="1057"/>
            <ac:spMk id="5" creationId="{88545ED6-7E09-138D-76F0-E06ED77F092D}"/>
          </ac:spMkLst>
        </pc:spChg>
        <pc:spChg chg="mod ord">
          <ac:chgData name="Alfred Asterjadhi" userId="39de57b9-85c0-4fd1-aaac-8ca2b6560ad0" providerId="ADAL" clId="{BCDB2A5B-9FA9-479F-8128-39ADE0B134BB}" dt="2024-05-16T12:54:36.375" v="463" actId="6264"/>
          <ac:spMkLst>
            <pc:docMk/>
            <pc:sldMk cId="995735487" sldId="1057"/>
            <ac:spMk id="6" creationId="{91A81384-F302-10D6-3B02-851D523436A7}"/>
          </ac:spMkLst>
        </pc:spChg>
        <pc:spChg chg="add del mod">
          <ac:chgData name="Alfred Asterjadhi" userId="39de57b9-85c0-4fd1-aaac-8ca2b6560ad0" providerId="ADAL" clId="{BCDB2A5B-9FA9-479F-8128-39ADE0B134BB}" dt="2024-05-16T12:54:36.375" v="463" actId="6264"/>
          <ac:spMkLst>
            <pc:docMk/>
            <pc:sldMk cId="995735487" sldId="1057"/>
            <ac:spMk id="7" creationId="{57DF112F-C4AA-3425-DF8E-0FE951038A07}"/>
          </ac:spMkLst>
        </pc:spChg>
        <pc:spChg chg="add del mod">
          <ac:chgData name="Alfred Asterjadhi" userId="39de57b9-85c0-4fd1-aaac-8ca2b6560ad0" providerId="ADAL" clId="{BCDB2A5B-9FA9-479F-8128-39ADE0B134BB}" dt="2024-05-16T12:54:36.375" v="463" actId="6264"/>
          <ac:spMkLst>
            <pc:docMk/>
            <pc:sldMk cId="995735487" sldId="1057"/>
            <ac:spMk id="8" creationId="{1B54D5F6-D049-DD2E-BE00-D03E72919C1A}"/>
          </ac:spMkLst>
        </pc:spChg>
        <pc:spChg chg="add del mod">
          <ac:chgData name="Alfred Asterjadhi" userId="39de57b9-85c0-4fd1-aaac-8ca2b6560ad0" providerId="ADAL" clId="{BCDB2A5B-9FA9-479F-8128-39ADE0B134BB}" dt="2024-05-16T12:54:36.375" v="463" actId="6264"/>
          <ac:spMkLst>
            <pc:docMk/>
            <pc:sldMk cId="995735487" sldId="1057"/>
            <ac:spMk id="9" creationId="{4F4EE6E3-BAF8-035F-7496-82FC618D9421}"/>
          </ac:spMkLst>
        </pc:spChg>
        <pc:spChg chg="add del mod">
          <ac:chgData name="Alfred Asterjadhi" userId="39de57b9-85c0-4fd1-aaac-8ca2b6560ad0" providerId="ADAL" clId="{BCDB2A5B-9FA9-479F-8128-39ADE0B134BB}" dt="2024-05-16T12:54:36.375" v="463" actId="6264"/>
          <ac:spMkLst>
            <pc:docMk/>
            <pc:sldMk cId="995735487" sldId="1057"/>
            <ac:spMk id="10" creationId="{D86D415D-DC13-F030-39B5-1A55C109B4B2}"/>
          </ac:spMkLst>
        </pc:spChg>
        <pc:spChg chg="mod ord">
          <ac:chgData name="Alfred Asterjadhi" userId="39de57b9-85c0-4fd1-aaac-8ca2b6560ad0" providerId="ADAL" clId="{BCDB2A5B-9FA9-479F-8128-39ADE0B134BB}" dt="2024-05-16T13:12:28.939" v="605" actId="20577"/>
          <ac:spMkLst>
            <pc:docMk/>
            <pc:sldMk cId="995735487" sldId="1057"/>
            <ac:spMk id="11" creationId="{859DBFBC-BDC7-573D-6753-4C0C5A9B7B34}"/>
          </ac:spMkLst>
        </pc:spChg>
      </pc:sldChg>
      <pc:sldChg chg="addSp delSp modSp add mod chgLayout">
        <pc:chgData name="Alfred Asterjadhi" userId="39de57b9-85c0-4fd1-aaac-8ca2b6560ad0" providerId="ADAL" clId="{BCDB2A5B-9FA9-479F-8128-39ADE0B134BB}" dt="2024-05-16T15:19:15.579" v="1100" actId="6549"/>
        <pc:sldMkLst>
          <pc:docMk/>
          <pc:sldMk cId="3789659758" sldId="1058"/>
        </pc:sldMkLst>
        <pc:spChg chg="add del mod">
          <ac:chgData name="Alfred Asterjadhi" userId="39de57b9-85c0-4fd1-aaac-8ca2b6560ad0" providerId="ADAL" clId="{BCDB2A5B-9FA9-479F-8128-39ADE0B134BB}" dt="2024-05-16T12:52:39.975" v="416" actId="6264"/>
          <ac:spMkLst>
            <pc:docMk/>
            <pc:sldMk cId="3789659758" sldId="1058"/>
            <ac:spMk id="2" creationId="{401359A2-CA89-063A-37C5-DEEAA545C29F}"/>
          </ac:spMkLst>
        </pc:spChg>
        <pc:spChg chg="mod ord">
          <ac:chgData name="Alfred Asterjadhi" userId="39de57b9-85c0-4fd1-aaac-8ca2b6560ad0" providerId="ADAL" clId="{BCDB2A5B-9FA9-479F-8128-39ADE0B134BB}" dt="2024-05-16T15:19:15.579" v="1100" actId="6549"/>
          <ac:spMkLst>
            <pc:docMk/>
            <pc:sldMk cId="3789659758" sldId="1058"/>
            <ac:spMk id="3" creationId="{7F9AD3B2-F0BA-DEE1-CC12-ABD0D10EA230}"/>
          </ac:spMkLst>
        </pc:spChg>
        <pc:spChg chg="mod ord">
          <ac:chgData name="Alfred Asterjadhi" userId="39de57b9-85c0-4fd1-aaac-8ca2b6560ad0" providerId="ADAL" clId="{BCDB2A5B-9FA9-479F-8128-39ADE0B134BB}" dt="2024-05-16T12:52:39.975" v="416" actId="6264"/>
          <ac:spMkLst>
            <pc:docMk/>
            <pc:sldMk cId="3789659758" sldId="1058"/>
            <ac:spMk id="4" creationId="{B76953ED-2003-8051-4162-F1D646E4B4DB}"/>
          </ac:spMkLst>
        </pc:spChg>
        <pc:spChg chg="mod ord">
          <ac:chgData name="Alfred Asterjadhi" userId="39de57b9-85c0-4fd1-aaac-8ca2b6560ad0" providerId="ADAL" clId="{BCDB2A5B-9FA9-479F-8128-39ADE0B134BB}" dt="2024-05-16T12:52:39.975" v="416" actId="6264"/>
          <ac:spMkLst>
            <pc:docMk/>
            <pc:sldMk cId="3789659758" sldId="1058"/>
            <ac:spMk id="5" creationId="{88545ED6-7E09-138D-76F0-E06ED77F092D}"/>
          </ac:spMkLst>
        </pc:spChg>
        <pc:spChg chg="mod ord">
          <ac:chgData name="Alfred Asterjadhi" userId="39de57b9-85c0-4fd1-aaac-8ca2b6560ad0" providerId="ADAL" clId="{BCDB2A5B-9FA9-479F-8128-39ADE0B134BB}" dt="2024-05-16T12:52:39.975" v="416" actId="6264"/>
          <ac:spMkLst>
            <pc:docMk/>
            <pc:sldMk cId="3789659758" sldId="1058"/>
            <ac:spMk id="6" creationId="{91A81384-F302-10D6-3B02-851D523436A7}"/>
          </ac:spMkLst>
        </pc:spChg>
        <pc:spChg chg="add del mod">
          <ac:chgData name="Alfred Asterjadhi" userId="39de57b9-85c0-4fd1-aaac-8ca2b6560ad0" providerId="ADAL" clId="{BCDB2A5B-9FA9-479F-8128-39ADE0B134BB}" dt="2024-05-16T12:52:39.975" v="416" actId="6264"/>
          <ac:spMkLst>
            <pc:docMk/>
            <pc:sldMk cId="3789659758" sldId="1058"/>
            <ac:spMk id="7" creationId="{9F6E642F-7E3D-855D-38AA-D220FE5B07FC}"/>
          </ac:spMkLst>
        </pc:spChg>
        <pc:spChg chg="add del mod">
          <ac:chgData name="Alfred Asterjadhi" userId="39de57b9-85c0-4fd1-aaac-8ca2b6560ad0" providerId="ADAL" clId="{BCDB2A5B-9FA9-479F-8128-39ADE0B134BB}" dt="2024-05-16T12:52:39.975" v="416" actId="6264"/>
          <ac:spMkLst>
            <pc:docMk/>
            <pc:sldMk cId="3789659758" sldId="1058"/>
            <ac:spMk id="8" creationId="{B3E092B3-23CD-D931-D351-BE7A9767A65D}"/>
          </ac:spMkLst>
        </pc:spChg>
        <pc:spChg chg="add del mod">
          <ac:chgData name="Alfred Asterjadhi" userId="39de57b9-85c0-4fd1-aaac-8ca2b6560ad0" providerId="ADAL" clId="{BCDB2A5B-9FA9-479F-8128-39ADE0B134BB}" dt="2024-05-16T12:52:39.975" v="416" actId="6264"/>
          <ac:spMkLst>
            <pc:docMk/>
            <pc:sldMk cId="3789659758" sldId="1058"/>
            <ac:spMk id="9" creationId="{3F17007A-5988-AD94-281A-422401A6EF33}"/>
          </ac:spMkLst>
        </pc:spChg>
        <pc:spChg chg="add del mod">
          <ac:chgData name="Alfred Asterjadhi" userId="39de57b9-85c0-4fd1-aaac-8ca2b6560ad0" providerId="ADAL" clId="{BCDB2A5B-9FA9-479F-8128-39ADE0B134BB}" dt="2024-05-16T12:52:39.975" v="416" actId="6264"/>
          <ac:spMkLst>
            <pc:docMk/>
            <pc:sldMk cId="3789659758" sldId="1058"/>
            <ac:spMk id="10" creationId="{30532891-C93E-694E-5C98-361DCCF5D566}"/>
          </ac:spMkLst>
        </pc:spChg>
        <pc:spChg chg="mod ord">
          <ac:chgData name="Alfred Asterjadhi" userId="39de57b9-85c0-4fd1-aaac-8ca2b6560ad0" providerId="ADAL" clId="{BCDB2A5B-9FA9-479F-8128-39ADE0B134BB}" dt="2024-05-16T13:11:48.987" v="599" actId="20577"/>
          <ac:spMkLst>
            <pc:docMk/>
            <pc:sldMk cId="3789659758" sldId="1058"/>
            <ac:spMk id="11" creationId="{859DBFBC-BDC7-573D-6753-4C0C5A9B7B34}"/>
          </ac:spMkLst>
        </pc:spChg>
      </pc:sldChg>
      <pc:sldChg chg="modSp add mod">
        <pc:chgData name="Alfred Asterjadhi" userId="39de57b9-85c0-4fd1-aaac-8ca2b6560ad0" providerId="ADAL" clId="{BCDB2A5B-9FA9-479F-8128-39ADE0B134BB}" dt="2024-05-16T14:58:08.504" v="775"/>
        <pc:sldMkLst>
          <pc:docMk/>
          <pc:sldMk cId="3951275379" sldId="1059"/>
        </pc:sldMkLst>
        <pc:spChg chg="mod">
          <ac:chgData name="Alfred Asterjadhi" userId="39de57b9-85c0-4fd1-aaac-8ca2b6560ad0" providerId="ADAL" clId="{BCDB2A5B-9FA9-479F-8128-39ADE0B134BB}" dt="2024-05-16T14:58:08.504" v="775"/>
          <ac:spMkLst>
            <pc:docMk/>
            <pc:sldMk cId="3951275379" sldId="1059"/>
            <ac:spMk id="3" creationId="{7F9AD3B2-F0BA-DEE1-CC12-ABD0D10EA230}"/>
          </ac:spMkLst>
        </pc:spChg>
        <pc:spChg chg="mod">
          <ac:chgData name="Alfred Asterjadhi" userId="39de57b9-85c0-4fd1-aaac-8ca2b6560ad0" providerId="ADAL" clId="{BCDB2A5B-9FA9-479F-8128-39ADE0B134BB}" dt="2024-05-16T13:10:44.455" v="585" actId="20577"/>
          <ac:spMkLst>
            <pc:docMk/>
            <pc:sldMk cId="3951275379" sldId="1059"/>
            <ac:spMk id="11" creationId="{859DBFBC-BDC7-573D-6753-4C0C5A9B7B34}"/>
          </ac:spMkLst>
        </pc:spChg>
      </pc:sldChg>
      <pc:sldChg chg="addSp delSp modSp add mod chgLayout">
        <pc:chgData name="Alfred Asterjadhi" userId="39de57b9-85c0-4fd1-aaac-8ca2b6560ad0" providerId="ADAL" clId="{BCDB2A5B-9FA9-479F-8128-39ADE0B134BB}" dt="2024-05-16T15:02:53.640" v="840"/>
        <pc:sldMkLst>
          <pc:docMk/>
          <pc:sldMk cId="2874620909" sldId="1060"/>
        </pc:sldMkLst>
        <pc:spChg chg="add del mod">
          <ac:chgData name="Alfred Asterjadhi" userId="39de57b9-85c0-4fd1-aaac-8ca2b6560ad0" providerId="ADAL" clId="{BCDB2A5B-9FA9-479F-8128-39ADE0B134BB}" dt="2024-05-16T13:00:30.170" v="521" actId="6264"/>
          <ac:spMkLst>
            <pc:docMk/>
            <pc:sldMk cId="2874620909" sldId="1060"/>
            <ac:spMk id="2" creationId="{EA33C701-09CE-3D6E-159B-EE35A294052B}"/>
          </ac:spMkLst>
        </pc:spChg>
        <pc:spChg chg="mod ord">
          <ac:chgData name="Alfred Asterjadhi" userId="39de57b9-85c0-4fd1-aaac-8ca2b6560ad0" providerId="ADAL" clId="{BCDB2A5B-9FA9-479F-8128-39ADE0B134BB}" dt="2024-05-16T15:02:53.640" v="840"/>
          <ac:spMkLst>
            <pc:docMk/>
            <pc:sldMk cId="2874620909" sldId="1060"/>
            <ac:spMk id="3" creationId="{7F9AD3B2-F0BA-DEE1-CC12-ABD0D10EA230}"/>
          </ac:spMkLst>
        </pc:spChg>
        <pc:spChg chg="mod ord">
          <ac:chgData name="Alfred Asterjadhi" userId="39de57b9-85c0-4fd1-aaac-8ca2b6560ad0" providerId="ADAL" clId="{BCDB2A5B-9FA9-479F-8128-39ADE0B134BB}" dt="2024-05-16T13:00:30.170" v="521" actId="6264"/>
          <ac:spMkLst>
            <pc:docMk/>
            <pc:sldMk cId="2874620909" sldId="1060"/>
            <ac:spMk id="4" creationId="{B76953ED-2003-8051-4162-F1D646E4B4DB}"/>
          </ac:spMkLst>
        </pc:spChg>
        <pc:spChg chg="mod ord">
          <ac:chgData name="Alfred Asterjadhi" userId="39de57b9-85c0-4fd1-aaac-8ca2b6560ad0" providerId="ADAL" clId="{BCDB2A5B-9FA9-479F-8128-39ADE0B134BB}" dt="2024-05-16T13:00:30.170" v="521" actId="6264"/>
          <ac:spMkLst>
            <pc:docMk/>
            <pc:sldMk cId="2874620909" sldId="1060"/>
            <ac:spMk id="5" creationId="{88545ED6-7E09-138D-76F0-E06ED77F092D}"/>
          </ac:spMkLst>
        </pc:spChg>
        <pc:spChg chg="mod ord">
          <ac:chgData name="Alfred Asterjadhi" userId="39de57b9-85c0-4fd1-aaac-8ca2b6560ad0" providerId="ADAL" clId="{BCDB2A5B-9FA9-479F-8128-39ADE0B134BB}" dt="2024-05-16T13:00:30.170" v="521" actId="6264"/>
          <ac:spMkLst>
            <pc:docMk/>
            <pc:sldMk cId="2874620909" sldId="1060"/>
            <ac:spMk id="6" creationId="{91A81384-F302-10D6-3B02-851D523436A7}"/>
          </ac:spMkLst>
        </pc:spChg>
        <pc:spChg chg="add del mod">
          <ac:chgData name="Alfred Asterjadhi" userId="39de57b9-85c0-4fd1-aaac-8ca2b6560ad0" providerId="ADAL" clId="{BCDB2A5B-9FA9-479F-8128-39ADE0B134BB}" dt="2024-05-16T13:00:30.170" v="521" actId="6264"/>
          <ac:spMkLst>
            <pc:docMk/>
            <pc:sldMk cId="2874620909" sldId="1060"/>
            <ac:spMk id="7" creationId="{F728FF9A-7370-471A-5074-819DC0986B58}"/>
          </ac:spMkLst>
        </pc:spChg>
        <pc:spChg chg="add del mod">
          <ac:chgData name="Alfred Asterjadhi" userId="39de57b9-85c0-4fd1-aaac-8ca2b6560ad0" providerId="ADAL" clId="{BCDB2A5B-9FA9-479F-8128-39ADE0B134BB}" dt="2024-05-16T13:00:30.170" v="521" actId="6264"/>
          <ac:spMkLst>
            <pc:docMk/>
            <pc:sldMk cId="2874620909" sldId="1060"/>
            <ac:spMk id="8" creationId="{946FB95A-A6D2-A017-117C-E6863954CF76}"/>
          </ac:spMkLst>
        </pc:spChg>
        <pc:spChg chg="add del mod">
          <ac:chgData name="Alfred Asterjadhi" userId="39de57b9-85c0-4fd1-aaac-8ca2b6560ad0" providerId="ADAL" clId="{BCDB2A5B-9FA9-479F-8128-39ADE0B134BB}" dt="2024-05-16T13:00:30.170" v="521" actId="6264"/>
          <ac:spMkLst>
            <pc:docMk/>
            <pc:sldMk cId="2874620909" sldId="1060"/>
            <ac:spMk id="9" creationId="{DE43BCEC-C5D5-147E-4467-15CC3C1F3592}"/>
          </ac:spMkLst>
        </pc:spChg>
        <pc:spChg chg="add del mod">
          <ac:chgData name="Alfred Asterjadhi" userId="39de57b9-85c0-4fd1-aaac-8ca2b6560ad0" providerId="ADAL" clId="{BCDB2A5B-9FA9-479F-8128-39ADE0B134BB}" dt="2024-05-16T13:00:30.170" v="521" actId="6264"/>
          <ac:spMkLst>
            <pc:docMk/>
            <pc:sldMk cId="2874620909" sldId="1060"/>
            <ac:spMk id="10" creationId="{17D27DD6-8911-0B9D-8A1B-BA7C307CF94B}"/>
          </ac:spMkLst>
        </pc:spChg>
        <pc:spChg chg="mod ord">
          <ac:chgData name="Alfred Asterjadhi" userId="39de57b9-85c0-4fd1-aaac-8ca2b6560ad0" providerId="ADAL" clId="{BCDB2A5B-9FA9-479F-8128-39ADE0B134BB}" dt="2024-05-16T13:11:32.116" v="593" actId="6549"/>
          <ac:spMkLst>
            <pc:docMk/>
            <pc:sldMk cId="2874620909" sldId="1060"/>
            <ac:spMk id="11" creationId="{859DBFBC-BDC7-573D-6753-4C0C5A9B7B34}"/>
          </ac:spMkLst>
        </pc:spChg>
      </pc:sldChg>
      <pc:sldChg chg="modSp add mod">
        <pc:chgData name="Alfred Asterjadhi" userId="39de57b9-85c0-4fd1-aaac-8ca2b6560ad0" providerId="ADAL" clId="{BCDB2A5B-9FA9-479F-8128-39ADE0B134BB}" dt="2024-05-16T15:09:45.905" v="957" actId="6549"/>
        <pc:sldMkLst>
          <pc:docMk/>
          <pc:sldMk cId="841343217" sldId="1061"/>
        </pc:sldMkLst>
        <pc:spChg chg="mod">
          <ac:chgData name="Alfred Asterjadhi" userId="39de57b9-85c0-4fd1-aaac-8ca2b6560ad0" providerId="ADAL" clId="{BCDB2A5B-9FA9-479F-8128-39ADE0B134BB}" dt="2024-05-16T15:09:45.905" v="957" actId="6549"/>
          <ac:spMkLst>
            <pc:docMk/>
            <pc:sldMk cId="841343217" sldId="1061"/>
            <ac:spMk id="3" creationId="{7F9AD3B2-F0BA-DEE1-CC12-ABD0D10EA230}"/>
          </ac:spMkLst>
        </pc:spChg>
        <pc:spChg chg="mod">
          <ac:chgData name="Alfred Asterjadhi" userId="39de57b9-85c0-4fd1-aaac-8ca2b6560ad0" providerId="ADAL" clId="{BCDB2A5B-9FA9-479F-8128-39ADE0B134BB}" dt="2024-05-16T13:11:42.965" v="596" actId="20577"/>
          <ac:spMkLst>
            <pc:docMk/>
            <pc:sldMk cId="841343217" sldId="1061"/>
            <ac:spMk id="11" creationId="{859DBFBC-BDC7-573D-6753-4C0C5A9B7B34}"/>
          </ac:spMkLst>
        </pc:spChg>
      </pc:sldChg>
      <pc:sldMasterChg chg="modSp mod">
        <pc:chgData name="Alfred Asterjadhi" userId="39de57b9-85c0-4fd1-aaac-8ca2b6560ad0" providerId="ADAL" clId="{BCDB2A5B-9FA9-479F-8128-39ADE0B134BB}" dt="2024-05-17T07:34:00.677" v="1134" actId="20577"/>
        <pc:sldMasterMkLst>
          <pc:docMk/>
          <pc:sldMasterMk cId="0" sldId="2147483656"/>
        </pc:sldMasterMkLst>
        <pc:spChg chg="mod">
          <ac:chgData name="Alfred Asterjadhi" userId="39de57b9-85c0-4fd1-aaac-8ca2b6560ad0" providerId="ADAL" clId="{BCDB2A5B-9FA9-479F-8128-39ADE0B134BB}" dt="2024-05-17T07:34:00.677" v="1134" actId="20577"/>
          <ac:spMkLst>
            <pc:docMk/>
            <pc:sldMasterMk cId="0" sldId="2147483656"/>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56"/>
        </pc:sldMasterMkLst>
        <pc:spChg chg="mod">
          <ac:chgData name="Alfred Asterjadhi" userId="39de57b9-85c0-4fd1-aaac-8ca2b6560ad0" providerId="ADAL" clId="{570731C7-F871-42F1-9270-11458313F9A9}" dt="2023-07-26T16:22:41.835" v="19893" actId="20577"/>
          <ac:spMkLst>
            <pc:docMk/>
            <pc:sldMasterMk cId="0" sldId="2147483656"/>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56"/>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0A13E47B-3FF0-4549-A204-02530860F021}"/>
    <pc:docChg chg="modSld modMainMaster">
      <pc:chgData name="Alfred Asterjadhi" userId="39de57b9-85c0-4fd1-aaac-8ca2b6560ad0" providerId="ADAL" clId="{0A13E47B-3FF0-4549-A204-02530860F021}" dt="2024-06-06T18:29:10.804" v="89" actId="20577"/>
      <pc:docMkLst>
        <pc:docMk/>
      </pc:docMkLst>
      <pc:sldChg chg="modSp mod">
        <pc:chgData name="Alfred Asterjadhi" userId="39de57b9-85c0-4fd1-aaac-8ca2b6560ad0" providerId="ADAL" clId="{0A13E47B-3FF0-4549-A204-02530860F021}" dt="2024-06-06T18:29:10.804" v="89" actId="20577"/>
        <pc:sldMkLst>
          <pc:docMk/>
          <pc:sldMk cId="3650751829" sldId="1054"/>
        </pc:sldMkLst>
        <pc:spChg chg="mod">
          <ac:chgData name="Alfred Asterjadhi" userId="39de57b9-85c0-4fd1-aaac-8ca2b6560ad0" providerId="ADAL" clId="{0A13E47B-3FF0-4549-A204-02530860F021}" dt="2024-06-06T18:29:10.804" v="89" actId="20577"/>
          <ac:spMkLst>
            <pc:docMk/>
            <pc:sldMk cId="3650751829" sldId="1054"/>
            <ac:spMk id="3" creationId="{7F9AD3B2-F0BA-DEE1-CC12-ABD0D10EA230}"/>
          </ac:spMkLst>
        </pc:spChg>
      </pc:sldChg>
      <pc:sldChg chg="modSp mod">
        <pc:chgData name="Alfred Asterjadhi" userId="39de57b9-85c0-4fd1-aaac-8ca2b6560ad0" providerId="ADAL" clId="{0A13E47B-3FF0-4549-A204-02530860F021}" dt="2024-06-06T18:28:52.717" v="88" actId="20577"/>
        <pc:sldMkLst>
          <pc:docMk/>
          <pc:sldMk cId="982683574" sldId="1055"/>
        </pc:sldMkLst>
        <pc:spChg chg="mod">
          <ac:chgData name="Alfred Asterjadhi" userId="39de57b9-85c0-4fd1-aaac-8ca2b6560ad0" providerId="ADAL" clId="{0A13E47B-3FF0-4549-A204-02530860F021}" dt="2024-06-06T18:28:52.717" v="88" actId="20577"/>
          <ac:spMkLst>
            <pc:docMk/>
            <pc:sldMk cId="982683574" sldId="1055"/>
            <ac:spMk id="3" creationId="{7F9AD3B2-F0BA-DEE1-CC12-ABD0D10EA230}"/>
          </ac:spMkLst>
        </pc:spChg>
      </pc:sldChg>
      <pc:sldMasterChg chg="modSp mod">
        <pc:chgData name="Alfred Asterjadhi" userId="39de57b9-85c0-4fd1-aaac-8ca2b6560ad0" providerId="ADAL" clId="{0A13E47B-3FF0-4549-A204-02530860F021}" dt="2024-06-04T19:22:57.920" v="87" actId="20577"/>
        <pc:sldMasterMkLst>
          <pc:docMk/>
          <pc:sldMasterMk cId="0" sldId="2147483656"/>
        </pc:sldMasterMkLst>
        <pc:spChg chg="mod">
          <ac:chgData name="Alfred Asterjadhi" userId="39de57b9-85c0-4fd1-aaac-8ca2b6560ad0" providerId="ADAL" clId="{0A13E47B-3FF0-4549-A204-02530860F021}" dt="2024-06-04T19:22:57.920" v="87" actId="20577"/>
          <ac:spMkLst>
            <pc:docMk/>
            <pc:sldMasterMk cId="0" sldId="2147483656"/>
            <ac:spMk id="10" creationId="{00000000-0000-0000-0000-000000000000}"/>
          </ac:spMkLst>
        </pc:spChg>
      </pc:sldMasterChg>
    </pc:docChg>
  </pc:docChgLst>
  <pc:docChgLst>
    <pc:chgData name="Alfred Asterjadhi" userId="39de57b9-85c0-4fd1-aaac-8ca2b6560ad0" providerId="ADAL" clId="{D81544A4-3A38-4468-9CA7-5E97E012240A}"/>
    <pc:docChg chg="undo redo custSel addSld delSld modSld modMainMaster">
      <pc:chgData name="Alfred Asterjadhi" userId="39de57b9-85c0-4fd1-aaac-8ca2b6560ad0" providerId="ADAL" clId="{D81544A4-3A38-4468-9CA7-5E97E012240A}" dt="2024-08-05T20:48:22.295" v="1511" actId="404"/>
      <pc:docMkLst>
        <pc:docMk/>
      </pc:docMkLst>
      <pc:sldChg chg="modSp add mod">
        <pc:chgData name="Alfred Asterjadhi" userId="39de57b9-85c0-4fd1-aaac-8ca2b6560ad0" providerId="ADAL" clId="{D81544A4-3A38-4468-9CA7-5E97E012240A}" dt="2024-07-18T15:50:40.059" v="14" actId="6549"/>
        <pc:sldMkLst>
          <pc:docMk/>
          <pc:sldMk cId="1101181296" sldId="1062"/>
        </pc:sldMkLst>
        <pc:spChg chg="mod">
          <ac:chgData name="Alfred Asterjadhi" userId="39de57b9-85c0-4fd1-aaac-8ca2b6560ad0" providerId="ADAL" clId="{D81544A4-3A38-4468-9CA7-5E97E012240A}" dt="2024-07-18T15:50:32.972" v="7" actId="20577"/>
          <ac:spMkLst>
            <pc:docMk/>
            <pc:sldMk cId="1101181296" sldId="1062"/>
            <ac:spMk id="6" creationId="{7488035E-BDAD-477C-AA55-E8989C4B7B8C}"/>
          </ac:spMkLst>
        </pc:spChg>
        <pc:spChg chg="mod">
          <ac:chgData name="Alfred Asterjadhi" userId="39de57b9-85c0-4fd1-aaac-8ca2b6560ad0" providerId="ADAL" clId="{D81544A4-3A38-4468-9CA7-5E97E012240A}" dt="2024-07-18T15:50:40.059" v="14" actId="6549"/>
          <ac:spMkLst>
            <pc:docMk/>
            <pc:sldMk cId="1101181296" sldId="1062"/>
            <ac:spMk id="7" creationId="{3126AA10-DC1C-4E34-80DA-B427588F2BD9}"/>
          </ac:spMkLst>
        </pc:spChg>
      </pc:sldChg>
      <pc:sldChg chg="addSp delSp modSp add mod chgLayout">
        <pc:chgData name="Alfred Asterjadhi" userId="39de57b9-85c0-4fd1-aaac-8ca2b6560ad0" providerId="ADAL" clId="{D81544A4-3A38-4468-9CA7-5E97E012240A}" dt="2024-07-18T23:26:02.967" v="1488"/>
        <pc:sldMkLst>
          <pc:docMk/>
          <pc:sldMk cId="364648817" sldId="1063"/>
        </pc:sldMkLst>
        <pc:spChg chg="add del mod">
          <ac:chgData name="Alfred Asterjadhi" userId="39de57b9-85c0-4fd1-aaac-8ca2b6560ad0" providerId="ADAL" clId="{D81544A4-3A38-4468-9CA7-5E97E012240A}" dt="2024-07-18T15:51:53.824" v="49" actId="6264"/>
          <ac:spMkLst>
            <pc:docMk/>
            <pc:sldMk cId="364648817" sldId="1063"/>
            <ac:spMk id="2" creationId="{DFE59DC1-D6CF-829B-87AA-10807C842A51}"/>
          </ac:spMkLst>
        </pc:spChg>
        <pc:spChg chg="mod ord">
          <ac:chgData name="Alfred Asterjadhi" userId="39de57b9-85c0-4fd1-aaac-8ca2b6560ad0" providerId="ADAL" clId="{D81544A4-3A38-4468-9CA7-5E97E012240A}" dt="2024-07-18T20:35:54.443" v="1000" actId="20577"/>
          <ac:spMkLst>
            <pc:docMk/>
            <pc:sldMk cId="364648817" sldId="1063"/>
            <ac:spMk id="3" creationId="{7F9AD3B2-F0BA-DEE1-CC12-ABD0D10EA230}"/>
          </ac:spMkLst>
        </pc:spChg>
        <pc:spChg chg="mod ord">
          <ac:chgData name="Alfred Asterjadhi" userId="39de57b9-85c0-4fd1-aaac-8ca2b6560ad0" providerId="ADAL" clId="{D81544A4-3A38-4468-9CA7-5E97E012240A}" dt="2024-07-18T15:51:53.824" v="49" actId="6264"/>
          <ac:spMkLst>
            <pc:docMk/>
            <pc:sldMk cId="364648817" sldId="1063"/>
            <ac:spMk id="4" creationId="{B76953ED-2003-8051-4162-F1D646E4B4DB}"/>
          </ac:spMkLst>
        </pc:spChg>
        <pc:spChg chg="mod ord">
          <ac:chgData name="Alfred Asterjadhi" userId="39de57b9-85c0-4fd1-aaac-8ca2b6560ad0" providerId="ADAL" clId="{D81544A4-3A38-4468-9CA7-5E97E012240A}" dt="2024-07-18T15:51:53.824" v="49" actId="6264"/>
          <ac:spMkLst>
            <pc:docMk/>
            <pc:sldMk cId="364648817" sldId="1063"/>
            <ac:spMk id="5" creationId="{88545ED6-7E09-138D-76F0-E06ED77F092D}"/>
          </ac:spMkLst>
        </pc:spChg>
        <pc:spChg chg="mod ord">
          <ac:chgData name="Alfred Asterjadhi" userId="39de57b9-85c0-4fd1-aaac-8ca2b6560ad0" providerId="ADAL" clId="{D81544A4-3A38-4468-9CA7-5E97E012240A}" dt="2024-07-18T23:26:02.967" v="1488"/>
          <ac:spMkLst>
            <pc:docMk/>
            <pc:sldMk cId="364648817" sldId="1063"/>
            <ac:spMk id="6" creationId="{91A81384-F302-10D6-3B02-851D523436A7}"/>
          </ac:spMkLst>
        </pc:spChg>
        <pc:spChg chg="add del mod">
          <ac:chgData name="Alfred Asterjadhi" userId="39de57b9-85c0-4fd1-aaac-8ca2b6560ad0" providerId="ADAL" clId="{D81544A4-3A38-4468-9CA7-5E97E012240A}" dt="2024-07-18T15:51:53.824" v="49" actId="6264"/>
          <ac:spMkLst>
            <pc:docMk/>
            <pc:sldMk cId="364648817" sldId="1063"/>
            <ac:spMk id="7" creationId="{882603D3-586C-7C9A-E8BF-9E3FDAC1520A}"/>
          </ac:spMkLst>
        </pc:spChg>
        <pc:spChg chg="add del mod">
          <ac:chgData name="Alfred Asterjadhi" userId="39de57b9-85c0-4fd1-aaac-8ca2b6560ad0" providerId="ADAL" clId="{D81544A4-3A38-4468-9CA7-5E97E012240A}" dt="2024-07-18T15:51:53.824" v="49" actId="6264"/>
          <ac:spMkLst>
            <pc:docMk/>
            <pc:sldMk cId="364648817" sldId="1063"/>
            <ac:spMk id="8" creationId="{F026B2E9-D3FF-DF0D-1D43-CE2990440DD8}"/>
          </ac:spMkLst>
        </pc:spChg>
        <pc:spChg chg="add del mod">
          <ac:chgData name="Alfred Asterjadhi" userId="39de57b9-85c0-4fd1-aaac-8ca2b6560ad0" providerId="ADAL" clId="{D81544A4-3A38-4468-9CA7-5E97E012240A}" dt="2024-07-18T15:51:53.824" v="49" actId="6264"/>
          <ac:spMkLst>
            <pc:docMk/>
            <pc:sldMk cId="364648817" sldId="1063"/>
            <ac:spMk id="9" creationId="{B2D0888E-6C86-AF8B-BE06-519639AD36CF}"/>
          </ac:spMkLst>
        </pc:spChg>
        <pc:spChg chg="add del mod">
          <ac:chgData name="Alfred Asterjadhi" userId="39de57b9-85c0-4fd1-aaac-8ca2b6560ad0" providerId="ADAL" clId="{D81544A4-3A38-4468-9CA7-5E97E012240A}" dt="2024-07-18T15:51:53.824" v="49" actId="6264"/>
          <ac:spMkLst>
            <pc:docMk/>
            <pc:sldMk cId="364648817" sldId="1063"/>
            <ac:spMk id="10" creationId="{6A1B1776-8677-B6BB-ADB8-95B76E019E35}"/>
          </ac:spMkLst>
        </pc:spChg>
        <pc:spChg chg="mod ord">
          <ac:chgData name="Alfred Asterjadhi" userId="39de57b9-85c0-4fd1-aaac-8ca2b6560ad0" providerId="ADAL" clId="{D81544A4-3A38-4468-9CA7-5E97E012240A}" dt="2024-07-18T17:02:31.643" v="447" actId="20577"/>
          <ac:spMkLst>
            <pc:docMk/>
            <pc:sldMk cId="364648817" sldId="1063"/>
            <ac:spMk id="11" creationId="{859DBFBC-BDC7-573D-6753-4C0C5A9B7B34}"/>
          </ac:spMkLst>
        </pc:spChg>
      </pc:sldChg>
      <pc:sldChg chg="addSp delSp modSp new mod chgLayout">
        <pc:chgData name="Alfred Asterjadhi" userId="39de57b9-85c0-4fd1-aaac-8ca2b6560ad0" providerId="ADAL" clId="{D81544A4-3A38-4468-9CA7-5E97E012240A}" dt="2024-07-18T23:26:04.122" v="1489"/>
        <pc:sldMkLst>
          <pc:docMk/>
          <pc:sldMk cId="3289952118" sldId="1064"/>
        </pc:sldMkLst>
        <pc:spChg chg="del">
          <ac:chgData name="Alfred Asterjadhi" userId="39de57b9-85c0-4fd1-aaac-8ca2b6560ad0" providerId="ADAL" clId="{D81544A4-3A38-4468-9CA7-5E97E012240A}" dt="2024-07-18T15:53:48.715" v="105" actId="6264"/>
          <ac:spMkLst>
            <pc:docMk/>
            <pc:sldMk cId="3289952118" sldId="1064"/>
            <ac:spMk id="2" creationId="{DC867254-4EF4-747A-3530-F1202BC4BFFD}"/>
          </ac:spMkLst>
        </pc:spChg>
        <pc:spChg chg="mod ord">
          <ac:chgData name="Alfred Asterjadhi" userId="39de57b9-85c0-4fd1-aaac-8ca2b6560ad0" providerId="ADAL" clId="{D81544A4-3A38-4468-9CA7-5E97E012240A}" dt="2024-07-18T20:39:25.685" v="1047"/>
          <ac:spMkLst>
            <pc:docMk/>
            <pc:sldMk cId="3289952118" sldId="1064"/>
            <ac:spMk id="3" creationId="{08F09288-6E98-C717-1CAF-727DE9C9452A}"/>
          </ac:spMkLst>
        </pc:spChg>
        <pc:spChg chg="mod ord">
          <ac:chgData name="Alfred Asterjadhi" userId="39de57b9-85c0-4fd1-aaac-8ca2b6560ad0" providerId="ADAL" clId="{D81544A4-3A38-4468-9CA7-5E97E012240A}" dt="2024-07-18T15:53:48.715" v="105" actId="6264"/>
          <ac:spMkLst>
            <pc:docMk/>
            <pc:sldMk cId="3289952118" sldId="1064"/>
            <ac:spMk id="4" creationId="{5E504FD3-ED8D-FA13-F8E2-632655824DFB}"/>
          </ac:spMkLst>
        </pc:spChg>
        <pc:spChg chg="mod ord">
          <ac:chgData name="Alfred Asterjadhi" userId="39de57b9-85c0-4fd1-aaac-8ca2b6560ad0" providerId="ADAL" clId="{D81544A4-3A38-4468-9CA7-5E97E012240A}" dt="2024-07-18T15:53:48.715" v="105" actId="6264"/>
          <ac:spMkLst>
            <pc:docMk/>
            <pc:sldMk cId="3289952118" sldId="1064"/>
            <ac:spMk id="5" creationId="{59B559F2-4028-3035-B29B-54F496BBB975}"/>
          </ac:spMkLst>
        </pc:spChg>
        <pc:spChg chg="mod ord">
          <ac:chgData name="Alfred Asterjadhi" userId="39de57b9-85c0-4fd1-aaac-8ca2b6560ad0" providerId="ADAL" clId="{D81544A4-3A38-4468-9CA7-5E97E012240A}" dt="2024-07-18T23:26:04.122" v="1489"/>
          <ac:spMkLst>
            <pc:docMk/>
            <pc:sldMk cId="3289952118" sldId="1064"/>
            <ac:spMk id="6" creationId="{2FAC397F-3198-AF8F-F97C-F649F0F1251E}"/>
          </ac:spMkLst>
        </pc:spChg>
        <pc:spChg chg="add del mod">
          <ac:chgData name="Alfred Asterjadhi" userId="39de57b9-85c0-4fd1-aaac-8ca2b6560ad0" providerId="ADAL" clId="{D81544A4-3A38-4468-9CA7-5E97E012240A}" dt="2024-07-18T15:53:48.715" v="105" actId="6264"/>
          <ac:spMkLst>
            <pc:docMk/>
            <pc:sldMk cId="3289952118" sldId="1064"/>
            <ac:spMk id="7" creationId="{FC42ED58-C2E6-23B7-E5CF-897A93CD977C}"/>
          </ac:spMkLst>
        </pc:spChg>
        <pc:spChg chg="add del mod">
          <ac:chgData name="Alfred Asterjadhi" userId="39de57b9-85c0-4fd1-aaac-8ca2b6560ad0" providerId="ADAL" clId="{D81544A4-3A38-4468-9CA7-5E97E012240A}" dt="2024-07-18T15:53:48.715" v="105" actId="6264"/>
          <ac:spMkLst>
            <pc:docMk/>
            <pc:sldMk cId="3289952118" sldId="1064"/>
            <ac:spMk id="8" creationId="{D858FA7C-09EB-13B8-E19D-F4F2E3304381}"/>
          </ac:spMkLst>
        </pc:spChg>
        <pc:spChg chg="add del mod">
          <ac:chgData name="Alfred Asterjadhi" userId="39de57b9-85c0-4fd1-aaac-8ca2b6560ad0" providerId="ADAL" clId="{D81544A4-3A38-4468-9CA7-5E97E012240A}" dt="2024-07-18T15:53:48.715" v="105" actId="6264"/>
          <ac:spMkLst>
            <pc:docMk/>
            <pc:sldMk cId="3289952118" sldId="1064"/>
            <ac:spMk id="9" creationId="{E8BC1387-F6E5-250D-FE0B-2E559B6818D6}"/>
          </ac:spMkLst>
        </pc:spChg>
        <pc:spChg chg="add del mod">
          <ac:chgData name="Alfred Asterjadhi" userId="39de57b9-85c0-4fd1-aaac-8ca2b6560ad0" providerId="ADAL" clId="{D81544A4-3A38-4468-9CA7-5E97E012240A}" dt="2024-07-18T15:53:48.715" v="105" actId="6264"/>
          <ac:spMkLst>
            <pc:docMk/>
            <pc:sldMk cId="3289952118" sldId="1064"/>
            <ac:spMk id="10" creationId="{C07B2638-A34F-2794-40A9-7B978D0634C0}"/>
          </ac:spMkLst>
        </pc:spChg>
        <pc:spChg chg="add mod ord">
          <ac:chgData name="Alfred Asterjadhi" userId="39de57b9-85c0-4fd1-aaac-8ca2b6560ad0" providerId="ADAL" clId="{D81544A4-3A38-4468-9CA7-5E97E012240A}" dt="2024-07-18T17:05:01.169" v="449" actId="20577"/>
          <ac:spMkLst>
            <pc:docMk/>
            <pc:sldMk cId="3289952118" sldId="1064"/>
            <ac:spMk id="11" creationId="{1EF1302D-AF1D-69BA-9A7A-CF3125F59DB8}"/>
          </ac:spMkLst>
        </pc:spChg>
      </pc:sldChg>
      <pc:sldChg chg="addSp delSp modSp new mod chgLayout">
        <pc:chgData name="Alfred Asterjadhi" userId="39de57b9-85c0-4fd1-aaac-8ca2b6560ad0" providerId="ADAL" clId="{D81544A4-3A38-4468-9CA7-5E97E012240A}" dt="2024-08-05T20:48:22.295" v="1511" actId="404"/>
        <pc:sldMkLst>
          <pc:docMk/>
          <pc:sldMk cId="2954827059" sldId="1065"/>
        </pc:sldMkLst>
        <pc:spChg chg="del">
          <ac:chgData name="Alfred Asterjadhi" userId="39de57b9-85c0-4fd1-aaac-8ca2b6560ad0" providerId="ADAL" clId="{D81544A4-3A38-4468-9CA7-5E97E012240A}" dt="2024-07-18T15:56:59.513" v="143" actId="6264"/>
          <ac:spMkLst>
            <pc:docMk/>
            <pc:sldMk cId="2954827059" sldId="1065"/>
            <ac:spMk id="2" creationId="{BBF0BEAF-40F1-B30F-401D-32FB31F1D808}"/>
          </ac:spMkLst>
        </pc:spChg>
        <pc:spChg chg="mod ord">
          <ac:chgData name="Alfred Asterjadhi" userId="39de57b9-85c0-4fd1-aaac-8ca2b6560ad0" providerId="ADAL" clId="{D81544A4-3A38-4468-9CA7-5E97E012240A}" dt="2024-08-05T20:48:22.295" v="1511" actId="404"/>
          <ac:spMkLst>
            <pc:docMk/>
            <pc:sldMk cId="2954827059" sldId="1065"/>
            <ac:spMk id="3" creationId="{590FEE84-82BD-180A-84E8-F2F98016DDFC}"/>
          </ac:spMkLst>
        </pc:spChg>
        <pc:spChg chg="mod ord">
          <ac:chgData name="Alfred Asterjadhi" userId="39de57b9-85c0-4fd1-aaac-8ca2b6560ad0" providerId="ADAL" clId="{D81544A4-3A38-4468-9CA7-5E97E012240A}" dt="2024-07-18T15:56:59.513" v="143" actId="6264"/>
          <ac:spMkLst>
            <pc:docMk/>
            <pc:sldMk cId="2954827059" sldId="1065"/>
            <ac:spMk id="4" creationId="{20458DA6-0B58-D989-7AE7-CAEBD0449D6C}"/>
          </ac:spMkLst>
        </pc:spChg>
        <pc:spChg chg="mod ord">
          <ac:chgData name="Alfred Asterjadhi" userId="39de57b9-85c0-4fd1-aaac-8ca2b6560ad0" providerId="ADAL" clId="{D81544A4-3A38-4468-9CA7-5E97E012240A}" dt="2024-07-18T15:56:59.513" v="143" actId="6264"/>
          <ac:spMkLst>
            <pc:docMk/>
            <pc:sldMk cId="2954827059" sldId="1065"/>
            <ac:spMk id="5" creationId="{3631ED9C-4C4D-26BB-5158-385D77E768E2}"/>
          </ac:spMkLst>
        </pc:spChg>
        <pc:spChg chg="mod ord">
          <ac:chgData name="Alfred Asterjadhi" userId="39de57b9-85c0-4fd1-aaac-8ca2b6560ad0" providerId="ADAL" clId="{D81544A4-3A38-4468-9CA7-5E97E012240A}" dt="2024-07-18T23:26:05.248" v="1490"/>
          <ac:spMkLst>
            <pc:docMk/>
            <pc:sldMk cId="2954827059" sldId="1065"/>
            <ac:spMk id="6" creationId="{729AE8CD-D8A5-43CA-A62C-09EBA1D4ED6F}"/>
          </ac:spMkLst>
        </pc:spChg>
        <pc:spChg chg="add del mod">
          <ac:chgData name="Alfred Asterjadhi" userId="39de57b9-85c0-4fd1-aaac-8ca2b6560ad0" providerId="ADAL" clId="{D81544A4-3A38-4468-9CA7-5E97E012240A}" dt="2024-07-18T15:56:59.513" v="143" actId="6264"/>
          <ac:spMkLst>
            <pc:docMk/>
            <pc:sldMk cId="2954827059" sldId="1065"/>
            <ac:spMk id="7" creationId="{05D9701E-B1FF-46C4-80B4-7962A966BDA1}"/>
          </ac:spMkLst>
        </pc:spChg>
        <pc:spChg chg="add del mod">
          <ac:chgData name="Alfred Asterjadhi" userId="39de57b9-85c0-4fd1-aaac-8ca2b6560ad0" providerId="ADAL" clId="{D81544A4-3A38-4468-9CA7-5E97E012240A}" dt="2024-07-18T15:56:59.513" v="143" actId="6264"/>
          <ac:spMkLst>
            <pc:docMk/>
            <pc:sldMk cId="2954827059" sldId="1065"/>
            <ac:spMk id="8" creationId="{3E50D372-8086-AFF9-EC17-1E483601FA3E}"/>
          </ac:spMkLst>
        </pc:spChg>
        <pc:spChg chg="add del mod">
          <ac:chgData name="Alfred Asterjadhi" userId="39de57b9-85c0-4fd1-aaac-8ca2b6560ad0" providerId="ADAL" clId="{D81544A4-3A38-4468-9CA7-5E97E012240A}" dt="2024-07-18T15:56:59.513" v="143" actId="6264"/>
          <ac:spMkLst>
            <pc:docMk/>
            <pc:sldMk cId="2954827059" sldId="1065"/>
            <ac:spMk id="9" creationId="{58586490-155A-CA56-BA00-03E0F68900F4}"/>
          </ac:spMkLst>
        </pc:spChg>
        <pc:spChg chg="add del mod">
          <ac:chgData name="Alfred Asterjadhi" userId="39de57b9-85c0-4fd1-aaac-8ca2b6560ad0" providerId="ADAL" clId="{D81544A4-3A38-4468-9CA7-5E97E012240A}" dt="2024-07-18T15:56:59.513" v="143" actId="6264"/>
          <ac:spMkLst>
            <pc:docMk/>
            <pc:sldMk cId="2954827059" sldId="1065"/>
            <ac:spMk id="10" creationId="{306B323F-705F-B87E-8213-1DE960FBF219}"/>
          </ac:spMkLst>
        </pc:spChg>
        <pc:spChg chg="add mod ord">
          <ac:chgData name="Alfred Asterjadhi" userId="39de57b9-85c0-4fd1-aaac-8ca2b6560ad0" providerId="ADAL" clId="{D81544A4-3A38-4468-9CA7-5E97E012240A}" dt="2024-07-18T17:05:21.442" v="458" actId="6549"/>
          <ac:spMkLst>
            <pc:docMk/>
            <pc:sldMk cId="2954827059" sldId="1065"/>
            <ac:spMk id="11" creationId="{03AFB35A-003D-623B-2D8C-4D919D328287}"/>
          </ac:spMkLst>
        </pc:spChg>
      </pc:sldChg>
      <pc:sldChg chg="modSp new del mod">
        <pc:chgData name="Alfred Asterjadhi" userId="39de57b9-85c0-4fd1-aaac-8ca2b6560ad0" providerId="ADAL" clId="{D81544A4-3A38-4468-9CA7-5E97E012240A}" dt="2024-07-18T16:54:24.160" v="261" actId="2696"/>
        <pc:sldMkLst>
          <pc:docMk/>
          <pc:sldMk cId="242353846" sldId="1066"/>
        </pc:sldMkLst>
        <pc:spChg chg="mod">
          <ac:chgData name="Alfred Asterjadhi" userId="39de57b9-85c0-4fd1-aaac-8ca2b6560ad0" providerId="ADAL" clId="{D81544A4-3A38-4468-9CA7-5E97E012240A}" dt="2024-07-18T16:53:57.038" v="255" actId="20577"/>
          <ac:spMkLst>
            <pc:docMk/>
            <pc:sldMk cId="242353846" sldId="1066"/>
            <ac:spMk id="2" creationId="{8BA61957-C865-611D-1A28-4F330F3F07B1}"/>
          </ac:spMkLst>
        </pc:spChg>
        <pc:spChg chg="mod">
          <ac:chgData name="Alfred Asterjadhi" userId="39de57b9-85c0-4fd1-aaac-8ca2b6560ad0" providerId="ADAL" clId="{D81544A4-3A38-4468-9CA7-5E97E012240A}" dt="2024-07-18T16:05:19.987" v="199"/>
          <ac:spMkLst>
            <pc:docMk/>
            <pc:sldMk cId="242353846" sldId="1066"/>
            <ac:spMk id="3" creationId="{F301AA04-CB99-A7E4-7C50-BBF7DBA2BB65}"/>
          </ac:spMkLst>
        </pc:spChg>
      </pc:sldChg>
      <pc:sldChg chg="modSp add mod">
        <pc:chgData name="Alfred Asterjadhi" userId="39de57b9-85c0-4fd1-aaac-8ca2b6560ad0" providerId="ADAL" clId="{D81544A4-3A38-4468-9CA7-5E97E012240A}" dt="2024-07-18T23:25:56.780" v="1483"/>
        <pc:sldMkLst>
          <pc:docMk/>
          <pc:sldMk cId="2417046986" sldId="1066"/>
        </pc:sldMkLst>
        <pc:spChg chg="mod">
          <ac:chgData name="Alfred Asterjadhi" userId="39de57b9-85c0-4fd1-aaac-8ca2b6560ad0" providerId="ADAL" clId="{D81544A4-3A38-4468-9CA7-5E97E012240A}" dt="2024-07-18T16:54:39.882" v="276" actId="20577"/>
          <ac:spMkLst>
            <pc:docMk/>
            <pc:sldMk cId="2417046986" sldId="1066"/>
            <ac:spMk id="2" creationId="{8BA61957-C865-611D-1A28-4F330F3F07B1}"/>
          </ac:spMkLst>
        </pc:spChg>
        <pc:spChg chg="mod">
          <ac:chgData name="Alfred Asterjadhi" userId="39de57b9-85c0-4fd1-aaac-8ca2b6560ad0" providerId="ADAL" clId="{D81544A4-3A38-4468-9CA7-5E97E012240A}" dt="2024-07-18T20:10:53.657" v="672"/>
          <ac:spMkLst>
            <pc:docMk/>
            <pc:sldMk cId="2417046986" sldId="1066"/>
            <ac:spMk id="3" creationId="{F301AA04-CB99-A7E4-7C50-BBF7DBA2BB65}"/>
          </ac:spMkLst>
        </pc:spChg>
        <pc:spChg chg="mod">
          <ac:chgData name="Alfred Asterjadhi" userId="39de57b9-85c0-4fd1-aaac-8ca2b6560ad0" providerId="ADAL" clId="{D81544A4-3A38-4468-9CA7-5E97E012240A}" dt="2024-07-18T23:25:56.780" v="1483"/>
          <ac:spMkLst>
            <pc:docMk/>
            <pc:sldMk cId="2417046986" sldId="1066"/>
            <ac:spMk id="6" creationId="{3497CEEB-1384-EBF6-2A52-435296F77AA6}"/>
          </ac:spMkLst>
        </pc:spChg>
      </pc:sldChg>
      <pc:sldChg chg="modSp new del mod">
        <pc:chgData name="Alfred Asterjadhi" userId="39de57b9-85c0-4fd1-aaac-8ca2b6560ad0" providerId="ADAL" clId="{D81544A4-3A38-4468-9CA7-5E97E012240A}" dt="2024-07-18T16:54:24.160" v="261" actId="2696"/>
        <pc:sldMkLst>
          <pc:docMk/>
          <pc:sldMk cId="302339176" sldId="1067"/>
        </pc:sldMkLst>
        <pc:spChg chg="mod">
          <ac:chgData name="Alfred Asterjadhi" userId="39de57b9-85c0-4fd1-aaac-8ca2b6560ad0" providerId="ADAL" clId="{D81544A4-3A38-4468-9CA7-5E97E012240A}" dt="2024-07-18T16:43:11.187" v="244" actId="20577"/>
          <ac:spMkLst>
            <pc:docMk/>
            <pc:sldMk cId="302339176" sldId="1067"/>
            <ac:spMk id="2" creationId="{A56BBCFB-125E-0CB7-7C85-FDB95EAE86E8}"/>
          </ac:spMkLst>
        </pc:spChg>
        <pc:spChg chg="mod">
          <ac:chgData name="Alfred Asterjadhi" userId="39de57b9-85c0-4fd1-aaac-8ca2b6560ad0" providerId="ADAL" clId="{D81544A4-3A38-4468-9CA7-5E97E012240A}" dt="2024-07-18T16:07:03.145" v="223"/>
          <ac:spMkLst>
            <pc:docMk/>
            <pc:sldMk cId="302339176" sldId="1067"/>
            <ac:spMk id="3" creationId="{A83D9EA5-D797-D894-AD41-DCA5BE4AF806}"/>
          </ac:spMkLst>
        </pc:spChg>
      </pc:sldChg>
      <pc:sldChg chg="addSp delSp modSp add mod chgLayout">
        <pc:chgData name="Alfred Asterjadhi" userId="39de57b9-85c0-4fd1-aaac-8ca2b6560ad0" providerId="ADAL" clId="{D81544A4-3A38-4468-9CA7-5E97E012240A}" dt="2024-07-18T23:26:01.809" v="1487"/>
        <pc:sldMkLst>
          <pc:docMk/>
          <pc:sldMk cId="3366167502" sldId="1067"/>
        </pc:sldMkLst>
        <pc:spChg chg="mod ord">
          <ac:chgData name="Alfred Asterjadhi" userId="39de57b9-85c0-4fd1-aaac-8ca2b6560ad0" providerId="ADAL" clId="{D81544A4-3A38-4468-9CA7-5E97E012240A}" dt="2024-07-18T17:00:54.435" v="419" actId="6264"/>
          <ac:spMkLst>
            <pc:docMk/>
            <pc:sldMk cId="3366167502" sldId="1067"/>
            <ac:spMk id="2" creationId="{A56BBCFB-125E-0CB7-7C85-FDB95EAE86E8}"/>
          </ac:spMkLst>
        </pc:spChg>
        <pc:spChg chg="mod ord">
          <ac:chgData name="Alfred Asterjadhi" userId="39de57b9-85c0-4fd1-aaac-8ca2b6560ad0" providerId="ADAL" clId="{D81544A4-3A38-4468-9CA7-5E97E012240A}" dt="2024-07-18T20:30:46.372" v="915"/>
          <ac:spMkLst>
            <pc:docMk/>
            <pc:sldMk cId="3366167502" sldId="1067"/>
            <ac:spMk id="3" creationId="{A83D9EA5-D797-D894-AD41-DCA5BE4AF806}"/>
          </ac:spMkLst>
        </pc:spChg>
        <pc:spChg chg="mod ord">
          <ac:chgData name="Alfred Asterjadhi" userId="39de57b9-85c0-4fd1-aaac-8ca2b6560ad0" providerId="ADAL" clId="{D81544A4-3A38-4468-9CA7-5E97E012240A}" dt="2024-07-18T17:00:54.435" v="419" actId="6264"/>
          <ac:spMkLst>
            <pc:docMk/>
            <pc:sldMk cId="3366167502" sldId="1067"/>
            <ac:spMk id="4" creationId="{5C216A40-B676-FBAB-394C-31A63F1E3F40}"/>
          </ac:spMkLst>
        </pc:spChg>
        <pc:spChg chg="mod ord">
          <ac:chgData name="Alfred Asterjadhi" userId="39de57b9-85c0-4fd1-aaac-8ca2b6560ad0" providerId="ADAL" clId="{D81544A4-3A38-4468-9CA7-5E97E012240A}" dt="2024-07-18T17:00:54.435" v="419" actId="6264"/>
          <ac:spMkLst>
            <pc:docMk/>
            <pc:sldMk cId="3366167502" sldId="1067"/>
            <ac:spMk id="5" creationId="{5F1FAA10-969C-8CC5-2CE2-257339F66122}"/>
          </ac:spMkLst>
        </pc:spChg>
        <pc:spChg chg="mod ord">
          <ac:chgData name="Alfred Asterjadhi" userId="39de57b9-85c0-4fd1-aaac-8ca2b6560ad0" providerId="ADAL" clId="{D81544A4-3A38-4468-9CA7-5E97E012240A}" dt="2024-07-18T23:26:01.809" v="1487"/>
          <ac:spMkLst>
            <pc:docMk/>
            <pc:sldMk cId="3366167502" sldId="1067"/>
            <ac:spMk id="6" creationId="{7183EFBC-2808-5EBD-2852-8DA71BF942A0}"/>
          </ac:spMkLst>
        </pc:spChg>
        <pc:spChg chg="add del mod">
          <ac:chgData name="Alfred Asterjadhi" userId="39de57b9-85c0-4fd1-aaac-8ca2b6560ad0" providerId="ADAL" clId="{D81544A4-3A38-4468-9CA7-5E97E012240A}" dt="2024-07-18T17:00:54.435" v="419" actId="6264"/>
          <ac:spMkLst>
            <pc:docMk/>
            <pc:sldMk cId="3366167502" sldId="1067"/>
            <ac:spMk id="7" creationId="{28A1423B-DD67-5124-2D02-F584475CFF65}"/>
          </ac:spMkLst>
        </pc:spChg>
        <pc:spChg chg="add del mod">
          <ac:chgData name="Alfred Asterjadhi" userId="39de57b9-85c0-4fd1-aaac-8ca2b6560ad0" providerId="ADAL" clId="{D81544A4-3A38-4468-9CA7-5E97E012240A}" dt="2024-07-18T17:00:54.435" v="419" actId="6264"/>
          <ac:spMkLst>
            <pc:docMk/>
            <pc:sldMk cId="3366167502" sldId="1067"/>
            <ac:spMk id="8" creationId="{5E92C876-2342-ED05-D13E-94D7D9819669}"/>
          </ac:spMkLst>
        </pc:spChg>
        <pc:spChg chg="add del mod">
          <ac:chgData name="Alfred Asterjadhi" userId="39de57b9-85c0-4fd1-aaac-8ca2b6560ad0" providerId="ADAL" clId="{D81544A4-3A38-4468-9CA7-5E97E012240A}" dt="2024-07-18T17:00:54.435" v="419" actId="6264"/>
          <ac:spMkLst>
            <pc:docMk/>
            <pc:sldMk cId="3366167502" sldId="1067"/>
            <ac:spMk id="9" creationId="{5A22B8A0-0E42-48E3-D9B4-7E88C1CB6D7C}"/>
          </ac:spMkLst>
        </pc:spChg>
        <pc:spChg chg="add del mod">
          <ac:chgData name="Alfred Asterjadhi" userId="39de57b9-85c0-4fd1-aaac-8ca2b6560ad0" providerId="ADAL" clId="{D81544A4-3A38-4468-9CA7-5E97E012240A}" dt="2024-07-18T17:00:54.435" v="419" actId="6264"/>
          <ac:spMkLst>
            <pc:docMk/>
            <pc:sldMk cId="3366167502" sldId="1067"/>
            <ac:spMk id="10" creationId="{93A81166-4535-95B1-FA5F-AD2F2E37A31C}"/>
          </ac:spMkLst>
        </pc:spChg>
        <pc:spChg chg="add del mod">
          <ac:chgData name="Alfred Asterjadhi" userId="39de57b9-85c0-4fd1-aaac-8ca2b6560ad0" providerId="ADAL" clId="{D81544A4-3A38-4468-9CA7-5E97E012240A}" dt="2024-07-18T17:00:54.435" v="419" actId="6264"/>
          <ac:spMkLst>
            <pc:docMk/>
            <pc:sldMk cId="3366167502" sldId="1067"/>
            <ac:spMk id="11" creationId="{8ECF81E9-BE51-F0A3-F4A6-DA3703E03033}"/>
          </ac:spMkLst>
        </pc:spChg>
      </pc:sldChg>
      <pc:sldChg chg="addSp delSp modSp add mod chgLayout">
        <pc:chgData name="Alfred Asterjadhi" userId="39de57b9-85c0-4fd1-aaac-8ca2b6560ad0" providerId="ADAL" clId="{D81544A4-3A38-4468-9CA7-5E97E012240A}" dt="2024-07-18T23:25:58.264" v="1484"/>
        <pc:sldMkLst>
          <pc:docMk/>
          <pc:sldMk cId="95971162" sldId="1068"/>
        </pc:sldMkLst>
        <pc:spChg chg="mod ord">
          <ac:chgData name="Alfred Asterjadhi" userId="39de57b9-85c0-4fd1-aaac-8ca2b6560ad0" providerId="ADAL" clId="{D81544A4-3A38-4468-9CA7-5E97E012240A}" dt="2024-07-18T16:55:35.841" v="294" actId="6264"/>
          <ac:spMkLst>
            <pc:docMk/>
            <pc:sldMk cId="95971162" sldId="1068"/>
            <ac:spMk id="2" creationId="{6EC1231D-FE26-01C7-E474-A26F30DA55A5}"/>
          </ac:spMkLst>
        </pc:spChg>
        <pc:spChg chg="mod ord">
          <ac:chgData name="Alfred Asterjadhi" userId="39de57b9-85c0-4fd1-aaac-8ca2b6560ad0" providerId="ADAL" clId="{D81544A4-3A38-4468-9CA7-5E97E012240A}" dt="2024-07-18T20:20:42.854" v="758" actId="20577"/>
          <ac:spMkLst>
            <pc:docMk/>
            <pc:sldMk cId="95971162" sldId="1068"/>
            <ac:spMk id="3" creationId="{8EC7BE96-1300-8D47-DD5E-86960F861740}"/>
          </ac:spMkLst>
        </pc:spChg>
        <pc:spChg chg="mod ord">
          <ac:chgData name="Alfred Asterjadhi" userId="39de57b9-85c0-4fd1-aaac-8ca2b6560ad0" providerId="ADAL" clId="{D81544A4-3A38-4468-9CA7-5E97E012240A}" dt="2024-07-18T16:55:35.841" v="294" actId="6264"/>
          <ac:spMkLst>
            <pc:docMk/>
            <pc:sldMk cId="95971162" sldId="1068"/>
            <ac:spMk id="4" creationId="{915531BA-146A-1444-9A44-08C6D30A3F94}"/>
          </ac:spMkLst>
        </pc:spChg>
        <pc:spChg chg="mod ord">
          <ac:chgData name="Alfred Asterjadhi" userId="39de57b9-85c0-4fd1-aaac-8ca2b6560ad0" providerId="ADAL" clId="{D81544A4-3A38-4468-9CA7-5E97E012240A}" dt="2024-07-18T16:55:35.841" v="294" actId="6264"/>
          <ac:spMkLst>
            <pc:docMk/>
            <pc:sldMk cId="95971162" sldId="1068"/>
            <ac:spMk id="5" creationId="{1195ABCA-0F0D-B4BC-E303-B8422814FF46}"/>
          </ac:spMkLst>
        </pc:spChg>
        <pc:spChg chg="mod ord">
          <ac:chgData name="Alfred Asterjadhi" userId="39de57b9-85c0-4fd1-aaac-8ca2b6560ad0" providerId="ADAL" clId="{D81544A4-3A38-4468-9CA7-5E97E012240A}" dt="2024-07-18T23:25:58.264" v="1484"/>
          <ac:spMkLst>
            <pc:docMk/>
            <pc:sldMk cId="95971162" sldId="1068"/>
            <ac:spMk id="6" creationId="{73EE80D8-0E99-5572-08EE-502637167E45}"/>
          </ac:spMkLst>
        </pc:spChg>
        <pc:spChg chg="add del mod">
          <ac:chgData name="Alfred Asterjadhi" userId="39de57b9-85c0-4fd1-aaac-8ca2b6560ad0" providerId="ADAL" clId="{D81544A4-3A38-4468-9CA7-5E97E012240A}" dt="2024-07-18T16:55:35.841" v="294" actId="6264"/>
          <ac:spMkLst>
            <pc:docMk/>
            <pc:sldMk cId="95971162" sldId="1068"/>
            <ac:spMk id="7" creationId="{FA2E8135-744A-27A8-4953-6D3F04C8C392}"/>
          </ac:spMkLst>
        </pc:spChg>
        <pc:spChg chg="add del mod">
          <ac:chgData name="Alfred Asterjadhi" userId="39de57b9-85c0-4fd1-aaac-8ca2b6560ad0" providerId="ADAL" clId="{D81544A4-3A38-4468-9CA7-5E97E012240A}" dt="2024-07-18T16:55:35.841" v="294" actId="6264"/>
          <ac:spMkLst>
            <pc:docMk/>
            <pc:sldMk cId="95971162" sldId="1068"/>
            <ac:spMk id="8" creationId="{14D53161-1992-E5BB-51D5-AADDA307DAE6}"/>
          </ac:spMkLst>
        </pc:spChg>
        <pc:spChg chg="add del mod">
          <ac:chgData name="Alfred Asterjadhi" userId="39de57b9-85c0-4fd1-aaac-8ca2b6560ad0" providerId="ADAL" clId="{D81544A4-3A38-4468-9CA7-5E97E012240A}" dt="2024-07-18T16:55:35.841" v="294" actId="6264"/>
          <ac:spMkLst>
            <pc:docMk/>
            <pc:sldMk cId="95971162" sldId="1068"/>
            <ac:spMk id="9" creationId="{19B84508-DDDA-7740-26C4-3CAAAAB060EF}"/>
          </ac:spMkLst>
        </pc:spChg>
        <pc:spChg chg="add del mod">
          <ac:chgData name="Alfred Asterjadhi" userId="39de57b9-85c0-4fd1-aaac-8ca2b6560ad0" providerId="ADAL" clId="{D81544A4-3A38-4468-9CA7-5E97E012240A}" dt="2024-07-18T16:55:35.841" v="294" actId="6264"/>
          <ac:spMkLst>
            <pc:docMk/>
            <pc:sldMk cId="95971162" sldId="1068"/>
            <ac:spMk id="10" creationId="{4034D77D-92D1-65E0-64BA-903ABC94938B}"/>
          </ac:spMkLst>
        </pc:spChg>
        <pc:spChg chg="add del mod">
          <ac:chgData name="Alfred Asterjadhi" userId="39de57b9-85c0-4fd1-aaac-8ca2b6560ad0" providerId="ADAL" clId="{D81544A4-3A38-4468-9CA7-5E97E012240A}" dt="2024-07-18T16:55:35.841" v="294" actId="6264"/>
          <ac:spMkLst>
            <pc:docMk/>
            <pc:sldMk cId="95971162" sldId="1068"/>
            <ac:spMk id="11" creationId="{7FDB3A08-C051-9F94-832A-8CC488F7B97C}"/>
          </ac:spMkLst>
        </pc:spChg>
      </pc:sldChg>
      <pc:sldChg chg="modSp new del mod">
        <pc:chgData name="Alfred Asterjadhi" userId="39de57b9-85c0-4fd1-aaac-8ca2b6560ad0" providerId="ADAL" clId="{D81544A4-3A38-4468-9CA7-5E97E012240A}" dt="2024-07-18T16:54:24.160" v="261" actId="2696"/>
        <pc:sldMkLst>
          <pc:docMk/>
          <pc:sldMk cId="2191654009" sldId="1068"/>
        </pc:sldMkLst>
        <pc:spChg chg="mod">
          <ac:chgData name="Alfred Asterjadhi" userId="39de57b9-85c0-4fd1-aaac-8ca2b6560ad0" providerId="ADAL" clId="{D81544A4-3A38-4468-9CA7-5E97E012240A}" dt="2024-07-18T16:53:59.677" v="258" actId="20577"/>
          <ac:spMkLst>
            <pc:docMk/>
            <pc:sldMk cId="2191654009" sldId="1068"/>
            <ac:spMk id="2" creationId="{6EC1231D-FE26-01C7-E474-A26F30DA55A5}"/>
          </ac:spMkLst>
        </pc:spChg>
        <pc:spChg chg="mod">
          <ac:chgData name="Alfred Asterjadhi" userId="39de57b9-85c0-4fd1-aaac-8ca2b6560ad0" providerId="ADAL" clId="{D81544A4-3A38-4468-9CA7-5E97E012240A}" dt="2024-07-18T16:42:21.894" v="228"/>
          <ac:spMkLst>
            <pc:docMk/>
            <pc:sldMk cId="2191654009" sldId="1068"/>
            <ac:spMk id="3" creationId="{8EC7BE96-1300-8D47-DD5E-86960F861740}"/>
          </ac:spMkLst>
        </pc:spChg>
      </pc:sldChg>
      <pc:sldChg chg="addSp delSp modSp add mod chgLayout">
        <pc:chgData name="Alfred Asterjadhi" userId="39de57b9-85c0-4fd1-aaac-8ca2b6560ad0" providerId="ADAL" clId="{D81544A4-3A38-4468-9CA7-5E97E012240A}" dt="2024-07-18T23:25:59.544" v="1485"/>
        <pc:sldMkLst>
          <pc:docMk/>
          <pc:sldMk cId="689450548" sldId="1069"/>
        </pc:sldMkLst>
        <pc:spChg chg="mod ord">
          <ac:chgData name="Alfred Asterjadhi" userId="39de57b9-85c0-4fd1-aaac-8ca2b6560ad0" providerId="ADAL" clId="{D81544A4-3A38-4468-9CA7-5E97E012240A}" dt="2024-07-18T16:57:43.966" v="355" actId="6264"/>
          <ac:spMkLst>
            <pc:docMk/>
            <pc:sldMk cId="689450548" sldId="1069"/>
            <ac:spMk id="2" creationId="{72C7DF63-389B-B35C-2C9C-6AF087F95108}"/>
          </ac:spMkLst>
        </pc:spChg>
        <pc:spChg chg="mod ord">
          <ac:chgData name="Alfred Asterjadhi" userId="39de57b9-85c0-4fd1-aaac-8ca2b6560ad0" providerId="ADAL" clId="{D81544A4-3A38-4468-9CA7-5E97E012240A}" dt="2024-07-18T20:22:24.014" v="793"/>
          <ac:spMkLst>
            <pc:docMk/>
            <pc:sldMk cId="689450548" sldId="1069"/>
            <ac:spMk id="3" creationId="{7F7B2ADB-5FEB-8860-158C-080EF6C370A3}"/>
          </ac:spMkLst>
        </pc:spChg>
        <pc:spChg chg="mod ord">
          <ac:chgData name="Alfred Asterjadhi" userId="39de57b9-85c0-4fd1-aaac-8ca2b6560ad0" providerId="ADAL" clId="{D81544A4-3A38-4468-9CA7-5E97E012240A}" dt="2024-07-18T16:57:43.966" v="355" actId="6264"/>
          <ac:spMkLst>
            <pc:docMk/>
            <pc:sldMk cId="689450548" sldId="1069"/>
            <ac:spMk id="4" creationId="{B526699F-5784-F5DB-9D6B-23BB1F1A19D7}"/>
          </ac:spMkLst>
        </pc:spChg>
        <pc:spChg chg="mod ord">
          <ac:chgData name="Alfred Asterjadhi" userId="39de57b9-85c0-4fd1-aaac-8ca2b6560ad0" providerId="ADAL" clId="{D81544A4-3A38-4468-9CA7-5E97E012240A}" dt="2024-07-18T16:57:43.966" v="355" actId="6264"/>
          <ac:spMkLst>
            <pc:docMk/>
            <pc:sldMk cId="689450548" sldId="1069"/>
            <ac:spMk id="5" creationId="{59892184-EACF-1D51-F040-EE6F0A1CB309}"/>
          </ac:spMkLst>
        </pc:spChg>
        <pc:spChg chg="mod ord">
          <ac:chgData name="Alfred Asterjadhi" userId="39de57b9-85c0-4fd1-aaac-8ca2b6560ad0" providerId="ADAL" clId="{D81544A4-3A38-4468-9CA7-5E97E012240A}" dt="2024-07-18T23:25:59.544" v="1485"/>
          <ac:spMkLst>
            <pc:docMk/>
            <pc:sldMk cId="689450548" sldId="1069"/>
            <ac:spMk id="6" creationId="{5C860859-BAB2-1442-BB29-4CF4A13146CB}"/>
          </ac:spMkLst>
        </pc:spChg>
        <pc:spChg chg="add del mod">
          <ac:chgData name="Alfred Asterjadhi" userId="39de57b9-85c0-4fd1-aaac-8ca2b6560ad0" providerId="ADAL" clId="{D81544A4-3A38-4468-9CA7-5E97E012240A}" dt="2024-07-18T16:57:21.742" v="344" actId="6264"/>
          <ac:spMkLst>
            <pc:docMk/>
            <pc:sldMk cId="689450548" sldId="1069"/>
            <ac:spMk id="7" creationId="{A3CC1C66-9AF6-CBEF-B542-41E530733BEA}"/>
          </ac:spMkLst>
        </pc:spChg>
        <pc:spChg chg="add del mod">
          <ac:chgData name="Alfred Asterjadhi" userId="39de57b9-85c0-4fd1-aaac-8ca2b6560ad0" providerId="ADAL" clId="{D81544A4-3A38-4468-9CA7-5E97E012240A}" dt="2024-07-18T16:57:21.742" v="344" actId="6264"/>
          <ac:spMkLst>
            <pc:docMk/>
            <pc:sldMk cId="689450548" sldId="1069"/>
            <ac:spMk id="8" creationId="{CC8C9D2D-DBB9-64E3-726D-C032739449F1}"/>
          </ac:spMkLst>
        </pc:spChg>
        <pc:spChg chg="add del mod">
          <ac:chgData name="Alfred Asterjadhi" userId="39de57b9-85c0-4fd1-aaac-8ca2b6560ad0" providerId="ADAL" clId="{D81544A4-3A38-4468-9CA7-5E97E012240A}" dt="2024-07-18T16:57:21.742" v="344" actId="6264"/>
          <ac:spMkLst>
            <pc:docMk/>
            <pc:sldMk cId="689450548" sldId="1069"/>
            <ac:spMk id="9" creationId="{097853E4-97C9-24A6-7998-10FAA4E22348}"/>
          </ac:spMkLst>
        </pc:spChg>
        <pc:spChg chg="add del mod">
          <ac:chgData name="Alfred Asterjadhi" userId="39de57b9-85c0-4fd1-aaac-8ca2b6560ad0" providerId="ADAL" clId="{D81544A4-3A38-4468-9CA7-5E97E012240A}" dt="2024-07-18T16:57:21.742" v="344" actId="6264"/>
          <ac:spMkLst>
            <pc:docMk/>
            <pc:sldMk cId="689450548" sldId="1069"/>
            <ac:spMk id="10" creationId="{D8E79F70-8910-E570-7F8B-198C6CE6E61D}"/>
          </ac:spMkLst>
        </pc:spChg>
        <pc:spChg chg="add del mod">
          <ac:chgData name="Alfred Asterjadhi" userId="39de57b9-85c0-4fd1-aaac-8ca2b6560ad0" providerId="ADAL" clId="{D81544A4-3A38-4468-9CA7-5E97E012240A}" dt="2024-07-18T16:57:21.742" v="344" actId="6264"/>
          <ac:spMkLst>
            <pc:docMk/>
            <pc:sldMk cId="689450548" sldId="1069"/>
            <ac:spMk id="11" creationId="{4ECD92F2-B512-4AE2-1A54-7966BC675D13}"/>
          </ac:spMkLst>
        </pc:spChg>
        <pc:spChg chg="add del mod">
          <ac:chgData name="Alfred Asterjadhi" userId="39de57b9-85c0-4fd1-aaac-8ca2b6560ad0" providerId="ADAL" clId="{D81544A4-3A38-4468-9CA7-5E97E012240A}" dt="2024-07-18T16:57:43.966" v="355" actId="6264"/>
          <ac:spMkLst>
            <pc:docMk/>
            <pc:sldMk cId="689450548" sldId="1069"/>
            <ac:spMk id="12" creationId="{B2795BE3-7883-11D2-04B7-C2AD6CAF541B}"/>
          </ac:spMkLst>
        </pc:spChg>
        <pc:spChg chg="add del mod">
          <ac:chgData name="Alfred Asterjadhi" userId="39de57b9-85c0-4fd1-aaac-8ca2b6560ad0" providerId="ADAL" clId="{D81544A4-3A38-4468-9CA7-5E97E012240A}" dt="2024-07-18T16:57:43.966" v="355" actId="6264"/>
          <ac:spMkLst>
            <pc:docMk/>
            <pc:sldMk cId="689450548" sldId="1069"/>
            <ac:spMk id="13" creationId="{F06C4B8F-D966-F29C-2879-CB8844BBA071}"/>
          </ac:spMkLst>
        </pc:spChg>
        <pc:spChg chg="add del mod">
          <ac:chgData name="Alfred Asterjadhi" userId="39de57b9-85c0-4fd1-aaac-8ca2b6560ad0" providerId="ADAL" clId="{D81544A4-3A38-4468-9CA7-5E97E012240A}" dt="2024-07-18T16:57:43.966" v="355" actId="6264"/>
          <ac:spMkLst>
            <pc:docMk/>
            <pc:sldMk cId="689450548" sldId="1069"/>
            <ac:spMk id="14" creationId="{6B72EFC3-1E46-57F1-835C-34916DCEDD1A}"/>
          </ac:spMkLst>
        </pc:spChg>
        <pc:spChg chg="add del mod">
          <ac:chgData name="Alfred Asterjadhi" userId="39de57b9-85c0-4fd1-aaac-8ca2b6560ad0" providerId="ADAL" clId="{D81544A4-3A38-4468-9CA7-5E97E012240A}" dt="2024-07-18T16:57:43.966" v="355" actId="6264"/>
          <ac:spMkLst>
            <pc:docMk/>
            <pc:sldMk cId="689450548" sldId="1069"/>
            <ac:spMk id="15" creationId="{B66A0F2C-A47B-9908-4271-AD3CAC61CF91}"/>
          </ac:spMkLst>
        </pc:spChg>
        <pc:spChg chg="add del mod">
          <ac:chgData name="Alfred Asterjadhi" userId="39de57b9-85c0-4fd1-aaac-8ca2b6560ad0" providerId="ADAL" clId="{D81544A4-3A38-4468-9CA7-5E97E012240A}" dt="2024-07-18T16:57:43.966" v="355" actId="6264"/>
          <ac:spMkLst>
            <pc:docMk/>
            <pc:sldMk cId="689450548" sldId="1069"/>
            <ac:spMk id="16" creationId="{20E65A6A-27D3-B90E-6E8E-D82593B16E69}"/>
          </ac:spMkLst>
        </pc:spChg>
      </pc:sldChg>
      <pc:sldChg chg="modSp new del mod">
        <pc:chgData name="Alfred Asterjadhi" userId="39de57b9-85c0-4fd1-aaac-8ca2b6560ad0" providerId="ADAL" clId="{D81544A4-3A38-4468-9CA7-5E97E012240A}" dt="2024-07-18T16:54:24.160" v="261" actId="2696"/>
        <pc:sldMkLst>
          <pc:docMk/>
          <pc:sldMk cId="2597531010" sldId="1069"/>
        </pc:sldMkLst>
        <pc:spChg chg="mod">
          <ac:chgData name="Alfred Asterjadhi" userId="39de57b9-85c0-4fd1-aaac-8ca2b6560ad0" providerId="ADAL" clId="{D81544A4-3A38-4468-9CA7-5E97E012240A}" dt="2024-07-18T16:54:03.434" v="259"/>
          <ac:spMkLst>
            <pc:docMk/>
            <pc:sldMk cId="2597531010" sldId="1069"/>
            <ac:spMk id="2" creationId="{72C7DF63-389B-B35C-2C9C-6AF087F95108}"/>
          </ac:spMkLst>
        </pc:spChg>
        <pc:spChg chg="mod">
          <ac:chgData name="Alfred Asterjadhi" userId="39de57b9-85c0-4fd1-aaac-8ca2b6560ad0" providerId="ADAL" clId="{D81544A4-3A38-4468-9CA7-5E97E012240A}" dt="2024-07-18T16:42:36.108" v="230"/>
          <ac:spMkLst>
            <pc:docMk/>
            <pc:sldMk cId="2597531010" sldId="1069"/>
            <ac:spMk id="3" creationId="{7F7B2ADB-5FEB-8860-158C-080EF6C370A3}"/>
          </ac:spMkLst>
        </pc:spChg>
      </pc:sldChg>
      <pc:sldChg chg="addSp delSp modSp new mod chgLayout">
        <pc:chgData name="Alfred Asterjadhi" userId="39de57b9-85c0-4fd1-aaac-8ca2b6560ad0" providerId="ADAL" clId="{D81544A4-3A38-4468-9CA7-5E97E012240A}" dt="2024-07-18T23:26:06.946" v="1491"/>
        <pc:sldMkLst>
          <pc:docMk/>
          <pc:sldMk cId="2000980692" sldId="1070"/>
        </pc:sldMkLst>
        <pc:spChg chg="mod ord">
          <ac:chgData name="Alfred Asterjadhi" userId="39de57b9-85c0-4fd1-aaac-8ca2b6560ad0" providerId="ADAL" clId="{D81544A4-3A38-4468-9CA7-5E97E012240A}" dt="2024-07-18T17:06:24.610" v="481" actId="6264"/>
          <ac:spMkLst>
            <pc:docMk/>
            <pc:sldMk cId="2000980692" sldId="1070"/>
            <ac:spMk id="2" creationId="{6AC7A966-E34D-7D0E-3C4E-BB867C47140D}"/>
          </ac:spMkLst>
        </pc:spChg>
        <pc:spChg chg="mod ord">
          <ac:chgData name="Alfred Asterjadhi" userId="39de57b9-85c0-4fd1-aaac-8ca2b6560ad0" providerId="ADAL" clId="{D81544A4-3A38-4468-9CA7-5E97E012240A}" dt="2024-07-18T20:53:57.816" v="1287" actId="20577"/>
          <ac:spMkLst>
            <pc:docMk/>
            <pc:sldMk cId="2000980692" sldId="1070"/>
            <ac:spMk id="3" creationId="{0AFAC86B-A42F-1BE6-9AA0-C22A60006DB3}"/>
          </ac:spMkLst>
        </pc:spChg>
        <pc:spChg chg="mod ord">
          <ac:chgData name="Alfred Asterjadhi" userId="39de57b9-85c0-4fd1-aaac-8ca2b6560ad0" providerId="ADAL" clId="{D81544A4-3A38-4468-9CA7-5E97E012240A}" dt="2024-07-18T17:06:24.610" v="481" actId="6264"/>
          <ac:spMkLst>
            <pc:docMk/>
            <pc:sldMk cId="2000980692" sldId="1070"/>
            <ac:spMk id="4" creationId="{88104E73-5B44-131C-C552-90703728363F}"/>
          </ac:spMkLst>
        </pc:spChg>
        <pc:spChg chg="mod ord">
          <ac:chgData name="Alfred Asterjadhi" userId="39de57b9-85c0-4fd1-aaac-8ca2b6560ad0" providerId="ADAL" clId="{D81544A4-3A38-4468-9CA7-5E97E012240A}" dt="2024-07-18T17:06:24.610" v="481" actId="6264"/>
          <ac:spMkLst>
            <pc:docMk/>
            <pc:sldMk cId="2000980692" sldId="1070"/>
            <ac:spMk id="5" creationId="{B636D6C2-9895-A414-6B86-1ECB7720ED00}"/>
          </ac:spMkLst>
        </pc:spChg>
        <pc:spChg chg="mod ord">
          <ac:chgData name="Alfred Asterjadhi" userId="39de57b9-85c0-4fd1-aaac-8ca2b6560ad0" providerId="ADAL" clId="{D81544A4-3A38-4468-9CA7-5E97E012240A}" dt="2024-07-18T23:26:06.946" v="1491"/>
          <ac:spMkLst>
            <pc:docMk/>
            <pc:sldMk cId="2000980692" sldId="1070"/>
            <ac:spMk id="6" creationId="{7B6B37D5-DF42-75B6-2025-2AAF6176C110}"/>
          </ac:spMkLst>
        </pc:spChg>
        <pc:spChg chg="add del mod">
          <ac:chgData name="Alfred Asterjadhi" userId="39de57b9-85c0-4fd1-aaac-8ca2b6560ad0" providerId="ADAL" clId="{D81544A4-3A38-4468-9CA7-5E97E012240A}" dt="2024-07-18T17:06:07.373" v="474" actId="6264"/>
          <ac:spMkLst>
            <pc:docMk/>
            <pc:sldMk cId="2000980692" sldId="1070"/>
            <ac:spMk id="7" creationId="{203F7A61-3AD5-496F-FED9-11AF63703A72}"/>
          </ac:spMkLst>
        </pc:spChg>
        <pc:spChg chg="add del mod">
          <ac:chgData name="Alfred Asterjadhi" userId="39de57b9-85c0-4fd1-aaac-8ca2b6560ad0" providerId="ADAL" clId="{D81544A4-3A38-4468-9CA7-5E97E012240A}" dt="2024-07-18T17:06:07.373" v="474" actId="6264"/>
          <ac:spMkLst>
            <pc:docMk/>
            <pc:sldMk cId="2000980692" sldId="1070"/>
            <ac:spMk id="8" creationId="{F38CAE7D-610F-22E4-C10C-EDB474DD9156}"/>
          </ac:spMkLst>
        </pc:spChg>
        <pc:spChg chg="add del mod">
          <ac:chgData name="Alfred Asterjadhi" userId="39de57b9-85c0-4fd1-aaac-8ca2b6560ad0" providerId="ADAL" clId="{D81544A4-3A38-4468-9CA7-5E97E012240A}" dt="2024-07-18T17:06:07.373" v="474" actId="6264"/>
          <ac:spMkLst>
            <pc:docMk/>
            <pc:sldMk cId="2000980692" sldId="1070"/>
            <ac:spMk id="9" creationId="{6B22E236-A337-B396-884A-10B490A9CE99}"/>
          </ac:spMkLst>
        </pc:spChg>
        <pc:spChg chg="add del mod">
          <ac:chgData name="Alfred Asterjadhi" userId="39de57b9-85c0-4fd1-aaac-8ca2b6560ad0" providerId="ADAL" clId="{D81544A4-3A38-4468-9CA7-5E97E012240A}" dt="2024-07-18T17:06:07.373" v="474" actId="6264"/>
          <ac:spMkLst>
            <pc:docMk/>
            <pc:sldMk cId="2000980692" sldId="1070"/>
            <ac:spMk id="10" creationId="{9915D403-0B48-4934-6387-8D0B6A358746}"/>
          </ac:spMkLst>
        </pc:spChg>
        <pc:spChg chg="add del mod">
          <ac:chgData name="Alfred Asterjadhi" userId="39de57b9-85c0-4fd1-aaac-8ca2b6560ad0" providerId="ADAL" clId="{D81544A4-3A38-4468-9CA7-5E97E012240A}" dt="2024-07-18T17:06:07.373" v="474" actId="6264"/>
          <ac:spMkLst>
            <pc:docMk/>
            <pc:sldMk cId="2000980692" sldId="1070"/>
            <ac:spMk id="11" creationId="{5A0CF8DE-AE71-EB05-E9D1-C6D9FCD6E9B1}"/>
          </ac:spMkLst>
        </pc:spChg>
        <pc:spChg chg="add del mod">
          <ac:chgData name="Alfred Asterjadhi" userId="39de57b9-85c0-4fd1-aaac-8ca2b6560ad0" providerId="ADAL" clId="{D81544A4-3A38-4468-9CA7-5E97E012240A}" dt="2024-07-18T17:06:24.610" v="481" actId="6264"/>
          <ac:spMkLst>
            <pc:docMk/>
            <pc:sldMk cId="2000980692" sldId="1070"/>
            <ac:spMk id="12" creationId="{E7843A5E-68C1-B3A7-3763-A173044CFE1C}"/>
          </ac:spMkLst>
        </pc:spChg>
        <pc:spChg chg="add del mod">
          <ac:chgData name="Alfred Asterjadhi" userId="39de57b9-85c0-4fd1-aaac-8ca2b6560ad0" providerId="ADAL" clId="{D81544A4-3A38-4468-9CA7-5E97E012240A}" dt="2024-07-18T17:06:24.610" v="481" actId="6264"/>
          <ac:spMkLst>
            <pc:docMk/>
            <pc:sldMk cId="2000980692" sldId="1070"/>
            <ac:spMk id="13" creationId="{DDCC8B08-C649-174D-ABEA-5236AC4DEC71}"/>
          </ac:spMkLst>
        </pc:spChg>
        <pc:spChg chg="add del mod">
          <ac:chgData name="Alfred Asterjadhi" userId="39de57b9-85c0-4fd1-aaac-8ca2b6560ad0" providerId="ADAL" clId="{D81544A4-3A38-4468-9CA7-5E97E012240A}" dt="2024-07-18T17:06:24.610" v="481" actId="6264"/>
          <ac:spMkLst>
            <pc:docMk/>
            <pc:sldMk cId="2000980692" sldId="1070"/>
            <ac:spMk id="14" creationId="{A506E72F-76AE-F4A7-6F87-0990A1354262}"/>
          </ac:spMkLst>
        </pc:spChg>
        <pc:spChg chg="add del mod">
          <ac:chgData name="Alfred Asterjadhi" userId="39de57b9-85c0-4fd1-aaac-8ca2b6560ad0" providerId="ADAL" clId="{D81544A4-3A38-4468-9CA7-5E97E012240A}" dt="2024-07-18T17:06:24.610" v="481" actId="6264"/>
          <ac:spMkLst>
            <pc:docMk/>
            <pc:sldMk cId="2000980692" sldId="1070"/>
            <ac:spMk id="15" creationId="{68A43FA9-58A3-D12F-B882-E27F069574EA}"/>
          </ac:spMkLst>
        </pc:spChg>
        <pc:spChg chg="add del mod">
          <ac:chgData name="Alfred Asterjadhi" userId="39de57b9-85c0-4fd1-aaac-8ca2b6560ad0" providerId="ADAL" clId="{D81544A4-3A38-4468-9CA7-5E97E012240A}" dt="2024-07-18T17:06:24.610" v="481" actId="6264"/>
          <ac:spMkLst>
            <pc:docMk/>
            <pc:sldMk cId="2000980692" sldId="1070"/>
            <ac:spMk id="16" creationId="{6F21E809-96D4-6644-C138-405242BA6D11}"/>
          </ac:spMkLst>
        </pc:spChg>
      </pc:sldChg>
      <pc:sldChg chg="addSp delSp modSp new mod chgLayout">
        <pc:chgData name="Alfred Asterjadhi" userId="39de57b9-85c0-4fd1-aaac-8ca2b6560ad0" providerId="ADAL" clId="{D81544A4-3A38-4468-9CA7-5E97E012240A}" dt="2024-07-18T23:26:08.490" v="1492"/>
        <pc:sldMkLst>
          <pc:docMk/>
          <pc:sldMk cId="4135535904" sldId="1071"/>
        </pc:sldMkLst>
        <pc:spChg chg="mod ord">
          <ac:chgData name="Alfred Asterjadhi" userId="39de57b9-85c0-4fd1-aaac-8ca2b6560ad0" providerId="ADAL" clId="{D81544A4-3A38-4468-9CA7-5E97E012240A}" dt="2024-07-18T17:12:07.052" v="536" actId="6264"/>
          <ac:spMkLst>
            <pc:docMk/>
            <pc:sldMk cId="4135535904" sldId="1071"/>
            <ac:spMk id="2" creationId="{8A6906DE-832D-9575-DE04-98102BF630BD}"/>
          </ac:spMkLst>
        </pc:spChg>
        <pc:spChg chg="mod ord">
          <ac:chgData name="Alfred Asterjadhi" userId="39de57b9-85c0-4fd1-aaac-8ca2b6560ad0" providerId="ADAL" clId="{D81544A4-3A38-4468-9CA7-5E97E012240A}" dt="2024-07-18T23:25:11.596" v="1480" actId="404"/>
          <ac:spMkLst>
            <pc:docMk/>
            <pc:sldMk cId="4135535904" sldId="1071"/>
            <ac:spMk id="3" creationId="{980980E1-DDDE-51AD-6471-D55C09D4516C}"/>
          </ac:spMkLst>
        </pc:spChg>
        <pc:spChg chg="mod ord">
          <ac:chgData name="Alfred Asterjadhi" userId="39de57b9-85c0-4fd1-aaac-8ca2b6560ad0" providerId="ADAL" clId="{D81544A4-3A38-4468-9CA7-5E97E012240A}" dt="2024-07-18T17:12:07.052" v="536" actId="6264"/>
          <ac:spMkLst>
            <pc:docMk/>
            <pc:sldMk cId="4135535904" sldId="1071"/>
            <ac:spMk id="4" creationId="{16C63F69-F1B8-DC46-3ED7-5A6693A0AB95}"/>
          </ac:spMkLst>
        </pc:spChg>
        <pc:spChg chg="mod ord">
          <ac:chgData name="Alfred Asterjadhi" userId="39de57b9-85c0-4fd1-aaac-8ca2b6560ad0" providerId="ADAL" clId="{D81544A4-3A38-4468-9CA7-5E97E012240A}" dt="2024-07-18T17:12:07.052" v="536" actId="6264"/>
          <ac:spMkLst>
            <pc:docMk/>
            <pc:sldMk cId="4135535904" sldId="1071"/>
            <ac:spMk id="5" creationId="{69244A7E-115A-37A2-C753-23A8CD780641}"/>
          </ac:spMkLst>
        </pc:spChg>
        <pc:spChg chg="mod ord">
          <ac:chgData name="Alfred Asterjadhi" userId="39de57b9-85c0-4fd1-aaac-8ca2b6560ad0" providerId="ADAL" clId="{D81544A4-3A38-4468-9CA7-5E97E012240A}" dt="2024-07-18T23:26:08.490" v="1492"/>
          <ac:spMkLst>
            <pc:docMk/>
            <pc:sldMk cId="4135535904" sldId="1071"/>
            <ac:spMk id="6" creationId="{24B37604-1E29-8923-2899-CAB30D2EEDA5}"/>
          </ac:spMkLst>
        </pc:spChg>
        <pc:spChg chg="add del mod">
          <ac:chgData name="Alfred Asterjadhi" userId="39de57b9-85c0-4fd1-aaac-8ca2b6560ad0" providerId="ADAL" clId="{D81544A4-3A38-4468-9CA7-5E97E012240A}" dt="2024-07-18T17:12:07.052" v="536" actId="6264"/>
          <ac:spMkLst>
            <pc:docMk/>
            <pc:sldMk cId="4135535904" sldId="1071"/>
            <ac:spMk id="7" creationId="{225DF422-4817-ED47-D6E5-E9EC9E739798}"/>
          </ac:spMkLst>
        </pc:spChg>
        <pc:spChg chg="add del mod">
          <ac:chgData name="Alfred Asterjadhi" userId="39de57b9-85c0-4fd1-aaac-8ca2b6560ad0" providerId="ADAL" clId="{D81544A4-3A38-4468-9CA7-5E97E012240A}" dt="2024-07-18T17:12:07.052" v="536" actId="6264"/>
          <ac:spMkLst>
            <pc:docMk/>
            <pc:sldMk cId="4135535904" sldId="1071"/>
            <ac:spMk id="8" creationId="{CFD24810-1059-6307-A04F-C5305038FD43}"/>
          </ac:spMkLst>
        </pc:spChg>
        <pc:spChg chg="add del mod">
          <ac:chgData name="Alfred Asterjadhi" userId="39de57b9-85c0-4fd1-aaac-8ca2b6560ad0" providerId="ADAL" clId="{D81544A4-3A38-4468-9CA7-5E97E012240A}" dt="2024-07-18T17:12:07.052" v="536" actId="6264"/>
          <ac:spMkLst>
            <pc:docMk/>
            <pc:sldMk cId="4135535904" sldId="1071"/>
            <ac:spMk id="9" creationId="{BBCDD428-C417-759F-62F0-C75B9EF25EB9}"/>
          </ac:spMkLst>
        </pc:spChg>
        <pc:spChg chg="add del mod">
          <ac:chgData name="Alfred Asterjadhi" userId="39de57b9-85c0-4fd1-aaac-8ca2b6560ad0" providerId="ADAL" clId="{D81544A4-3A38-4468-9CA7-5E97E012240A}" dt="2024-07-18T17:12:07.052" v="536" actId="6264"/>
          <ac:spMkLst>
            <pc:docMk/>
            <pc:sldMk cId="4135535904" sldId="1071"/>
            <ac:spMk id="10" creationId="{689F353D-29E6-B86B-3177-E1E98A39A2C5}"/>
          </ac:spMkLst>
        </pc:spChg>
        <pc:spChg chg="add del mod">
          <ac:chgData name="Alfred Asterjadhi" userId="39de57b9-85c0-4fd1-aaac-8ca2b6560ad0" providerId="ADAL" clId="{D81544A4-3A38-4468-9CA7-5E97E012240A}" dt="2024-07-18T17:12:07.052" v="536" actId="6264"/>
          <ac:spMkLst>
            <pc:docMk/>
            <pc:sldMk cId="4135535904" sldId="1071"/>
            <ac:spMk id="11" creationId="{55AE0FAE-373B-857A-9BEA-59D9810B3E5B}"/>
          </ac:spMkLst>
        </pc:spChg>
      </pc:sldChg>
      <pc:sldChg chg="addSp delSp modSp add mod chgLayout">
        <pc:chgData name="Alfred Asterjadhi" userId="39de57b9-85c0-4fd1-aaac-8ca2b6560ad0" providerId="ADAL" clId="{D81544A4-3A38-4468-9CA7-5E97E012240A}" dt="2024-07-18T23:26:00.658" v="1486"/>
        <pc:sldMkLst>
          <pc:docMk/>
          <pc:sldMk cId="1102271004" sldId="1072"/>
        </pc:sldMkLst>
        <pc:spChg chg="mod ord">
          <ac:chgData name="Alfred Asterjadhi" userId="39de57b9-85c0-4fd1-aaac-8ca2b6560ad0" providerId="ADAL" clId="{D81544A4-3A38-4468-9CA7-5E97E012240A}" dt="2024-07-18T17:00:29.682" v="411" actId="6549"/>
          <ac:spMkLst>
            <pc:docMk/>
            <pc:sldMk cId="1102271004" sldId="1072"/>
            <ac:spMk id="2" creationId="{08C00F90-7BD3-FE42-4639-B7ADD486DC5F}"/>
          </ac:spMkLst>
        </pc:spChg>
        <pc:spChg chg="mod ord">
          <ac:chgData name="Alfred Asterjadhi" userId="39de57b9-85c0-4fd1-aaac-8ca2b6560ad0" providerId="ADAL" clId="{D81544A4-3A38-4468-9CA7-5E97E012240A}" dt="2024-07-18T20:28:50.800" v="880" actId="20577"/>
          <ac:spMkLst>
            <pc:docMk/>
            <pc:sldMk cId="1102271004" sldId="1072"/>
            <ac:spMk id="3" creationId="{CD7994BE-3270-D566-D299-46332DA3D504}"/>
          </ac:spMkLst>
        </pc:spChg>
        <pc:spChg chg="mod ord">
          <ac:chgData name="Alfred Asterjadhi" userId="39de57b9-85c0-4fd1-aaac-8ca2b6560ad0" providerId="ADAL" clId="{D81544A4-3A38-4468-9CA7-5E97E012240A}" dt="2024-07-18T16:59:05.457" v="382" actId="6264"/>
          <ac:spMkLst>
            <pc:docMk/>
            <pc:sldMk cId="1102271004" sldId="1072"/>
            <ac:spMk id="4" creationId="{F874DB2F-7943-E297-7A45-38BF4D52F4BE}"/>
          </ac:spMkLst>
        </pc:spChg>
        <pc:spChg chg="mod ord">
          <ac:chgData name="Alfred Asterjadhi" userId="39de57b9-85c0-4fd1-aaac-8ca2b6560ad0" providerId="ADAL" clId="{D81544A4-3A38-4468-9CA7-5E97E012240A}" dt="2024-07-18T16:59:05.457" v="382" actId="6264"/>
          <ac:spMkLst>
            <pc:docMk/>
            <pc:sldMk cId="1102271004" sldId="1072"/>
            <ac:spMk id="5" creationId="{C430DB7E-C041-F62F-FFF7-159D65DFCAFA}"/>
          </ac:spMkLst>
        </pc:spChg>
        <pc:spChg chg="mod ord">
          <ac:chgData name="Alfred Asterjadhi" userId="39de57b9-85c0-4fd1-aaac-8ca2b6560ad0" providerId="ADAL" clId="{D81544A4-3A38-4468-9CA7-5E97E012240A}" dt="2024-07-18T23:26:00.658" v="1486"/>
          <ac:spMkLst>
            <pc:docMk/>
            <pc:sldMk cId="1102271004" sldId="1072"/>
            <ac:spMk id="6" creationId="{8C4309BB-FEC8-3CF3-DBE3-A8A1B87669AF}"/>
          </ac:spMkLst>
        </pc:spChg>
        <pc:spChg chg="add del mod">
          <ac:chgData name="Alfred Asterjadhi" userId="39de57b9-85c0-4fd1-aaac-8ca2b6560ad0" providerId="ADAL" clId="{D81544A4-3A38-4468-9CA7-5E97E012240A}" dt="2024-07-18T16:59:05.457" v="382" actId="6264"/>
          <ac:spMkLst>
            <pc:docMk/>
            <pc:sldMk cId="1102271004" sldId="1072"/>
            <ac:spMk id="7" creationId="{CDCC2621-9B4D-EC12-71AA-83F649DC4C74}"/>
          </ac:spMkLst>
        </pc:spChg>
        <pc:spChg chg="add del mod">
          <ac:chgData name="Alfred Asterjadhi" userId="39de57b9-85c0-4fd1-aaac-8ca2b6560ad0" providerId="ADAL" clId="{D81544A4-3A38-4468-9CA7-5E97E012240A}" dt="2024-07-18T16:59:05.457" v="382" actId="6264"/>
          <ac:spMkLst>
            <pc:docMk/>
            <pc:sldMk cId="1102271004" sldId="1072"/>
            <ac:spMk id="8" creationId="{D6D77561-D9CF-2C8D-1D4A-A937FF9F0BD6}"/>
          </ac:spMkLst>
        </pc:spChg>
        <pc:spChg chg="add del mod">
          <ac:chgData name="Alfred Asterjadhi" userId="39de57b9-85c0-4fd1-aaac-8ca2b6560ad0" providerId="ADAL" clId="{D81544A4-3A38-4468-9CA7-5E97E012240A}" dt="2024-07-18T16:59:05.457" v="382" actId="6264"/>
          <ac:spMkLst>
            <pc:docMk/>
            <pc:sldMk cId="1102271004" sldId="1072"/>
            <ac:spMk id="9" creationId="{1A5E93EE-9135-E5F6-CEF1-1A874BFA049D}"/>
          </ac:spMkLst>
        </pc:spChg>
        <pc:spChg chg="add del mod">
          <ac:chgData name="Alfred Asterjadhi" userId="39de57b9-85c0-4fd1-aaac-8ca2b6560ad0" providerId="ADAL" clId="{D81544A4-3A38-4468-9CA7-5E97E012240A}" dt="2024-07-18T16:59:05.457" v="382" actId="6264"/>
          <ac:spMkLst>
            <pc:docMk/>
            <pc:sldMk cId="1102271004" sldId="1072"/>
            <ac:spMk id="10" creationId="{450160E3-3AC6-3B04-CE53-9BCE21059DC1}"/>
          </ac:spMkLst>
        </pc:spChg>
        <pc:spChg chg="add del mod">
          <ac:chgData name="Alfred Asterjadhi" userId="39de57b9-85c0-4fd1-aaac-8ca2b6560ad0" providerId="ADAL" clId="{D81544A4-3A38-4468-9CA7-5E97E012240A}" dt="2024-07-18T16:59:05.457" v="382" actId="6264"/>
          <ac:spMkLst>
            <pc:docMk/>
            <pc:sldMk cId="1102271004" sldId="1072"/>
            <ac:spMk id="11" creationId="{E0BCDF92-9704-45B9-6621-B74B77651D46}"/>
          </ac:spMkLst>
        </pc:spChg>
      </pc:sldChg>
      <pc:sldChg chg="modSp new del mod">
        <pc:chgData name="Alfred Asterjadhi" userId="39de57b9-85c0-4fd1-aaac-8ca2b6560ad0" providerId="ADAL" clId="{D81544A4-3A38-4468-9CA7-5E97E012240A}" dt="2024-07-18T16:54:24.160" v="261" actId="2696"/>
        <pc:sldMkLst>
          <pc:docMk/>
          <pc:sldMk cId="3775212358" sldId="1072"/>
        </pc:sldMkLst>
        <pc:spChg chg="mod">
          <ac:chgData name="Alfred Asterjadhi" userId="39de57b9-85c0-4fd1-aaac-8ca2b6560ad0" providerId="ADAL" clId="{D81544A4-3A38-4468-9CA7-5E97E012240A}" dt="2024-07-18T16:54:06.712" v="260"/>
          <ac:spMkLst>
            <pc:docMk/>
            <pc:sldMk cId="3775212358" sldId="1072"/>
            <ac:spMk id="2" creationId="{08C00F90-7BD3-FE42-4639-B7ADD486DC5F}"/>
          </ac:spMkLst>
        </pc:spChg>
        <pc:spChg chg="mod">
          <ac:chgData name="Alfred Asterjadhi" userId="39de57b9-85c0-4fd1-aaac-8ca2b6560ad0" providerId="ADAL" clId="{D81544A4-3A38-4468-9CA7-5E97E012240A}" dt="2024-07-18T16:45:19.178" v="252"/>
          <ac:spMkLst>
            <pc:docMk/>
            <pc:sldMk cId="3775212358" sldId="1072"/>
            <ac:spMk id="3" creationId="{CD7994BE-3270-D566-D299-46332DA3D504}"/>
          </ac:spMkLst>
        </pc:spChg>
      </pc:sldChg>
      <pc:sldChg chg="modSp add mod">
        <pc:chgData name="Alfred Asterjadhi" userId="39de57b9-85c0-4fd1-aaac-8ca2b6560ad0" providerId="ADAL" clId="{D81544A4-3A38-4468-9CA7-5E97E012240A}" dt="2024-07-18T23:26:09.845" v="1493"/>
        <pc:sldMkLst>
          <pc:docMk/>
          <pc:sldMk cId="2032850047" sldId="1073"/>
        </pc:sldMkLst>
        <pc:spChg chg="mod">
          <ac:chgData name="Alfred Asterjadhi" userId="39de57b9-85c0-4fd1-aaac-8ca2b6560ad0" providerId="ADAL" clId="{D81544A4-3A38-4468-9CA7-5E97E012240A}" dt="2024-07-18T19:37:06.470" v="598" actId="20577"/>
          <ac:spMkLst>
            <pc:docMk/>
            <pc:sldMk cId="2032850047" sldId="1073"/>
            <ac:spMk id="2" creationId="{8A6906DE-832D-9575-DE04-98102BF630BD}"/>
          </ac:spMkLst>
        </pc:spChg>
        <pc:spChg chg="mod">
          <ac:chgData name="Alfred Asterjadhi" userId="39de57b9-85c0-4fd1-aaac-8ca2b6560ad0" providerId="ADAL" clId="{D81544A4-3A38-4468-9CA7-5E97E012240A}" dt="2024-07-18T23:25:00.537" v="1478" actId="255"/>
          <ac:spMkLst>
            <pc:docMk/>
            <pc:sldMk cId="2032850047" sldId="1073"/>
            <ac:spMk id="3" creationId="{980980E1-DDDE-51AD-6471-D55C09D4516C}"/>
          </ac:spMkLst>
        </pc:spChg>
        <pc:spChg chg="mod">
          <ac:chgData name="Alfred Asterjadhi" userId="39de57b9-85c0-4fd1-aaac-8ca2b6560ad0" providerId="ADAL" clId="{D81544A4-3A38-4468-9CA7-5E97E012240A}" dt="2024-07-18T23:26:09.845" v="1493"/>
          <ac:spMkLst>
            <pc:docMk/>
            <pc:sldMk cId="2032850047" sldId="1073"/>
            <ac:spMk id="6" creationId="{24B37604-1E29-8923-2899-CAB30D2EEDA5}"/>
          </ac:spMkLst>
        </pc:spChg>
      </pc:sldChg>
      <pc:sldMasterChg chg="modSp mod">
        <pc:chgData name="Alfred Asterjadhi" userId="39de57b9-85c0-4fd1-aaac-8ca2b6560ad0" providerId="ADAL" clId="{D81544A4-3A38-4468-9CA7-5E97E012240A}" dt="2024-08-01T17:43:35.576" v="1510" actId="20577"/>
        <pc:sldMasterMkLst>
          <pc:docMk/>
          <pc:sldMasterMk cId="0" sldId="2147483656"/>
        </pc:sldMasterMkLst>
        <pc:spChg chg="mod">
          <ac:chgData name="Alfred Asterjadhi" userId="39de57b9-85c0-4fd1-aaac-8ca2b6560ad0" providerId="ADAL" clId="{D81544A4-3A38-4468-9CA7-5E97E012240A}" dt="2024-08-01T17:43:35.576" v="1510" actId="20577"/>
          <ac:spMkLst>
            <pc:docMk/>
            <pc:sldMasterMk cId="0" sldId="2147483656"/>
            <ac:spMk id="10" creationId="{00000000-0000-0000-0000-000000000000}"/>
          </ac:spMkLst>
        </pc:spChg>
        <pc:spChg chg="mod">
          <ac:chgData name="Alfred Asterjadhi" userId="39de57b9-85c0-4fd1-aaac-8ca2b6560ad0" providerId="ADAL" clId="{D81544A4-3A38-4468-9CA7-5E97E012240A}" dt="2024-07-18T23:26:20.902" v="1506" actId="20577"/>
          <ac:spMkLst>
            <pc:docMk/>
            <pc:sldMasterMk cId="0" sldId="2147483656"/>
            <ac:spMk id="1028" creationId="{00000000-0000-0000-0000-000000000000}"/>
          </ac:spMkLst>
        </pc:spChg>
      </pc:sldMasterChg>
    </pc:docChg>
  </pc:docChgLst>
  <pc:docChgLst>
    <pc:chgData name="Alfred Asterjadhi" userId="39de57b9-85c0-4fd1-aaac-8ca2b6560ad0" providerId="ADAL" clId="{BFE2FB3A-0751-4420-AA69-2341C01F636E}"/>
    <pc:docChg chg="undo redo custSel addSld delSld modSld sldOrd modMainMaster">
      <pc:chgData name="Alfred Asterjadhi" userId="39de57b9-85c0-4fd1-aaac-8ca2b6560ad0" providerId="ADAL" clId="{BFE2FB3A-0751-4420-AA69-2341C01F636E}" dt="2024-12-11T01:08:29.351" v="14412" actId="20577"/>
      <pc:docMkLst>
        <pc:docMk/>
      </pc:docMkLst>
      <pc:sldChg chg="modSp mod">
        <pc:chgData name="Alfred Asterjadhi" userId="39de57b9-85c0-4fd1-aaac-8ca2b6560ad0" providerId="ADAL" clId="{BFE2FB3A-0751-4420-AA69-2341C01F636E}" dt="2024-09-13T18:09:45.215" v="2177" actId="13926"/>
        <pc:sldMkLst>
          <pc:docMk/>
          <pc:sldMk cId="364648817" sldId="1063"/>
        </pc:sldMkLst>
        <pc:spChg chg="mod">
          <ac:chgData name="Alfred Asterjadhi" userId="39de57b9-85c0-4fd1-aaac-8ca2b6560ad0" providerId="ADAL" clId="{BFE2FB3A-0751-4420-AA69-2341C01F636E}" dt="2024-09-13T18:09:45.215" v="2177" actId="13926"/>
          <ac:spMkLst>
            <pc:docMk/>
            <pc:sldMk cId="364648817" sldId="1063"/>
            <ac:spMk id="3" creationId="{7F9AD3B2-F0BA-DEE1-CC12-ABD0D10EA230}"/>
          </ac:spMkLst>
        </pc:spChg>
      </pc:sldChg>
      <pc:sldChg chg="modSp mod">
        <pc:chgData name="Alfred Asterjadhi" userId="39de57b9-85c0-4fd1-aaac-8ca2b6560ad0" providerId="ADAL" clId="{BFE2FB3A-0751-4420-AA69-2341C01F636E}" dt="2024-09-13T18:10:50.748" v="2227" actId="20577"/>
        <pc:sldMkLst>
          <pc:docMk/>
          <pc:sldMk cId="2954827059" sldId="1065"/>
        </pc:sldMkLst>
        <pc:spChg chg="mod">
          <ac:chgData name="Alfred Asterjadhi" userId="39de57b9-85c0-4fd1-aaac-8ca2b6560ad0" providerId="ADAL" clId="{BFE2FB3A-0751-4420-AA69-2341C01F636E}" dt="2024-09-13T18:10:50.748" v="2227" actId="20577"/>
          <ac:spMkLst>
            <pc:docMk/>
            <pc:sldMk cId="2954827059" sldId="1065"/>
            <ac:spMk id="3" creationId="{590FEE84-82BD-180A-84E8-F2F98016DDFC}"/>
          </ac:spMkLst>
        </pc:spChg>
      </pc:sldChg>
      <pc:sldChg chg="modSp mod">
        <pc:chgData name="Alfred Asterjadhi" userId="39de57b9-85c0-4fd1-aaac-8ca2b6560ad0" providerId="ADAL" clId="{BFE2FB3A-0751-4420-AA69-2341C01F636E}" dt="2024-09-13T18:08:25.389" v="2097" actId="20577"/>
        <pc:sldMkLst>
          <pc:docMk/>
          <pc:sldMk cId="95971162" sldId="1068"/>
        </pc:sldMkLst>
        <pc:spChg chg="mod">
          <ac:chgData name="Alfred Asterjadhi" userId="39de57b9-85c0-4fd1-aaac-8ca2b6560ad0" providerId="ADAL" clId="{BFE2FB3A-0751-4420-AA69-2341C01F636E}" dt="2024-09-13T18:08:25.389" v="2097" actId="20577"/>
          <ac:spMkLst>
            <pc:docMk/>
            <pc:sldMk cId="95971162" sldId="1068"/>
            <ac:spMk id="3" creationId="{8EC7BE96-1300-8D47-DD5E-86960F861740}"/>
          </ac:spMkLst>
        </pc:spChg>
      </pc:sldChg>
      <pc:sldChg chg="modSp mod">
        <pc:chgData name="Alfred Asterjadhi" userId="39de57b9-85c0-4fd1-aaac-8ca2b6560ad0" providerId="ADAL" clId="{BFE2FB3A-0751-4420-AA69-2341C01F636E}" dt="2024-09-13T18:11:26.110" v="2265" actId="13926"/>
        <pc:sldMkLst>
          <pc:docMk/>
          <pc:sldMk cId="2000980692" sldId="1070"/>
        </pc:sldMkLst>
        <pc:spChg chg="mod">
          <ac:chgData name="Alfred Asterjadhi" userId="39de57b9-85c0-4fd1-aaac-8ca2b6560ad0" providerId="ADAL" clId="{BFE2FB3A-0751-4420-AA69-2341C01F636E}" dt="2024-09-13T18:11:26.110" v="2265" actId="13926"/>
          <ac:spMkLst>
            <pc:docMk/>
            <pc:sldMk cId="2000980692" sldId="1070"/>
            <ac:spMk id="3" creationId="{0AFAC86B-A42F-1BE6-9AA0-C22A60006DB3}"/>
          </ac:spMkLst>
        </pc:spChg>
      </pc:sldChg>
      <pc:sldChg chg="modSp mod">
        <pc:chgData name="Alfred Asterjadhi" userId="39de57b9-85c0-4fd1-aaac-8ca2b6560ad0" providerId="ADAL" clId="{BFE2FB3A-0751-4420-AA69-2341C01F636E}" dt="2024-09-13T18:08:58.341" v="2134" actId="13926"/>
        <pc:sldMkLst>
          <pc:docMk/>
          <pc:sldMk cId="1102271004" sldId="1072"/>
        </pc:sldMkLst>
        <pc:spChg chg="mod">
          <ac:chgData name="Alfred Asterjadhi" userId="39de57b9-85c0-4fd1-aaac-8ca2b6560ad0" providerId="ADAL" clId="{BFE2FB3A-0751-4420-AA69-2341C01F636E}" dt="2024-09-13T18:08:58.341" v="2134" actId="13926"/>
          <ac:spMkLst>
            <pc:docMk/>
            <pc:sldMk cId="1102271004" sldId="1072"/>
            <ac:spMk id="3" creationId="{CD7994BE-3270-D566-D299-46332DA3D504}"/>
          </ac:spMkLst>
        </pc:spChg>
      </pc:sldChg>
      <pc:sldChg chg="modSp add mod">
        <pc:chgData name="Alfred Asterjadhi" userId="39de57b9-85c0-4fd1-aaac-8ca2b6560ad0" providerId="ADAL" clId="{BFE2FB3A-0751-4420-AA69-2341C01F636E}" dt="2024-09-12T19:25:19.757" v="27" actId="20577"/>
        <pc:sldMkLst>
          <pc:docMk/>
          <pc:sldMk cId="2112673119" sldId="1074"/>
        </pc:sldMkLst>
        <pc:spChg chg="mod">
          <ac:chgData name="Alfred Asterjadhi" userId="39de57b9-85c0-4fd1-aaac-8ca2b6560ad0" providerId="ADAL" clId="{BFE2FB3A-0751-4420-AA69-2341C01F636E}" dt="2024-09-12T19:25:19.757" v="27" actId="20577"/>
          <ac:spMkLst>
            <pc:docMk/>
            <pc:sldMk cId="2112673119" sldId="1074"/>
            <ac:spMk id="6" creationId="{7488035E-BDAD-477C-AA55-E8989C4B7B8C}"/>
          </ac:spMkLst>
        </pc:spChg>
        <pc:spChg chg="mod">
          <ac:chgData name="Alfred Asterjadhi" userId="39de57b9-85c0-4fd1-aaac-8ca2b6560ad0" providerId="ADAL" clId="{BFE2FB3A-0751-4420-AA69-2341C01F636E}" dt="2024-09-12T19:25:15.019" v="12" actId="404"/>
          <ac:spMkLst>
            <pc:docMk/>
            <pc:sldMk cId="2112673119" sldId="1074"/>
            <ac:spMk id="7" creationId="{3126AA10-DC1C-4E34-80DA-B427588F2BD9}"/>
          </ac:spMkLst>
        </pc:spChg>
      </pc:sldChg>
      <pc:sldChg chg="modSp add mod">
        <pc:chgData name="Alfred Asterjadhi" userId="39de57b9-85c0-4fd1-aaac-8ca2b6560ad0" providerId="ADAL" clId="{BFE2FB3A-0751-4420-AA69-2341C01F636E}" dt="2024-09-13T00:44:15.892" v="1168"/>
        <pc:sldMkLst>
          <pc:docMk/>
          <pc:sldMk cId="2313813326" sldId="1075"/>
        </pc:sldMkLst>
        <pc:spChg chg="mod">
          <ac:chgData name="Alfred Asterjadhi" userId="39de57b9-85c0-4fd1-aaac-8ca2b6560ad0" providerId="ADAL" clId="{BFE2FB3A-0751-4420-AA69-2341C01F636E}" dt="2024-09-12T19:29:48.732" v="41" actId="20577"/>
          <ac:spMkLst>
            <pc:docMk/>
            <pc:sldMk cId="2313813326" sldId="1075"/>
            <ac:spMk id="2" creationId="{8A6906DE-832D-9575-DE04-98102BF630BD}"/>
          </ac:spMkLst>
        </pc:spChg>
        <pc:spChg chg="mod">
          <ac:chgData name="Alfred Asterjadhi" userId="39de57b9-85c0-4fd1-aaac-8ca2b6560ad0" providerId="ADAL" clId="{BFE2FB3A-0751-4420-AA69-2341C01F636E}" dt="2024-09-13T00:44:15.892" v="1168"/>
          <ac:spMkLst>
            <pc:docMk/>
            <pc:sldMk cId="2313813326" sldId="1075"/>
            <ac:spMk id="3" creationId="{980980E1-DDDE-51AD-6471-D55C09D4516C}"/>
          </ac:spMkLst>
        </pc:spChg>
      </pc:sldChg>
      <pc:sldChg chg="modSp add mod">
        <pc:chgData name="Alfred Asterjadhi" userId="39de57b9-85c0-4fd1-aaac-8ca2b6560ad0" providerId="ADAL" clId="{BFE2FB3A-0751-4420-AA69-2341C01F636E}" dt="2024-09-13T01:19:21.528" v="1753"/>
        <pc:sldMkLst>
          <pc:docMk/>
          <pc:sldMk cId="2883581451" sldId="1076"/>
        </pc:sldMkLst>
        <pc:spChg chg="mod">
          <ac:chgData name="Alfred Asterjadhi" userId="39de57b9-85c0-4fd1-aaac-8ca2b6560ad0" providerId="ADAL" clId="{BFE2FB3A-0751-4420-AA69-2341C01F636E}" dt="2024-09-12T23:10:02.385" v="1127" actId="20577"/>
          <ac:spMkLst>
            <pc:docMk/>
            <pc:sldMk cId="2883581451" sldId="1076"/>
            <ac:spMk id="2" creationId="{8A6906DE-832D-9575-DE04-98102BF630BD}"/>
          </ac:spMkLst>
        </pc:spChg>
        <pc:spChg chg="mod">
          <ac:chgData name="Alfred Asterjadhi" userId="39de57b9-85c0-4fd1-aaac-8ca2b6560ad0" providerId="ADAL" clId="{BFE2FB3A-0751-4420-AA69-2341C01F636E}" dt="2024-09-13T01:19:21.528" v="1753"/>
          <ac:spMkLst>
            <pc:docMk/>
            <pc:sldMk cId="2883581451" sldId="1076"/>
            <ac:spMk id="3" creationId="{980980E1-DDDE-51AD-6471-D55C09D4516C}"/>
          </ac:spMkLst>
        </pc:spChg>
      </pc:sldChg>
      <pc:sldChg chg="modSp add mod">
        <pc:chgData name="Alfred Asterjadhi" userId="39de57b9-85c0-4fd1-aaac-8ca2b6560ad0" providerId="ADAL" clId="{BFE2FB3A-0751-4420-AA69-2341C01F636E}" dt="2024-09-13T01:18:25.540" v="1733"/>
        <pc:sldMkLst>
          <pc:docMk/>
          <pc:sldMk cId="4265783008" sldId="1077"/>
        </pc:sldMkLst>
        <pc:spChg chg="mod">
          <ac:chgData name="Alfred Asterjadhi" userId="39de57b9-85c0-4fd1-aaac-8ca2b6560ad0" providerId="ADAL" clId="{BFE2FB3A-0751-4420-AA69-2341C01F636E}" dt="2024-09-12T23:10:00.310" v="1126" actId="20577"/>
          <ac:spMkLst>
            <pc:docMk/>
            <pc:sldMk cId="4265783008" sldId="1077"/>
            <ac:spMk id="2" creationId="{8A6906DE-832D-9575-DE04-98102BF630BD}"/>
          </ac:spMkLst>
        </pc:spChg>
        <pc:spChg chg="mod">
          <ac:chgData name="Alfred Asterjadhi" userId="39de57b9-85c0-4fd1-aaac-8ca2b6560ad0" providerId="ADAL" clId="{BFE2FB3A-0751-4420-AA69-2341C01F636E}" dt="2024-09-13T01:18:25.540" v="1733"/>
          <ac:spMkLst>
            <pc:docMk/>
            <pc:sldMk cId="4265783008" sldId="1077"/>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87388591" sldId="1078"/>
        </pc:sldMkLst>
        <pc:spChg chg="mod">
          <ac:chgData name="Alfred Asterjadhi" userId="39de57b9-85c0-4fd1-aaac-8ca2b6560ad0" providerId="ADAL" clId="{BFE2FB3A-0751-4420-AA69-2341C01F636E}" dt="2024-09-12T19:56:25" v="427" actId="207"/>
          <ac:spMkLst>
            <pc:docMk/>
            <pc:sldMk cId="87388591" sldId="1078"/>
            <ac:spMk id="2" creationId="{8A6906DE-832D-9575-DE04-98102BF630BD}"/>
          </ac:spMkLst>
        </pc:spChg>
        <pc:spChg chg="mod">
          <ac:chgData name="Alfred Asterjadhi" userId="39de57b9-85c0-4fd1-aaac-8ca2b6560ad0" providerId="ADAL" clId="{BFE2FB3A-0751-4420-AA69-2341C01F636E}" dt="2024-09-12T22:46:02.381" v="686" actId="400"/>
          <ac:spMkLst>
            <pc:docMk/>
            <pc:sldMk cId="87388591" sldId="1078"/>
            <ac:spMk id="3" creationId="{980980E1-DDDE-51AD-6471-D55C09D4516C}"/>
          </ac:spMkLst>
        </pc:spChg>
      </pc:sldChg>
      <pc:sldChg chg="modSp add mod">
        <pc:chgData name="Alfred Asterjadhi" userId="39de57b9-85c0-4fd1-aaac-8ca2b6560ad0" providerId="ADAL" clId="{BFE2FB3A-0751-4420-AA69-2341C01F636E}" dt="2024-09-13T01:23:59.999" v="1854"/>
        <pc:sldMkLst>
          <pc:docMk/>
          <pc:sldMk cId="4052053054" sldId="1078"/>
        </pc:sldMkLst>
        <pc:spChg chg="mod">
          <ac:chgData name="Alfred Asterjadhi" userId="39de57b9-85c0-4fd1-aaac-8ca2b6560ad0" providerId="ADAL" clId="{BFE2FB3A-0751-4420-AA69-2341C01F636E}" dt="2024-09-12T23:10:15.978" v="1135" actId="20577"/>
          <ac:spMkLst>
            <pc:docMk/>
            <pc:sldMk cId="4052053054" sldId="1078"/>
            <ac:spMk id="2" creationId="{8A6906DE-832D-9575-DE04-98102BF630BD}"/>
          </ac:spMkLst>
        </pc:spChg>
        <pc:spChg chg="mod">
          <ac:chgData name="Alfred Asterjadhi" userId="39de57b9-85c0-4fd1-aaac-8ca2b6560ad0" providerId="ADAL" clId="{BFE2FB3A-0751-4420-AA69-2341C01F636E}" dt="2024-09-13T01:23:59.999" v="1854"/>
          <ac:spMkLst>
            <pc:docMk/>
            <pc:sldMk cId="4052053054" sldId="1078"/>
            <ac:spMk id="3" creationId="{980980E1-DDDE-51AD-6471-D55C09D4516C}"/>
          </ac:spMkLst>
        </pc:spChg>
      </pc:sldChg>
      <pc:sldChg chg="addSp modSp add mod">
        <pc:chgData name="Alfred Asterjadhi" userId="39de57b9-85c0-4fd1-aaac-8ca2b6560ad0" providerId="ADAL" clId="{BFE2FB3A-0751-4420-AA69-2341C01F636E}" dt="2024-10-18T18:12:41.480" v="2693" actId="207"/>
        <pc:sldMkLst>
          <pc:docMk/>
          <pc:sldMk cId="3966060767" sldId="1079"/>
        </pc:sldMkLst>
        <pc:spChg chg="mod">
          <ac:chgData name="Alfred Asterjadhi" userId="39de57b9-85c0-4fd1-aaac-8ca2b6560ad0" providerId="ADAL" clId="{BFE2FB3A-0751-4420-AA69-2341C01F636E}" dt="2024-09-12T19:36:18.882" v="174" actId="20577"/>
          <ac:spMkLst>
            <pc:docMk/>
            <pc:sldMk cId="3966060767" sldId="1079"/>
            <ac:spMk id="2" creationId="{8A6906DE-832D-9575-DE04-98102BF630BD}"/>
          </ac:spMkLst>
        </pc:spChg>
        <pc:spChg chg="mod">
          <ac:chgData name="Alfred Asterjadhi" userId="39de57b9-85c0-4fd1-aaac-8ca2b6560ad0" providerId="ADAL" clId="{BFE2FB3A-0751-4420-AA69-2341C01F636E}" dt="2024-10-18T18:12:41.480" v="2693" actId="207"/>
          <ac:spMkLst>
            <pc:docMk/>
            <pc:sldMk cId="3966060767" sldId="1079"/>
            <ac:spMk id="3" creationId="{980980E1-DDDE-51AD-6471-D55C09D4516C}"/>
          </ac:spMkLst>
        </pc:spChg>
        <pc:spChg chg="add mod">
          <ac:chgData name="Alfred Asterjadhi" userId="39de57b9-85c0-4fd1-aaac-8ca2b6560ad0" providerId="ADAL" clId="{BFE2FB3A-0751-4420-AA69-2341C01F636E}" dt="2024-09-12T19:36:46.040" v="182"/>
          <ac:spMkLst>
            <pc:docMk/>
            <pc:sldMk cId="3966060767" sldId="1079"/>
            <ac:spMk id="8" creationId="{1B7946C7-B9D0-3A75-1D21-F757707A050C}"/>
          </ac:spMkLst>
        </pc:spChg>
        <pc:graphicFrameChg chg="add mod">
          <ac:chgData name="Alfred Asterjadhi" userId="39de57b9-85c0-4fd1-aaac-8ca2b6560ad0" providerId="ADAL" clId="{BFE2FB3A-0751-4420-AA69-2341C01F636E}" dt="2024-09-12T19:36:45.312" v="181"/>
          <ac:graphicFrameMkLst>
            <pc:docMk/>
            <pc:sldMk cId="3966060767" sldId="1079"/>
            <ac:graphicFrameMk id="7" creationId="{74C2BCDA-9416-3DE4-80BD-FF0AC044A3CD}"/>
          </ac:graphicFrameMkLst>
        </pc:graphicFrameChg>
      </pc:sldChg>
      <pc:sldChg chg="modSp add mod">
        <pc:chgData name="Alfred Asterjadhi" userId="39de57b9-85c0-4fd1-aaac-8ca2b6560ad0" providerId="ADAL" clId="{BFE2FB3A-0751-4420-AA69-2341C01F636E}" dt="2024-09-13T18:02:51.089" v="2020" actId="114"/>
        <pc:sldMkLst>
          <pc:docMk/>
          <pc:sldMk cId="1407824999" sldId="1080"/>
        </pc:sldMkLst>
        <pc:spChg chg="mod">
          <ac:chgData name="Alfred Asterjadhi" userId="39de57b9-85c0-4fd1-aaac-8ca2b6560ad0" providerId="ADAL" clId="{BFE2FB3A-0751-4420-AA69-2341C01F636E}" dt="2024-09-12T19:35:06.546" v="139" actId="20577"/>
          <ac:spMkLst>
            <pc:docMk/>
            <pc:sldMk cId="1407824999" sldId="1080"/>
            <ac:spMk id="2" creationId="{8A6906DE-832D-9575-DE04-98102BF630BD}"/>
          </ac:spMkLst>
        </pc:spChg>
        <pc:spChg chg="mod">
          <ac:chgData name="Alfred Asterjadhi" userId="39de57b9-85c0-4fd1-aaac-8ca2b6560ad0" providerId="ADAL" clId="{BFE2FB3A-0751-4420-AA69-2341C01F636E}" dt="2024-09-13T18:02:51.089" v="2020" actId="114"/>
          <ac:spMkLst>
            <pc:docMk/>
            <pc:sldMk cId="1407824999" sldId="1080"/>
            <ac:spMk id="3" creationId="{980980E1-DDDE-51AD-6471-D55C09D4516C}"/>
          </ac:spMkLst>
        </pc:spChg>
      </pc:sldChg>
      <pc:sldChg chg="modSp add mod">
        <pc:chgData name="Alfred Asterjadhi" userId="39de57b9-85c0-4fd1-aaac-8ca2b6560ad0" providerId="ADAL" clId="{BFE2FB3A-0751-4420-AA69-2341C01F636E}" dt="2024-09-13T00:45:18.514" v="1189"/>
        <pc:sldMkLst>
          <pc:docMk/>
          <pc:sldMk cId="4009406654" sldId="1081"/>
        </pc:sldMkLst>
        <pc:spChg chg="mod">
          <ac:chgData name="Alfred Asterjadhi" userId="39de57b9-85c0-4fd1-aaac-8ca2b6560ad0" providerId="ADAL" clId="{BFE2FB3A-0751-4420-AA69-2341C01F636E}" dt="2024-09-12T19:33:36.756" v="94" actId="20577"/>
          <ac:spMkLst>
            <pc:docMk/>
            <pc:sldMk cId="4009406654" sldId="1081"/>
            <ac:spMk id="2" creationId="{8A6906DE-832D-9575-DE04-98102BF630BD}"/>
          </ac:spMkLst>
        </pc:spChg>
        <pc:spChg chg="mod">
          <ac:chgData name="Alfred Asterjadhi" userId="39de57b9-85c0-4fd1-aaac-8ca2b6560ad0" providerId="ADAL" clId="{BFE2FB3A-0751-4420-AA69-2341C01F636E}" dt="2024-09-13T00:45:18.514" v="1189"/>
          <ac:spMkLst>
            <pc:docMk/>
            <pc:sldMk cId="4009406654" sldId="1081"/>
            <ac:spMk id="3" creationId="{980980E1-DDDE-51AD-6471-D55C09D4516C}"/>
          </ac:spMkLst>
        </pc:spChg>
      </pc:sldChg>
      <pc:sldChg chg="addSp delSp modSp add mod chgLayout">
        <pc:chgData name="Alfred Asterjadhi" userId="39de57b9-85c0-4fd1-aaac-8ca2b6560ad0" providerId="ADAL" clId="{BFE2FB3A-0751-4420-AA69-2341C01F636E}" dt="2024-09-13T01:17:21.367" v="1710"/>
        <pc:sldMkLst>
          <pc:docMk/>
          <pc:sldMk cId="1105160047" sldId="1082"/>
        </pc:sldMkLst>
        <pc:spChg chg="mod ord">
          <ac:chgData name="Alfred Asterjadhi" userId="39de57b9-85c0-4fd1-aaac-8ca2b6560ad0" providerId="ADAL" clId="{BFE2FB3A-0751-4420-AA69-2341C01F636E}" dt="2024-09-12T23:09:57.650" v="1125" actId="20577"/>
          <ac:spMkLst>
            <pc:docMk/>
            <pc:sldMk cId="1105160047" sldId="1082"/>
            <ac:spMk id="2" creationId="{8A6906DE-832D-9575-DE04-98102BF630BD}"/>
          </ac:spMkLst>
        </pc:spChg>
        <pc:spChg chg="mod ord">
          <ac:chgData name="Alfred Asterjadhi" userId="39de57b9-85c0-4fd1-aaac-8ca2b6560ad0" providerId="ADAL" clId="{BFE2FB3A-0751-4420-AA69-2341C01F636E}" dt="2024-09-13T01:17:21.367" v="1710"/>
          <ac:spMkLst>
            <pc:docMk/>
            <pc:sldMk cId="1105160047" sldId="1082"/>
            <ac:spMk id="3" creationId="{980980E1-DDDE-51AD-6471-D55C09D4516C}"/>
          </ac:spMkLst>
        </pc:spChg>
        <pc:spChg chg="mod ord">
          <ac:chgData name="Alfred Asterjadhi" userId="39de57b9-85c0-4fd1-aaac-8ca2b6560ad0" providerId="ADAL" clId="{BFE2FB3A-0751-4420-AA69-2341C01F636E}" dt="2024-09-12T19:44:23.214" v="313" actId="6264"/>
          <ac:spMkLst>
            <pc:docMk/>
            <pc:sldMk cId="1105160047" sldId="1082"/>
            <ac:spMk id="4" creationId="{16C63F69-F1B8-DC46-3ED7-5A6693A0AB95}"/>
          </ac:spMkLst>
        </pc:spChg>
        <pc:spChg chg="mod ord">
          <ac:chgData name="Alfred Asterjadhi" userId="39de57b9-85c0-4fd1-aaac-8ca2b6560ad0" providerId="ADAL" clId="{BFE2FB3A-0751-4420-AA69-2341C01F636E}" dt="2024-09-12T19:44:23.214" v="313" actId="6264"/>
          <ac:spMkLst>
            <pc:docMk/>
            <pc:sldMk cId="1105160047" sldId="1082"/>
            <ac:spMk id="5" creationId="{69244A7E-115A-37A2-C753-23A8CD780641}"/>
          </ac:spMkLst>
        </pc:spChg>
        <pc:spChg chg="mod ord">
          <ac:chgData name="Alfred Asterjadhi" userId="39de57b9-85c0-4fd1-aaac-8ca2b6560ad0" providerId="ADAL" clId="{BFE2FB3A-0751-4420-AA69-2341C01F636E}" dt="2024-09-12T19:44:23.214" v="313" actId="6264"/>
          <ac:spMkLst>
            <pc:docMk/>
            <pc:sldMk cId="1105160047" sldId="1082"/>
            <ac:spMk id="6" creationId="{24B37604-1E29-8923-2899-CAB30D2EEDA5}"/>
          </ac:spMkLst>
        </pc:spChg>
        <pc:spChg chg="add del mod">
          <ac:chgData name="Alfred Asterjadhi" userId="39de57b9-85c0-4fd1-aaac-8ca2b6560ad0" providerId="ADAL" clId="{BFE2FB3A-0751-4420-AA69-2341C01F636E}" dt="2024-09-12T19:44:23.214" v="313" actId="6264"/>
          <ac:spMkLst>
            <pc:docMk/>
            <pc:sldMk cId="1105160047" sldId="1082"/>
            <ac:spMk id="7" creationId="{DFA7B445-1F3A-9479-F6C5-BB09917FE762}"/>
          </ac:spMkLst>
        </pc:spChg>
        <pc:spChg chg="add del mod">
          <ac:chgData name="Alfred Asterjadhi" userId="39de57b9-85c0-4fd1-aaac-8ca2b6560ad0" providerId="ADAL" clId="{BFE2FB3A-0751-4420-AA69-2341C01F636E}" dt="2024-09-12T19:44:23.214" v="313" actId="6264"/>
          <ac:spMkLst>
            <pc:docMk/>
            <pc:sldMk cId="1105160047" sldId="1082"/>
            <ac:spMk id="8" creationId="{696BD9CC-6298-68BA-8A48-B8967482F574}"/>
          </ac:spMkLst>
        </pc:spChg>
        <pc:spChg chg="add del mod">
          <ac:chgData name="Alfred Asterjadhi" userId="39de57b9-85c0-4fd1-aaac-8ca2b6560ad0" providerId="ADAL" clId="{BFE2FB3A-0751-4420-AA69-2341C01F636E}" dt="2024-09-12T19:44:23.214" v="313" actId="6264"/>
          <ac:spMkLst>
            <pc:docMk/>
            <pc:sldMk cId="1105160047" sldId="1082"/>
            <ac:spMk id="9" creationId="{61F43EEB-477A-437A-287A-19E3418AACEB}"/>
          </ac:spMkLst>
        </pc:spChg>
        <pc:spChg chg="add del mod">
          <ac:chgData name="Alfred Asterjadhi" userId="39de57b9-85c0-4fd1-aaac-8ca2b6560ad0" providerId="ADAL" clId="{BFE2FB3A-0751-4420-AA69-2341C01F636E}" dt="2024-09-12T19:44:23.214" v="313" actId="6264"/>
          <ac:spMkLst>
            <pc:docMk/>
            <pc:sldMk cId="1105160047" sldId="1082"/>
            <ac:spMk id="10" creationId="{CACF5331-1D14-4C7D-10BC-12591CA863E4}"/>
          </ac:spMkLst>
        </pc:spChg>
        <pc:spChg chg="add del mod">
          <ac:chgData name="Alfred Asterjadhi" userId="39de57b9-85c0-4fd1-aaac-8ca2b6560ad0" providerId="ADAL" clId="{BFE2FB3A-0751-4420-AA69-2341C01F636E}" dt="2024-09-12T19:44:23.214" v="313" actId="6264"/>
          <ac:spMkLst>
            <pc:docMk/>
            <pc:sldMk cId="1105160047" sldId="1082"/>
            <ac:spMk id="11" creationId="{397C69D8-3269-5346-CC29-47192F0C7015}"/>
          </ac:spMkLst>
        </pc:spChg>
        <pc:spChg chg="add">
          <ac:chgData name="Alfred Asterjadhi" userId="39de57b9-85c0-4fd1-aaac-8ca2b6560ad0" providerId="ADAL" clId="{BFE2FB3A-0751-4420-AA69-2341C01F636E}" dt="2024-09-12T19:45:34.549" v="342"/>
          <ac:spMkLst>
            <pc:docMk/>
            <pc:sldMk cId="1105160047" sldId="1082"/>
            <ac:spMk id="12" creationId="{81625D0D-0340-A78D-22E4-CA1A27F344C7}"/>
          </ac:spMkLst>
        </pc:spChg>
      </pc:sldChg>
      <pc:sldChg chg="modSp add mod">
        <pc:chgData name="Alfred Asterjadhi" userId="39de57b9-85c0-4fd1-aaac-8ca2b6560ad0" providerId="ADAL" clId="{BFE2FB3A-0751-4420-AA69-2341C01F636E}" dt="2024-09-13T18:04:36.931" v="2052" actId="20577"/>
        <pc:sldMkLst>
          <pc:docMk/>
          <pc:sldMk cId="2310632987" sldId="1083"/>
        </pc:sldMkLst>
        <pc:spChg chg="mod">
          <ac:chgData name="Alfred Asterjadhi" userId="39de57b9-85c0-4fd1-aaac-8ca2b6560ad0" providerId="ADAL" clId="{BFE2FB3A-0751-4420-AA69-2341C01F636E}" dt="2024-09-13T03:13:07.460" v="2016" actId="207"/>
          <ac:spMkLst>
            <pc:docMk/>
            <pc:sldMk cId="2310632987" sldId="1083"/>
            <ac:spMk id="2" creationId="{8A6906DE-832D-9575-DE04-98102BF630BD}"/>
          </ac:spMkLst>
        </pc:spChg>
        <pc:spChg chg="mod">
          <ac:chgData name="Alfred Asterjadhi" userId="39de57b9-85c0-4fd1-aaac-8ca2b6560ad0" providerId="ADAL" clId="{BFE2FB3A-0751-4420-AA69-2341C01F636E}" dt="2024-09-13T18:04:36.931" v="2052" actId="20577"/>
          <ac:spMkLst>
            <pc:docMk/>
            <pc:sldMk cId="2310632987" sldId="1083"/>
            <ac:spMk id="3" creationId="{980980E1-DDDE-51AD-6471-D55C09D4516C}"/>
          </ac:spMkLst>
        </pc:spChg>
      </pc:sldChg>
      <pc:sldChg chg="modSp add del mod">
        <pc:chgData name="Alfred Asterjadhi" userId="39de57b9-85c0-4fd1-aaac-8ca2b6560ad0" providerId="ADAL" clId="{BFE2FB3A-0751-4420-AA69-2341C01F636E}" dt="2024-09-12T23:09:47.845" v="1123" actId="2696"/>
        <pc:sldMkLst>
          <pc:docMk/>
          <pc:sldMk cId="4166649621" sldId="1083"/>
        </pc:sldMkLst>
        <pc:spChg chg="mod">
          <ac:chgData name="Alfred Asterjadhi" userId="39de57b9-85c0-4fd1-aaac-8ca2b6560ad0" providerId="ADAL" clId="{BFE2FB3A-0751-4420-AA69-2341C01F636E}" dt="2024-09-12T20:00:46.713" v="465" actId="207"/>
          <ac:spMkLst>
            <pc:docMk/>
            <pc:sldMk cId="4166649621" sldId="1083"/>
            <ac:spMk id="2" creationId="{8A6906DE-832D-9575-DE04-98102BF630BD}"/>
          </ac:spMkLst>
        </pc:spChg>
      </pc:sldChg>
      <pc:sldChg chg="modSp add del mod">
        <pc:chgData name="Alfred Asterjadhi" userId="39de57b9-85c0-4fd1-aaac-8ca2b6560ad0" providerId="ADAL" clId="{BFE2FB3A-0751-4420-AA69-2341C01F636E}" dt="2024-09-12T23:09:47.845" v="1123" actId="2696"/>
        <pc:sldMkLst>
          <pc:docMk/>
          <pc:sldMk cId="3114458934" sldId="1084"/>
        </pc:sldMkLst>
        <pc:spChg chg="mod">
          <ac:chgData name="Alfred Asterjadhi" userId="39de57b9-85c0-4fd1-aaac-8ca2b6560ad0" providerId="ADAL" clId="{BFE2FB3A-0751-4420-AA69-2341C01F636E}" dt="2024-09-12T20:00:31.763" v="449" actId="20577"/>
          <ac:spMkLst>
            <pc:docMk/>
            <pc:sldMk cId="3114458934" sldId="1084"/>
            <ac:spMk id="2" creationId="{8A6906DE-832D-9575-DE04-98102BF630BD}"/>
          </ac:spMkLst>
        </pc:spChg>
        <pc:spChg chg="mod">
          <ac:chgData name="Alfred Asterjadhi" userId="39de57b9-85c0-4fd1-aaac-8ca2b6560ad0" providerId="ADAL" clId="{BFE2FB3A-0751-4420-AA69-2341C01F636E}" dt="2024-09-12T20:00:55.337" v="467" actId="114"/>
          <ac:spMkLst>
            <pc:docMk/>
            <pc:sldMk cId="3114458934" sldId="1084"/>
            <ac:spMk id="3" creationId="{980980E1-DDDE-51AD-6471-D55C09D4516C}"/>
          </ac:spMkLst>
        </pc:spChg>
      </pc:sldChg>
      <pc:sldChg chg="modSp add mod">
        <pc:chgData name="Alfred Asterjadhi" userId="39de57b9-85c0-4fd1-aaac-8ca2b6560ad0" providerId="ADAL" clId="{BFE2FB3A-0751-4420-AA69-2341C01F636E}" dt="2024-09-13T01:25:01.190" v="1873"/>
        <pc:sldMkLst>
          <pc:docMk/>
          <pc:sldMk cId="3922676377" sldId="1084"/>
        </pc:sldMkLst>
        <pc:spChg chg="mod">
          <ac:chgData name="Alfred Asterjadhi" userId="39de57b9-85c0-4fd1-aaac-8ca2b6560ad0" providerId="ADAL" clId="{BFE2FB3A-0751-4420-AA69-2341C01F636E}" dt="2024-09-12T23:10:18.694" v="1136" actId="20577"/>
          <ac:spMkLst>
            <pc:docMk/>
            <pc:sldMk cId="3922676377" sldId="1084"/>
            <ac:spMk id="2" creationId="{8A6906DE-832D-9575-DE04-98102BF630BD}"/>
          </ac:spMkLst>
        </pc:spChg>
        <pc:spChg chg="mod">
          <ac:chgData name="Alfred Asterjadhi" userId="39de57b9-85c0-4fd1-aaac-8ca2b6560ad0" providerId="ADAL" clId="{BFE2FB3A-0751-4420-AA69-2341C01F636E}" dt="2024-09-13T01:25:01.190" v="1873"/>
          <ac:spMkLst>
            <pc:docMk/>
            <pc:sldMk cId="3922676377" sldId="1084"/>
            <ac:spMk id="3" creationId="{980980E1-DDDE-51AD-6471-D55C09D4516C}"/>
          </ac:spMkLst>
        </pc:spChg>
      </pc:sldChg>
      <pc:sldChg chg="modSp add mod">
        <pc:chgData name="Alfred Asterjadhi" userId="39de57b9-85c0-4fd1-aaac-8ca2b6560ad0" providerId="ADAL" clId="{BFE2FB3A-0751-4420-AA69-2341C01F636E}" dt="2024-09-13T00:55:38.333" v="1374"/>
        <pc:sldMkLst>
          <pc:docMk/>
          <pc:sldMk cId="3091365197" sldId="1085"/>
        </pc:sldMkLst>
        <pc:spChg chg="mod">
          <ac:chgData name="Alfred Asterjadhi" userId="39de57b9-85c0-4fd1-aaac-8ca2b6560ad0" providerId="ADAL" clId="{BFE2FB3A-0751-4420-AA69-2341C01F636E}" dt="2024-09-13T00:55:38.333" v="1374"/>
          <ac:spMkLst>
            <pc:docMk/>
            <pc:sldMk cId="3091365197" sldId="1085"/>
            <ac:spMk id="3" creationId="{980980E1-DDDE-51AD-6471-D55C09D4516C}"/>
          </ac:spMkLst>
        </pc:spChg>
      </pc:sldChg>
      <pc:sldChg chg="add del">
        <pc:chgData name="Alfred Asterjadhi" userId="39de57b9-85c0-4fd1-aaac-8ca2b6560ad0" providerId="ADAL" clId="{BFE2FB3A-0751-4420-AA69-2341C01F636E}" dt="2024-09-12T19:56:13.330" v="422" actId="47"/>
        <pc:sldMkLst>
          <pc:docMk/>
          <pc:sldMk cId="2646749395" sldId="1086"/>
        </pc:sldMkLst>
      </pc:sldChg>
      <pc:sldChg chg="addSp modSp add mod">
        <pc:chgData name="Alfred Asterjadhi" userId="39de57b9-85c0-4fd1-aaac-8ca2b6560ad0" providerId="ADAL" clId="{BFE2FB3A-0751-4420-AA69-2341C01F636E}" dt="2024-09-13T00:56:34.375" v="1390"/>
        <pc:sldMkLst>
          <pc:docMk/>
          <pc:sldMk cId="3375194227" sldId="1087"/>
        </pc:sldMkLst>
        <pc:spChg chg="mod">
          <ac:chgData name="Alfred Asterjadhi" userId="39de57b9-85c0-4fd1-aaac-8ca2b6560ad0" providerId="ADAL" clId="{BFE2FB3A-0751-4420-AA69-2341C01F636E}" dt="2024-09-12T21:38:18.449" v="646" actId="207"/>
          <ac:spMkLst>
            <pc:docMk/>
            <pc:sldMk cId="3375194227" sldId="1087"/>
            <ac:spMk id="2" creationId="{8A6906DE-832D-9575-DE04-98102BF630BD}"/>
          </ac:spMkLst>
        </pc:spChg>
        <pc:spChg chg="mod">
          <ac:chgData name="Alfred Asterjadhi" userId="39de57b9-85c0-4fd1-aaac-8ca2b6560ad0" providerId="ADAL" clId="{BFE2FB3A-0751-4420-AA69-2341C01F636E}" dt="2024-09-13T00:56:34.375" v="1390"/>
          <ac:spMkLst>
            <pc:docMk/>
            <pc:sldMk cId="3375194227" sldId="1087"/>
            <ac:spMk id="3" creationId="{980980E1-DDDE-51AD-6471-D55C09D4516C}"/>
          </ac:spMkLst>
        </pc:spChg>
        <pc:spChg chg="add mod">
          <ac:chgData name="Alfred Asterjadhi" userId="39de57b9-85c0-4fd1-aaac-8ca2b6560ad0" providerId="ADAL" clId="{BFE2FB3A-0751-4420-AA69-2341C01F636E}" dt="2024-09-12T21:36:05.939" v="629"/>
          <ac:spMkLst>
            <pc:docMk/>
            <pc:sldMk cId="3375194227" sldId="1087"/>
            <ac:spMk id="8" creationId="{1B4A7DBD-56B9-44CA-E60D-633530C78AAE}"/>
          </ac:spMkLst>
        </pc:spChg>
        <pc:graphicFrameChg chg="add mod">
          <ac:chgData name="Alfred Asterjadhi" userId="39de57b9-85c0-4fd1-aaac-8ca2b6560ad0" providerId="ADAL" clId="{BFE2FB3A-0751-4420-AA69-2341C01F636E}" dt="2024-09-12T21:36:05.172" v="628"/>
          <ac:graphicFrameMkLst>
            <pc:docMk/>
            <pc:sldMk cId="3375194227" sldId="1087"/>
            <ac:graphicFrameMk id="7" creationId="{7E12AF90-E5ED-8792-A32E-F8F72817E3A9}"/>
          </ac:graphicFrameMkLst>
        </pc:graphicFrameChg>
      </pc:sldChg>
      <pc:sldChg chg="modSp add mod">
        <pc:chgData name="Alfred Asterjadhi" userId="39de57b9-85c0-4fd1-aaac-8ca2b6560ad0" providerId="ADAL" clId="{BFE2FB3A-0751-4420-AA69-2341C01F636E}" dt="2024-09-13T01:20:12.058" v="1771"/>
        <pc:sldMkLst>
          <pc:docMk/>
          <pc:sldMk cId="1351315829" sldId="1088"/>
        </pc:sldMkLst>
        <pc:spChg chg="mod">
          <ac:chgData name="Alfred Asterjadhi" userId="39de57b9-85c0-4fd1-aaac-8ca2b6560ad0" providerId="ADAL" clId="{BFE2FB3A-0751-4420-AA69-2341C01F636E}" dt="2024-09-12T23:10:04.151" v="1128" actId="20577"/>
          <ac:spMkLst>
            <pc:docMk/>
            <pc:sldMk cId="1351315829" sldId="1088"/>
            <ac:spMk id="2" creationId="{8A6906DE-832D-9575-DE04-98102BF630BD}"/>
          </ac:spMkLst>
        </pc:spChg>
        <pc:spChg chg="mod">
          <ac:chgData name="Alfred Asterjadhi" userId="39de57b9-85c0-4fd1-aaac-8ca2b6560ad0" providerId="ADAL" clId="{BFE2FB3A-0751-4420-AA69-2341C01F636E}" dt="2024-09-13T01:20:12.058" v="1771"/>
          <ac:spMkLst>
            <pc:docMk/>
            <pc:sldMk cId="1351315829" sldId="1088"/>
            <ac:spMk id="3" creationId="{980980E1-DDDE-51AD-6471-D55C09D4516C}"/>
          </ac:spMkLst>
        </pc:spChg>
      </pc:sldChg>
      <pc:sldChg chg="add del">
        <pc:chgData name="Alfred Asterjadhi" userId="39de57b9-85c0-4fd1-aaac-8ca2b6560ad0" providerId="ADAL" clId="{BFE2FB3A-0751-4420-AA69-2341C01F636E}" dt="2024-09-12T19:56:10.128" v="421" actId="47"/>
        <pc:sldMkLst>
          <pc:docMk/>
          <pc:sldMk cId="2799695334" sldId="1088"/>
        </pc:sldMkLst>
      </pc:sldChg>
      <pc:sldChg chg="modSp add mod">
        <pc:chgData name="Alfred Asterjadhi" userId="39de57b9-85c0-4fd1-aaac-8ca2b6560ad0" providerId="ADAL" clId="{BFE2FB3A-0751-4420-AA69-2341C01F636E}" dt="2024-10-18T18:12:58.400" v="2701" actId="207"/>
        <pc:sldMkLst>
          <pc:docMk/>
          <pc:sldMk cId="1039307654" sldId="1089"/>
        </pc:sldMkLst>
        <pc:spChg chg="mod">
          <ac:chgData name="Alfred Asterjadhi" userId="39de57b9-85c0-4fd1-aaac-8ca2b6560ad0" providerId="ADAL" clId="{BFE2FB3A-0751-4420-AA69-2341C01F636E}" dt="2024-09-12T23:08:29.347" v="1117" actId="207"/>
          <ac:spMkLst>
            <pc:docMk/>
            <pc:sldMk cId="1039307654" sldId="1089"/>
            <ac:spMk id="2" creationId="{8A6906DE-832D-9575-DE04-98102BF630BD}"/>
          </ac:spMkLst>
        </pc:spChg>
        <pc:spChg chg="mod">
          <ac:chgData name="Alfred Asterjadhi" userId="39de57b9-85c0-4fd1-aaac-8ca2b6560ad0" providerId="ADAL" clId="{BFE2FB3A-0751-4420-AA69-2341C01F636E}" dt="2024-10-18T18:12:58.400" v="2701" actId="207"/>
          <ac:spMkLst>
            <pc:docMk/>
            <pc:sldMk cId="1039307654" sldId="1089"/>
            <ac:spMk id="3" creationId="{980980E1-DDDE-51AD-6471-D55C09D4516C}"/>
          </ac:spMkLst>
        </pc:spChg>
      </pc:sldChg>
      <pc:sldChg chg="add del">
        <pc:chgData name="Alfred Asterjadhi" userId="39de57b9-85c0-4fd1-aaac-8ca2b6560ad0" providerId="ADAL" clId="{BFE2FB3A-0751-4420-AA69-2341C01F636E}" dt="2024-09-12T21:39:10.440" v="653" actId="47"/>
        <pc:sldMkLst>
          <pc:docMk/>
          <pc:sldMk cId="1250834862" sldId="1090"/>
        </pc:sldMkLst>
      </pc:sldChg>
      <pc:sldChg chg="modSp add mod">
        <pc:chgData name="Alfred Asterjadhi" userId="39de57b9-85c0-4fd1-aaac-8ca2b6560ad0" providerId="ADAL" clId="{BFE2FB3A-0751-4420-AA69-2341C01F636E}" dt="2024-09-13T00:57:31.544" v="1406"/>
        <pc:sldMkLst>
          <pc:docMk/>
          <pc:sldMk cId="264902199" sldId="1091"/>
        </pc:sldMkLst>
        <pc:spChg chg="mod">
          <ac:chgData name="Alfred Asterjadhi" userId="39de57b9-85c0-4fd1-aaac-8ca2b6560ad0" providerId="ADAL" clId="{BFE2FB3A-0751-4420-AA69-2341C01F636E}" dt="2024-09-12T21:38:44.866" v="649" actId="207"/>
          <ac:spMkLst>
            <pc:docMk/>
            <pc:sldMk cId="264902199" sldId="1091"/>
            <ac:spMk id="2" creationId="{8A6906DE-832D-9575-DE04-98102BF630BD}"/>
          </ac:spMkLst>
        </pc:spChg>
        <pc:spChg chg="mod">
          <ac:chgData name="Alfred Asterjadhi" userId="39de57b9-85c0-4fd1-aaac-8ca2b6560ad0" providerId="ADAL" clId="{BFE2FB3A-0751-4420-AA69-2341C01F636E}" dt="2024-09-13T00:57:31.544" v="1406"/>
          <ac:spMkLst>
            <pc:docMk/>
            <pc:sldMk cId="264902199" sldId="1091"/>
            <ac:spMk id="3" creationId="{980980E1-DDDE-51AD-6471-D55C09D4516C}"/>
          </ac:spMkLst>
        </pc:spChg>
      </pc:sldChg>
      <pc:sldChg chg="new del">
        <pc:chgData name="Alfred Asterjadhi" userId="39de57b9-85c0-4fd1-aaac-8ca2b6560ad0" providerId="ADAL" clId="{BFE2FB3A-0751-4420-AA69-2341C01F636E}" dt="2024-09-12T23:10:25.272" v="1137" actId="47"/>
        <pc:sldMkLst>
          <pc:docMk/>
          <pc:sldMk cId="2306221702" sldId="1092"/>
        </pc:sldMkLst>
      </pc:sldChg>
      <pc:sldChg chg="modSp add mod">
        <pc:chgData name="Alfred Asterjadhi" userId="39de57b9-85c0-4fd1-aaac-8ca2b6560ad0" providerId="ADAL" clId="{BFE2FB3A-0751-4420-AA69-2341C01F636E}" dt="2024-09-13T18:03:29.804" v="2028" actId="114"/>
        <pc:sldMkLst>
          <pc:docMk/>
          <pc:sldMk cId="2689673811" sldId="1093"/>
        </pc:sldMkLst>
        <pc:spChg chg="mod">
          <ac:chgData name="Alfred Asterjadhi" userId="39de57b9-85c0-4fd1-aaac-8ca2b6560ad0" providerId="ADAL" clId="{BFE2FB3A-0751-4420-AA69-2341C01F636E}" dt="2024-09-12T23:10:07.825" v="1130" actId="207"/>
          <ac:spMkLst>
            <pc:docMk/>
            <pc:sldMk cId="2689673811" sldId="1093"/>
            <ac:spMk id="2" creationId="{8A6906DE-832D-9575-DE04-98102BF630BD}"/>
          </ac:spMkLst>
        </pc:spChg>
        <pc:spChg chg="mod">
          <ac:chgData name="Alfred Asterjadhi" userId="39de57b9-85c0-4fd1-aaac-8ca2b6560ad0" providerId="ADAL" clId="{BFE2FB3A-0751-4420-AA69-2341C01F636E}" dt="2024-09-13T18:03:29.804" v="2028" actId="114"/>
          <ac:spMkLst>
            <pc:docMk/>
            <pc:sldMk cId="2689673811" sldId="1093"/>
            <ac:spMk id="3" creationId="{980980E1-DDDE-51AD-6471-D55C09D4516C}"/>
          </ac:spMkLst>
        </pc:spChg>
      </pc:sldChg>
      <pc:sldChg chg="modSp add mod">
        <pc:chgData name="Alfred Asterjadhi" userId="39de57b9-85c0-4fd1-aaac-8ca2b6560ad0" providerId="ADAL" clId="{BFE2FB3A-0751-4420-AA69-2341C01F636E}" dt="2024-10-10T00:32:08.371" v="2575" actId="20577"/>
        <pc:sldMkLst>
          <pc:docMk/>
          <pc:sldMk cId="1391412413" sldId="1094"/>
        </pc:sldMkLst>
        <pc:spChg chg="mod">
          <ac:chgData name="Alfred Asterjadhi" userId="39de57b9-85c0-4fd1-aaac-8ca2b6560ad0" providerId="ADAL" clId="{BFE2FB3A-0751-4420-AA69-2341C01F636E}" dt="2024-09-12T23:08:54.850" v="1119" actId="207"/>
          <ac:spMkLst>
            <pc:docMk/>
            <pc:sldMk cId="1391412413" sldId="1094"/>
            <ac:spMk id="2" creationId="{8A6906DE-832D-9575-DE04-98102BF630BD}"/>
          </ac:spMkLst>
        </pc:spChg>
        <pc:spChg chg="mod">
          <ac:chgData name="Alfred Asterjadhi" userId="39de57b9-85c0-4fd1-aaac-8ca2b6560ad0" providerId="ADAL" clId="{BFE2FB3A-0751-4420-AA69-2341C01F636E}" dt="2024-10-10T00:32:08.371" v="2575" actId="20577"/>
          <ac:spMkLst>
            <pc:docMk/>
            <pc:sldMk cId="1391412413" sldId="1094"/>
            <ac:spMk id="3" creationId="{980980E1-DDDE-51AD-6471-D55C09D4516C}"/>
          </ac:spMkLst>
        </pc:spChg>
      </pc:sldChg>
      <pc:sldChg chg="modSp add mod">
        <pc:chgData name="Alfred Asterjadhi" userId="39de57b9-85c0-4fd1-aaac-8ca2b6560ad0" providerId="ADAL" clId="{BFE2FB3A-0751-4420-AA69-2341C01F636E}" dt="2024-10-10T00:31:49.395" v="2574" actId="20577"/>
        <pc:sldMkLst>
          <pc:docMk/>
          <pc:sldMk cId="290028793" sldId="1095"/>
        </pc:sldMkLst>
        <pc:spChg chg="mod">
          <ac:chgData name="Alfred Asterjadhi" userId="39de57b9-85c0-4fd1-aaac-8ca2b6560ad0" providerId="ADAL" clId="{BFE2FB3A-0751-4420-AA69-2341C01F636E}" dt="2024-09-12T23:08:49.598" v="1118" actId="207"/>
          <ac:spMkLst>
            <pc:docMk/>
            <pc:sldMk cId="290028793" sldId="1095"/>
            <ac:spMk id="2" creationId="{8A6906DE-832D-9575-DE04-98102BF630BD}"/>
          </ac:spMkLst>
        </pc:spChg>
        <pc:spChg chg="mod">
          <ac:chgData name="Alfred Asterjadhi" userId="39de57b9-85c0-4fd1-aaac-8ca2b6560ad0" providerId="ADAL" clId="{BFE2FB3A-0751-4420-AA69-2341C01F636E}" dt="2024-10-10T00:31:49.395" v="2574" actId="20577"/>
          <ac:spMkLst>
            <pc:docMk/>
            <pc:sldMk cId="290028793" sldId="1095"/>
            <ac:spMk id="3" creationId="{980980E1-DDDE-51AD-6471-D55C09D4516C}"/>
          </ac:spMkLst>
        </pc:spChg>
      </pc:sldChg>
      <pc:sldChg chg="modSp add mod">
        <pc:chgData name="Alfred Asterjadhi" userId="39de57b9-85c0-4fd1-aaac-8ca2b6560ad0" providerId="ADAL" clId="{BFE2FB3A-0751-4420-AA69-2341C01F636E}" dt="2024-09-13T18:03:14.393" v="2025" actId="114"/>
        <pc:sldMkLst>
          <pc:docMk/>
          <pc:sldMk cId="1186467334" sldId="1096"/>
        </pc:sldMkLst>
        <pc:spChg chg="mod">
          <ac:chgData name="Alfred Asterjadhi" userId="39de57b9-85c0-4fd1-aaac-8ca2b6560ad0" providerId="ADAL" clId="{BFE2FB3A-0751-4420-AA69-2341C01F636E}" dt="2024-09-12T23:08:58.566" v="1120" actId="207"/>
          <ac:spMkLst>
            <pc:docMk/>
            <pc:sldMk cId="1186467334" sldId="1096"/>
            <ac:spMk id="2" creationId="{8A6906DE-832D-9575-DE04-98102BF630BD}"/>
          </ac:spMkLst>
        </pc:spChg>
        <pc:spChg chg="mod">
          <ac:chgData name="Alfred Asterjadhi" userId="39de57b9-85c0-4fd1-aaac-8ca2b6560ad0" providerId="ADAL" clId="{BFE2FB3A-0751-4420-AA69-2341C01F636E}" dt="2024-09-13T18:03:14.393" v="2025" actId="114"/>
          <ac:spMkLst>
            <pc:docMk/>
            <pc:sldMk cId="1186467334" sldId="1096"/>
            <ac:spMk id="3" creationId="{980980E1-DDDE-51AD-6471-D55C09D4516C}"/>
          </ac:spMkLst>
        </pc:spChg>
      </pc:sldChg>
      <pc:sldChg chg="modSp add mod">
        <pc:chgData name="Alfred Asterjadhi" userId="39de57b9-85c0-4fd1-aaac-8ca2b6560ad0" providerId="ADAL" clId="{BFE2FB3A-0751-4420-AA69-2341C01F636E}" dt="2024-09-13T18:03:32.390" v="2029" actId="114"/>
        <pc:sldMkLst>
          <pc:docMk/>
          <pc:sldMk cId="3325681574" sldId="1097"/>
        </pc:sldMkLst>
        <pc:spChg chg="mod">
          <ac:chgData name="Alfred Asterjadhi" userId="39de57b9-85c0-4fd1-aaac-8ca2b6560ad0" providerId="ADAL" clId="{BFE2FB3A-0751-4420-AA69-2341C01F636E}" dt="2024-09-12T23:10:13.016" v="1133" actId="207"/>
          <ac:spMkLst>
            <pc:docMk/>
            <pc:sldMk cId="3325681574" sldId="1097"/>
            <ac:spMk id="2" creationId="{8A6906DE-832D-9575-DE04-98102BF630BD}"/>
          </ac:spMkLst>
        </pc:spChg>
        <pc:spChg chg="mod">
          <ac:chgData name="Alfred Asterjadhi" userId="39de57b9-85c0-4fd1-aaac-8ca2b6560ad0" providerId="ADAL" clId="{BFE2FB3A-0751-4420-AA69-2341C01F636E}" dt="2024-09-13T18:03:32.390" v="2029" actId="114"/>
          <ac:spMkLst>
            <pc:docMk/>
            <pc:sldMk cId="3325681574" sldId="1097"/>
            <ac:spMk id="3" creationId="{980980E1-DDDE-51AD-6471-D55C09D4516C}"/>
          </ac:spMkLst>
        </pc:spChg>
      </pc:sldChg>
      <pc:sldChg chg="modSp add mod">
        <pc:chgData name="Alfred Asterjadhi" userId="39de57b9-85c0-4fd1-aaac-8ca2b6560ad0" providerId="ADAL" clId="{BFE2FB3A-0751-4420-AA69-2341C01F636E}" dt="2024-09-13T18:03:19.500" v="2027" actId="20577"/>
        <pc:sldMkLst>
          <pc:docMk/>
          <pc:sldMk cId="1069242441" sldId="1098"/>
        </pc:sldMkLst>
        <pc:spChg chg="mod">
          <ac:chgData name="Alfred Asterjadhi" userId="39de57b9-85c0-4fd1-aaac-8ca2b6560ad0" providerId="ADAL" clId="{BFE2FB3A-0751-4420-AA69-2341C01F636E}" dt="2024-09-12T23:09:20.990" v="1122" actId="207"/>
          <ac:spMkLst>
            <pc:docMk/>
            <pc:sldMk cId="1069242441" sldId="1098"/>
            <ac:spMk id="2" creationId="{8A6906DE-832D-9575-DE04-98102BF630BD}"/>
          </ac:spMkLst>
        </pc:spChg>
        <pc:spChg chg="mod">
          <ac:chgData name="Alfred Asterjadhi" userId="39de57b9-85c0-4fd1-aaac-8ca2b6560ad0" providerId="ADAL" clId="{BFE2FB3A-0751-4420-AA69-2341C01F636E}" dt="2024-09-13T18:03:19.500" v="2027" actId="20577"/>
          <ac:spMkLst>
            <pc:docMk/>
            <pc:sldMk cId="1069242441" sldId="1098"/>
            <ac:spMk id="3" creationId="{980980E1-DDDE-51AD-6471-D55C09D4516C}"/>
          </ac:spMkLst>
        </pc:spChg>
      </pc:sldChg>
      <pc:sldChg chg="modSp add mod ord">
        <pc:chgData name="Alfred Asterjadhi" userId="39de57b9-85c0-4fd1-aaac-8ca2b6560ad0" providerId="ADAL" clId="{BFE2FB3A-0751-4420-AA69-2341C01F636E}" dt="2024-09-13T18:04:58.388" v="2066" actId="20577"/>
        <pc:sldMkLst>
          <pc:docMk/>
          <pc:sldMk cId="380343872" sldId="1099"/>
        </pc:sldMkLst>
        <pc:spChg chg="mod">
          <ac:chgData name="Alfred Asterjadhi" userId="39de57b9-85c0-4fd1-aaac-8ca2b6560ad0" providerId="ADAL" clId="{BFE2FB3A-0751-4420-AA69-2341C01F636E}" dt="2024-09-13T03:13:11.315" v="2017" actId="207"/>
          <ac:spMkLst>
            <pc:docMk/>
            <pc:sldMk cId="380343872" sldId="1099"/>
            <ac:spMk id="2" creationId="{8A6906DE-832D-9575-DE04-98102BF630BD}"/>
          </ac:spMkLst>
        </pc:spChg>
        <pc:spChg chg="mod">
          <ac:chgData name="Alfred Asterjadhi" userId="39de57b9-85c0-4fd1-aaac-8ca2b6560ad0" providerId="ADAL" clId="{BFE2FB3A-0751-4420-AA69-2341C01F636E}" dt="2024-09-13T18:04:58.388" v="2066" actId="20577"/>
          <ac:spMkLst>
            <pc:docMk/>
            <pc:sldMk cId="380343872" sldId="1099"/>
            <ac:spMk id="3" creationId="{980980E1-DDDE-51AD-6471-D55C09D4516C}"/>
          </ac:spMkLst>
        </pc:spChg>
      </pc:sldChg>
      <pc:sldChg chg="modSp add mod">
        <pc:chgData name="Alfred Asterjadhi" userId="39de57b9-85c0-4fd1-aaac-8ca2b6560ad0" providerId="ADAL" clId="{BFE2FB3A-0751-4420-AA69-2341C01F636E}" dt="2024-11-13T05:12:15.514" v="2828" actId="20577"/>
        <pc:sldMkLst>
          <pc:docMk/>
          <pc:sldMk cId="1748819542" sldId="1100"/>
        </pc:sldMkLst>
        <pc:spChg chg="mod">
          <ac:chgData name="Alfred Asterjadhi" userId="39de57b9-85c0-4fd1-aaac-8ca2b6560ad0" providerId="ADAL" clId="{BFE2FB3A-0751-4420-AA69-2341C01F636E}" dt="2024-11-13T05:12:15.514" v="2828" actId="20577"/>
          <ac:spMkLst>
            <pc:docMk/>
            <pc:sldMk cId="1748819542" sldId="1100"/>
            <ac:spMk id="6" creationId="{7488035E-BDAD-477C-AA55-E8989C4B7B8C}"/>
          </ac:spMkLst>
        </pc:spChg>
        <pc:spChg chg="mod">
          <ac:chgData name="Alfred Asterjadhi" userId="39de57b9-85c0-4fd1-aaac-8ca2b6560ad0" providerId="ADAL" clId="{BFE2FB3A-0751-4420-AA69-2341C01F636E}" dt="2024-11-13T05:04:22.785" v="2710" actId="313"/>
          <ac:spMkLst>
            <pc:docMk/>
            <pc:sldMk cId="1748819542" sldId="1100"/>
            <ac:spMk id="7" creationId="{3126AA10-DC1C-4E34-80DA-B427588F2BD9}"/>
          </ac:spMkLst>
        </pc:spChg>
      </pc:sldChg>
      <pc:sldChg chg="modSp add mod">
        <pc:chgData name="Alfred Asterjadhi" userId="39de57b9-85c0-4fd1-aaac-8ca2b6560ad0" providerId="ADAL" clId="{BFE2FB3A-0751-4420-AA69-2341C01F636E}" dt="2024-11-14T21:41:38.284" v="8248"/>
        <pc:sldMkLst>
          <pc:docMk/>
          <pc:sldMk cId="3683223634" sldId="1101"/>
        </pc:sldMkLst>
        <pc:spChg chg="mod">
          <ac:chgData name="Alfred Asterjadhi" userId="39de57b9-85c0-4fd1-aaac-8ca2b6560ad0" providerId="ADAL" clId="{BFE2FB3A-0751-4420-AA69-2341C01F636E}" dt="2024-11-13T05:04:35.975" v="2712" actId="20577"/>
          <ac:spMkLst>
            <pc:docMk/>
            <pc:sldMk cId="3683223634" sldId="1101"/>
            <ac:spMk id="2" creationId="{8A6906DE-832D-9575-DE04-98102BF630BD}"/>
          </ac:spMkLst>
        </pc:spChg>
        <pc:spChg chg="mod">
          <ac:chgData name="Alfred Asterjadhi" userId="39de57b9-85c0-4fd1-aaac-8ca2b6560ad0" providerId="ADAL" clId="{BFE2FB3A-0751-4420-AA69-2341C01F636E}" dt="2024-11-14T21:41:38.284" v="8248"/>
          <ac:spMkLst>
            <pc:docMk/>
            <pc:sldMk cId="3683223634" sldId="1101"/>
            <ac:spMk id="3" creationId="{980980E1-DDDE-51AD-6471-D55C09D4516C}"/>
          </ac:spMkLst>
        </pc:spChg>
        <pc:spChg chg="mod">
          <ac:chgData name="Alfred Asterjadhi" userId="39de57b9-85c0-4fd1-aaac-8ca2b6560ad0" providerId="ADAL" clId="{BFE2FB3A-0751-4420-AA69-2341C01F636E}" dt="2024-11-13T05:12:20.576" v="2829"/>
          <ac:spMkLst>
            <pc:docMk/>
            <pc:sldMk cId="3683223634" sldId="1101"/>
            <ac:spMk id="6" creationId="{24B37604-1E29-8923-2899-CAB30D2EEDA5}"/>
          </ac:spMkLst>
        </pc:spChg>
      </pc:sldChg>
      <pc:sldChg chg="modSp add mod">
        <pc:chgData name="Alfred Asterjadhi" userId="39de57b9-85c0-4fd1-aaac-8ca2b6560ad0" providerId="ADAL" clId="{BFE2FB3A-0751-4420-AA69-2341C01F636E}" dt="2024-11-14T22:54:33.310" v="9910"/>
        <pc:sldMkLst>
          <pc:docMk/>
          <pc:sldMk cId="3816058988" sldId="1102"/>
        </pc:sldMkLst>
        <pc:spChg chg="mod">
          <ac:chgData name="Alfred Asterjadhi" userId="39de57b9-85c0-4fd1-aaac-8ca2b6560ad0" providerId="ADAL" clId="{BFE2FB3A-0751-4420-AA69-2341C01F636E}" dt="2024-11-14T02:01:25.452" v="5166" actId="20577"/>
          <ac:spMkLst>
            <pc:docMk/>
            <pc:sldMk cId="3816058988" sldId="1102"/>
            <ac:spMk id="2" creationId="{8A6906DE-832D-9575-DE04-98102BF630BD}"/>
          </ac:spMkLst>
        </pc:spChg>
        <pc:spChg chg="mod">
          <ac:chgData name="Alfred Asterjadhi" userId="39de57b9-85c0-4fd1-aaac-8ca2b6560ad0" providerId="ADAL" clId="{BFE2FB3A-0751-4420-AA69-2341C01F636E}" dt="2024-11-14T22:54:33.310" v="9910"/>
          <ac:spMkLst>
            <pc:docMk/>
            <pc:sldMk cId="3816058988" sldId="1102"/>
            <ac:spMk id="3" creationId="{980980E1-DDDE-51AD-6471-D55C09D4516C}"/>
          </ac:spMkLst>
        </pc:spChg>
        <pc:spChg chg="mod">
          <ac:chgData name="Alfred Asterjadhi" userId="39de57b9-85c0-4fd1-aaac-8ca2b6560ad0" providerId="ADAL" clId="{BFE2FB3A-0751-4420-AA69-2341C01F636E}" dt="2024-11-13T05:13:10.806" v="2855" actId="6549"/>
          <ac:spMkLst>
            <pc:docMk/>
            <pc:sldMk cId="3816058988" sldId="1102"/>
            <ac:spMk id="6" creationId="{24B37604-1E29-8923-2899-CAB30D2EEDA5}"/>
          </ac:spMkLst>
        </pc:spChg>
      </pc:sldChg>
      <pc:sldChg chg="modSp add del mod">
        <pc:chgData name="Alfred Asterjadhi" userId="39de57b9-85c0-4fd1-aaac-8ca2b6560ad0" providerId="ADAL" clId="{BFE2FB3A-0751-4420-AA69-2341C01F636E}" dt="2024-11-13T05:12:05.539" v="2820" actId="47"/>
        <pc:sldMkLst>
          <pc:docMk/>
          <pc:sldMk cId="2492517829" sldId="1103"/>
        </pc:sldMkLst>
        <pc:spChg chg="mod">
          <ac:chgData name="Alfred Asterjadhi" userId="39de57b9-85c0-4fd1-aaac-8ca2b6560ad0" providerId="ADAL" clId="{BFE2FB3A-0751-4420-AA69-2341C01F636E}" dt="2024-11-13T05:07:13.781" v="2750" actId="13926"/>
          <ac:spMkLst>
            <pc:docMk/>
            <pc:sldMk cId="2492517829" sldId="1103"/>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479236549" sldId="1104"/>
        </pc:sldMkLst>
      </pc:sldChg>
      <pc:sldChg chg="add del">
        <pc:chgData name="Alfred Asterjadhi" userId="39de57b9-85c0-4fd1-aaac-8ca2b6560ad0" providerId="ADAL" clId="{BFE2FB3A-0751-4420-AA69-2341C01F636E}" dt="2024-11-13T05:12:02.454" v="2819" actId="47"/>
        <pc:sldMkLst>
          <pc:docMk/>
          <pc:sldMk cId="4272742352" sldId="1105"/>
        </pc:sldMkLst>
      </pc:sldChg>
      <pc:sldChg chg="add del">
        <pc:chgData name="Alfred Asterjadhi" userId="39de57b9-85c0-4fd1-aaac-8ca2b6560ad0" providerId="ADAL" clId="{BFE2FB3A-0751-4420-AA69-2341C01F636E}" dt="2024-11-13T05:12:02.454" v="2819" actId="47"/>
        <pc:sldMkLst>
          <pc:docMk/>
          <pc:sldMk cId="4176454484" sldId="1106"/>
        </pc:sldMkLst>
      </pc:sldChg>
      <pc:sldChg chg="add del">
        <pc:chgData name="Alfred Asterjadhi" userId="39de57b9-85c0-4fd1-aaac-8ca2b6560ad0" providerId="ADAL" clId="{BFE2FB3A-0751-4420-AA69-2341C01F636E}" dt="2024-11-13T05:12:02.454" v="2819" actId="47"/>
        <pc:sldMkLst>
          <pc:docMk/>
          <pc:sldMk cId="399465562" sldId="1107"/>
        </pc:sldMkLst>
      </pc:sldChg>
      <pc:sldChg chg="add del">
        <pc:chgData name="Alfred Asterjadhi" userId="39de57b9-85c0-4fd1-aaac-8ca2b6560ad0" providerId="ADAL" clId="{BFE2FB3A-0751-4420-AA69-2341C01F636E}" dt="2024-11-13T05:12:02.454" v="2819" actId="47"/>
        <pc:sldMkLst>
          <pc:docMk/>
          <pc:sldMk cId="1229513933" sldId="1108"/>
        </pc:sldMkLst>
      </pc:sldChg>
      <pc:sldChg chg="add del">
        <pc:chgData name="Alfred Asterjadhi" userId="39de57b9-85c0-4fd1-aaac-8ca2b6560ad0" providerId="ADAL" clId="{BFE2FB3A-0751-4420-AA69-2341C01F636E}" dt="2024-11-13T05:12:02.454" v="2819" actId="47"/>
        <pc:sldMkLst>
          <pc:docMk/>
          <pc:sldMk cId="3411256162" sldId="1109"/>
        </pc:sldMkLst>
      </pc:sldChg>
      <pc:sldChg chg="add del">
        <pc:chgData name="Alfred Asterjadhi" userId="39de57b9-85c0-4fd1-aaac-8ca2b6560ad0" providerId="ADAL" clId="{BFE2FB3A-0751-4420-AA69-2341C01F636E}" dt="2024-11-13T05:12:02.454" v="2819" actId="47"/>
        <pc:sldMkLst>
          <pc:docMk/>
          <pc:sldMk cId="1959086019" sldId="1110"/>
        </pc:sldMkLst>
      </pc:sldChg>
      <pc:sldChg chg="add del">
        <pc:chgData name="Alfred Asterjadhi" userId="39de57b9-85c0-4fd1-aaac-8ca2b6560ad0" providerId="ADAL" clId="{BFE2FB3A-0751-4420-AA69-2341C01F636E}" dt="2024-11-13T05:12:02.454" v="2819" actId="47"/>
        <pc:sldMkLst>
          <pc:docMk/>
          <pc:sldMk cId="2605314111" sldId="1111"/>
        </pc:sldMkLst>
      </pc:sldChg>
      <pc:sldChg chg="modSp add mod">
        <pc:chgData name="Alfred Asterjadhi" userId="39de57b9-85c0-4fd1-aaac-8ca2b6560ad0" providerId="ADAL" clId="{BFE2FB3A-0751-4420-AA69-2341C01F636E}" dt="2024-11-14T22:55:32.647" v="9932"/>
        <pc:sldMkLst>
          <pc:docMk/>
          <pc:sldMk cId="2297108787" sldId="1112"/>
        </pc:sldMkLst>
        <pc:spChg chg="mod">
          <ac:chgData name="Alfred Asterjadhi" userId="39de57b9-85c0-4fd1-aaac-8ca2b6560ad0" providerId="ADAL" clId="{BFE2FB3A-0751-4420-AA69-2341C01F636E}" dt="2024-11-14T02:01:31.834" v="5168" actId="20577"/>
          <ac:spMkLst>
            <pc:docMk/>
            <pc:sldMk cId="2297108787" sldId="1112"/>
            <ac:spMk id="2" creationId="{8A6906DE-832D-9575-DE04-98102BF630BD}"/>
          </ac:spMkLst>
        </pc:spChg>
        <pc:spChg chg="mod">
          <ac:chgData name="Alfred Asterjadhi" userId="39de57b9-85c0-4fd1-aaac-8ca2b6560ad0" providerId="ADAL" clId="{BFE2FB3A-0751-4420-AA69-2341C01F636E}" dt="2024-11-14T22:55:32.647" v="9932"/>
          <ac:spMkLst>
            <pc:docMk/>
            <pc:sldMk cId="2297108787" sldId="1112"/>
            <ac:spMk id="3" creationId="{980980E1-DDDE-51AD-6471-D55C09D4516C}"/>
          </ac:spMkLst>
        </pc:spChg>
        <pc:spChg chg="mod">
          <ac:chgData name="Alfred Asterjadhi" userId="39de57b9-85c0-4fd1-aaac-8ca2b6560ad0" providerId="ADAL" clId="{BFE2FB3A-0751-4420-AA69-2341C01F636E}" dt="2024-11-13T05:13:22.826" v="2856"/>
          <ac:spMkLst>
            <pc:docMk/>
            <pc:sldMk cId="2297108787" sldId="1112"/>
            <ac:spMk id="6" creationId="{24B37604-1E29-8923-2899-CAB30D2EEDA5}"/>
          </ac:spMkLst>
        </pc:spChg>
      </pc:sldChg>
      <pc:sldChg chg="modSp add mod">
        <pc:chgData name="Alfred Asterjadhi" userId="39de57b9-85c0-4fd1-aaac-8ca2b6560ad0" providerId="ADAL" clId="{BFE2FB3A-0751-4420-AA69-2341C01F636E}" dt="2024-11-14T22:56:44.427" v="9954"/>
        <pc:sldMkLst>
          <pc:docMk/>
          <pc:sldMk cId="4206443155" sldId="1113"/>
        </pc:sldMkLst>
        <pc:spChg chg="mod">
          <ac:chgData name="Alfred Asterjadhi" userId="39de57b9-85c0-4fd1-aaac-8ca2b6560ad0" providerId="ADAL" clId="{BFE2FB3A-0751-4420-AA69-2341C01F636E}" dt="2024-11-14T02:01:35.591" v="5170" actId="20577"/>
          <ac:spMkLst>
            <pc:docMk/>
            <pc:sldMk cId="4206443155" sldId="1113"/>
            <ac:spMk id="2" creationId="{8A6906DE-832D-9575-DE04-98102BF630BD}"/>
          </ac:spMkLst>
        </pc:spChg>
        <pc:spChg chg="mod">
          <ac:chgData name="Alfred Asterjadhi" userId="39de57b9-85c0-4fd1-aaac-8ca2b6560ad0" providerId="ADAL" clId="{BFE2FB3A-0751-4420-AA69-2341C01F636E}" dt="2024-11-14T22:56:44.427" v="9954"/>
          <ac:spMkLst>
            <pc:docMk/>
            <pc:sldMk cId="4206443155" sldId="1113"/>
            <ac:spMk id="3" creationId="{980980E1-DDDE-51AD-6471-D55C09D4516C}"/>
          </ac:spMkLst>
        </pc:spChg>
        <pc:spChg chg="mod">
          <ac:chgData name="Alfred Asterjadhi" userId="39de57b9-85c0-4fd1-aaac-8ca2b6560ad0" providerId="ADAL" clId="{BFE2FB3A-0751-4420-AA69-2341C01F636E}" dt="2024-11-13T05:13:26.941" v="2857"/>
          <ac:spMkLst>
            <pc:docMk/>
            <pc:sldMk cId="4206443155" sldId="1113"/>
            <ac:spMk id="6" creationId="{24B37604-1E29-8923-2899-CAB30D2EEDA5}"/>
          </ac:spMkLst>
        </pc:spChg>
      </pc:sldChg>
      <pc:sldChg chg="modSp add mod">
        <pc:chgData name="Alfred Asterjadhi" userId="39de57b9-85c0-4fd1-aaac-8ca2b6560ad0" providerId="ADAL" clId="{BFE2FB3A-0751-4420-AA69-2341C01F636E}" dt="2024-11-14T22:58:37.236" v="9981"/>
        <pc:sldMkLst>
          <pc:docMk/>
          <pc:sldMk cId="62876533" sldId="1114"/>
        </pc:sldMkLst>
        <pc:spChg chg="mod">
          <ac:chgData name="Alfred Asterjadhi" userId="39de57b9-85c0-4fd1-aaac-8ca2b6560ad0" providerId="ADAL" clId="{BFE2FB3A-0751-4420-AA69-2341C01F636E}" dt="2024-11-14T02:01:42.019" v="5172" actId="20577"/>
          <ac:spMkLst>
            <pc:docMk/>
            <pc:sldMk cId="62876533" sldId="1114"/>
            <ac:spMk id="2" creationId="{8A6906DE-832D-9575-DE04-98102BF630BD}"/>
          </ac:spMkLst>
        </pc:spChg>
        <pc:spChg chg="mod">
          <ac:chgData name="Alfred Asterjadhi" userId="39de57b9-85c0-4fd1-aaac-8ca2b6560ad0" providerId="ADAL" clId="{BFE2FB3A-0751-4420-AA69-2341C01F636E}" dt="2024-11-14T22:58:37.236" v="9981"/>
          <ac:spMkLst>
            <pc:docMk/>
            <pc:sldMk cId="62876533" sldId="1114"/>
            <ac:spMk id="3" creationId="{980980E1-DDDE-51AD-6471-D55C09D4516C}"/>
          </ac:spMkLst>
        </pc:spChg>
        <pc:spChg chg="mod">
          <ac:chgData name="Alfred Asterjadhi" userId="39de57b9-85c0-4fd1-aaac-8ca2b6560ad0" providerId="ADAL" clId="{BFE2FB3A-0751-4420-AA69-2341C01F636E}" dt="2024-11-13T05:13:30.043" v="2858"/>
          <ac:spMkLst>
            <pc:docMk/>
            <pc:sldMk cId="62876533" sldId="1114"/>
            <ac:spMk id="6" creationId="{24B37604-1E29-8923-2899-CAB30D2EEDA5}"/>
          </ac:spMkLst>
        </pc:spChg>
      </pc:sldChg>
      <pc:sldChg chg="modSp add del mod">
        <pc:chgData name="Alfred Asterjadhi" userId="39de57b9-85c0-4fd1-aaac-8ca2b6560ad0" providerId="ADAL" clId="{BFE2FB3A-0751-4420-AA69-2341C01F636E}" dt="2024-11-13T05:13:42.896" v="2874" actId="47"/>
        <pc:sldMkLst>
          <pc:docMk/>
          <pc:sldMk cId="2398430007" sldId="1115"/>
        </pc:sldMkLst>
        <pc:spChg chg="mod">
          <ac:chgData name="Alfred Asterjadhi" userId="39de57b9-85c0-4fd1-aaac-8ca2b6560ad0" providerId="ADAL" clId="{BFE2FB3A-0751-4420-AA69-2341C01F636E}" dt="2024-11-13T05:08:58.990" v="2788" actId="20577"/>
          <ac:spMkLst>
            <pc:docMk/>
            <pc:sldMk cId="2398430007" sldId="1115"/>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2189951638" sldId="1116"/>
        </pc:sldMkLst>
        <pc:spChg chg="mod">
          <ac:chgData name="Alfred Asterjadhi" userId="39de57b9-85c0-4fd1-aaac-8ca2b6560ad0" providerId="ADAL" clId="{BFE2FB3A-0751-4420-AA69-2341C01F636E}" dt="2024-11-13T05:09:07.145" v="2792" actId="6549"/>
          <ac:spMkLst>
            <pc:docMk/>
            <pc:sldMk cId="2189951638" sldId="1116"/>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341851626" sldId="1117"/>
        </pc:sldMkLst>
        <pc:spChg chg="mod">
          <ac:chgData name="Alfred Asterjadhi" userId="39de57b9-85c0-4fd1-aaac-8ca2b6560ad0" providerId="ADAL" clId="{BFE2FB3A-0751-4420-AA69-2341C01F636E}" dt="2024-11-13T05:09:09.928" v="2793" actId="6549"/>
          <ac:spMkLst>
            <pc:docMk/>
            <pc:sldMk cId="341851626" sldId="1117"/>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225516848" sldId="1118"/>
        </pc:sldMkLst>
        <pc:spChg chg="mod">
          <ac:chgData name="Alfred Asterjadhi" userId="39de57b9-85c0-4fd1-aaac-8ca2b6560ad0" providerId="ADAL" clId="{BFE2FB3A-0751-4420-AA69-2341C01F636E}" dt="2024-11-13T05:09:11.994" v="2794" actId="6549"/>
          <ac:spMkLst>
            <pc:docMk/>
            <pc:sldMk cId="4225516848" sldId="1118"/>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913751574" sldId="1119"/>
        </pc:sldMkLst>
        <pc:spChg chg="mod">
          <ac:chgData name="Alfred Asterjadhi" userId="39de57b9-85c0-4fd1-aaac-8ca2b6560ad0" providerId="ADAL" clId="{BFE2FB3A-0751-4420-AA69-2341C01F636E}" dt="2024-11-13T05:09:14.651" v="2795" actId="6549"/>
          <ac:spMkLst>
            <pc:docMk/>
            <pc:sldMk cId="1913751574" sldId="1119"/>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4148679962" sldId="1120"/>
        </pc:sldMkLst>
        <pc:spChg chg="mod">
          <ac:chgData name="Alfred Asterjadhi" userId="39de57b9-85c0-4fd1-aaac-8ca2b6560ad0" providerId="ADAL" clId="{BFE2FB3A-0751-4420-AA69-2341C01F636E}" dt="2024-11-13T05:09:17.166" v="2796" actId="6549"/>
          <ac:spMkLst>
            <pc:docMk/>
            <pc:sldMk cId="4148679962" sldId="1120"/>
            <ac:spMk id="3" creationId="{980980E1-DDDE-51AD-6471-D55C09D4516C}"/>
          </ac:spMkLst>
        </pc:spChg>
      </pc:sldChg>
      <pc:sldChg chg="modSp add del mod">
        <pc:chgData name="Alfred Asterjadhi" userId="39de57b9-85c0-4fd1-aaac-8ca2b6560ad0" providerId="ADAL" clId="{BFE2FB3A-0751-4420-AA69-2341C01F636E}" dt="2024-11-13T05:13:42.896" v="2874" actId="47"/>
        <pc:sldMkLst>
          <pc:docMk/>
          <pc:sldMk cId="1478600039" sldId="1121"/>
        </pc:sldMkLst>
        <pc:spChg chg="mod">
          <ac:chgData name="Alfred Asterjadhi" userId="39de57b9-85c0-4fd1-aaac-8ca2b6560ad0" providerId="ADAL" clId="{BFE2FB3A-0751-4420-AA69-2341C01F636E}" dt="2024-11-13T05:09:19.104" v="2797" actId="6549"/>
          <ac:spMkLst>
            <pc:docMk/>
            <pc:sldMk cId="1478600039" sldId="1121"/>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104673816" sldId="1122"/>
        </pc:sldMkLst>
      </pc:sldChg>
      <pc:sldChg chg="addSp modSp add mod">
        <pc:chgData name="Alfred Asterjadhi" userId="39de57b9-85c0-4fd1-aaac-8ca2b6560ad0" providerId="ADAL" clId="{BFE2FB3A-0751-4420-AA69-2341C01F636E}" dt="2024-11-14T21:42:56.272" v="8265"/>
        <pc:sldMkLst>
          <pc:docMk/>
          <pc:sldMk cId="858652660" sldId="1122"/>
        </pc:sldMkLst>
        <pc:spChg chg="mod">
          <ac:chgData name="Alfred Asterjadhi" userId="39de57b9-85c0-4fd1-aaac-8ca2b6560ad0" providerId="ADAL" clId="{BFE2FB3A-0751-4420-AA69-2341C01F636E}" dt="2024-11-13T05:15:04.804" v="2909" actId="20577"/>
          <ac:spMkLst>
            <pc:docMk/>
            <pc:sldMk cId="858652660" sldId="1122"/>
            <ac:spMk id="2" creationId="{8A6906DE-832D-9575-DE04-98102BF630BD}"/>
          </ac:spMkLst>
        </pc:spChg>
        <pc:spChg chg="mod">
          <ac:chgData name="Alfred Asterjadhi" userId="39de57b9-85c0-4fd1-aaac-8ca2b6560ad0" providerId="ADAL" clId="{BFE2FB3A-0751-4420-AA69-2341C01F636E}" dt="2024-11-14T21:42:56.272" v="8265"/>
          <ac:spMkLst>
            <pc:docMk/>
            <pc:sldMk cId="858652660" sldId="1122"/>
            <ac:spMk id="3" creationId="{980980E1-DDDE-51AD-6471-D55C09D4516C}"/>
          </ac:spMkLst>
        </pc:spChg>
        <pc:spChg chg="add">
          <ac:chgData name="Alfred Asterjadhi" userId="39de57b9-85c0-4fd1-aaac-8ca2b6560ad0" providerId="ADAL" clId="{BFE2FB3A-0751-4420-AA69-2341C01F636E}" dt="2024-11-13T05:16:56.275" v="2940"/>
          <ac:spMkLst>
            <pc:docMk/>
            <pc:sldMk cId="858652660" sldId="1122"/>
            <ac:spMk id="7" creationId="{CA46702E-D2F8-D4CF-7B4B-6E83C359D549}"/>
          </ac:spMkLst>
        </pc:spChg>
        <pc:picChg chg="add mod">
          <ac:chgData name="Alfred Asterjadhi" userId="39de57b9-85c0-4fd1-aaac-8ca2b6560ad0" providerId="ADAL" clId="{BFE2FB3A-0751-4420-AA69-2341C01F636E}" dt="2024-11-13T05:20:09.945" v="2990" actId="1076"/>
          <ac:picMkLst>
            <pc:docMk/>
            <pc:sldMk cId="858652660" sldId="1122"/>
            <ac:picMk id="8" creationId="{F013EA09-28DF-0165-B8CB-B60EBCA60290}"/>
          </ac:picMkLst>
        </pc:picChg>
      </pc:sldChg>
      <pc:sldChg chg="add del">
        <pc:chgData name="Alfred Asterjadhi" userId="39de57b9-85c0-4fd1-aaac-8ca2b6560ad0" providerId="ADAL" clId="{BFE2FB3A-0751-4420-AA69-2341C01F636E}" dt="2024-11-13T05:12:02.454" v="2819" actId="47"/>
        <pc:sldMkLst>
          <pc:docMk/>
          <pc:sldMk cId="842397362" sldId="1123"/>
        </pc:sldMkLst>
      </pc:sldChg>
      <pc:sldChg chg="addSp modSp add mod">
        <pc:chgData name="Alfred Asterjadhi" userId="39de57b9-85c0-4fd1-aaac-8ca2b6560ad0" providerId="ADAL" clId="{BFE2FB3A-0751-4420-AA69-2341C01F636E}" dt="2024-11-14T21:44:04.421" v="8281"/>
        <pc:sldMkLst>
          <pc:docMk/>
          <pc:sldMk cId="2293726077" sldId="1123"/>
        </pc:sldMkLst>
        <pc:spChg chg="mod">
          <ac:chgData name="Alfred Asterjadhi" userId="39de57b9-85c0-4fd1-aaac-8ca2b6560ad0" providerId="ADAL" clId="{BFE2FB3A-0751-4420-AA69-2341C01F636E}" dt="2024-11-13T05:15:06.452" v="2910" actId="20577"/>
          <ac:spMkLst>
            <pc:docMk/>
            <pc:sldMk cId="2293726077" sldId="1123"/>
            <ac:spMk id="2" creationId="{8A6906DE-832D-9575-DE04-98102BF630BD}"/>
          </ac:spMkLst>
        </pc:spChg>
        <pc:spChg chg="mod">
          <ac:chgData name="Alfred Asterjadhi" userId="39de57b9-85c0-4fd1-aaac-8ca2b6560ad0" providerId="ADAL" clId="{BFE2FB3A-0751-4420-AA69-2341C01F636E}" dt="2024-11-14T21:44:04.421" v="8281"/>
          <ac:spMkLst>
            <pc:docMk/>
            <pc:sldMk cId="2293726077" sldId="1123"/>
            <ac:spMk id="3" creationId="{980980E1-DDDE-51AD-6471-D55C09D4516C}"/>
          </ac:spMkLst>
        </pc:spChg>
        <pc:spChg chg="add">
          <ac:chgData name="Alfred Asterjadhi" userId="39de57b9-85c0-4fd1-aaac-8ca2b6560ad0" providerId="ADAL" clId="{BFE2FB3A-0751-4420-AA69-2341C01F636E}" dt="2024-11-13T05:19:03.372" v="2972"/>
          <ac:spMkLst>
            <pc:docMk/>
            <pc:sldMk cId="2293726077" sldId="1123"/>
            <ac:spMk id="7" creationId="{26E2BA76-E1B7-DEF1-9709-59DF05098EEF}"/>
          </ac:spMkLst>
        </pc:spChg>
        <pc:picChg chg="add mod">
          <ac:chgData name="Alfred Asterjadhi" userId="39de57b9-85c0-4fd1-aaac-8ca2b6560ad0" providerId="ADAL" clId="{BFE2FB3A-0751-4420-AA69-2341C01F636E}" dt="2024-11-13T05:19:27.350" v="2980" actId="1076"/>
          <ac:picMkLst>
            <pc:docMk/>
            <pc:sldMk cId="2293726077" sldId="1123"/>
            <ac:picMk id="8" creationId="{C2B8AA49-0B80-DC04-AC90-6AF34DE184E5}"/>
          </ac:picMkLst>
        </pc:picChg>
      </pc:sldChg>
      <pc:sldChg chg="add del">
        <pc:chgData name="Alfred Asterjadhi" userId="39de57b9-85c0-4fd1-aaac-8ca2b6560ad0" providerId="ADAL" clId="{BFE2FB3A-0751-4420-AA69-2341C01F636E}" dt="2024-11-13T05:12:02.454" v="2819" actId="47"/>
        <pc:sldMkLst>
          <pc:docMk/>
          <pc:sldMk cId="1988787825" sldId="1124"/>
        </pc:sldMkLst>
      </pc:sldChg>
      <pc:sldChg chg="addSp modSp add mod">
        <pc:chgData name="Alfred Asterjadhi" userId="39de57b9-85c0-4fd1-aaac-8ca2b6560ad0" providerId="ADAL" clId="{BFE2FB3A-0751-4420-AA69-2341C01F636E}" dt="2024-11-14T21:45:04.893" v="8297"/>
        <pc:sldMkLst>
          <pc:docMk/>
          <pc:sldMk cId="3364972017" sldId="1124"/>
        </pc:sldMkLst>
        <pc:spChg chg="mod">
          <ac:chgData name="Alfred Asterjadhi" userId="39de57b9-85c0-4fd1-aaac-8ca2b6560ad0" providerId="ADAL" clId="{BFE2FB3A-0751-4420-AA69-2341C01F636E}" dt="2024-11-13T05:15:08.065" v="2911" actId="20577"/>
          <ac:spMkLst>
            <pc:docMk/>
            <pc:sldMk cId="3364972017" sldId="1124"/>
            <ac:spMk id="2" creationId="{8A6906DE-832D-9575-DE04-98102BF630BD}"/>
          </ac:spMkLst>
        </pc:spChg>
        <pc:spChg chg="mod">
          <ac:chgData name="Alfred Asterjadhi" userId="39de57b9-85c0-4fd1-aaac-8ca2b6560ad0" providerId="ADAL" clId="{BFE2FB3A-0751-4420-AA69-2341C01F636E}" dt="2024-11-14T21:45:04.893" v="8297"/>
          <ac:spMkLst>
            <pc:docMk/>
            <pc:sldMk cId="3364972017" sldId="1124"/>
            <ac:spMk id="3" creationId="{980980E1-DDDE-51AD-6471-D55C09D4516C}"/>
          </ac:spMkLst>
        </pc:spChg>
        <pc:spChg chg="add">
          <ac:chgData name="Alfred Asterjadhi" userId="39de57b9-85c0-4fd1-aaac-8ca2b6560ad0" providerId="ADAL" clId="{BFE2FB3A-0751-4420-AA69-2341C01F636E}" dt="2024-11-13T05:20:55.096" v="3010"/>
          <ac:spMkLst>
            <pc:docMk/>
            <pc:sldMk cId="3364972017" sldId="1124"/>
            <ac:spMk id="7" creationId="{2B80D4AC-CE7B-F19E-39B5-EEB6B79F581A}"/>
          </ac:spMkLst>
        </pc:spChg>
        <pc:picChg chg="add mod">
          <ac:chgData name="Alfred Asterjadhi" userId="39de57b9-85c0-4fd1-aaac-8ca2b6560ad0" providerId="ADAL" clId="{BFE2FB3A-0751-4420-AA69-2341C01F636E}" dt="2024-11-13T05:21:50.099" v="3024" actId="1076"/>
          <ac:picMkLst>
            <pc:docMk/>
            <pc:sldMk cId="3364972017" sldId="1124"/>
            <ac:picMk id="8" creationId="{171EB306-16FD-4949-9040-6A37BD1EDC07}"/>
          </ac:picMkLst>
        </pc:picChg>
      </pc:sldChg>
      <pc:sldChg chg="add del">
        <pc:chgData name="Alfred Asterjadhi" userId="39de57b9-85c0-4fd1-aaac-8ca2b6560ad0" providerId="ADAL" clId="{BFE2FB3A-0751-4420-AA69-2341C01F636E}" dt="2024-11-13T05:12:02.454" v="2819" actId="47"/>
        <pc:sldMkLst>
          <pc:docMk/>
          <pc:sldMk cId="788890887" sldId="1125"/>
        </pc:sldMkLst>
      </pc:sldChg>
      <pc:sldChg chg="addSp modSp add mod">
        <pc:chgData name="Alfred Asterjadhi" userId="39de57b9-85c0-4fd1-aaac-8ca2b6560ad0" providerId="ADAL" clId="{BFE2FB3A-0751-4420-AA69-2341C01F636E}" dt="2024-11-14T21:46:05.986" v="8313"/>
        <pc:sldMkLst>
          <pc:docMk/>
          <pc:sldMk cId="3616908579" sldId="1125"/>
        </pc:sldMkLst>
        <pc:spChg chg="mod">
          <ac:chgData name="Alfred Asterjadhi" userId="39de57b9-85c0-4fd1-aaac-8ca2b6560ad0" providerId="ADAL" clId="{BFE2FB3A-0751-4420-AA69-2341C01F636E}" dt="2024-11-13T05:15:09.717" v="2912" actId="20577"/>
          <ac:spMkLst>
            <pc:docMk/>
            <pc:sldMk cId="3616908579" sldId="1125"/>
            <ac:spMk id="2" creationId="{8A6906DE-832D-9575-DE04-98102BF630BD}"/>
          </ac:spMkLst>
        </pc:spChg>
        <pc:spChg chg="mod">
          <ac:chgData name="Alfred Asterjadhi" userId="39de57b9-85c0-4fd1-aaac-8ca2b6560ad0" providerId="ADAL" clId="{BFE2FB3A-0751-4420-AA69-2341C01F636E}" dt="2024-11-14T21:46:05.986" v="8313"/>
          <ac:spMkLst>
            <pc:docMk/>
            <pc:sldMk cId="3616908579" sldId="1125"/>
            <ac:spMk id="3" creationId="{980980E1-DDDE-51AD-6471-D55C09D4516C}"/>
          </ac:spMkLst>
        </pc:spChg>
        <pc:spChg chg="add">
          <ac:chgData name="Alfred Asterjadhi" userId="39de57b9-85c0-4fd1-aaac-8ca2b6560ad0" providerId="ADAL" clId="{BFE2FB3A-0751-4420-AA69-2341C01F636E}" dt="2024-11-13T05:22:31.802" v="3059"/>
          <ac:spMkLst>
            <pc:docMk/>
            <pc:sldMk cId="3616908579" sldId="1125"/>
            <ac:spMk id="7" creationId="{DE2B08E2-B409-F2DE-FE69-CA8CC37DE35E}"/>
          </ac:spMkLst>
        </pc:spChg>
        <pc:picChg chg="add mod">
          <ac:chgData name="Alfred Asterjadhi" userId="39de57b9-85c0-4fd1-aaac-8ca2b6560ad0" providerId="ADAL" clId="{BFE2FB3A-0751-4420-AA69-2341C01F636E}" dt="2024-11-14T01:23:47.236" v="4931" actId="1076"/>
          <ac:picMkLst>
            <pc:docMk/>
            <pc:sldMk cId="3616908579" sldId="1125"/>
            <ac:picMk id="8" creationId="{1AFA3615-C651-6BAC-CBFC-36CB6B35F74D}"/>
          </ac:picMkLst>
        </pc:picChg>
      </pc:sldChg>
      <pc:sldChg chg="addSp modSp add mod">
        <pc:chgData name="Alfred Asterjadhi" userId="39de57b9-85c0-4fd1-aaac-8ca2b6560ad0" providerId="ADAL" clId="{BFE2FB3A-0751-4420-AA69-2341C01F636E}" dt="2024-11-14T21:47:08.207" v="8330" actId="6549"/>
        <pc:sldMkLst>
          <pc:docMk/>
          <pc:sldMk cId="170855879" sldId="1126"/>
        </pc:sldMkLst>
        <pc:spChg chg="mod">
          <ac:chgData name="Alfred Asterjadhi" userId="39de57b9-85c0-4fd1-aaac-8ca2b6560ad0" providerId="ADAL" clId="{BFE2FB3A-0751-4420-AA69-2341C01F636E}" dt="2024-11-13T05:15:11.463" v="2913" actId="20577"/>
          <ac:spMkLst>
            <pc:docMk/>
            <pc:sldMk cId="170855879" sldId="1126"/>
            <ac:spMk id="2" creationId="{8A6906DE-832D-9575-DE04-98102BF630BD}"/>
          </ac:spMkLst>
        </pc:spChg>
        <pc:spChg chg="mod">
          <ac:chgData name="Alfred Asterjadhi" userId="39de57b9-85c0-4fd1-aaac-8ca2b6560ad0" providerId="ADAL" clId="{BFE2FB3A-0751-4420-AA69-2341C01F636E}" dt="2024-11-14T21:47:08.207" v="8330" actId="6549"/>
          <ac:spMkLst>
            <pc:docMk/>
            <pc:sldMk cId="170855879" sldId="1126"/>
            <ac:spMk id="3" creationId="{980980E1-DDDE-51AD-6471-D55C09D4516C}"/>
          </ac:spMkLst>
        </pc:spChg>
        <pc:picChg chg="add mod">
          <ac:chgData name="Alfred Asterjadhi" userId="39de57b9-85c0-4fd1-aaac-8ca2b6560ad0" providerId="ADAL" clId="{BFE2FB3A-0751-4420-AA69-2341C01F636E}" dt="2024-11-13T05:24:27.049" v="3115" actId="1076"/>
          <ac:picMkLst>
            <pc:docMk/>
            <pc:sldMk cId="170855879" sldId="1126"/>
            <ac:picMk id="7" creationId="{FC43EAE6-07FF-8D68-CE73-58E764C53F46}"/>
          </ac:picMkLst>
        </pc:picChg>
      </pc:sldChg>
      <pc:sldChg chg="add del">
        <pc:chgData name="Alfred Asterjadhi" userId="39de57b9-85c0-4fd1-aaac-8ca2b6560ad0" providerId="ADAL" clId="{BFE2FB3A-0751-4420-AA69-2341C01F636E}" dt="2024-11-13T05:12:02.454" v="2819" actId="47"/>
        <pc:sldMkLst>
          <pc:docMk/>
          <pc:sldMk cId="751649905" sldId="1126"/>
        </pc:sldMkLst>
      </pc:sldChg>
      <pc:sldChg chg="add del">
        <pc:chgData name="Alfred Asterjadhi" userId="39de57b9-85c0-4fd1-aaac-8ca2b6560ad0" providerId="ADAL" clId="{BFE2FB3A-0751-4420-AA69-2341C01F636E}" dt="2024-11-13T05:12:02.454" v="2819" actId="47"/>
        <pc:sldMkLst>
          <pc:docMk/>
          <pc:sldMk cId="2160132879" sldId="1127"/>
        </pc:sldMkLst>
      </pc:sldChg>
      <pc:sldChg chg="addSp modSp add mod">
        <pc:chgData name="Alfred Asterjadhi" userId="39de57b9-85c0-4fd1-aaac-8ca2b6560ad0" providerId="ADAL" clId="{BFE2FB3A-0751-4420-AA69-2341C01F636E}" dt="2024-11-14T21:48:02.931" v="8356"/>
        <pc:sldMkLst>
          <pc:docMk/>
          <pc:sldMk cId="4058107372" sldId="1127"/>
        </pc:sldMkLst>
        <pc:spChg chg="mod">
          <ac:chgData name="Alfred Asterjadhi" userId="39de57b9-85c0-4fd1-aaac-8ca2b6560ad0" providerId="ADAL" clId="{BFE2FB3A-0751-4420-AA69-2341C01F636E}" dt="2024-11-13T05:15:14.114" v="2915" actId="20577"/>
          <ac:spMkLst>
            <pc:docMk/>
            <pc:sldMk cId="4058107372" sldId="1127"/>
            <ac:spMk id="2" creationId="{8A6906DE-832D-9575-DE04-98102BF630BD}"/>
          </ac:spMkLst>
        </pc:spChg>
        <pc:spChg chg="mod">
          <ac:chgData name="Alfred Asterjadhi" userId="39de57b9-85c0-4fd1-aaac-8ca2b6560ad0" providerId="ADAL" clId="{BFE2FB3A-0751-4420-AA69-2341C01F636E}" dt="2024-11-14T21:48:02.931" v="8356"/>
          <ac:spMkLst>
            <pc:docMk/>
            <pc:sldMk cId="4058107372" sldId="1127"/>
            <ac:spMk id="3" creationId="{980980E1-DDDE-51AD-6471-D55C09D4516C}"/>
          </ac:spMkLst>
        </pc:spChg>
        <pc:spChg chg="add">
          <ac:chgData name="Alfred Asterjadhi" userId="39de57b9-85c0-4fd1-aaac-8ca2b6560ad0" providerId="ADAL" clId="{BFE2FB3A-0751-4420-AA69-2341C01F636E}" dt="2024-11-13T05:25:12.590" v="3142"/>
          <ac:spMkLst>
            <pc:docMk/>
            <pc:sldMk cId="4058107372" sldId="1127"/>
            <ac:spMk id="7" creationId="{49ACEFBB-77B3-2912-F056-D34303BB47EB}"/>
          </ac:spMkLst>
        </pc:spChg>
        <pc:picChg chg="add mod">
          <ac:chgData name="Alfred Asterjadhi" userId="39de57b9-85c0-4fd1-aaac-8ca2b6560ad0" providerId="ADAL" clId="{BFE2FB3A-0751-4420-AA69-2341C01F636E}" dt="2024-11-13T05:25:21.817" v="3146" actId="1076"/>
          <ac:picMkLst>
            <pc:docMk/>
            <pc:sldMk cId="4058107372" sldId="1127"/>
            <ac:picMk id="8" creationId="{F215F077-E8E9-9491-10AA-1E14EB8140A7}"/>
          </ac:picMkLst>
        </pc:picChg>
      </pc:sldChg>
      <pc:sldChg chg="add del">
        <pc:chgData name="Alfred Asterjadhi" userId="39de57b9-85c0-4fd1-aaac-8ca2b6560ad0" providerId="ADAL" clId="{BFE2FB3A-0751-4420-AA69-2341C01F636E}" dt="2024-11-13T05:12:02.454" v="2819" actId="47"/>
        <pc:sldMkLst>
          <pc:docMk/>
          <pc:sldMk cId="2601577007" sldId="1128"/>
        </pc:sldMkLst>
      </pc:sldChg>
      <pc:sldChg chg="modSp add mod">
        <pc:chgData name="Alfred Asterjadhi" userId="39de57b9-85c0-4fd1-aaac-8ca2b6560ad0" providerId="ADAL" clId="{BFE2FB3A-0751-4420-AA69-2341C01F636E}" dt="2024-11-14T21:49:01.032" v="8374"/>
        <pc:sldMkLst>
          <pc:docMk/>
          <pc:sldMk cId="3440676622" sldId="1128"/>
        </pc:sldMkLst>
        <pc:spChg chg="mod">
          <ac:chgData name="Alfred Asterjadhi" userId="39de57b9-85c0-4fd1-aaac-8ca2b6560ad0" providerId="ADAL" clId="{BFE2FB3A-0751-4420-AA69-2341C01F636E}" dt="2024-11-13T05:15:18.063" v="2917" actId="20577"/>
          <ac:spMkLst>
            <pc:docMk/>
            <pc:sldMk cId="3440676622" sldId="1128"/>
            <ac:spMk id="2" creationId="{8A6906DE-832D-9575-DE04-98102BF630BD}"/>
          </ac:spMkLst>
        </pc:spChg>
        <pc:spChg chg="mod">
          <ac:chgData name="Alfred Asterjadhi" userId="39de57b9-85c0-4fd1-aaac-8ca2b6560ad0" providerId="ADAL" clId="{BFE2FB3A-0751-4420-AA69-2341C01F636E}" dt="2024-11-14T21:49:01.032" v="8374"/>
          <ac:spMkLst>
            <pc:docMk/>
            <pc:sldMk cId="3440676622" sldId="1128"/>
            <ac:spMk id="3" creationId="{980980E1-DDDE-51AD-6471-D55C09D4516C}"/>
          </ac:spMkLst>
        </pc:spChg>
      </pc:sldChg>
      <pc:sldChg chg="modSp add mod">
        <pc:chgData name="Alfred Asterjadhi" userId="39de57b9-85c0-4fd1-aaac-8ca2b6560ad0" providerId="ADAL" clId="{BFE2FB3A-0751-4420-AA69-2341C01F636E}" dt="2024-11-14T21:49:49.034" v="8394" actId="6549"/>
        <pc:sldMkLst>
          <pc:docMk/>
          <pc:sldMk cId="2487151887" sldId="1129"/>
        </pc:sldMkLst>
        <pc:spChg chg="mod">
          <ac:chgData name="Alfred Asterjadhi" userId="39de57b9-85c0-4fd1-aaac-8ca2b6560ad0" providerId="ADAL" clId="{BFE2FB3A-0751-4420-AA69-2341C01F636E}" dt="2024-11-13T05:15:21.306" v="2919" actId="20577"/>
          <ac:spMkLst>
            <pc:docMk/>
            <pc:sldMk cId="2487151887" sldId="1129"/>
            <ac:spMk id="2" creationId="{8A6906DE-832D-9575-DE04-98102BF630BD}"/>
          </ac:spMkLst>
        </pc:spChg>
        <pc:spChg chg="mod">
          <ac:chgData name="Alfred Asterjadhi" userId="39de57b9-85c0-4fd1-aaac-8ca2b6560ad0" providerId="ADAL" clId="{BFE2FB3A-0751-4420-AA69-2341C01F636E}" dt="2024-11-14T21:49:49.034" v="8394" actId="6549"/>
          <ac:spMkLst>
            <pc:docMk/>
            <pc:sldMk cId="2487151887" sldId="1129"/>
            <ac:spMk id="3" creationId="{980980E1-DDDE-51AD-6471-D55C09D4516C}"/>
          </ac:spMkLst>
        </pc:spChg>
      </pc:sldChg>
      <pc:sldChg chg="add del">
        <pc:chgData name="Alfred Asterjadhi" userId="39de57b9-85c0-4fd1-aaac-8ca2b6560ad0" providerId="ADAL" clId="{BFE2FB3A-0751-4420-AA69-2341C01F636E}" dt="2024-11-13T05:12:02.454" v="2819" actId="47"/>
        <pc:sldMkLst>
          <pc:docMk/>
          <pc:sldMk cId="3061053879" sldId="1129"/>
        </pc:sldMkLst>
      </pc:sldChg>
      <pc:sldChg chg="modSp add mod">
        <pc:chgData name="Alfred Asterjadhi" userId="39de57b9-85c0-4fd1-aaac-8ca2b6560ad0" providerId="ADAL" clId="{BFE2FB3A-0751-4420-AA69-2341C01F636E}" dt="2024-11-14T21:50:35.208" v="8410"/>
        <pc:sldMkLst>
          <pc:docMk/>
          <pc:sldMk cId="4168287898" sldId="1130"/>
        </pc:sldMkLst>
        <pc:spChg chg="mod">
          <ac:chgData name="Alfred Asterjadhi" userId="39de57b9-85c0-4fd1-aaac-8ca2b6560ad0" providerId="ADAL" clId="{BFE2FB3A-0751-4420-AA69-2341C01F636E}" dt="2024-11-13T05:15:23.902" v="2921" actId="20577"/>
          <ac:spMkLst>
            <pc:docMk/>
            <pc:sldMk cId="4168287898" sldId="1130"/>
            <ac:spMk id="2" creationId="{8A6906DE-832D-9575-DE04-98102BF630BD}"/>
          </ac:spMkLst>
        </pc:spChg>
        <pc:spChg chg="mod">
          <ac:chgData name="Alfred Asterjadhi" userId="39de57b9-85c0-4fd1-aaac-8ca2b6560ad0" providerId="ADAL" clId="{BFE2FB3A-0751-4420-AA69-2341C01F636E}" dt="2024-11-14T21:50:35.208" v="8410"/>
          <ac:spMkLst>
            <pc:docMk/>
            <pc:sldMk cId="4168287898" sldId="1130"/>
            <ac:spMk id="3" creationId="{980980E1-DDDE-51AD-6471-D55C09D4516C}"/>
          </ac:spMkLst>
        </pc:spChg>
      </pc:sldChg>
      <pc:sldChg chg="modSp add mod">
        <pc:chgData name="Alfred Asterjadhi" userId="39de57b9-85c0-4fd1-aaac-8ca2b6560ad0" providerId="ADAL" clId="{BFE2FB3A-0751-4420-AA69-2341C01F636E}" dt="2024-11-14T21:51:31.006" v="8428"/>
        <pc:sldMkLst>
          <pc:docMk/>
          <pc:sldMk cId="1971099903" sldId="1131"/>
        </pc:sldMkLst>
        <pc:spChg chg="mod">
          <ac:chgData name="Alfred Asterjadhi" userId="39de57b9-85c0-4fd1-aaac-8ca2b6560ad0" providerId="ADAL" clId="{BFE2FB3A-0751-4420-AA69-2341C01F636E}" dt="2024-11-13T05:15:26.105" v="2923" actId="20577"/>
          <ac:spMkLst>
            <pc:docMk/>
            <pc:sldMk cId="1971099903" sldId="1131"/>
            <ac:spMk id="2" creationId="{8A6906DE-832D-9575-DE04-98102BF630BD}"/>
          </ac:spMkLst>
        </pc:spChg>
        <pc:spChg chg="mod">
          <ac:chgData name="Alfred Asterjadhi" userId="39de57b9-85c0-4fd1-aaac-8ca2b6560ad0" providerId="ADAL" clId="{BFE2FB3A-0751-4420-AA69-2341C01F636E}" dt="2024-11-14T21:51:31.006" v="8428"/>
          <ac:spMkLst>
            <pc:docMk/>
            <pc:sldMk cId="1971099903" sldId="1131"/>
            <ac:spMk id="3" creationId="{980980E1-DDDE-51AD-6471-D55C09D4516C}"/>
          </ac:spMkLst>
        </pc:spChg>
      </pc:sldChg>
      <pc:sldChg chg="modSp add mod">
        <pc:chgData name="Alfred Asterjadhi" userId="39de57b9-85c0-4fd1-aaac-8ca2b6560ad0" providerId="ADAL" clId="{BFE2FB3A-0751-4420-AA69-2341C01F636E}" dt="2024-11-14T21:52:58.208" v="8448"/>
        <pc:sldMkLst>
          <pc:docMk/>
          <pc:sldMk cId="3819773024" sldId="1132"/>
        </pc:sldMkLst>
        <pc:spChg chg="mod">
          <ac:chgData name="Alfred Asterjadhi" userId="39de57b9-85c0-4fd1-aaac-8ca2b6560ad0" providerId="ADAL" clId="{BFE2FB3A-0751-4420-AA69-2341C01F636E}" dt="2024-11-13T05:15:28.451" v="2925" actId="20577"/>
          <ac:spMkLst>
            <pc:docMk/>
            <pc:sldMk cId="3819773024" sldId="1132"/>
            <ac:spMk id="2" creationId="{8A6906DE-832D-9575-DE04-98102BF630BD}"/>
          </ac:spMkLst>
        </pc:spChg>
        <pc:spChg chg="mod">
          <ac:chgData name="Alfred Asterjadhi" userId="39de57b9-85c0-4fd1-aaac-8ca2b6560ad0" providerId="ADAL" clId="{BFE2FB3A-0751-4420-AA69-2341C01F636E}" dt="2024-11-14T21:52:58.208" v="8448"/>
          <ac:spMkLst>
            <pc:docMk/>
            <pc:sldMk cId="3819773024" sldId="1132"/>
            <ac:spMk id="3" creationId="{980980E1-DDDE-51AD-6471-D55C09D4516C}"/>
          </ac:spMkLst>
        </pc:spChg>
      </pc:sldChg>
      <pc:sldChg chg="modSp add mod">
        <pc:chgData name="Alfred Asterjadhi" userId="39de57b9-85c0-4fd1-aaac-8ca2b6560ad0" providerId="ADAL" clId="{BFE2FB3A-0751-4420-AA69-2341C01F636E}" dt="2024-11-14T21:53:43.886" v="8478"/>
        <pc:sldMkLst>
          <pc:docMk/>
          <pc:sldMk cId="1437523343" sldId="1133"/>
        </pc:sldMkLst>
        <pc:spChg chg="mod">
          <ac:chgData name="Alfred Asterjadhi" userId="39de57b9-85c0-4fd1-aaac-8ca2b6560ad0" providerId="ADAL" clId="{BFE2FB3A-0751-4420-AA69-2341C01F636E}" dt="2024-11-13T05:15:30.065" v="2927" actId="20577"/>
          <ac:spMkLst>
            <pc:docMk/>
            <pc:sldMk cId="1437523343" sldId="1133"/>
            <ac:spMk id="2" creationId="{8A6906DE-832D-9575-DE04-98102BF630BD}"/>
          </ac:spMkLst>
        </pc:spChg>
        <pc:spChg chg="mod">
          <ac:chgData name="Alfred Asterjadhi" userId="39de57b9-85c0-4fd1-aaac-8ca2b6560ad0" providerId="ADAL" clId="{BFE2FB3A-0751-4420-AA69-2341C01F636E}" dt="2024-11-14T21:53:43.886" v="8478"/>
          <ac:spMkLst>
            <pc:docMk/>
            <pc:sldMk cId="1437523343" sldId="1133"/>
            <ac:spMk id="3" creationId="{980980E1-DDDE-51AD-6471-D55C09D4516C}"/>
          </ac:spMkLst>
        </pc:spChg>
      </pc:sldChg>
      <pc:sldChg chg="modSp add mod">
        <pc:chgData name="Alfred Asterjadhi" userId="39de57b9-85c0-4fd1-aaac-8ca2b6560ad0" providerId="ADAL" clId="{BFE2FB3A-0751-4420-AA69-2341C01F636E}" dt="2024-11-14T21:54:41.215" v="8501"/>
        <pc:sldMkLst>
          <pc:docMk/>
          <pc:sldMk cId="2834628410" sldId="1134"/>
        </pc:sldMkLst>
        <pc:spChg chg="mod">
          <ac:chgData name="Alfred Asterjadhi" userId="39de57b9-85c0-4fd1-aaac-8ca2b6560ad0" providerId="ADAL" clId="{BFE2FB3A-0751-4420-AA69-2341C01F636E}" dt="2024-11-13T05:15:32.151" v="2929" actId="20577"/>
          <ac:spMkLst>
            <pc:docMk/>
            <pc:sldMk cId="2834628410" sldId="1134"/>
            <ac:spMk id="2" creationId="{8A6906DE-832D-9575-DE04-98102BF630BD}"/>
          </ac:spMkLst>
        </pc:spChg>
        <pc:spChg chg="mod">
          <ac:chgData name="Alfred Asterjadhi" userId="39de57b9-85c0-4fd1-aaac-8ca2b6560ad0" providerId="ADAL" clId="{BFE2FB3A-0751-4420-AA69-2341C01F636E}" dt="2024-11-14T21:54:41.215" v="8501"/>
          <ac:spMkLst>
            <pc:docMk/>
            <pc:sldMk cId="2834628410" sldId="1134"/>
            <ac:spMk id="3" creationId="{980980E1-DDDE-51AD-6471-D55C09D4516C}"/>
          </ac:spMkLst>
        </pc:spChg>
      </pc:sldChg>
      <pc:sldChg chg="modSp add mod">
        <pc:chgData name="Alfred Asterjadhi" userId="39de57b9-85c0-4fd1-aaac-8ca2b6560ad0" providerId="ADAL" clId="{BFE2FB3A-0751-4420-AA69-2341C01F636E}" dt="2024-11-14T21:55:19.393" v="8519"/>
        <pc:sldMkLst>
          <pc:docMk/>
          <pc:sldMk cId="2537333530" sldId="1135"/>
        </pc:sldMkLst>
        <pc:spChg chg="mod">
          <ac:chgData name="Alfred Asterjadhi" userId="39de57b9-85c0-4fd1-aaac-8ca2b6560ad0" providerId="ADAL" clId="{BFE2FB3A-0751-4420-AA69-2341C01F636E}" dt="2024-11-13T05:15:34.493" v="2931" actId="20577"/>
          <ac:spMkLst>
            <pc:docMk/>
            <pc:sldMk cId="2537333530" sldId="1135"/>
            <ac:spMk id="2" creationId="{8A6906DE-832D-9575-DE04-98102BF630BD}"/>
          </ac:spMkLst>
        </pc:spChg>
        <pc:spChg chg="mod">
          <ac:chgData name="Alfred Asterjadhi" userId="39de57b9-85c0-4fd1-aaac-8ca2b6560ad0" providerId="ADAL" clId="{BFE2FB3A-0751-4420-AA69-2341C01F636E}" dt="2024-11-14T21:55:19.393" v="8519"/>
          <ac:spMkLst>
            <pc:docMk/>
            <pc:sldMk cId="2537333530" sldId="1135"/>
            <ac:spMk id="3" creationId="{980980E1-DDDE-51AD-6471-D55C09D4516C}"/>
          </ac:spMkLst>
        </pc:spChg>
      </pc:sldChg>
      <pc:sldChg chg="modSp add mod">
        <pc:chgData name="Alfred Asterjadhi" userId="39de57b9-85c0-4fd1-aaac-8ca2b6560ad0" providerId="ADAL" clId="{BFE2FB3A-0751-4420-AA69-2341C01F636E}" dt="2024-11-14T21:55:58.907" v="8535"/>
        <pc:sldMkLst>
          <pc:docMk/>
          <pc:sldMk cId="2592515062" sldId="1136"/>
        </pc:sldMkLst>
        <pc:spChg chg="mod">
          <ac:chgData name="Alfred Asterjadhi" userId="39de57b9-85c0-4fd1-aaac-8ca2b6560ad0" providerId="ADAL" clId="{BFE2FB3A-0751-4420-AA69-2341C01F636E}" dt="2024-11-13T05:15:38.569" v="2933" actId="20577"/>
          <ac:spMkLst>
            <pc:docMk/>
            <pc:sldMk cId="2592515062" sldId="1136"/>
            <ac:spMk id="2" creationId="{8A6906DE-832D-9575-DE04-98102BF630BD}"/>
          </ac:spMkLst>
        </pc:spChg>
        <pc:spChg chg="mod">
          <ac:chgData name="Alfred Asterjadhi" userId="39de57b9-85c0-4fd1-aaac-8ca2b6560ad0" providerId="ADAL" clId="{BFE2FB3A-0751-4420-AA69-2341C01F636E}" dt="2024-11-14T21:55:58.907" v="8535"/>
          <ac:spMkLst>
            <pc:docMk/>
            <pc:sldMk cId="2592515062" sldId="1136"/>
            <ac:spMk id="3" creationId="{980980E1-DDDE-51AD-6471-D55C09D4516C}"/>
          </ac:spMkLst>
        </pc:spChg>
      </pc:sldChg>
      <pc:sldChg chg="modSp add mod">
        <pc:chgData name="Alfred Asterjadhi" userId="39de57b9-85c0-4fd1-aaac-8ca2b6560ad0" providerId="ADAL" clId="{BFE2FB3A-0751-4420-AA69-2341C01F636E}" dt="2024-11-14T22:59:40.494" v="10004"/>
        <pc:sldMkLst>
          <pc:docMk/>
          <pc:sldMk cId="1984392991" sldId="1137"/>
        </pc:sldMkLst>
        <pc:spChg chg="mod">
          <ac:chgData name="Alfred Asterjadhi" userId="39de57b9-85c0-4fd1-aaac-8ca2b6560ad0" providerId="ADAL" clId="{BFE2FB3A-0751-4420-AA69-2341C01F636E}" dt="2024-11-14T02:01:45.871" v="5174" actId="20577"/>
          <ac:spMkLst>
            <pc:docMk/>
            <pc:sldMk cId="1984392991" sldId="1137"/>
            <ac:spMk id="2" creationId="{8A6906DE-832D-9575-DE04-98102BF630BD}"/>
          </ac:spMkLst>
        </pc:spChg>
        <pc:spChg chg="mod">
          <ac:chgData name="Alfred Asterjadhi" userId="39de57b9-85c0-4fd1-aaac-8ca2b6560ad0" providerId="ADAL" clId="{BFE2FB3A-0751-4420-AA69-2341C01F636E}" dt="2024-11-14T22:59:40.494" v="10004"/>
          <ac:spMkLst>
            <pc:docMk/>
            <pc:sldMk cId="1984392991" sldId="1137"/>
            <ac:spMk id="3" creationId="{980980E1-DDDE-51AD-6471-D55C09D4516C}"/>
          </ac:spMkLst>
        </pc:spChg>
      </pc:sldChg>
      <pc:sldChg chg="addSp modSp add mod">
        <pc:chgData name="Alfred Asterjadhi" userId="39de57b9-85c0-4fd1-aaac-8ca2b6560ad0" providerId="ADAL" clId="{BFE2FB3A-0751-4420-AA69-2341C01F636E}" dt="2024-11-14T23:00:40.819" v="10022"/>
        <pc:sldMkLst>
          <pc:docMk/>
          <pc:sldMk cId="577844956" sldId="1138"/>
        </pc:sldMkLst>
        <pc:spChg chg="mod">
          <ac:chgData name="Alfred Asterjadhi" userId="39de57b9-85c0-4fd1-aaac-8ca2b6560ad0" providerId="ADAL" clId="{BFE2FB3A-0751-4420-AA69-2341C01F636E}" dt="2024-11-14T02:01:50.653" v="5176" actId="20577"/>
          <ac:spMkLst>
            <pc:docMk/>
            <pc:sldMk cId="577844956" sldId="1138"/>
            <ac:spMk id="2" creationId="{8A6906DE-832D-9575-DE04-98102BF630BD}"/>
          </ac:spMkLst>
        </pc:spChg>
        <pc:spChg chg="mod">
          <ac:chgData name="Alfred Asterjadhi" userId="39de57b9-85c0-4fd1-aaac-8ca2b6560ad0" providerId="ADAL" clId="{BFE2FB3A-0751-4420-AA69-2341C01F636E}" dt="2024-11-14T23:00:40.819" v="10022"/>
          <ac:spMkLst>
            <pc:docMk/>
            <pc:sldMk cId="577844956" sldId="1138"/>
            <ac:spMk id="3" creationId="{980980E1-DDDE-51AD-6471-D55C09D4516C}"/>
          </ac:spMkLst>
        </pc:spChg>
        <pc:spChg chg="add mod">
          <ac:chgData name="Alfred Asterjadhi" userId="39de57b9-85c0-4fd1-aaac-8ca2b6560ad0" providerId="ADAL" clId="{BFE2FB3A-0751-4420-AA69-2341C01F636E}" dt="2024-11-13T17:13:03.177" v="3376"/>
          <ac:spMkLst>
            <pc:docMk/>
            <pc:sldMk cId="577844956" sldId="1138"/>
            <ac:spMk id="8" creationId="{C7AC6B96-601B-4F3A-58FE-85F90E20B140}"/>
          </ac:spMkLst>
        </pc:spChg>
        <pc:graphicFrameChg chg="add mod">
          <ac:chgData name="Alfred Asterjadhi" userId="39de57b9-85c0-4fd1-aaac-8ca2b6560ad0" providerId="ADAL" clId="{BFE2FB3A-0751-4420-AA69-2341C01F636E}" dt="2024-11-13T17:13:02.316" v="3375"/>
          <ac:graphicFrameMkLst>
            <pc:docMk/>
            <pc:sldMk cId="577844956" sldId="1138"/>
            <ac:graphicFrameMk id="7" creationId="{38D8E3C3-8A80-A212-FC18-39D831E4EE07}"/>
          </ac:graphicFrameMkLst>
        </pc:graphicFrameChg>
      </pc:sldChg>
      <pc:sldChg chg="modSp add mod">
        <pc:chgData name="Alfred Asterjadhi" userId="39de57b9-85c0-4fd1-aaac-8ca2b6560ad0" providerId="ADAL" clId="{BFE2FB3A-0751-4420-AA69-2341C01F636E}" dt="2024-11-14T23:03:25.045" v="10060" actId="6549"/>
        <pc:sldMkLst>
          <pc:docMk/>
          <pc:sldMk cId="3003676021" sldId="1139"/>
        </pc:sldMkLst>
        <pc:spChg chg="mod">
          <ac:chgData name="Alfred Asterjadhi" userId="39de57b9-85c0-4fd1-aaac-8ca2b6560ad0" providerId="ADAL" clId="{BFE2FB3A-0751-4420-AA69-2341C01F636E}" dt="2024-11-14T02:01:54.478" v="5178" actId="20577"/>
          <ac:spMkLst>
            <pc:docMk/>
            <pc:sldMk cId="3003676021" sldId="1139"/>
            <ac:spMk id="2" creationId="{8A6906DE-832D-9575-DE04-98102BF630BD}"/>
          </ac:spMkLst>
        </pc:spChg>
        <pc:spChg chg="mod">
          <ac:chgData name="Alfred Asterjadhi" userId="39de57b9-85c0-4fd1-aaac-8ca2b6560ad0" providerId="ADAL" clId="{BFE2FB3A-0751-4420-AA69-2341C01F636E}" dt="2024-11-14T23:03:25.045" v="10060" actId="6549"/>
          <ac:spMkLst>
            <pc:docMk/>
            <pc:sldMk cId="3003676021" sldId="1139"/>
            <ac:spMk id="3" creationId="{980980E1-DDDE-51AD-6471-D55C09D4516C}"/>
          </ac:spMkLst>
        </pc:spChg>
      </pc:sldChg>
      <pc:sldChg chg="modSp add mod">
        <pc:chgData name="Alfred Asterjadhi" userId="39de57b9-85c0-4fd1-aaac-8ca2b6560ad0" providerId="ADAL" clId="{BFE2FB3A-0751-4420-AA69-2341C01F636E}" dt="2024-11-14T23:04:46.152" v="10080"/>
        <pc:sldMkLst>
          <pc:docMk/>
          <pc:sldMk cId="1560366160" sldId="1140"/>
        </pc:sldMkLst>
        <pc:spChg chg="mod">
          <ac:chgData name="Alfred Asterjadhi" userId="39de57b9-85c0-4fd1-aaac-8ca2b6560ad0" providerId="ADAL" clId="{BFE2FB3A-0751-4420-AA69-2341C01F636E}" dt="2024-11-14T02:01:58.103" v="5180" actId="20577"/>
          <ac:spMkLst>
            <pc:docMk/>
            <pc:sldMk cId="1560366160" sldId="1140"/>
            <ac:spMk id="2" creationId="{8A6906DE-832D-9575-DE04-98102BF630BD}"/>
          </ac:spMkLst>
        </pc:spChg>
        <pc:spChg chg="mod">
          <ac:chgData name="Alfred Asterjadhi" userId="39de57b9-85c0-4fd1-aaac-8ca2b6560ad0" providerId="ADAL" clId="{BFE2FB3A-0751-4420-AA69-2341C01F636E}" dt="2024-11-14T23:04:46.152" v="10080"/>
          <ac:spMkLst>
            <pc:docMk/>
            <pc:sldMk cId="1560366160" sldId="1140"/>
            <ac:spMk id="3" creationId="{980980E1-DDDE-51AD-6471-D55C09D4516C}"/>
          </ac:spMkLst>
        </pc:spChg>
      </pc:sldChg>
      <pc:sldChg chg="modSp add mod">
        <pc:chgData name="Alfred Asterjadhi" userId="39de57b9-85c0-4fd1-aaac-8ca2b6560ad0" providerId="ADAL" clId="{BFE2FB3A-0751-4420-AA69-2341C01F636E}" dt="2024-11-14T23:05:40.027" v="10105"/>
        <pc:sldMkLst>
          <pc:docMk/>
          <pc:sldMk cId="4125331831" sldId="1141"/>
        </pc:sldMkLst>
        <pc:spChg chg="mod">
          <ac:chgData name="Alfred Asterjadhi" userId="39de57b9-85c0-4fd1-aaac-8ca2b6560ad0" providerId="ADAL" clId="{BFE2FB3A-0751-4420-AA69-2341C01F636E}" dt="2024-11-14T02:02:01.968" v="5182" actId="20577"/>
          <ac:spMkLst>
            <pc:docMk/>
            <pc:sldMk cId="4125331831" sldId="1141"/>
            <ac:spMk id="2" creationId="{8A6906DE-832D-9575-DE04-98102BF630BD}"/>
          </ac:spMkLst>
        </pc:spChg>
        <pc:spChg chg="mod">
          <ac:chgData name="Alfred Asterjadhi" userId="39de57b9-85c0-4fd1-aaac-8ca2b6560ad0" providerId="ADAL" clId="{BFE2FB3A-0751-4420-AA69-2341C01F636E}" dt="2024-11-14T23:05:40.027" v="10105"/>
          <ac:spMkLst>
            <pc:docMk/>
            <pc:sldMk cId="4125331831" sldId="1141"/>
            <ac:spMk id="3" creationId="{980980E1-DDDE-51AD-6471-D55C09D4516C}"/>
          </ac:spMkLst>
        </pc:spChg>
      </pc:sldChg>
      <pc:sldChg chg="modSp add mod">
        <pc:chgData name="Alfred Asterjadhi" userId="39de57b9-85c0-4fd1-aaac-8ca2b6560ad0" providerId="ADAL" clId="{BFE2FB3A-0751-4420-AA69-2341C01F636E}" dt="2024-11-14T23:07:07.039" v="10126"/>
        <pc:sldMkLst>
          <pc:docMk/>
          <pc:sldMk cId="220212323" sldId="1142"/>
        </pc:sldMkLst>
        <pc:spChg chg="mod">
          <ac:chgData name="Alfred Asterjadhi" userId="39de57b9-85c0-4fd1-aaac-8ca2b6560ad0" providerId="ADAL" clId="{BFE2FB3A-0751-4420-AA69-2341C01F636E}" dt="2024-11-14T02:02:05.858" v="5184" actId="20577"/>
          <ac:spMkLst>
            <pc:docMk/>
            <pc:sldMk cId="220212323" sldId="1142"/>
            <ac:spMk id="2" creationId="{8A6906DE-832D-9575-DE04-98102BF630BD}"/>
          </ac:spMkLst>
        </pc:spChg>
        <pc:spChg chg="mod">
          <ac:chgData name="Alfred Asterjadhi" userId="39de57b9-85c0-4fd1-aaac-8ca2b6560ad0" providerId="ADAL" clId="{BFE2FB3A-0751-4420-AA69-2341C01F636E}" dt="2024-11-14T23:07:07.039" v="10126"/>
          <ac:spMkLst>
            <pc:docMk/>
            <pc:sldMk cId="220212323" sldId="1142"/>
            <ac:spMk id="3" creationId="{980980E1-DDDE-51AD-6471-D55C09D4516C}"/>
          </ac:spMkLst>
        </pc:spChg>
      </pc:sldChg>
      <pc:sldChg chg="addSp modSp add mod">
        <pc:chgData name="Alfred Asterjadhi" userId="39de57b9-85c0-4fd1-aaac-8ca2b6560ad0" providerId="ADAL" clId="{BFE2FB3A-0751-4420-AA69-2341C01F636E}" dt="2024-11-14T23:08:08.530" v="10146"/>
        <pc:sldMkLst>
          <pc:docMk/>
          <pc:sldMk cId="291712038" sldId="1143"/>
        </pc:sldMkLst>
        <pc:spChg chg="mod">
          <ac:chgData name="Alfred Asterjadhi" userId="39de57b9-85c0-4fd1-aaac-8ca2b6560ad0" providerId="ADAL" clId="{BFE2FB3A-0751-4420-AA69-2341C01F636E}" dt="2024-11-14T02:02:10.277" v="5186" actId="20577"/>
          <ac:spMkLst>
            <pc:docMk/>
            <pc:sldMk cId="291712038" sldId="1143"/>
            <ac:spMk id="2" creationId="{8A6906DE-832D-9575-DE04-98102BF630BD}"/>
          </ac:spMkLst>
        </pc:spChg>
        <pc:spChg chg="mod">
          <ac:chgData name="Alfred Asterjadhi" userId="39de57b9-85c0-4fd1-aaac-8ca2b6560ad0" providerId="ADAL" clId="{BFE2FB3A-0751-4420-AA69-2341C01F636E}" dt="2024-11-14T23:08:08.530" v="10146"/>
          <ac:spMkLst>
            <pc:docMk/>
            <pc:sldMk cId="291712038" sldId="1143"/>
            <ac:spMk id="3" creationId="{980980E1-DDDE-51AD-6471-D55C09D4516C}"/>
          </ac:spMkLst>
        </pc:spChg>
        <pc:spChg chg="add mod">
          <ac:chgData name="Alfred Asterjadhi" userId="39de57b9-85c0-4fd1-aaac-8ca2b6560ad0" providerId="ADAL" clId="{BFE2FB3A-0751-4420-AA69-2341C01F636E}" dt="2024-11-13T18:07:05.268" v="3839"/>
          <ac:spMkLst>
            <pc:docMk/>
            <pc:sldMk cId="291712038" sldId="1143"/>
            <ac:spMk id="8" creationId="{89C83C7A-51D1-0A47-CCA4-37FC08D6A66E}"/>
          </ac:spMkLst>
        </pc:spChg>
        <pc:graphicFrameChg chg="add mod">
          <ac:chgData name="Alfred Asterjadhi" userId="39de57b9-85c0-4fd1-aaac-8ca2b6560ad0" providerId="ADAL" clId="{BFE2FB3A-0751-4420-AA69-2341C01F636E}" dt="2024-11-13T18:07:04.473" v="3838"/>
          <ac:graphicFrameMkLst>
            <pc:docMk/>
            <pc:sldMk cId="291712038" sldId="1143"/>
            <ac:graphicFrameMk id="7" creationId="{7E304933-95B7-B87C-69B1-0D2BCA498135}"/>
          </ac:graphicFrameMkLst>
        </pc:graphicFrameChg>
      </pc:sldChg>
      <pc:sldChg chg="addSp modSp add mod">
        <pc:chgData name="Alfred Asterjadhi" userId="39de57b9-85c0-4fd1-aaac-8ca2b6560ad0" providerId="ADAL" clId="{BFE2FB3A-0751-4420-AA69-2341C01F636E}" dt="2024-11-14T23:09:16.393" v="10168"/>
        <pc:sldMkLst>
          <pc:docMk/>
          <pc:sldMk cId="3690388836" sldId="1144"/>
        </pc:sldMkLst>
        <pc:spChg chg="mod">
          <ac:chgData name="Alfred Asterjadhi" userId="39de57b9-85c0-4fd1-aaac-8ca2b6560ad0" providerId="ADAL" clId="{BFE2FB3A-0751-4420-AA69-2341C01F636E}" dt="2024-11-14T02:02:14.642" v="5189" actId="20577"/>
          <ac:spMkLst>
            <pc:docMk/>
            <pc:sldMk cId="3690388836" sldId="1144"/>
            <ac:spMk id="2" creationId="{8A6906DE-832D-9575-DE04-98102BF630BD}"/>
          </ac:spMkLst>
        </pc:spChg>
        <pc:spChg chg="mod">
          <ac:chgData name="Alfred Asterjadhi" userId="39de57b9-85c0-4fd1-aaac-8ca2b6560ad0" providerId="ADAL" clId="{BFE2FB3A-0751-4420-AA69-2341C01F636E}" dt="2024-11-14T23:09:16.393" v="10168"/>
          <ac:spMkLst>
            <pc:docMk/>
            <pc:sldMk cId="3690388836" sldId="1144"/>
            <ac:spMk id="3" creationId="{980980E1-DDDE-51AD-6471-D55C09D4516C}"/>
          </ac:spMkLst>
        </pc:spChg>
        <pc:spChg chg="add mod">
          <ac:chgData name="Alfred Asterjadhi" userId="39de57b9-85c0-4fd1-aaac-8ca2b6560ad0" providerId="ADAL" clId="{BFE2FB3A-0751-4420-AA69-2341C01F636E}" dt="2024-11-13T18:12:49.471" v="3895"/>
          <ac:spMkLst>
            <pc:docMk/>
            <pc:sldMk cId="3690388836" sldId="1144"/>
            <ac:spMk id="8" creationId="{AEE543E1-882E-4888-4A97-37B041C7E8EB}"/>
          </ac:spMkLst>
        </pc:spChg>
        <pc:graphicFrameChg chg="add mod">
          <ac:chgData name="Alfred Asterjadhi" userId="39de57b9-85c0-4fd1-aaac-8ca2b6560ad0" providerId="ADAL" clId="{BFE2FB3A-0751-4420-AA69-2341C01F636E}" dt="2024-11-13T18:12:48.729" v="3894"/>
          <ac:graphicFrameMkLst>
            <pc:docMk/>
            <pc:sldMk cId="3690388836" sldId="1144"/>
            <ac:graphicFrameMk id="7" creationId="{698FFAAE-CB29-6181-1262-2540A6D6A90C}"/>
          </ac:graphicFrameMkLst>
        </pc:graphicFrameChg>
      </pc:sldChg>
      <pc:sldChg chg="modSp add mod">
        <pc:chgData name="Alfred Asterjadhi" userId="39de57b9-85c0-4fd1-aaac-8ca2b6560ad0" providerId="ADAL" clId="{BFE2FB3A-0751-4420-AA69-2341C01F636E}" dt="2024-11-14T23:10:11.970" v="10189"/>
        <pc:sldMkLst>
          <pc:docMk/>
          <pc:sldMk cId="2127128894" sldId="1145"/>
        </pc:sldMkLst>
        <pc:spChg chg="mod">
          <ac:chgData name="Alfred Asterjadhi" userId="39de57b9-85c0-4fd1-aaac-8ca2b6560ad0" providerId="ADAL" clId="{BFE2FB3A-0751-4420-AA69-2341C01F636E}" dt="2024-11-14T02:02:20.418" v="5191" actId="20577"/>
          <ac:spMkLst>
            <pc:docMk/>
            <pc:sldMk cId="2127128894" sldId="1145"/>
            <ac:spMk id="2" creationId="{8A6906DE-832D-9575-DE04-98102BF630BD}"/>
          </ac:spMkLst>
        </pc:spChg>
        <pc:spChg chg="mod">
          <ac:chgData name="Alfred Asterjadhi" userId="39de57b9-85c0-4fd1-aaac-8ca2b6560ad0" providerId="ADAL" clId="{BFE2FB3A-0751-4420-AA69-2341C01F636E}" dt="2024-11-14T23:10:11.970" v="10189"/>
          <ac:spMkLst>
            <pc:docMk/>
            <pc:sldMk cId="2127128894" sldId="1145"/>
            <ac:spMk id="3" creationId="{980980E1-DDDE-51AD-6471-D55C09D4516C}"/>
          </ac:spMkLst>
        </pc:spChg>
      </pc:sldChg>
      <pc:sldChg chg="modSp add mod">
        <pc:chgData name="Alfred Asterjadhi" userId="39de57b9-85c0-4fd1-aaac-8ca2b6560ad0" providerId="ADAL" clId="{BFE2FB3A-0751-4420-AA69-2341C01F636E}" dt="2024-11-14T23:11:39.006" v="10214"/>
        <pc:sldMkLst>
          <pc:docMk/>
          <pc:sldMk cId="3290295309" sldId="1146"/>
        </pc:sldMkLst>
        <pc:spChg chg="mod">
          <ac:chgData name="Alfred Asterjadhi" userId="39de57b9-85c0-4fd1-aaac-8ca2b6560ad0" providerId="ADAL" clId="{BFE2FB3A-0751-4420-AA69-2341C01F636E}" dt="2024-11-14T02:02:24.437" v="5193" actId="20577"/>
          <ac:spMkLst>
            <pc:docMk/>
            <pc:sldMk cId="3290295309" sldId="1146"/>
            <ac:spMk id="2" creationId="{8A6906DE-832D-9575-DE04-98102BF630BD}"/>
          </ac:spMkLst>
        </pc:spChg>
        <pc:spChg chg="mod">
          <ac:chgData name="Alfred Asterjadhi" userId="39de57b9-85c0-4fd1-aaac-8ca2b6560ad0" providerId="ADAL" clId="{BFE2FB3A-0751-4420-AA69-2341C01F636E}" dt="2024-11-14T23:11:39.006" v="10214"/>
          <ac:spMkLst>
            <pc:docMk/>
            <pc:sldMk cId="3290295309" sldId="1146"/>
            <ac:spMk id="3" creationId="{980980E1-DDDE-51AD-6471-D55C09D4516C}"/>
          </ac:spMkLst>
        </pc:spChg>
      </pc:sldChg>
      <pc:sldChg chg="modSp add mod">
        <pc:chgData name="Alfred Asterjadhi" userId="39de57b9-85c0-4fd1-aaac-8ca2b6560ad0" providerId="ADAL" clId="{BFE2FB3A-0751-4420-AA69-2341C01F636E}" dt="2024-11-14T23:12:31.061" v="10234"/>
        <pc:sldMkLst>
          <pc:docMk/>
          <pc:sldMk cId="3048613863" sldId="1147"/>
        </pc:sldMkLst>
        <pc:spChg chg="mod">
          <ac:chgData name="Alfred Asterjadhi" userId="39de57b9-85c0-4fd1-aaac-8ca2b6560ad0" providerId="ADAL" clId="{BFE2FB3A-0751-4420-AA69-2341C01F636E}" dt="2024-11-14T02:02:27.779" v="5195" actId="20577"/>
          <ac:spMkLst>
            <pc:docMk/>
            <pc:sldMk cId="3048613863" sldId="1147"/>
            <ac:spMk id="2" creationId="{8A6906DE-832D-9575-DE04-98102BF630BD}"/>
          </ac:spMkLst>
        </pc:spChg>
        <pc:spChg chg="mod">
          <ac:chgData name="Alfred Asterjadhi" userId="39de57b9-85c0-4fd1-aaac-8ca2b6560ad0" providerId="ADAL" clId="{BFE2FB3A-0751-4420-AA69-2341C01F636E}" dt="2024-11-14T23:12:31.061" v="10234"/>
          <ac:spMkLst>
            <pc:docMk/>
            <pc:sldMk cId="3048613863" sldId="1147"/>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1922852400" sldId="1148"/>
        </pc:sldMkLst>
        <pc:spChg chg="mod">
          <ac:chgData name="Alfred Asterjadhi" userId="39de57b9-85c0-4fd1-aaac-8ca2b6560ad0" providerId="ADAL" clId="{BFE2FB3A-0751-4420-AA69-2341C01F636E}" dt="2024-11-13T18:20:38.725" v="3918"/>
          <ac:spMkLst>
            <pc:docMk/>
            <pc:sldMk cId="1922852400" sldId="1148"/>
            <ac:spMk id="3" creationId="{980980E1-DDDE-51AD-6471-D55C09D4516C}"/>
          </ac:spMkLst>
        </pc:spChg>
      </pc:sldChg>
      <pc:sldChg chg="modSp add mod">
        <pc:chgData name="Alfred Asterjadhi" userId="39de57b9-85c0-4fd1-aaac-8ca2b6560ad0" providerId="ADAL" clId="{BFE2FB3A-0751-4420-AA69-2341C01F636E}" dt="2024-11-14T22:04:33.741" v="8743"/>
        <pc:sldMkLst>
          <pc:docMk/>
          <pc:sldMk cId="3294858422" sldId="1148"/>
        </pc:sldMkLst>
        <pc:spChg chg="mod">
          <ac:chgData name="Alfred Asterjadhi" userId="39de57b9-85c0-4fd1-aaac-8ca2b6560ad0" providerId="ADAL" clId="{BFE2FB3A-0751-4420-AA69-2341C01F636E}" dt="2024-11-14T01:20:36.469" v="4848" actId="20577"/>
          <ac:spMkLst>
            <pc:docMk/>
            <pc:sldMk cId="3294858422" sldId="1148"/>
            <ac:spMk id="2" creationId="{8A6906DE-832D-9575-DE04-98102BF630BD}"/>
          </ac:spMkLst>
        </pc:spChg>
        <pc:spChg chg="mod">
          <ac:chgData name="Alfred Asterjadhi" userId="39de57b9-85c0-4fd1-aaac-8ca2b6560ad0" providerId="ADAL" clId="{BFE2FB3A-0751-4420-AA69-2341C01F636E}" dt="2024-11-14T22:04:33.741" v="8743"/>
          <ac:spMkLst>
            <pc:docMk/>
            <pc:sldMk cId="3294858422" sldId="1148"/>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340906491" sldId="1149"/>
        </pc:sldMkLst>
        <pc:spChg chg="mod">
          <ac:chgData name="Alfred Asterjadhi" userId="39de57b9-85c0-4fd1-aaac-8ca2b6560ad0" providerId="ADAL" clId="{BFE2FB3A-0751-4420-AA69-2341C01F636E}" dt="2024-11-13T18:22:12.084" v="3940"/>
          <ac:spMkLst>
            <pc:docMk/>
            <pc:sldMk cId="340906491" sldId="1149"/>
            <ac:spMk id="3" creationId="{980980E1-DDDE-51AD-6471-D55C09D4516C}"/>
          </ac:spMkLst>
        </pc:spChg>
      </pc:sldChg>
      <pc:sldChg chg="modSp add mod">
        <pc:chgData name="Alfred Asterjadhi" userId="39de57b9-85c0-4fd1-aaac-8ca2b6560ad0" providerId="ADAL" clId="{BFE2FB3A-0751-4420-AA69-2341C01F636E}" dt="2024-11-14T22:05:12.762" v="8764"/>
        <pc:sldMkLst>
          <pc:docMk/>
          <pc:sldMk cId="2031946524" sldId="1149"/>
        </pc:sldMkLst>
        <pc:spChg chg="mod">
          <ac:chgData name="Alfred Asterjadhi" userId="39de57b9-85c0-4fd1-aaac-8ca2b6560ad0" providerId="ADAL" clId="{BFE2FB3A-0751-4420-AA69-2341C01F636E}" dt="2024-11-14T01:20:38.161" v="4849" actId="20577"/>
          <ac:spMkLst>
            <pc:docMk/>
            <pc:sldMk cId="2031946524" sldId="1149"/>
            <ac:spMk id="2" creationId="{8A6906DE-832D-9575-DE04-98102BF630BD}"/>
          </ac:spMkLst>
        </pc:spChg>
        <pc:spChg chg="mod">
          <ac:chgData name="Alfred Asterjadhi" userId="39de57b9-85c0-4fd1-aaac-8ca2b6560ad0" providerId="ADAL" clId="{BFE2FB3A-0751-4420-AA69-2341C01F636E}" dt="2024-11-14T22:05:12.762" v="8764"/>
          <ac:spMkLst>
            <pc:docMk/>
            <pc:sldMk cId="2031946524" sldId="1149"/>
            <ac:spMk id="3" creationId="{980980E1-DDDE-51AD-6471-D55C09D4516C}"/>
          </ac:spMkLst>
        </pc:spChg>
      </pc:sldChg>
      <pc:sldChg chg="modSp add mod">
        <pc:chgData name="Alfred Asterjadhi" userId="39de57b9-85c0-4fd1-aaac-8ca2b6560ad0" providerId="ADAL" clId="{BFE2FB3A-0751-4420-AA69-2341C01F636E}" dt="2024-11-14T22:06:14.323" v="8786" actId="6549"/>
        <pc:sldMkLst>
          <pc:docMk/>
          <pc:sldMk cId="3074817951" sldId="1150"/>
        </pc:sldMkLst>
        <pc:spChg chg="mod">
          <ac:chgData name="Alfred Asterjadhi" userId="39de57b9-85c0-4fd1-aaac-8ca2b6560ad0" providerId="ADAL" clId="{BFE2FB3A-0751-4420-AA69-2341C01F636E}" dt="2024-11-14T01:20:40.267" v="4850" actId="20577"/>
          <ac:spMkLst>
            <pc:docMk/>
            <pc:sldMk cId="3074817951" sldId="1150"/>
            <ac:spMk id="2" creationId="{8A6906DE-832D-9575-DE04-98102BF630BD}"/>
          </ac:spMkLst>
        </pc:spChg>
        <pc:spChg chg="mod">
          <ac:chgData name="Alfred Asterjadhi" userId="39de57b9-85c0-4fd1-aaac-8ca2b6560ad0" providerId="ADAL" clId="{BFE2FB3A-0751-4420-AA69-2341C01F636E}" dt="2024-11-14T22:06:14.323" v="8786" actId="6549"/>
          <ac:spMkLst>
            <pc:docMk/>
            <pc:sldMk cId="3074817951" sldId="1150"/>
            <ac:spMk id="3" creationId="{980980E1-DDDE-51AD-6471-D55C09D4516C}"/>
          </ac:spMkLst>
        </pc:spChg>
      </pc:sldChg>
      <pc:sldChg chg="modSp add del mod">
        <pc:chgData name="Alfred Asterjadhi" userId="39de57b9-85c0-4fd1-aaac-8ca2b6560ad0" providerId="ADAL" clId="{BFE2FB3A-0751-4420-AA69-2341C01F636E}" dt="2024-11-13T18:33:26.068" v="3998" actId="2696"/>
        <pc:sldMkLst>
          <pc:docMk/>
          <pc:sldMk cId="4277848710" sldId="1150"/>
        </pc:sldMkLst>
        <pc:spChg chg="mod">
          <ac:chgData name="Alfred Asterjadhi" userId="39de57b9-85c0-4fd1-aaac-8ca2b6560ad0" providerId="ADAL" clId="{BFE2FB3A-0751-4420-AA69-2341C01F636E}" dt="2024-11-13T18:33:03.717" v="3997" actId="20577"/>
          <ac:spMkLst>
            <pc:docMk/>
            <pc:sldMk cId="4277848710" sldId="1150"/>
            <ac:spMk id="3" creationId="{980980E1-DDDE-51AD-6471-D55C09D4516C}"/>
          </ac:spMkLst>
        </pc:spChg>
      </pc:sldChg>
      <pc:sldChg chg="addSp modSp add del mod">
        <pc:chgData name="Alfred Asterjadhi" userId="39de57b9-85c0-4fd1-aaac-8ca2b6560ad0" providerId="ADAL" clId="{BFE2FB3A-0751-4420-AA69-2341C01F636E}" dt="2024-11-13T18:33:26.068" v="3998" actId="2696"/>
        <pc:sldMkLst>
          <pc:docMk/>
          <pc:sldMk cId="488385637" sldId="1151"/>
        </pc:sldMkLst>
        <pc:spChg chg="mod">
          <ac:chgData name="Alfred Asterjadhi" userId="39de57b9-85c0-4fd1-aaac-8ca2b6560ad0" providerId="ADAL" clId="{BFE2FB3A-0751-4420-AA69-2341C01F636E}" dt="2024-11-13T18:32:53.914" v="3980" actId="20577"/>
          <ac:spMkLst>
            <pc:docMk/>
            <pc:sldMk cId="488385637" sldId="1151"/>
            <ac:spMk id="3" creationId="{980980E1-DDDE-51AD-6471-D55C09D4516C}"/>
          </ac:spMkLst>
        </pc:spChg>
        <pc:picChg chg="add mod">
          <ac:chgData name="Alfred Asterjadhi" userId="39de57b9-85c0-4fd1-aaac-8ca2b6560ad0" providerId="ADAL" clId="{BFE2FB3A-0751-4420-AA69-2341C01F636E}" dt="2024-11-13T18:32:47.018" v="3967" actId="1076"/>
          <ac:picMkLst>
            <pc:docMk/>
            <pc:sldMk cId="488385637" sldId="1151"/>
            <ac:picMk id="7" creationId="{472CB6EF-F99F-8097-4D7C-7AF853165B6C}"/>
          </ac:picMkLst>
        </pc:picChg>
      </pc:sldChg>
      <pc:sldChg chg="modSp add mod">
        <pc:chgData name="Alfred Asterjadhi" userId="39de57b9-85c0-4fd1-aaac-8ca2b6560ad0" providerId="ADAL" clId="{BFE2FB3A-0751-4420-AA69-2341C01F636E}" dt="2024-11-14T22:06:53.985" v="8807"/>
        <pc:sldMkLst>
          <pc:docMk/>
          <pc:sldMk cId="3615529585" sldId="1151"/>
        </pc:sldMkLst>
        <pc:spChg chg="mod">
          <ac:chgData name="Alfred Asterjadhi" userId="39de57b9-85c0-4fd1-aaac-8ca2b6560ad0" providerId="ADAL" clId="{BFE2FB3A-0751-4420-AA69-2341C01F636E}" dt="2024-11-14T01:20:42.799" v="4852" actId="20577"/>
          <ac:spMkLst>
            <pc:docMk/>
            <pc:sldMk cId="3615529585" sldId="1151"/>
            <ac:spMk id="2" creationId="{8A6906DE-832D-9575-DE04-98102BF630BD}"/>
          </ac:spMkLst>
        </pc:spChg>
        <pc:spChg chg="mod">
          <ac:chgData name="Alfred Asterjadhi" userId="39de57b9-85c0-4fd1-aaac-8ca2b6560ad0" providerId="ADAL" clId="{BFE2FB3A-0751-4420-AA69-2341C01F636E}" dt="2024-11-14T22:06:53.985" v="8807"/>
          <ac:spMkLst>
            <pc:docMk/>
            <pc:sldMk cId="3615529585" sldId="1151"/>
            <ac:spMk id="3" creationId="{980980E1-DDDE-51AD-6471-D55C09D4516C}"/>
          </ac:spMkLst>
        </pc:spChg>
        <pc:picChg chg="mod">
          <ac:chgData name="Alfred Asterjadhi" userId="39de57b9-85c0-4fd1-aaac-8ca2b6560ad0" providerId="ADAL" clId="{BFE2FB3A-0751-4420-AA69-2341C01F636E}" dt="2024-11-14T01:27:29.008" v="5017" actId="1076"/>
          <ac:picMkLst>
            <pc:docMk/>
            <pc:sldMk cId="3615529585" sldId="1151"/>
            <ac:picMk id="7" creationId="{472CB6EF-F99F-8097-4D7C-7AF853165B6C}"/>
          </ac:picMkLst>
        </pc:picChg>
      </pc:sldChg>
      <pc:sldChg chg="modSp add mod">
        <pc:chgData name="Alfred Asterjadhi" userId="39de57b9-85c0-4fd1-aaac-8ca2b6560ad0" providerId="ADAL" clId="{BFE2FB3A-0751-4420-AA69-2341C01F636E}" dt="2024-11-14T21:56:57.657" v="8561"/>
        <pc:sldMkLst>
          <pc:docMk/>
          <pc:sldMk cId="2880506375" sldId="1152"/>
        </pc:sldMkLst>
        <pc:spChg chg="mod">
          <ac:chgData name="Alfred Asterjadhi" userId="39de57b9-85c0-4fd1-aaac-8ca2b6560ad0" providerId="ADAL" clId="{BFE2FB3A-0751-4420-AA69-2341C01F636E}" dt="2024-11-13T05:27:55.819" v="3241" actId="20577"/>
          <ac:spMkLst>
            <pc:docMk/>
            <pc:sldMk cId="2880506375" sldId="1152"/>
            <ac:spMk id="2" creationId="{8A6906DE-832D-9575-DE04-98102BF630BD}"/>
          </ac:spMkLst>
        </pc:spChg>
        <pc:spChg chg="mod">
          <ac:chgData name="Alfred Asterjadhi" userId="39de57b9-85c0-4fd1-aaac-8ca2b6560ad0" providerId="ADAL" clId="{BFE2FB3A-0751-4420-AA69-2341C01F636E}" dt="2024-11-14T21:56:57.657" v="8561"/>
          <ac:spMkLst>
            <pc:docMk/>
            <pc:sldMk cId="2880506375" sldId="1152"/>
            <ac:spMk id="3" creationId="{980980E1-DDDE-51AD-6471-D55C09D4516C}"/>
          </ac:spMkLst>
        </pc:spChg>
      </pc:sldChg>
      <pc:sldChg chg="addSp modSp add mod">
        <pc:chgData name="Alfred Asterjadhi" userId="39de57b9-85c0-4fd1-aaac-8ca2b6560ad0" providerId="ADAL" clId="{BFE2FB3A-0751-4420-AA69-2341C01F636E}" dt="2024-11-14T21:57:46.963" v="8589"/>
        <pc:sldMkLst>
          <pc:docMk/>
          <pc:sldMk cId="2044091313" sldId="1153"/>
        </pc:sldMkLst>
        <pc:spChg chg="mod">
          <ac:chgData name="Alfred Asterjadhi" userId="39de57b9-85c0-4fd1-aaac-8ca2b6560ad0" providerId="ADAL" clId="{BFE2FB3A-0751-4420-AA69-2341C01F636E}" dt="2024-11-14T01:20:24.245" v="4841" actId="20577"/>
          <ac:spMkLst>
            <pc:docMk/>
            <pc:sldMk cId="2044091313" sldId="1153"/>
            <ac:spMk id="2" creationId="{8A6906DE-832D-9575-DE04-98102BF630BD}"/>
          </ac:spMkLst>
        </pc:spChg>
        <pc:spChg chg="mod">
          <ac:chgData name="Alfred Asterjadhi" userId="39de57b9-85c0-4fd1-aaac-8ca2b6560ad0" providerId="ADAL" clId="{BFE2FB3A-0751-4420-AA69-2341C01F636E}" dt="2024-11-14T21:57:46.963" v="8589"/>
          <ac:spMkLst>
            <pc:docMk/>
            <pc:sldMk cId="2044091313" sldId="1153"/>
            <ac:spMk id="3" creationId="{980980E1-DDDE-51AD-6471-D55C09D4516C}"/>
          </ac:spMkLst>
        </pc:spChg>
        <pc:picChg chg="add mod">
          <ac:chgData name="Alfred Asterjadhi" userId="39de57b9-85c0-4fd1-aaac-8ca2b6560ad0" providerId="ADAL" clId="{BFE2FB3A-0751-4420-AA69-2341C01F636E}" dt="2024-11-13T17:22:56.924" v="3632" actId="14100"/>
          <ac:picMkLst>
            <pc:docMk/>
            <pc:sldMk cId="2044091313" sldId="1153"/>
            <ac:picMk id="8" creationId="{263C27E7-953A-FB24-EA87-B7CACC399C34}"/>
          </ac:picMkLst>
        </pc:picChg>
      </pc:sldChg>
      <pc:sldChg chg="addSp modSp add mod">
        <pc:chgData name="Alfred Asterjadhi" userId="39de57b9-85c0-4fd1-aaac-8ca2b6560ad0" providerId="ADAL" clId="{BFE2FB3A-0751-4420-AA69-2341C01F636E}" dt="2024-11-14T21:58:32.152" v="8621"/>
        <pc:sldMkLst>
          <pc:docMk/>
          <pc:sldMk cId="519592546" sldId="1154"/>
        </pc:sldMkLst>
        <pc:spChg chg="mod">
          <ac:chgData name="Alfred Asterjadhi" userId="39de57b9-85c0-4fd1-aaac-8ca2b6560ad0" providerId="ADAL" clId="{BFE2FB3A-0751-4420-AA69-2341C01F636E}" dt="2024-11-14T01:20:25.764" v="4842" actId="20577"/>
          <ac:spMkLst>
            <pc:docMk/>
            <pc:sldMk cId="519592546" sldId="1154"/>
            <ac:spMk id="2" creationId="{8A6906DE-832D-9575-DE04-98102BF630BD}"/>
          </ac:spMkLst>
        </pc:spChg>
        <pc:spChg chg="mod">
          <ac:chgData name="Alfred Asterjadhi" userId="39de57b9-85c0-4fd1-aaac-8ca2b6560ad0" providerId="ADAL" clId="{BFE2FB3A-0751-4420-AA69-2341C01F636E}" dt="2024-11-14T21:58:32.152" v="8621"/>
          <ac:spMkLst>
            <pc:docMk/>
            <pc:sldMk cId="519592546" sldId="1154"/>
            <ac:spMk id="3" creationId="{980980E1-DDDE-51AD-6471-D55C09D4516C}"/>
          </ac:spMkLst>
        </pc:spChg>
        <pc:picChg chg="add mod">
          <ac:chgData name="Alfred Asterjadhi" userId="39de57b9-85c0-4fd1-aaac-8ca2b6560ad0" providerId="ADAL" clId="{BFE2FB3A-0751-4420-AA69-2341C01F636E}" dt="2024-11-13T17:24:32.250" v="3672" actId="14100"/>
          <ac:picMkLst>
            <pc:docMk/>
            <pc:sldMk cId="519592546" sldId="1154"/>
            <ac:picMk id="8" creationId="{04CC67F1-B9B3-11A9-7E42-B0C9E9BE5042}"/>
          </ac:picMkLst>
        </pc:picChg>
      </pc:sldChg>
      <pc:sldChg chg="addSp modSp add mod">
        <pc:chgData name="Alfred Asterjadhi" userId="39de57b9-85c0-4fd1-aaac-8ca2b6560ad0" providerId="ADAL" clId="{BFE2FB3A-0751-4420-AA69-2341C01F636E}" dt="2024-11-14T21:59:10.335" v="8643"/>
        <pc:sldMkLst>
          <pc:docMk/>
          <pc:sldMk cId="3602259126" sldId="1155"/>
        </pc:sldMkLst>
        <pc:spChg chg="mod">
          <ac:chgData name="Alfred Asterjadhi" userId="39de57b9-85c0-4fd1-aaac-8ca2b6560ad0" providerId="ADAL" clId="{BFE2FB3A-0751-4420-AA69-2341C01F636E}" dt="2024-11-14T01:20:27.473" v="4843" actId="20577"/>
          <ac:spMkLst>
            <pc:docMk/>
            <pc:sldMk cId="3602259126" sldId="1155"/>
            <ac:spMk id="2" creationId="{8A6906DE-832D-9575-DE04-98102BF630BD}"/>
          </ac:spMkLst>
        </pc:spChg>
        <pc:spChg chg="mod">
          <ac:chgData name="Alfred Asterjadhi" userId="39de57b9-85c0-4fd1-aaac-8ca2b6560ad0" providerId="ADAL" clId="{BFE2FB3A-0751-4420-AA69-2341C01F636E}" dt="2024-11-14T21:59:10.335" v="8643"/>
          <ac:spMkLst>
            <pc:docMk/>
            <pc:sldMk cId="3602259126" sldId="1155"/>
            <ac:spMk id="3" creationId="{980980E1-DDDE-51AD-6471-D55C09D4516C}"/>
          </ac:spMkLst>
        </pc:spChg>
        <pc:graphicFrameChg chg="add mod modGraphic">
          <ac:chgData name="Alfred Asterjadhi" userId="39de57b9-85c0-4fd1-aaac-8ca2b6560ad0" providerId="ADAL" clId="{BFE2FB3A-0751-4420-AA69-2341C01F636E}" dt="2024-11-13T17:26:53.700" v="3731" actId="14100"/>
          <ac:graphicFrameMkLst>
            <pc:docMk/>
            <pc:sldMk cId="3602259126" sldId="1155"/>
            <ac:graphicFrameMk id="7" creationId="{259613E2-1AAD-F091-3AB3-76775F19187F}"/>
          </ac:graphicFrameMkLst>
        </pc:graphicFrameChg>
      </pc:sldChg>
      <pc:sldChg chg="modSp add mod">
        <pc:chgData name="Alfred Asterjadhi" userId="39de57b9-85c0-4fd1-aaac-8ca2b6560ad0" providerId="ADAL" clId="{BFE2FB3A-0751-4420-AA69-2341C01F636E}" dt="2024-11-14T22:00:26.948" v="8662"/>
        <pc:sldMkLst>
          <pc:docMk/>
          <pc:sldMk cId="1070319131" sldId="1156"/>
        </pc:sldMkLst>
        <pc:spChg chg="mod">
          <ac:chgData name="Alfred Asterjadhi" userId="39de57b9-85c0-4fd1-aaac-8ca2b6560ad0" providerId="ADAL" clId="{BFE2FB3A-0751-4420-AA69-2341C01F636E}" dt="2024-11-14T01:20:29.145" v="4844" actId="20577"/>
          <ac:spMkLst>
            <pc:docMk/>
            <pc:sldMk cId="1070319131" sldId="1156"/>
            <ac:spMk id="2" creationId="{8A6906DE-832D-9575-DE04-98102BF630BD}"/>
          </ac:spMkLst>
        </pc:spChg>
        <pc:spChg chg="mod">
          <ac:chgData name="Alfred Asterjadhi" userId="39de57b9-85c0-4fd1-aaac-8ca2b6560ad0" providerId="ADAL" clId="{BFE2FB3A-0751-4420-AA69-2341C01F636E}" dt="2024-11-14T22:00:26.948" v="8662"/>
          <ac:spMkLst>
            <pc:docMk/>
            <pc:sldMk cId="1070319131" sldId="1156"/>
            <ac:spMk id="3" creationId="{980980E1-DDDE-51AD-6471-D55C09D4516C}"/>
          </ac:spMkLst>
        </pc:spChg>
      </pc:sldChg>
      <pc:sldChg chg="modSp add mod">
        <pc:chgData name="Alfred Asterjadhi" userId="39de57b9-85c0-4fd1-aaac-8ca2b6560ad0" providerId="ADAL" clId="{BFE2FB3A-0751-4420-AA69-2341C01F636E}" dt="2024-11-14T22:01:41.158" v="8680"/>
        <pc:sldMkLst>
          <pc:docMk/>
          <pc:sldMk cId="1451585507" sldId="1157"/>
        </pc:sldMkLst>
        <pc:spChg chg="mod">
          <ac:chgData name="Alfred Asterjadhi" userId="39de57b9-85c0-4fd1-aaac-8ca2b6560ad0" providerId="ADAL" clId="{BFE2FB3A-0751-4420-AA69-2341C01F636E}" dt="2024-11-14T01:20:31.051" v="4845" actId="20577"/>
          <ac:spMkLst>
            <pc:docMk/>
            <pc:sldMk cId="1451585507" sldId="1157"/>
            <ac:spMk id="2" creationId="{8A6906DE-832D-9575-DE04-98102BF630BD}"/>
          </ac:spMkLst>
        </pc:spChg>
        <pc:spChg chg="mod">
          <ac:chgData name="Alfred Asterjadhi" userId="39de57b9-85c0-4fd1-aaac-8ca2b6560ad0" providerId="ADAL" clId="{BFE2FB3A-0751-4420-AA69-2341C01F636E}" dt="2024-11-14T22:01:41.158" v="8680"/>
          <ac:spMkLst>
            <pc:docMk/>
            <pc:sldMk cId="1451585507" sldId="1157"/>
            <ac:spMk id="3" creationId="{980980E1-DDDE-51AD-6471-D55C09D4516C}"/>
          </ac:spMkLst>
        </pc:spChg>
      </pc:sldChg>
      <pc:sldChg chg="modSp add mod">
        <pc:chgData name="Alfred Asterjadhi" userId="39de57b9-85c0-4fd1-aaac-8ca2b6560ad0" providerId="ADAL" clId="{BFE2FB3A-0751-4420-AA69-2341C01F636E}" dt="2024-11-14T22:02:32.211" v="8701"/>
        <pc:sldMkLst>
          <pc:docMk/>
          <pc:sldMk cId="2796561635" sldId="1158"/>
        </pc:sldMkLst>
        <pc:spChg chg="mod">
          <ac:chgData name="Alfred Asterjadhi" userId="39de57b9-85c0-4fd1-aaac-8ca2b6560ad0" providerId="ADAL" clId="{BFE2FB3A-0751-4420-AA69-2341C01F636E}" dt="2024-11-14T01:20:32.994" v="4846" actId="20577"/>
          <ac:spMkLst>
            <pc:docMk/>
            <pc:sldMk cId="2796561635" sldId="1158"/>
            <ac:spMk id="2" creationId="{8A6906DE-832D-9575-DE04-98102BF630BD}"/>
          </ac:spMkLst>
        </pc:spChg>
        <pc:spChg chg="mod">
          <ac:chgData name="Alfred Asterjadhi" userId="39de57b9-85c0-4fd1-aaac-8ca2b6560ad0" providerId="ADAL" clId="{BFE2FB3A-0751-4420-AA69-2341C01F636E}" dt="2024-11-14T22:02:32.211" v="8701"/>
          <ac:spMkLst>
            <pc:docMk/>
            <pc:sldMk cId="2796561635" sldId="1158"/>
            <ac:spMk id="3" creationId="{980980E1-DDDE-51AD-6471-D55C09D4516C}"/>
          </ac:spMkLst>
        </pc:spChg>
      </pc:sldChg>
      <pc:sldChg chg="addSp modSp add mod">
        <pc:chgData name="Alfred Asterjadhi" userId="39de57b9-85c0-4fd1-aaac-8ca2b6560ad0" providerId="ADAL" clId="{BFE2FB3A-0751-4420-AA69-2341C01F636E}" dt="2024-11-14T22:03:43.738" v="8720"/>
        <pc:sldMkLst>
          <pc:docMk/>
          <pc:sldMk cId="738695167" sldId="1159"/>
        </pc:sldMkLst>
        <pc:spChg chg="mod">
          <ac:chgData name="Alfred Asterjadhi" userId="39de57b9-85c0-4fd1-aaac-8ca2b6560ad0" providerId="ADAL" clId="{BFE2FB3A-0751-4420-AA69-2341C01F636E}" dt="2024-11-14T01:20:34.792" v="4847" actId="20577"/>
          <ac:spMkLst>
            <pc:docMk/>
            <pc:sldMk cId="738695167" sldId="1159"/>
            <ac:spMk id="2" creationId="{8A6906DE-832D-9575-DE04-98102BF630BD}"/>
          </ac:spMkLst>
        </pc:spChg>
        <pc:spChg chg="mod">
          <ac:chgData name="Alfred Asterjadhi" userId="39de57b9-85c0-4fd1-aaac-8ca2b6560ad0" providerId="ADAL" clId="{BFE2FB3A-0751-4420-AA69-2341C01F636E}" dt="2024-11-14T22:03:43.738" v="8720"/>
          <ac:spMkLst>
            <pc:docMk/>
            <pc:sldMk cId="738695167" sldId="1159"/>
            <ac:spMk id="3" creationId="{980980E1-DDDE-51AD-6471-D55C09D4516C}"/>
          </ac:spMkLst>
        </pc:spChg>
        <pc:spChg chg="add">
          <ac:chgData name="Alfred Asterjadhi" userId="39de57b9-85c0-4fd1-aaac-8ca2b6560ad0" providerId="ADAL" clId="{BFE2FB3A-0751-4420-AA69-2341C01F636E}" dt="2024-11-13T18:04:47.778" v="3807"/>
          <ac:spMkLst>
            <pc:docMk/>
            <pc:sldMk cId="738695167" sldId="1159"/>
            <ac:spMk id="7" creationId="{647E7A02-7E22-85FB-C0D0-BF9F78EC960E}"/>
          </ac:spMkLst>
        </pc:spChg>
        <pc:picChg chg="add mod">
          <ac:chgData name="Alfred Asterjadhi" userId="39de57b9-85c0-4fd1-aaac-8ca2b6560ad0" providerId="ADAL" clId="{BFE2FB3A-0751-4420-AA69-2341C01F636E}" dt="2024-11-14T01:27:00.280" v="5007" actId="1076"/>
          <ac:picMkLst>
            <pc:docMk/>
            <pc:sldMk cId="738695167" sldId="1159"/>
            <ac:picMk id="8" creationId="{46063CEC-51B8-F3C9-E3F8-7785F6D92320}"/>
          </ac:picMkLst>
        </pc:picChg>
      </pc:sldChg>
      <pc:sldChg chg="modSp add mod">
        <pc:chgData name="Alfred Asterjadhi" userId="39de57b9-85c0-4fd1-aaac-8ca2b6560ad0" providerId="ADAL" clId="{BFE2FB3A-0751-4420-AA69-2341C01F636E}" dt="2024-11-14T22:07:46.605" v="8829"/>
        <pc:sldMkLst>
          <pc:docMk/>
          <pc:sldMk cId="1738326824" sldId="1160"/>
        </pc:sldMkLst>
        <pc:spChg chg="mod">
          <ac:chgData name="Alfred Asterjadhi" userId="39de57b9-85c0-4fd1-aaac-8ca2b6560ad0" providerId="ADAL" clId="{BFE2FB3A-0751-4420-AA69-2341C01F636E}" dt="2024-11-14T01:20:47.390" v="4854" actId="20577"/>
          <ac:spMkLst>
            <pc:docMk/>
            <pc:sldMk cId="1738326824" sldId="1160"/>
            <ac:spMk id="2" creationId="{8A6906DE-832D-9575-DE04-98102BF630BD}"/>
          </ac:spMkLst>
        </pc:spChg>
        <pc:spChg chg="mod">
          <ac:chgData name="Alfred Asterjadhi" userId="39de57b9-85c0-4fd1-aaac-8ca2b6560ad0" providerId="ADAL" clId="{BFE2FB3A-0751-4420-AA69-2341C01F636E}" dt="2024-11-14T22:07:46.605" v="8829"/>
          <ac:spMkLst>
            <pc:docMk/>
            <pc:sldMk cId="1738326824" sldId="1160"/>
            <ac:spMk id="3" creationId="{980980E1-DDDE-51AD-6471-D55C09D4516C}"/>
          </ac:spMkLst>
        </pc:spChg>
      </pc:sldChg>
      <pc:sldChg chg="modSp add mod">
        <pc:chgData name="Alfred Asterjadhi" userId="39de57b9-85c0-4fd1-aaac-8ca2b6560ad0" providerId="ADAL" clId="{BFE2FB3A-0751-4420-AA69-2341C01F636E}" dt="2024-11-14T22:08:41.440" v="8849"/>
        <pc:sldMkLst>
          <pc:docMk/>
          <pc:sldMk cId="2829364615" sldId="1161"/>
        </pc:sldMkLst>
        <pc:spChg chg="mod">
          <ac:chgData name="Alfred Asterjadhi" userId="39de57b9-85c0-4fd1-aaac-8ca2b6560ad0" providerId="ADAL" clId="{BFE2FB3A-0751-4420-AA69-2341C01F636E}" dt="2024-11-14T01:20:50.387" v="4856" actId="20577"/>
          <ac:spMkLst>
            <pc:docMk/>
            <pc:sldMk cId="2829364615" sldId="1161"/>
            <ac:spMk id="2" creationId="{8A6906DE-832D-9575-DE04-98102BF630BD}"/>
          </ac:spMkLst>
        </pc:spChg>
        <pc:spChg chg="mod">
          <ac:chgData name="Alfred Asterjadhi" userId="39de57b9-85c0-4fd1-aaac-8ca2b6560ad0" providerId="ADAL" clId="{BFE2FB3A-0751-4420-AA69-2341C01F636E}" dt="2024-11-14T22:08:41.440" v="8849"/>
          <ac:spMkLst>
            <pc:docMk/>
            <pc:sldMk cId="2829364615" sldId="1161"/>
            <ac:spMk id="3" creationId="{980980E1-DDDE-51AD-6471-D55C09D4516C}"/>
          </ac:spMkLst>
        </pc:spChg>
      </pc:sldChg>
      <pc:sldChg chg="modSp add mod">
        <pc:chgData name="Alfred Asterjadhi" userId="39de57b9-85c0-4fd1-aaac-8ca2b6560ad0" providerId="ADAL" clId="{BFE2FB3A-0751-4420-AA69-2341C01F636E}" dt="2024-11-14T22:09:39.399" v="8872"/>
        <pc:sldMkLst>
          <pc:docMk/>
          <pc:sldMk cId="2514759233" sldId="1162"/>
        </pc:sldMkLst>
        <pc:spChg chg="mod">
          <ac:chgData name="Alfred Asterjadhi" userId="39de57b9-85c0-4fd1-aaac-8ca2b6560ad0" providerId="ADAL" clId="{BFE2FB3A-0751-4420-AA69-2341C01F636E}" dt="2024-11-14T01:20:52.970" v="4858" actId="20577"/>
          <ac:spMkLst>
            <pc:docMk/>
            <pc:sldMk cId="2514759233" sldId="1162"/>
            <ac:spMk id="2" creationId="{8A6906DE-832D-9575-DE04-98102BF630BD}"/>
          </ac:spMkLst>
        </pc:spChg>
        <pc:spChg chg="mod">
          <ac:chgData name="Alfred Asterjadhi" userId="39de57b9-85c0-4fd1-aaac-8ca2b6560ad0" providerId="ADAL" clId="{BFE2FB3A-0751-4420-AA69-2341C01F636E}" dt="2024-11-14T22:09:39.399" v="8872"/>
          <ac:spMkLst>
            <pc:docMk/>
            <pc:sldMk cId="2514759233" sldId="1162"/>
            <ac:spMk id="3" creationId="{980980E1-DDDE-51AD-6471-D55C09D4516C}"/>
          </ac:spMkLst>
        </pc:spChg>
      </pc:sldChg>
      <pc:sldChg chg="modSp add mod">
        <pc:chgData name="Alfred Asterjadhi" userId="39de57b9-85c0-4fd1-aaac-8ca2b6560ad0" providerId="ADAL" clId="{BFE2FB3A-0751-4420-AA69-2341C01F636E}" dt="2024-11-14T22:10:33.132" v="8892"/>
        <pc:sldMkLst>
          <pc:docMk/>
          <pc:sldMk cId="3020864412" sldId="1163"/>
        </pc:sldMkLst>
        <pc:spChg chg="mod">
          <ac:chgData name="Alfred Asterjadhi" userId="39de57b9-85c0-4fd1-aaac-8ca2b6560ad0" providerId="ADAL" clId="{BFE2FB3A-0751-4420-AA69-2341C01F636E}" dt="2024-11-14T01:20:55.336" v="4860" actId="20577"/>
          <ac:spMkLst>
            <pc:docMk/>
            <pc:sldMk cId="3020864412" sldId="1163"/>
            <ac:spMk id="2" creationId="{8A6906DE-832D-9575-DE04-98102BF630BD}"/>
          </ac:spMkLst>
        </pc:spChg>
        <pc:spChg chg="mod">
          <ac:chgData name="Alfred Asterjadhi" userId="39de57b9-85c0-4fd1-aaac-8ca2b6560ad0" providerId="ADAL" clId="{BFE2FB3A-0751-4420-AA69-2341C01F636E}" dt="2024-11-14T22:10:33.132" v="8892"/>
          <ac:spMkLst>
            <pc:docMk/>
            <pc:sldMk cId="3020864412" sldId="1163"/>
            <ac:spMk id="3" creationId="{980980E1-DDDE-51AD-6471-D55C09D4516C}"/>
          </ac:spMkLst>
        </pc:spChg>
      </pc:sldChg>
      <pc:sldChg chg="modSp add mod">
        <pc:chgData name="Alfred Asterjadhi" userId="39de57b9-85c0-4fd1-aaac-8ca2b6560ad0" providerId="ADAL" clId="{BFE2FB3A-0751-4420-AA69-2341C01F636E}" dt="2024-11-14T22:11:17.810" v="8910"/>
        <pc:sldMkLst>
          <pc:docMk/>
          <pc:sldMk cId="3707622734" sldId="1164"/>
        </pc:sldMkLst>
        <pc:spChg chg="mod">
          <ac:chgData name="Alfred Asterjadhi" userId="39de57b9-85c0-4fd1-aaac-8ca2b6560ad0" providerId="ADAL" clId="{BFE2FB3A-0751-4420-AA69-2341C01F636E}" dt="2024-11-14T01:20:57.387" v="4862" actId="20577"/>
          <ac:spMkLst>
            <pc:docMk/>
            <pc:sldMk cId="3707622734" sldId="1164"/>
            <ac:spMk id="2" creationId="{8A6906DE-832D-9575-DE04-98102BF630BD}"/>
          </ac:spMkLst>
        </pc:spChg>
        <pc:spChg chg="mod">
          <ac:chgData name="Alfred Asterjadhi" userId="39de57b9-85c0-4fd1-aaac-8ca2b6560ad0" providerId="ADAL" clId="{BFE2FB3A-0751-4420-AA69-2341C01F636E}" dt="2024-11-14T22:11:17.810" v="8910"/>
          <ac:spMkLst>
            <pc:docMk/>
            <pc:sldMk cId="3707622734" sldId="1164"/>
            <ac:spMk id="3" creationId="{980980E1-DDDE-51AD-6471-D55C09D4516C}"/>
          </ac:spMkLst>
        </pc:spChg>
      </pc:sldChg>
      <pc:sldChg chg="modSp add mod">
        <pc:chgData name="Alfred Asterjadhi" userId="39de57b9-85c0-4fd1-aaac-8ca2b6560ad0" providerId="ADAL" clId="{BFE2FB3A-0751-4420-AA69-2341C01F636E}" dt="2024-11-14T22:12:06.392" v="8928"/>
        <pc:sldMkLst>
          <pc:docMk/>
          <pc:sldMk cId="3021179621" sldId="1165"/>
        </pc:sldMkLst>
        <pc:spChg chg="mod">
          <ac:chgData name="Alfred Asterjadhi" userId="39de57b9-85c0-4fd1-aaac-8ca2b6560ad0" providerId="ADAL" clId="{BFE2FB3A-0751-4420-AA69-2341C01F636E}" dt="2024-11-14T01:20:59.928" v="4864" actId="20577"/>
          <ac:spMkLst>
            <pc:docMk/>
            <pc:sldMk cId="3021179621" sldId="1165"/>
            <ac:spMk id="2" creationId="{8A6906DE-832D-9575-DE04-98102BF630BD}"/>
          </ac:spMkLst>
        </pc:spChg>
        <pc:spChg chg="mod">
          <ac:chgData name="Alfred Asterjadhi" userId="39de57b9-85c0-4fd1-aaac-8ca2b6560ad0" providerId="ADAL" clId="{BFE2FB3A-0751-4420-AA69-2341C01F636E}" dt="2024-11-14T22:12:06.392" v="8928"/>
          <ac:spMkLst>
            <pc:docMk/>
            <pc:sldMk cId="3021179621" sldId="1165"/>
            <ac:spMk id="3" creationId="{980980E1-DDDE-51AD-6471-D55C09D4516C}"/>
          </ac:spMkLst>
        </pc:spChg>
      </pc:sldChg>
      <pc:sldChg chg="modSp add mod">
        <pc:chgData name="Alfred Asterjadhi" userId="39de57b9-85c0-4fd1-aaac-8ca2b6560ad0" providerId="ADAL" clId="{BFE2FB3A-0751-4420-AA69-2341C01F636E}" dt="2024-11-14T22:12:50.236" v="8946"/>
        <pc:sldMkLst>
          <pc:docMk/>
          <pc:sldMk cId="2476845507" sldId="1166"/>
        </pc:sldMkLst>
        <pc:spChg chg="mod">
          <ac:chgData name="Alfred Asterjadhi" userId="39de57b9-85c0-4fd1-aaac-8ca2b6560ad0" providerId="ADAL" clId="{BFE2FB3A-0751-4420-AA69-2341C01F636E}" dt="2024-11-14T01:21:03.947" v="4866" actId="20577"/>
          <ac:spMkLst>
            <pc:docMk/>
            <pc:sldMk cId="2476845507" sldId="1166"/>
            <ac:spMk id="2" creationId="{8A6906DE-832D-9575-DE04-98102BF630BD}"/>
          </ac:spMkLst>
        </pc:spChg>
        <pc:spChg chg="mod">
          <ac:chgData name="Alfred Asterjadhi" userId="39de57b9-85c0-4fd1-aaac-8ca2b6560ad0" providerId="ADAL" clId="{BFE2FB3A-0751-4420-AA69-2341C01F636E}" dt="2024-11-14T22:12:50.236" v="8946"/>
          <ac:spMkLst>
            <pc:docMk/>
            <pc:sldMk cId="2476845507" sldId="1166"/>
            <ac:spMk id="3" creationId="{980980E1-DDDE-51AD-6471-D55C09D4516C}"/>
          </ac:spMkLst>
        </pc:spChg>
      </pc:sldChg>
      <pc:sldChg chg="modSp add del mod">
        <pc:chgData name="Alfred Asterjadhi" userId="39de57b9-85c0-4fd1-aaac-8ca2b6560ad0" providerId="ADAL" clId="{BFE2FB3A-0751-4420-AA69-2341C01F636E}" dt="2024-11-14T18:16:34.038" v="6275" actId="47"/>
        <pc:sldMkLst>
          <pc:docMk/>
          <pc:sldMk cId="1795849415" sldId="1167"/>
        </pc:sldMkLst>
        <pc:spChg chg="mod">
          <ac:chgData name="Alfred Asterjadhi" userId="39de57b9-85c0-4fd1-aaac-8ca2b6560ad0" providerId="ADAL" clId="{BFE2FB3A-0751-4420-AA69-2341C01F636E}" dt="2024-11-14T01:21:06.421" v="4868" actId="20577"/>
          <ac:spMkLst>
            <pc:docMk/>
            <pc:sldMk cId="1795849415" sldId="1167"/>
            <ac:spMk id="2" creationId="{8A6906DE-832D-9575-DE04-98102BF630BD}"/>
          </ac:spMkLst>
        </pc:spChg>
        <pc:spChg chg="mod">
          <ac:chgData name="Alfred Asterjadhi" userId="39de57b9-85c0-4fd1-aaac-8ca2b6560ad0" providerId="ADAL" clId="{BFE2FB3A-0751-4420-AA69-2341C01F636E}" dt="2024-11-14T18:16:18.623" v="6274" actId="20577"/>
          <ac:spMkLst>
            <pc:docMk/>
            <pc:sldMk cId="1795849415" sldId="1167"/>
            <ac:spMk id="3" creationId="{980980E1-DDDE-51AD-6471-D55C09D4516C}"/>
          </ac:spMkLst>
        </pc:spChg>
      </pc:sldChg>
      <pc:sldChg chg="modSp add mod">
        <pc:chgData name="Alfred Asterjadhi" userId="39de57b9-85c0-4fd1-aaac-8ca2b6560ad0" providerId="ADAL" clId="{BFE2FB3A-0751-4420-AA69-2341C01F636E}" dt="2024-11-14T22:13:42.555" v="8963"/>
        <pc:sldMkLst>
          <pc:docMk/>
          <pc:sldMk cId="3968188755" sldId="1168"/>
        </pc:sldMkLst>
        <pc:spChg chg="mod">
          <ac:chgData name="Alfred Asterjadhi" userId="39de57b9-85c0-4fd1-aaac-8ca2b6560ad0" providerId="ADAL" clId="{BFE2FB3A-0751-4420-AA69-2341C01F636E}" dt="2024-11-14T18:16:38.958" v="6277" actId="20577"/>
          <ac:spMkLst>
            <pc:docMk/>
            <pc:sldMk cId="3968188755" sldId="1168"/>
            <ac:spMk id="2" creationId="{8A6906DE-832D-9575-DE04-98102BF630BD}"/>
          </ac:spMkLst>
        </pc:spChg>
        <pc:spChg chg="mod">
          <ac:chgData name="Alfred Asterjadhi" userId="39de57b9-85c0-4fd1-aaac-8ca2b6560ad0" providerId="ADAL" clId="{BFE2FB3A-0751-4420-AA69-2341C01F636E}" dt="2024-11-14T22:13:42.555" v="8963"/>
          <ac:spMkLst>
            <pc:docMk/>
            <pc:sldMk cId="3968188755" sldId="1168"/>
            <ac:spMk id="3" creationId="{980980E1-DDDE-51AD-6471-D55C09D4516C}"/>
          </ac:spMkLst>
        </pc:spChg>
      </pc:sldChg>
      <pc:sldChg chg="modSp add mod">
        <pc:chgData name="Alfred Asterjadhi" userId="39de57b9-85c0-4fd1-aaac-8ca2b6560ad0" providerId="ADAL" clId="{BFE2FB3A-0751-4420-AA69-2341C01F636E}" dt="2024-11-14T22:14:22.995" v="8979"/>
        <pc:sldMkLst>
          <pc:docMk/>
          <pc:sldMk cId="3887571432" sldId="1169"/>
        </pc:sldMkLst>
        <pc:spChg chg="mod">
          <ac:chgData name="Alfred Asterjadhi" userId="39de57b9-85c0-4fd1-aaac-8ca2b6560ad0" providerId="ADAL" clId="{BFE2FB3A-0751-4420-AA69-2341C01F636E}" dt="2024-11-14T18:16:45.261" v="6279" actId="20577"/>
          <ac:spMkLst>
            <pc:docMk/>
            <pc:sldMk cId="3887571432" sldId="1169"/>
            <ac:spMk id="2" creationId="{8A6906DE-832D-9575-DE04-98102BF630BD}"/>
          </ac:spMkLst>
        </pc:spChg>
        <pc:spChg chg="mod">
          <ac:chgData name="Alfred Asterjadhi" userId="39de57b9-85c0-4fd1-aaac-8ca2b6560ad0" providerId="ADAL" clId="{BFE2FB3A-0751-4420-AA69-2341C01F636E}" dt="2024-11-14T22:14:22.995" v="8979"/>
          <ac:spMkLst>
            <pc:docMk/>
            <pc:sldMk cId="3887571432" sldId="1169"/>
            <ac:spMk id="3" creationId="{980980E1-DDDE-51AD-6471-D55C09D4516C}"/>
          </ac:spMkLst>
        </pc:spChg>
      </pc:sldChg>
      <pc:sldChg chg="modSp add mod">
        <pc:chgData name="Alfred Asterjadhi" userId="39de57b9-85c0-4fd1-aaac-8ca2b6560ad0" providerId="ADAL" clId="{BFE2FB3A-0751-4420-AA69-2341C01F636E}" dt="2024-11-14T22:15:08.975" v="9000"/>
        <pc:sldMkLst>
          <pc:docMk/>
          <pc:sldMk cId="1756525937" sldId="1170"/>
        </pc:sldMkLst>
        <pc:spChg chg="mod">
          <ac:chgData name="Alfred Asterjadhi" userId="39de57b9-85c0-4fd1-aaac-8ca2b6560ad0" providerId="ADAL" clId="{BFE2FB3A-0751-4420-AA69-2341C01F636E}" dt="2024-11-14T18:16:49.189" v="6281" actId="6549"/>
          <ac:spMkLst>
            <pc:docMk/>
            <pc:sldMk cId="1756525937" sldId="1170"/>
            <ac:spMk id="2" creationId="{8A6906DE-832D-9575-DE04-98102BF630BD}"/>
          </ac:spMkLst>
        </pc:spChg>
        <pc:spChg chg="mod">
          <ac:chgData name="Alfred Asterjadhi" userId="39de57b9-85c0-4fd1-aaac-8ca2b6560ad0" providerId="ADAL" clId="{BFE2FB3A-0751-4420-AA69-2341C01F636E}" dt="2024-11-14T22:15:08.975" v="9000"/>
          <ac:spMkLst>
            <pc:docMk/>
            <pc:sldMk cId="1756525937" sldId="1170"/>
            <ac:spMk id="3" creationId="{980980E1-DDDE-51AD-6471-D55C09D4516C}"/>
          </ac:spMkLst>
        </pc:spChg>
      </pc:sldChg>
      <pc:sldChg chg="modSp add mod">
        <pc:chgData name="Alfred Asterjadhi" userId="39de57b9-85c0-4fd1-aaac-8ca2b6560ad0" providerId="ADAL" clId="{BFE2FB3A-0751-4420-AA69-2341C01F636E}" dt="2024-11-14T22:15:48.400" v="9016"/>
        <pc:sldMkLst>
          <pc:docMk/>
          <pc:sldMk cId="1202697012" sldId="1171"/>
        </pc:sldMkLst>
        <pc:spChg chg="mod">
          <ac:chgData name="Alfred Asterjadhi" userId="39de57b9-85c0-4fd1-aaac-8ca2b6560ad0" providerId="ADAL" clId="{BFE2FB3A-0751-4420-AA69-2341C01F636E}" dt="2024-11-14T18:16:53.546" v="6283" actId="6549"/>
          <ac:spMkLst>
            <pc:docMk/>
            <pc:sldMk cId="1202697012" sldId="1171"/>
            <ac:spMk id="2" creationId="{8A6906DE-832D-9575-DE04-98102BF630BD}"/>
          </ac:spMkLst>
        </pc:spChg>
        <pc:spChg chg="mod">
          <ac:chgData name="Alfred Asterjadhi" userId="39de57b9-85c0-4fd1-aaac-8ca2b6560ad0" providerId="ADAL" clId="{BFE2FB3A-0751-4420-AA69-2341C01F636E}" dt="2024-11-14T22:15:48.400" v="9016"/>
          <ac:spMkLst>
            <pc:docMk/>
            <pc:sldMk cId="1202697012" sldId="1171"/>
            <ac:spMk id="3" creationId="{980980E1-DDDE-51AD-6471-D55C09D4516C}"/>
          </ac:spMkLst>
        </pc:spChg>
      </pc:sldChg>
      <pc:sldChg chg="modSp add mod">
        <pc:chgData name="Alfred Asterjadhi" userId="39de57b9-85c0-4fd1-aaac-8ca2b6560ad0" providerId="ADAL" clId="{BFE2FB3A-0751-4420-AA69-2341C01F636E}" dt="2024-11-14T22:16:39.983" v="9036"/>
        <pc:sldMkLst>
          <pc:docMk/>
          <pc:sldMk cId="2809872604" sldId="1172"/>
        </pc:sldMkLst>
        <pc:spChg chg="mod">
          <ac:chgData name="Alfred Asterjadhi" userId="39de57b9-85c0-4fd1-aaac-8ca2b6560ad0" providerId="ADAL" clId="{BFE2FB3A-0751-4420-AA69-2341C01F636E}" dt="2024-11-14T18:16:59.605" v="6285" actId="6549"/>
          <ac:spMkLst>
            <pc:docMk/>
            <pc:sldMk cId="2809872604" sldId="1172"/>
            <ac:spMk id="2" creationId="{8A6906DE-832D-9575-DE04-98102BF630BD}"/>
          </ac:spMkLst>
        </pc:spChg>
        <pc:spChg chg="mod">
          <ac:chgData name="Alfred Asterjadhi" userId="39de57b9-85c0-4fd1-aaac-8ca2b6560ad0" providerId="ADAL" clId="{BFE2FB3A-0751-4420-AA69-2341C01F636E}" dt="2024-11-14T22:16:39.983" v="9036"/>
          <ac:spMkLst>
            <pc:docMk/>
            <pc:sldMk cId="2809872604" sldId="1172"/>
            <ac:spMk id="3" creationId="{980980E1-DDDE-51AD-6471-D55C09D4516C}"/>
          </ac:spMkLst>
        </pc:spChg>
      </pc:sldChg>
      <pc:sldChg chg="modSp add mod">
        <pc:chgData name="Alfred Asterjadhi" userId="39de57b9-85c0-4fd1-aaac-8ca2b6560ad0" providerId="ADAL" clId="{BFE2FB3A-0751-4420-AA69-2341C01F636E}" dt="2024-11-14T22:17:44.429" v="9059"/>
        <pc:sldMkLst>
          <pc:docMk/>
          <pc:sldMk cId="3463200850" sldId="1173"/>
        </pc:sldMkLst>
        <pc:spChg chg="mod">
          <ac:chgData name="Alfred Asterjadhi" userId="39de57b9-85c0-4fd1-aaac-8ca2b6560ad0" providerId="ADAL" clId="{BFE2FB3A-0751-4420-AA69-2341C01F636E}" dt="2024-11-14T18:17:04.471" v="6287" actId="6549"/>
          <ac:spMkLst>
            <pc:docMk/>
            <pc:sldMk cId="3463200850" sldId="1173"/>
            <ac:spMk id="2" creationId="{8A6906DE-832D-9575-DE04-98102BF630BD}"/>
          </ac:spMkLst>
        </pc:spChg>
        <pc:spChg chg="mod">
          <ac:chgData name="Alfred Asterjadhi" userId="39de57b9-85c0-4fd1-aaac-8ca2b6560ad0" providerId="ADAL" clId="{BFE2FB3A-0751-4420-AA69-2341C01F636E}" dt="2024-11-14T22:17:44.429" v="9059"/>
          <ac:spMkLst>
            <pc:docMk/>
            <pc:sldMk cId="3463200850" sldId="1173"/>
            <ac:spMk id="3" creationId="{980980E1-DDDE-51AD-6471-D55C09D4516C}"/>
          </ac:spMkLst>
        </pc:spChg>
      </pc:sldChg>
      <pc:sldChg chg="addSp modSp add mod">
        <pc:chgData name="Alfred Asterjadhi" userId="39de57b9-85c0-4fd1-aaac-8ca2b6560ad0" providerId="ADAL" clId="{BFE2FB3A-0751-4420-AA69-2341C01F636E}" dt="2024-11-14T22:18:27.943" v="9077"/>
        <pc:sldMkLst>
          <pc:docMk/>
          <pc:sldMk cId="281403041" sldId="1174"/>
        </pc:sldMkLst>
        <pc:spChg chg="mod">
          <ac:chgData name="Alfred Asterjadhi" userId="39de57b9-85c0-4fd1-aaac-8ca2b6560ad0" providerId="ADAL" clId="{BFE2FB3A-0751-4420-AA69-2341C01F636E}" dt="2024-11-14T18:17:08.488" v="6289" actId="20577"/>
          <ac:spMkLst>
            <pc:docMk/>
            <pc:sldMk cId="281403041" sldId="1174"/>
            <ac:spMk id="2" creationId="{8A6906DE-832D-9575-DE04-98102BF630BD}"/>
          </ac:spMkLst>
        </pc:spChg>
        <pc:spChg chg="mod">
          <ac:chgData name="Alfred Asterjadhi" userId="39de57b9-85c0-4fd1-aaac-8ca2b6560ad0" providerId="ADAL" clId="{BFE2FB3A-0751-4420-AA69-2341C01F636E}" dt="2024-11-14T22:18:27.943" v="9077"/>
          <ac:spMkLst>
            <pc:docMk/>
            <pc:sldMk cId="281403041" sldId="1174"/>
            <ac:spMk id="3" creationId="{980980E1-DDDE-51AD-6471-D55C09D4516C}"/>
          </ac:spMkLst>
        </pc:spChg>
        <pc:picChg chg="add mod">
          <ac:chgData name="Alfred Asterjadhi" userId="39de57b9-85c0-4fd1-aaac-8ca2b6560ad0" providerId="ADAL" clId="{BFE2FB3A-0751-4420-AA69-2341C01F636E}" dt="2024-11-13T20:41:23.801" v="4359" actId="1076"/>
          <ac:picMkLst>
            <pc:docMk/>
            <pc:sldMk cId="281403041" sldId="1174"/>
            <ac:picMk id="7" creationId="{29D7D657-ABCE-4E46-8B44-F56C0602631F}"/>
          </ac:picMkLst>
        </pc:picChg>
      </pc:sldChg>
      <pc:sldChg chg="addSp modSp add mod">
        <pc:chgData name="Alfred Asterjadhi" userId="39de57b9-85c0-4fd1-aaac-8ca2b6560ad0" providerId="ADAL" clId="{BFE2FB3A-0751-4420-AA69-2341C01F636E}" dt="2024-11-14T22:19:13.727" v="9093"/>
        <pc:sldMkLst>
          <pc:docMk/>
          <pc:sldMk cId="2712066030" sldId="1175"/>
        </pc:sldMkLst>
        <pc:spChg chg="mod">
          <ac:chgData name="Alfred Asterjadhi" userId="39de57b9-85c0-4fd1-aaac-8ca2b6560ad0" providerId="ADAL" clId="{BFE2FB3A-0751-4420-AA69-2341C01F636E}" dt="2024-11-14T18:17:13.119" v="6291" actId="6549"/>
          <ac:spMkLst>
            <pc:docMk/>
            <pc:sldMk cId="2712066030" sldId="1175"/>
            <ac:spMk id="2" creationId="{8A6906DE-832D-9575-DE04-98102BF630BD}"/>
          </ac:spMkLst>
        </pc:spChg>
        <pc:spChg chg="mod">
          <ac:chgData name="Alfred Asterjadhi" userId="39de57b9-85c0-4fd1-aaac-8ca2b6560ad0" providerId="ADAL" clId="{BFE2FB3A-0751-4420-AA69-2341C01F636E}" dt="2024-11-14T22:19:13.727" v="9093"/>
          <ac:spMkLst>
            <pc:docMk/>
            <pc:sldMk cId="2712066030" sldId="1175"/>
            <ac:spMk id="3" creationId="{980980E1-DDDE-51AD-6471-D55C09D4516C}"/>
          </ac:spMkLst>
        </pc:spChg>
        <pc:spChg chg="add mod">
          <ac:chgData name="Alfred Asterjadhi" userId="39de57b9-85c0-4fd1-aaac-8ca2b6560ad0" providerId="ADAL" clId="{BFE2FB3A-0751-4420-AA69-2341C01F636E}" dt="2024-11-13T21:28:39.364" v="4442"/>
          <ac:spMkLst>
            <pc:docMk/>
            <pc:sldMk cId="2712066030" sldId="1175"/>
            <ac:spMk id="12" creationId="{E2597487-E281-F2E4-760E-7976BDE95CAE}"/>
          </ac:spMkLst>
        </pc:spChg>
        <pc:graphicFrameChg chg="add mod">
          <ac:chgData name="Alfred Asterjadhi" userId="39de57b9-85c0-4fd1-aaac-8ca2b6560ad0" providerId="ADAL" clId="{BFE2FB3A-0751-4420-AA69-2341C01F636E}" dt="2024-11-13T21:28:38.557" v="4441"/>
          <ac:graphicFrameMkLst>
            <pc:docMk/>
            <pc:sldMk cId="2712066030" sldId="1175"/>
            <ac:graphicFrameMk id="11" creationId="{B7E65E40-3D6E-DCA7-4A93-168852725398}"/>
          </ac:graphicFrameMkLst>
        </pc:graphicFrameChg>
        <pc:picChg chg="add mod">
          <ac:chgData name="Alfred Asterjadhi" userId="39de57b9-85c0-4fd1-aaac-8ca2b6560ad0" providerId="ADAL" clId="{BFE2FB3A-0751-4420-AA69-2341C01F636E}" dt="2024-11-13T21:28:31.157" v="4439" actId="1076"/>
          <ac:picMkLst>
            <pc:docMk/>
            <pc:sldMk cId="2712066030" sldId="1175"/>
            <ac:picMk id="8" creationId="{3D1B6F0A-A0C8-A9DA-6CB1-250F1A77F449}"/>
          </ac:picMkLst>
        </pc:picChg>
        <pc:picChg chg="add mod">
          <ac:chgData name="Alfred Asterjadhi" userId="39de57b9-85c0-4fd1-aaac-8ca2b6560ad0" providerId="ADAL" clId="{BFE2FB3A-0751-4420-AA69-2341C01F636E}" dt="2024-11-13T21:28:32.235" v="4440" actId="1076"/>
          <ac:picMkLst>
            <pc:docMk/>
            <pc:sldMk cId="2712066030" sldId="1175"/>
            <ac:picMk id="10" creationId="{19272EFA-8B28-B2D9-7E20-4A5AFA8EAEFD}"/>
          </ac:picMkLst>
        </pc:picChg>
      </pc:sldChg>
      <pc:sldChg chg="modSp add mod">
        <pc:chgData name="Alfred Asterjadhi" userId="39de57b9-85c0-4fd1-aaac-8ca2b6560ad0" providerId="ADAL" clId="{BFE2FB3A-0751-4420-AA69-2341C01F636E}" dt="2024-11-14T22:20:01.485" v="9121"/>
        <pc:sldMkLst>
          <pc:docMk/>
          <pc:sldMk cId="362772003" sldId="1176"/>
        </pc:sldMkLst>
        <pc:spChg chg="mod">
          <ac:chgData name="Alfred Asterjadhi" userId="39de57b9-85c0-4fd1-aaac-8ca2b6560ad0" providerId="ADAL" clId="{BFE2FB3A-0751-4420-AA69-2341C01F636E}" dt="2024-11-14T18:17:17.305" v="6293" actId="6549"/>
          <ac:spMkLst>
            <pc:docMk/>
            <pc:sldMk cId="362772003" sldId="1176"/>
            <ac:spMk id="2" creationId="{8A6906DE-832D-9575-DE04-98102BF630BD}"/>
          </ac:spMkLst>
        </pc:spChg>
        <pc:spChg chg="mod">
          <ac:chgData name="Alfred Asterjadhi" userId="39de57b9-85c0-4fd1-aaac-8ca2b6560ad0" providerId="ADAL" clId="{BFE2FB3A-0751-4420-AA69-2341C01F636E}" dt="2024-11-14T22:20:01.485" v="9121"/>
          <ac:spMkLst>
            <pc:docMk/>
            <pc:sldMk cId="362772003" sldId="1176"/>
            <ac:spMk id="3" creationId="{980980E1-DDDE-51AD-6471-D55C09D4516C}"/>
          </ac:spMkLst>
        </pc:spChg>
      </pc:sldChg>
      <pc:sldChg chg="modSp add mod">
        <pc:chgData name="Alfred Asterjadhi" userId="39de57b9-85c0-4fd1-aaac-8ca2b6560ad0" providerId="ADAL" clId="{BFE2FB3A-0751-4420-AA69-2341C01F636E}" dt="2024-11-14T22:20:58.983" v="9145"/>
        <pc:sldMkLst>
          <pc:docMk/>
          <pc:sldMk cId="3599596182" sldId="1177"/>
        </pc:sldMkLst>
        <pc:spChg chg="mod">
          <ac:chgData name="Alfred Asterjadhi" userId="39de57b9-85c0-4fd1-aaac-8ca2b6560ad0" providerId="ADAL" clId="{BFE2FB3A-0751-4420-AA69-2341C01F636E}" dt="2024-11-14T18:17:21.298" v="6295" actId="6549"/>
          <ac:spMkLst>
            <pc:docMk/>
            <pc:sldMk cId="3599596182" sldId="1177"/>
            <ac:spMk id="2" creationId="{8A6906DE-832D-9575-DE04-98102BF630BD}"/>
          </ac:spMkLst>
        </pc:spChg>
        <pc:spChg chg="mod">
          <ac:chgData name="Alfred Asterjadhi" userId="39de57b9-85c0-4fd1-aaac-8ca2b6560ad0" providerId="ADAL" clId="{BFE2FB3A-0751-4420-AA69-2341C01F636E}" dt="2024-11-14T22:20:58.983" v="9145"/>
          <ac:spMkLst>
            <pc:docMk/>
            <pc:sldMk cId="3599596182" sldId="1177"/>
            <ac:spMk id="3" creationId="{980980E1-DDDE-51AD-6471-D55C09D4516C}"/>
          </ac:spMkLst>
        </pc:spChg>
      </pc:sldChg>
      <pc:sldChg chg="modSp add mod">
        <pc:chgData name="Alfred Asterjadhi" userId="39de57b9-85c0-4fd1-aaac-8ca2b6560ad0" providerId="ADAL" clId="{BFE2FB3A-0751-4420-AA69-2341C01F636E}" dt="2024-11-14T22:22:19.175" v="9216"/>
        <pc:sldMkLst>
          <pc:docMk/>
          <pc:sldMk cId="525015149" sldId="1178"/>
        </pc:sldMkLst>
        <pc:spChg chg="mod">
          <ac:chgData name="Alfred Asterjadhi" userId="39de57b9-85c0-4fd1-aaac-8ca2b6560ad0" providerId="ADAL" clId="{BFE2FB3A-0751-4420-AA69-2341C01F636E}" dt="2024-11-14T18:17:26.598" v="6297" actId="20577"/>
          <ac:spMkLst>
            <pc:docMk/>
            <pc:sldMk cId="525015149" sldId="1178"/>
            <ac:spMk id="2" creationId="{8A6906DE-832D-9575-DE04-98102BF630BD}"/>
          </ac:spMkLst>
        </pc:spChg>
        <pc:spChg chg="mod">
          <ac:chgData name="Alfred Asterjadhi" userId="39de57b9-85c0-4fd1-aaac-8ca2b6560ad0" providerId="ADAL" clId="{BFE2FB3A-0751-4420-AA69-2341C01F636E}" dt="2024-11-14T22:22:19.175" v="9216"/>
          <ac:spMkLst>
            <pc:docMk/>
            <pc:sldMk cId="525015149" sldId="1178"/>
            <ac:spMk id="3" creationId="{980980E1-DDDE-51AD-6471-D55C09D4516C}"/>
          </ac:spMkLst>
        </pc:spChg>
      </pc:sldChg>
      <pc:sldChg chg="addSp delSp modSp add mod">
        <pc:chgData name="Alfred Asterjadhi" userId="39de57b9-85c0-4fd1-aaac-8ca2b6560ad0" providerId="ADAL" clId="{BFE2FB3A-0751-4420-AA69-2341C01F636E}" dt="2024-11-14T22:42:46.881" v="9547"/>
        <pc:sldMkLst>
          <pc:docMk/>
          <pc:sldMk cId="2081487480" sldId="1179"/>
        </pc:sldMkLst>
        <pc:spChg chg="mod">
          <ac:chgData name="Alfred Asterjadhi" userId="39de57b9-85c0-4fd1-aaac-8ca2b6560ad0" providerId="ADAL" clId="{BFE2FB3A-0751-4420-AA69-2341C01F636E}" dt="2024-11-14T20:14:20.465" v="7981" actId="20577"/>
          <ac:spMkLst>
            <pc:docMk/>
            <pc:sldMk cId="2081487480" sldId="1179"/>
            <ac:spMk id="2" creationId="{8A6906DE-832D-9575-DE04-98102BF630BD}"/>
          </ac:spMkLst>
        </pc:spChg>
        <pc:spChg chg="mod">
          <ac:chgData name="Alfred Asterjadhi" userId="39de57b9-85c0-4fd1-aaac-8ca2b6560ad0" providerId="ADAL" clId="{BFE2FB3A-0751-4420-AA69-2341C01F636E}" dt="2024-11-14T22:42:46.881" v="9547"/>
          <ac:spMkLst>
            <pc:docMk/>
            <pc:sldMk cId="2081487480" sldId="1179"/>
            <ac:spMk id="3" creationId="{980980E1-DDDE-51AD-6471-D55C09D4516C}"/>
          </ac:spMkLst>
        </pc:spChg>
        <pc:picChg chg="add del">
          <ac:chgData name="Alfred Asterjadhi" userId="39de57b9-85c0-4fd1-aaac-8ca2b6560ad0" providerId="ADAL" clId="{BFE2FB3A-0751-4420-AA69-2341C01F636E}" dt="2024-11-14T08:16:21.727" v="5478" actId="22"/>
          <ac:picMkLst>
            <pc:docMk/>
            <pc:sldMk cId="2081487480" sldId="1179"/>
            <ac:picMk id="8" creationId="{908F9FC4-EA91-1768-B042-6E7A0C78C79B}"/>
          </ac:picMkLst>
        </pc:picChg>
        <pc:picChg chg="add del">
          <ac:chgData name="Alfred Asterjadhi" userId="39de57b9-85c0-4fd1-aaac-8ca2b6560ad0" providerId="ADAL" clId="{BFE2FB3A-0751-4420-AA69-2341C01F636E}" dt="2024-11-14T08:16:37.312" v="5497" actId="22"/>
          <ac:picMkLst>
            <pc:docMk/>
            <pc:sldMk cId="2081487480" sldId="1179"/>
            <ac:picMk id="10" creationId="{6708D37B-9329-646A-AF85-F0973C89E813}"/>
          </ac:picMkLst>
        </pc:picChg>
        <pc:picChg chg="add mod">
          <ac:chgData name="Alfred Asterjadhi" userId="39de57b9-85c0-4fd1-aaac-8ca2b6560ad0" providerId="ADAL" clId="{BFE2FB3A-0751-4420-AA69-2341C01F636E}" dt="2024-11-14T08:17:14.837" v="5511" actId="1076"/>
          <ac:picMkLst>
            <pc:docMk/>
            <pc:sldMk cId="2081487480" sldId="1179"/>
            <ac:picMk id="12" creationId="{AC3E85BB-7BFF-52F0-4FED-1C3CD6FA5D2D}"/>
          </ac:picMkLst>
        </pc:picChg>
      </pc:sldChg>
      <pc:sldChg chg="addSp modSp add mod">
        <pc:chgData name="Alfred Asterjadhi" userId="39de57b9-85c0-4fd1-aaac-8ca2b6560ad0" providerId="ADAL" clId="{BFE2FB3A-0751-4420-AA69-2341C01F636E}" dt="2024-11-14T22:43:30.608" v="9563"/>
        <pc:sldMkLst>
          <pc:docMk/>
          <pc:sldMk cId="3097712748" sldId="1180"/>
        </pc:sldMkLst>
        <pc:spChg chg="mod">
          <ac:chgData name="Alfred Asterjadhi" userId="39de57b9-85c0-4fd1-aaac-8ca2b6560ad0" providerId="ADAL" clId="{BFE2FB3A-0751-4420-AA69-2341C01F636E}" dt="2024-11-14T20:14:23.269" v="7983" actId="20577"/>
          <ac:spMkLst>
            <pc:docMk/>
            <pc:sldMk cId="3097712748" sldId="1180"/>
            <ac:spMk id="2" creationId="{8A6906DE-832D-9575-DE04-98102BF630BD}"/>
          </ac:spMkLst>
        </pc:spChg>
        <pc:spChg chg="mod">
          <ac:chgData name="Alfred Asterjadhi" userId="39de57b9-85c0-4fd1-aaac-8ca2b6560ad0" providerId="ADAL" clId="{BFE2FB3A-0751-4420-AA69-2341C01F636E}" dt="2024-11-14T22:43:30.608" v="9563"/>
          <ac:spMkLst>
            <pc:docMk/>
            <pc:sldMk cId="3097712748" sldId="1180"/>
            <ac:spMk id="3" creationId="{980980E1-DDDE-51AD-6471-D55C09D4516C}"/>
          </ac:spMkLst>
        </pc:spChg>
        <pc:spChg chg="add">
          <ac:chgData name="Alfred Asterjadhi" userId="39de57b9-85c0-4fd1-aaac-8ca2b6560ad0" providerId="ADAL" clId="{BFE2FB3A-0751-4420-AA69-2341C01F636E}" dt="2024-11-14T12:22:58.062" v="5533"/>
          <ac:spMkLst>
            <pc:docMk/>
            <pc:sldMk cId="3097712748" sldId="1180"/>
            <ac:spMk id="7" creationId="{1F0F7A4A-923A-F701-8AD3-01E7074900D7}"/>
          </ac:spMkLst>
        </pc:spChg>
        <pc:spChg chg="add">
          <ac:chgData name="Alfred Asterjadhi" userId="39de57b9-85c0-4fd1-aaac-8ca2b6560ad0" providerId="ADAL" clId="{BFE2FB3A-0751-4420-AA69-2341C01F636E}" dt="2024-11-14T12:22:58.062" v="5533"/>
          <ac:spMkLst>
            <pc:docMk/>
            <pc:sldMk cId="3097712748" sldId="1180"/>
            <ac:spMk id="8" creationId="{FA8889CF-3D20-60CE-698C-B497C9B6C65A}"/>
          </ac:spMkLst>
        </pc:spChg>
        <pc:spChg chg="add">
          <ac:chgData name="Alfred Asterjadhi" userId="39de57b9-85c0-4fd1-aaac-8ca2b6560ad0" providerId="ADAL" clId="{BFE2FB3A-0751-4420-AA69-2341C01F636E}" dt="2024-11-14T12:23:16.852" v="5537"/>
          <ac:spMkLst>
            <pc:docMk/>
            <pc:sldMk cId="3097712748" sldId="1180"/>
            <ac:spMk id="9" creationId="{DDE88940-8D1A-93F6-43B9-3734B78D88E6}"/>
          </ac:spMkLst>
        </pc:spChg>
        <pc:spChg chg="add">
          <ac:chgData name="Alfred Asterjadhi" userId="39de57b9-85c0-4fd1-aaac-8ca2b6560ad0" providerId="ADAL" clId="{BFE2FB3A-0751-4420-AA69-2341C01F636E}" dt="2024-11-14T12:23:16.852" v="5537"/>
          <ac:spMkLst>
            <pc:docMk/>
            <pc:sldMk cId="3097712748" sldId="1180"/>
            <ac:spMk id="10" creationId="{412AC0E6-7357-CEEF-4D0B-0824EB74B76A}"/>
          </ac:spMkLst>
        </pc:spChg>
      </pc:sldChg>
      <pc:sldChg chg="modSp add mod">
        <pc:chgData name="Alfred Asterjadhi" userId="39de57b9-85c0-4fd1-aaac-8ca2b6560ad0" providerId="ADAL" clId="{BFE2FB3A-0751-4420-AA69-2341C01F636E}" dt="2024-11-14T22:44:20.149" v="9579"/>
        <pc:sldMkLst>
          <pc:docMk/>
          <pc:sldMk cId="1482221401" sldId="1181"/>
        </pc:sldMkLst>
        <pc:spChg chg="mod">
          <ac:chgData name="Alfred Asterjadhi" userId="39de57b9-85c0-4fd1-aaac-8ca2b6560ad0" providerId="ADAL" clId="{BFE2FB3A-0751-4420-AA69-2341C01F636E}" dt="2024-11-14T20:14:25.970" v="7984" actId="20577"/>
          <ac:spMkLst>
            <pc:docMk/>
            <pc:sldMk cId="1482221401" sldId="1181"/>
            <ac:spMk id="2" creationId="{8A6906DE-832D-9575-DE04-98102BF630BD}"/>
          </ac:spMkLst>
        </pc:spChg>
        <pc:spChg chg="mod">
          <ac:chgData name="Alfred Asterjadhi" userId="39de57b9-85c0-4fd1-aaac-8ca2b6560ad0" providerId="ADAL" clId="{BFE2FB3A-0751-4420-AA69-2341C01F636E}" dt="2024-11-14T22:44:20.149" v="9579"/>
          <ac:spMkLst>
            <pc:docMk/>
            <pc:sldMk cId="1482221401" sldId="1181"/>
            <ac:spMk id="3" creationId="{980980E1-DDDE-51AD-6471-D55C09D4516C}"/>
          </ac:spMkLst>
        </pc:spChg>
      </pc:sldChg>
      <pc:sldChg chg="modSp add mod">
        <pc:chgData name="Alfred Asterjadhi" userId="39de57b9-85c0-4fd1-aaac-8ca2b6560ad0" providerId="ADAL" clId="{BFE2FB3A-0751-4420-AA69-2341C01F636E}" dt="2024-11-14T22:41:44.538" v="9526"/>
        <pc:sldMkLst>
          <pc:docMk/>
          <pc:sldMk cId="2683089333" sldId="1182"/>
        </pc:sldMkLst>
        <pc:spChg chg="mod">
          <ac:chgData name="Alfred Asterjadhi" userId="39de57b9-85c0-4fd1-aaac-8ca2b6560ad0" providerId="ADAL" clId="{BFE2FB3A-0751-4420-AA69-2341C01F636E}" dt="2024-11-14T20:14:18.312" v="7980" actId="20577"/>
          <ac:spMkLst>
            <pc:docMk/>
            <pc:sldMk cId="2683089333" sldId="1182"/>
            <ac:spMk id="2" creationId="{8A6906DE-832D-9575-DE04-98102BF630BD}"/>
          </ac:spMkLst>
        </pc:spChg>
        <pc:spChg chg="mod">
          <ac:chgData name="Alfred Asterjadhi" userId="39de57b9-85c0-4fd1-aaac-8ca2b6560ad0" providerId="ADAL" clId="{BFE2FB3A-0751-4420-AA69-2341C01F636E}" dt="2024-11-14T22:41:44.538" v="9526"/>
          <ac:spMkLst>
            <pc:docMk/>
            <pc:sldMk cId="2683089333" sldId="1182"/>
            <ac:spMk id="3" creationId="{980980E1-DDDE-51AD-6471-D55C09D4516C}"/>
          </ac:spMkLst>
        </pc:spChg>
      </pc:sldChg>
      <pc:sldChg chg="addSp modSp add mod">
        <pc:chgData name="Alfred Asterjadhi" userId="39de57b9-85c0-4fd1-aaac-8ca2b6560ad0" providerId="ADAL" clId="{BFE2FB3A-0751-4420-AA69-2341C01F636E}" dt="2024-12-10T00:09:18.755" v="14027" actId="20577"/>
        <pc:sldMkLst>
          <pc:docMk/>
          <pc:sldMk cId="70113585" sldId="1183"/>
        </pc:sldMkLst>
        <pc:spChg chg="mod">
          <ac:chgData name="Alfred Asterjadhi" userId="39de57b9-85c0-4fd1-aaac-8ca2b6560ad0" providerId="ADAL" clId="{BFE2FB3A-0751-4420-AA69-2341C01F636E}" dt="2024-11-14T18:17:30.615" v="6299" actId="6549"/>
          <ac:spMkLst>
            <pc:docMk/>
            <pc:sldMk cId="70113585" sldId="1183"/>
            <ac:spMk id="2" creationId="{8A6906DE-832D-9575-DE04-98102BF630BD}"/>
          </ac:spMkLst>
        </pc:spChg>
        <pc:spChg chg="mod">
          <ac:chgData name="Alfred Asterjadhi" userId="39de57b9-85c0-4fd1-aaac-8ca2b6560ad0" providerId="ADAL" clId="{BFE2FB3A-0751-4420-AA69-2341C01F636E}" dt="2024-12-10T00:09:18.755" v="14027" actId="20577"/>
          <ac:spMkLst>
            <pc:docMk/>
            <pc:sldMk cId="70113585" sldId="1183"/>
            <ac:spMk id="3" creationId="{980980E1-DDDE-51AD-6471-D55C09D4516C}"/>
          </ac:spMkLst>
        </pc:spChg>
        <pc:spChg chg="add">
          <ac:chgData name="Alfred Asterjadhi" userId="39de57b9-85c0-4fd1-aaac-8ca2b6560ad0" providerId="ADAL" clId="{BFE2FB3A-0751-4420-AA69-2341C01F636E}" dt="2024-11-13T21:34:06.124" v="4513"/>
          <ac:spMkLst>
            <pc:docMk/>
            <pc:sldMk cId="70113585" sldId="1183"/>
            <ac:spMk id="7" creationId="{53BC3987-31C7-3E7C-47AB-9974A62D60FF}"/>
          </ac:spMkLst>
        </pc:spChg>
        <pc:picChg chg="add mod">
          <ac:chgData name="Alfred Asterjadhi" userId="39de57b9-85c0-4fd1-aaac-8ca2b6560ad0" providerId="ADAL" clId="{BFE2FB3A-0751-4420-AA69-2341C01F636E}" dt="2024-11-14T22:26:00.310" v="9280" actId="1076"/>
          <ac:picMkLst>
            <pc:docMk/>
            <pc:sldMk cId="70113585" sldId="1183"/>
            <ac:picMk id="8" creationId="{A04D5C48-EC28-98DA-BEBA-7CF362A98B0F}"/>
          </ac:picMkLst>
        </pc:picChg>
      </pc:sldChg>
      <pc:sldChg chg="addSp modSp add mod">
        <pc:chgData name="Alfred Asterjadhi" userId="39de57b9-85c0-4fd1-aaac-8ca2b6560ad0" providerId="ADAL" clId="{BFE2FB3A-0751-4420-AA69-2341C01F636E}" dt="2024-11-14T22:35:13.109" v="9363"/>
        <pc:sldMkLst>
          <pc:docMk/>
          <pc:sldMk cId="289774543" sldId="1184"/>
        </pc:sldMkLst>
        <pc:spChg chg="mod">
          <ac:chgData name="Alfred Asterjadhi" userId="39de57b9-85c0-4fd1-aaac-8ca2b6560ad0" providerId="ADAL" clId="{BFE2FB3A-0751-4420-AA69-2341C01F636E}" dt="2024-11-14T18:17:34.488" v="6301" actId="6549"/>
          <ac:spMkLst>
            <pc:docMk/>
            <pc:sldMk cId="289774543" sldId="1184"/>
            <ac:spMk id="2" creationId="{8A6906DE-832D-9575-DE04-98102BF630BD}"/>
          </ac:spMkLst>
        </pc:spChg>
        <pc:spChg chg="mod">
          <ac:chgData name="Alfred Asterjadhi" userId="39de57b9-85c0-4fd1-aaac-8ca2b6560ad0" providerId="ADAL" clId="{BFE2FB3A-0751-4420-AA69-2341C01F636E}" dt="2024-11-14T22:35:13.109" v="9363"/>
          <ac:spMkLst>
            <pc:docMk/>
            <pc:sldMk cId="289774543" sldId="1184"/>
            <ac:spMk id="3" creationId="{980980E1-DDDE-51AD-6471-D55C09D4516C}"/>
          </ac:spMkLst>
        </pc:spChg>
        <pc:spChg chg="add">
          <ac:chgData name="Alfred Asterjadhi" userId="39de57b9-85c0-4fd1-aaac-8ca2b6560ad0" providerId="ADAL" clId="{BFE2FB3A-0751-4420-AA69-2341C01F636E}" dt="2024-11-13T21:34:53.271" v="4534"/>
          <ac:spMkLst>
            <pc:docMk/>
            <pc:sldMk cId="289774543" sldId="1184"/>
            <ac:spMk id="7" creationId="{CA4E3205-1E83-EBB9-ACBC-CCFA698A7FD2}"/>
          </ac:spMkLst>
        </pc:spChg>
        <pc:picChg chg="add mod">
          <ac:chgData name="Alfred Asterjadhi" userId="39de57b9-85c0-4fd1-aaac-8ca2b6560ad0" providerId="ADAL" clId="{BFE2FB3A-0751-4420-AA69-2341C01F636E}" dt="2024-11-13T21:35:29.144" v="4549" actId="1076"/>
          <ac:picMkLst>
            <pc:docMk/>
            <pc:sldMk cId="289774543" sldId="1184"/>
            <ac:picMk id="8" creationId="{367004DB-E274-FBD3-0BA9-970AB6014BD1}"/>
          </ac:picMkLst>
        </pc:picChg>
      </pc:sldChg>
      <pc:sldChg chg="modSp add mod">
        <pc:chgData name="Alfred Asterjadhi" userId="39de57b9-85c0-4fd1-aaac-8ca2b6560ad0" providerId="ADAL" clId="{BFE2FB3A-0751-4420-AA69-2341C01F636E}" dt="2024-11-14T22:36:33.326" v="9403"/>
        <pc:sldMkLst>
          <pc:docMk/>
          <pc:sldMk cId="333379291" sldId="1185"/>
        </pc:sldMkLst>
        <pc:spChg chg="mod">
          <ac:chgData name="Alfred Asterjadhi" userId="39de57b9-85c0-4fd1-aaac-8ca2b6560ad0" providerId="ADAL" clId="{BFE2FB3A-0751-4420-AA69-2341C01F636E}" dt="2024-11-14T18:17:38.477" v="6303" actId="20577"/>
          <ac:spMkLst>
            <pc:docMk/>
            <pc:sldMk cId="333379291" sldId="1185"/>
            <ac:spMk id="2" creationId="{8A6906DE-832D-9575-DE04-98102BF630BD}"/>
          </ac:spMkLst>
        </pc:spChg>
        <pc:spChg chg="mod">
          <ac:chgData name="Alfred Asterjadhi" userId="39de57b9-85c0-4fd1-aaac-8ca2b6560ad0" providerId="ADAL" clId="{BFE2FB3A-0751-4420-AA69-2341C01F636E}" dt="2024-11-14T22:36:33.326" v="9403"/>
          <ac:spMkLst>
            <pc:docMk/>
            <pc:sldMk cId="333379291" sldId="1185"/>
            <ac:spMk id="3" creationId="{980980E1-DDDE-51AD-6471-D55C09D4516C}"/>
          </ac:spMkLst>
        </pc:spChg>
      </pc:sldChg>
      <pc:sldChg chg="modSp add del mod">
        <pc:chgData name="Alfred Asterjadhi" userId="39de57b9-85c0-4fd1-aaac-8ca2b6560ad0" providerId="ADAL" clId="{BFE2FB3A-0751-4420-AA69-2341C01F636E}" dt="2024-11-14T20:14:03.704" v="7975" actId="47"/>
        <pc:sldMkLst>
          <pc:docMk/>
          <pc:sldMk cId="183145731" sldId="1186"/>
        </pc:sldMkLst>
        <pc:spChg chg="mod">
          <ac:chgData name="Alfred Asterjadhi" userId="39de57b9-85c0-4fd1-aaac-8ca2b6560ad0" providerId="ADAL" clId="{BFE2FB3A-0751-4420-AA69-2341C01F636E}" dt="2024-11-14T18:17:42.272" v="6305" actId="20577"/>
          <ac:spMkLst>
            <pc:docMk/>
            <pc:sldMk cId="183145731" sldId="1186"/>
            <ac:spMk id="2" creationId="{8A6906DE-832D-9575-DE04-98102BF630BD}"/>
          </ac:spMkLst>
        </pc:spChg>
        <pc:spChg chg="mod">
          <ac:chgData name="Alfred Asterjadhi" userId="39de57b9-85c0-4fd1-aaac-8ca2b6560ad0" providerId="ADAL" clId="{BFE2FB3A-0751-4420-AA69-2341C01F636E}" dt="2024-11-14T20:13:53.496" v="7973" actId="6549"/>
          <ac:spMkLst>
            <pc:docMk/>
            <pc:sldMk cId="183145731" sldId="1186"/>
            <ac:spMk id="3" creationId="{980980E1-DDDE-51AD-6471-D55C09D4516C}"/>
          </ac:spMkLst>
        </pc:spChg>
      </pc:sldChg>
      <pc:sldChg chg="modSp add mod">
        <pc:chgData name="Alfred Asterjadhi" userId="39de57b9-85c0-4fd1-aaac-8ca2b6560ad0" providerId="ADAL" clId="{BFE2FB3A-0751-4420-AA69-2341C01F636E}" dt="2024-11-14T22:37:35.986" v="9435"/>
        <pc:sldMkLst>
          <pc:docMk/>
          <pc:sldMk cId="2111356699" sldId="1187"/>
        </pc:sldMkLst>
        <pc:spChg chg="mod">
          <ac:chgData name="Alfred Asterjadhi" userId="39de57b9-85c0-4fd1-aaac-8ca2b6560ad0" providerId="ADAL" clId="{BFE2FB3A-0751-4420-AA69-2341C01F636E}" dt="2024-11-14T20:14:07.386" v="7976" actId="20577"/>
          <ac:spMkLst>
            <pc:docMk/>
            <pc:sldMk cId="2111356699" sldId="1187"/>
            <ac:spMk id="2" creationId="{8A6906DE-832D-9575-DE04-98102BF630BD}"/>
          </ac:spMkLst>
        </pc:spChg>
        <pc:spChg chg="mod">
          <ac:chgData name="Alfred Asterjadhi" userId="39de57b9-85c0-4fd1-aaac-8ca2b6560ad0" providerId="ADAL" clId="{BFE2FB3A-0751-4420-AA69-2341C01F636E}" dt="2024-11-14T22:37:35.986" v="9435"/>
          <ac:spMkLst>
            <pc:docMk/>
            <pc:sldMk cId="2111356699" sldId="1187"/>
            <ac:spMk id="3" creationId="{980980E1-DDDE-51AD-6471-D55C09D4516C}"/>
          </ac:spMkLst>
        </pc:spChg>
      </pc:sldChg>
      <pc:sldChg chg="modSp add mod">
        <pc:chgData name="Alfred Asterjadhi" userId="39de57b9-85c0-4fd1-aaac-8ca2b6560ad0" providerId="ADAL" clId="{BFE2FB3A-0751-4420-AA69-2341C01F636E}" dt="2024-11-14T22:38:19.061" v="9459" actId="20577"/>
        <pc:sldMkLst>
          <pc:docMk/>
          <pc:sldMk cId="2368434028" sldId="1188"/>
        </pc:sldMkLst>
        <pc:spChg chg="mod">
          <ac:chgData name="Alfred Asterjadhi" userId="39de57b9-85c0-4fd1-aaac-8ca2b6560ad0" providerId="ADAL" clId="{BFE2FB3A-0751-4420-AA69-2341C01F636E}" dt="2024-11-14T20:14:11.789" v="7977" actId="20577"/>
          <ac:spMkLst>
            <pc:docMk/>
            <pc:sldMk cId="2368434028" sldId="1188"/>
            <ac:spMk id="2" creationId="{8A6906DE-832D-9575-DE04-98102BF630BD}"/>
          </ac:spMkLst>
        </pc:spChg>
        <pc:spChg chg="mod">
          <ac:chgData name="Alfred Asterjadhi" userId="39de57b9-85c0-4fd1-aaac-8ca2b6560ad0" providerId="ADAL" clId="{BFE2FB3A-0751-4420-AA69-2341C01F636E}" dt="2024-11-14T22:38:19.061" v="9459" actId="20577"/>
          <ac:spMkLst>
            <pc:docMk/>
            <pc:sldMk cId="2368434028" sldId="1188"/>
            <ac:spMk id="3" creationId="{980980E1-DDDE-51AD-6471-D55C09D4516C}"/>
          </ac:spMkLst>
        </pc:spChg>
      </pc:sldChg>
      <pc:sldChg chg="addSp modSp add mod">
        <pc:chgData name="Alfred Asterjadhi" userId="39de57b9-85c0-4fd1-aaac-8ca2b6560ad0" providerId="ADAL" clId="{BFE2FB3A-0751-4420-AA69-2341C01F636E}" dt="2024-11-14T22:40:18.383" v="9503"/>
        <pc:sldMkLst>
          <pc:docMk/>
          <pc:sldMk cId="2612452232" sldId="1189"/>
        </pc:sldMkLst>
        <pc:spChg chg="mod">
          <ac:chgData name="Alfred Asterjadhi" userId="39de57b9-85c0-4fd1-aaac-8ca2b6560ad0" providerId="ADAL" clId="{BFE2FB3A-0751-4420-AA69-2341C01F636E}" dt="2024-11-14T20:14:16.458" v="7979" actId="20577"/>
          <ac:spMkLst>
            <pc:docMk/>
            <pc:sldMk cId="2612452232" sldId="1189"/>
            <ac:spMk id="2" creationId="{8A6906DE-832D-9575-DE04-98102BF630BD}"/>
          </ac:spMkLst>
        </pc:spChg>
        <pc:spChg chg="mod">
          <ac:chgData name="Alfred Asterjadhi" userId="39de57b9-85c0-4fd1-aaac-8ca2b6560ad0" providerId="ADAL" clId="{BFE2FB3A-0751-4420-AA69-2341C01F636E}" dt="2024-11-14T22:40:18.383" v="9503"/>
          <ac:spMkLst>
            <pc:docMk/>
            <pc:sldMk cId="2612452232" sldId="1189"/>
            <ac:spMk id="3" creationId="{980980E1-DDDE-51AD-6471-D55C09D4516C}"/>
          </ac:spMkLst>
        </pc:spChg>
        <pc:picChg chg="add mod">
          <ac:chgData name="Alfred Asterjadhi" userId="39de57b9-85c0-4fd1-aaac-8ca2b6560ad0" providerId="ADAL" clId="{BFE2FB3A-0751-4420-AA69-2341C01F636E}" dt="2024-11-13T21:45:33.298" v="4609" actId="1076"/>
          <ac:picMkLst>
            <pc:docMk/>
            <pc:sldMk cId="2612452232" sldId="1189"/>
            <ac:picMk id="8" creationId="{37175790-E98E-CEFB-46E6-765A862D1EBE}"/>
          </ac:picMkLst>
        </pc:picChg>
      </pc:sldChg>
      <pc:sldChg chg="modSp add mod">
        <pc:chgData name="Alfred Asterjadhi" userId="39de57b9-85c0-4fd1-aaac-8ca2b6560ad0" providerId="ADAL" clId="{BFE2FB3A-0751-4420-AA69-2341C01F636E}" dt="2024-11-14T22:39:18.704" v="9484"/>
        <pc:sldMkLst>
          <pc:docMk/>
          <pc:sldMk cId="254605797" sldId="1190"/>
        </pc:sldMkLst>
        <pc:spChg chg="mod">
          <ac:chgData name="Alfred Asterjadhi" userId="39de57b9-85c0-4fd1-aaac-8ca2b6560ad0" providerId="ADAL" clId="{BFE2FB3A-0751-4420-AA69-2341C01F636E}" dt="2024-11-14T20:14:14.409" v="7978" actId="20577"/>
          <ac:spMkLst>
            <pc:docMk/>
            <pc:sldMk cId="254605797" sldId="1190"/>
            <ac:spMk id="2" creationId="{8A6906DE-832D-9575-DE04-98102BF630BD}"/>
          </ac:spMkLst>
        </pc:spChg>
        <pc:spChg chg="mod">
          <ac:chgData name="Alfred Asterjadhi" userId="39de57b9-85c0-4fd1-aaac-8ca2b6560ad0" providerId="ADAL" clId="{BFE2FB3A-0751-4420-AA69-2341C01F636E}" dt="2024-11-14T22:39:18.704" v="9484"/>
          <ac:spMkLst>
            <pc:docMk/>
            <pc:sldMk cId="254605797" sldId="1190"/>
            <ac:spMk id="3" creationId="{980980E1-DDDE-51AD-6471-D55C09D4516C}"/>
          </ac:spMkLst>
        </pc:spChg>
      </pc:sldChg>
      <pc:sldChg chg="addSp modSp add mod">
        <pc:chgData name="Alfred Asterjadhi" userId="39de57b9-85c0-4fd1-aaac-8ca2b6560ad0" providerId="ADAL" clId="{BFE2FB3A-0751-4420-AA69-2341C01F636E}" dt="2024-11-14T23:14:54.023" v="10269"/>
        <pc:sldMkLst>
          <pc:docMk/>
          <pc:sldMk cId="1691350664" sldId="1191"/>
        </pc:sldMkLst>
        <pc:spChg chg="mod">
          <ac:chgData name="Alfred Asterjadhi" userId="39de57b9-85c0-4fd1-aaac-8ca2b6560ad0" providerId="ADAL" clId="{BFE2FB3A-0751-4420-AA69-2341C01F636E}" dt="2024-11-14T02:02:33.661" v="5198" actId="20577"/>
          <ac:spMkLst>
            <pc:docMk/>
            <pc:sldMk cId="1691350664" sldId="1191"/>
            <ac:spMk id="2" creationId="{8A6906DE-832D-9575-DE04-98102BF630BD}"/>
          </ac:spMkLst>
        </pc:spChg>
        <pc:spChg chg="mod">
          <ac:chgData name="Alfred Asterjadhi" userId="39de57b9-85c0-4fd1-aaac-8ca2b6560ad0" providerId="ADAL" clId="{BFE2FB3A-0751-4420-AA69-2341C01F636E}" dt="2024-11-14T23:14:54.023" v="10269"/>
          <ac:spMkLst>
            <pc:docMk/>
            <pc:sldMk cId="1691350664" sldId="1191"/>
            <ac:spMk id="3" creationId="{980980E1-DDDE-51AD-6471-D55C09D4516C}"/>
          </ac:spMkLst>
        </pc:spChg>
        <pc:spChg chg="add">
          <ac:chgData name="Alfred Asterjadhi" userId="39de57b9-85c0-4fd1-aaac-8ca2b6560ad0" providerId="ADAL" clId="{BFE2FB3A-0751-4420-AA69-2341C01F636E}" dt="2024-11-13T21:49:31.105" v="4673"/>
          <ac:spMkLst>
            <pc:docMk/>
            <pc:sldMk cId="1691350664" sldId="1191"/>
            <ac:spMk id="7" creationId="{EF4AB6ED-DD63-7F6B-2A24-74DE27752995}"/>
          </ac:spMkLst>
        </pc:spChg>
      </pc:sldChg>
      <pc:sldChg chg="modSp add mod">
        <pc:chgData name="Alfred Asterjadhi" userId="39de57b9-85c0-4fd1-aaac-8ca2b6560ad0" providerId="ADAL" clId="{BFE2FB3A-0751-4420-AA69-2341C01F636E}" dt="2024-11-14T23:16:14.618" v="10297" actId="20577"/>
        <pc:sldMkLst>
          <pc:docMk/>
          <pc:sldMk cId="2173580874" sldId="1192"/>
        </pc:sldMkLst>
        <pc:spChg chg="mod">
          <ac:chgData name="Alfred Asterjadhi" userId="39de57b9-85c0-4fd1-aaac-8ca2b6560ad0" providerId="ADAL" clId="{BFE2FB3A-0751-4420-AA69-2341C01F636E}" dt="2024-11-14T02:02:37.487" v="5200" actId="20577"/>
          <ac:spMkLst>
            <pc:docMk/>
            <pc:sldMk cId="2173580874" sldId="1192"/>
            <ac:spMk id="2" creationId="{8A6906DE-832D-9575-DE04-98102BF630BD}"/>
          </ac:spMkLst>
        </pc:spChg>
        <pc:spChg chg="mod">
          <ac:chgData name="Alfred Asterjadhi" userId="39de57b9-85c0-4fd1-aaac-8ca2b6560ad0" providerId="ADAL" clId="{BFE2FB3A-0751-4420-AA69-2341C01F636E}" dt="2024-11-14T23:16:14.618" v="10297" actId="20577"/>
          <ac:spMkLst>
            <pc:docMk/>
            <pc:sldMk cId="2173580874" sldId="1192"/>
            <ac:spMk id="3" creationId="{980980E1-DDDE-51AD-6471-D55C09D4516C}"/>
          </ac:spMkLst>
        </pc:spChg>
      </pc:sldChg>
      <pc:sldChg chg="modSp add mod">
        <pc:chgData name="Alfred Asterjadhi" userId="39de57b9-85c0-4fd1-aaac-8ca2b6560ad0" providerId="ADAL" clId="{BFE2FB3A-0751-4420-AA69-2341C01F636E}" dt="2024-11-14T23:17:24.071" v="10319"/>
        <pc:sldMkLst>
          <pc:docMk/>
          <pc:sldMk cId="3044307864" sldId="1193"/>
        </pc:sldMkLst>
        <pc:spChg chg="mod">
          <ac:chgData name="Alfred Asterjadhi" userId="39de57b9-85c0-4fd1-aaac-8ca2b6560ad0" providerId="ADAL" clId="{BFE2FB3A-0751-4420-AA69-2341C01F636E}" dt="2024-11-14T02:02:40.609" v="5202" actId="20577"/>
          <ac:spMkLst>
            <pc:docMk/>
            <pc:sldMk cId="3044307864" sldId="1193"/>
            <ac:spMk id="2" creationId="{8A6906DE-832D-9575-DE04-98102BF630BD}"/>
          </ac:spMkLst>
        </pc:spChg>
        <pc:spChg chg="mod">
          <ac:chgData name="Alfred Asterjadhi" userId="39de57b9-85c0-4fd1-aaac-8ca2b6560ad0" providerId="ADAL" clId="{BFE2FB3A-0751-4420-AA69-2341C01F636E}" dt="2024-11-14T23:17:24.071" v="10319"/>
          <ac:spMkLst>
            <pc:docMk/>
            <pc:sldMk cId="3044307864" sldId="1193"/>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339706748" sldId="1194"/>
        </pc:sldMkLst>
        <pc:spChg chg="mod">
          <ac:chgData name="Alfred Asterjadhi" userId="39de57b9-85c0-4fd1-aaac-8ca2b6560ad0" providerId="ADAL" clId="{BFE2FB3A-0751-4420-AA69-2341C01F636E}" dt="2024-11-13T22:02:12.109" v="4719" actId="6549"/>
          <ac:spMkLst>
            <pc:docMk/>
            <pc:sldMk cId="339706748" sldId="1194"/>
            <ac:spMk id="3" creationId="{980980E1-DDDE-51AD-6471-D55C09D4516C}"/>
          </ac:spMkLst>
        </pc:spChg>
        <pc:spChg chg="add mod">
          <ac:chgData name="Alfred Asterjadhi" userId="39de57b9-85c0-4fd1-aaac-8ca2b6560ad0" providerId="ADAL" clId="{BFE2FB3A-0751-4420-AA69-2341C01F636E}" dt="2024-11-13T22:02:07.809" v="4716"/>
          <ac:spMkLst>
            <pc:docMk/>
            <pc:sldMk cId="339706748" sldId="1194"/>
            <ac:spMk id="8" creationId="{65D44A9B-9B8F-7220-E152-7967588A0FA6}"/>
          </ac:spMkLst>
        </pc:spChg>
        <pc:graphicFrameChg chg="add mod">
          <ac:chgData name="Alfred Asterjadhi" userId="39de57b9-85c0-4fd1-aaac-8ca2b6560ad0" providerId="ADAL" clId="{BFE2FB3A-0751-4420-AA69-2341C01F636E}" dt="2024-11-13T22:02:06.957" v="4715"/>
          <ac:graphicFrameMkLst>
            <pc:docMk/>
            <pc:sldMk cId="339706748" sldId="1194"/>
            <ac:graphicFrameMk id="7" creationId="{8E32AD64-4679-19B0-2F6B-421851BD941A}"/>
          </ac:graphicFrameMkLst>
        </pc:graphicFrameChg>
      </pc:sldChg>
      <pc:sldChg chg="modSp add mod">
        <pc:chgData name="Alfred Asterjadhi" userId="39de57b9-85c0-4fd1-aaac-8ca2b6560ad0" providerId="ADAL" clId="{BFE2FB3A-0751-4420-AA69-2341C01F636E}" dt="2024-11-14T23:21:45.571" v="10417"/>
        <pc:sldMkLst>
          <pc:docMk/>
          <pc:sldMk cId="3691778856" sldId="1194"/>
        </pc:sldMkLst>
        <pc:spChg chg="mod">
          <ac:chgData name="Alfred Asterjadhi" userId="39de57b9-85c0-4fd1-aaac-8ca2b6560ad0" providerId="ADAL" clId="{BFE2FB3A-0751-4420-AA69-2341C01F636E}" dt="2024-11-14T02:02:53.182" v="5209" actId="20577"/>
          <ac:spMkLst>
            <pc:docMk/>
            <pc:sldMk cId="3691778856" sldId="1194"/>
            <ac:spMk id="2" creationId="{8A6906DE-832D-9575-DE04-98102BF630BD}"/>
          </ac:spMkLst>
        </pc:spChg>
        <pc:spChg chg="mod">
          <ac:chgData name="Alfred Asterjadhi" userId="39de57b9-85c0-4fd1-aaac-8ca2b6560ad0" providerId="ADAL" clId="{BFE2FB3A-0751-4420-AA69-2341C01F636E}" dt="2024-11-14T23:21:45.571" v="10417"/>
          <ac:spMkLst>
            <pc:docMk/>
            <pc:sldMk cId="3691778856" sldId="1194"/>
            <ac:spMk id="3" creationId="{980980E1-DDDE-51AD-6471-D55C09D4516C}"/>
          </ac:spMkLst>
        </pc:spChg>
      </pc:sldChg>
      <pc:sldChg chg="addSp modSp add del mod">
        <pc:chgData name="Alfred Asterjadhi" userId="39de57b9-85c0-4fd1-aaac-8ca2b6560ad0" providerId="ADAL" clId="{BFE2FB3A-0751-4420-AA69-2341C01F636E}" dt="2024-11-13T22:09:45.896" v="4822" actId="2696"/>
        <pc:sldMkLst>
          <pc:docMk/>
          <pc:sldMk cId="2796504522" sldId="1195"/>
        </pc:sldMkLst>
        <pc:spChg chg="mod">
          <ac:chgData name="Alfred Asterjadhi" userId="39de57b9-85c0-4fd1-aaac-8ca2b6560ad0" providerId="ADAL" clId="{BFE2FB3A-0751-4420-AA69-2341C01F636E}" dt="2024-11-13T22:03:06.440" v="4756" actId="6549"/>
          <ac:spMkLst>
            <pc:docMk/>
            <pc:sldMk cId="2796504522" sldId="1195"/>
            <ac:spMk id="3" creationId="{980980E1-DDDE-51AD-6471-D55C09D4516C}"/>
          </ac:spMkLst>
        </pc:spChg>
        <pc:spChg chg="add mod">
          <ac:chgData name="Alfred Asterjadhi" userId="39de57b9-85c0-4fd1-aaac-8ca2b6560ad0" providerId="ADAL" clId="{BFE2FB3A-0751-4420-AA69-2341C01F636E}" dt="2024-11-13T22:03:02.699" v="4753"/>
          <ac:spMkLst>
            <pc:docMk/>
            <pc:sldMk cId="2796504522" sldId="1195"/>
            <ac:spMk id="8" creationId="{3C4BDEAB-0354-6025-6AEF-72420DA55479}"/>
          </ac:spMkLst>
        </pc:spChg>
        <pc:graphicFrameChg chg="add mod">
          <ac:chgData name="Alfred Asterjadhi" userId="39de57b9-85c0-4fd1-aaac-8ca2b6560ad0" providerId="ADAL" clId="{BFE2FB3A-0751-4420-AA69-2341C01F636E}" dt="2024-11-13T22:03:01.778" v="4752"/>
          <ac:graphicFrameMkLst>
            <pc:docMk/>
            <pc:sldMk cId="2796504522" sldId="1195"/>
            <ac:graphicFrameMk id="7" creationId="{B4486D4C-A5F2-ED90-547E-8895C38DF2CF}"/>
          </ac:graphicFrameMkLst>
        </pc:graphicFrameChg>
      </pc:sldChg>
      <pc:sldChg chg="modSp add mod">
        <pc:chgData name="Alfred Asterjadhi" userId="39de57b9-85c0-4fd1-aaac-8ca2b6560ad0" providerId="ADAL" clId="{BFE2FB3A-0751-4420-AA69-2341C01F636E}" dt="2024-11-14T23:23:06.960" v="10456"/>
        <pc:sldMkLst>
          <pc:docMk/>
          <pc:sldMk cId="3315247644" sldId="1195"/>
        </pc:sldMkLst>
        <pc:spChg chg="mod">
          <ac:chgData name="Alfred Asterjadhi" userId="39de57b9-85c0-4fd1-aaac-8ca2b6560ad0" providerId="ADAL" clId="{BFE2FB3A-0751-4420-AA69-2341C01F636E}" dt="2024-11-14T02:02:57.257" v="5211" actId="20577"/>
          <ac:spMkLst>
            <pc:docMk/>
            <pc:sldMk cId="3315247644" sldId="1195"/>
            <ac:spMk id="2" creationId="{8A6906DE-832D-9575-DE04-98102BF630BD}"/>
          </ac:spMkLst>
        </pc:spChg>
        <pc:spChg chg="mod">
          <ac:chgData name="Alfred Asterjadhi" userId="39de57b9-85c0-4fd1-aaac-8ca2b6560ad0" providerId="ADAL" clId="{BFE2FB3A-0751-4420-AA69-2341C01F636E}" dt="2024-11-14T23:23:06.960" v="10456"/>
          <ac:spMkLst>
            <pc:docMk/>
            <pc:sldMk cId="3315247644" sldId="1195"/>
            <ac:spMk id="3" creationId="{980980E1-DDDE-51AD-6471-D55C09D4516C}"/>
          </ac:spMkLst>
        </pc:spChg>
      </pc:sldChg>
      <pc:sldChg chg="modSp add mod">
        <pc:chgData name="Alfred Asterjadhi" userId="39de57b9-85c0-4fd1-aaac-8ca2b6560ad0" providerId="ADAL" clId="{BFE2FB3A-0751-4420-AA69-2341C01F636E}" dt="2024-12-10T00:10:17.288" v="14046" actId="13926"/>
        <pc:sldMkLst>
          <pc:docMk/>
          <pc:sldMk cId="413459495" sldId="1196"/>
        </pc:sldMkLst>
        <pc:spChg chg="mod">
          <ac:chgData name="Alfred Asterjadhi" userId="39de57b9-85c0-4fd1-aaac-8ca2b6560ad0" providerId="ADAL" clId="{BFE2FB3A-0751-4420-AA69-2341C01F636E}" dt="2024-11-14T02:03:02.031" v="5213" actId="20577"/>
          <ac:spMkLst>
            <pc:docMk/>
            <pc:sldMk cId="413459495" sldId="1196"/>
            <ac:spMk id="2" creationId="{8A6906DE-832D-9575-DE04-98102BF630BD}"/>
          </ac:spMkLst>
        </pc:spChg>
        <pc:spChg chg="mod">
          <ac:chgData name="Alfred Asterjadhi" userId="39de57b9-85c0-4fd1-aaac-8ca2b6560ad0" providerId="ADAL" clId="{BFE2FB3A-0751-4420-AA69-2341C01F636E}" dt="2024-12-10T00:10:17.288" v="14046" actId="13926"/>
          <ac:spMkLst>
            <pc:docMk/>
            <pc:sldMk cId="413459495" sldId="1196"/>
            <ac:spMk id="3" creationId="{980980E1-DDDE-51AD-6471-D55C09D4516C}"/>
          </ac:spMkLst>
        </pc:spChg>
      </pc:sldChg>
      <pc:sldChg chg="modSp add del mod">
        <pc:chgData name="Alfred Asterjadhi" userId="39de57b9-85c0-4fd1-aaac-8ca2b6560ad0" providerId="ADAL" clId="{BFE2FB3A-0751-4420-AA69-2341C01F636E}" dt="2024-11-13T22:09:45.896" v="4822" actId="2696"/>
        <pc:sldMkLst>
          <pc:docMk/>
          <pc:sldMk cId="2468775675" sldId="1196"/>
        </pc:sldMkLst>
        <pc:spChg chg="mod">
          <ac:chgData name="Alfred Asterjadhi" userId="39de57b9-85c0-4fd1-aaac-8ca2b6560ad0" providerId="ADAL" clId="{BFE2FB3A-0751-4420-AA69-2341C01F636E}" dt="2024-11-13T22:03:47.301" v="4776"/>
          <ac:spMkLst>
            <pc:docMk/>
            <pc:sldMk cId="2468775675" sldId="1196"/>
            <ac:spMk id="3" creationId="{980980E1-DDDE-51AD-6471-D55C09D4516C}"/>
          </ac:spMkLst>
        </pc:spChg>
      </pc:sldChg>
      <pc:sldChg chg="modSp add mod">
        <pc:chgData name="Alfred Asterjadhi" userId="39de57b9-85c0-4fd1-aaac-8ca2b6560ad0" providerId="ADAL" clId="{BFE2FB3A-0751-4420-AA69-2341C01F636E}" dt="2024-11-14T23:19:06.385" v="10361"/>
        <pc:sldMkLst>
          <pc:docMk/>
          <pc:sldMk cId="71556647" sldId="1197"/>
        </pc:sldMkLst>
        <pc:spChg chg="mod">
          <ac:chgData name="Alfred Asterjadhi" userId="39de57b9-85c0-4fd1-aaac-8ca2b6560ad0" providerId="ADAL" clId="{BFE2FB3A-0751-4420-AA69-2341C01F636E}" dt="2024-11-14T02:02:44.115" v="5204" actId="20577"/>
          <ac:spMkLst>
            <pc:docMk/>
            <pc:sldMk cId="71556647" sldId="1197"/>
            <ac:spMk id="2" creationId="{8A6906DE-832D-9575-DE04-98102BF630BD}"/>
          </ac:spMkLst>
        </pc:spChg>
        <pc:spChg chg="mod">
          <ac:chgData name="Alfred Asterjadhi" userId="39de57b9-85c0-4fd1-aaac-8ca2b6560ad0" providerId="ADAL" clId="{BFE2FB3A-0751-4420-AA69-2341C01F636E}" dt="2024-11-14T23:19:06.385" v="10361"/>
          <ac:spMkLst>
            <pc:docMk/>
            <pc:sldMk cId="71556647" sldId="1197"/>
            <ac:spMk id="3" creationId="{980980E1-DDDE-51AD-6471-D55C09D4516C}"/>
          </ac:spMkLst>
        </pc:spChg>
      </pc:sldChg>
      <pc:sldChg chg="modSp add mod">
        <pc:chgData name="Alfred Asterjadhi" userId="39de57b9-85c0-4fd1-aaac-8ca2b6560ad0" providerId="ADAL" clId="{BFE2FB3A-0751-4420-AA69-2341C01F636E}" dt="2024-11-14T23:20:37.267" v="10386"/>
        <pc:sldMkLst>
          <pc:docMk/>
          <pc:sldMk cId="3863714150" sldId="1198"/>
        </pc:sldMkLst>
        <pc:spChg chg="mod">
          <ac:chgData name="Alfred Asterjadhi" userId="39de57b9-85c0-4fd1-aaac-8ca2b6560ad0" providerId="ADAL" clId="{BFE2FB3A-0751-4420-AA69-2341C01F636E}" dt="2024-11-14T02:02:48.612" v="5206" actId="20577"/>
          <ac:spMkLst>
            <pc:docMk/>
            <pc:sldMk cId="3863714150" sldId="1198"/>
            <ac:spMk id="2" creationId="{8A6906DE-832D-9575-DE04-98102BF630BD}"/>
          </ac:spMkLst>
        </pc:spChg>
        <pc:spChg chg="mod">
          <ac:chgData name="Alfred Asterjadhi" userId="39de57b9-85c0-4fd1-aaac-8ca2b6560ad0" providerId="ADAL" clId="{BFE2FB3A-0751-4420-AA69-2341C01F636E}" dt="2024-11-14T23:20:37.267" v="10386"/>
          <ac:spMkLst>
            <pc:docMk/>
            <pc:sldMk cId="3863714150" sldId="1198"/>
            <ac:spMk id="3" creationId="{980980E1-DDDE-51AD-6471-D55C09D4516C}"/>
          </ac:spMkLst>
        </pc:spChg>
      </pc:sldChg>
      <pc:sldChg chg="addSp modSp add mod">
        <pc:chgData name="Alfred Asterjadhi" userId="39de57b9-85c0-4fd1-aaac-8ca2b6560ad0" providerId="ADAL" clId="{BFE2FB3A-0751-4420-AA69-2341C01F636E}" dt="2024-11-15T00:12:18.027" v="10619"/>
        <pc:sldMkLst>
          <pc:docMk/>
          <pc:sldMk cId="1345570362" sldId="1199"/>
        </pc:sldMkLst>
        <pc:spChg chg="mod">
          <ac:chgData name="Alfred Asterjadhi" userId="39de57b9-85c0-4fd1-aaac-8ca2b6560ad0" providerId="ADAL" clId="{BFE2FB3A-0751-4420-AA69-2341C01F636E}" dt="2024-11-14T02:03:10.513" v="5215" actId="20577"/>
          <ac:spMkLst>
            <pc:docMk/>
            <pc:sldMk cId="1345570362" sldId="1199"/>
            <ac:spMk id="2" creationId="{8A6906DE-832D-9575-DE04-98102BF630BD}"/>
          </ac:spMkLst>
        </pc:spChg>
        <pc:spChg chg="mod">
          <ac:chgData name="Alfred Asterjadhi" userId="39de57b9-85c0-4fd1-aaac-8ca2b6560ad0" providerId="ADAL" clId="{BFE2FB3A-0751-4420-AA69-2341C01F636E}" dt="2024-11-15T00:12:18.027" v="10619"/>
          <ac:spMkLst>
            <pc:docMk/>
            <pc:sldMk cId="1345570362" sldId="1199"/>
            <ac:spMk id="3" creationId="{980980E1-DDDE-51AD-6471-D55C09D4516C}"/>
          </ac:spMkLst>
        </pc:spChg>
        <pc:spChg chg="add mod">
          <ac:chgData name="Alfred Asterjadhi" userId="39de57b9-85c0-4fd1-aaac-8ca2b6560ad0" providerId="ADAL" clId="{BFE2FB3A-0751-4420-AA69-2341C01F636E}" dt="2024-11-14T01:45:50.704" v="5085"/>
          <ac:spMkLst>
            <pc:docMk/>
            <pc:sldMk cId="1345570362" sldId="1199"/>
            <ac:spMk id="8" creationId="{05A04097-A391-7CED-3816-D4B2403C5B1A}"/>
          </ac:spMkLst>
        </pc:spChg>
        <pc:graphicFrameChg chg="add mod">
          <ac:chgData name="Alfred Asterjadhi" userId="39de57b9-85c0-4fd1-aaac-8ca2b6560ad0" providerId="ADAL" clId="{BFE2FB3A-0751-4420-AA69-2341C01F636E}" dt="2024-11-14T01:45:49.982" v="5084"/>
          <ac:graphicFrameMkLst>
            <pc:docMk/>
            <pc:sldMk cId="1345570362" sldId="1199"/>
            <ac:graphicFrameMk id="7" creationId="{AB363761-21E9-7EC3-4EEE-D014DF785838}"/>
          </ac:graphicFrameMkLst>
        </pc:graphicFrameChg>
      </pc:sldChg>
      <pc:sldChg chg="addSp modSp add mod">
        <pc:chgData name="Alfred Asterjadhi" userId="39de57b9-85c0-4fd1-aaac-8ca2b6560ad0" providerId="ADAL" clId="{BFE2FB3A-0751-4420-AA69-2341C01F636E}" dt="2024-11-15T00:13:25.285" v="10639"/>
        <pc:sldMkLst>
          <pc:docMk/>
          <pc:sldMk cId="353444053" sldId="1200"/>
        </pc:sldMkLst>
        <pc:spChg chg="mod">
          <ac:chgData name="Alfred Asterjadhi" userId="39de57b9-85c0-4fd1-aaac-8ca2b6560ad0" providerId="ADAL" clId="{BFE2FB3A-0751-4420-AA69-2341C01F636E}" dt="2024-11-14T02:03:14.561" v="5217" actId="20577"/>
          <ac:spMkLst>
            <pc:docMk/>
            <pc:sldMk cId="353444053" sldId="1200"/>
            <ac:spMk id="2" creationId="{8A6906DE-832D-9575-DE04-98102BF630BD}"/>
          </ac:spMkLst>
        </pc:spChg>
        <pc:spChg chg="mod">
          <ac:chgData name="Alfred Asterjadhi" userId="39de57b9-85c0-4fd1-aaac-8ca2b6560ad0" providerId="ADAL" clId="{BFE2FB3A-0751-4420-AA69-2341C01F636E}" dt="2024-11-15T00:13:25.285" v="10639"/>
          <ac:spMkLst>
            <pc:docMk/>
            <pc:sldMk cId="353444053" sldId="1200"/>
            <ac:spMk id="3" creationId="{980980E1-DDDE-51AD-6471-D55C09D4516C}"/>
          </ac:spMkLst>
        </pc:spChg>
        <pc:spChg chg="add mod">
          <ac:chgData name="Alfred Asterjadhi" userId="39de57b9-85c0-4fd1-aaac-8ca2b6560ad0" providerId="ADAL" clId="{BFE2FB3A-0751-4420-AA69-2341C01F636E}" dt="2024-11-14T01:46:52.572" v="5097"/>
          <ac:spMkLst>
            <pc:docMk/>
            <pc:sldMk cId="353444053" sldId="1200"/>
            <ac:spMk id="8" creationId="{62BF0EE8-9A77-F21E-72AE-7F039AA0BB5A}"/>
          </ac:spMkLst>
        </pc:spChg>
        <pc:graphicFrameChg chg="add mod">
          <ac:chgData name="Alfred Asterjadhi" userId="39de57b9-85c0-4fd1-aaac-8ca2b6560ad0" providerId="ADAL" clId="{BFE2FB3A-0751-4420-AA69-2341C01F636E}" dt="2024-11-14T01:46:51.988" v="5096"/>
          <ac:graphicFrameMkLst>
            <pc:docMk/>
            <pc:sldMk cId="353444053" sldId="1200"/>
            <ac:graphicFrameMk id="7" creationId="{B30A5C72-AAA5-682D-47CC-BF492307AC42}"/>
          </ac:graphicFrameMkLst>
        </pc:graphicFrameChg>
      </pc:sldChg>
      <pc:sldChg chg="modSp add mod">
        <pc:chgData name="Alfred Asterjadhi" userId="39de57b9-85c0-4fd1-aaac-8ca2b6560ad0" providerId="ADAL" clId="{BFE2FB3A-0751-4420-AA69-2341C01F636E}" dt="2024-11-15T00:15:29.495" v="10671"/>
        <pc:sldMkLst>
          <pc:docMk/>
          <pc:sldMk cId="3993041356" sldId="1201"/>
        </pc:sldMkLst>
        <pc:spChg chg="mod">
          <ac:chgData name="Alfred Asterjadhi" userId="39de57b9-85c0-4fd1-aaac-8ca2b6560ad0" providerId="ADAL" clId="{BFE2FB3A-0751-4420-AA69-2341C01F636E}" dt="2024-11-14T02:03:18.680" v="5219" actId="20577"/>
          <ac:spMkLst>
            <pc:docMk/>
            <pc:sldMk cId="3993041356" sldId="1201"/>
            <ac:spMk id="2" creationId="{8A6906DE-832D-9575-DE04-98102BF630BD}"/>
          </ac:spMkLst>
        </pc:spChg>
        <pc:spChg chg="mod">
          <ac:chgData name="Alfred Asterjadhi" userId="39de57b9-85c0-4fd1-aaac-8ca2b6560ad0" providerId="ADAL" clId="{BFE2FB3A-0751-4420-AA69-2341C01F636E}" dt="2024-11-15T00:15:29.495" v="10671"/>
          <ac:spMkLst>
            <pc:docMk/>
            <pc:sldMk cId="3993041356" sldId="1201"/>
            <ac:spMk id="3" creationId="{980980E1-DDDE-51AD-6471-D55C09D4516C}"/>
          </ac:spMkLst>
        </pc:spChg>
      </pc:sldChg>
      <pc:sldChg chg="modSp add mod">
        <pc:chgData name="Alfred Asterjadhi" userId="39de57b9-85c0-4fd1-aaac-8ca2b6560ad0" providerId="ADAL" clId="{BFE2FB3A-0751-4420-AA69-2341C01F636E}" dt="2024-11-15T00:18:41.703" v="10767"/>
        <pc:sldMkLst>
          <pc:docMk/>
          <pc:sldMk cId="2668649235" sldId="1202"/>
        </pc:sldMkLst>
        <pc:spChg chg="mod">
          <ac:chgData name="Alfred Asterjadhi" userId="39de57b9-85c0-4fd1-aaac-8ca2b6560ad0" providerId="ADAL" clId="{BFE2FB3A-0751-4420-AA69-2341C01F636E}" dt="2024-11-14T02:03:21.681" v="5221" actId="20577"/>
          <ac:spMkLst>
            <pc:docMk/>
            <pc:sldMk cId="2668649235" sldId="1202"/>
            <ac:spMk id="2" creationId="{8A6906DE-832D-9575-DE04-98102BF630BD}"/>
          </ac:spMkLst>
        </pc:spChg>
        <pc:spChg chg="mod">
          <ac:chgData name="Alfred Asterjadhi" userId="39de57b9-85c0-4fd1-aaac-8ca2b6560ad0" providerId="ADAL" clId="{BFE2FB3A-0751-4420-AA69-2341C01F636E}" dt="2024-11-15T00:18:41.703" v="10767"/>
          <ac:spMkLst>
            <pc:docMk/>
            <pc:sldMk cId="2668649235" sldId="1202"/>
            <ac:spMk id="3" creationId="{980980E1-DDDE-51AD-6471-D55C09D4516C}"/>
          </ac:spMkLst>
        </pc:spChg>
      </pc:sldChg>
      <pc:sldChg chg="modSp add mod">
        <pc:chgData name="Alfred Asterjadhi" userId="39de57b9-85c0-4fd1-aaac-8ca2b6560ad0" providerId="ADAL" clId="{BFE2FB3A-0751-4420-AA69-2341C01F636E}" dt="2024-11-15T00:20:28.943" v="10807"/>
        <pc:sldMkLst>
          <pc:docMk/>
          <pc:sldMk cId="1660404185" sldId="1203"/>
        </pc:sldMkLst>
        <pc:spChg chg="mod">
          <ac:chgData name="Alfred Asterjadhi" userId="39de57b9-85c0-4fd1-aaac-8ca2b6560ad0" providerId="ADAL" clId="{BFE2FB3A-0751-4420-AA69-2341C01F636E}" dt="2024-11-14T02:03:24.967" v="5223" actId="20577"/>
          <ac:spMkLst>
            <pc:docMk/>
            <pc:sldMk cId="1660404185" sldId="1203"/>
            <ac:spMk id="2" creationId="{8A6906DE-832D-9575-DE04-98102BF630BD}"/>
          </ac:spMkLst>
        </pc:spChg>
        <pc:spChg chg="mod">
          <ac:chgData name="Alfred Asterjadhi" userId="39de57b9-85c0-4fd1-aaac-8ca2b6560ad0" providerId="ADAL" clId="{BFE2FB3A-0751-4420-AA69-2341C01F636E}" dt="2024-11-15T00:20:28.943" v="10807"/>
          <ac:spMkLst>
            <pc:docMk/>
            <pc:sldMk cId="1660404185" sldId="1203"/>
            <ac:spMk id="3" creationId="{980980E1-DDDE-51AD-6471-D55C09D4516C}"/>
          </ac:spMkLst>
        </pc:spChg>
      </pc:sldChg>
      <pc:sldChg chg="modSp add mod">
        <pc:chgData name="Alfred Asterjadhi" userId="39de57b9-85c0-4fd1-aaac-8ca2b6560ad0" providerId="ADAL" clId="{BFE2FB3A-0751-4420-AA69-2341C01F636E}" dt="2024-12-10T00:12:02.007" v="14091" actId="13926"/>
        <pc:sldMkLst>
          <pc:docMk/>
          <pc:sldMk cId="2480711511" sldId="1204"/>
        </pc:sldMkLst>
        <pc:spChg chg="mod">
          <ac:chgData name="Alfred Asterjadhi" userId="39de57b9-85c0-4fd1-aaac-8ca2b6560ad0" providerId="ADAL" clId="{BFE2FB3A-0751-4420-AA69-2341C01F636E}" dt="2024-11-14T18:15:23.773" v="6185" actId="207"/>
          <ac:spMkLst>
            <pc:docMk/>
            <pc:sldMk cId="2480711511" sldId="1204"/>
            <ac:spMk id="2" creationId="{8A6906DE-832D-9575-DE04-98102BF630BD}"/>
          </ac:spMkLst>
        </pc:spChg>
        <pc:spChg chg="mod">
          <ac:chgData name="Alfred Asterjadhi" userId="39de57b9-85c0-4fd1-aaac-8ca2b6560ad0" providerId="ADAL" clId="{BFE2FB3A-0751-4420-AA69-2341C01F636E}" dt="2024-12-10T00:12:02.007" v="14091" actId="13926"/>
          <ac:spMkLst>
            <pc:docMk/>
            <pc:sldMk cId="2480711511" sldId="1204"/>
            <ac:spMk id="3" creationId="{980980E1-DDDE-51AD-6471-D55C09D4516C}"/>
          </ac:spMkLst>
        </pc:spChg>
      </pc:sldChg>
      <pc:sldChg chg="modSp add mod">
        <pc:chgData name="Alfred Asterjadhi" userId="39de57b9-85c0-4fd1-aaac-8ca2b6560ad0" providerId="ADAL" clId="{BFE2FB3A-0751-4420-AA69-2341C01F636E}" dt="2024-11-15T00:28:52.420" v="10971"/>
        <pc:sldMkLst>
          <pc:docMk/>
          <pc:sldMk cId="137461052" sldId="1205"/>
        </pc:sldMkLst>
        <pc:spChg chg="mod">
          <ac:chgData name="Alfred Asterjadhi" userId="39de57b9-85c0-4fd1-aaac-8ca2b6560ad0" providerId="ADAL" clId="{BFE2FB3A-0751-4420-AA69-2341C01F636E}" dt="2024-11-14T18:13:57.632" v="6152" actId="207"/>
          <ac:spMkLst>
            <pc:docMk/>
            <pc:sldMk cId="137461052" sldId="1205"/>
            <ac:spMk id="2" creationId="{8A6906DE-832D-9575-DE04-98102BF630BD}"/>
          </ac:spMkLst>
        </pc:spChg>
        <pc:spChg chg="mod">
          <ac:chgData name="Alfred Asterjadhi" userId="39de57b9-85c0-4fd1-aaac-8ca2b6560ad0" providerId="ADAL" clId="{BFE2FB3A-0751-4420-AA69-2341C01F636E}" dt="2024-11-15T00:28:52.420" v="10971"/>
          <ac:spMkLst>
            <pc:docMk/>
            <pc:sldMk cId="137461052" sldId="1205"/>
            <ac:spMk id="3" creationId="{980980E1-DDDE-51AD-6471-D55C09D4516C}"/>
          </ac:spMkLst>
        </pc:spChg>
      </pc:sldChg>
      <pc:sldChg chg="modSp add mod">
        <pc:chgData name="Alfred Asterjadhi" userId="39de57b9-85c0-4fd1-aaac-8ca2b6560ad0" providerId="ADAL" clId="{BFE2FB3A-0751-4420-AA69-2341C01F636E}" dt="2024-12-10T00:11:02.401" v="14074" actId="6549"/>
        <pc:sldMkLst>
          <pc:docMk/>
          <pc:sldMk cId="1501926846" sldId="1206"/>
        </pc:sldMkLst>
        <pc:spChg chg="mod">
          <ac:chgData name="Alfred Asterjadhi" userId="39de57b9-85c0-4fd1-aaac-8ca2b6560ad0" providerId="ADAL" clId="{BFE2FB3A-0751-4420-AA69-2341C01F636E}" dt="2024-11-14T02:03:33.596" v="5228" actId="20577"/>
          <ac:spMkLst>
            <pc:docMk/>
            <pc:sldMk cId="1501926846" sldId="1206"/>
            <ac:spMk id="2" creationId="{8A6906DE-832D-9575-DE04-98102BF630BD}"/>
          </ac:spMkLst>
        </pc:spChg>
        <pc:spChg chg="mod">
          <ac:chgData name="Alfred Asterjadhi" userId="39de57b9-85c0-4fd1-aaac-8ca2b6560ad0" providerId="ADAL" clId="{BFE2FB3A-0751-4420-AA69-2341C01F636E}" dt="2024-12-10T00:11:02.401" v="14074" actId="6549"/>
          <ac:spMkLst>
            <pc:docMk/>
            <pc:sldMk cId="1501926846" sldId="1206"/>
            <ac:spMk id="3" creationId="{980980E1-DDDE-51AD-6471-D55C09D4516C}"/>
          </ac:spMkLst>
        </pc:spChg>
      </pc:sldChg>
      <pc:sldChg chg="modSp add mod">
        <pc:chgData name="Alfred Asterjadhi" userId="39de57b9-85c0-4fd1-aaac-8ca2b6560ad0" providerId="ADAL" clId="{BFE2FB3A-0751-4420-AA69-2341C01F636E}" dt="2024-11-15T00:21:32.264" v="10839"/>
        <pc:sldMkLst>
          <pc:docMk/>
          <pc:sldMk cId="266275922" sldId="1207"/>
        </pc:sldMkLst>
        <pc:spChg chg="mod">
          <ac:chgData name="Alfred Asterjadhi" userId="39de57b9-85c0-4fd1-aaac-8ca2b6560ad0" providerId="ADAL" clId="{BFE2FB3A-0751-4420-AA69-2341C01F636E}" dt="2024-11-14T02:03:30.272" v="5226" actId="20577"/>
          <ac:spMkLst>
            <pc:docMk/>
            <pc:sldMk cId="266275922" sldId="1207"/>
            <ac:spMk id="2" creationId="{8A6906DE-832D-9575-DE04-98102BF630BD}"/>
          </ac:spMkLst>
        </pc:spChg>
        <pc:spChg chg="mod">
          <ac:chgData name="Alfred Asterjadhi" userId="39de57b9-85c0-4fd1-aaac-8ca2b6560ad0" providerId="ADAL" clId="{BFE2FB3A-0751-4420-AA69-2341C01F636E}" dt="2024-11-15T00:21:32.264" v="10839"/>
          <ac:spMkLst>
            <pc:docMk/>
            <pc:sldMk cId="266275922" sldId="1207"/>
            <ac:spMk id="3" creationId="{980980E1-DDDE-51AD-6471-D55C09D4516C}"/>
          </ac:spMkLst>
        </pc:spChg>
      </pc:sldChg>
      <pc:sldChg chg="modSp add mod">
        <pc:chgData name="Alfred Asterjadhi" userId="39de57b9-85c0-4fd1-aaac-8ca2b6560ad0" providerId="ADAL" clId="{BFE2FB3A-0751-4420-AA69-2341C01F636E}" dt="2024-11-14T22:45:11.140" v="9601"/>
        <pc:sldMkLst>
          <pc:docMk/>
          <pc:sldMk cId="117169806" sldId="1208"/>
        </pc:sldMkLst>
        <pc:spChg chg="mod">
          <ac:chgData name="Alfred Asterjadhi" userId="39de57b9-85c0-4fd1-aaac-8ca2b6560ad0" providerId="ADAL" clId="{BFE2FB3A-0751-4420-AA69-2341C01F636E}" dt="2024-11-14T20:14:28.547" v="7985" actId="20577"/>
          <ac:spMkLst>
            <pc:docMk/>
            <pc:sldMk cId="117169806" sldId="1208"/>
            <ac:spMk id="2" creationId="{8A6906DE-832D-9575-DE04-98102BF630BD}"/>
          </ac:spMkLst>
        </pc:spChg>
        <pc:spChg chg="mod">
          <ac:chgData name="Alfred Asterjadhi" userId="39de57b9-85c0-4fd1-aaac-8ca2b6560ad0" providerId="ADAL" clId="{BFE2FB3A-0751-4420-AA69-2341C01F636E}" dt="2024-11-14T22:45:11.140" v="9601"/>
          <ac:spMkLst>
            <pc:docMk/>
            <pc:sldMk cId="117169806" sldId="1208"/>
            <ac:spMk id="3" creationId="{980980E1-DDDE-51AD-6471-D55C09D4516C}"/>
          </ac:spMkLst>
        </pc:spChg>
      </pc:sldChg>
      <pc:sldChg chg="modSp add mod">
        <pc:chgData name="Alfred Asterjadhi" userId="39de57b9-85c0-4fd1-aaac-8ca2b6560ad0" providerId="ADAL" clId="{BFE2FB3A-0751-4420-AA69-2341C01F636E}" dt="2024-11-14T22:45:56.252" v="9618"/>
        <pc:sldMkLst>
          <pc:docMk/>
          <pc:sldMk cId="1488262262" sldId="1209"/>
        </pc:sldMkLst>
        <pc:spChg chg="mod">
          <ac:chgData name="Alfred Asterjadhi" userId="39de57b9-85c0-4fd1-aaac-8ca2b6560ad0" providerId="ADAL" clId="{BFE2FB3A-0751-4420-AA69-2341C01F636E}" dt="2024-11-14T20:14:29.820" v="7986" actId="20577"/>
          <ac:spMkLst>
            <pc:docMk/>
            <pc:sldMk cId="1488262262" sldId="1209"/>
            <ac:spMk id="2" creationId="{8A6906DE-832D-9575-DE04-98102BF630BD}"/>
          </ac:spMkLst>
        </pc:spChg>
        <pc:spChg chg="mod">
          <ac:chgData name="Alfred Asterjadhi" userId="39de57b9-85c0-4fd1-aaac-8ca2b6560ad0" providerId="ADAL" clId="{BFE2FB3A-0751-4420-AA69-2341C01F636E}" dt="2024-11-14T22:45:56.252" v="9618"/>
          <ac:spMkLst>
            <pc:docMk/>
            <pc:sldMk cId="1488262262" sldId="1209"/>
            <ac:spMk id="3" creationId="{980980E1-DDDE-51AD-6471-D55C09D4516C}"/>
          </ac:spMkLst>
        </pc:spChg>
      </pc:sldChg>
      <pc:sldChg chg="modSp add mod">
        <pc:chgData name="Alfred Asterjadhi" userId="39de57b9-85c0-4fd1-aaac-8ca2b6560ad0" providerId="ADAL" clId="{BFE2FB3A-0751-4420-AA69-2341C01F636E}" dt="2024-11-14T22:46:37.270" v="9641"/>
        <pc:sldMkLst>
          <pc:docMk/>
          <pc:sldMk cId="4149314941" sldId="1210"/>
        </pc:sldMkLst>
        <pc:spChg chg="mod">
          <ac:chgData name="Alfred Asterjadhi" userId="39de57b9-85c0-4fd1-aaac-8ca2b6560ad0" providerId="ADAL" clId="{BFE2FB3A-0751-4420-AA69-2341C01F636E}" dt="2024-11-14T20:14:31.159" v="7987" actId="20577"/>
          <ac:spMkLst>
            <pc:docMk/>
            <pc:sldMk cId="4149314941" sldId="1210"/>
            <ac:spMk id="2" creationId="{8A6906DE-832D-9575-DE04-98102BF630BD}"/>
          </ac:spMkLst>
        </pc:spChg>
        <pc:spChg chg="mod">
          <ac:chgData name="Alfred Asterjadhi" userId="39de57b9-85c0-4fd1-aaac-8ca2b6560ad0" providerId="ADAL" clId="{BFE2FB3A-0751-4420-AA69-2341C01F636E}" dt="2024-11-14T22:46:37.270" v="9641"/>
          <ac:spMkLst>
            <pc:docMk/>
            <pc:sldMk cId="4149314941" sldId="1210"/>
            <ac:spMk id="3" creationId="{980980E1-DDDE-51AD-6471-D55C09D4516C}"/>
          </ac:spMkLst>
        </pc:spChg>
      </pc:sldChg>
      <pc:sldChg chg="modSp add mod">
        <pc:chgData name="Alfred Asterjadhi" userId="39de57b9-85c0-4fd1-aaac-8ca2b6560ad0" providerId="ADAL" clId="{BFE2FB3A-0751-4420-AA69-2341C01F636E}" dt="2024-11-14T22:47:27.349" v="9662"/>
        <pc:sldMkLst>
          <pc:docMk/>
          <pc:sldMk cId="1327713674" sldId="1211"/>
        </pc:sldMkLst>
        <pc:spChg chg="mod">
          <ac:chgData name="Alfred Asterjadhi" userId="39de57b9-85c0-4fd1-aaac-8ca2b6560ad0" providerId="ADAL" clId="{BFE2FB3A-0751-4420-AA69-2341C01F636E}" dt="2024-11-14T20:14:33.107" v="7988" actId="20577"/>
          <ac:spMkLst>
            <pc:docMk/>
            <pc:sldMk cId="1327713674" sldId="1211"/>
            <ac:spMk id="2" creationId="{8A6906DE-832D-9575-DE04-98102BF630BD}"/>
          </ac:spMkLst>
        </pc:spChg>
        <pc:spChg chg="mod">
          <ac:chgData name="Alfred Asterjadhi" userId="39de57b9-85c0-4fd1-aaac-8ca2b6560ad0" providerId="ADAL" clId="{BFE2FB3A-0751-4420-AA69-2341C01F636E}" dt="2024-11-14T22:47:27.349" v="9662"/>
          <ac:spMkLst>
            <pc:docMk/>
            <pc:sldMk cId="1327713674" sldId="1211"/>
            <ac:spMk id="3" creationId="{980980E1-DDDE-51AD-6471-D55C09D4516C}"/>
          </ac:spMkLst>
        </pc:spChg>
      </pc:sldChg>
      <pc:sldChg chg="modSp add mod">
        <pc:chgData name="Alfred Asterjadhi" userId="39de57b9-85c0-4fd1-aaac-8ca2b6560ad0" providerId="ADAL" clId="{BFE2FB3A-0751-4420-AA69-2341C01F636E}" dt="2024-11-14T22:48:35.870" v="9685"/>
        <pc:sldMkLst>
          <pc:docMk/>
          <pc:sldMk cId="1029637104" sldId="1212"/>
        </pc:sldMkLst>
        <pc:spChg chg="mod">
          <ac:chgData name="Alfred Asterjadhi" userId="39de57b9-85c0-4fd1-aaac-8ca2b6560ad0" providerId="ADAL" clId="{BFE2FB3A-0751-4420-AA69-2341C01F636E}" dt="2024-11-14T20:14:35.025" v="7989" actId="20577"/>
          <ac:spMkLst>
            <pc:docMk/>
            <pc:sldMk cId="1029637104" sldId="1212"/>
            <ac:spMk id="2" creationId="{8A6906DE-832D-9575-DE04-98102BF630BD}"/>
          </ac:spMkLst>
        </pc:spChg>
        <pc:spChg chg="mod">
          <ac:chgData name="Alfred Asterjadhi" userId="39de57b9-85c0-4fd1-aaac-8ca2b6560ad0" providerId="ADAL" clId="{BFE2FB3A-0751-4420-AA69-2341C01F636E}" dt="2024-11-14T22:48:35.870" v="9685"/>
          <ac:spMkLst>
            <pc:docMk/>
            <pc:sldMk cId="1029637104" sldId="1212"/>
            <ac:spMk id="3" creationId="{980980E1-DDDE-51AD-6471-D55C09D4516C}"/>
          </ac:spMkLst>
        </pc:spChg>
      </pc:sldChg>
      <pc:sldChg chg="modSp add mod">
        <pc:chgData name="Alfred Asterjadhi" userId="39de57b9-85c0-4fd1-aaac-8ca2b6560ad0" providerId="ADAL" clId="{BFE2FB3A-0751-4420-AA69-2341C01F636E}" dt="2024-11-14T22:49:15.174" v="9707"/>
        <pc:sldMkLst>
          <pc:docMk/>
          <pc:sldMk cId="403437819" sldId="1213"/>
        </pc:sldMkLst>
        <pc:spChg chg="mod">
          <ac:chgData name="Alfred Asterjadhi" userId="39de57b9-85c0-4fd1-aaac-8ca2b6560ad0" providerId="ADAL" clId="{BFE2FB3A-0751-4420-AA69-2341C01F636E}" dt="2024-11-14T20:14:37.074" v="7990" actId="20577"/>
          <ac:spMkLst>
            <pc:docMk/>
            <pc:sldMk cId="403437819" sldId="1213"/>
            <ac:spMk id="2" creationId="{8A6906DE-832D-9575-DE04-98102BF630BD}"/>
          </ac:spMkLst>
        </pc:spChg>
        <pc:spChg chg="mod">
          <ac:chgData name="Alfred Asterjadhi" userId="39de57b9-85c0-4fd1-aaac-8ca2b6560ad0" providerId="ADAL" clId="{BFE2FB3A-0751-4420-AA69-2341C01F636E}" dt="2024-11-14T22:49:15.174" v="9707"/>
          <ac:spMkLst>
            <pc:docMk/>
            <pc:sldMk cId="403437819" sldId="1213"/>
            <ac:spMk id="3" creationId="{980980E1-DDDE-51AD-6471-D55C09D4516C}"/>
          </ac:spMkLst>
        </pc:spChg>
      </pc:sldChg>
      <pc:sldChg chg="modSp add mod">
        <pc:chgData name="Alfred Asterjadhi" userId="39de57b9-85c0-4fd1-aaac-8ca2b6560ad0" providerId="ADAL" clId="{BFE2FB3A-0751-4420-AA69-2341C01F636E}" dt="2024-11-14T22:50:07.874" v="9741"/>
        <pc:sldMkLst>
          <pc:docMk/>
          <pc:sldMk cId="398685428" sldId="1214"/>
        </pc:sldMkLst>
        <pc:spChg chg="mod">
          <ac:chgData name="Alfred Asterjadhi" userId="39de57b9-85c0-4fd1-aaac-8ca2b6560ad0" providerId="ADAL" clId="{BFE2FB3A-0751-4420-AA69-2341C01F636E}" dt="2024-11-14T20:14:39.419" v="7991" actId="20577"/>
          <ac:spMkLst>
            <pc:docMk/>
            <pc:sldMk cId="398685428" sldId="1214"/>
            <ac:spMk id="2" creationId="{8A6906DE-832D-9575-DE04-98102BF630BD}"/>
          </ac:spMkLst>
        </pc:spChg>
        <pc:spChg chg="mod">
          <ac:chgData name="Alfred Asterjadhi" userId="39de57b9-85c0-4fd1-aaac-8ca2b6560ad0" providerId="ADAL" clId="{BFE2FB3A-0751-4420-AA69-2341C01F636E}" dt="2024-11-14T22:50:07.874" v="9741"/>
          <ac:spMkLst>
            <pc:docMk/>
            <pc:sldMk cId="398685428" sldId="1214"/>
            <ac:spMk id="3" creationId="{980980E1-DDDE-51AD-6471-D55C09D4516C}"/>
          </ac:spMkLst>
        </pc:spChg>
      </pc:sldChg>
      <pc:sldChg chg="modSp add mod">
        <pc:chgData name="Alfred Asterjadhi" userId="39de57b9-85c0-4fd1-aaac-8ca2b6560ad0" providerId="ADAL" clId="{BFE2FB3A-0751-4420-AA69-2341C01F636E}" dt="2024-11-15T00:41:44.255" v="11100"/>
        <pc:sldMkLst>
          <pc:docMk/>
          <pc:sldMk cId="505074179" sldId="1215"/>
        </pc:sldMkLst>
        <pc:spChg chg="mod">
          <ac:chgData name="Alfred Asterjadhi" userId="39de57b9-85c0-4fd1-aaac-8ca2b6560ad0" providerId="ADAL" clId="{BFE2FB3A-0751-4420-AA69-2341C01F636E}" dt="2024-11-14T18:31:30.387" v="6570" actId="207"/>
          <ac:spMkLst>
            <pc:docMk/>
            <pc:sldMk cId="505074179" sldId="1215"/>
            <ac:spMk id="2" creationId="{8A6906DE-832D-9575-DE04-98102BF630BD}"/>
          </ac:spMkLst>
        </pc:spChg>
        <pc:spChg chg="mod">
          <ac:chgData name="Alfred Asterjadhi" userId="39de57b9-85c0-4fd1-aaac-8ca2b6560ad0" providerId="ADAL" clId="{BFE2FB3A-0751-4420-AA69-2341C01F636E}" dt="2024-11-15T00:41:44.255" v="11100"/>
          <ac:spMkLst>
            <pc:docMk/>
            <pc:sldMk cId="505074179" sldId="1215"/>
            <ac:spMk id="3" creationId="{980980E1-DDDE-51AD-6471-D55C09D4516C}"/>
          </ac:spMkLst>
        </pc:spChg>
      </pc:sldChg>
      <pc:sldChg chg="modSp add mod">
        <pc:chgData name="Alfred Asterjadhi" userId="39de57b9-85c0-4fd1-aaac-8ca2b6560ad0" providerId="ADAL" clId="{BFE2FB3A-0751-4420-AA69-2341C01F636E}" dt="2024-12-10T00:12:42.252" v="14120" actId="13926"/>
        <pc:sldMkLst>
          <pc:docMk/>
          <pc:sldMk cId="325585519" sldId="1216"/>
        </pc:sldMkLst>
        <pc:spChg chg="mod">
          <ac:chgData name="Alfred Asterjadhi" userId="39de57b9-85c0-4fd1-aaac-8ca2b6560ad0" providerId="ADAL" clId="{BFE2FB3A-0751-4420-AA69-2341C01F636E}" dt="2024-11-14T18:37:24.175" v="6747" actId="207"/>
          <ac:spMkLst>
            <pc:docMk/>
            <pc:sldMk cId="325585519" sldId="1216"/>
            <ac:spMk id="2" creationId="{8A6906DE-832D-9575-DE04-98102BF630BD}"/>
          </ac:spMkLst>
        </pc:spChg>
        <pc:spChg chg="mod">
          <ac:chgData name="Alfred Asterjadhi" userId="39de57b9-85c0-4fd1-aaac-8ca2b6560ad0" providerId="ADAL" clId="{BFE2FB3A-0751-4420-AA69-2341C01F636E}" dt="2024-12-10T00:12:42.252" v="14120" actId="13926"/>
          <ac:spMkLst>
            <pc:docMk/>
            <pc:sldMk cId="325585519" sldId="1216"/>
            <ac:spMk id="3" creationId="{980980E1-DDDE-51AD-6471-D55C09D4516C}"/>
          </ac:spMkLst>
        </pc:spChg>
      </pc:sldChg>
      <pc:sldChg chg="modSp add mod">
        <pc:chgData name="Alfred Asterjadhi" userId="39de57b9-85c0-4fd1-aaac-8ca2b6560ad0" providerId="ADAL" clId="{BFE2FB3A-0751-4420-AA69-2341C01F636E}" dt="2024-11-15T00:47:40.140" v="11224"/>
        <pc:sldMkLst>
          <pc:docMk/>
          <pc:sldMk cId="2214454531" sldId="1217"/>
        </pc:sldMkLst>
        <pc:spChg chg="mod">
          <ac:chgData name="Alfred Asterjadhi" userId="39de57b9-85c0-4fd1-aaac-8ca2b6560ad0" providerId="ADAL" clId="{BFE2FB3A-0751-4420-AA69-2341C01F636E}" dt="2024-11-14T18:34:35.300" v="6635" actId="207"/>
          <ac:spMkLst>
            <pc:docMk/>
            <pc:sldMk cId="2214454531" sldId="1217"/>
            <ac:spMk id="2" creationId="{8A6906DE-832D-9575-DE04-98102BF630BD}"/>
          </ac:spMkLst>
        </pc:spChg>
        <pc:spChg chg="mod">
          <ac:chgData name="Alfred Asterjadhi" userId="39de57b9-85c0-4fd1-aaac-8ca2b6560ad0" providerId="ADAL" clId="{BFE2FB3A-0751-4420-AA69-2341C01F636E}" dt="2024-11-15T00:47:40.140" v="11224"/>
          <ac:spMkLst>
            <pc:docMk/>
            <pc:sldMk cId="2214454531" sldId="1217"/>
            <ac:spMk id="3" creationId="{980980E1-DDDE-51AD-6471-D55C09D4516C}"/>
          </ac:spMkLst>
        </pc:spChg>
      </pc:sldChg>
      <pc:sldChg chg="modSp add mod">
        <pc:chgData name="Alfred Asterjadhi" userId="39de57b9-85c0-4fd1-aaac-8ca2b6560ad0" providerId="ADAL" clId="{BFE2FB3A-0751-4420-AA69-2341C01F636E}" dt="2024-11-15T00:50:05.625" v="11277"/>
        <pc:sldMkLst>
          <pc:docMk/>
          <pc:sldMk cId="2746704080" sldId="1218"/>
        </pc:sldMkLst>
        <pc:spChg chg="mod">
          <ac:chgData name="Alfred Asterjadhi" userId="39de57b9-85c0-4fd1-aaac-8ca2b6560ad0" providerId="ADAL" clId="{BFE2FB3A-0751-4420-AA69-2341C01F636E}" dt="2024-11-14T18:37:43.853" v="6748" actId="207"/>
          <ac:spMkLst>
            <pc:docMk/>
            <pc:sldMk cId="2746704080" sldId="1218"/>
            <ac:spMk id="2" creationId="{8A6906DE-832D-9575-DE04-98102BF630BD}"/>
          </ac:spMkLst>
        </pc:spChg>
        <pc:spChg chg="mod">
          <ac:chgData name="Alfred Asterjadhi" userId="39de57b9-85c0-4fd1-aaac-8ca2b6560ad0" providerId="ADAL" clId="{BFE2FB3A-0751-4420-AA69-2341C01F636E}" dt="2024-11-15T00:50:05.625" v="11277"/>
          <ac:spMkLst>
            <pc:docMk/>
            <pc:sldMk cId="2746704080" sldId="1218"/>
            <ac:spMk id="3" creationId="{980980E1-DDDE-51AD-6471-D55C09D4516C}"/>
          </ac:spMkLst>
        </pc:spChg>
      </pc:sldChg>
      <pc:sldChg chg="modSp add mod">
        <pc:chgData name="Alfred Asterjadhi" userId="39de57b9-85c0-4fd1-aaac-8ca2b6560ad0" providerId="ADAL" clId="{BFE2FB3A-0751-4420-AA69-2341C01F636E}" dt="2024-11-15T00:52:26.379" v="11298"/>
        <pc:sldMkLst>
          <pc:docMk/>
          <pc:sldMk cId="3518274844" sldId="1219"/>
        </pc:sldMkLst>
        <pc:spChg chg="mod">
          <ac:chgData name="Alfred Asterjadhi" userId="39de57b9-85c0-4fd1-aaac-8ca2b6560ad0" providerId="ADAL" clId="{BFE2FB3A-0751-4420-AA69-2341C01F636E}" dt="2024-11-14T20:07:37.399" v="7880" actId="207"/>
          <ac:spMkLst>
            <pc:docMk/>
            <pc:sldMk cId="3518274844" sldId="1219"/>
            <ac:spMk id="2" creationId="{8A6906DE-832D-9575-DE04-98102BF630BD}"/>
          </ac:spMkLst>
        </pc:spChg>
        <pc:spChg chg="mod">
          <ac:chgData name="Alfred Asterjadhi" userId="39de57b9-85c0-4fd1-aaac-8ca2b6560ad0" providerId="ADAL" clId="{BFE2FB3A-0751-4420-AA69-2341C01F636E}" dt="2024-11-15T00:52:26.379" v="11298"/>
          <ac:spMkLst>
            <pc:docMk/>
            <pc:sldMk cId="3518274844" sldId="1219"/>
            <ac:spMk id="3" creationId="{980980E1-DDDE-51AD-6471-D55C09D4516C}"/>
          </ac:spMkLst>
        </pc:spChg>
      </pc:sldChg>
      <pc:sldChg chg="modSp add mod">
        <pc:chgData name="Alfred Asterjadhi" userId="39de57b9-85c0-4fd1-aaac-8ca2b6560ad0" providerId="ADAL" clId="{BFE2FB3A-0751-4420-AA69-2341C01F636E}" dt="2024-11-14T22:52:39.096" v="9826"/>
        <pc:sldMkLst>
          <pc:docMk/>
          <pc:sldMk cId="2539129622" sldId="1220"/>
        </pc:sldMkLst>
        <pc:spChg chg="mod">
          <ac:chgData name="Alfred Asterjadhi" userId="39de57b9-85c0-4fd1-aaac-8ca2b6560ad0" providerId="ADAL" clId="{BFE2FB3A-0751-4420-AA69-2341C01F636E}" dt="2024-11-14T22:51:22.544" v="9781" actId="207"/>
          <ac:spMkLst>
            <pc:docMk/>
            <pc:sldMk cId="2539129622" sldId="1220"/>
            <ac:spMk id="2" creationId="{8A6906DE-832D-9575-DE04-98102BF630BD}"/>
          </ac:spMkLst>
        </pc:spChg>
        <pc:spChg chg="mod">
          <ac:chgData name="Alfred Asterjadhi" userId="39de57b9-85c0-4fd1-aaac-8ca2b6560ad0" providerId="ADAL" clId="{BFE2FB3A-0751-4420-AA69-2341C01F636E}" dt="2024-11-14T22:52:39.096" v="9826"/>
          <ac:spMkLst>
            <pc:docMk/>
            <pc:sldMk cId="2539129622" sldId="1220"/>
            <ac:spMk id="3" creationId="{980980E1-DDDE-51AD-6471-D55C09D4516C}"/>
          </ac:spMkLst>
        </pc:spChg>
      </pc:sldChg>
      <pc:sldChg chg="modSp add mod">
        <pc:chgData name="Alfred Asterjadhi" userId="39de57b9-85c0-4fd1-aaac-8ca2b6560ad0" providerId="ADAL" clId="{BFE2FB3A-0751-4420-AA69-2341C01F636E}" dt="2024-11-15T17:24:59.487" v="11677" actId="20577"/>
        <pc:sldMkLst>
          <pc:docMk/>
          <pc:sldMk cId="2963226365" sldId="1221"/>
        </pc:sldMkLst>
        <pc:spChg chg="mod">
          <ac:chgData name="Alfred Asterjadhi" userId="39de57b9-85c0-4fd1-aaac-8ca2b6560ad0" providerId="ADAL" clId="{BFE2FB3A-0751-4420-AA69-2341C01F636E}" dt="2024-11-14T20:16:56.767" v="8030" actId="207"/>
          <ac:spMkLst>
            <pc:docMk/>
            <pc:sldMk cId="2963226365" sldId="1221"/>
            <ac:spMk id="2" creationId="{8A6906DE-832D-9575-DE04-98102BF630BD}"/>
          </ac:spMkLst>
        </pc:spChg>
        <pc:spChg chg="mod">
          <ac:chgData name="Alfred Asterjadhi" userId="39de57b9-85c0-4fd1-aaac-8ca2b6560ad0" providerId="ADAL" clId="{BFE2FB3A-0751-4420-AA69-2341C01F636E}" dt="2024-11-15T17:24:59.487" v="11677" actId="20577"/>
          <ac:spMkLst>
            <pc:docMk/>
            <pc:sldMk cId="2963226365" sldId="1221"/>
            <ac:spMk id="3" creationId="{980980E1-DDDE-51AD-6471-D55C09D4516C}"/>
          </ac:spMkLst>
        </pc:spChg>
      </pc:sldChg>
      <pc:sldChg chg="modSp add mod">
        <pc:chgData name="Alfred Asterjadhi" userId="39de57b9-85c0-4fd1-aaac-8ca2b6560ad0" providerId="ADAL" clId="{BFE2FB3A-0751-4420-AA69-2341C01F636E}" dt="2024-11-15T17:24:53.963" v="11675" actId="20577"/>
        <pc:sldMkLst>
          <pc:docMk/>
          <pc:sldMk cId="2450792732" sldId="1222"/>
        </pc:sldMkLst>
        <pc:spChg chg="mod">
          <ac:chgData name="Alfred Asterjadhi" userId="39de57b9-85c0-4fd1-aaac-8ca2b6560ad0" providerId="ADAL" clId="{BFE2FB3A-0751-4420-AA69-2341C01F636E}" dt="2024-11-14T20:16:54.611" v="8029" actId="207"/>
          <ac:spMkLst>
            <pc:docMk/>
            <pc:sldMk cId="2450792732" sldId="1222"/>
            <ac:spMk id="2" creationId="{8A6906DE-832D-9575-DE04-98102BF630BD}"/>
          </ac:spMkLst>
        </pc:spChg>
        <pc:spChg chg="mod">
          <ac:chgData name="Alfred Asterjadhi" userId="39de57b9-85c0-4fd1-aaac-8ca2b6560ad0" providerId="ADAL" clId="{BFE2FB3A-0751-4420-AA69-2341C01F636E}" dt="2024-11-15T17:24:53.963" v="11675" actId="20577"/>
          <ac:spMkLst>
            <pc:docMk/>
            <pc:sldMk cId="2450792732" sldId="1222"/>
            <ac:spMk id="3" creationId="{980980E1-DDDE-51AD-6471-D55C09D4516C}"/>
          </ac:spMkLst>
        </pc:spChg>
      </pc:sldChg>
      <pc:sldChg chg="modSp add mod">
        <pc:chgData name="Alfred Asterjadhi" userId="39de57b9-85c0-4fd1-aaac-8ca2b6560ad0" providerId="ADAL" clId="{BFE2FB3A-0751-4420-AA69-2341C01F636E}" dt="2024-11-15T00:54:59.960" v="11357"/>
        <pc:sldMkLst>
          <pc:docMk/>
          <pc:sldMk cId="3997114811" sldId="1223"/>
        </pc:sldMkLst>
        <pc:spChg chg="mod">
          <ac:chgData name="Alfred Asterjadhi" userId="39de57b9-85c0-4fd1-aaac-8ca2b6560ad0" providerId="ADAL" clId="{BFE2FB3A-0751-4420-AA69-2341C01F636E}" dt="2024-11-14T20:15:50.784" v="8009" actId="207"/>
          <ac:spMkLst>
            <pc:docMk/>
            <pc:sldMk cId="3997114811" sldId="1223"/>
            <ac:spMk id="2" creationId="{8A6906DE-832D-9575-DE04-98102BF630BD}"/>
          </ac:spMkLst>
        </pc:spChg>
        <pc:spChg chg="mod">
          <ac:chgData name="Alfred Asterjadhi" userId="39de57b9-85c0-4fd1-aaac-8ca2b6560ad0" providerId="ADAL" clId="{BFE2FB3A-0751-4420-AA69-2341C01F636E}" dt="2024-11-15T00:54:59.960" v="11357"/>
          <ac:spMkLst>
            <pc:docMk/>
            <pc:sldMk cId="3997114811" sldId="1223"/>
            <ac:spMk id="3" creationId="{980980E1-DDDE-51AD-6471-D55C09D4516C}"/>
          </ac:spMkLst>
        </pc:spChg>
      </pc:sldChg>
      <pc:sldChg chg="modSp add mod">
        <pc:chgData name="Alfred Asterjadhi" userId="39de57b9-85c0-4fd1-aaac-8ca2b6560ad0" providerId="ADAL" clId="{BFE2FB3A-0751-4420-AA69-2341C01F636E}" dt="2024-11-15T00:53:35.021" v="11318"/>
        <pc:sldMkLst>
          <pc:docMk/>
          <pc:sldMk cId="1980251652" sldId="1224"/>
        </pc:sldMkLst>
        <pc:spChg chg="mod">
          <ac:chgData name="Alfred Asterjadhi" userId="39de57b9-85c0-4fd1-aaac-8ca2b6560ad0" providerId="ADAL" clId="{BFE2FB3A-0751-4420-AA69-2341C01F636E}" dt="2024-11-14T20:08:38.721" v="7912" actId="207"/>
          <ac:spMkLst>
            <pc:docMk/>
            <pc:sldMk cId="1980251652" sldId="1224"/>
            <ac:spMk id="2" creationId="{8A6906DE-832D-9575-DE04-98102BF630BD}"/>
          </ac:spMkLst>
        </pc:spChg>
        <pc:spChg chg="mod">
          <ac:chgData name="Alfred Asterjadhi" userId="39de57b9-85c0-4fd1-aaac-8ca2b6560ad0" providerId="ADAL" clId="{BFE2FB3A-0751-4420-AA69-2341C01F636E}" dt="2024-11-15T00:53:35.021" v="11318"/>
          <ac:spMkLst>
            <pc:docMk/>
            <pc:sldMk cId="1980251652" sldId="1224"/>
            <ac:spMk id="3" creationId="{980980E1-DDDE-51AD-6471-D55C09D4516C}"/>
          </ac:spMkLst>
        </pc:spChg>
      </pc:sldChg>
      <pc:sldChg chg="modSp add del mod">
        <pc:chgData name="Alfred Asterjadhi" userId="39de57b9-85c0-4fd1-aaac-8ca2b6560ad0" providerId="ADAL" clId="{BFE2FB3A-0751-4420-AA69-2341C01F636E}" dt="2024-11-14T20:24:33.502" v="8155" actId="47"/>
        <pc:sldMkLst>
          <pc:docMk/>
          <pc:sldMk cId="4124113813" sldId="1225"/>
        </pc:sldMkLst>
        <pc:spChg chg="mod">
          <ac:chgData name="Alfred Asterjadhi" userId="39de57b9-85c0-4fd1-aaac-8ca2b6560ad0" providerId="ADAL" clId="{BFE2FB3A-0751-4420-AA69-2341C01F636E}" dt="2024-11-14T20:14:53.135" v="7995" actId="20577"/>
          <ac:spMkLst>
            <pc:docMk/>
            <pc:sldMk cId="4124113813" sldId="1225"/>
            <ac:spMk id="2" creationId="{8A6906DE-832D-9575-DE04-98102BF630BD}"/>
          </ac:spMkLst>
        </pc:spChg>
      </pc:sldChg>
      <pc:sldChg chg="modSp add mod">
        <pc:chgData name="Alfred Asterjadhi" userId="39de57b9-85c0-4fd1-aaac-8ca2b6560ad0" providerId="ADAL" clId="{BFE2FB3A-0751-4420-AA69-2341C01F636E}" dt="2024-11-14T22:53:22.371" v="9883" actId="20577"/>
        <pc:sldMkLst>
          <pc:docMk/>
          <pc:sldMk cId="2747154569" sldId="1226"/>
        </pc:sldMkLst>
        <pc:spChg chg="mod">
          <ac:chgData name="Alfred Asterjadhi" userId="39de57b9-85c0-4fd1-aaac-8ca2b6560ad0" providerId="ADAL" clId="{BFE2FB3A-0751-4420-AA69-2341C01F636E}" dt="2024-11-14T22:53:22.371" v="9883" actId="20577"/>
          <ac:spMkLst>
            <pc:docMk/>
            <pc:sldMk cId="2747154569" sldId="1226"/>
            <ac:spMk id="2" creationId="{8A6906DE-832D-9575-DE04-98102BF630BD}"/>
          </ac:spMkLst>
        </pc:spChg>
        <pc:spChg chg="mod">
          <ac:chgData name="Alfred Asterjadhi" userId="39de57b9-85c0-4fd1-aaac-8ca2b6560ad0" providerId="ADAL" clId="{BFE2FB3A-0751-4420-AA69-2341C01F636E}" dt="2024-11-14T22:53:14.983" v="9879" actId="20577"/>
          <ac:spMkLst>
            <pc:docMk/>
            <pc:sldMk cId="2747154569" sldId="1226"/>
            <ac:spMk id="3" creationId="{980980E1-DDDE-51AD-6471-D55C09D4516C}"/>
          </ac:spMkLst>
        </pc:spChg>
      </pc:sldChg>
      <pc:sldChg chg="modSp add mod">
        <pc:chgData name="Alfred Asterjadhi" userId="39de57b9-85c0-4fd1-aaac-8ca2b6560ad0" providerId="ADAL" clId="{BFE2FB3A-0751-4420-AA69-2341C01F636E}" dt="2024-11-15T00:59:21.201" v="11469"/>
        <pc:sldMkLst>
          <pc:docMk/>
          <pc:sldMk cId="1105064945" sldId="1227"/>
        </pc:sldMkLst>
        <pc:spChg chg="mod">
          <ac:chgData name="Alfred Asterjadhi" userId="39de57b9-85c0-4fd1-aaac-8ca2b6560ad0" providerId="ADAL" clId="{BFE2FB3A-0751-4420-AA69-2341C01F636E}" dt="2024-11-14T20:20:51.698" v="8133" actId="20577"/>
          <ac:spMkLst>
            <pc:docMk/>
            <pc:sldMk cId="1105064945" sldId="1227"/>
            <ac:spMk id="2" creationId="{8A6906DE-832D-9575-DE04-98102BF630BD}"/>
          </ac:spMkLst>
        </pc:spChg>
        <pc:spChg chg="mod">
          <ac:chgData name="Alfred Asterjadhi" userId="39de57b9-85c0-4fd1-aaac-8ca2b6560ad0" providerId="ADAL" clId="{BFE2FB3A-0751-4420-AA69-2341C01F636E}" dt="2024-11-15T00:59:21.201" v="11469"/>
          <ac:spMkLst>
            <pc:docMk/>
            <pc:sldMk cId="1105064945" sldId="1227"/>
            <ac:spMk id="3" creationId="{980980E1-DDDE-51AD-6471-D55C09D4516C}"/>
          </ac:spMkLst>
        </pc:spChg>
      </pc:sldChg>
      <pc:sldChg chg="add del">
        <pc:chgData name="Alfred Asterjadhi" userId="39de57b9-85c0-4fd1-aaac-8ca2b6560ad0" providerId="ADAL" clId="{BFE2FB3A-0751-4420-AA69-2341C01F636E}" dt="2024-11-14T20:25:07.826" v="8158" actId="47"/>
        <pc:sldMkLst>
          <pc:docMk/>
          <pc:sldMk cId="1371280713" sldId="1228"/>
        </pc:sldMkLst>
      </pc:sldChg>
      <pc:sldChg chg="modSp add mod">
        <pc:chgData name="Alfred Asterjadhi" userId="39de57b9-85c0-4fd1-aaac-8ca2b6560ad0" providerId="ADAL" clId="{BFE2FB3A-0751-4420-AA69-2341C01F636E}" dt="2024-12-10T00:13:39.862" v="14146" actId="20577"/>
        <pc:sldMkLst>
          <pc:docMk/>
          <pc:sldMk cId="2739895088" sldId="1229"/>
        </pc:sldMkLst>
        <pc:spChg chg="mod">
          <ac:chgData name="Alfred Asterjadhi" userId="39de57b9-85c0-4fd1-aaac-8ca2b6560ad0" providerId="ADAL" clId="{BFE2FB3A-0751-4420-AA69-2341C01F636E}" dt="2024-11-14T23:50:33.311" v="10598" actId="207"/>
          <ac:spMkLst>
            <pc:docMk/>
            <pc:sldMk cId="2739895088" sldId="1229"/>
            <ac:spMk id="2" creationId="{8A6906DE-832D-9575-DE04-98102BF630BD}"/>
          </ac:spMkLst>
        </pc:spChg>
        <pc:spChg chg="mod">
          <ac:chgData name="Alfred Asterjadhi" userId="39de57b9-85c0-4fd1-aaac-8ca2b6560ad0" providerId="ADAL" clId="{BFE2FB3A-0751-4420-AA69-2341C01F636E}" dt="2024-12-10T00:13:39.862" v="14146" actId="20577"/>
          <ac:spMkLst>
            <pc:docMk/>
            <pc:sldMk cId="2739895088" sldId="1229"/>
            <ac:spMk id="3" creationId="{980980E1-DDDE-51AD-6471-D55C09D4516C}"/>
          </ac:spMkLst>
        </pc:spChg>
      </pc:sldChg>
      <pc:sldChg chg="modSp add mod">
        <pc:chgData name="Alfred Asterjadhi" userId="39de57b9-85c0-4fd1-aaac-8ca2b6560ad0" providerId="ADAL" clId="{BFE2FB3A-0751-4420-AA69-2341C01F636E}" dt="2024-11-15T01:00:55.089" v="11506"/>
        <pc:sldMkLst>
          <pc:docMk/>
          <pc:sldMk cId="2836229211" sldId="1230"/>
        </pc:sldMkLst>
        <pc:spChg chg="mod">
          <ac:chgData name="Alfred Asterjadhi" userId="39de57b9-85c0-4fd1-aaac-8ca2b6560ad0" providerId="ADAL" clId="{BFE2FB3A-0751-4420-AA69-2341C01F636E}" dt="2024-11-14T23:50:36.274" v="10599" actId="207"/>
          <ac:spMkLst>
            <pc:docMk/>
            <pc:sldMk cId="2836229211" sldId="1230"/>
            <ac:spMk id="2" creationId="{8A6906DE-832D-9575-DE04-98102BF630BD}"/>
          </ac:spMkLst>
        </pc:spChg>
        <pc:spChg chg="mod">
          <ac:chgData name="Alfred Asterjadhi" userId="39de57b9-85c0-4fd1-aaac-8ca2b6560ad0" providerId="ADAL" clId="{BFE2FB3A-0751-4420-AA69-2341C01F636E}" dt="2024-11-15T01:00:55.089" v="11506"/>
          <ac:spMkLst>
            <pc:docMk/>
            <pc:sldMk cId="2836229211" sldId="1230"/>
            <ac:spMk id="3" creationId="{980980E1-DDDE-51AD-6471-D55C09D4516C}"/>
          </ac:spMkLst>
        </pc:spChg>
      </pc:sldChg>
      <pc:sldChg chg="modSp add mod">
        <pc:chgData name="Alfred Asterjadhi" userId="39de57b9-85c0-4fd1-aaac-8ca2b6560ad0" providerId="ADAL" clId="{BFE2FB3A-0751-4420-AA69-2341C01F636E}" dt="2024-11-15T01:28:05.627" v="11674"/>
        <pc:sldMkLst>
          <pc:docMk/>
          <pc:sldMk cId="1174353687" sldId="1231"/>
        </pc:sldMkLst>
        <pc:spChg chg="mod">
          <ac:chgData name="Alfred Asterjadhi" userId="39de57b9-85c0-4fd1-aaac-8ca2b6560ad0" providerId="ADAL" clId="{BFE2FB3A-0751-4420-AA69-2341C01F636E}" dt="2024-11-15T01:27:45.891" v="11665" actId="207"/>
          <ac:spMkLst>
            <pc:docMk/>
            <pc:sldMk cId="1174353687" sldId="1231"/>
            <ac:spMk id="2" creationId="{8A6906DE-832D-9575-DE04-98102BF630BD}"/>
          </ac:spMkLst>
        </pc:spChg>
        <pc:spChg chg="mod">
          <ac:chgData name="Alfred Asterjadhi" userId="39de57b9-85c0-4fd1-aaac-8ca2b6560ad0" providerId="ADAL" clId="{BFE2FB3A-0751-4420-AA69-2341C01F636E}" dt="2024-11-15T01:28:05.627" v="11674"/>
          <ac:spMkLst>
            <pc:docMk/>
            <pc:sldMk cId="1174353687" sldId="1231"/>
            <ac:spMk id="3" creationId="{980980E1-DDDE-51AD-6471-D55C09D4516C}"/>
          </ac:spMkLst>
        </pc:spChg>
      </pc:sldChg>
      <pc:sldChg chg="modSp new del mod">
        <pc:chgData name="Alfred Asterjadhi" userId="39de57b9-85c0-4fd1-aaac-8ca2b6560ad0" providerId="ADAL" clId="{BFE2FB3A-0751-4420-AA69-2341C01F636E}" dt="2024-12-06T00:01:28.252" v="11794" actId="2696"/>
        <pc:sldMkLst>
          <pc:docMk/>
          <pc:sldMk cId="1474096355" sldId="1232"/>
        </pc:sldMkLst>
        <pc:spChg chg="mod">
          <ac:chgData name="Alfred Asterjadhi" userId="39de57b9-85c0-4fd1-aaac-8ca2b6560ad0" providerId="ADAL" clId="{BFE2FB3A-0751-4420-AA69-2341C01F636E}" dt="2024-12-04T16:07:59.561" v="11717" actId="404"/>
          <ac:spMkLst>
            <pc:docMk/>
            <pc:sldMk cId="1474096355" sldId="1232"/>
            <ac:spMk id="3" creationId="{4EA03529-1309-385B-4DD2-FA935B9555F6}"/>
          </ac:spMkLst>
        </pc:spChg>
      </pc:sldChg>
      <pc:sldChg chg="add del">
        <pc:chgData name="Alfred Asterjadhi" userId="39de57b9-85c0-4fd1-aaac-8ca2b6560ad0" providerId="ADAL" clId="{BFE2FB3A-0751-4420-AA69-2341C01F636E}" dt="2024-12-06T00:06:20.262" v="11920" actId="47"/>
        <pc:sldMkLst>
          <pc:docMk/>
          <pc:sldMk cId="3127898816" sldId="1232"/>
        </pc:sldMkLst>
      </pc:sldChg>
      <pc:sldChg chg="modSp add mod">
        <pc:chgData name="Alfred Asterjadhi" userId="39de57b9-85c0-4fd1-aaac-8ca2b6560ad0" providerId="ADAL" clId="{BFE2FB3A-0751-4420-AA69-2341C01F636E}" dt="2024-12-06T00:48:07.246" v="12503" actId="20577"/>
        <pc:sldMkLst>
          <pc:docMk/>
          <pc:sldMk cId="1887227016" sldId="1233"/>
        </pc:sldMkLst>
        <pc:spChg chg="mod">
          <ac:chgData name="Alfred Asterjadhi" userId="39de57b9-85c0-4fd1-aaac-8ca2b6560ad0" providerId="ADAL" clId="{BFE2FB3A-0751-4420-AA69-2341C01F636E}" dt="2024-12-06T00:48:07.246" v="12503" actId="20577"/>
          <ac:spMkLst>
            <pc:docMk/>
            <pc:sldMk cId="1887227016" sldId="1233"/>
            <ac:spMk id="6" creationId="{7488035E-BDAD-477C-AA55-E8989C4B7B8C}"/>
          </ac:spMkLst>
        </pc:spChg>
        <pc:spChg chg="mod">
          <ac:chgData name="Alfred Asterjadhi" userId="39de57b9-85c0-4fd1-aaac-8ca2b6560ad0" providerId="ADAL" clId="{BFE2FB3A-0751-4420-AA69-2341C01F636E}" dt="2024-12-04T16:06:49.882" v="11691" actId="20577"/>
          <ac:spMkLst>
            <pc:docMk/>
            <pc:sldMk cId="1887227016" sldId="1233"/>
            <ac:spMk id="7" creationId="{3126AA10-DC1C-4E34-80DA-B427588F2BD9}"/>
          </ac:spMkLst>
        </pc:spChg>
      </pc:sldChg>
      <pc:sldChg chg="modSp new del mod">
        <pc:chgData name="Alfred Asterjadhi" userId="39de57b9-85c0-4fd1-aaac-8ca2b6560ad0" providerId="ADAL" clId="{BFE2FB3A-0751-4420-AA69-2341C01F636E}" dt="2024-12-06T00:01:34.932" v="11796" actId="2696"/>
        <pc:sldMkLst>
          <pc:docMk/>
          <pc:sldMk cId="1754266790" sldId="1234"/>
        </pc:sldMkLst>
        <pc:spChg chg="mod">
          <ac:chgData name="Alfred Asterjadhi" userId="39de57b9-85c0-4fd1-aaac-8ca2b6560ad0" providerId="ADAL" clId="{BFE2FB3A-0751-4420-AA69-2341C01F636E}" dt="2024-12-04T16:08:03.444" v="11718" actId="404"/>
          <ac:spMkLst>
            <pc:docMk/>
            <pc:sldMk cId="1754266790" sldId="1234"/>
            <ac:spMk id="3" creationId="{C580D2DC-8C93-0903-F103-60328256C27D}"/>
          </ac:spMkLst>
        </pc:spChg>
      </pc:sldChg>
      <pc:sldChg chg="add del">
        <pc:chgData name="Alfred Asterjadhi" userId="39de57b9-85c0-4fd1-aaac-8ca2b6560ad0" providerId="ADAL" clId="{BFE2FB3A-0751-4420-AA69-2341C01F636E}" dt="2024-12-06T00:07:48.120" v="11937" actId="47"/>
        <pc:sldMkLst>
          <pc:docMk/>
          <pc:sldMk cId="2821669937" sldId="1234"/>
        </pc:sldMkLst>
      </pc:sldChg>
      <pc:sldChg chg="add del">
        <pc:chgData name="Alfred Asterjadhi" userId="39de57b9-85c0-4fd1-aaac-8ca2b6560ad0" providerId="ADAL" clId="{BFE2FB3A-0751-4420-AA69-2341C01F636E}" dt="2024-12-06T00:12:26.553" v="12036" actId="47"/>
        <pc:sldMkLst>
          <pc:docMk/>
          <pc:sldMk cId="464052932" sldId="1235"/>
        </pc:sldMkLst>
      </pc:sldChg>
      <pc:sldChg chg="add del">
        <pc:chgData name="Alfred Asterjadhi" userId="39de57b9-85c0-4fd1-aaac-8ca2b6560ad0" providerId="ADAL" clId="{BFE2FB3A-0751-4420-AA69-2341C01F636E}" dt="2024-12-06T00:07:55.563" v="11938" actId="2696"/>
        <pc:sldMkLst>
          <pc:docMk/>
          <pc:sldMk cId="1188300223" sldId="1235"/>
        </pc:sldMkLst>
      </pc:sldChg>
      <pc:sldChg chg="modSp new del mod">
        <pc:chgData name="Alfred Asterjadhi" userId="39de57b9-85c0-4fd1-aaac-8ca2b6560ad0" providerId="ADAL" clId="{BFE2FB3A-0751-4420-AA69-2341C01F636E}" dt="2024-12-06T00:01:48.988" v="11800" actId="2696"/>
        <pc:sldMkLst>
          <pc:docMk/>
          <pc:sldMk cId="1797832225" sldId="1235"/>
        </pc:sldMkLst>
        <pc:spChg chg="mod">
          <ac:chgData name="Alfred Asterjadhi" userId="39de57b9-85c0-4fd1-aaac-8ca2b6560ad0" providerId="ADAL" clId="{BFE2FB3A-0751-4420-AA69-2341C01F636E}" dt="2024-12-04T16:09:53.583" v="11779" actId="20577"/>
          <ac:spMkLst>
            <pc:docMk/>
            <pc:sldMk cId="1797832225" sldId="1235"/>
            <ac:spMk id="3" creationId="{117668CD-F739-0779-D371-DF025FE419E0}"/>
          </ac:spMkLst>
        </pc:spChg>
      </pc:sldChg>
      <pc:sldChg chg="modSp add mod">
        <pc:chgData name="Alfred Asterjadhi" userId="39de57b9-85c0-4fd1-aaac-8ca2b6560ad0" providerId="ADAL" clId="{BFE2FB3A-0751-4420-AA69-2341C01F636E}" dt="2024-12-11T01:05:30.871" v="14349" actId="113"/>
        <pc:sldMkLst>
          <pc:docMk/>
          <pc:sldMk cId="3756408136" sldId="1236"/>
        </pc:sldMkLst>
        <pc:spChg chg="mod">
          <ac:chgData name="Alfred Asterjadhi" userId="39de57b9-85c0-4fd1-aaac-8ca2b6560ad0" providerId="ADAL" clId="{BFE2FB3A-0751-4420-AA69-2341C01F636E}" dt="2024-12-06T00:04:15.461" v="11820" actId="20577"/>
          <ac:spMkLst>
            <pc:docMk/>
            <pc:sldMk cId="3756408136" sldId="1236"/>
            <ac:spMk id="2" creationId="{8A6906DE-832D-9575-DE04-98102BF630BD}"/>
          </ac:spMkLst>
        </pc:spChg>
        <pc:spChg chg="mod">
          <ac:chgData name="Alfred Asterjadhi" userId="39de57b9-85c0-4fd1-aaac-8ca2b6560ad0" providerId="ADAL" clId="{BFE2FB3A-0751-4420-AA69-2341C01F636E}" dt="2024-12-11T01:05:30.871" v="14349" actId="113"/>
          <ac:spMkLst>
            <pc:docMk/>
            <pc:sldMk cId="3756408136" sldId="1236"/>
            <ac:spMk id="3" creationId="{980980E1-DDDE-51AD-6471-D55C09D4516C}"/>
          </ac:spMkLst>
        </pc:spChg>
        <pc:spChg chg="mod">
          <ac:chgData name="Alfred Asterjadhi" userId="39de57b9-85c0-4fd1-aaac-8ca2b6560ad0" providerId="ADAL" clId="{BFE2FB3A-0751-4420-AA69-2341C01F636E}" dt="2024-12-06T00:48:12.233" v="12504"/>
          <ac:spMkLst>
            <pc:docMk/>
            <pc:sldMk cId="3756408136" sldId="1236"/>
            <ac:spMk id="6" creationId="{24B37604-1E29-8923-2899-CAB30D2EEDA5}"/>
          </ac:spMkLst>
        </pc:spChg>
      </pc:sldChg>
      <pc:sldChg chg="modSp add del mod">
        <pc:chgData name="Alfred Asterjadhi" userId="39de57b9-85c0-4fd1-aaac-8ca2b6560ad0" providerId="ADAL" clId="{BFE2FB3A-0751-4420-AA69-2341C01F636E}" dt="2024-12-06T00:08:29.076" v="11940" actId="2696"/>
        <pc:sldMkLst>
          <pc:docMk/>
          <pc:sldMk cId="3990073255" sldId="1237"/>
        </pc:sldMkLst>
        <pc:spChg chg="mod">
          <ac:chgData name="Alfred Asterjadhi" userId="39de57b9-85c0-4fd1-aaac-8ca2b6560ad0" providerId="ADAL" clId="{BFE2FB3A-0751-4420-AA69-2341C01F636E}" dt="2024-12-06T00:07:39.018" v="11936" actId="20577"/>
          <ac:spMkLst>
            <pc:docMk/>
            <pc:sldMk cId="3990073255" sldId="1237"/>
            <ac:spMk id="2" creationId="{8A6906DE-832D-9575-DE04-98102BF630BD}"/>
          </ac:spMkLst>
        </pc:spChg>
        <pc:spChg chg="mod">
          <ac:chgData name="Alfred Asterjadhi" userId="39de57b9-85c0-4fd1-aaac-8ca2b6560ad0" providerId="ADAL" clId="{BFE2FB3A-0751-4420-AA69-2341C01F636E}" dt="2024-12-06T00:07:21.194" v="11931" actId="21"/>
          <ac:spMkLst>
            <pc:docMk/>
            <pc:sldMk cId="3990073255" sldId="1237"/>
            <ac:spMk id="3" creationId="{980980E1-DDDE-51AD-6471-D55C09D4516C}"/>
          </ac:spMkLst>
        </pc:spChg>
      </pc:sldChg>
      <pc:sldChg chg="modSp add mod">
        <pc:chgData name="Alfred Asterjadhi" userId="39de57b9-85c0-4fd1-aaac-8ca2b6560ad0" providerId="ADAL" clId="{BFE2FB3A-0751-4420-AA69-2341C01F636E}" dt="2024-12-11T00:42:19.794" v="14346" actId="207"/>
        <pc:sldMkLst>
          <pc:docMk/>
          <pc:sldMk cId="3993492733" sldId="1237"/>
        </pc:sldMkLst>
        <pc:spChg chg="mod">
          <ac:chgData name="Alfred Asterjadhi" userId="39de57b9-85c0-4fd1-aaac-8ca2b6560ad0" providerId="ADAL" clId="{BFE2FB3A-0751-4420-AA69-2341C01F636E}" dt="2024-12-11T00:42:19.794" v="14346" actId="207"/>
          <ac:spMkLst>
            <pc:docMk/>
            <pc:sldMk cId="3993492733" sldId="1237"/>
            <ac:spMk id="2" creationId="{8A6906DE-832D-9575-DE04-98102BF630BD}"/>
          </ac:spMkLst>
        </pc:spChg>
        <pc:spChg chg="mod">
          <ac:chgData name="Alfred Asterjadhi" userId="39de57b9-85c0-4fd1-aaac-8ca2b6560ad0" providerId="ADAL" clId="{BFE2FB3A-0751-4420-AA69-2341C01F636E}" dt="2024-12-09T19:15:49.125" v="13915" actId="20577"/>
          <ac:spMkLst>
            <pc:docMk/>
            <pc:sldMk cId="3993492733" sldId="1237"/>
            <ac:spMk id="3" creationId="{980980E1-DDDE-51AD-6471-D55C09D4516C}"/>
          </ac:spMkLst>
        </pc:spChg>
        <pc:spChg chg="mod">
          <ac:chgData name="Alfred Asterjadhi" userId="39de57b9-85c0-4fd1-aaac-8ca2b6560ad0" providerId="ADAL" clId="{BFE2FB3A-0751-4420-AA69-2341C01F636E}" dt="2024-12-06T00:48:29.450" v="12514"/>
          <ac:spMkLst>
            <pc:docMk/>
            <pc:sldMk cId="3993492733" sldId="1237"/>
            <ac:spMk id="6" creationId="{24B37604-1E29-8923-2899-CAB30D2EEDA5}"/>
          </ac:spMkLst>
        </pc:spChg>
      </pc:sldChg>
      <pc:sldChg chg="modSp add del mod">
        <pc:chgData name="Alfred Asterjadhi" userId="39de57b9-85c0-4fd1-aaac-8ca2b6560ad0" providerId="ADAL" clId="{BFE2FB3A-0751-4420-AA69-2341C01F636E}" dt="2024-12-10T23:35:25.699" v="14324" actId="400"/>
        <pc:sldMkLst>
          <pc:docMk/>
          <pc:sldMk cId="2858468151" sldId="1238"/>
        </pc:sldMkLst>
        <pc:spChg chg="mod">
          <ac:chgData name="Alfred Asterjadhi" userId="39de57b9-85c0-4fd1-aaac-8ca2b6560ad0" providerId="ADAL" clId="{BFE2FB3A-0751-4420-AA69-2341C01F636E}" dt="2024-12-10T23:35:25.699" v="14324" actId="400"/>
          <ac:spMkLst>
            <pc:docMk/>
            <pc:sldMk cId="2858468151" sldId="1238"/>
            <ac:spMk id="2" creationId="{8A6906DE-832D-9575-DE04-98102BF630BD}"/>
          </ac:spMkLst>
        </pc:spChg>
        <pc:spChg chg="mod">
          <ac:chgData name="Alfred Asterjadhi" userId="39de57b9-85c0-4fd1-aaac-8ca2b6560ad0" providerId="ADAL" clId="{BFE2FB3A-0751-4420-AA69-2341C01F636E}" dt="2024-12-10T23:35:21.493" v="14322"/>
          <ac:spMkLst>
            <pc:docMk/>
            <pc:sldMk cId="2858468151" sldId="1238"/>
            <ac:spMk id="3" creationId="{980980E1-DDDE-51AD-6471-D55C09D4516C}"/>
          </ac:spMkLst>
        </pc:spChg>
        <pc:spChg chg="mod">
          <ac:chgData name="Alfred Asterjadhi" userId="39de57b9-85c0-4fd1-aaac-8ca2b6560ad0" providerId="ADAL" clId="{BFE2FB3A-0751-4420-AA69-2341C01F636E}" dt="2024-12-06T00:48:34.329" v="12518"/>
          <ac:spMkLst>
            <pc:docMk/>
            <pc:sldMk cId="2858468151" sldId="1238"/>
            <ac:spMk id="6" creationId="{24B37604-1E29-8923-2899-CAB30D2EEDA5}"/>
          </ac:spMkLst>
        </pc:spChg>
      </pc:sldChg>
      <pc:sldChg chg="add del">
        <pc:chgData name="Alfred Asterjadhi" userId="39de57b9-85c0-4fd1-aaac-8ca2b6560ad0" providerId="ADAL" clId="{BFE2FB3A-0751-4420-AA69-2341C01F636E}" dt="2024-12-06T00:26:21.266" v="12292" actId="47"/>
        <pc:sldMkLst>
          <pc:docMk/>
          <pc:sldMk cId="3910707620" sldId="1239"/>
        </pc:sldMkLst>
      </pc:sldChg>
      <pc:sldChg chg="add del">
        <pc:chgData name="Alfred Asterjadhi" userId="39de57b9-85c0-4fd1-aaac-8ca2b6560ad0" providerId="ADAL" clId="{BFE2FB3A-0751-4420-AA69-2341C01F636E}" dt="2024-12-06T00:26:33.548" v="12295" actId="47"/>
        <pc:sldMkLst>
          <pc:docMk/>
          <pc:sldMk cId="560393203" sldId="1240"/>
        </pc:sldMkLst>
      </pc:sldChg>
      <pc:sldChg chg="add del">
        <pc:chgData name="Alfred Asterjadhi" userId="39de57b9-85c0-4fd1-aaac-8ca2b6560ad0" providerId="ADAL" clId="{BFE2FB3A-0751-4420-AA69-2341C01F636E}" dt="2024-12-06T00:26:19.693" v="12291" actId="47"/>
        <pc:sldMkLst>
          <pc:docMk/>
          <pc:sldMk cId="1561373163" sldId="1241"/>
        </pc:sldMkLst>
      </pc:sldChg>
      <pc:sldChg chg="add del">
        <pc:chgData name="Alfred Asterjadhi" userId="39de57b9-85c0-4fd1-aaac-8ca2b6560ad0" providerId="ADAL" clId="{BFE2FB3A-0751-4420-AA69-2341C01F636E}" dt="2024-12-06T00:01:41.622" v="11798" actId="2696"/>
        <pc:sldMkLst>
          <pc:docMk/>
          <pc:sldMk cId="1654157030" sldId="1241"/>
        </pc:sldMkLst>
      </pc:sldChg>
      <pc:sldChg chg="modSp add mod">
        <pc:chgData name="Alfred Asterjadhi" userId="39de57b9-85c0-4fd1-aaac-8ca2b6560ad0" providerId="ADAL" clId="{BFE2FB3A-0751-4420-AA69-2341C01F636E}" dt="2024-12-11T01:05:33.474" v="14350" actId="113"/>
        <pc:sldMkLst>
          <pc:docMk/>
          <pc:sldMk cId="2554273328" sldId="1242"/>
        </pc:sldMkLst>
        <pc:spChg chg="mod">
          <ac:chgData name="Alfred Asterjadhi" userId="39de57b9-85c0-4fd1-aaac-8ca2b6560ad0" providerId="ADAL" clId="{BFE2FB3A-0751-4420-AA69-2341C01F636E}" dt="2024-12-06T00:04:19.791" v="11823" actId="20577"/>
          <ac:spMkLst>
            <pc:docMk/>
            <pc:sldMk cId="2554273328" sldId="1242"/>
            <ac:spMk id="2" creationId="{8A6906DE-832D-9575-DE04-98102BF630BD}"/>
          </ac:spMkLst>
        </pc:spChg>
        <pc:spChg chg="mod">
          <ac:chgData name="Alfred Asterjadhi" userId="39de57b9-85c0-4fd1-aaac-8ca2b6560ad0" providerId="ADAL" clId="{BFE2FB3A-0751-4420-AA69-2341C01F636E}" dt="2024-12-11T01:05:33.474" v="14350" actId="113"/>
          <ac:spMkLst>
            <pc:docMk/>
            <pc:sldMk cId="2554273328" sldId="1242"/>
            <ac:spMk id="3" creationId="{980980E1-DDDE-51AD-6471-D55C09D4516C}"/>
          </ac:spMkLst>
        </pc:spChg>
        <pc:spChg chg="mod">
          <ac:chgData name="Alfred Asterjadhi" userId="39de57b9-85c0-4fd1-aaac-8ca2b6560ad0" providerId="ADAL" clId="{BFE2FB3A-0751-4420-AA69-2341C01F636E}" dt="2024-12-06T00:48:18.623" v="12507"/>
          <ac:spMkLst>
            <pc:docMk/>
            <pc:sldMk cId="2554273328" sldId="1242"/>
            <ac:spMk id="6" creationId="{24B37604-1E29-8923-2899-CAB30D2EEDA5}"/>
          </ac:spMkLst>
        </pc:spChg>
      </pc:sldChg>
      <pc:sldChg chg="modSp add mod">
        <pc:chgData name="Alfred Asterjadhi" userId="39de57b9-85c0-4fd1-aaac-8ca2b6560ad0" providerId="ADAL" clId="{BFE2FB3A-0751-4420-AA69-2341C01F636E}" dt="2024-12-09T19:19:11.152" v="13974"/>
        <pc:sldMkLst>
          <pc:docMk/>
          <pc:sldMk cId="1803481374" sldId="1243"/>
        </pc:sldMkLst>
        <pc:spChg chg="mod">
          <ac:chgData name="Alfred Asterjadhi" userId="39de57b9-85c0-4fd1-aaac-8ca2b6560ad0" providerId="ADAL" clId="{BFE2FB3A-0751-4420-AA69-2341C01F636E}" dt="2024-12-09T18:24:54.408" v="13807" actId="20577"/>
          <ac:spMkLst>
            <pc:docMk/>
            <pc:sldMk cId="1803481374" sldId="1243"/>
            <ac:spMk id="2" creationId="{8A6906DE-832D-9575-DE04-98102BF630BD}"/>
          </ac:spMkLst>
        </pc:spChg>
        <pc:spChg chg="mod">
          <ac:chgData name="Alfred Asterjadhi" userId="39de57b9-85c0-4fd1-aaac-8ca2b6560ad0" providerId="ADAL" clId="{BFE2FB3A-0751-4420-AA69-2341C01F636E}" dt="2024-12-09T19:19:11.152" v="13974"/>
          <ac:spMkLst>
            <pc:docMk/>
            <pc:sldMk cId="1803481374" sldId="1243"/>
            <ac:spMk id="3" creationId="{980980E1-DDDE-51AD-6471-D55C09D4516C}"/>
          </ac:spMkLst>
        </pc:spChg>
        <pc:spChg chg="mod">
          <ac:chgData name="Alfred Asterjadhi" userId="39de57b9-85c0-4fd1-aaac-8ca2b6560ad0" providerId="ADAL" clId="{BFE2FB3A-0751-4420-AA69-2341C01F636E}" dt="2024-12-06T00:48:30.702" v="12515"/>
          <ac:spMkLst>
            <pc:docMk/>
            <pc:sldMk cId="1803481374" sldId="1243"/>
            <ac:spMk id="6" creationId="{24B37604-1E29-8923-2899-CAB30D2EEDA5}"/>
          </ac:spMkLst>
        </pc:spChg>
      </pc:sldChg>
      <pc:sldChg chg="modSp add mod">
        <pc:chgData name="Alfred Asterjadhi" userId="39de57b9-85c0-4fd1-aaac-8ca2b6560ad0" providerId="ADAL" clId="{BFE2FB3A-0751-4420-AA69-2341C01F636E}" dt="2024-12-09T19:19:55.479" v="14008" actId="20577"/>
        <pc:sldMkLst>
          <pc:docMk/>
          <pc:sldMk cId="2499009176" sldId="1244"/>
        </pc:sldMkLst>
        <pc:spChg chg="mod">
          <ac:chgData name="Alfred Asterjadhi" userId="39de57b9-85c0-4fd1-aaac-8ca2b6560ad0" providerId="ADAL" clId="{BFE2FB3A-0751-4420-AA69-2341C01F636E}" dt="2024-12-09T18:24:56.513" v="13809" actId="20577"/>
          <ac:spMkLst>
            <pc:docMk/>
            <pc:sldMk cId="2499009176" sldId="1244"/>
            <ac:spMk id="2" creationId="{8A6906DE-832D-9575-DE04-98102BF630BD}"/>
          </ac:spMkLst>
        </pc:spChg>
        <pc:spChg chg="mod">
          <ac:chgData name="Alfred Asterjadhi" userId="39de57b9-85c0-4fd1-aaac-8ca2b6560ad0" providerId="ADAL" clId="{BFE2FB3A-0751-4420-AA69-2341C01F636E}" dt="2024-12-09T19:19:55.479" v="14008" actId="20577"/>
          <ac:spMkLst>
            <pc:docMk/>
            <pc:sldMk cId="2499009176" sldId="1244"/>
            <ac:spMk id="3" creationId="{980980E1-DDDE-51AD-6471-D55C09D4516C}"/>
          </ac:spMkLst>
        </pc:spChg>
        <pc:spChg chg="mod">
          <ac:chgData name="Alfred Asterjadhi" userId="39de57b9-85c0-4fd1-aaac-8ca2b6560ad0" providerId="ADAL" clId="{BFE2FB3A-0751-4420-AA69-2341C01F636E}" dt="2024-12-06T00:48:31.933" v="12516"/>
          <ac:spMkLst>
            <pc:docMk/>
            <pc:sldMk cId="2499009176" sldId="1244"/>
            <ac:spMk id="6" creationId="{24B37604-1E29-8923-2899-CAB30D2EEDA5}"/>
          </ac:spMkLst>
        </pc:spChg>
      </pc:sldChg>
      <pc:sldChg chg="addSp delSp modSp add mod chgLayout">
        <pc:chgData name="Alfred Asterjadhi" userId="39de57b9-85c0-4fd1-aaac-8ca2b6560ad0" providerId="ADAL" clId="{BFE2FB3A-0751-4420-AA69-2341C01F636E}" dt="2024-12-09T19:20:06.770" v="14010" actId="6549"/>
        <pc:sldMkLst>
          <pc:docMk/>
          <pc:sldMk cId="2205706730" sldId="1245"/>
        </pc:sldMkLst>
        <pc:spChg chg="mod ord">
          <ac:chgData name="Alfred Asterjadhi" userId="39de57b9-85c0-4fd1-aaac-8ca2b6560ad0" providerId="ADAL" clId="{BFE2FB3A-0751-4420-AA69-2341C01F636E}" dt="2024-12-09T18:24:59.385" v="13811" actId="20577"/>
          <ac:spMkLst>
            <pc:docMk/>
            <pc:sldMk cId="2205706730" sldId="1245"/>
            <ac:spMk id="2" creationId="{8A6906DE-832D-9575-DE04-98102BF630BD}"/>
          </ac:spMkLst>
        </pc:spChg>
        <pc:spChg chg="mod ord">
          <ac:chgData name="Alfred Asterjadhi" userId="39de57b9-85c0-4fd1-aaac-8ca2b6560ad0" providerId="ADAL" clId="{BFE2FB3A-0751-4420-AA69-2341C01F636E}" dt="2024-12-09T19:20:06.770" v="14010" actId="6549"/>
          <ac:spMkLst>
            <pc:docMk/>
            <pc:sldMk cId="2205706730" sldId="1245"/>
            <ac:spMk id="3" creationId="{980980E1-DDDE-51AD-6471-D55C09D4516C}"/>
          </ac:spMkLst>
        </pc:spChg>
        <pc:spChg chg="mod ord">
          <ac:chgData name="Alfred Asterjadhi" userId="39de57b9-85c0-4fd1-aaac-8ca2b6560ad0" providerId="ADAL" clId="{BFE2FB3A-0751-4420-AA69-2341C01F636E}" dt="2024-12-06T00:10:53.884" v="11998" actId="6264"/>
          <ac:spMkLst>
            <pc:docMk/>
            <pc:sldMk cId="2205706730" sldId="1245"/>
            <ac:spMk id="4" creationId="{16C63F69-F1B8-DC46-3ED7-5A6693A0AB95}"/>
          </ac:spMkLst>
        </pc:spChg>
        <pc:spChg chg="mod ord">
          <ac:chgData name="Alfred Asterjadhi" userId="39de57b9-85c0-4fd1-aaac-8ca2b6560ad0" providerId="ADAL" clId="{BFE2FB3A-0751-4420-AA69-2341C01F636E}" dt="2024-12-06T00:10:53.884" v="11998" actId="6264"/>
          <ac:spMkLst>
            <pc:docMk/>
            <pc:sldMk cId="2205706730" sldId="1245"/>
            <ac:spMk id="5" creationId="{69244A7E-115A-37A2-C753-23A8CD780641}"/>
          </ac:spMkLst>
        </pc:spChg>
        <pc:spChg chg="mod ord">
          <ac:chgData name="Alfred Asterjadhi" userId="39de57b9-85c0-4fd1-aaac-8ca2b6560ad0" providerId="ADAL" clId="{BFE2FB3A-0751-4420-AA69-2341C01F636E}" dt="2024-12-06T00:48:33.140" v="12517"/>
          <ac:spMkLst>
            <pc:docMk/>
            <pc:sldMk cId="2205706730" sldId="1245"/>
            <ac:spMk id="6" creationId="{24B37604-1E29-8923-2899-CAB30D2EEDA5}"/>
          </ac:spMkLst>
        </pc:spChg>
        <pc:spChg chg="add del mod">
          <ac:chgData name="Alfred Asterjadhi" userId="39de57b9-85c0-4fd1-aaac-8ca2b6560ad0" providerId="ADAL" clId="{BFE2FB3A-0751-4420-AA69-2341C01F636E}" dt="2024-12-06T00:10:53.884" v="11998" actId="6264"/>
          <ac:spMkLst>
            <pc:docMk/>
            <pc:sldMk cId="2205706730" sldId="1245"/>
            <ac:spMk id="7" creationId="{10B62015-9ECD-378D-CCCB-8655068601AD}"/>
          </ac:spMkLst>
        </pc:spChg>
        <pc:spChg chg="add del mod">
          <ac:chgData name="Alfred Asterjadhi" userId="39de57b9-85c0-4fd1-aaac-8ca2b6560ad0" providerId="ADAL" clId="{BFE2FB3A-0751-4420-AA69-2341C01F636E}" dt="2024-12-06T00:10:53.884" v="11998" actId="6264"/>
          <ac:spMkLst>
            <pc:docMk/>
            <pc:sldMk cId="2205706730" sldId="1245"/>
            <ac:spMk id="8" creationId="{A5DA3585-0515-45F9-D432-E20D29A8C45C}"/>
          </ac:spMkLst>
        </pc:spChg>
        <pc:spChg chg="add del mod">
          <ac:chgData name="Alfred Asterjadhi" userId="39de57b9-85c0-4fd1-aaac-8ca2b6560ad0" providerId="ADAL" clId="{BFE2FB3A-0751-4420-AA69-2341C01F636E}" dt="2024-12-06T00:10:53.884" v="11998" actId="6264"/>
          <ac:spMkLst>
            <pc:docMk/>
            <pc:sldMk cId="2205706730" sldId="1245"/>
            <ac:spMk id="9" creationId="{433910EA-FCF7-CFEA-5426-82EFB336C446}"/>
          </ac:spMkLst>
        </pc:spChg>
        <pc:spChg chg="add del mod">
          <ac:chgData name="Alfred Asterjadhi" userId="39de57b9-85c0-4fd1-aaac-8ca2b6560ad0" providerId="ADAL" clId="{BFE2FB3A-0751-4420-AA69-2341C01F636E}" dt="2024-12-06T00:10:53.884" v="11998" actId="6264"/>
          <ac:spMkLst>
            <pc:docMk/>
            <pc:sldMk cId="2205706730" sldId="1245"/>
            <ac:spMk id="10" creationId="{3BC94D93-ADC3-5611-325E-DD3BB64B62C6}"/>
          </ac:spMkLst>
        </pc:spChg>
        <pc:spChg chg="add del mod">
          <ac:chgData name="Alfred Asterjadhi" userId="39de57b9-85c0-4fd1-aaac-8ca2b6560ad0" providerId="ADAL" clId="{BFE2FB3A-0751-4420-AA69-2341C01F636E}" dt="2024-12-06T00:10:53.884" v="11998" actId="6264"/>
          <ac:spMkLst>
            <pc:docMk/>
            <pc:sldMk cId="2205706730" sldId="1245"/>
            <ac:spMk id="11" creationId="{027FFD09-8E4F-8AF5-4D36-97C4A50272C3}"/>
          </ac:spMkLst>
        </pc:spChg>
        <pc:picChg chg="add mod">
          <ac:chgData name="Alfred Asterjadhi" userId="39de57b9-85c0-4fd1-aaac-8ca2b6560ad0" providerId="ADAL" clId="{BFE2FB3A-0751-4420-AA69-2341C01F636E}" dt="2024-12-06T00:12:00.489" v="12027" actId="1076"/>
          <ac:picMkLst>
            <pc:docMk/>
            <pc:sldMk cId="2205706730" sldId="1245"/>
            <ac:picMk id="12" creationId="{732C2F75-C14C-23DB-4BEC-EB965B7F2FF6}"/>
          </ac:picMkLst>
        </pc:picChg>
        <pc:picChg chg="add mod">
          <ac:chgData name="Alfred Asterjadhi" userId="39de57b9-85c0-4fd1-aaac-8ca2b6560ad0" providerId="ADAL" clId="{BFE2FB3A-0751-4420-AA69-2341C01F636E}" dt="2024-12-06T00:12:15.001" v="12035" actId="14100"/>
          <ac:picMkLst>
            <pc:docMk/>
            <pc:sldMk cId="2205706730" sldId="1245"/>
            <ac:picMk id="13" creationId="{84FA8A49-52FC-B88C-8FD2-291BB6D9097E}"/>
          </ac:picMkLst>
        </pc:picChg>
      </pc:sldChg>
      <pc:sldChg chg="addSp modSp add mod">
        <pc:chgData name="Alfred Asterjadhi" userId="39de57b9-85c0-4fd1-aaac-8ca2b6560ad0" providerId="ADAL" clId="{BFE2FB3A-0751-4420-AA69-2341C01F636E}" dt="2024-12-11T01:05:35.500" v="14351" actId="113"/>
        <pc:sldMkLst>
          <pc:docMk/>
          <pc:sldMk cId="2320088344" sldId="1246"/>
        </pc:sldMkLst>
        <pc:spChg chg="mod">
          <ac:chgData name="Alfred Asterjadhi" userId="39de57b9-85c0-4fd1-aaac-8ca2b6560ad0" providerId="ADAL" clId="{BFE2FB3A-0751-4420-AA69-2341C01F636E}" dt="2024-12-06T00:15:41.510" v="12072" actId="20577"/>
          <ac:spMkLst>
            <pc:docMk/>
            <pc:sldMk cId="2320088344" sldId="1246"/>
            <ac:spMk id="2" creationId="{8A6906DE-832D-9575-DE04-98102BF630BD}"/>
          </ac:spMkLst>
        </pc:spChg>
        <pc:spChg chg="mod">
          <ac:chgData name="Alfred Asterjadhi" userId="39de57b9-85c0-4fd1-aaac-8ca2b6560ad0" providerId="ADAL" clId="{BFE2FB3A-0751-4420-AA69-2341C01F636E}" dt="2024-12-11T01:05:35.500" v="14351" actId="113"/>
          <ac:spMkLst>
            <pc:docMk/>
            <pc:sldMk cId="2320088344" sldId="1246"/>
            <ac:spMk id="3" creationId="{980980E1-DDDE-51AD-6471-D55C09D4516C}"/>
          </ac:spMkLst>
        </pc:spChg>
        <pc:spChg chg="mod">
          <ac:chgData name="Alfred Asterjadhi" userId="39de57b9-85c0-4fd1-aaac-8ca2b6560ad0" providerId="ADAL" clId="{BFE2FB3A-0751-4420-AA69-2341C01F636E}" dt="2024-12-06T00:48:20.450" v="12508"/>
          <ac:spMkLst>
            <pc:docMk/>
            <pc:sldMk cId="2320088344" sldId="1246"/>
            <ac:spMk id="6" creationId="{24B37604-1E29-8923-2899-CAB30D2EEDA5}"/>
          </ac:spMkLst>
        </pc:spChg>
        <pc:spChg chg="add mod">
          <ac:chgData name="Alfred Asterjadhi" userId="39de57b9-85c0-4fd1-aaac-8ca2b6560ad0" providerId="ADAL" clId="{BFE2FB3A-0751-4420-AA69-2341C01F636E}" dt="2024-12-06T00:16:16.214" v="12082" actId="1076"/>
          <ac:spMkLst>
            <pc:docMk/>
            <pc:sldMk cId="2320088344" sldId="1246"/>
            <ac:spMk id="8" creationId="{A5D638F5-CBA0-42D4-2356-81935449708F}"/>
          </ac:spMkLst>
        </pc:spChg>
        <pc:graphicFrameChg chg="add mod">
          <ac:chgData name="Alfred Asterjadhi" userId="39de57b9-85c0-4fd1-aaac-8ca2b6560ad0" providerId="ADAL" clId="{BFE2FB3A-0751-4420-AA69-2341C01F636E}" dt="2024-12-06T00:17:03.236" v="12094" actId="1076"/>
          <ac:graphicFrameMkLst>
            <pc:docMk/>
            <pc:sldMk cId="2320088344" sldId="1246"/>
            <ac:graphicFrameMk id="7" creationId="{C1681CBA-3662-0BB0-4A2B-D16814FFD2E8}"/>
          </ac:graphicFrameMkLst>
        </pc:graphicFrameChg>
      </pc:sldChg>
      <pc:sldChg chg="addSp delSp modSp add mod">
        <pc:chgData name="Alfred Asterjadhi" userId="39de57b9-85c0-4fd1-aaac-8ca2b6560ad0" providerId="ADAL" clId="{BFE2FB3A-0751-4420-AA69-2341C01F636E}" dt="2024-12-11T01:05:38.278" v="14352" actId="113"/>
        <pc:sldMkLst>
          <pc:docMk/>
          <pc:sldMk cId="1873474949" sldId="1247"/>
        </pc:sldMkLst>
        <pc:spChg chg="mod">
          <ac:chgData name="Alfred Asterjadhi" userId="39de57b9-85c0-4fd1-aaac-8ca2b6560ad0" providerId="ADAL" clId="{BFE2FB3A-0751-4420-AA69-2341C01F636E}" dt="2024-12-06T00:15:44.668" v="12073" actId="20577"/>
          <ac:spMkLst>
            <pc:docMk/>
            <pc:sldMk cId="1873474949" sldId="1247"/>
            <ac:spMk id="2" creationId="{8A6906DE-832D-9575-DE04-98102BF630BD}"/>
          </ac:spMkLst>
        </pc:spChg>
        <pc:spChg chg="mod">
          <ac:chgData name="Alfred Asterjadhi" userId="39de57b9-85c0-4fd1-aaac-8ca2b6560ad0" providerId="ADAL" clId="{BFE2FB3A-0751-4420-AA69-2341C01F636E}" dt="2024-12-11T01:05:38.278" v="14352" actId="113"/>
          <ac:spMkLst>
            <pc:docMk/>
            <pc:sldMk cId="1873474949" sldId="1247"/>
            <ac:spMk id="3" creationId="{980980E1-DDDE-51AD-6471-D55C09D4516C}"/>
          </ac:spMkLst>
        </pc:spChg>
        <pc:spChg chg="mod">
          <ac:chgData name="Alfred Asterjadhi" userId="39de57b9-85c0-4fd1-aaac-8ca2b6560ad0" providerId="ADAL" clId="{BFE2FB3A-0751-4420-AA69-2341C01F636E}" dt="2024-12-06T00:48:21.871" v="12509"/>
          <ac:spMkLst>
            <pc:docMk/>
            <pc:sldMk cId="1873474949" sldId="1247"/>
            <ac:spMk id="6" creationId="{24B37604-1E29-8923-2899-CAB30D2EEDA5}"/>
          </ac:spMkLst>
        </pc:spChg>
        <pc:graphicFrameChg chg="add del mod">
          <ac:chgData name="Alfred Asterjadhi" userId="39de57b9-85c0-4fd1-aaac-8ca2b6560ad0" providerId="ADAL" clId="{BFE2FB3A-0751-4420-AA69-2341C01F636E}" dt="2024-12-06T00:18:08.905" v="12120" actId="478"/>
          <ac:graphicFrameMkLst>
            <pc:docMk/>
            <pc:sldMk cId="1873474949" sldId="1247"/>
            <ac:graphicFrameMk id="7" creationId="{ACE570BF-CFA1-A639-4C27-5F3AB3E770D9}"/>
          </ac:graphicFrameMkLst>
        </pc:graphicFrameChg>
        <pc:graphicFrameChg chg="add mod">
          <ac:chgData name="Alfred Asterjadhi" userId="39de57b9-85c0-4fd1-aaac-8ca2b6560ad0" providerId="ADAL" clId="{BFE2FB3A-0751-4420-AA69-2341C01F636E}" dt="2024-12-06T00:18:37.828" v="12125" actId="1076"/>
          <ac:graphicFrameMkLst>
            <pc:docMk/>
            <pc:sldMk cId="1873474949" sldId="1247"/>
            <ac:graphicFrameMk id="8" creationId="{EEA2ACCF-8350-5D3E-B91B-6F98884A13F2}"/>
          </ac:graphicFrameMkLst>
        </pc:graphicFrameChg>
      </pc:sldChg>
      <pc:sldChg chg="addSp modSp add mod">
        <pc:chgData name="Alfred Asterjadhi" userId="39de57b9-85c0-4fd1-aaac-8ca2b6560ad0" providerId="ADAL" clId="{BFE2FB3A-0751-4420-AA69-2341C01F636E}" dt="2024-12-11T01:05:41.097" v="14353" actId="113"/>
        <pc:sldMkLst>
          <pc:docMk/>
          <pc:sldMk cId="1640660474" sldId="1248"/>
        </pc:sldMkLst>
        <pc:spChg chg="mod">
          <ac:chgData name="Alfred Asterjadhi" userId="39de57b9-85c0-4fd1-aaac-8ca2b6560ad0" providerId="ADAL" clId="{BFE2FB3A-0751-4420-AA69-2341C01F636E}" dt="2024-12-06T00:19:40.316" v="12143" actId="20577"/>
          <ac:spMkLst>
            <pc:docMk/>
            <pc:sldMk cId="1640660474" sldId="1248"/>
            <ac:spMk id="2" creationId="{8A6906DE-832D-9575-DE04-98102BF630BD}"/>
          </ac:spMkLst>
        </pc:spChg>
        <pc:spChg chg="mod">
          <ac:chgData name="Alfred Asterjadhi" userId="39de57b9-85c0-4fd1-aaac-8ca2b6560ad0" providerId="ADAL" clId="{BFE2FB3A-0751-4420-AA69-2341C01F636E}" dt="2024-12-11T01:05:41.097" v="14353" actId="113"/>
          <ac:spMkLst>
            <pc:docMk/>
            <pc:sldMk cId="1640660474" sldId="1248"/>
            <ac:spMk id="3" creationId="{980980E1-DDDE-51AD-6471-D55C09D4516C}"/>
          </ac:spMkLst>
        </pc:spChg>
        <pc:spChg chg="mod">
          <ac:chgData name="Alfred Asterjadhi" userId="39de57b9-85c0-4fd1-aaac-8ca2b6560ad0" providerId="ADAL" clId="{BFE2FB3A-0751-4420-AA69-2341C01F636E}" dt="2024-12-06T00:48:23.859" v="12510"/>
          <ac:spMkLst>
            <pc:docMk/>
            <pc:sldMk cId="1640660474" sldId="1248"/>
            <ac:spMk id="6" creationId="{24B37604-1E29-8923-2899-CAB30D2EEDA5}"/>
          </ac:spMkLst>
        </pc:spChg>
        <pc:spChg chg="add">
          <ac:chgData name="Alfred Asterjadhi" userId="39de57b9-85c0-4fd1-aaac-8ca2b6560ad0" providerId="ADAL" clId="{BFE2FB3A-0751-4420-AA69-2341C01F636E}" dt="2024-12-06T00:21:01.552" v="12180"/>
          <ac:spMkLst>
            <pc:docMk/>
            <pc:sldMk cId="1640660474" sldId="1248"/>
            <ac:spMk id="7" creationId="{B2F791B8-EB15-EB91-A26D-05DA95B95149}"/>
          </ac:spMkLst>
        </pc:spChg>
        <pc:picChg chg="add mod">
          <ac:chgData name="Alfred Asterjadhi" userId="39de57b9-85c0-4fd1-aaac-8ca2b6560ad0" providerId="ADAL" clId="{BFE2FB3A-0751-4420-AA69-2341C01F636E}" dt="2024-12-06T20:16:08.787" v="12998" actId="1076"/>
          <ac:picMkLst>
            <pc:docMk/>
            <pc:sldMk cId="1640660474" sldId="1248"/>
            <ac:picMk id="8" creationId="{D2F69E81-627F-55A9-3C21-E6E75D4AD853}"/>
          </ac:picMkLst>
        </pc:picChg>
      </pc:sldChg>
      <pc:sldChg chg="add del">
        <pc:chgData name="Alfred Asterjadhi" userId="39de57b9-85c0-4fd1-aaac-8ca2b6560ad0" providerId="ADAL" clId="{BFE2FB3A-0751-4420-AA69-2341C01F636E}" dt="2024-12-06T00:19:34.675" v="12139"/>
        <pc:sldMkLst>
          <pc:docMk/>
          <pc:sldMk cId="260222805" sldId="1249"/>
        </pc:sldMkLst>
      </pc:sldChg>
      <pc:sldChg chg="addSp modSp add mod">
        <pc:chgData name="Alfred Asterjadhi" userId="39de57b9-85c0-4fd1-aaac-8ca2b6560ad0" providerId="ADAL" clId="{BFE2FB3A-0751-4420-AA69-2341C01F636E}" dt="2024-12-11T01:05:44.794" v="14354" actId="113"/>
        <pc:sldMkLst>
          <pc:docMk/>
          <pc:sldMk cId="4277975895" sldId="1249"/>
        </pc:sldMkLst>
        <pc:spChg chg="mod">
          <ac:chgData name="Alfred Asterjadhi" userId="39de57b9-85c0-4fd1-aaac-8ca2b6560ad0" providerId="ADAL" clId="{BFE2FB3A-0751-4420-AA69-2341C01F636E}" dt="2024-12-06T00:19:49.016" v="12147" actId="20577"/>
          <ac:spMkLst>
            <pc:docMk/>
            <pc:sldMk cId="4277975895" sldId="1249"/>
            <ac:spMk id="2" creationId="{8A6906DE-832D-9575-DE04-98102BF630BD}"/>
          </ac:spMkLst>
        </pc:spChg>
        <pc:spChg chg="mod">
          <ac:chgData name="Alfred Asterjadhi" userId="39de57b9-85c0-4fd1-aaac-8ca2b6560ad0" providerId="ADAL" clId="{BFE2FB3A-0751-4420-AA69-2341C01F636E}" dt="2024-12-11T01:05:44.794" v="14354" actId="113"/>
          <ac:spMkLst>
            <pc:docMk/>
            <pc:sldMk cId="4277975895" sldId="1249"/>
            <ac:spMk id="3" creationId="{980980E1-DDDE-51AD-6471-D55C09D4516C}"/>
          </ac:spMkLst>
        </pc:spChg>
        <pc:spChg chg="mod">
          <ac:chgData name="Alfred Asterjadhi" userId="39de57b9-85c0-4fd1-aaac-8ca2b6560ad0" providerId="ADAL" clId="{BFE2FB3A-0751-4420-AA69-2341C01F636E}" dt="2024-12-06T00:48:25.396" v="12511"/>
          <ac:spMkLst>
            <pc:docMk/>
            <pc:sldMk cId="4277975895" sldId="1249"/>
            <ac:spMk id="6" creationId="{24B37604-1E29-8923-2899-CAB30D2EEDA5}"/>
          </ac:spMkLst>
        </pc:spChg>
        <pc:picChg chg="add mod">
          <ac:chgData name="Alfred Asterjadhi" userId="39de57b9-85c0-4fd1-aaac-8ca2b6560ad0" providerId="ADAL" clId="{BFE2FB3A-0751-4420-AA69-2341C01F636E}" dt="2024-12-06T20:16:20.014" v="13000" actId="1076"/>
          <ac:picMkLst>
            <pc:docMk/>
            <pc:sldMk cId="4277975895" sldId="1249"/>
            <ac:picMk id="7" creationId="{7D7F1B5B-DCC0-F9C7-69A4-EFFF7C919534}"/>
          </ac:picMkLst>
        </pc:picChg>
      </pc:sldChg>
      <pc:sldChg chg="modSp add mod ord">
        <pc:chgData name="Alfred Asterjadhi" userId="39de57b9-85c0-4fd1-aaac-8ca2b6560ad0" providerId="ADAL" clId="{BFE2FB3A-0751-4420-AA69-2341C01F636E}" dt="2024-12-11T01:05:49.726" v="14356" actId="113"/>
        <pc:sldMkLst>
          <pc:docMk/>
          <pc:sldMk cId="2823626744" sldId="1250"/>
        </pc:sldMkLst>
        <pc:spChg chg="mod">
          <ac:chgData name="Alfred Asterjadhi" userId="39de57b9-85c0-4fd1-aaac-8ca2b6560ad0" providerId="ADAL" clId="{BFE2FB3A-0751-4420-AA69-2341C01F636E}" dt="2024-12-06T17:24:28.999" v="12556" actId="207"/>
          <ac:spMkLst>
            <pc:docMk/>
            <pc:sldMk cId="2823626744" sldId="1250"/>
            <ac:spMk id="2" creationId="{8A6906DE-832D-9575-DE04-98102BF630BD}"/>
          </ac:spMkLst>
        </pc:spChg>
        <pc:spChg chg="mod">
          <ac:chgData name="Alfred Asterjadhi" userId="39de57b9-85c0-4fd1-aaac-8ca2b6560ad0" providerId="ADAL" clId="{BFE2FB3A-0751-4420-AA69-2341C01F636E}" dt="2024-12-11T01:05:49.726" v="14356" actId="113"/>
          <ac:spMkLst>
            <pc:docMk/>
            <pc:sldMk cId="2823626744" sldId="1250"/>
            <ac:spMk id="3" creationId="{980980E1-DDDE-51AD-6471-D55C09D4516C}"/>
          </ac:spMkLst>
        </pc:spChg>
        <pc:spChg chg="mod">
          <ac:chgData name="Alfred Asterjadhi" userId="39de57b9-85c0-4fd1-aaac-8ca2b6560ad0" providerId="ADAL" clId="{BFE2FB3A-0751-4420-AA69-2341C01F636E}" dt="2024-12-06T00:48:28.167" v="12513"/>
          <ac:spMkLst>
            <pc:docMk/>
            <pc:sldMk cId="2823626744" sldId="1250"/>
            <ac:spMk id="6" creationId="{24B37604-1E29-8923-2899-CAB30D2EEDA5}"/>
          </ac:spMkLst>
        </pc:spChg>
      </pc:sldChg>
      <pc:sldChg chg="modSp add mod">
        <pc:chgData name="Alfred Asterjadhi" userId="39de57b9-85c0-4fd1-aaac-8ca2b6560ad0" providerId="ADAL" clId="{BFE2FB3A-0751-4420-AA69-2341C01F636E}" dt="2024-12-09T18:25:09.041" v="13820" actId="20577"/>
        <pc:sldMkLst>
          <pc:docMk/>
          <pc:sldMk cId="2315108326" sldId="1251"/>
        </pc:sldMkLst>
        <pc:spChg chg="mod">
          <ac:chgData name="Alfred Asterjadhi" userId="39de57b9-85c0-4fd1-aaac-8ca2b6560ad0" providerId="ADAL" clId="{BFE2FB3A-0751-4420-AA69-2341C01F636E}" dt="2024-12-09T18:25:09.041" v="13820" actId="20577"/>
          <ac:spMkLst>
            <pc:docMk/>
            <pc:sldMk cId="2315108326" sldId="1251"/>
            <ac:spMk id="2" creationId="{8A6906DE-832D-9575-DE04-98102BF630BD}"/>
          </ac:spMkLst>
        </pc:spChg>
        <pc:spChg chg="mod">
          <ac:chgData name="Alfred Asterjadhi" userId="39de57b9-85c0-4fd1-aaac-8ca2b6560ad0" providerId="ADAL" clId="{BFE2FB3A-0751-4420-AA69-2341C01F636E}" dt="2024-12-09T17:59:09.307" v="13629" actId="115"/>
          <ac:spMkLst>
            <pc:docMk/>
            <pc:sldMk cId="2315108326" sldId="1251"/>
            <ac:spMk id="3" creationId="{980980E1-DDDE-51AD-6471-D55C09D4516C}"/>
          </ac:spMkLst>
        </pc:spChg>
        <pc:spChg chg="mod">
          <ac:chgData name="Alfred Asterjadhi" userId="39de57b9-85c0-4fd1-aaac-8ca2b6560ad0" providerId="ADAL" clId="{BFE2FB3A-0751-4420-AA69-2341C01F636E}" dt="2024-12-06T00:48:35.641" v="12519"/>
          <ac:spMkLst>
            <pc:docMk/>
            <pc:sldMk cId="2315108326" sldId="1251"/>
            <ac:spMk id="6" creationId="{24B37604-1E29-8923-2899-CAB30D2EEDA5}"/>
          </ac:spMkLst>
        </pc:spChg>
      </pc:sldChg>
      <pc:sldChg chg="modSp add del mod">
        <pc:chgData name="Alfred Asterjadhi" userId="39de57b9-85c0-4fd1-aaac-8ca2b6560ad0" providerId="ADAL" clId="{BFE2FB3A-0751-4420-AA69-2341C01F636E}" dt="2024-12-06T00:25:38.615" v="12280" actId="47"/>
        <pc:sldMkLst>
          <pc:docMk/>
          <pc:sldMk cId="2419268985" sldId="1251"/>
        </pc:sldMkLst>
        <pc:spChg chg="mod">
          <ac:chgData name="Alfred Asterjadhi" userId="39de57b9-85c0-4fd1-aaac-8ca2b6560ad0" providerId="ADAL" clId="{BFE2FB3A-0751-4420-AA69-2341C01F636E}" dt="2024-12-06T00:20:00.534" v="12153" actId="20577"/>
          <ac:spMkLst>
            <pc:docMk/>
            <pc:sldMk cId="2419268985" sldId="1251"/>
            <ac:spMk id="2" creationId="{8A6906DE-832D-9575-DE04-98102BF630BD}"/>
          </ac:spMkLst>
        </pc:spChg>
      </pc:sldChg>
      <pc:sldChg chg="modSp add mod">
        <pc:chgData name="Alfred Asterjadhi" userId="39de57b9-85c0-4fd1-aaac-8ca2b6560ad0" providerId="ADAL" clId="{BFE2FB3A-0751-4420-AA69-2341C01F636E}" dt="2024-12-09T18:44:52.361" v="13870" actId="207"/>
        <pc:sldMkLst>
          <pc:docMk/>
          <pc:sldMk cId="2969486265" sldId="1252"/>
        </pc:sldMkLst>
        <pc:spChg chg="mod">
          <ac:chgData name="Alfred Asterjadhi" userId="39de57b9-85c0-4fd1-aaac-8ca2b6560ad0" providerId="ADAL" clId="{BFE2FB3A-0751-4420-AA69-2341C01F636E}" dt="2024-12-09T18:44:52.361" v="13870" actId="207"/>
          <ac:spMkLst>
            <pc:docMk/>
            <pc:sldMk cId="2969486265" sldId="1252"/>
            <ac:spMk id="2" creationId="{8A6906DE-832D-9575-DE04-98102BF630BD}"/>
          </ac:spMkLst>
        </pc:spChg>
        <pc:spChg chg="mod">
          <ac:chgData name="Alfred Asterjadhi" userId="39de57b9-85c0-4fd1-aaac-8ca2b6560ad0" providerId="ADAL" clId="{BFE2FB3A-0751-4420-AA69-2341C01F636E}" dt="2024-12-09T18:19:26.941" v="13675" actId="20577"/>
          <ac:spMkLst>
            <pc:docMk/>
            <pc:sldMk cId="2969486265" sldId="1252"/>
            <ac:spMk id="3" creationId="{980980E1-DDDE-51AD-6471-D55C09D4516C}"/>
          </ac:spMkLst>
        </pc:spChg>
        <pc:spChg chg="mod">
          <ac:chgData name="Alfred Asterjadhi" userId="39de57b9-85c0-4fd1-aaac-8ca2b6560ad0" providerId="ADAL" clId="{BFE2FB3A-0751-4420-AA69-2341C01F636E}" dt="2024-12-06T00:48:37.096" v="12520"/>
          <ac:spMkLst>
            <pc:docMk/>
            <pc:sldMk cId="2969486265" sldId="1252"/>
            <ac:spMk id="6" creationId="{24B37604-1E29-8923-2899-CAB30D2EEDA5}"/>
          </ac:spMkLst>
        </pc:spChg>
      </pc:sldChg>
      <pc:sldChg chg="addSp modSp add mod">
        <pc:chgData name="Alfred Asterjadhi" userId="39de57b9-85c0-4fd1-aaac-8ca2b6560ad0" providerId="ADAL" clId="{BFE2FB3A-0751-4420-AA69-2341C01F636E}" dt="2024-12-11T01:05:47.621" v="14355" actId="113"/>
        <pc:sldMkLst>
          <pc:docMk/>
          <pc:sldMk cId="244619102" sldId="1253"/>
        </pc:sldMkLst>
        <pc:spChg chg="mod">
          <ac:chgData name="Alfred Asterjadhi" userId="39de57b9-85c0-4fd1-aaac-8ca2b6560ad0" providerId="ADAL" clId="{BFE2FB3A-0751-4420-AA69-2341C01F636E}" dt="2024-12-06T00:40:18.340" v="12494" actId="207"/>
          <ac:spMkLst>
            <pc:docMk/>
            <pc:sldMk cId="244619102" sldId="1253"/>
            <ac:spMk id="2" creationId="{8A6906DE-832D-9575-DE04-98102BF630BD}"/>
          </ac:spMkLst>
        </pc:spChg>
        <pc:spChg chg="mod">
          <ac:chgData name="Alfred Asterjadhi" userId="39de57b9-85c0-4fd1-aaac-8ca2b6560ad0" providerId="ADAL" clId="{BFE2FB3A-0751-4420-AA69-2341C01F636E}" dt="2024-12-11T01:05:47.621" v="14355" actId="113"/>
          <ac:spMkLst>
            <pc:docMk/>
            <pc:sldMk cId="244619102" sldId="1253"/>
            <ac:spMk id="3" creationId="{980980E1-DDDE-51AD-6471-D55C09D4516C}"/>
          </ac:spMkLst>
        </pc:spChg>
        <pc:spChg chg="mod">
          <ac:chgData name="Alfred Asterjadhi" userId="39de57b9-85c0-4fd1-aaac-8ca2b6560ad0" providerId="ADAL" clId="{BFE2FB3A-0751-4420-AA69-2341C01F636E}" dt="2024-12-06T00:48:26.796" v="12512"/>
          <ac:spMkLst>
            <pc:docMk/>
            <pc:sldMk cId="244619102" sldId="1253"/>
            <ac:spMk id="6" creationId="{24B37604-1E29-8923-2899-CAB30D2EEDA5}"/>
          </ac:spMkLst>
        </pc:spChg>
        <pc:graphicFrameChg chg="add mod">
          <ac:chgData name="Alfred Asterjadhi" userId="39de57b9-85c0-4fd1-aaac-8ca2b6560ad0" providerId="ADAL" clId="{BFE2FB3A-0751-4420-AA69-2341C01F636E}" dt="2024-12-06T00:37:03.799" v="12365"/>
          <ac:graphicFrameMkLst>
            <pc:docMk/>
            <pc:sldMk cId="244619102" sldId="1253"/>
            <ac:graphicFrameMk id="7" creationId="{83D56FCB-CCDB-CEF6-44A1-80826EEE81E1}"/>
          </ac:graphicFrameMkLst>
        </pc:graphicFrameChg>
        <pc:graphicFrameChg chg="add mod">
          <ac:chgData name="Alfred Asterjadhi" userId="39de57b9-85c0-4fd1-aaac-8ca2b6560ad0" providerId="ADAL" clId="{BFE2FB3A-0751-4420-AA69-2341C01F636E}" dt="2024-12-06T00:37:07.788" v="12366"/>
          <ac:graphicFrameMkLst>
            <pc:docMk/>
            <pc:sldMk cId="244619102" sldId="1253"/>
            <ac:graphicFrameMk id="8" creationId="{DC1DA170-5C37-3652-97A7-1243C12399EF}"/>
          </ac:graphicFrameMkLst>
        </pc:graphicFrameChg>
        <pc:graphicFrameChg chg="add mod modGraphic">
          <ac:chgData name="Alfred Asterjadhi" userId="39de57b9-85c0-4fd1-aaac-8ca2b6560ad0" providerId="ADAL" clId="{BFE2FB3A-0751-4420-AA69-2341C01F636E}" dt="2024-12-06T00:38:53.314" v="12430" actId="1076"/>
          <ac:graphicFrameMkLst>
            <pc:docMk/>
            <pc:sldMk cId="244619102" sldId="1253"/>
            <ac:graphicFrameMk id="9" creationId="{95847A45-69F2-B142-E4F1-23215F4F2FCC}"/>
          </ac:graphicFrameMkLst>
        </pc:graphicFrameChg>
        <pc:graphicFrameChg chg="add mod modGraphic">
          <ac:chgData name="Alfred Asterjadhi" userId="39de57b9-85c0-4fd1-aaac-8ca2b6560ad0" providerId="ADAL" clId="{BFE2FB3A-0751-4420-AA69-2341C01F636E}" dt="2024-12-06T00:38:56.319" v="12431" actId="1076"/>
          <ac:graphicFrameMkLst>
            <pc:docMk/>
            <pc:sldMk cId="244619102" sldId="1253"/>
            <ac:graphicFrameMk id="10" creationId="{8CB9E79B-0723-4243-D39F-637947AC98B1}"/>
          </ac:graphicFrameMkLst>
        </pc:graphicFrameChg>
        <pc:graphicFrameChg chg="add mod modGraphic">
          <ac:chgData name="Alfred Asterjadhi" userId="39de57b9-85c0-4fd1-aaac-8ca2b6560ad0" providerId="ADAL" clId="{BFE2FB3A-0751-4420-AA69-2341C01F636E}" dt="2024-12-06T00:39:15.410" v="12439" actId="1076"/>
          <ac:graphicFrameMkLst>
            <pc:docMk/>
            <pc:sldMk cId="244619102" sldId="1253"/>
            <ac:graphicFrameMk id="11" creationId="{EE567202-C0EC-C631-AD33-5F1FEA3E056A}"/>
          </ac:graphicFrameMkLst>
        </pc:graphicFrameChg>
      </pc:sldChg>
      <pc:sldChg chg="modSp add mod">
        <pc:chgData name="Alfred Asterjadhi" userId="39de57b9-85c0-4fd1-aaac-8ca2b6560ad0" providerId="ADAL" clId="{BFE2FB3A-0751-4420-AA69-2341C01F636E}" dt="2024-12-06T20:20:14.490" v="13031"/>
        <pc:sldMkLst>
          <pc:docMk/>
          <pc:sldMk cId="4035613246" sldId="1254"/>
        </pc:sldMkLst>
        <pc:spChg chg="mod">
          <ac:chgData name="Alfred Asterjadhi" userId="39de57b9-85c0-4fd1-aaac-8ca2b6560ad0" providerId="ADAL" clId="{BFE2FB3A-0751-4420-AA69-2341C01F636E}" dt="2024-12-06T17:41:26.266" v="12813" actId="207"/>
          <ac:spMkLst>
            <pc:docMk/>
            <pc:sldMk cId="4035613246" sldId="1254"/>
            <ac:spMk id="2" creationId="{8A6906DE-832D-9575-DE04-98102BF630BD}"/>
          </ac:spMkLst>
        </pc:spChg>
        <pc:spChg chg="mod">
          <ac:chgData name="Alfred Asterjadhi" userId="39de57b9-85c0-4fd1-aaac-8ca2b6560ad0" providerId="ADAL" clId="{BFE2FB3A-0751-4420-AA69-2341C01F636E}" dt="2024-12-06T20:20:14.490" v="13031"/>
          <ac:spMkLst>
            <pc:docMk/>
            <pc:sldMk cId="4035613246" sldId="1254"/>
            <ac:spMk id="3" creationId="{980980E1-DDDE-51AD-6471-D55C09D4516C}"/>
          </ac:spMkLst>
        </pc:spChg>
      </pc:sldChg>
      <pc:sldChg chg="modSp add mod">
        <pc:chgData name="Alfred Asterjadhi" userId="39de57b9-85c0-4fd1-aaac-8ca2b6560ad0" providerId="ADAL" clId="{BFE2FB3A-0751-4420-AA69-2341C01F636E}" dt="2024-12-11T01:05:52.993" v="14357" actId="113"/>
        <pc:sldMkLst>
          <pc:docMk/>
          <pc:sldMk cId="3620726592" sldId="1255"/>
        </pc:sldMkLst>
        <pc:spChg chg="mod">
          <ac:chgData name="Alfred Asterjadhi" userId="39de57b9-85c0-4fd1-aaac-8ca2b6560ad0" providerId="ADAL" clId="{BFE2FB3A-0751-4420-AA69-2341C01F636E}" dt="2024-12-06T17:25:41.534" v="12616" actId="207"/>
          <ac:spMkLst>
            <pc:docMk/>
            <pc:sldMk cId="3620726592" sldId="1255"/>
            <ac:spMk id="2" creationId="{8A6906DE-832D-9575-DE04-98102BF630BD}"/>
          </ac:spMkLst>
        </pc:spChg>
        <pc:spChg chg="mod">
          <ac:chgData name="Alfred Asterjadhi" userId="39de57b9-85c0-4fd1-aaac-8ca2b6560ad0" providerId="ADAL" clId="{BFE2FB3A-0751-4420-AA69-2341C01F636E}" dt="2024-12-11T01:05:52.993" v="14357" actId="113"/>
          <ac:spMkLst>
            <pc:docMk/>
            <pc:sldMk cId="3620726592" sldId="1255"/>
            <ac:spMk id="3" creationId="{980980E1-DDDE-51AD-6471-D55C09D4516C}"/>
          </ac:spMkLst>
        </pc:spChg>
      </pc:sldChg>
      <pc:sldChg chg="modSp add mod">
        <pc:chgData name="Alfred Asterjadhi" userId="39de57b9-85c0-4fd1-aaac-8ca2b6560ad0" providerId="ADAL" clId="{BFE2FB3A-0751-4420-AA69-2341C01F636E}" dt="2024-12-11T01:05:57.664" v="14358" actId="113"/>
        <pc:sldMkLst>
          <pc:docMk/>
          <pc:sldMk cId="1108452833" sldId="1256"/>
        </pc:sldMkLst>
        <pc:spChg chg="mod">
          <ac:chgData name="Alfred Asterjadhi" userId="39de57b9-85c0-4fd1-aaac-8ca2b6560ad0" providerId="ADAL" clId="{BFE2FB3A-0751-4420-AA69-2341C01F636E}" dt="2024-12-06T20:03:58.221" v="12920" actId="207"/>
          <ac:spMkLst>
            <pc:docMk/>
            <pc:sldMk cId="1108452833" sldId="1256"/>
            <ac:spMk id="2" creationId="{8A6906DE-832D-9575-DE04-98102BF630BD}"/>
          </ac:spMkLst>
        </pc:spChg>
        <pc:spChg chg="mod">
          <ac:chgData name="Alfred Asterjadhi" userId="39de57b9-85c0-4fd1-aaac-8ca2b6560ad0" providerId="ADAL" clId="{BFE2FB3A-0751-4420-AA69-2341C01F636E}" dt="2024-12-11T01:05:57.664" v="14358" actId="113"/>
          <ac:spMkLst>
            <pc:docMk/>
            <pc:sldMk cId="1108452833" sldId="1256"/>
            <ac:spMk id="3" creationId="{980980E1-DDDE-51AD-6471-D55C09D4516C}"/>
          </ac:spMkLst>
        </pc:spChg>
      </pc:sldChg>
      <pc:sldChg chg="addSp delSp modSp add mod chgLayout">
        <pc:chgData name="Alfred Asterjadhi" userId="39de57b9-85c0-4fd1-aaac-8ca2b6560ad0" providerId="ADAL" clId="{BFE2FB3A-0751-4420-AA69-2341C01F636E}" dt="2024-12-09T18:25:11.985" v="13823" actId="20577"/>
        <pc:sldMkLst>
          <pc:docMk/>
          <pc:sldMk cId="947496322" sldId="1257"/>
        </pc:sldMkLst>
        <pc:spChg chg="mod ord">
          <ac:chgData name="Alfred Asterjadhi" userId="39de57b9-85c0-4fd1-aaac-8ca2b6560ad0" providerId="ADAL" clId="{BFE2FB3A-0751-4420-AA69-2341C01F636E}" dt="2024-12-09T18:25:11.985" v="13823" actId="20577"/>
          <ac:spMkLst>
            <pc:docMk/>
            <pc:sldMk cId="947496322" sldId="1257"/>
            <ac:spMk id="2" creationId="{8A6906DE-832D-9575-DE04-98102BF630BD}"/>
          </ac:spMkLst>
        </pc:spChg>
        <pc:spChg chg="mod ord">
          <ac:chgData name="Alfred Asterjadhi" userId="39de57b9-85c0-4fd1-aaac-8ca2b6560ad0" providerId="ADAL" clId="{BFE2FB3A-0751-4420-AA69-2341C01F636E}" dt="2024-12-06T20:25:39.165" v="13074" actId="20577"/>
          <ac:spMkLst>
            <pc:docMk/>
            <pc:sldMk cId="947496322" sldId="1257"/>
            <ac:spMk id="3" creationId="{980980E1-DDDE-51AD-6471-D55C09D4516C}"/>
          </ac:spMkLst>
        </pc:spChg>
        <pc:spChg chg="mod ord">
          <ac:chgData name="Alfred Asterjadhi" userId="39de57b9-85c0-4fd1-aaac-8ca2b6560ad0" providerId="ADAL" clId="{BFE2FB3A-0751-4420-AA69-2341C01F636E}" dt="2024-12-06T17:42:32.112" v="12834" actId="6264"/>
          <ac:spMkLst>
            <pc:docMk/>
            <pc:sldMk cId="947496322" sldId="1257"/>
            <ac:spMk id="4" creationId="{16C63F69-F1B8-DC46-3ED7-5A6693A0AB95}"/>
          </ac:spMkLst>
        </pc:spChg>
        <pc:spChg chg="mod ord">
          <ac:chgData name="Alfred Asterjadhi" userId="39de57b9-85c0-4fd1-aaac-8ca2b6560ad0" providerId="ADAL" clId="{BFE2FB3A-0751-4420-AA69-2341C01F636E}" dt="2024-12-06T17:42:32.112" v="12834" actId="6264"/>
          <ac:spMkLst>
            <pc:docMk/>
            <pc:sldMk cId="947496322" sldId="1257"/>
            <ac:spMk id="5" creationId="{69244A7E-115A-37A2-C753-23A8CD780641}"/>
          </ac:spMkLst>
        </pc:spChg>
        <pc:spChg chg="mod ord">
          <ac:chgData name="Alfred Asterjadhi" userId="39de57b9-85c0-4fd1-aaac-8ca2b6560ad0" providerId="ADAL" clId="{BFE2FB3A-0751-4420-AA69-2341C01F636E}" dt="2024-12-06T17:42:32.112" v="12834" actId="6264"/>
          <ac:spMkLst>
            <pc:docMk/>
            <pc:sldMk cId="947496322" sldId="1257"/>
            <ac:spMk id="6" creationId="{24B37604-1E29-8923-2899-CAB30D2EEDA5}"/>
          </ac:spMkLst>
        </pc:spChg>
        <pc:spChg chg="add del mod">
          <ac:chgData name="Alfred Asterjadhi" userId="39de57b9-85c0-4fd1-aaac-8ca2b6560ad0" providerId="ADAL" clId="{BFE2FB3A-0751-4420-AA69-2341C01F636E}" dt="2024-12-06T17:42:32.112" v="12834" actId="6264"/>
          <ac:spMkLst>
            <pc:docMk/>
            <pc:sldMk cId="947496322" sldId="1257"/>
            <ac:spMk id="7" creationId="{D1BAA013-D397-B293-D407-4DF0877A259B}"/>
          </ac:spMkLst>
        </pc:spChg>
        <pc:spChg chg="add del mod">
          <ac:chgData name="Alfred Asterjadhi" userId="39de57b9-85c0-4fd1-aaac-8ca2b6560ad0" providerId="ADAL" clId="{BFE2FB3A-0751-4420-AA69-2341C01F636E}" dt="2024-12-06T17:42:32.112" v="12834" actId="6264"/>
          <ac:spMkLst>
            <pc:docMk/>
            <pc:sldMk cId="947496322" sldId="1257"/>
            <ac:spMk id="8" creationId="{E6B32B41-529B-73A0-559E-C8A1D6563EB7}"/>
          </ac:spMkLst>
        </pc:spChg>
        <pc:spChg chg="add del mod">
          <ac:chgData name="Alfred Asterjadhi" userId="39de57b9-85c0-4fd1-aaac-8ca2b6560ad0" providerId="ADAL" clId="{BFE2FB3A-0751-4420-AA69-2341C01F636E}" dt="2024-12-06T17:42:32.112" v="12834" actId="6264"/>
          <ac:spMkLst>
            <pc:docMk/>
            <pc:sldMk cId="947496322" sldId="1257"/>
            <ac:spMk id="9" creationId="{E5EFB4B7-20A8-2DED-E028-ACDA23A50AE4}"/>
          </ac:spMkLst>
        </pc:spChg>
        <pc:spChg chg="add del mod">
          <ac:chgData name="Alfred Asterjadhi" userId="39de57b9-85c0-4fd1-aaac-8ca2b6560ad0" providerId="ADAL" clId="{BFE2FB3A-0751-4420-AA69-2341C01F636E}" dt="2024-12-06T17:42:32.112" v="12834" actId="6264"/>
          <ac:spMkLst>
            <pc:docMk/>
            <pc:sldMk cId="947496322" sldId="1257"/>
            <ac:spMk id="10" creationId="{38595145-F465-08C1-6EB3-067B225C6399}"/>
          </ac:spMkLst>
        </pc:spChg>
        <pc:spChg chg="add del mod">
          <ac:chgData name="Alfred Asterjadhi" userId="39de57b9-85c0-4fd1-aaac-8ca2b6560ad0" providerId="ADAL" clId="{BFE2FB3A-0751-4420-AA69-2341C01F636E}" dt="2024-12-06T17:42:32.112" v="12834" actId="6264"/>
          <ac:spMkLst>
            <pc:docMk/>
            <pc:sldMk cId="947496322" sldId="1257"/>
            <ac:spMk id="11" creationId="{2AF5F19D-BE6A-2976-8434-AF20CC684DDC}"/>
          </ac:spMkLst>
        </pc:spChg>
      </pc:sldChg>
      <pc:sldChg chg="modSp add mod">
        <pc:chgData name="Alfred Asterjadhi" userId="39de57b9-85c0-4fd1-aaac-8ca2b6560ad0" providerId="ADAL" clId="{BFE2FB3A-0751-4420-AA69-2341C01F636E}" dt="2024-12-11T01:06:00.342" v="14359" actId="113"/>
        <pc:sldMkLst>
          <pc:docMk/>
          <pc:sldMk cId="2311766718" sldId="1258"/>
        </pc:sldMkLst>
        <pc:spChg chg="mod">
          <ac:chgData name="Alfred Asterjadhi" userId="39de57b9-85c0-4fd1-aaac-8ca2b6560ad0" providerId="ADAL" clId="{BFE2FB3A-0751-4420-AA69-2341C01F636E}" dt="2024-12-06T20:10:06.500" v="12962" actId="207"/>
          <ac:spMkLst>
            <pc:docMk/>
            <pc:sldMk cId="2311766718" sldId="1258"/>
            <ac:spMk id="2" creationId="{8A6906DE-832D-9575-DE04-98102BF630BD}"/>
          </ac:spMkLst>
        </pc:spChg>
        <pc:spChg chg="mod">
          <ac:chgData name="Alfred Asterjadhi" userId="39de57b9-85c0-4fd1-aaac-8ca2b6560ad0" providerId="ADAL" clId="{BFE2FB3A-0751-4420-AA69-2341C01F636E}" dt="2024-12-11T01:06:00.342" v="14359" actId="113"/>
          <ac:spMkLst>
            <pc:docMk/>
            <pc:sldMk cId="2311766718" sldId="1258"/>
            <ac:spMk id="3" creationId="{980980E1-DDDE-51AD-6471-D55C09D4516C}"/>
          </ac:spMkLst>
        </pc:spChg>
      </pc:sldChg>
      <pc:sldChg chg="modSp add mod">
        <pc:chgData name="Alfred Asterjadhi" userId="39de57b9-85c0-4fd1-aaac-8ca2b6560ad0" providerId="ADAL" clId="{BFE2FB3A-0751-4420-AA69-2341C01F636E}" dt="2024-12-11T01:06:04.521" v="14362" actId="113"/>
        <pc:sldMkLst>
          <pc:docMk/>
          <pc:sldMk cId="3460586331" sldId="1259"/>
        </pc:sldMkLst>
        <pc:spChg chg="mod">
          <ac:chgData name="Alfred Asterjadhi" userId="39de57b9-85c0-4fd1-aaac-8ca2b6560ad0" providerId="ADAL" clId="{BFE2FB3A-0751-4420-AA69-2341C01F636E}" dt="2024-12-06T20:10:09.604" v="12963" actId="207"/>
          <ac:spMkLst>
            <pc:docMk/>
            <pc:sldMk cId="3460586331" sldId="1259"/>
            <ac:spMk id="2" creationId="{8A6906DE-832D-9575-DE04-98102BF630BD}"/>
          </ac:spMkLst>
        </pc:spChg>
        <pc:spChg chg="mod">
          <ac:chgData name="Alfred Asterjadhi" userId="39de57b9-85c0-4fd1-aaac-8ca2b6560ad0" providerId="ADAL" clId="{BFE2FB3A-0751-4420-AA69-2341C01F636E}" dt="2024-12-11T01:06:04.521" v="14362" actId="113"/>
          <ac:spMkLst>
            <pc:docMk/>
            <pc:sldMk cId="3460586331" sldId="1259"/>
            <ac:spMk id="3" creationId="{980980E1-DDDE-51AD-6471-D55C09D4516C}"/>
          </ac:spMkLst>
        </pc:spChg>
      </pc:sldChg>
      <pc:sldChg chg="modSp add mod">
        <pc:chgData name="Alfred Asterjadhi" userId="39de57b9-85c0-4fd1-aaac-8ca2b6560ad0" providerId="ADAL" clId="{BFE2FB3A-0751-4420-AA69-2341C01F636E}" dt="2024-12-11T01:06:06.566" v="14363" actId="113"/>
        <pc:sldMkLst>
          <pc:docMk/>
          <pc:sldMk cId="3871559304" sldId="1260"/>
        </pc:sldMkLst>
        <pc:spChg chg="mod">
          <ac:chgData name="Alfred Asterjadhi" userId="39de57b9-85c0-4fd1-aaac-8ca2b6560ad0" providerId="ADAL" clId="{BFE2FB3A-0751-4420-AA69-2341C01F636E}" dt="2024-12-06T20:10:11.981" v="12964" actId="207"/>
          <ac:spMkLst>
            <pc:docMk/>
            <pc:sldMk cId="3871559304" sldId="1260"/>
            <ac:spMk id="2" creationId="{8A6906DE-832D-9575-DE04-98102BF630BD}"/>
          </ac:spMkLst>
        </pc:spChg>
        <pc:spChg chg="mod">
          <ac:chgData name="Alfred Asterjadhi" userId="39de57b9-85c0-4fd1-aaac-8ca2b6560ad0" providerId="ADAL" clId="{BFE2FB3A-0751-4420-AA69-2341C01F636E}" dt="2024-12-11T01:06:06.566" v="14363" actId="113"/>
          <ac:spMkLst>
            <pc:docMk/>
            <pc:sldMk cId="3871559304" sldId="1260"/>
            <ac:spMk id="3" creationId="{980980E1-DDDE-51AD-6471-D55C09D4516C}"/>
          </ac:spMkLst>
        </pc:spChg>
      </pc:sldChg>
      <pc:sldChg chg="modSp add mod">
        <pc:chgData name="Alfred Asterjadhi" userId="39de57b9-85c0-4fd1-aaac-8ca2b6560ad0" providerId="ADAL" clId="{BFE2FB3A-0751-4420-AA69-2341C01F636E}" dt="2024-12-11T01:06:09.652" v="14364" actId="113"/>
        <pc:sldMkLst>
          <pc:docMk/>
          <pc:sldMk cId="270960270" sldId="1261"/>
        </pc:sldMkLst>
        <pc:spChg chg="mod">
          <ac:chgData name="Alfred Asterjadhi" userId="39de57b9-85c0-4fd1-aaac-8ca2b6560ad0" providerId="ADAL" clId="{BFE2FB3A-0751-4420-AA69-2341C01F636E}" dt="2024-12-09T18:27:07.430" v="13857" actId="13926"/>
          <ac:spMkLst>
            <pc:docMk/>
            <pc:sldMk cId="270960270" sldId="1261"/>
            <ac:spMk id="2" creationId="{8A6906DE-832D-9575-DE04-98102BF630BD}"/>
          </ac:spMkLst>
        </pc:spChg>
        <pc:spChg chg="mod">
          <ac:chgData name="Alfred Asterjadhi" userId="39de57b9-85c0-4fd1-aaac-8ca2b6560ad0" providerId="ADAL" clId="{BFE2FB3A-0751-4420-AA69-2341C01F636E}" dt="2024-12-11T01:06:09.652" v="14364" actId="113"/>
          <ac:spMkLst>
            <pc:docMk/>
            <pc:sldMk cId="270960270" sldId="1261"/>
            <ac:spMk id="3" creationId="{980980E1-DDDE-51AD-6471-D55C09D4516C}"/>
          </ac:spMkLst>
        </pc:spChg>
      </pc:sldChg>
      <pc:sldChg chg="modSp add mod">
        <pc:chgData name="Alfred Asterjadhi" userId="39de57b9-85c0-4fd1-aaac-8ca2b6560ad0" providerId="ADAL" clId="{BFE2FB3A-0751-4420-AA69-2341C01F636E}" dt="2024-12-11T01:07:48.073" v="14403" actId="6549"/>
        <pc:sldMkLst>
          <pc:docMk/>
          <pc:sldMk cId="4030972562" sldId="1262"/>
        </pc:sldMkLst>
        <pc:spChg chg="mod">
          <ac:chgData name="Alfred Asterjadhi" userId="39de57b9-85c0-4fd1-aaac-8ca2b6560ad0" providerId="ADAL" clId="{BFE2FB3A-0751-4420-AA69-2341C01F636E}" dt="2024-12-09T18:25:04.097" v="13815" actId="20577"/>
          <ac:spMkLst>
            <pc:docMk/>
            <pc:sldMk cId="4030972562" sldId="1262"/>
            <ac:spMk id="2" creationId="{8A6906DE-832D-9575-DE04-98102BF630BD}"/>
          </ac:spMkLst>
        </pc:spChg>
        <pc:spChg chg="mod">
          <ac:chgData name="Alfred Asterjadhi" userId="39de57b9-85c0-4fd1-aaac-8ca2b6560ad0" providerId="ADAL" clId="{BFE2FB3A-0751-4420-AA69-2341C01F636E}" dt="2024-12-11T01:07:48.073" v="14403" actId="6549"/>
          <ac:spMkLst>
            <pc:docMk/>
            <pc:sldMk cId="4030972562" sldId="1262"/>
            <ac:spMk id="3" creationId="{980980E1-DDDE-51AD-6471-D55C09D4516C}"/>
          </ac:spMkLst>
        </pc:spChg>
      </pc:sldChg>
      <pc:sldChg chg="modSp add mod">
        <pc:chgData name="Alfred Asterjadhi" userId="39de57b9-85c0-4fd1-aaac-8ca2b6560ad0" providerId="ADAL" clId="{BFE2FB3A-0751-4420-AA69-2341C01F636E}" dt="2024-12-10T23:33:29.365" v="14302" actId="400"/>
        <pc:sldMkLst>
          <pc:docMk/>
          <pc:sldMk cId="2675227507" sldId="1263"/>
        </pc:sldMkLst>
        <pc:spChg chg="mod">
          <ac:chgData name="Alfred Asterjadhi" userId="39de57b9-85c0-4fd1-aaac-8ca2b6560ad0" providerId="ADAL" clId="{BFE2FB3A-0751-4420-AA69-2341C01F636E}" dt="2024-12-10T23:33:29.365" v="14302" actId="400"/>
          <ac:spMkLst>
            <pc:docMk/>
            <pc:sldMk cId="2675227507" sldId="1263"/>
            <ac:spMk id="2" creationId="{8A6906DE-832D-9575-DE04-98102BF630BD}"/>
          </ac:spMkLst>
        </pc:spChg>
        <pc:spChg chg="mod">
          <ac:chgData name="Alfred Asterjadhi" userId="39de57b9-85c0-4fd1-aaac-8ca2b6560ad0" providerId="ADAL" clId="{BFE2FB3A-0751-4420-AA69-2341C01F636E}" dt="2024-12-10T23:33:24.709" v="14300"/>
          <ac:spMkLst>
            <pc:docMk/>
            <pc:sldMk cId="2675227507" sldId="1263"/>
            <ac:spMk id="3" creationId="{980980E1-DDDE-51AD-6471-D55C09D4516C}"/>
          </ac:spMkLst>
        </pc:spChg>
      </pc:sldChg>
      <pc:sldChg chg="modSp add mod">
        <pc:chgData name="Alfred Asterjadhi" userId="39de57b9-85c0-4fd1-aaac-8ca2b6560ad0" providerId="ADAL" clId="{BFE2FB3A-0751-4420-AA69-2341C01F636E}" dt="2024-12-11T01:06:12.771" v="14365" actId="113"/>
        <pc:sldMkLst>
          <pc:docMk/>
          <pc:sldMk cId="2354003871" sldId="1264"/>
        </pc:sldMkLst>
        <pc:spChg chg="mod">
          <ac:chgData name="Alfred Asterjadhi" userId="39de57b9-85c0-4fd1-aaac-8ca2b6560ad0" providerId="ADAL" clId="{BFE2FB3A-0751-4420-AA69-2341C01F636E}" dt="2024-12-09T18:27:10.556" v="13858" actId="207"/>
          <ac:spMkLst>
            <pc:docMk/>
            <pc:sldMk cId="2354003871" sldId="1264"/>
            <ac:spMk id="2" creationId="{8A6906DE-832D-9575-DE04-98102BF630BD}"/>
          </ac:spMkLst>
        </pc:spChg>
        <pc:spChg chg="mod">
          <ac:chgData name="Alfred Asterjadhi" userId="39de57b9-85c0-4fd1-aaac-8ca2b6560ad0" providerId="ADAL" clId="{BFE2FB3A-0751-4420-AA69-2341C01F636E}" dt="2024-12-11T01:06:12.771" v="14365" actId="113"/>
          <ac:spMkLst>
            <pc:docMk/>
            <pc:sldMk cId="2354003871" sldId="1264"/>
            <ac:spMk id="3" creationId="{980980E1-DDDE-51AD-6471-D55C09D4516C}"/>
          </ac:spMkLst>
        </pc:spChg>
      </pc:sldChg>
      <pc:sldChg chg="addSp delSp modSp add mod">
        <pc:chgData name="Alfred Asterjadhi" userId="39de57b9-85c0-4fd1-aaac-8ca2b6560ad0" providerId="ADAL" clId="{BFE2FB3A-0751-4420-AA69-2341C01F636E}" dt="2024-12-09T18:27:38.746" v="13869" actId="207"/>
        <pc:sldMkLst>
          <pc:docMk/>
          <pc:sldMk cId="1418705289" sldId="1265"/>
        </pc:sldMkLst>
        <pc:spChg chg="mod">
          <ac:chgData name="Alfred Asterjadhi" userId="39de57b9-85c0-4fd1-aaac-8ca2b6560ad0" providerId="ADAL" clId="{BFE2FB3A-0751-4420-AA69-2341C01F636E}" dt="2024-12-09T18:27:38.746" v="13869" actId="207"/>
          <ac:spMkLst>
            <pc:docMk/>
            <pc:sldMk cId="1418705289" sldId="1265"/>
            <ac:spMk id="2" creationId="{8A6906DE-832D-9575-DE04-98102BF630BD}"/>
          </ac:spMkLst>
        </pc:spChg>
        <pc:spChg chg="mod">
          <ac:chgData name="Alfred Asterjadhi" userId="39de57b9-85c0-4fd1-aaac-8ca2b6560ad0" providerId="ADAL" clId="{BFE2FB3A-0751-4420-AA69-2341C01F636E}" dt="2024-12-09T17:49:35.670" v="13622" actId="20577"/>
          <ac:spMkLst>
            <pc:docMk/>
            <pc:sldMk cId="1418705289" sldId="1265"/>
            <ac:spMk id="3" creationId="{980980E1-DDDE-51AD-6471-D55C09D4516C}"/>
          </ac:spMkLst>
        </pc:spChg>
        <pc:picChg chg="add del mod">
          <ac:chgData name="Alfred Asterjadhi" userId="39de57b9-85c0-4fd1-aaac-8ca2b6560ad0" providerId="ADAL" clId="{BFE2FB3A-0751-4420-AA69-2341C01F636E}" dt="2024-12-09T17:47:53.560" v="13583" actId="478"/>
          <ac:picMkLst>
            <pc:docMk/>
            <pc:sldMk cId="1418705289" sldId="1265"/>
            <ac:picMk id="7" creationId="{4434835C-1C86-85E5-8AB4-06F20D40B31B}"/>
          </ac:picMkLst>
        </pc:picChg>
        <pc:picChg chg="add mod">
          <ac:chgData name="Alfred Asterjadhi" userId="39de57b9-85c0-4fd1-aaac-8ca2b6560ad0" providerId="ADAL" clId="{BFE2FB3A-0751-4420-AA69-2341C01F636E}" dt="2024-12-09T17:49:14.829" v="13607" actId="1076"/>
          <ac:picMkLst>
            <pc:docMk/>
            <pc:sldMk cId="1418705289" sldId="1265"/>
            <ac:picMk id="9" creationId="{CE2B2A67-86FF-DFE7-C081-4C649710EA2C}"/>
          </ac:picMkLst>
        </pc:picChg>
        <pc:picChg chg="add mod">
          <ac:chgData name="Alfred Asterjadhi" userId="39de57b9-85c0-4fd1-aaac-8ca2b6560ad0" providerId="ADAL" clId="{BFE2FB3A-0751-4420-AA69-2341C01F636E}" dt="2024-12-09T17:49:13.524" v="13606" actId="1076"/>
          <ac:picMkLst>
            <pc:docMk/>
            <pc:sldMk cId="1418705289" sldId="1265"/>
            <ac:picMk id="11" creationId="{DD6B0B91-3FAE-C652-B3F0-EE0C85C83E44}"/>
          </ac:picMkLst>
        </pc:picChg>
      </pc:sldChg>
      <pc:sldChg chg="modSp add mod">
        <pc:chgData name="Alfred Asterjadhi" userId="39de57b9-85c0-4fd1-aaac-8ca2b6560ad0" providerId="ADAL" clId="{BFE2FB3A-0751-4420-AA69-2341C01F636E}" dt="2024-12-11T00:50:35.300" v="14348" actId="207"/>
        <pc:sldMkLst>
          <pc:docMk/>
          <pc:sldMk cId="2494819478" sldId="1266"/>
        </pc:sldMkLst>
        <pc:spChg chg="mod">
          <ac:chgData name="Alfred Asterjadhi" userId="39de57b9-85c0-4fd1-aaac-8ca2b6560ad0" providerId="ADAL" clId="{BFE2FB3A-0751-4420-AA69-2341C01F636E}" dt="2024-12-11T00:50:35.300" v="14348" actId="207"/>
          <ac:spMkLst>
            <pc:docMk/>
            <pc:sldMk cId="2494819478" sldId="1266"/>
            <ac:spMk id="2" creationId="{8A6906DE-832D-9575-DE04-98102BF630BD}"/>
          </ac:spMkLst>
        </pc:spChg>
        <pc:spChg chg="mod">
          <ac:chgData name="Alfred Asterjadhi" userId="39de57b9-85c0-4fd1-aaac-8ca2b6560ad0" providerId="ADAL" clId="{BFE2FB3A-0751-4420-AA69-2341C01F636E}" dt="2024-12-09T17:21:01.805" v="13427" actId="20577"/>
          <ac:spMkLst>
            <pc:docMk/>
            <pc:sldMk cId="2494819478" sldId="1266"/>
            <ac:spMk id="3" creationId="{980980E1-DDDE-51AD-6471-D55C09D4516C}"/>
          </ac:spMkLst>
        </pc:spChg>
      </pc:sldChg>
      <pc:sldChg chg="modSp add mod">
        <pc:chgData name="Alfred Asterjadhi" userId="39de57b9-85c0-4fd1-aaac-8ca2b6560ad0" providerId="ADAL" clId="{BFE2FB3A-0751-4420-AA69-2341C01F636E}" dt="2024-12-11T00:41:58.200" v="14344"/>
        <pc:sldMkLst>
          <pc:docMk/>
          <pc:sldMk cId="1089734000" sldId="1267"/>
        </pc:sldMkLst>
        <pc:spChg chg="mod">
          <ac:chgData name="Alfred Asterjadhi" userId="39de57b9-85c0-4fd1-aaac-8ca2b6560ad0" providerId="ADAL" clId="{BFE2FB3A-0751-4420-AA69-2341C01F636E}" dt="2024-12-09T18:27:22.298" v="13862" actId="207"/>
          <ac:spMkLst>
            <pc:docMk/>
            <pc:sldMk cId="1089734000" sldId="1267"/>
            <ac:spMk id="2" creationId="{8A6906DE-832D-9575-DE04-98102BF630BD}"/>
          </ac:spMkLst>
        </pc:spChg>
        <pc:spChg chg="mod">
          <ac:chgData name="Alfred Asterjadhi" userId="39de57b9-85c0-4fd1-aaac-8ca2b6560ad0" providerId="ADAL" clId="{BFE2FB3A-0751-4420-AA69-2341C01F636E}" dt="2024-12-11T00:41:58.200" v="14344"/>
          <ac:spMkLst>
            <pc:docMk/>
            <pc:sldMk cId="1089734000" sldId="1267"/>
            <ac:spMk id="3" creationId="{980980E1-DDDE-51AD-6471-D55C09D4516C}"/>
          </ac:spMkLst>
        </pc:spChg>
      </pc:sldChg>
      <pc:sldChg chg="modSp add mod">
        <pc:chgData name="Alfred Asterjadhi" userId="39de57b9-85c0-4fd1-aaac-8ca2b6560ad0" providerId="ADAL" clId="{BFE2FB3A-0751-4420-AA69-2341C01F636E}" dt="2024-12-11T00:41:52.221" v="14343"/>
        <pc:sldMkLst>
          <pc:docMk/>
          <pc:sldMk cId="2564087480" sldId="1268"/>
        </pc:sldMkLst>
        <pc:spChg chg="mod">
          <ac:chgData name="Alfred Asterjadhi" userId="39de57b9-85c0-4fd1-aaac-8ca2b6560ad0" providerId="ADAL" clId="{BFE2FB3A-0751-4420-AA69-2341C01F636E}" dt="2024-12-09T18:27:20.404" v="13861" actId="207"/>
          <ac:spMkLst>
            <pc:docMk/>
            <pc:sldMk cId="2564087480" sldId="1268"/>
            <ac:spMk id="2" creationId="{8A6906DE-832D-9575-DE04-98102BF630BD}"/>
          </ac:spMkLst>
        </pc:spChg>
        <pc:spChg chg="mod">
          <ac:chgData name="Alfred Asterjadhi" userId="39de57b9-85c0-4fd1-aaac-8ca2b6560ad0" providerId="ADAL" clId="{BFE2FB3A-0751-4420-AA69-2341C01F636E}" dt="2024-12-11T00:41:52.221" v="14343"/>
          <ac:spMkLst>
            <pc:docMk/>
            <pc:sldMk cId="2564087480" sldId="1268"/>
            <ac:spMk id="3" creationId="{980980E1-DDDE-51AD-6471-D55C09D4516C}"/>
          </ac:spMkLst>
        </pc:spChg>
      </pc:sldChg>
      <pc:sldChg chg="modSp add mod">
        <pc:chgData name="Alfred Asterjadhi" userId="39de57b9-85c0-4fd1-aaac-8ca2b6560ad0" providerId="ADAL" clId="{BFE2FB3A-0751-4420-AA69-2341C01F636E}" dt="2024-12-11T00:41:41.996" v="14340"/>
        <pc:sldMkLst>
          <pc:docMk/>
          <pc:sldMk cId="1914597510" sldId="1269"/>
        </pc:sldMkLst>
        <pc:spChg chg="mod">
          <ac:chgData name="Alfred Asterjadhi" userId="39de57b9-85c0-4fd1-aaac-8ca2b6560ad0" providerId="ADAL" clId="{BFE2FB3A-0751-4420-AA69-2341C01F636E}" dt="2024-12-09T18:27:17.947" v="13860" actId="207"/>
          <ac:spMkLst>
            <pc:docMk/>
            <pc:sldMk cId="1914597510" sldId="1269"/>
            <ac:spMk id="2" creationId="{8A6906DE-832D-9575-DE04-98102BF630BD}"/>
          </ac:spMkLst>
        </pc:spChg>
        <pc:spChg chg="mod">
          <ac:chgData name="Alfred Asterjadhi" userId="39de57b9-85c0-4fd1-aaac-8ca2b6560ad0" providerId="ADAL" clId="{BFE2FB3A-0751-4420-AA69-2341C01F636E}" dt="2024-12-11T00:41:41.996" v="14340"/>
          <ac:spMkLst>
            <pc:docMk/>
            <pc:sldMk cId="1914597510" sldId="1269"/>
            <ac:spMk id="3" creationId="{980980E1-DDDE-51AD-6471-D55C09D4516C}"/>
          </ac:spMkLst>
        </pc:spChg>
      </pc:sldChg>
      <pc:sldChg chg="modSp add mod">
        <pc:chgData name="Alfred Asterjadhi" userId="39de57b9-85c0-4fd1-aaac-8ca2b6560ad0" providerId="ADAL" clId="{BFE2FB3A-0751-4420-AA69-2341C01F636E}" dt="2024-12-11T00:41:31.667" v="14339" actId="13926"/>
        <pc:sldMkLst>
          <pc:docMk/>
          <pc:sldMk cId="1351964601" sldId="1270"/>
        </pc:sldMkLst>
        <pc:spChg chg="mod">
          <ac:chgData name="Alfred Asterjadhi" userId="39de57b9-85c0-4fd1-aaac-8ca2b6560ad0" providerId="ADAL" clId="{BFE2FB3A-0751-4420-AA69-2341C01F636E}" dt="2024-12-09T18:27:15.824" v="13859" actId="207"/>
          <ac:spMkLst>
            <pc:docMk/>
            <pc:sldMk cId="1351964601" sldId="1270"/>
            <ac:spMk id="2" creationId="{8A6906DE-832D-9575-DE04-98102BF630BD}"/>
          </ac:spMkLst>
        </pc:spChg>
        <pc:spChg chg="mod">
          <ac:chgData name="Alfred Asterjadhi" userId="39de57b9-85c0-4fd1-aaac-8ca2b6560ad0" providerId="ADAL" clId="{BFE2FB3A-0751-4420-AA69-2341C01F636E}" dt="2024-12-11T00:41:31.667" v="14339" actId="13926"/>
          <ac:spMkLst>
            <pc:docMk/>
            <pc:sldMk cId="1351964601" sldId="1270"/>
            <ac:spMk id="3" creationId="{980980E1-DDDE-51AD-6471-D55C09D4516C}"/>
          </ac:spMkLst>
        </pc:spChg>
      </pc:sldChg>
      <pc:sldChg chg="addSp modSp add mod">
        <pc:chgData name="Alfred Asterjadhi" userId="39de57b9-85c0-4fd1-aaac-8ca2b6560ad0" providerId="ADAL" clId="{BFE2FB3A-0751-4420-AA69-2341C01F636E}" dt="2024-12-09T18:27:28.003" v="13864" actId="207"/>
        <pc:sldMkLst>
          <pc:docMk/>
          <pc:sldMk cId="967157266" sldId="1271"/>
        </pc:sldMkLst>
        <pc:spChg chg="mod">
          <ac:chgData name="Alfred Asterjadhi" userId="39de57b9-85c0-4fd1-aaac-8ca2b6560ad0" providerId="ADAL" clId="{BFE2FB3A-0751-4420-AA69-2341C01F636E}" dt="2024-12-09T18:27:28.003" v="13864" actId="207"/>
          <ac:spMkLst>
            <pc:docMk/>
            <pc:sldMk cId="967157266" sldId="1271"/>
            <ac:spMk id="2" creationId="{8A6906DE-832D-9575-DE04-98102BF630BD}"/>
          </ac:spMkLst>
        </pc:spChg>
        <pc:spChg chg="mod">
          <ac:chgData name="Alfred Asterjadhi" userId="39de57b9-85c0-4fd1-aaac-8ca2b6560ad0" providerId="ADAL" clId="{BFE2FB3A-0751-4420-AA69-2341C01F636E}" dt="2024-12-09T17:23:57.071" v="13462"/>
          <ac:spMkLst>
            <pc:docMk/>
            <pc:sldMk cId="967157266" sldId="1271"/>
            <ac:spMk id="3" creationId="{980980E1-DDDE-51AD-6471-D55C09D4516C}"/>
          </ac:spMkLst>
        </pc:spChg>
        <pc:picChg chg="add mod">
          <ac:chgData name="Alfred Asterjadhi" userId="39de57b9-85c0-4fd1-aaac-8ca2b6560ad0" providerId="ADAL" clId="{BFE2FB3A-0751-4420-AA69-2341C01F636E}" dt="2024-12-09T17:23:15.499" v="13454" actId="1076"/>
          <ac:picMkLst>
            <pc:docMk/>
            <pc:sldMk cId="967157266" sldId="1271"/>
            <ac:picMk id="7" creationId="{0C92F7D3-774E-036F-4C41-7D0E6556C9B7}"/>
          </ac:picMkLst>
        </pc:picChg>
      </pc:sldChg>
      <pc:sldChg chg="modSp add mod">
        <pc:chgData name="Alfred Asterjadhi" userId="39de57b9-85c0-4fd1-aaac-8ca2b6560ad0" providerId="ADAL" clId="{BFE2FB3A-0751-4420-AA69-2341C01F636E}" dt="2024-12-11T01:06:34.170" v="14366" actId="113"/>
        <pc:sldMkLst>
          <pc:docMk/>
          <pc:sldMk cId="3527845409" sldId="1272"/>
        </pc:sldMkLst>
        <pc:spChg chg="mod">
          <ac:chgData name="Alfred Asterjadhi" userId="39de57b9-85c0-4fd1-aaac-8ca2b6560ad0" providerId="ADAL" clId="{BFE2FB3A-0751-4420-AA69-2341C01F636E}" dt="2024-12-09T18:27:30.361" v="13865" actId="207"/>
          <ac:spMkLst>
            <pc:docMk/>
            <pc:sldMk cId="3527845409" sldId="1272"/>
            <ac:spMk id="2" creationId="{8A6906DE-832D-9575-DE04-98102BF630BD}"/>
          </ac:spMkLst>
        </pc:spChg>
        <pc:spChg chg="mod">
          <ac:chgData name="Alfred Asterjadhi" userId="39de57b9-85c0-4fd1-aaac-8ca2b6560ad0" providerId="ADAL" clId="{BFE2FB3A-0751-4420-AA69-2341C01F636E}" dt="2024-12-11T01:06:34.170" v="14366" actId="113"/>
          <ac:spMkLst>
            <pc:docMk/>
            <pc:sldMk cId="3527845409" sldId="1272"/>
            <ac:spMk id="3" creationId="{980980E1-DDDE-51AD-6471-D55C09D4516C}"/>
          </ac:spMkLst>
        </pc:spChg>
      </pc:sldChg>
      <pc:sldChg chg="modSp add mod">
        <pc:chgData name="Alfred Asterjadhi" userId="39de57b9-85c0-4fd1-aaac-8ca2b6560ad0" providerId="ADAL" clId="{BFE2FB3A-0751-4420-AA69-2341C01F636E}" dt="2024-12-11T01:06:36.790" v="14367" actId="113"/>
        <pc:sldMkLst>
          <pc:docMk/>
          <pc:sldMk cId="3122364615" sldId="1273"/>
        </pc:sldMkLst>
        <pc:spChg chg="mod">
          <ac:chgData name="Alfred Asterjadhi" userId="39de57b9-85c0-4fd1-aaac-8ca2b6560ad0" providerId="ADAL" clId="{BFE2FB3A-0751-4420-AA69-2341C01F636E}" dt="2024-12-09T18:27:32.291" v="13866" actId="207"/>
          <ac:spMkLst>
            <pc:docMk/>
            <pc:sldMk cId="3122364615" sldId="1273"/>
            <ac:spMk id="2" creationId="{8A6906DE-832D-9575-DE04-98102BF630BD}"/>
          </ac:spMkLst>
        </pc:spChg>
        <pc:spChg chg="mod">
          <ac:chgData name="Alfred Asterjadhi" userId="39de57b9-85c0-4fd1-aaac-8ca2b6560ad0" providerId="ADAL" clId="{BFE2FB3A-0751-4420-AA69-2341C01F636E}" dt="2024-12-11T01:06:36.790" v="14367" actId="113"/>
          <ac:spMkLst>
            <pc:docMk/>
            <pc:sldMk cId="3122364615" sldId="1273"/>
            <ac:spMk id="3" creationId="{980980E1-DDDE-51AD-6471-D55C09D4516C}"/>
          </ac:spMkLst>
        </pc:spChg>
      </pc:sldChg>
      <pc:sldChg chg="modSp add mod">
        <pc:chgData name="Alfred Asterjadhi" userId="39de57b9-85c0-4fd1-aaac-8ca2b6560ad0" providerId="ADAL" clId="{BFE2FB3A-0751-4420-AA69-2341C01F636E}" dt="2024-12-11T01:06:39.194" v="14368" actId="113"/>
        <pc:sldMkLst>
          <pc:docMk/>
          <pc:sldMk cId="3253033387" sldId="1274"/>
        </pc:sldMkLst>
        <pc:spChg chg="mod">
          <ac:chgData name="Alfred Asterjadhi" userId="39de57b9-85c0-4fd1-aaac-8ca2b6560ad0" providerId="ADAL" clId="{BFE2FB3A-0751-4420-AA69-2341C01F636E}" dt="2024-12-09T18:27:34.428" v="13867" actId="207"/>
          <ac:spMkLst>
            <pc:docMk/>
            <pc:sldMk cId="3253033387" sldId="1274"/>
            <ac:spMk id="2" creationId="{8A6906DE-832D-9575-DE04-98102BF630BD}"/>
          </ac:spMkLst>
        </pc:spChg>
        <pc:spChg chg="mod">
          <ac:chgData name="Alfred Asterjadhi" userId="39de57b9-85c0-4fd1-aaac-8ca2b6560ad0" providerId="ADAL" clId="{BFE2FB3A-0751-4420-AA69-2341C01F636E}" dt="2024-12-11T01:06:39.194" v="14368" actId="113"/>
          <ac:spMkLst>
            <pc:docMk/>
            <pc:sldMk cId="3253033387" sldId="1274"/>
            <ac:spMk id="3" creationId="{980980E1-DDDE-51AD-6471-D55C09D4516C}"/>
          </ac:spMkLst>
        </pc:spChg>
      </pc:sldChg>
      <pc:sldChg chg="addSp modSp add mod">
        <pc:chgData name="Alfred Asterjadhi" userId="39de57b9-85c0-4fd1-aaac-8ca2b6560ad0" providerId="ADAL" clId="{BFE2FB3A-0751-4420-AA69-2341C01F636E}" dt="2024-12-11T01:06:59.178" v="14382" actId="6549"/>
        <pc:sldMkLst>
          <pc:docMk/>
          <pc:sldMk cId="2791792773" sldId="1275"/>
        </pc:sldMkLst>
        <pc:spChg chg="mod">
          <ac:chgData name="Alfred Asterjadhi" userId="39de57b9-85c0-4fd1-aaac-8ca2b6560ad0" providerId="ADAL" clId="{BFE2FB3A-0751-4420-AA69-2341C01F636E}" dt="2024-12-09T18:27:36.195" v="13868" actId="207"/>
          <ac:spMkLst>
            <pc:docMk/>
            <pc:sldMk cId="2791792773" sldId="1275"/>
            <ac:spMk id="2" creationId="{8A6906DE-832D-9575-DE04-98102BF630BD}"/>
          </ac:spMkLst>
        </pc:spChg>
        <pc:spChg chg="mod">
          <ac:chgData name="Alfred Asterjadhi" userId="39de57b9-85c0-4fd1-aaac-8ca2b6560ad0" providerId="ADAL" clId="{BFE2FB3A-0751-4420-AA69-2341C01F636E}" dt="2024-12-11T01:06:59.178" v="14382" actId="6549"/>
          <ac:spMkLst>
            <pc:docMk/>
            <pc:sldMk cId="2791792773" sldId="1275"/>
            <ac:spMk id="3" creationId="{980980E1-DDDE-51AD-6471-D55C09D4516C}"/>
          </ac:spMkLst>
        </pc:spChg>
        <pc:picChg chg="add mod">
          <ac:chgData name="Alfred Asterjadhi" userId="39de57b9-85c0-4fd1-aaac-8ca2b6560ad0" providerId="ADAL" clId="{BFE2FB3A-0751-4420-AA69-2341C01F636E}" dt="2024-12-09T17:39:40.048" v="13560" actId="1076"/>
          <ac:picMkLst>
            <pc:docMk/>
            <pc:sldMk cId="2791792773" sldId="1275"/>
            <ac:picMk id="7" creationId="{02794F86-8406-4014-0D58-B54CCF536627}"/>
          </ac:picMkLst>
        </pc:picChg>
      </pc:sldChg>
      <pc:sldChg chg="add del">
        <pc:chgData name="Alfred Asterjadhi" userId="39de57b9-85c0-4fd1-aaac-8ca2b6560ad0" providerId="ADAL" clId="{BFE2FB3A-0751-4420-AA69-2341C01F636E}" dt="2024-12-09T18:24:44.787" v="13803" actId="47"/>
        <pc:sldMkLst>
          <pc:docMk/>
          <pc:sldMk cId="1361829543" sldId="1276"/>
        </pc:sldMkLst>
      </pc:sldChg>
      <pc:sldChg chg="modSp add del mod">
        <pc:chgData name="Alfred Asterjadhi" userId="39de57b9-85c0-4fd1-aaac-8ca2b6560ad0" providerId="ADAL" clId="{BFE2FB3A-0751-4420-AA69-2341C01F636E}" dt="2024-12-09T18:24:42.913" v="13802" actId="47"/>
        <pc:sldMkLst>
          <pc:docMk/>
          <pc:sldMk cId="1897057060" sldId="1277"/>
        </pc:sldMkLst>
        <pc:spChg chg="mod">
          <ac:chgData name="Alfred Asterjadhi" userId="39de57b9-85c0-4fd1-aaac-8ca2b6560ad0" providerId="ADAL" clId="{BFE2FB3A-0751-4420-AA69-2341C01F636E}" dt="2024-12-09T18:24:35.897" v="13801" actId="20577"/>
          <ac:spMkLst>
            <pc:docMk/>
            <pc:sldMk cId="1897057060" sldId="1277"/>
            <ac:spMk id="2" creationId="{8A6906DE-832D-9575-DE04-98102BF630BD}"/>
          </ac:spMkLst>
        </pc:spChg>
      </pc:sldChg>
      <pc:sldChg chg="modSp add mod">
        <pc:chgData name="Alfred Asterjadhi" userId="39de57b9-85c0-4fd1-aaac-8ca2b6560ad0" providerId="ADAL" clId="{BFE2FB3A-0751-4420-AA69-2341C01F636E}" dt="2024-12-09T18:25:47.451" v="13855" actId="20577"/>
        <pc:sldMkLst>
          <pc:docMk/>
          <pc:sldMk cId="1105606473" sldId="1278"/>
        </pc:sldMkLst>
        <pc:spChg chg="mod">
          <ac:chgData name="Alfred Asterjadhi" userId="39de57b9-85c0-4fd1-aaac-8ca2b6560ad0" providerId="ADAL" clId="{BFE2FB3A-0751-4420-AA69-2341C01F636E}" dt="2024-12-09T18:25:47.451" v="13855" actId="20577"/>
          <ac:spMkLst>
            <pc:docMk/>
            <pc:sldMk cId="1105606473" sldId="1278"/>
            <ac:spMk id="2" creationId="{8A6906DE-832D-9575-DE04-98102BF630BD}"/>
          </ac:spMkLst>
        </pc:spChg>
      </pc:sldChg>
      <pc:sldChg chg="modSp add del mod">
        <pc:chgData name="Alfred Asterjadhi" userId="39de57b9-85c0-4fd1-aaac-8ca2b6560ad0" providerId="ADAL" clId="{BFE2FB3A-0751-4420-AA69-2341C01F636E}" dt="2024-12-09T18:25:36.885" v="13842" actId="47"/>
        <pc:sldMkLst>
          <pc:docMk/>
          <pc:sldMk cId="1027485671" sldId="1279"/>
        </pc:sldMkLst>
        <pc:spChg chg="mod">
          <ac:chgData name="Alfred Asterjadhi" userId="39de57b9-85c0-4fd1-aaac-8ca2b6560ad0" providerId="ADAL" clId="{BFE2FB3A-0751-4420-AA69-2341C01F636E}" dt="2024-12-09T18:19:21.789" v="13674"/>
          <ac:spMkLst>
            <pc:docMk/>
            <pc:sldMk cId="1027485671" sldId="1279"/>
            <ac:spMk id="3" creationId="{980980E1-DDDE-51AD-6471-D55C09D4516C}"/>
          </ac:spMkLst>
        </pc:spChg>
      </pc:sldChg>
      <pc:sldChg chg="modSp add mod">
        <pc:chgData name="Alfred Asterjadhi" userId="39de57b9-85c0-4fd1-aaac-8ca2b6560ad0" providerId="ADAL" clId="{BFE2FB3A-0751-4420-AA69-2341C01F636E}" dt="2024-12-09T18:45:11.628" v="13875" actId="207"/>
        <pc:sldMkLst>
          <pc:docMk/>
          <pc:sldMk cId="3395810039" sldId="1280"/>
        </pc:sldMkLst>
        <pc:spChg chg="mod">
          <ac:chgData name="Alfred Asterjadhi" userId="39de57b9-85c0-4fd1-aaac-8ca2b6560ad0" providerId="ADAL" clId="{BFE2FB3A-0751-4420-AA69-2341C01F636E}" dt="2024-12-09T18:45:11.628" v="13875" actId="207"/>
          <ac:spMkLst>
            <pc:docMk/>
            <pc:sldMk cId="3395810039" sldId="1280"/>
            <ac:spMk id="2" creationId="{8A6906DE-832D-9575-DE04-98102BF630BD}"/>
          </ac:spMkLst>
        </pc:spChg>
        <pc:spChg chg="mod">
          <ac:chgData name="Alfred Asterjadhi" userId="39de57b9-85c0-4fd1-aaac-8ca2b6560ad0" providerId="ADAL" clId="{BFE2FB3A-0751-4420-AA69-2341C01F636E}" dt="2024-12-09T18:23:26.007" v="13793"/>
          <ac:spMkLst>
            <pc:docMk/>
            <pc:sldMk cId="3395810039" sldId="1280"/>
            <ac:spMk id="3" creationId="{980980E1-DDDE-51AD-6471-D55C09D4516C}"/>
          </ac:spMkLst>
        </pc:spChg>
      </pc:sldChg>
      <pc:sldChg chg="modSp add mod">
        <pc:chgData name="Alfred Asterjadhi" userId="39de57b9-85c0-4fd1-aaac-8ca2b6560ad0" providerId="ADAL" clId="{BFE2FB3A-0751-4420-AA69-2341C01F636E}" dt="2024-12-09T18:45:08.136" v="13874" actId="207"/>
        <pc:sldMkLst>
          <pc:docMk/>
          <pc:sldMk cId="3488656600" sldId="1281"/>
        </pc:sldMkLst>
        <pc:spChg chg="mod">
          <ac:chgData name="Alfred Asterjadhi" userId="39de57b9-85c0-4fd1-aaac-8ca2b6560ad0" providerId="ADAL" clId="{BFE2FB3A-0751-4420-AA69-2341C01F636E}" dt="2024-12-09T18:45:08.136" v="13874" actId="207"/>
          <ac:spMkLst>
            <pc:docMk/>
            <pc:sldMk cId="3488656600" sldId="1281"/>
            <ac:spMk id="2" creationId="{8A6906DE-832D-9575-DE04-98102BF630BD}"/>
          </ac:spMkLst>
        </pc:spChg>
        <pc:spChg chg="mod">
          <ac:chgData name="Alfred Asterjadhi" userId="39de57b9-85c0-4fd1-aaac-8ca2b6560ad0" providerId="ADAL" clId="{BFE2FB3A-0751-4420-AA69-2341C01F636E}" dt="2024-12-09T18:23:23.805" v="13792"/>
          <ac:spMkLst>
            <pc:docMk/>
            <pc:sldMk cId="3488656600" sldId="1281"/>
            <ac:spMk id="3" creationId="{980980E1-DDDE-51AD-6471-D55C09D4516C}"/>
          </ac:spMkLst>
        </pc:spChg>
      </pc:sldChg>
      <pc:sldChg chg="modSp add mod ord">
        <pc:chgData name="Alfred Asterjadhi" userId="39de57b9-85c0-4fd1-aaac-8ca2b6560ad0" providerId="ADAL" clId="{BFE2FB3A-0751-4420-AA69-2341C01F636E}" dt="2024-12-09T18:44:59.895" v="13872" actId="207"/>
        <pc:sldMkLst>
          <pc:docMk/>
          <pc:sldMk cId="2393880254" sldId="1282"/>
        </pc:sldMkLst>
        <pc:spChg chg="mod">
          <ac:chgData name="Alfred Asterjadhi" userId="39de57b9-85c0-4fd1-aaac-8ca2b6560ad0" providerId="ADAL" clId="{BFE2FB3A-0751-4420-AA69-2341C01F636E}" dt="2024-12-09T18:44:59.895" v="13872" actId="207"/>
          <ac:spMkLst>
            <pc:docMk/>
            <pc:sldMk cId="2393880254" sldId="1282"/>
            <ac:spMk id="2" creationId="{8A6906DE-832D-9575-DE04-98102BF630BD}"/>
          </ac:spMkLst>
        </pc:spChg>
        <pc:spChg chg="mod">
          <ac:chgData name="Alfred Asterjadhi" userId="39de57b9-85c0-4fd1-aaac-8ca2b6560ad0" providerId="ADAL" clId="{BFE2FB3A-0751-4420-AA69-2341C01F636E}" dt="2024-12-09T18:21:22.040" v="13734" actId="20577"/>
          <ac:spMkLst>
            <pc:docMk/>
            <pc:sldMk cId="2393880254" sldId="1282"/>
            <ac:spMk id="3" creationId="{980980E1-DDDE-51AD-6471-D55C09D4516C}"/>
          </ac:spMkLst>
        </pc:spChg>
      </pc:sldChg>
      <pc:sldChg chg="modSp add mod">
        <pc:chgData name="Alfred Asterjadhi" userId="39de57b9-85c0-4fd1-aaac-8ca2b6560ad0" providerId="ADAL" clId="{BFE2FB3A-0751-4420-AA69-2341C01F636E}" dt="2024-12-09T18:45:03.954" v="13873" actId="207"/>
        <pc:sldMkLst>
          <pc:docMk/>
          <pc:sldMk cId="4117618284" sldId="1283"/>
        </pc:sldMkLst>
        <pc:spChg chg="mod">
          <ac:chgData name="Alfred Asterjadhi" userId="39de57b9-85c0-4fd1-aaac-8ca2b6560ad0" providerId="ADAL" clId="{BFE2FB3A-0751-4420-AA69-2341C01F636E}" dt="2024-12-09T18:45:03.954" v="13873" actId="207"/>
          <ac:spMkLst>
            <pc:docMk/>
            <pc:sldMk cId="4117618284" sldId="1283"/>
            <ac:spMk id="2" creationId="{8A6906DE-832D-9575-DE04-98102BF630BD}"/>
          </ac:spMkLst>
        </pc:spChg>
        <pc:spChg chg="mod">
          <ac:chgData name="Alfred Asterjadhi" userId="39de57b9-85c0-4fd1-aaac-8ca2b6560ad0" providerId="ADAL" clId="{BFE2FB3A-0751-4420-AA69-2341C01F636E}" dt="2024-12-09T18:21:54.927" v="13746"/>
          <ac:spMkLst>
            <pc:docMk/>
            <pc:sldMk cId="4117618284" sldId="1283"/>
            <ac:spMk id="3" creationId="{980980E1-DDDE-51AD-6471-D55C09D4516C}"/>
          </ac:spMkLst>
        </pc:spChg>
      </pc:sldChg>
      <pc:sldChg chg="modSp add mod">
        <pc:chgData name="Alfred Asterjadhi" userId="39de57b9-85c0-4fd1-aaac-8ca2b6560ad0" providerId="ADAL" clId="{BFE2FB3A-0751-4420-AA69-2341C01F636E}" dt="2024-12-09T18:44:56.201" v="13871" actId="207"/>
        <pc:sldMkLst>
          <pc:docMk/>
          <pc:sldMk cId="648146755" sldId="1284"/>
        </pc:sldMkLst>
        <pc:spChg chg="mod">
          <ac:chgData name="Alfred Asterjadhi" userId="39de57b9-85c0-4fd1-aaac-8ca2b6560ad0" providerId="ADAL" clId="{BFE2FB3A-0751-4420-AA69-2341C01F636E}" dt="2024-12-09T18:44:56.201" v="13871" actId="207"/>
          <ac:spMkLst>
            <pc:docMk/>
            <pc:sldMk cId="648146755" sldId="1284"/>
            <ac:spMk id="2" creationId="{8A6906DE-832D-9575-DE04-98102BF630BD}"/>
          </ac:spMkLst>
        </pc:spChg>
        <pc:spChg chg="mod">
          <ac:chgData name="Alfred Asterjadhi" userId="39de57b9-85c0-4fd1-aaac-8ca2b6560ad0" providerId="ADAL" clId="{BFE2FB3A-0751-4420-AA69-2341C01F636E}" dt="2024-12-09T18:20:23.609" v="13715" actId="20577"/>
          <ac:spMkLst>
            <pc:docMk/>
            <pc:sldMk cId="648146755" sldId="1284"/>
            <ac:spMk id="3" creationId="{980980E1-DDDE-51AD-6471-D55C09D4516C}"/>
          </ac:spMkLst>
        </pc:spChg>
      </pc:sldChg>
      <pc:sldChg chg="modSp new mod">
        <pc:chgData name="Alfred Asterjadhi" userId="39de57b9-85c0-4fd1-aaac-8ca2b6560ad0" providerId="ADAL" clId="{BFE2FB3A-0751-4420-AA69-2341C01F636E}" dt="2024-12-10T23:16:54.298" v="14271" actId="20577"/>
        <pc:sldMkLst>
          <pc:docMk/>
          <pc:sldMk cId="401129413" sldId="1285"/>
        </pc:sldMkLst>
        <pc:spChg chg="mod">
          <ac:chgData name="Alfred Asterjadhi" userId="39de57b9-85c0-4fd1-aaac-8ca2b6560ad0" providerId="ADAL" clId="{BFE2FB3A-0751-4420-AA69-2341C01F636E}" dt="2024-12-10T23:09:42.857" v="14170" actId="20577"/>
          <ac:spMkLst>
            <pc:docMk/>
            <pc:sldMk cId="401129413" sldId="1285"/>
            <ac:spMk id="2" creationId="{EE87BE36-8ED8-B1F5-E053-7BF1D8361E0A}"/>
          </ac:spMkLst>
        </pc:spChg>
        <pc:spChg chg="mod">
          <ac:chgData name="Alfred Asterjadhi" userId="39de57b9-85c0-4fd1-aaac-8ca2b6560ad0" providerId="ADAL" clId="{BFE2FB3A-0751-4420-AA69-2341C01F636E}" dt="2024-12-10T23:16:54.298" v="14271" actId="20577"/>
          <ac:spMkLst>
            <pc:docMk/>
            <pc:sldMk cId="401129413" sldId="1285"/>
            <ac:spMk id="3" creationId="{735FA67B-A09C-6FF8-D4FC-5B929FD5966C}"/>
          </ac:spMkLst>
        </pc:spChg>
      </pc:sldChg>
      <pc:sldChg chg="modSp new mod">
        <pc:chgData name="Alfred Asterjadhi" userId="39de57b9-85c0-4fd1-aaac-8ca2b6560ad0" providerId="ADAL" clId="{BFE2FB3A-0751-4420-AA69-2341C01F636E}" dt="2024-12-10T23:18:26.320" v="14295" actId="20577"/>
        <pc:sldMkLst>
          <pc:docMk/>
          <pc:sldMk cId="879183394" sldId="1286"/>
        </pc:sldMkLst>
        <pc:spChg chg="mod">
          <ac:chgData name="Alfred Asterjadhi" userId="39de57b9-85c0-4fd1-aaac-8ca2b6560ad0" providerId="ADAL" clId="{BFE2FB3A-0751-4420-AA69-2341C01F636E}" dt="2024-12-10T23:18:26.320" v="14295" actId="20577"/>
          <ac:spMkLst>
            <pc:docMk/>
            <pc:sldMk cId="879183394" sldId="1286"/>
            <ac:spMk id="3" creationId="{D0C59E77-BA03-93DE-04EE-1697C16C345F}"/>
          </ac:spMkLst>
        </pc:spChg>
      </pc:sldChg>
      <pc:sldChg chg="modSp add mod">
        <pc:chgData name="Alfred Asterjadhi" userId="39de57b9-85c0-4fd1-aaac-8ca2b6560ad0" providerId="ADAL" clId="{BFE2FB3A-0751-4420-AA69-2341C01F636E}" dt="2024-12-11T01:08:29.351" v="14412" actId="20577"/>
        <pc:sldMkLst>
          <pc:docMk/>
          <pc:sldMk cId="953173223" sldId="1287"/>
        </pc:sldMkLst>
        <pc:spChg chg="mod">
          <ac:chgData name="Alfred Asterjadhi" userId="39de57b9-85c0-4fd1-aaac-8ca2b6560ad0" providerId="ADAL" clId="{BFE2FB3A-0751-4420-AA69-2341C01F636E}" dt="2024-12-11T01:08:29.351" v="14412" actId="20577"/>
          <ac:spMkLst>
            <pc:docMk/>
            <pc:sldMk cId="953173223" sldId="1287"/>
            <ac:spMk id="7" creationId="{3126AA10-DC1C-4E34-80DA-B427588F2BD9}"/>
          </ac:spMkLst>
        </pc:spChg>
      </pc:sldChg>
      <pc:sldMasterChg chg="modSp mod">
        <pc:chgData name="Alfred Asterjadhi" userId="39de57b9-85c0-4fd1-aaac-8ca2b6560ad0" providerId="ADAL" clId="{BFE2FB3A-0751-4420-AA69-2341C01F636E}" dt="2024-12-06T20:35:35.865" v="13211" actId="20577"/>
        <pc:sldMasterMkLst>
          <pc:docMk/>
          <pc:sldMasterMk cId="0" sldId="2147483656"/>
        </pc:sldMasterMkLst>
        <pc:spChg chg="mod">
          <ac:chgData name="Alfred Asterjadhi" userId="39de57b9-85c0-4fd1-aaac-8ca2b6560ad0" providerId="ADAL" clId="{BFE2FB3A-0751-4420-AA69-2341C01F636E}" dt="2024-12-06T20:35:35.865" v="13211" actId="20577"/>
          <ac:spMkLst>
            <pc:docMk/>
            <pc:sldMasterMk cId="0" sldId="2147483656"/>
            <ac:spMk id="10" creationId="{00000000-0000-0000-0000-000000000000}"/>
          </ac:spMkLst>
        </pc:spChg>
        <pc:spChg chg="mod">
          <ac:chgData name="Alfred Asterjadhi" userId="39de57b9-85c0-4fd1-aaac-8ca2b6560ad0" providerId="ADAL" clId="{BFE2FB3A-0751-4420-AA69-2341C01F636E}" dt="2024-09-12T19:25:31.763" v="36" actId="20577"/>
          <ac:spMkLst>
            <pc:docMk/>
            <pc:sldMasterMk cId="0" sldId="2147483656"/>
            <ac:spMk id="1027"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56"/>
        </pc:sldMasterMkLst>
        <pc:spChg chg="mod">
          <ac:chgData name="Alfred Asterjadhi" userId="39de57b9-85c0-4fd1-aaac-8ca2b6560ad0" providerId="ADAL" clId="{B8DD8662-A94E-4851-8378-360A7F03AA7C}" dt="2023-01-19T22:57:05.885" v="12807" actId="6549"/>
          <ac:spMkLst>
            <pc:docMk/>
            <pc:sldMasterMk cId="0" sldId="2147483656"/>
            <ac:spMk id="10" creationId="{00000000-0000-0000-0000-000000000000}"/>
          </ac:spMkLst>
        </pc:spChg>
      </pc:sldMasterChg>
    </pc:docChg>
  </pc:docChgLst>
  <pc:docChgLst>
    <pc:chgData name="Alfred Asterjadhi" userId="39de57b9-85c0-4fd1-aaac-8ca2b6560ad0" providerId="ADAL" clId="{AA9C72C3-D051-4A38-8F1A-81ED346AF179}"/>
    <pc:docChg chg="undo redo custSel addSld delSld modSld sldOrd modMainMaster">
      <pc:chgData name="Alfred Asterjadhi" userId="39de57b9-85c0-4fd1-aaac-8ca2b6560ad0" providerId="ADAL" clId="{AA9C72C3-D051-4A38-8F1A-81ED346AF179}" dt="2024-12-19T19:47:36.742" v="2024" actId="207"/>
      <pc:docMkLst>
        <pc:docMk/>
      </pc:docMkLst>
      <pc:sldChg chg="modSp mod">
        <pc:chgData name="Alfred Asterjadhi" userId="39de57b9-85c0-4fd1-aaac-8ca2b6560ad0" providerId="ADAL" clId="{AA9C72C3-D051-4A38-8F1A-81ED346AF179}" dt="2024-12-12T18:31:50.369" v="293" actId="13926"/>
        <pc:sldMkLst>
          <pc:docMk/>
          <pc:sldMk cId="2739895088" sldId="1229"/>
        </pc:sldMkLst>
        <pc:spChg chg="mod">
          <ac:chgData name="Alfred Asterjadhi" userId="39de57b9-85c0-4fd1-aaac-8ca2b6560ad0" providerId="ADAL" clId="{AA9C72C3-D051-4A38-8F1A-81ED346AF179}" dt="2024-12-12T18:31:50.369" v="293" actId="13926"/>
          <ac:spMkLst>
            <pc:docMk/>
            <pc:sldMk cId="2739895088" sldId="1229"/>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3303685064" sldId="1236"/>
        </pc:sldMkLst>
      </pc:sldChg>
      <pc:sldChg chg="modSp del mod">
        <pc:chgData name="Alfred Asterjadhi" userId="39de57b9-85c0-4fd1-aaac-8ca2b6560ad0" providerId="ADAL" clId="{AA9C72C3-D051-4A38-8F1A-81ED346AF179}" dt="2024-12-17T19:43:30.739" v="484" actId="2696"/>
        <pc:sldMkLst>
          <pc:docMk/>
          <pc:sldMk cId="3756408136" sldId="1236"/>
        </pc:sldMkLst>
        <pc:spChg chg="mod">
          <ac:chgData name="Alfred Asterjadhi" userId="39de57b9-85c0-4fd1-aaac-8ca2b6560ad0" providerId="ADAL" clId="{AA9C72C3-D051-4A38-8F1A-81ED346AF179}" dt="2024-12-17T19:31:58.949" v="469" actId="400"/>
          <ac:spMkLst>
            <pc:docMk/>
            <pc:sldMk cId="3756408136" sldId="1236"/>
            <ac:spMk id="2" creationId="{8A6906DE-832D-9575-DE04-98102BF630BD}"/>
          </ac:spMkLst>
        </pc:spChg>
      </pc:sldChg>
      <pc:sldChg chg="modSp add del mod">
        <pc:chgData name="Alfred Asterjadhi" userId="39de57b9-85c0-4fd1-aaac-8ca2b6560ad0" providerId="ADAL" clId="{AA9C72C3-D051-4A38-8F1A-81ED346AF179}" dt="2024-12-17T21:25:58.570" v="643"/>
        <pc:sldMkLst>
          <pc:docMk/>
          <pc:sldMk cId="626277680" sldId="1237"/>
        </pc:sldMkLst>
        <pc:spChg chg="mod">
          <ac:chgData name="Alfred Asterjadhi" userId="39de57b9-85c0-4fd1-aaac-8ca2b6560ad0" providerId="ADAL" clId="{AA9C72C3-D051-4A38-8F1A-81ED346AF179}" dt="2024-12-17T21:25:58.084" v="642" actId="400"/>
          <ac:spMkLst>
            <pc:docMk/>
            <pc:sldMk cId="626277680" sldId="1237"/>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3993492733" sldId="1237"/>
        </pc:sldMkLst>
        <pc:spChg chg="mod">
          <ac:chgData name="Alfred Asterjadhi" userId="39de57b9-85c0-4fd1-aaac-8ca2b6560ad0" providerId="ADAL" clId="{AA9C72C3-D051-4A38-8F1A-81ED346AF179}" dt="2024-12-12T19:58:59.848" v="334" actId="13926"/>
          <ac:spMkLst>
            <pc:docMk/>
            <pc:sldMk cId="3993492733" sldId="123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4168554963" sldId="1237"/>
        </pc:sldMkLst>
      </pc:sldChg>
      <pc:sldChg chg="modSp del mod">
        <pc:chgData name="Alfred Asterjadhi" userId="39de57b9-85c0-4fd1-aaac-8ca2b6560ad0" providerId="ADAL" clId="{AA9C72C3-D051-4A38-8F1A-81ED346AF179}" dt="2024-12-17T19:43:30.739" v="484" actId="2696"/>
        <pc:sldMkLst>
          <pc:docMk/>
          <pc:sldMk cId="2858468151" sldId="1238"/>
        </pc:sldMkLst>
        <pc:spChg chg="mod">
          <ac:chgData name="Alfred Asterjadhi" userId="39de57b9-85c0-4fd1-aaac-8ca2b6560ad0" providerId="ADAL" clId="{AA9C72C3-D051-4A38-8F1A-81ED346AF179}" dt="2024-12-12T19:59:08.152" v="338" actId="13926"/>
          <ac:spMkLst>
            <pc:docMk/>
            <pc:sldMk cId="2858468151" sldId="123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862553527" sldId="1238"/>
        </pc:sldMkLst>
      </pc:sldChg>
      <pc:sldChg chg="modSp del mod">
        <pc:chgData name="Alfred Asterjadhi" userId="39de57b9-85c0-4fd1-aaac-8ca2b6560ad0" providerId="ADAL" clId="{AA9C72C3-D051-4A38-8F1A-81ED346AF179}" dt="2024-12-17T19:43:30.739" v="484" actId="2696"/>
        <pc:sldMkLst>
          <pc:docMk/>
          <pc:sldMk cId="2554273328" sldId="1242"/>
        </pc:sldMkLst>
        <pc:spChg chg="mod">
          <ac:chgData name="Alfred Asterjadhi" userId="39de57b9-85c0-4fd1-aaac-8ca2b6560ad0" providerId="ADAL" clId="{AA9C72C3-D051-4A38-8F1A-81ED346AF179}" dt="2024-12-17T19:32:17.157" v="471" actId="400"/>
          <ac:spMkLst>
            <pc:docMk/>
            <pc:sldMk cId="2554273328" sldId="124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992243499" sldId="1242"/>
        </pc:sldMkLst>
      </pc:sldChg>
      <pc:sldChg chg="modSp del mod">
        <pc:chgData name="Alfred Asterjadhi" userId="39de57b9-85c0-4fd1-aaac-8ca2b6560ad0" providerId="ADAL" clId="{AA9C72C3-D051-4A38-8F1A-81ED346AF179}" dt="2024-12-17T19:44:55.612" v="514" actId="2696"/>
        <pc:sldMkLst>
          <pc:docMk/>
          <pc:sldMk cId="1803481374" sldId="1243"/>
        </pc:sldMkLst>
        <pc:spChg chg="mod">
          <ac:chgData name="Alfred Asterjadhi" userId="39de57b9-85c0-4fd1-aaac-8ca2b6560ad0" providerId="ADAL" clId="{AA9C72C3-D051-4A38-8F1A-81ED346AF179}" dt="2024-12-12T19:58:01.159" v="321" actId="13926"/>
          <ac:spMkLst>
            <pc:docMk/>
            <pc:sldMk cId="1803481374" sldId="1243"/>
            <ac:spMk id="2" creationId="{8A6906DE-832D-9575-DE04-98102BF630BD}"/>
          </ac:spMkLst>
        </pc:spChg>
        <pc:spChg chg="mod">
          <ac:chgData name="Alfred Asterjadhi" userId="39de57b9-85c0-4fd1-aaac-8ca2b6560ad0" providerId="ADAL" clId="{AA9C72C3-D051-4A38-8F1A-81ED346AF179}" dt="2024-12-13T16:46:13.878" v="387" actId="20577"/>
          <ac:spMkLst>
            <pc:docMk/>
            <pc:sldMk cId="1803481374" sldId="1243"/>
            <ac:spMk id="3" creationId="{980980E1-DDDE-51AD-6471-D55C09D4516C}"/>
          </ac:spMkLst>
        </pc:spChg>
      </pc:sldChg>
      <pc:sldChg chg="modSp add mod">
        <pc:chgData name="Alfred Asterjadhi" userId="39de57b9-85c0-4fd1-aaac-8ca2b6560ad0" providerId="ADAL" clId="{AA9C72C3-D051-4A38-8F1A-81ED346AF179}" dt="2024-12-19T19:45:32.861" v="2020" actId="20577"/>
        <pc:sldMkLst>
          <pc:docMk/>
          <pc:sldMk cId="2173933061" sldId="1243"/>
        </pc:sldMkLst>
        <pc:spChg chg="mod">
          <ac:chgData name="Alfred Asterjadhi" userId="39de57b9-85c0-4fd1-aaac-8ca2b6560ad0" providerId="ADAL" clId="{AA9C72C3-D051-4A38-8F1A-81ED346AF179}" dt="2024-12-19T15:45:48.640" v="821" actId="13926"/>
          <ac:spMkLst>
            <pc:docMk/>
            <pc:sldMk cId="2173933061" sldId="1243"/>
            <ac:spMk id="2" creationId="{8A6906DE-832D-9575-DE04-98102BF630BD}"/>
          </ac:spMkLst>
        </pc:spChg>
        <pc:spChg chg="mod">
          <ac:chgData name="Alfred Asterjadhi" userId="39de57b9-85c0-4fd1-aaac-8ca2b6560ad0" providerId="ADAL" clId="{AA9C72C3-D051-4A38-8F1A-81ED346AF179}" dt="2024-12-19T19:45:32.861" v="2020" actId="20577"/>
          <ac:spMkLst>
            <pc:docMk/>
            <pc:sldMk cId="2173933061" sldId="1243"/>
            <ac:spMk id="3" creationId="{980980E1-DDDE-51AD-6471-D55C09D4516C}"/>
          </ac:spMkLst>
        </pc:spChg>
      </pc:sldChg>
      <pc:sldChg chg="modSp add mod">
        <pc:chgData name="Alfred Asterjadhi" userId="39de57b9-85c0-4fd1-aaac-8ca2b6560ad0" providerId="ADAL" clId="{AA9C72C3-D051-4A38-8F1A-81ED346AF179}" dt="2024-12-19T19:45:50.123" v="2023" actId="6549"/>
        <pc:sldMkLst>
          <pc:docMk/>
          <pc:sldMk cId="2354451540" sldId="1244"/>
        </pc:sldMkLst>
        <pc:spChg chg="mod">
          <ac:chgData name="Alfred Asterjadhi" userId="39de57b9-85c0-4fd1-aaac-8ca2b6560ad0" providerId="ADAL" clId="{AA9C72C3-D051-4A38-8F1A-81ED346AF179}" dt="2024-12-19T15:46:44.862" v="839" actId="13926"/>
          <ac:spMkLst>
            <pc:docMk/>
            <pc:sldMk cId="2354451540" sldId="1244"/>
            <ac:spMk id="2" creationId="{8A6906DE-832D-9575-DE04-98102BF630BD}"/>
          </ac:spMkLst>
        </pc:spChg>
        <pc:spChg chg="mod">
          <ac:chgData name="Alfred Asterjadhi" userId="39de57b9-85c0-4fd1-aaac-8ca2b6560ad0" providerId="ADAL" clId="{AA9C72C3-D051-4A38-8F1A-81ED346AF179}" dt="2024-12-19T19:45:50.123" v="2023" actId="6549"/>
          <ac:spMkLst>
            <pc:docMk/>
            <pc:sldMk cId="2354451540" sldId="1244"/>
            <ac:spMk id="3" creationId="{980980E1-DDDE-51AD-6471-D55C09D4516C}"/>
          </ac:spMkLst>
        </pc:spChg>
      </pc:sldChg>
      <pc:sldChg chg="modSp del mod">
        <pc:chgData name="Alfred Asterjadhi" userId="39de57b9-85c0-4fd1-aaac-8ca2b6560ad0" providerId="ADAL" clId="{AA9C72C3-D051-4A38-8F1A-81ED346AF179}" dt="2024-12-17T19:44:55.612" v="514" actId="2696"/>
        <pc:sldMkLst>
          <pc:docMk/>
          <pc:sldMk cId="2499009176" sldId="1244"/>
        </pc:sldMkLst>
        <pc:spChg chg="mod">
          <ac:chgData name="Alfred Asterjadhi" userId="39de57b9-85c0-4fd1-aaac-8ca2b6560ad0" providerId="ADAL" clId="{AA9C72C3-D051-4A38-8F1A-81ED346AF179}" dt="2024-12-12T19:58:03.678" v="322" actId="13926"/>
          <ac:spMkLst>
            <pc:docMk/>
            <pc:sldMk cId="2499009176" sldId="1244"/>
            <ac:spMk id="2" creationId="{8A6906DE-832D-9575-DE04-98102BF630BD}"/>
          </ac:spMkLst>
        </pc:spChg>
      </pc:sldChg>
      <pc:sldChg chg="modSp add mod">
        <pc:chgData name="Alfred Asterjadhi" userId="39de57b9-85c0-4fd1-aaac-8ca2b6560ad0" providerId="ADAL" clId="{AA9C72C3-D051-4A38-8F1A-81ED346AF179}" dt="2024-12-19T19:47:36.742" v="2024" actId="207"/>
        <pc:sldMkLst>
          <pc:docMk/>
          <pc:sldMk cId="1280878502" sldId="1245"/>
        </pc:sldMkLst>
        <pc:spChg chg="mod">
          <ac:chgData name="Alfred Asterjadhi" userId="39de57b9-85c0-4fd1-aaac-8ca2b6560ad0" providerId="ADAL" clId="{AA9C72C3-D051-4A38-8F1A-81ED346AF179}" dt="2024-12-19T15:49:36.254" v="840" actId="13926"/>
          <ac:spMkLst>
            <pc:docMk/>
            <pc:sldMk cId="1280878502" sldId="1245"/>
            <ac:spMk id="2" creationId="{8A6906DE-832D-9575-DE04-98102BF630BD}"/>
          </ac:spMkLst>
        </pc:spChg>
        <pc:spChg chg="mod">
          <ac:chgData name="Alfred Asterjadhi" userId="39de57b9-85c0-4fd1-aaac-8ca2b6560ad0" providerId="ADAL" clId="{AA9C72C3-D051-4A38-8F1A-81ED346AF179}" dt="2024-12-19T19:47:36.742" v="2024" actId="207"/>
          <ac:spMkLst>
            <pc:docMk/>
            <pc:sldMk cId="1280878502" sldId="1245"/>
            <ac:spMk id="3" creationId="{980980E1-DDDE-51AD-6471-D55C09D4516C}"/>
          </ac:spMkLst>
        </pc:spChg>
        <pc:picChg chg="mod">
          <ac:chgData name="Alfred Asterjadhi" userId="39de57b9-85c0-4fd1-aaac-8ca2b6560ad0" providerId="ADAL" clId="{AA9C72C3-D051-4A38-8F1A-81ED346AF179}" dt="2024-12-18T17:35:39.925" v="768" actId="1076"/>
          <ac:picMkLst>
            <pc:docMk/>
            <pc:sldMk cId="1280878502" sldId="1245"/>
            <ac:picMk id="13" creationId="{84FA8A49-52FC-B88C-8FD2-291BB6D9097E}"/>
          </ac:picMkLst>
        </pc:picChg>
      </pc:sldChg>
      <pc:sldChg chg="modSp del mod">
        <pc:chgData name="Alfred Asterjadhi" userId="39de57b9-85c0-4fd1-aaac-8ca2b6560ad0" providerId="ADAL" clId="{AA9C72C3-D051-4A38-8F1A-81ED346AF179}" dt="2024-12-17T19:44:55.612" v="514" actId="2696"/>
        <pc:sldMkLst>
          <pc:docMk/>
          <pc:sldMk cId="2205706730" sldId="1245"/>
        </pc:sldMkLst>
        <pc:spChg chg="mod">
          <ac:chgData name="Alfred Asterjadhi" userId="39de57b9-85c0-4fd1-aaac-8ca2b6560ad0" providerId="ADAL" clId="{AA9C72C3-D051-4A38-8F1A-81ED346AF179}" dt="2024-12-12T19:58:05.927" v="323" actId="13926"/>
          <ac:spMkLst>
            <pc:docMk/>
            <pc:sldMk cId="2205706730" sldId="1245"/>
            <ac:spMk id="2" creationId="{8A6906DE-832D-9575-DE04-98102BF630BD}"/>
          </ac:spMkLst>
        </pc:spChg>
      </pc:sldChg>
      <pc:sldChg chg="modSp mod">
        <pc:chgData name="Alfred Asterjadhi" userId="39de57b9-85c0-4fd1-aaac-8ca2b6560ad0" providerId="ADAL" clId="{AA9C72C3-D051-4A38-8F1A-81ED346AF179}" dt="2024-12-19T16:05:21.790" v="930"/>
        <pc:sldMkLst>
          <pc:docMk/>
          <pc:sldMk cId="2320088344" sldId="1246"/>
        </pc:sldMkLst>
        <pc:spChg chg="mod">
          <ac:chgData name="Alfred Asterjadhi" userId="39de57b9-85c0-4fd1-aaac-8ca2b6560ad0" providerId="ADAL" clId="{AA9C72C3-D051-4A38-8F1A-81ED346AF179}" dt="2024-12-17T19:51:03.517" v="541" actId="13926"/>
          <ac:spMkLst>
            <pc:docMk/>
            <pc:sldMk cId="2320088344" sldId="1246"/>
            <ac:spMk id="2" creationId="{8A6906DE-832D-9575-DE04-98102BF630BD}"/>
          </ac:spMkLst>
        </pc:spChg>
        <pc:spChg chg="mod">
          <ac:chgData name="Alfred Asterjadhi" userId="39de57b9-85c0-4fd1-aaac-8ca2b6560ad0" providerId="ADAL" clId="{AA9C72C3-D051-4A38-8F1A-81ED346AF179}" dt="2024-12-19T16:05:21.790" v="930"/>
          <ac:spMkLst>
            <pc:docMk/>
            <pc:sldMk cId="2320088344" sldId="1246"/>
            <ac:spMk id="3" creationId="{980980E1-DDDE-51AD-6471-D55C09D4516C}"/>
          </ac:spMkLst>
        </pc:spChg>
      </pc:sldChg>
      <pc:sldChg chg="modSp mod">
        <pc:chgData name="Alfred Asterjadhi" userId="39de57b9-85c0-4fd1-aaac-8ca2b6560ad0" providerId="ADAL" clId="{AA9C72C3-D051-4A38-8F1A-81ED346AF179}" dt="2024-12-19T16:06:52.370" v="946"/>
        <pc:sldMkLst>
          <pc:docMk/>
          <pc:sldMk cId="1873474949" sldId="1247"/>
        </pc:sldMkLst>
        <pc:spChg chg="mod">
          <ac:chgData name="Alfred Asterjadhi" userId="39de57b9-85c0-4fd1-aaac-8ca2b6560ad0" providerId="ADAL" clId="{AA9C72C3-D051-4A38-8F1A-81ED346AF179}" dt="2024-12-17T19:51:07.251" v="542" actId="13926"/>
          <ac:spMkLst>
            <pc:docMk/>
            <pc:sldMk cId="1873474949" sldId="1247"/>
            <ac:spMk id="2" creationId="{8A6906DE-832D-9575-DE04-98102BF630BD}"/>
          </ac:spMkLst>
        </pc:spChg>
        <pc:spChg chg="mod">
          <ac:chgData name="Alfred Asterjadhi" userId="39de57b9-85c0-4fd1-aaac-8ca2b6560ad0" providerId="ADAL" clId="{AA9C72C3-D051-4A38-8F1A-81ED346AF179}" dt="2024-12-19T16:06:52.370" v="946"/>
          <ac:spMkLst>
            <pc:docMk/>
            <pc:sldMk cId="1873474949" sldId="1247"/>
            <ac:spMk id="3" creationId="{980980E1-DDDE-51AD-6471-D55C09D4516C}"/>
          </ac:spMkLst>
        </pc:spChg>
      </pc:sldChg>
      <pc:sldChg chg="modSp mod">
        <pc:chgData name="Alfred Asterjadhi" userId="39de57b9-85c0-4fd1-aaac-8ca2b6560ad0" providerId="ADAL" clId="{AA9C72C3-D051-4A38-8F1A-81ED346AF179}" dt="2024-12-19T16:09:15.152" v="975"/>
        <pc:sldMkLst>
          <pc:docMk/>
          <pc:sldMk cId="1640660474" sldId="1248"/>
        </pc:sldMkLst>
        <pc:spChg chg="mod">
          <ac:chgData name="Alfred Asterjadhi" userId="39de57b9-85c0-4fd1-aaac-8ca2b6560ad0" providerId="ADAL" clId="{AA9C72C3-D051-4A38-8F1A-81ED346AF179}" dt="2024-12-17T19:51:09.355" v="543" actId="13926"/>
          <ac:spMkLst>
            <pc:docMk/>
            <pc:sldMk cId="1640660474" sldId="1248"/>
            <ac:spMk id="2" creationId="{8A6906DE-832D-9575-DE04-98102BF630BD}"/>
          </ac:spMkLst>
        </pc:spChg>
        <pc:spChg chg="mod">
          <ac:chgData name="Alfred Asterjadhi" userId="39de57b9-85c0-4fd1-aaac-8ca2b6560ad0" providerId="ADAL" clId="{AA9C72C3-D051-4A38-8F1A-81ED346AF179}" dt="2024-12-19T16:09:15.152" v="975"/>
          <ac:spMkLst>
            <pc:docMk/>
            <pc:sldMk cId="1640660474" sldId="1248"/>
            <ac:spMk id="3" creationId="{980980E1-DDDE-51AD-6471-D55C09D4516C}"/>
          </ac:spMkLst>
        </pc:spChg>
      </pc:sldChg>
      <pc:sldChg chg="modSp mod">
        <pc:chgData name="Alfred Asterjadhi" userId="39de57b9-85c0-4fd1-aaac-8ca2b6560ad0" providerId="ADAL" clId="{AA9C72C3-D051-4A38-8F1A-81ED346AF179}" dt="2024-12-19T19:39:48.885" v="1988" actId="207"/>
        <pc:sldMkLst>
          <pc:docMk/>
          <pc:sldMk cId="4277975895" sldId="1249"/>
        </pc:sldMkLst>
        <pc:spChg chg="mod">
          <ac:chgData name="Alfred Asterjadhi" userId="39de57b9-85c0-4fd1-aaac-8ca2b6560ad0" providerId="ADAL" clId="{AA9C72C3-D051-4A38-8F1A-81ED346AF179}" dt="2024-12-17T19:51:12.092" v="544" actId="13926"/>
          <ac:spMkLst>
            <pc:docMk/>
            <pc:sldMk cId="4277975895" sldId="1249"/>
            <ac:spMk id="2" creationId="{8A6906DE-832D-9575-DE04-98102BF630BD}"/>
          </ac:spMkLst>
        </pc:spChg>
        <pc:spChg chg="mod">
          <ac:chgData name="Alfred Asterjadhi" userId="39de57b9-85c0-4fd1-aaac-8ca2b6560ad0" providerId="ADAL" clId="{AA9C72C3-D051-4A38-8F1A-81ED346AF179}" dt="2024-12-19T19:39:48.885" v="1988" actId="207"/>
          <ac:spMkLst>
            <pc:docMk/>
            <pc:sldMk cId="4277975895" sldId="1249"/>
            <ac:spMk id="3" creationId="{980980E1-DDDE-51AD-6471-D55C09D4516C}"/>
          </ac:spMkLst>
        </pc:spChg>
      </pc:sldChg>
      <pc:sldChg chg="modSp add mod">
        <pc:chgData name="Alfred Asterjadhi" userId="39de57b9-85c0-4fd1-aaac-8ca2b6560ad0" providerId="ADAL" clId="{AA9C72C3-D051-4A38-8F1A-81ED346AF179}" dt="2024-12-19T16:44:06.346" v="1640"/>
        <pc:sldMkLst>
          <pc:docMk/>
          <pc:sldMk cId="1393900348" sldId="1250"/>
        </pc:sldMkLst>
        <pc:spChg chg="mod">
          <ac:chgData name="Alfred Asterjadhi" userId="39de57b9-85c0-4fd1-aaac-8ca2b6560ad0" providerId="ADAL" clId="{AA9C72C3-D051-4A38-8F1A-81ED346AF179}" dt="2024-12-17T20:56:54.387" v="569" actId="20577"/>
          <ac:spMkLst>
            <pc:docMk/>
            <pc:sldMk cId="1393900348" sldId="1250"/>
            <ac:spMk id="2" creationId="{8A6906DE-832D-9575-DE04-98102BF630BD}"/>
          </ac:spMkLst>
        </pc:spChg>
        <pc:spChg chg="mod">
          <ac:chgData name="Alfred Asterjadhi" userId="39de57b9-85c0-4fd1-aaac-8ca2b6560ad0" providerId="ADAL" clId="{AA9C72C3-D051-4A38-8F1A-81ED346AF179}" dt="2024-12-19T16:44:06.346" v="1640"/>
          <ac:spMkLst>
            <pc:docMk/>
            <pc:sldMk cId="1393900348" sldId="1250"/>
            <ac:spMk id="3" creationId="{980980E1-DDDE-51AD-6471-D55C09D4516C}"/>
          </ac:spMkLst>
        </pc:spChg>
      </pc:sldChg>
      <pc:sldChg chg="add del">
        <pc:chgData name="Alfred Asterjadhi" userId="39de57b9-85c0-4fd1-aaac-8ca2b6560ad0" providerId="ADAL" clId="{AA9C72C3-D051-4A38-8F1A-81ED346AF179}" dt="2024-12-17T20:56:28.550" v="562" actId="2696"/>
        <pc:sldMkLst>
          <pc:docMk/>
          <pc:sldMk cId="1663143683" sldId="1250"/>
        </pc:sldMkLst>
      </pc:sldChg>
      <pc:sldChg chg="modSp del mod">
        <pc:chgData name="Alfred Asterjadhi" userId="39de57b9-85c0-4fd1-aaac-8ca2b6560ad0" providerId="ADAL" clId="{AA9C72C3-D051-4A38-8F1A-81ED346AF179}" dt="2024-12-17T19:43:30.739" v="484" actId="2696"/>
        <pc:sldMkLst>
          <pc:docMk/>
          <pc:sldMk cId="2823626744" sldId="1250"/>
        </pc:sldMkLst>
        <pc:spChg chg="mod">
          <ac:chgData name="Alfred Asterjadhi" userId="39de57b9-85c0-4fd1-aaac-8ca2b6560ad0" providerId="ADAL" clId="{AA9C72C3-D051-4A38-8F1A-81ED346AF179}" dt="2024-12-17T19:32:52.551" v="473" actId="400"/>
          <ac:spMkLst>
            <pc:docMk/>
            <pc:sldMk cId="2823626744" sldId="1250"/>
            <ac:spMk id="2" creationId="{8A6906DE-832D-9575-DE04-98102BF630BD}"/>
          </ac:spMkLst>
        </pc:spChg>
      </pc:sldChg>
      <pc:sldChg chg="modSp mod">
        <pc:chgData name="Alfred Asterjadhi" userId="39de57b9-85c0-4fd1-aaac-8ca2b6560ad0" providerId="ADAL" clId="{AA9C72C3-D051-4A38-8F1A-81ED346AF179}" dt="2024-12-19T19:44:59.333" v="2011" actId="20577"/>
        <pc:sldMkLst>
          <pc:docMk/>
          <pc:sldMk cId="2315108326" sldId="1251"/>
        </pc:sldMkLst>
        <pc:spChg chg="mod">
          <ac:chgData name="Alfred Asterjadhi" userId="39de57b9-85c0-4fd1-aaac-8ca2b6560ad0" providerId="ADAL" clId="{AA9C72C3-D051-4A38-8F1A-81ED346AF179}" dt="2024-12-18T17:36:07.558" v="771" actId="20577"/>
          <ac:spMkLst>
            <pc:docMk/>
            <pc:sldMk cId="2315108326" sldId="1251"/>
            <ac:spMk id="2" creationId="{8A6906DE-832D-9575-DE04-98102BF630BD}"/>
          </ac:spMkLst>
        </pc:spChg>
        <pc:spChg chg="mod">
          <ac:chgData name="Alfred Asterjadhi" userId="39de57b9-85c0-4fd1-aaac-8ca2b6560ad0" providerId="ADAL" clId="{AA9C72C3-D051-4A38-8F1A-81ED346AF179}" dt="2024-12-19T19:44:59.333" v="2011" actId="20577"/>
          <ac:spMkLst>
            <pc:docMk/>
            <pc:sldMk cId="2315108326" sldId="1251"/>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341013699" sldId="1252"/>
        </pc:sldMkLst>
      </pc:sldChg>
      <pc:sldChg chg="modSp del mod">
        <pc:chgData name="Alfred Asterjadhi" userId="39de57b9-85c0-4fd1-aaac-8ca2b6560ad0" providerId="ADAL" clId="{AA9C72C3-D051-4A38-8F1A-81ED346AF179}" dt="2024-12-17T19:43:30.739" v="484" actId="2696"/>
        <pc:sldMkLst>
          <pc:docMk/>
          <pc:sldMk cId="2969486265" sldId="1252"/>
        </pc:sldMkLst>
        <pc:spChg chg="mod">
          <ac:chgData name="Alfred Asterjadhi" userId="39de57b9-85c0-4fd1-aaac-8ca2b6560ad0" providerId="ADAL" clId="{AA9C72C3-D051-4A38-8F1A-81ED346AF179}" dt="2024-12-17T01:33:49.469" v="397" actId="400"/>
          <ac:spMkLst>
            <pc:docMk/>
            <pc:sldMk cId="2969486265" sldId="1252"/>
            <ac:spMk id="2" creationId="{8A6906DE-832D-9575-DE04-98102BF630BD}"/>
          </ac:spMkLst>
        </pc:spChg>
      </pc:sldChg>
      <pc:sldChg chg="modSp mod">
        <pc:chgData name="Alfred Asterjadhi" userId="39de57b9-85c0-4fd1-aaac-8ca2b6560ad0" providerId="ADAL" clId="{AA9C72C3-D051-4A38-8F1A-81ED346AF179}" dt="2024-12-19T19:40:15.696" v="1996" actId="6549"/>
        <pc:sldMkLst>
          <pc:docMk/>
          <pc:sldMk cId="244619102" sldId="1253"/>
        </pc:sldMkLst>
        <pc:spChg chg="mod">
          <ac:chgData name="Alfred Asterjadhi" userId="39de57b9-85c0-4fd1-aaac-8ca2b6560ad0" providerId="ADAL" clId="{AA9C72C3-D051-4A38-8F1A-81ED346AF179}" dt="2024-12-17T19:51:14.269" v="545" actId="13926"/>
          <ac:spMkLst>
            <pc:docMk/>
            <pc:sldMk cId="244619102" sldId="1253"/>
            <ac:spMk id="2" creationId="{8A6906DE-832D-9575-DE04-98102BF630BD}"/>
          </ac:spMkLst>
        </pc:spChg>
        <pc:spChg chg="mod">
          <ac:chgData name="Alfred Asterjadhi" userId="39de57b9-85c0-4fd1-aaac-8ca2b6560ad0" providerId="ADAL" clId="{AA9C72C3-D051-4A38-8F1A-81ED346AF179}" dt="2024-12-19T19:40:15.696" v="1996" actId="6549"/>
          <ac:spMkLst>
            <pc:docMk/>
            <pc:sldMk cId="244619102" sldId="1253"/>
            <ac:spMk id="3" creationId="{980980E1-DDDE-51AD-6471-D55C09D4516C}"/>
          </ac:spMkLst>
        </pc:spChg>
      </pc:sldChg>
      <pc:sldChg chg="modSp mod">
        <pc:chgData name="Alfred Asterjadhi" userId="39de57b9-85c0-4fd1-aaac-8ca2b6560ad0" providerId="ADAL" clId="{AA9C72C3-D051-4A38-8F1A-81ED346AF179}" dt="2024-12-19T16:21:56.044" v="1242"/>
        <pc:sldMkLst>
          <pc:docMk/>
          <pc:sldMk cId="4035613246" sldId="1254"/>
        </pc:sldMkLst>
        <pc:spChg chg="mod">
          <ac:chgData name="Alfred Asterjadhi" userId="39de57b9-85c0-4fd1-aaac-8ca2b6560ad0" providerId="ADAL" clId="{AA9C72C3-D051-4A38-8F1A-81ED346AF179}" dt="2024-12-17T19:51:16.164" v="546" actId="13926"/>
          <ac:spMkLst>
            <pc:docMk/>
            <pc:sldMk cId="4035613246" sldId="1254"/>
            <ac:spMk id="2" creationId="{8A6906DE-832D-9575-DE04-98102BF630BD}"/>
          </ac:spMkLst>
        </pc:spChg>
        <pc:spChg chg="mod">
          <ac:chgData name="Alfred Asterjadhi" userId="39de57b9-85c0-4fd1-aaac-8ca2b6560ad0" providerId="ADAL" clId="{AA9C72C3-D051-4A38-8F1A-81ED346AF179}" dt="2024-12-19T16:21:56.044" v="1242"/>
          <ac:spMkLst>
            <pc:docMk/>
            <pc:sldMk cId="4035613246" sldId="125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620726592" sldId="1255"/>
        </pc:sldMkLst>
        <pc:spChg chg="mod">
          <ac:chgData name="Alfred Asterjadhi" userId="39de57b9-85c0-4fd1-aaac-8ca2b6560ad0" providerId="ADAL" clId="{AA9C72C3-D051-4A38-8F1A-81ED346AF179}" dt="2024-12-17T19:33:10.200" v="475" actId="400"/>
          <ac:spMkLst>
            <pc:docMk/>
            <pc:sldMk cId="3620726592" sldId="1255"/>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80406066" sldId="1255"/>
        </pc:sldMkLst>
      </pc:sldChg>
      <pc:sldChg chg="add del">
        <pc:chgData name="Alfred Asterjadhi" userId="39de57b9-85c0-4fd1-aaac-8ca2b6560ad0" providerId="ADAL" clId="{AA9C72C3-D051-4A38-8F1A-81ED346AF179}" dt="2024-12-18T21:41:28.680" v="781" actId="47"/>
        <pc:sldMkLst>
          <pc:docMk/>
          <pc:sldMk cId="335819712" sldId="1256"/>
        </pc:sldMkLst>
      </pc:sldChg>
      <pc:sldChg chg="modSp del mod">
        <pc:chgData name="Alfred Asterjadhi" userId="39de57b9-85c0-4fd1-aaac-8ca2b6560ad0" providerId="ADAL" clId="{AA9C72C3-D051-4A38-8F1A-81ED346AF179}" dt="2024-12-17T19:43:30.739" v="484" actId="2696"/>
        <pc:sldMkLst>
          <pc:docMk/>
          <pc:sldMk cId="1108452833" sldId="1256"/>
        </pc:sldMkLst>
        <pc:spChg chg="mod">
          <ac:chgData name="Alfred Asterjadhi" userId="39de57b9-85c0-4fd1-aaac-8ca2b6560ad0" providerId="ADAL" clId="{AA9C72C3-D051-4A38-8F1A-81ED346AF179}" dt="2024-12-12T19:57:07.996" v="311" actId="13926"/>
          <ac:spMkLst>
            <pc:docMk/>
            <pc:sldMk cId="1108452833" sldId="1256"/>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947496322" sldId="1257"/>
        </pc:sldMkLst>
        <pc:spChg chg="mod">
          <ac:chgData name="Alfred Asterjadhi" userId="39de57b9-85c0-4fd1-aaac-8ca2b6560ad0" providerId="ADAL" clId="{AA9C72C3-D051-4A38-8F1A-81ED346AF179}" dt="2024-12-17T01:33:17.590" v="395" actId="400"/>
          <ac:spMkLst>
            <pc:docMk/>
            <pc:sldMk cId="947496322" sldId="1257"/>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127051523" sldId="1257"/>
        </pc:sldMkLst>
      </pc:sldChg>
      <pc:sldChg chg="modSp del mod">
        <pc:chgData name="Alfred Asterjadhi" userId="39de57b9-85c0-4fd1-aaac-8ca2b6560ad0" providerId="ADAL" clId="{AA9C72C3-D051-4A38-8F1A-81ED346AF179}" dt="2024-12-17T19:43:30.739" v="484" actId="2696"/>
        <pc:sldMkLst>
          <pc:docMk/>
          <pc:sldMk cId="2311766718" sldId="1258"/>
        </pc:sldMkLst>
        <pc:spChg chg="mod">
          <ac:chgData name="Alfred Asterjadhi" userId="39de57b9-85c0-4fd1-aaac-8ca2b6560ad0" providerId="ADAL" clId="{AA9C72C3-D051-4A38-8F1A-81ED346AF179}" dt="2024-12-17T17:57:42.312" v="401" actId="400"/>
          <ac:spMkLst>
            <pc:docMk/>
            <pc:sldMk cId="2311766718" sldId="1258"/>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622447679" sldId="1258"/>
        </pc:sldMkLst>
      </pc:sldChg>
      <pc:sldChg chg="modSp mod">
        <pc:chgData name="Alfred Asterjadhi" userId="39de57b9-85c0-4fd1-aaac-8ca2b6560ad0" providerId="ADAL" clId="{AA9C72C3-D051-4A38-8F1A-81ED346AF179}" dt="2024-12-19T16:26:55.829" v="1346"/>
        <pc:sldMkLst>
          <pc:docMk/>
          <pc:sldMk cId="3460586331" sldId="1259"/>
        </pc:sldMkLst>
        <pc:spChg chg="mod">
          <ac:chgData name="Alfred Asterjadhi" userId="39de57b9-85c0-4fd1-aaac-8ca2b6560ad0" providerId="ADAL" clId="{AA9C72C3-D051-4A38-8F1A-81ED346AF179}" dt="2024-12-17T19:51:18.611" v="547" actId="13926"/>
          <ac:spMkLst>
            <pc:docMk/>
            <pc:sldMk cId="3460586331" sldId="1259"/>
            <ac:spMk id="2" creationId="{8A6906DE-832D-9575-DE04-98102BF630BD}"/>
          </ac:spMkLst>
        </pc:spChg>
        <pc:spChg chg="mod">
          <ac:chgData name="Alfred Asterjadhi" userId="39de57b9-85c0-4fd1-aaac-8ca2b6560ad0" providerId="ADAL" clId="{AA9C72C3-D051-4A38-8F1A-81ED346AF179}" dt="2024-12-19T16:26:55.829" v="1346"/>
          <ac:spMkLst>
            <pc:docMk/>
            <pc:sldMk cId="3460586331" sldId="1259"/>
            <ac:spMk id="3" creationId="{980980E1-DDDE-51AD-6471-D55C09D4516C}"/>
          </ac:spMkLst>
        </pc:spChg>
      </pc:sldChg>
      <pc:sldChg chg="modSp mod">
        <pc:chgData name="Alfred Asterjadhi" userId="39de57b9-85c0-4fd1-aaac-8ca2b6560ad0" providerId="ADAL" clId="{AA9C72C3-D051-4A38-8F1A-81ED346AF179}" dt="2024-12-19T16:29:17.930" v="1391"/>
        <pc:sldMkLst>
          <pc:docMk/>
          <pc:sldMk cId="3871559304" sldId="1260"/>
        </pc:sldMkLst>
        <pc:spChg chg="mod">
          <ac:chgData name="Alfred Asterjadhi" userId="39de57b9-85c0-4fd1-aaac-8ca2b6560ad0" providerId="ADAL" clId="{AA9C72C3-D051-4A38-8F1A-81ED346AF179}" dt="2024-12-17T19:51:20.939" v="548" actId="13926"/>
          <ac:spMkLst>
            <pc:docMk/>
            <pc:sldMk cId="3871559304" sldId="1260"/>
            <ac:spMk id="2" creationId="{8A6906DE-832D-9575-DE04-98102BF630BD}"/>
          </ac:spMkLst>
        </pc:spChg>
        <pc:spChg chg="mod">
          <ac:chgData name="Alfred Asterjadhi" userId="39de57b9-85c0-4fd1-aaac-8ca2b6560ad0" providerId="ADAL" clId="{AA9C72C3-D051-4A38-8F1A-81ED346AF179}" dt="2024-12-19T16:29:17.930" v="1391"/>
          <ac:spMkLst>
            <pc:docMk/>
            <pc:sldMk cId="3871559304" sldId="1260"/>
            <ac:spMk id="3" creationId="{980980E1-DDDE-51AD-6471-D55C09D4516C}"/>
          </ac:spMkLst>
        </pc:spChg>
      </pc:sldChg>
      <pc:sldChg chg="modSp mod">
        <pc:chgData name="Alfred Asterjadhi" userId="39de57b9-85c0-4fd1-aaac-8ca2b6560ad0" providerId="ADAL" clId="{AA9C72C3-D051-4A38-8F1A-81ED346AF179}" dt="2024-12-19T16:30:12.362" v="1421"/>
        <pc:sldMkLst>
          <pc:docMk/>
          <pc:sldMk cId="270960270" sldId="1261"/>
        </pc:sldMkLst>
        <pc:spChg chg="mod">
          <ac:chgData name="Alfred Asterjadhi" userId="39de57b9-85c0-4fd1-aaac-8ca2b6560ad0" providerId="ADAL" clId="{AA9C72C3-D051-4A38-8F1A-81ED346AF179}" dt="2024-12-17T19:51:22.933" v="549" actId="13926"/>
          <ac:spMkLst>
            <pc:docMk/>
            <pc:sldMk cId="270960270" sldId="1261"/>
            <ac:spMk id="2" creationId="{8A6906DE-832D-9575-DE04-98102BF630BD}"/>
          </ac:spMkLst>
        </pc:spChg>
        <pc:spChg chg="mod">
          <ac:chgData name="Alfred Asterjadhi" userId="39de57b9-85c0-4fd1-aaac-8ca2b6560ad0" providerId="ADAL" clId="{AA9C72C3-D051-4A38-8F1A-81ED346AF179}" dt="2024-12-19T16:30:12.362" v="1421"/>
          <ac:spMkLst>
            <pc:docMk/>
            <pc:sldMk cId="270960270" sldId="1261"/>
            <ac:spMk id="3" creationId="{980980E1-DDDE-51AD-6471-D55C09D4516C}"/>
          </ac:spMkLst>
        </pc:spChg>
      </pc:sldChg>
      <pc:sldChg chg="modSp mod">
        <pc:chgData name="Alfred Asterjadhi" userId="39de57b9-85c0-4fd1-aaac-8ca2b6560ad0" providerId="ADAL" clId="{AA9C72C3-D051-4A38-8F1A-81ED346AF179}" dt="2024-12-19T19:44:06.585" v="2005" actId="6549"/>
        <pc:sldMkLst>
          <pc:docMk/>
          <pc:sldMk cId="4030972562" sldId="1262"/>
        </pc:sldMkLst>
        <pc:spChg chg="mod">
          <ac:chgData name="Alfred Asterjadhi" userId="39de57b9-85c0-4fd1-aaac-8ca2b6560ad0" providerId="ADAL" clId="{AA9C72C3-D051-4A38-8F1A-81ED346AF179}" dt="2024-12-18T17:36:05.062" v="770" actId="20577"/>
          <ac:spMkLst>
            <pc:docMk/>
            <pc:sldMk cId="4030972562" sldId="1262"/>
            <ac:spMk id="2" creationId="{8A6906DE-832D-9575-DE04-98102BF630BD}"/>
          </ac:spMkLst>
        </pc:spChg>
        <pc:spChg chg="mod">
          <ac:chgData name="Alfred Asterjadhi" userId="39de57b9-85c0-4fd1-aaac-8ca2b6560ad0" providerId="ADAL" clId="{AA9C72C3-D051-4A38-8F1A-81ED346AF179}" dt="2024-12-19T19:44:06.585" v="2005" actId="6549"/>
          <ac:spMkLst>
            <pc:docMk/>
            <pc:sldMk cId="4030972562" sldId="1262"/>
            <ac:spMk id="3" creationId="{980980E1-DDDE-51AD-6471-D55C09D4516C}"/>
          </ac:spMkLst>
        </pc:spChg>
      </pc:sldChg>
      <pc:sldChg chg="add del">
        <pc:chgData name="Alfred Asterjadhi" userId="39de57b9-85c0-4fd1-aaac-8ca2b6560ad0" providerId="ADAL" clId="{AA9C72C3-D051-4A38-8F1A-81ED346AF179}" dt="2024-12-18T21:41:28.680" v="781" actId="47"/>
        <pc:sldMkLst>
          <pc:docMk/>
          <pc:sldMk cId="1412736176" sldId="1263"/>
        </pc:sldMkLst>
      </pc:sldChg>
      <pc:sldChg chg="modSp del mod">
        <pc:chgData name="Alfred Asterjadhi" userId="39de57b9-85c0-4fd1-aaac-8ca2b6560ad0" providerId="ADAL" clId="{AA9C72C3-D051-4A38-8F1A-81ED346AF179}" dt="2024-12-17T19:43:30.739" v="484" actId="2696"/>
        <pc:sldMkLst>
          <pc:docMk/>
          <pc:sldMk cId="2675227507" sldId="1263"/>
        </pc:sldMkLst>
        <pc:spChg chg="mod">
          <ac:chgData name="Alfred Asterjadhi" userId="39de57b9-85c0-4fd1-aaac-8ca2b6560ad0" providerId="ADAL" clId="{AA9C72C3-D051-4A38-8F1A-81ED346AF179}" dt="2024-12-12T19:59:04.327" v="336" actId="13926"/>
          <ac:spMkLst>
            <pc:docMk/>
            <pc:sldMk cId="2675227507" sldId="1263"/>
            <ac:spMk id="2" creationId="{8A6906DE-832D-9575-DE04-98102BF630BD}"/>
          </ac:spMkLst>
        </pc:spChg>
      </pc:sldChg>
      <pc:sldChg chg="modSp add mod">
        <pc:chgData name="Alfred Asterjadhi" userId="39de57b9-85c0-4fd1-aaac-8ca2b6560ad0" providerId="ADAL" clId="{AA9C72C3-D051-4A38-8F1A-81ED346AF179}" dt="2024-12-19T16:47:06.647" v="1690"/>
        <pc:sldMkLst>
          <pc:docMk/>
          <pc:sldMk cId="770356062" sldId="1264"/>
        </pc:sldMkLst>
        <pc:spChg chg="mod">
          <ac:chgData name="Alfred Asterjadhi" userId="39de57b9-85c0-4fd1-aaac-8ca2b6560ad0" providerId="ADAL" clId="{AA9C72C3-D051-4A38-8F1A-81ED346AF179}" dt="2024-12-18T17:15:45.618" v="686" actId="20577"/>
          <ac:spMkLst>
            <pc:docMk/>
            <pc:sldMk cId="770356062" sldId="1264"/>
            <ac:spMk id="2" creationId="{8A6906DE-832D-9575-DE04-98102BF630BD}"/>
          </ac:spMkLst>
        </pc:spChg>
        <pc:spChg chg="mod">
          <ac:chgData name="Alfred Asterjadhi" userId="39de57b9-85c0-4fd1-aaac-8ca2b6560ad0" providerId="ADAL" clId="{AA9C72C3-D051-4A38-8F1A-81ED346AF179}" dt="2024-12-19T16:47:06.647" v="1690"/>
          <ac:spMkLst>
            <pc:docMk/>
            <pc:sldMk cId="770356062" sldId="1264"/>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354003871" sldId="1264"/>
        </pc:sldMkLst>
        <pc:spChg chg="mod">
          <ac:chgData name="Alfred Asterjadhi" userId="39de57b9-85c0-4fd1-aaac-8ca2b6560ad0" providerId="ADAL" clId="{AA9C72C3-D051-4A38-8F1A-81ED346AF179}" dt="2024-12-17T19:34:18.780" v="477" actId="400"/>
          <ac:spMkLst>
            <pc:docMk/>
            <pc:sldMk cId="2354003871" sldId="1264"/>
            <ac:spMk id="2" creationId="{8A6906DE-832D-9575-DE04-98102BF630BD}"/>
          </ac:spMkLst>
        </pc:spChg>
      </pc:sldChg>
      <pc:sldChg chg="add del">
        <pc:chgData name="Alfred Asterjadhi" userId="39de57b9-85c0-4fd1-aaac-8ca2b6560ad0" providerId="ADAL" clId="{AA9C72C3-D051-4A38-8F1A-81ED346AF179}" dt="2024-12-18T17:13:24.856" v="654" actId="2696"/>
        <pc:sldMkLst>
          <pc:docMk/>
          <pc:sldMk cId="3018201674" sldId="1264"/>
        </pc:sldMkLst>
      </pc:sldChg>
      <pc:sldChg chg="modSp del mod">
        <pc:chgData name="Alfred Asterjadhi" userId="39de57b9-85c0-4fd1-aaac-8ca2b6560ad0" providerId="ADAL" clId="{AA9C72C3-D051-4A38-8F1A-81ED346AF179}" dt="2024-12-17T19:43:30.739" v="484" actId="2696"/>
        <pc:sldMkLst>
          <pc:docMk/>
          <pc:sldMk cId="1418705289" sldId="1265"/>
        </pc:sldMkLst>
        <pc:spChg chg="mod">
          <ac:chgData name="Alfred Asterjadhi" userId="39de57b9-85c0-4fd1-aaac-8ca2b6560ad0" providerId="ADAL" clId="{AA9C72C3-D051-4A38-8F1A-81ED346AF179}" dt="2024-12-17T19:40:35.872" v="483" actId="400"/>
          <ac:spMkLst>
            <pc:docMk/>
            <pc:sldMk cId="1418705289" sldId="1265"/>
            <ac:spMk id="2" creationId="{8A6906DE-832D-9575-DE04-98102BF630BD}"/>
          </ac:spMkLst>
        </pc:spChg>
      </pc:sldChg>
      <pc:sldChg chg="add del">
        <pc:chgData name="Alfred Asterjadhi" userId="39de57b9-85c0-4fd1-aaac-8ca2b6560ad0" providerId="ADAL" clId="{AA9C72C3-D051-4A38-8F1A-81ED346AF179}" dt="2024-12-17T21:21:38.781" v="604" actId="2696"/>
        <pc:sldMkLst>
          <pc:docMk/>
          <pc:sldMk cId="3839104938" sldId="1265"/>
        </pc:sldMkLst>
      </pc:sldChg>
      <pc:sldChg chg="modSp add mod">
        <pc:chgData name="Alfred Asterjadhi" userId="39de57b9-85c0-4fd1-aaac-8ca2b6560ad0" providerId="ADAL" clId="{AA9C72C3-D051-4A38-8F1A-81ED346AF179}" dt="2024-12-19T19:43:39.366" v="2001" actId="6549"/>
        <pc:sldMkLst>
          <pc:docMk/>
          <pc:sldMk cId="4283544389" sldId="1265"/>
        </pc:sldMkLst>
        <pc:spChg chg="mod">
          <ac:chgData name="Alfred Asterjadhi" userId="39de57b9-85c0-4fd1-aaac-8ca2b6560ad0" providerId="ADAL" clId="{AA9C72C3-D051-4A38-8F1A-81ED346AF179}" dt="2024-12-17T21:22:07.604" v="609" actId="20577"/>
          <ac:spMkLst>
            <pc:docMk/>
            <pc:sldMk cId="4283544389" sldId="1265"/>
            <ac:spMk id="2" creationId="{8A6906DE-832D-9575-DE04-98102BF630BD}"/>
          </ac:spMkLst>
        </pc:spChg>
        <pc:spChg chg="mod">
          <ac:chgData name="Alfred Asterjadhi" userId="39de57b9-85c0-4fd1-aaac-8ca2b6560ad0" providerId="ADAL" clId="{AA9C72C3-D051-4A38-8F1A-81ED346AF179}" dt="2024-12-19T19:43:39.366" v="2001" actId="6549"/>
          <ac:spMkLst>
            <pc:docMk/>
            <pc:sldMk cId="4283544389" sldId="126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2494819478" sldId="1266"/>
        </pc:sldMkLst>
        <pc:spChg chg="mod">
          <ac:chgData name="Alfred Asterjadhi" userId="39de57b9-85c0-4fd1-aaac-8ca2b6560ad0" providerId="ADAL" clId="{AA9C72C3-D051-4A38-8F1A-81ED346AF179}" dt="2024-12-12T19:58:53.324" v="332" actId="13926"/>
          <ac:spMkLst>
            <pc:docMk/>
            <pc:sldMk cId="2494819478" sldId="1266"/>
            <ac:spMk id="2" creationId="{8A6906DE-832D-9575-DE04-98102BF630BD}"/>
          </ac:spMkLst>
        </pc:spChg>
      </pc:sldChg>
      <pc:sldChg chg="add del">
        <pc:chgData name="Alfred Asterjadhi" userId="39de57b9-85c0-4fd1-aaac-8ca2b6560ad0" providerId="ADAL" clId="{AA9C72C3-D051-4A38-8F1A-81ED346AF179}" dt="2024-12-18T21:41:30.645" v="782" actId="47"/>
        <pc:sldMkLst>
          <pc:docMk/>
          <pc:sldMk cId="3828517836" sldId="1266"/>
        </pc:sldMkLst>
      </pc:sldChg>
      <pc:sldChg chg="modSp mod">
        <pc:chgData name="Alfred Asterjadhi" userId="39de57b9-85c0-4fd1-aaac-8ca2b6560ad0" providerId="ADAL" clId="{AA9C72C3-D051-4A38-8F1A-81ED346AF179}" dt="2024-12-19T19:41:24.855" v="1999" actId="20577"/>
        <pc:sldMkLst>
          <pc:docMk/>
          <pc:sldMk cId="1089734000" sldId="1267"/>
        </pc:sldMkLst>
        <pc:spChg chg="mod">
          <ac:chgData name="Alfred Asterjadhi" userId="39de57b9-85c0-4fd1-aaac-8ca2b6560ad0" providerId="ADAL" clId="{AA9C72C3-D051-4A38-8F1A-81ED346AF179}" dt="2024-12-17T19:51:41.516" v="555" actId="108"/>
          <ac:spMkLst>
            <pc:docMk/>
            <pc:sldMk cId="1089734000" sldId="1267"/>
            <ac:spMk id="2" creationId="{8A6906DE-832D-9575-DE04-98102BF630BD}"/>
          </ac:spMkLst>
        </pc:spChg>
        <pc:spChg chg="mod">
          <ac:chgData name="Alfred Asterjadhi" userId="39de57b9-85c0-4fd1-aaac-8ca2b6560ad0" providerId="ADAL" clId="{AA9C72C3-D051-4A38-8F1A-81ED346AF179}" dt="2024-12-19T19:41:24.855" v="1999" actId="20577"/>
          <ac:spMkLst>
            <pc:docMk/>
            <pc:sldMk cId="1089734000" sldId="1267"/>
            <ac:spMk id="3" creationId="{980980E1-DDDE-51AD-6471-D55C09D4516C}"/>
          </ac:spMkLst>
        </pc:spChg>
      </pc:sldChg>
      <pc:sldChg chg="modSp mod">
        <pc:chgData name="Alfred Asterjadhi" userId="39de57b9-85c0-4fd1-aaac-8ca2b6560ad0" providerId="ADAL" clId="{AA9C72C3-D051-4A38-8F1A-81ED346AF179}" dt="2024-12-19T16:34:42.452" v="1505"/>
        <pc:sldMkLst>
          <pc:docMk/>
          <pc:sldMk cId="2564087480" sldId="1268"/>
        </pc:sldMkLst>
        <pc:spChg chg="mod">
          <ac:chgData name="Alfred Asterjadhi" userId="39de57b9-85c0-4fd1-aaac-8ca2b6560ad0" providerId="ADAL" clId="{AA9C72C3-D051-4A38-8F1A-81ED346AF179}" dt="2024-12-17T19:51:35.380" v="553" actId="13926"/>
          <ac:spMkLst>
            <pc:docMk/>
            <pc:sldMk cId="2564087480" sldId="1268"/>
            <ac:spMk id="2" creationId="{8A6906DE-832D-9575-DE04-98102BF630BD}"/>
          </ac:spMkLst>
        </pc:spChg>
        <pc:spChg chg="mod">
          <ac:chgData name="Alfred Asterjadhi" userId="39de57b9-85c0-4fd1-aaac-8ca2b6560ad0" providerId="ADAL" clId="{AA9C72C3-D051-4A38-8F1A-81ED346AF179}" dt="2024-12-19T16:34:42.452" v="1505"/>
          <ac:spMkLst>
            <pc:docMk/>
            <pc:sldMk cId="2564087480" sldId="1268"/>
            <ac:spMk id="3" creationId="{980980E1-DDDE-51AD-6471-D55C09D4516C}"/>
          </ac:spMkLst>
        </pc:spChg>
      </pc:sldChg>
      <pc:sldChg chg="modSp mod">
        <pc:chgData name="Alfred Asterjadhi" userId="39de57b9-85c0-4fd1-aaac-8ca2b6560ad0" providerId="ADAL" clId="{AA9C72C3-D051-4A38-8F1A-81ED346AF179}" dt="2024-12-19T16:33:49.383" v="1489"/>
        <pc:sldMkLst>
          <pc:docMk/>
          <pc:sldMk cId="1914597510" sldId="1269"/>
        </pc:sldMkLst>
        <pc:spChg chg="mod">
          <ac:chgData name="Alfred Asterjadhi" userId="39de57b9-85c0-4fd1-aaac-8ca2b6560ad0" providerId="ADAL" clId="{AA9C72C3-D051-4A38-8F1A-81ED346AF179}" dt="2024-12-17T19:51:31.173" v="552" actId="108"/>
          <ac:spMkLst>
            <pc:docMk/>
            <pc:sldMk cId="1914597510" sldId="1269"/>
            <ac:spMk id="2" creationId="{8A6906DE-832D-9575-DE04-98102BF630BD}"/>
          </ac:spMkLst>
        </pc:spChg>
        <pc:spChg chg="mod">
          <ac:chgData name="Alfred Asterjadhi" userId="39de57b9-85c0-4fd1-aaac-8ca2b6560ad0" providerId="ADAL" clId="{AA9C72C3-D051-4A38-8F1A-81ED346AF179}" dt="2024-12-19T16:33:49.383" v="1489"/>
          <ac:spMkLst>
            <pc:docMk/>
            <pc:sldMk cId="1914597510" sldId="1269"/>
            <ac:spMk id="3" creationId="{980980E1-DDDE-51AD-6471-D55C09D4516C}"/>
          </ac:spMkLst>
        </pc:spChg>
      </pc:sldChg>
      <pc:sldChg chg="modSp mod">
        <pc:chgData name="Alfred Asterjadhi" userId="39de57b9-85c0-4fd1-aaac-8ca2b6560ad0" providerId="ADAL" clId="{AA9C72C3-D051-4A38-8F1A-81ED346AF179}" dt="2024-12-19T19:40:44.990" v="1998" actId="6549"/>
        <pc:sldMkLst>
          <pc:docMk/>
          <pc:sldMk cId="1351964601" sldId="1270"/>
        </pc:sldMkLst>
        <pc:spChg chg="mod">
          <ac:chgData name="Alfred Asterjadhi" userId="39de57b9-85c0-4fd1-aaac-8ca2b6560ad0" providerId="ADAL" clId="{AA9C72C3-D051-4A38-8F1A-81ED346AF179}" dt="2024-12-17T19:51:25.122" v="550" actId="13926"/>
          <ac:spMkLst>
            <pc:docMk/>
            <pc:sldMk cId="1351964601" sldId="1270"/>
            <ac:spMk id="2" creationId="{8A6906DE-832D-9575-DE04-98102BF630BD}"/>
          </ac:spMkLst>
        </pc:spChg>
        <pc:spChg chg="mod">
          <ac:chgData name="Alfred Asterjadhi" userId="39de57b9-85c0-4fd1-aaac-8ca2b6560ad0" providerId="ADAL" clId="{AA9C72C3-D051-4A38-8F1A-81ED346AF179}" dt="2024-12-19T19:40:44.990" v="1998" actId="6549"/>
          <ac:spMkLst>
            <pc:docMk/>
            <pc:sldMk cId="1351964601" sldId="1270"/>
            <ac:spMk id="3" creationId="{980980E1-DDDE-51AD-6471-D55C09D4516C}"/>
          </ac:spMkLst>
        </pc:spChg>
      </pc:sldChg>
      <pc:sldChg chg="modSp add mod ord">
        <pc:chgData name="Alfred Asterjadhi" userId="39de57b9-85c0-4fd1-aaac-8ca2b6560ad0" providerId="ADAL" clId="{AA9C72C3-D051-4A38-8F1A-81ED346AF179}" dt="2024-12-19T16:56:25.159" v="1943"/>
        <pc:sldMkLst>
          <pc:docMk/>
          <pc:sldMk cId="464196517" sldId="1271"/>
        </pc:sldMkLst>
        <pc:spChg chg="mod">
          <ac:chgData name="Alfred Asterjadhi" userId="39de57b9-85c0-4fd1-aaac-8ca2b6560ad0" providerId="ADAL" clId="{AA9C72C3-D051-4A38-8F1A-81ED346AF179}" dt="2024-12-19T16:00:51.104" v="894" actId="13926"/>
          <ac:spMkLst>
            <pc:docMk/>
            <pc:sldMk cId="464196517" sldId="1271"/>
            <ac:spMk id="2" creationId="{8A6906DE-832D-9575-DE04-98102BF630BD}"/>
          </ac:spMkLst>
        </pc:spChg>
        <pc:spChg chg="mod">
          <ac:chgData name="Alfred Asterjadhi" userId="39de57b9-85c0-4fd1-aaac-8ca2b6560ad0" providerId="ADAL" clId="{AA9C72C3-D051-4A38-8F1A-81ED346AF179}" dt="2024-12-19T16:01:58.796" v="906" actId="20577"/>
          <ac:spMkLst>
            <pc:docMk/>
            <pc:sldMk cId="464196517" sldId="1271"/>
            <ac:spMk id="3" creationId="{980980E1-DDDE-51AD-6471-D55C09D4516C}"/>
          </ac:spMkLst>
        </pc:spChg>
      </pc:sldChg>
      <pc:sldChg chg="modSp del mod">
        <pc:chgData name="Alfred Asterjadhi" userId="39de57b9-85c0-4fd1-aaac-8ca2b6560ad0" providerId="ADAL" clId="{AA9C72C3-D051-4A38-8F1A-81ED346AF179}" dt="2024-12-17T19:45:04.779" v="516" actId="2696"/>
        <pc:sldMkLst>
          <pc:docMk/>
          <pc:sldMk cId="967157266" sldId="1271"/>
        </pc:sldMkLst>
        <pc:spChg chg="mod">
          <ac:chgData name="Alfred Asterjadhi" userId="39de57b9-85c0-4fd1-aaac-8ca2b6560ad0" providerId="ADAL" clId="{AA9C72C3-D051-4A38-8F1A-81ED346AF179}" dt="2024-12-17T19:44:34.604" v="507" actId="20577"/>
          <ac:spMkLst>
            <pc:docMk/>
            <pc:sldMk cId="967157266" sldId="1271"/>
            <ac:spMk id="2" creationId="{8A6906DE-832D-9575-DE04-98102BF630BD}"/>
          </ac:spMkLst>
        </pc:spChg>
        <pc:spChg chg="mod">
          <ac:chgData name="Alfred Asterjadhi" userId="39de57b9-85c0-4fd1-aaac-8ca2b6560ad0" providerId="ADAL" clId="{AA9C72C3-D051-4A38-8F1A-81ED346AF179}" dt="2024-12-17T19:35:36.596" v="479" actId="20577"/>
          <ac:spMkLst>
            <pc:docMk/>
            <pc:sldMk cId="967157266" sldId="1271"/>
            <ac:spMk id="3" creationId="{980980E1-DDDE-51AD-6471-D55C09D4516C}"/>
          </ac:spMkLst>
        </pc:spChg>
      </pc:sldChg>
      <pc:sldChg chg="modSp mod">
        <pc:chgData name="Alfred Asterjadhi" userId="39de57b9-85c0-4fd1-aaac-8ca2b6560ad0" providerId="ADAL" clId="{AA9C72C3-D051-4A38-8F1A-81ED346AF179}" dt="2024-12-19T16:41:27.382" v="1582"/>
        <pc:sldMkLst>
          <pc:docMk/>
          <pc:sldMk cId="3527845409" sldId="1272"/>
        </pc:sldMkLst>
        <pc:spChg chg="mod">
          <ac:chgData name="Alfred Asterjadhi" userId="39de57b9-85c0-4fd1-aaac-8ca2b6560ad0" providerId="ADAL" clId="{AA9C72C3-D051-4A38-8F1A-81ED346AF179}" dt="2024-12-17T19:51:44.747" v="558" actId="108"/>
          <ac:spMkLst>
            <pc:docMk/>
            <pc:sldMk cId="3527845409" sldId="1272"/>
            <ac:spMk id="2" creationId="{8A6906DE-832D-9575-DE04-98102BF630BD}"/>
          </ac:spMkLst>
        </pc:spChg>
        <pc:spChg chg="mod">
          <ac:chgData name="Alfred Asterjadhi" userId="39de57b9-85c0-4fd1-aaac-8ca2b6560ad0" providerId="ADAL" clId="{AA9C72C3-D051-4A38-8F1A-81ED346AF179}" dt="2024-12-19T16:41:27.382" v="1582"/>
          <ac:spMkLst>
            <pc:docMk/>
            <pc:sldMk cId="3527845409" sldId="1272"/>
            <ac:spMk id="3" creationId="{980980E1-DDDE-51AD-6471-D55C09D4516C}"/>
          </ac:spMkLst>
        </pc:spChg>
      </pc:sldChg>
      <pc:sldChg chg="modSp mod">
        <pc:chgData name="Alfred Asterjadhi" userId="39de57b9-85c0-4fd1-aaac-8ca2b6560ad0" providerId="ADAL" clId="{AA9C72C3-D051-4A38-8F1A-81ED346AF179}" dt="2024-12-19T16:42:12.680" v="1603"/>
        <pc:sldMkLst>
          <pc:docMk/>
          <pc:sldMk cId="3122364615" sldId="1273"/>
        </pc:sldMkLst>
        <pc:spChg chg="mod">
          <ac:chgData name="Alfred Asterjadhi" userId="39de57b9-85c0-4fd1-aaac-8ca2b6560ad0" providerId="ADAL" clId="{AA9C72C3-D051-4A38-8F1A-81ED346AF179}" dt="2024-12-17T19:51:47.220" v="559" actId="108"/>
          <ac:spMkLst>
            <pc:docMk/>
            <pc:sldMk cId="3122364615" sldId="1273"/>
            <ac:spMk id="2" creationId="{8A6906DE-832D-9575-DE04-98102BF630BD}"/>
          </ac:spMkLst>
        </pc:spChg>
        <pc:spChg chg="mod">
          <ac:chgData name="Alfred Asterjadhi" userId="39de57b9-85c0-4fd1-aaac-8ca2b6560ad0" providerId="ADAL" clId="{AA9C72C3-D051-4A38-8F1A-81ED346AF179}" dt="2024-12-19T16:42:12.680" v="1603"/>
          <ac:spMkLst>
            <pc:docMk/>
            <pc:sldMk cId="3122364615" sldId="1273"/>
            <ac:spMk id="3" creationId="{980980E1-DDDE-51AD-6471-D55C09D4516C}"/>
          </ac:spMkLst>
        </pc:spChg>
      </pc:sldChg>
      <pc:sldChg chg="modSp add mod">
        <pc:chgData name="Alfred Asterjadhi" userId="39de57b9-85c0-4fd1-aaac-8ca2b6560ad0" providerId="ADAL" clId="{AA9C72C3-D051-4A38-8F1A-81ED346AF179}" dt="2024-12-19T16:57:11.950" v="1966" actId="6549"/>
        <pc:sldMkLst>
          <pc:docMk/>
          <pc:sldMk cId="2302676929" sldId="1274"/>
        </pc:sldMkLst>
        <pc:spChg chg="mod">
          <ac:chgData name="Alfred Asterjadhi" userId="39de57b9-85c0-4fd1-aaac-8ca2b6560ad0" providerId="ADAL" clId="{AA9C72C3-D051-4A38-8F1A-81ED346AF179}" dt="2024-12-19T16:56:36.849" v="1947" actId="20577"/>
          <ac:spMkLst>
            <pc:docMk/>
            <pc:sldMk cId="2302676929" sldId="1274"/>
            <ac:spMk id="2" creationId="{8A6906DE-832D-9575-DE04-98102BF630BD}"/>
          </ac:spMkLst>
        </pc:spChg>
        <pc:spChg chg="mod">
          <ac:chgData name="Alfred Asterjadhi" userId="39de57b9-85c0-4fd1-aaac-8ca2b6560ad0" providerId="ADAL" clId="{AA9C72C3-D051-4A38-8F1A-81ED346AF179}" dt="2024-12-19T16:57:11.950" v="1966" actId="6549"/>
          <ac:spMkLst>
            <pc:docMk/>
            <pc:sldMk cId="2302676929" sldId="1274"/>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3031722190" sldId="1274"/>
        </pc:sldMkLst>
      </pc:sldChg>
      <pc:sldChg chg="modSp del mod">
        <pc:chgData name="Alfred Asterjadhi" userId="39de57b9-85c0-4fd1-aaac-8ca2b6560ad0" providerId="ADAL" clId="{AA9C72C3-D051-4A38-8F1A-81ED346AF179}" dt="2024-12-17T19:44:55.612" v="514" actId="2696"/>
        <pc:sldMkLst>
          <pc:docMk/>
          <pc:sldMk cId="3253033387" sldId="1274"/>
        </pc:sldMkLst>
        <pc:spChg chg="mod">
          <ac:chgData name="Alfred Asterjadhi" userId="39de57b9-85c0-4fd1-aaac-8ca2b6560ad0" providerId="ADAL" clId="{AA9C72C3-D051-4A38-8F1A-81ED346AF179}" dt="2024-12-17T19:44:42.781" v="513" actId="20577"/>
          <ac:spMkLst>
            <pc:docMk/>
            <pc:sldMk cId="3253033387" sldId="1274"/>
            <ac:spMk id="2" creationId="{8A6906DE-832D-9575-DE04-98102BF630BD}"/>
          </ac:spMkLst>
        </pc:spChg>
        <pc:spChg chg="mod">
          <ac:chgData name="Alfred Asterjadhi" userId="39de57b9-85c0-4fd1-aaac-8ca2b6560ad0" providerId="ADAL" clId="{AA9C72C3-D051-4A38-8F1A-81ED346AF179}" dt="2024-12-17T19:35:53.692" v="480" actId="20577"/>
          <ac:spMkLst>
            <pc:docMk/>
            <pc:sldMk cId="3253033387" sldId="1274"/>
            <ac:spMk id="3" creationId="{980980E1-DDDE-51AD-6471-D55C09D4516C}"/>
          </ac:spMkLst>
        </pc:spChg>
      </pc:sldChg>
      <pc:sldChg chg="modSp add mod ord">
        <pc:chgData name="Alfred Asterjadhi" userId="39de57b9-85c0-4fd1-aaac-8ca2b6560ad0" providerId="ADAL" clId="{AA9C72C3-D051-4A38-8F1A-81ED346AF179}" dt="2024-12-19T16:56:30.648" v="1945"/>
        <pc:sldMkLst>
          <pc:docMk/>
          <pc:sldMk cId="519142990" sldId="1275"/>
        </pc:sldMkLst>
        <pc:spChg chg="mod">
          <ac:chgData name="Alfred Asterjadhi" userId="39de57b9-85c0-4fd1-aaac-8ca2b6560ad0" providerId="ADAL" clId="{AA9C72C3-D051-4A38-8F1A-81ED346AF179}" dt="2024-12-19T15:55:46.744" v="876" actId="13926"/>
          <ac:spMkLst>
            <pc:docMk/>
            <pc:sldMk cId="519142990" sldId="1275"/>
            <ac:spMk id="2" creationId="{8A6906DE-832D-9575-DE04-98102BF630BD}"/>
          </ac:spMkLst>
        </pc:spChg>
        <pc:spChg chg="mod">
          <ac:chgData name="Alfred Asterjadhi" userId="39de57b9-85c0-4fd1-aaac-8ca2b6560ad0" providerId="ADAL" clId="{AA9C72C3-D051-4A38-8F1A-81ED346AF179}" dt="2024-12-19T15:55:58.808" v="893" actId="6549"/>
          <ac:spMkLst>
            <pc:docMk/>
            <pc:sldMk cId="519142990" sldId="1275"/>
            <ac:spMk id="3" creationId="{980980E1-DDDE-51AD-6471-D55C09D4516C}"/>
          </ac:spMkLst>
        </pc:spChg>
      </pc:sldChg>
      <pc:sldChg chg="add del">
        <pc:chgData name="Alfred Asterjadhi" userId="39de57b9-85c0-4fd1-aaac-8ca2b6560ad0" providerId="ADAL" clId="{AA9C72C3-D051-4A38-8F1A-81ED346AF179}" dt="2024-12-17T19:45:14.486" v="518" actId="2696"/>
        <pc:sldMkLst>
          <pc:docMk/>
          <pc:sldMk cId="2769773912" sldId="1275"/>
        </pc:sldMkLst>
      </pc:sldChg>
      <pc:sldChg chg="modSp del mod">
        <pc:chgData name="Alfred Asterjadhi" userId="39de57b9-85c0-4fd1-aaac-8ca2b6560ad0" providerId="ADAL" clId="{AA9C72C3-D051-4A38-8F1A-81ED346AF179}" dt="2024-12-17T19:44:55.612" v="514" actId="2696"/>
        <pc:sldMkLst>
          <pc:docMk/>
          <pc:sldMk cId="2791792773" sldId="1275"/>
        </pc:sldMkLst>
        <pc:spChg chg="mod">
          <ac:chgData name="Alfred Asterjadhi" userId="39de57b9-85c0-4fd1-aaac-8ca2b6560ad0" providerId="ADAL" clId="{AA9C72C3-D051-4A38-8F1A-81ED346AF179}" dt="2024-12-12T19:57:53.062" v="319" actId="13926"/>
          <ac:spMkLst>
            <pc:docMk/>
            <pc:sldMk cId="2791792773" sldId="1275"/>
            <ac:spMk id="2" creationId="{8A6906DE-832D-9575-DE04-98102BF630BD}"/>
          </ac:spMkLst>
        </pc:spChg>
        <pc:spChg chg="mod">
          <ac:chgData name="Alfred Asterjadhi" userId="39de57b9-85c0-4fd1-aaac-8ca2b6560ad0" providerId="ADAL" clId="{AA9C72C3-D051-4A38-8F1A-81ED346AF179}" dt="2024-12-17T19:36:07.067" v="481" actId="20577"/>
          <ac:spMkLst>
            <pc:docMk/>
            <pc:sldMk cId="2791792773" sldId="1275"/>
            <ac:spMk id="3" creationId="{980980E1-DDDE-51AD-6471-D55C09D4516C}"/>
          </ac:spMkLst>
        </pc:spChg>
      </pc:sldChg>
      <pc:sldChg chg="modSp del mod">
        <pc:chgData name="Alfred Asterjadhi" userId="39de57b9-85c0-4fd1-aaac-8ca2b6560ad0" providerId="ADAL" clId="{AA9C72C3-D051-4A38-8F1A-81ED346AF179}" dt="2024-12-17T19:43:30.739" v="484" actId="2696"/>
        <pc:sldMkLst>
          <pc:docMk/>
          <pc:sldMk cId="3395810039" sldId="1280"/>
        </pc:sldMkLst>
        <pc:spChg chg="mod">
          <ac:chgData name="Alfred Asterjadhi" userId="39de57b9-85c0-4fd1-aaac-8ca2b6560ad0" providerId="ADAL" clId="{AA9C72C3-D051-4A38-8F1A-81ED346AF179}" dt="2024-12-17T01:32:14.259" v="389" actId="13926"/>
          <ac:spMkLst>
            <pc:docMk/>
            <pc:sldMk cId="3395810039" sldId="1280"/>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541759133" sldId="1280"/>
        </pc:sldMkLst>
      </pc:sldChg>
      <pc:sldChg chg="add del">
        <pc:chgData name="Alfred Asterjadhi" userId="39de57b9-85c0-4fd1-aaac-8ca2b6560ad0" providerId="ADAL" clId="{AA9C72C3-D051-4A38-8F1A-81ED346AF179}" dt="2024-12-18T21:41:28.680" v="781" actId="47"/>
        <pc:sldMkLst>
          <pc:docMk/>
          <pc:sldMk cId="2315420034" sldId="1281"/>
        </pc:sldMkLst>
      </pc:sldChg>
      <pc:sldChg chg="modSp del mod">
        <pc:chgData name="Alfred Asterjadhi" userId="39de57b9-85c0-4fd1-aaac-8ca2b6560ad0" providerId="ADAL" clId="{AA9C72C3-D051-4A38-8F1A-81ED346AF179}" dt="2024-12-17T19:43:30.739" v="484" actId="2696"/>
        <pc:sldMkLst>
          <pc:docMk/>
          <pc:sldMk cId="3488656600" sldId="1281"/>
        </pc:sldMkLst>
        <pc:spChg chg="mod">
          <ac:chgData name="Alfred Asterjadhi" userId="39de57b9-85c0-4fd1-aaac-8ca2b6560ad0" providerId="ADAL" clId="{AA9C72C3-D051-4A38-8F1A-81ED346AF179}" dt="2024-12-17T01:32:21.482" v="391" actId="108"/>
          <ac:spMkLst>
            <pc:docMk/>
            <pc:sldMk cId="3488656600" sldId="1281"/>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2393880254" sldId="1282"/>
        </pc:sldMkLst>
        <pc:spChg chg="mod">
          <ac:chgData name="Alfred Asterjadhi" userId="39de57b9-85c0-4fd1-aaac-8ca2b6560ad0" providerId="ADAL" clId="{AA9C72C3-D051-4A38-8F1A-81ED346AF179}" dt="2024-12-17T01:32:26.984" v="393" actId="108"/>
          <ac:spMkLst>
            <pc:docMk/>
            <pc:sldMk cId="2393880254" sldId="1282"/>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3349220506" sldId="1282"/>
        </pc:sldMkLst>
      </pc:sldChg>
      <pc:sldChg chg="add del">
        <pc:chgData name="Alfred Asterjadhi" userId="39de57b9-85c0-4fd1-aaac-8ca2b6560ad0" providerId="ADAL" clId="{AA9C72C3-D051-4A38-8F1A-81ED346AF179}" dt="2024-12-18T21:41:28.680" v="781" actId="47"/>
        <pc:sldMkLst>
          <pc:docMk/>
          <pc:sldMk cId="457240727" sldId="1283"/>
        </pc:sldMkLst>
      </pc:sldChg>
      <pc:sldChg chg="modSp del mod">
        <pc:chgData name="Alfred Asterjadhi" userId="39de57b9-85c0-4fd1-aaac-8ca2b6560ad0" providerId="ADAL" clId="{AA9C72C3-D051-4A38-8F1A-81ED346AF179}" dt="2024-12-17T19:43:30.739" v="484" actId="2696"/>
        <pc:sldMkLst>
          <pc:docMk/>
          <pc:sldMk cId="4117618284" sldId="1283"/>
        </pc:sldMkLst>
        <pc:spChg chg="mod">
          <ac:chgData name="Alfred Asterjadhi" userId="39de57b9-85c0-4fd1-aaac-8ca2b6560ad0" providerId="ADAL" clId="{AA9C72C3-D051-4A38-8F1A-81ED346AF179}" dt="2024-12-17T01:32:24.257" v="392" actId="108"/>
          <ac:spMkLst>
            <pc:docMk/>
            <pc:sldMk cId="4117618284" sldId="1283"/>
            <ac:spMk id="2" creationId="{8A6906DE-832D-9575-DE04-98102BF630BD}"/>
          </ac:spMkLst>
        </pc:spChg>
      </pc:sldChg>
      <pc:sldChg chg="modSp del mod">
        <pc:chgData name="Alfred Asterjadhi" userId="39de57b9-85c0-4fd1-aaac-8ca2b6560ad0" providerId="ADAL" clId="{AA9C72C3-D051-4A38-8F1A-81ED346AF179}" dt="2024-12-17T19:43:30.739" v="484" actId="2696"/>
        <pc:sldMkLst>
          <pc:docMk/>
          <pc:sldMk cId="648146755" sldId="1284"/>
        </pc:sldMkLst>
        <pc:spChg chg="mod">
          <ac:chgData name="Alfred Asterjadhi" userId="39de57b9-85c0-4fd1-aaac-8ca2b6560ad0" providerId="ADAL" clId="{AA9C72C3-D051-4A38-8F1A-81ED346AF179}" dt="2024-12-17T01:33:57.189" v="399" actId="400"/>
          <ac:spMkLst>
            <pc:docMk/>
            <pc:sldMk cId="648146755" sldId="1284"/>
            <ac:spMk id="2" creationId="{8A6906DE-832D-9575-DE04-98102BF630BD}"/>
          </ac:spMkLst>
        </pc:spChg>
      </pc:sldChg>
      <pc:sldChg chg="add del">
        <pc:chgData name="Alfred Asterjadhi" userId="39de57b9-85c0-4fd1-aaac-8ca2b6560ad0" providerId="ADAL" clId="{AA9C72C3-D051-4A38-8F1A-81ED346AF179}" dt="2024-12-18T21:41:28.680" v="781" actId="47"/>
        <pc:sldMkLst>
          <pc:docMk/>
          <pc:sldMk cId="1335698582" sldId="1284"/>
        </pc:sldMkLst>
      </pc:sldChg>
      <pc:sldChg chg="modSp new mod">
        <pc:chgData name="Alfred Asterjadhi" userId="39de57b9-85c0-4fd1-aaac-8ca2b6560ad0" providerId="ADAL" clId="{AA9C72C3-D051-4A38-8F1A-81ED346AF179}" dt="2024-12-18T17:13:04.736" v="653" actId="20577"/>
        <pc:sldMkLst>
          <pc:docMk/>
          <pc:sldMk cId="3559166431" sldId="1288"/>
        </pc:sldMkLst>
        <pc:spChg chg="mod">
          <ac:chgData name="Alfred Asterjadhi" userId="39de57b9-85c0-4fd1-aaac-8ca2b6560ad0" providerId="ADAL" clId="{AA9C72C3-D051-4A38-8F1A-81ED346AF179}" dt="2024-12-18T17:13:04.736" v="653" actId="20577"/>
          <ac:spMkLst>
            <pc:docMk/>
            <pc:sldMk cId="3559166431" sldId="1288"/>
            <ac:spMk id="3" creationId="{E186C768-74FB-9E45-C09D-B34EEAD6F1A1}"/>
          </ac:spMkLst>
        </pc:spChg>
      </pc:sldChg>
      <pc:sldMasterChg chg="modSp mod">
        <pc:chgData name="Alfred Asterjadhi" userId="39de57b9-85c0-4fd1-aaac-8ca2b6560ad0" providerId="ADAL" clId="{AA9C72C3-D051-4A38-8F1A-81ED346AF179}" dt="2024-12-18T21:40:46.716" v="780" actId="20577"/>
        <pc:sldMasterMkLst>
          <pc:docMk/>
          <pc:sldMasterMk cId="0" sldId="2147483648"/>
        </pc:sldMasterMkLst>
        <pc:spChg chg="mod">
          <ac:chgData name="Alfred Asterjadhi" userId="39de57b9-85c0-4fd1-aaac-8ca2b6560ad0" providerId="ADAL" clId="{AA9C72C3-D051-4A38-8F1A-81ED346AF179}" dt="2024-12-18T21:40:46.716" v="780" actId="20577"/>
          <ac:spMkLst>
            <pc:docMk/>
            <pc:sldMasterMk cId="0" sldId="2147483648"/>
            <ac:spMk id="10" creationId="{00000000-0000-0000-0000-000000000000}"/>
          </ac:spMkLst>
        </pc:spChg>
      </pc:sldMasterChg>
    </pc:docChg>
  </pc:docChgLst>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56"/>
        </pc:sldMasterMkLst>
        <pc:spChg chg="mod">
          <ac:chgData name="Alfred Asterjadhi" userId="39de57b9-85c0-4fd1-aaac-8ca2b6560ad0" providerId="ADAL" clId="{1B528289-06C2-42C8-A24F-58F9BB1555AF}" dt="2023-12-20T16:59:32.302" v="17501" actId="6549"/>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802.11-25/0014r1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4/11-24-2046-04-00bn-draft-text-on-dru.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24/11-24-2025-01-00bn-pdt-phy-ru-and-mru-restrictions-for-20-mhz-operat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2028-03-00bn-pdt-joint-sounding-procedure.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4/11-24-1961-04-00bn-pdt-mac-c-tdm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4/11-24-1981-03-00bn-pdt-elr.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2022-02-00bn-pdt-mac-bsr-enhancemen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4/11-24-2007-03-00bn-pdt-mac-p-edca.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11-24/1992r3" TargetMode="External"/><Relationship Id="rId2" Type="http://schemas.openxmlformats.org/officeDocument/2006/relationships/hyperlink" Target="https://mentor.ieee.org/802.11/dcn/24/11-24-1992-03-00bn-pdt-phy-longer-ldpc-coding.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2017-00-00bn-pdt-phy-transmitter-block-diagram.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4/11-24-2032-01-00bn-pdt-phy-uhr-ppdu-format.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1/dcn/24/11-24-2033-03-00bn-pdt-phy-legacy-preamble.doc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24/11-24-2023-03-00bn-pdt-phy-overview-of-the-ppdu-encoding-process.doc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4/11-24-2034-01-00bn-pdt-phy-pilot-subcarriers.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4/11-24-2135-00-00bn-pdt-phy-null-subcarriers.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4/11-24-2009-06-00bn-pdt-phy-uhr-sig.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4/11-24-2027-01-00bn-pdt-phy-service-interface.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4/11-24-2049-06-00bn-pdt-mac-m-ap-coordination-framework.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4/11-24-1762-23-00bn-pdt-mac-npca.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4/11-24-2005-01-00bn-pdt-phy-introduction.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4/11-24-2006-02-00bn-pdt-phy-capabilities-ele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4/11-24-2016-03-00bn-pdt-mac-power-save.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24/11-24-1427-02-00bn-signaling-for-mcs-and-ueqm-in-11bn.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4/11-24-2024-00-00bn-pdt-phy-uhr-stf.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4/11-24-2035-01-00bn-pdt-phy-uhr-ltf.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4/11-24-2011-01-00bn-pdt-phy-timing-related-parameters.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4/11-24-2012-03-00bn-pdt-phy-packet-extens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2031-05-00bn-pdt-mac-coordinated-spatial-reuse.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4/11-24-1977-05-00bn-pdt-phy-u-sig.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5/11-25-0088-03-00bn-pdt-mac-p2p.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2042-01-00bn-pdt-phy-transmit-requirements-for-ppdus-sent-in-response-to-a-triggering-frame.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1985-03-00bn-pdt-phy-unequal-modulation-ueqm-and-new-mc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4/11-24-1966-02-00bn-pdt-mac-crtwt.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Motions List - Part 2</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C39B3A-D9DD-537D-4840-A754225BA32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5ADD8C1-98AB-F573-5E47-AA16D3B46DA1}"/>
              </a:ext>
            </a:extLst>
          </p:cNvPr>
          <p:cNvSpPr>
            <a:spLocks noGrp="1"/>
          </p:cNvSpPr>
          <p:nvPr>
            <p:ph type="title"/>
          </p:nvPr>
        </p:nvSpPr>
        <p:spPr/>
        <p:txBody>
          <a:bodyPr/>
          <a:lstStyle/>
          <a:p>
            <a:r>
              <a:rPr lang="en-US" dirty="0">
                <a:solidFill>
                  <a:schemeClr val="tx1"/>
                </a:solidFill>
              </a:rPr>
              <a:t>Motion 196 (PHY)</a:t>
            </a:r>
          </a:p>
        </p:txBody>
      </p:sp>
      <p:sp>
        <p:nvSpPr>
          <p:cNvPr id="8" name="Content Placeholder 7">
            <a:extLst>
              <a:ext uri="{FF2B5EF4-FFF2-40B4-BE49-F238E27FC236}">
                <a16:creationId xmlns:a16="http://schemas.microsoft.com/office/drawing/2014/main" id="{84AF68B3-8EF0-B8CE-2DEE-094E8900E1D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 MU-MIMO+OFDMA in both DL and UL is limited to UHR PPDU of 160 and 320MHz only</a:t>
            </a:r>
          </a:p>
          <a:p>
            <a:pPr lvl="1">
              <a:buFont typeface="Arial" panose="020B0604020202020204" pitchFamily="34" charset="0"/>
              <a:buChar char="•"/>
            </a:pPr>
            <a:r>
              <a:rPr lang="en-US" sz="1200" dirty="0"/>
              <a:t>160MHz PPDU – 996 and, when the PPDU is punctured, 484+242</a:t>
            </a:r>
          </a:p>
          <a:p>
            <a:pPr lvl="1">
              <a:buFont typeface="Arial" panose="020B0604020202020204" pitchFamily="34" charset="0"/>
              <a:buChar char="•"/>
            </a:pPr>
            <a:r>
              <a:rPr lang="en-US" sz="1200" dirty="0"/>
              <a:t>320 MHz PPDU: 2x996, 3x996 and, when the PPDU is punctured, 996+484, 2x996+484</a:t>
            </a:r>
          </a:p>
          <a:p>
            <a:pPr>
              <a:buFont typeface="Arial" panose="020B0604020202020204" pitchFamily="34" charset="0"/>
              <a:buChar char="•"/>
            </a:pPr>
            <a:r>
              <a:rPr lang="en-US" sz="1400" b="0" dirty="0"/>
              <a:t>MU-MIMO+OFDMA is further limited to a maximum of 2RUs supporting MU-MIMO and each 80MHz segment is either MU-MIMO or OFDMA</a:t>
            </a:r>
          </a:p>
          <a:p>
            <a:pPr>
              <a:buFont typeface="Arial" panose="020B0604020202020204" pitchFamily="34" charset="0"/>
              <a:buChar char="•"/>
            </a:pPr>
            <a:r>
              <a:rPr lang="en-US" sz="1400" b="0" dirty="0"/>
              <a:t>RU Allocation table in UHR-SIG is the same as that in EHT-SIG except that the rows for RU 242, 484 and 3x996+484 with two or more users are changed to Validate</a:t>
            </a:r>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docs:[11-24/1827r1].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BF500AD-57A0-8D3F-358B-B1B9C2E1C67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D4350C24-4B94-7639-4BDD-FB7DD4263FD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DBD9198-EDF2-D11A-9113-44EA9FC1530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9862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8F2BA-9F64-50CB-5032-9EA1505E6FD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911BBC8-BF66-8277-0FCC-B9D81086D9B2}"/>
              </a:ext>
            </a:extLst>
          </p:cNvPr>
          <p:cNvSpPr>
            <a:spLocks noGrp="1"/>
          </p:cNvSpPr>
          <p:nvPr>
            <p:ph type="title"/>
          </p:nvPr>
        </p:nvSpPr>
        <p:spPr/>
        <p:txBody>
          <a:bodyPr/>
          <a:lstStyle/>
          <a:p>
            <a:r>
              <a:rPr lang="en-US" dirty="0">
                <a:solidFill>
                  <a:schemeClr val="tx1"/>
                </a:solidFill>
              </a:rPr>
              <a:t>Motion 197 (PHY-PDT)</a:t>
            </a:r>
          </a:p>
        </p:txBody>
      </p:sp>
      <p:sp>
        <p:nvSpPr>
          <p:cNvPr id="8" name="Content Placeholder 7">
            <a:extLst>
              <a:ext uri="{FF2B5EF4-FFF2-40B4-BE49-F238E27FC236}">
                <a16:creationId xmlns:a16="http://schemas.microsoft.com/office/drawing/2014/main" id="{E9BF8546-4385-5A20-78BF-300974AF628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11-24/2046r4</a:t>
            </a:r>
            <a:r>
              <a:rPr lang="en-US" sz="1600" dirty="0"/>
              <a:t> to the latest TGbn draft (TGbn D0.1)</a:t>
            </a:r>
          </a:p>
          <a:p>
            <a:endParaRPr lang="en-US" sz="1600" dirty="0"/>
          </a:p>
          <a:p>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11-24/2046r4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DC98EDD-BDCA-86AB-2957-D0561D6D048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11</a:t>
            </a:fld>
            <a:endParaRPr lang="en-GB"/>
          </a:p>
        </p:txBody>
      </p:sp>
      <p:sp>
        <p:nvSpPr>
          <p:cNvPr id="5" name="Footer Placeholder 4">
            <a:extLst>
              <a:ext uri="{FF2B5EF4-FFF2-40B4-BE49-F238E27FC236}">
                <a16:creationId xmlns:a16="http://schemas.microsoft.com/office/drawing/2014/main" id="{94805CD4-28B0-86DA-BB16-22B7DAB3B0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9AB379E-EE99-A401-DA98-055E7A784D2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7372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739BD5-D48B-4BC7-5711-37FB84385B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527ED1C-6E35-1DCC-6241-E7A2FABAA3F2}"/>
              </a:ext>
            </a:extLst>
          </p:cNvPr>
          <p:cNvSpPr>
            <a:spLocks noGrp="1"/>
          </p:cNvSpPr>
          <p:nvPr>
            <p:ph type="title"/>
          </p:nvPr>
        </p:nvSpPr>
        <p:spPr/>
        <p:txBody>
          <a:bodyPr/>
          <a:lstStyle/>
          <a:p>
            <a:r>
              <a:rPr lang="en-US" dirty="0">
                <a:solidFill>
                  <a:schemeClr val="tx1"/>
                </a:solidFill>
              </a:rPr>
              <a:t>Motion 198 (PHY-PDT)</a:t>
            </a:r>
            <a:endParaRPr lang="en-US" dirty="0">
              <a:solidFill>
                <a:srgbClr val="FF0000"/>
              </a:solidFill>
            </a:endParaRPr>
          </a:p>
        </p:txBody>
      </p:sp>
      <p:sp>
        <p:nvSpPr>
          <p:cNvPr id="8" name="Content Placeholder 7">
            <a:extLst>
              <a:ext uri="{FF2B5EF4-FFF2-40B4-BE49-F238E27FC236}">
                <a16:creationId xmlns:a16="http://schemas.microsoft.com/office/drawing/2014/main" id="{9640ECA2-4266-0455-BCF1-A5D0E8915A2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i="0" dirty="0">
                <a:solidFill>
                  <a:srgbClr val="1155CC"/>
                </a:solidFill>
                <a:effectLst/>
                <a:hlinkClick r:id="rId2"/>
              </a:rPr>
              <a:t>11-24/2025r1</a:t>
            </a:r>
            <a:r>
              <a:rPr lang="en-US" sz="1600" dirty="0"/>
              <a:t> to the latest TGbn draft (TGbn D0.1)</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 </a:t>
            </a:r>
          </a:p>
          <a:p>
            <a:endParaRPr lang="en-US" sz="1600" dirty="0"/>
          </a:p>
          <a:p>
            <a:r>
              <a:rPr lang="en-US" sz="1200" b="0" i="1" dirty="0"/>
              <a:t>Reference docs:[</a:t>
            </a:r>
            <a:r>
              <a:rPr lang="en-US" sz="1200" b="0" i="0" dirty="0">
                <a:solidFill>
                  <a:srgbClr val="1155CC"/>
                </a:solidFill>
                <a:effectLst/>
                <a:hlinkClick r:id="rId2"/>
              </a:rPr>
              <a:t>11-24/2025r1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D956E05-EE82-8AD4-BD92-7C2343E8843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12</a:t>
            </a:fld>
            <a:endParaRPr lang="en-GB"/>
          </a:p>
        </p:txBody>
      </p:sp>
      <p:sp>
        <p:nvSpPr>
          <p:cNvPr id="5" name="Footer Placeholder 4">
            <a:extLst>
              <a:ext uri="{FF2B5EF4-FFF2-40B4-BE49-F238E27FC236}">
                <a16:creationId xmlns:a16="http://schemas.microsoft.com/office/drawing/2014/main" id="{7EECE9A5-9812-8626-7162-8145EEA90AF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DFC163-5D39-9CD4-3FAC-F6A73D7993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205402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E0436-7248-5BC1-1427-2D27A680B9B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600890-B1B3-9562-E169-F91DA4081E35}"/>
              </a:ext>
            </a:extLst>
          </p:cNvPr>
          <p:cNvSpPr>
            <a:spLocks noGrp="1"/>
          </p:cNvSpPr>
          <p:nvPr>
            <p:ph type="title"/>
          </p:nvPr>
        </p:nvSpPr>
        <p:spPr/>
        <p:txBody>
          <a:bodyPr/>
          <a:lstStyle/>
          <a:p>
            <a:r>
              <a:rPr lang="en-US" dirty="0">
                <a:solidFill>
                  <a:schemeClr val="tx1"/>
                </a:solidFill>
              </a:rPr>
              <a:t>Motion 199 (PHY)</a:t>
            </a:r>
          </a:p>
        </p:txBody>
      </p:sp>
      <p:sp>
        <p:nvSpPr>
          <p:cNvPr id="8" name="Content Placeholder 7">
            <a:extLst>
              <a:ext uri="{FF2B5EF4-FFF2-40B4-BE49-F238E27FC236}">
                <a16:creationId xmlns:a16="http://schemas.microsoft.com/office/drawing/2014/main" id="{45BCF18A-9431-388E-55A3-ABC43B51D36F}"/>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Exclude BPSK from UHR UEQM.</a:t>
            </a:r>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24/1807r0].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276796E-D1CC-4093-43BC-FE5E61BF7F0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BA8BE8D4-3190-EAE1-B16E-99BAD7DEC7B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510ED1-3110-990F-EF99-26C0DCFC12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17842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AE15B-FD31-DDC7-89A5-1B5565A762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C08EBF-2D7E-390F-8A23-EA761069C9EF}"/>
              </a:ext>
            </a:extLst>
          </p:cNvPr>
          <p:cNvSpPr>
            <a:spLocks noGrp="1"/>
          </p:cNvSpPr>
          <p:nvPr>
            <p:ph type="title"/>
          </p:nvPr>
        </p:nvSpPr>
        <p:spPr/>
        <p:txBody>
          <a:bodyPr/>
          <a:lstStyle/>
          <a:p>
            <a:r>
              <a:rPr lang="en-US" dirty="0">
                <a:solidFill>
                  <a:schemeClr val="tx1"/>
                </a:solidFill>
              </a:rPr>
              <a:t>Motion 200 (PHY)</a:t>
            </a:r>
          </a:p>
        </p:txBody>
      </p:sp>
      <p:sp>
        <p:nvSpPr>
          <p:cNvPr id="8" name="Content Placeholder 7">
            <a:extLst>
              <a:ext uri="{FF2B5EF4-FFF2-40B4-BE49-F238E27FC236}">
                <a16:creationId xmlns:a16="http://schemas.microsoft.com/office/drawing/2014/main" id="{C36F868B-E334-7605-A468-BEDF95D7CB1D}"/>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 Include 4K QAM in UHR UEQM.</a:t>
            </a:r>
          </a:p>
          <a:p>
            <a:pPr marL="0" indent="0"/>
            <a:endParaRPr lang="en-US" sz="1400" dirty="0"/>
          </a:p>
          <a:p>
            <a:pPr marL="0" indent="0"/>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8BD9AC8-84B8-03D7-0C1C-7F07DA5313D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14</a:t>
            </a:fld>
            <a:endParaRPr lang="en-GB"/>
          </a:p>
        </p:txBody>
      </p:sp>
      <p:sp>
        <p:nvSpPr>
          <p:cNvPr id="5" name="Footer Placeholder 4">
            <a:extLst>
              <a:ext uri="{FF2B5EF4-FFF2-40B4-BE49-F238E27FC236}">
                <a16:creationId xmlns:a16="http://schemas.microsoft.com/office/drawing/2014/main" id="{BFEA93F6-27DA-F7DD-23A4-FC86BE2DBB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7DABB23-029D-9A16-C8C8-1C6058B5E98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089660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9BEA9E-B2CC-3497-944C-7533847E05E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4F38EE2-89EB-E1DF-5679-DE92BCADC96B}"/>
              </a:ext>
            </a:extLst>
          </p:cNvPr>
          <p:cNvSpPr>
            <a:spLocks noGrp="1"/>
          </p:cNvSpPr>
          <p:nvPr>
            <p:ph type="title"/>
          </p:nvPr>
        </p:nvSpPr>
        <p:spPr/>
        <p:txBody>
          <a:bodyPr/>
          <a:lstStyle/>
          <a:p>
            <a:r>
              <a:rPr lang="en-US" dirty="0">
                <a:solidFill>
                  <a:schemeClr val="tx1"/>
                </a:solidFill>
              </a:rPr>
              <a:t>Motion 201 (PHY)</a:t>
            </a:r>
          </a:p>
        </p:txBody>
      </p:sp>
      <p:sp>
        <p:nvSpPr>
          <p:cNvPr id="8" name="Content Placeholder 7">
            <a:extLst>
              <a:ext uri="{FF2B5EF4-FFF2-40B4-BE49-F238E27FC236}">
                <a16:creationId xmlns:a16="http://schemas.microsoft.com/office/drawing/2014/main" id="{31E1BD57-E3EC-1486-26A4-A35AE9DE47D0}"/>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dirty="0"/>
              <a:t>Reuse HT stream parser for UHR UEQM with the following restrictions and extension</a:t>
            </a:r>
          </a:p>
          <a:p>
            <a:pPr marL="0" indent="0"/>
            <a:r>
              <a:rPr lang="en-US" sz="1400" dirty="0"/>
              <a:t>	</a:t>
            </a:r>
          </a:p>
          <a:p>
            <a:pPr marL="0" indent="0"/>
            <a:endParaRPr lang="en-US" sz="1600" dirty="0"/>
          </a:p>
          <a:p>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24/1451r2].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49026AB-7E89-F880-B126-A2D0B21CA7D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B77113C2-28AF-A747-055F-BD01D1388FB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8525720-A698-9290-123F-7A9E3BA40B3A}"/>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3" name="Picture 2">
            <a:extLst>
              <a:ext uri="{FF2B5EF4-FFF2-40B4-BE49-F238E27FC236}">
                <a16:creationId xmlns:a16="http://schemas.microsoft.com/office/drawing/2014/main" id="{BD53F544-5D66-6473-7C2D-BBBFE19C3297}"/>
              </a:ext>
            </a:extLst>
          </p:cNvPr>
          <p:cNvPicPr>
            <a:picLocks noChangeAspect="1"/>
          </p:cNvPicPr>
          <p:nvPr/>
        </p:nvPicPr>
        <p:blipFill>
          <a:blip r:embed="rId2"/>
          <a:stretch>
            <a:fillRect/>
          </a:stretch>
        </p:blipFill>
        <p:spPr>
          <a:xfrm>
            <a:off x="1072364" y="2667000"/>
            <a:ext cx="3276600" cy="708679"/>
          </a:xfrm>
          <a:prstGeom prst="rect">
            <a:avLst/>
          </a:prstGeom>
        </p:spPr>
      </p:pic>
    </p:spTree>
    <p:extLst>
      <p:ext uri="{BB962C8B-B14F-4D97-AF65-F5344CB8AC3E}">
        <p14:creationId xmlns:p14="http://schemas.microsoft.com/office/powerpoint/2010/main" val="3702842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D7EAF-B60D-1511-E4BC-310E81EED2B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7DFF80E-28E7-6F5F-F495-93C95E71359F}"/>
              </a:ext>
            </a:extLst>
          </p:cNvPr>
          <p:cNvSpPr>
            <a:spLocks noGrp="1"/>
          </p:cNvSpPr>
          <p:nvPr>
            <p:ph type="title"/>
          </p:nvPr>
        </p:nvSpPr>
        <p:spPr/>
        <p:txBody>
          <a:bodyPr/>
          <a:lstStyle/>
          <a:p>
            <a:r>
              <a:rPr lang="en-US" dirty="0">
                <a:solidFill>
                  <a:schemeClr val="tx1"/>
                </a:solidFill>
              </a:rPr>
              <a:t>Motion 202 (PHY)</a:t>
            </a:r>
          </a:p>
        </p:txBody>
      </p:sp>
      <p:sp>
        <p:nvSpPr>
          <p:cNvPr id="8" name="Content Placeholder 7">
            <a:extLst>
              <a:ext uri="{FF2B5EF4-FFF2-40B4-BE49-F238E27FC236}">
                <a16:creationId xmlns:a16="http://schemas.microsoft.com/office/drawing/2014/main" id="{D5A27F85-42C6-D5A9-5CEA-68D6E20DE0A3}"/>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equal modulation, UHR stream parser remains the same as EHT.</a:t>
            </a:r>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6E7F8CE-7EDE-87E8-2206-910EE2E29A6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16</a:t>
            </a:fld>
            <a:endParaRPr lang="en-GB"/>
          </a:p>
        </p:txBody>
      </p:sp>
      <p:sp>
        <p:nvSpPr>
          <p:cNvPr id="5" name="Footer Placeholder 4">
            <a:extLst>
              <a:ext uri="{FF2B5EF4-FFF2-40B4-BE49-F238E27FC236}">
                <a16:creationId xmlns:a16="http://schemas.microsoft.com/office/drawing/2014/main" id="{829231AD-AC2C-F768-5291-AAFC2FF06F3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8D666D6-9FC2-63B8-5190-A272EA85936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7863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61F50E-2638-1775-493A-0395E57A6C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FDD448F-0328-CA6F-FF45-D16A7A073A94}"/>
              </a:ext>
            </a:extLst>
          </p:cNvPr>
          <p:cNvSpPr>
            <a:spLocks noGrp="1"/>
          </p:cNvSpPr>
          <p:nvPr>
            <p:ph type="title"/>
          </p:nvPr>
        </p:nvSpPr>
        <p:spPr/>
        <p:txBody>
          <a:bodyPr/>
          <a:lstStyle/>
          <a:p>
            <a:r>
              <a:rPr lang="en-US" dirty="0">
                <a:solidFill>
                  <a:schemeClr val="tx1"/>
                </a:solidFill>
              </a:rPr>
              <a:t>Motion 203 (PHY)</a:t>
            </a:r>
          </a:p>
        </p:txBody>
      </p:sp>
      <p:sp>
        <p:nvSpPr>
          <p:cNvPr id="8" name="Content Placeholder 7">
            <a:extLst>
              <a:ext uri="{FF2B5EF4-FFF2-40B4-BE49-F238E27FC236}">
                <a16:creationId xmlns:a16="http://schemas.microsoft.com/office/drawing/2014/main" id="{442278C8-7A8B-E37A-39BA-330ABDD66687}"/>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For bandwidths greater than 80 MHz, the coded bit parsing of UHR is stream parsing first followed by segment parsing.</a:t>
            </a:r>
          </a:p>
          <a:p>
            <a:pPr>
              <a:buFont typeface="Arial" panose="020B0604020202020204" pitchFamily="34" charset="0"/>
              <a:buChar char="•"/>
            </a:pPr>
            <a:endParaRPr lang="en-US" sz="1600" dirty="0"/>
          </a:p>
          <a:p>
            <a:endParaRPr lang="en-US" sz="1600" dirty="0"/>
          </a:p>
          <a:p>
            <a:r>
              <a:rPr lang="en-US" sz="1600" dirty="0"/>
              <a:t>Move: Qinghua Li					Second:</a:t>
            </a:r>
          </a:p>
          <a:p>
            <a:r>
              <a:rPr lang="en-US" sz="1600" dirty="0"/>
              <a:t>Discussion:</a:t>
            </a:r>
          </a:p>
          <a:p>
            <a:r>
              <a:rPr lang="en-US" sz="1600" dirty="0"/>
              <a:t>Result:</a:t>
            </a:r>
          </a:p>
          <a:p>
            <a:endParaRPr lang="en-US" sz="1600" dirty="0"/>
          </a:p>
          <a:p>
            <a:r>
              <a:rPr lang="en-US" sz="1200" b="0" i="1" dirty="0"/>
              <a:t>Reference docs:[24/1832r6].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D5D3E4B-D17C-9776-ADA8-135902FFC95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17</a:t>
            </a:fld>
            <a:endParaRPr lang="en-GB"/>
          </a:p>
        </p:txBody>
      </p:sp>
      <p:sp>
        <p:nvSpPr>
          <p:cNvPr id="5" name="Footer Placeholder 4">
            <a:extLst>
              <a:ext uri="{FF2B5EF4-FFF2-40B4-BE49-F238E27FC236}">
                <a16:creationId xmlns:a16="http://schemas.microsoft.com/office/drawing/2014/main" id="{75018D30-8154-4458-7ACC-9923AB49E21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9DC24C-4F48-17A4-A196-23B607C6F2C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0868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7CB99A-0663-C64B-5A8E-C639D87CC47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0A1491F-07CA-C8C6-1EF9-E811B76DCFC0}"/>
              </a:ext>
            </a:extLst>
          </p:cNvPr>
          <p:cNvSpPr>
            <a:spLocks noGrp="1"/>
          </p:cNvSpPr>
          <p:nvPr>
            <p:ph type="title"/>
          </p:nvPr>
        </p:nvSpPr>
        <p:spPr/>
        <p:txBody>
          <a:bodyPr/>
          <a:lstStyle/>
          <a:p>
            <a:r>
              <a:rPr lang="en-US" dirty="0">
                <a:solidFill>
                  <a:schemeClr val="tx1"/>
                </a:solidFill>
              </a:rPr>
              <a:t>Motion 204 (PHY-PDT)</a:t>
            </a:r>
            <a:endParaRPr lang="en-US" dirty="0">
              <a:solidFill>
                <a:srgbClr val="FF0000"/>
              </a:solidFill>
            </a:endParaRPr>
          </a:p>
        </p:txBody>
      </p:sp>
      <p:sp>
        <p:nvSpPr>
          <p:cNvPr id="8" name="Content Placeholder 7">
            <a:extLst>
              <a:ext uri="{FF2B5EF4-FFF2-40B4-BE49-F238E27FC236}">
                <a16:creationId xmlns:a16="http://schemas.microsoft.com/office/drawing/2014/main" id="{A4ECCD51-6734-F7E8-A3FD-AB41CA32639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11-24/2028r3</a:t>
            </a:r>
            <a:r>
              <a:rPr lang="en-US" sz="1600" dirty="0"/>
              <a:t> to the latest TGbn draft (TGbn D0.1)</a:t>
            </a:r>
          </a:p>
          <a:p>
            <a:endParaRPr lang="en-US" sz="1600" dirty="0"/>
          </a:p>
          <a:p>
            <a:endParaRPr lang="en-US" sz="1600" dirty="0"/>
          </a:p>
          <a:p>
            <a:endParaRPr lang="en-US" sz="1600" dirty="0"/>
          </a:p>
          <a:p>
            <a:r>
              <a:rPr lang="en-US" sz="1600" dirty="0"/>
              <a:t>Move: You-Wei Chen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24/2028r3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969F103-A800-F54E-6CFC-E7C309477A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18</a:t>
            </a:fld>
            <a:endParaRPr lang="en-GB"/>
          </a:p>
        </p:txBody>
      </p:sp>
      <p:sp>
        <p:nvSpPr>
          <p:cNvPr id="5" name="Footer Placeholder 4">
            <a:extLst>
              <a:ext uri="{FF2B5EF4-FFF2-40B4-BE49-F238E27FC236}">
                <a16:creationId xmlns:a16="http://schemas.microsoft.com/office/drawing/2014/main" id="{F22D2AE1-34A2-99A2-B6FA-F08A81F4DFF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67A9690-3527-5C8E-F61D-37F8D06CA2E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0864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B66F64-12F8-C2AA-4876-3868292F030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0737BD-6B54-2BE2-FF31-283DDAE6230C}"/>
              </a:ext>
            </a:extLst>
          </p:cNvPr>
          <p:cNvSpPr>
            <a:spLocks noGrp="1"/>
          </p:cNvSpPr>
          <p:nvPr>
            <p:ph type="title"/>
          </p:nvPr>
        </p:nvSpPr>
        <p:spPr/>
        <p:txBody>
          <a:bodyPr/>
          <a:lstStyle/>
          <a:p>
            <a:r>
              <a:rPr lang="en-US" dirty="0">
                <a:solidFill>
                  <a:schemeClr val="tx1"/>
                </a:solidFill>
              </a:rPr>
              <a:t>Motion 205 (MAC-PDT)</a:t>
            </a:r>
          </a:p>
        </p:txBody>
      </p:sp>
      <p:sp>
        <p:nvSpPr>
          <p:cNvPr id="8" name="Content Placeholder 7">
            <a:extLst>
              <a:ext uri="{FF2B5EF4-FFF2-40B4-BE49-F238E27FC236}">
                <a16:creationId xmlns:a16="http://schemas.microsoft.com/office/drawing/2014/main" id="{8949821C-3FDF-0F09-8AB6-005BF1CD79A7}"/>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11-24/1961r4</a:t>
            </a:r>
            <a:r>
              <a:rPr lang="en-US" sz="1600" dirty="0"/>
              <a:t>  to the latest TGbn draft (TGbn D0.1)</a:t>
            </a:r>
          </a:p>
          <a:p>
            <a:endParaRPr lang="en-US" sz="1600" dirty="0"/>
          </a:p>
          <a:p>
            <a:endParaRPr lang="en-US" sz="1600" dirty="0"/>
          </a:p>
          <a:p>
            <a:endParaRPr lang="en-US" sz="1600" dirty="0"/>
          </a:p>
          <a:p>
            <a:r>
              <a:rPr lang="en-US" sz="1600" dirty="0"/>
              <a:t>Move: Sanket Kalamkar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11-24/1961r4</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0EC37D8D-863C-E8F8-A9C1-5360DE9895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FE878BD3-EBC2-4D16-3C7C-256CF99D13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0D85C37-D3A0-B4CB-76C6-26F2A4F81C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9529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3600" dirty="0">
                <a:latin typeface="Arial" panose="020B0604020202020204" pitchFamily="34" charset="0"/>
              </a:rPr>
              <a:t>Motions List from January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Chair: Alfred Asterjadhi (Qualcomm Inc.)</a:t>
            </a:r>
          </a:p>
          <a:p>
            <a:pPr algn="ctr">
              <a:lnSpc>
                <a:spcPct val="90000"/>
              </a:lnSpc>
              <a:buFontTx/>
              <a:buNone/>
            </a:pPr>
            <a:r>
              <a:rPr lang="en-US" altLang="en-US" sz="16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600" dirty="0">
                <a:solidFill>
                  <a:schemeClr val="tx1"/>
                </a:solidFill>
                <a:latin typeface="Arial" panose="020B0604020202020204" pitchFamily="34" charset="0"/>
              </a:rPr>
              <a:t>Secretary: Yusuke Asai (NTT)</a:t>
            </a:r>
          </a:p>
          <a:p>
            <a:pPr algn="ctr">
              <a:lnSpc>
                <a:spcPct val="90000"/>
              </a:lnSpc>
            </a:pPr>
            <a:r>
              <a:rPr lang="en-US" altLang="en-US" sz="1600" dirty="0">
                <a:solidFill>
                  <a:schemeClr val="tx1"/>
                </a:solidFill>
                <a:latin typeface="Arial" panose="020B0604020202020204" pitchFamily="34" charset="0"/>
              </a:rPr>
              <a:t>Technical Editor: Ross Jian Yu (Huawei)</a:t>
            </a:r>
          </a:p>
          <a:p>
            <a:pPr algn="ctr">
              <a:lnSpc>
                <a:spcPct val="90000"/>
              </a:lnSpc>
            </a:pPr>
            <a:endParaRPr lang="en-US" altLang="en-US" sz="1600" dirty="0">
              <a:solidFill>
                <a:schemeClr val="tx1"/>
              </a:solidFill>
              <a:latin typeface="Arial" panose="020B0604020202020204" pitchFamily="34" charset="0"/>
            </a:endParaRPr>
          </a:p>
          <a:p>
            <a:pPr algn="ctr">
              <a:lnSpc>
                <a:spcPct val="90000"/>
              </a:lnSpc>
              <a:buFontTx/>
              <a:buNone/>
            </a:pPr>
            <a:r>
              <a:rPr lang="en-US" altLang="en-US" sz="16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6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1D41E2-C142-4F4F-A5FB-003ED947B98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338E55-7C4E-1FE6-50F3-526867224B22}"/>
              </a:ext>
            </a:extLst>
          </p:cNvPr>
          <p:cNvSpPr>
            <a:spLocks noGrp="1"/>
          </p:cNvSpPr>
          <p:nvPr>
            <p:ph type="title"/>
          </p:nvPr>
        </p:nvSpPr>
        <p:spPr/>
        <p:txBody>
          <a:bodyPr/>
          <a:lstStyle/>
          <a:p>
            <a:r>
              <a:rPr lang="en-US" dirty="0">
                <a:solidFill>
                  <a:schemeClr val="tx1"/>
                </a:solidFill>
              </a:rPr>
              <a:t>Motion 206 (PHY)</a:t>
            </a:r>
          </a:p>
        </p:txBody>
      </p:sp>
      <p:sp>
        <p:nvSpPr>
          <p:cNvPr id="8" name="Content Placeholder 7">
            <a:extLst>
              <a:ext uri="{FF2B5EF4-FFF2-40B4-BE49-F238E27FC236}">
                <a16:creationId xmlns:a16="http://schemas.microsoft.com/office/drawing/2014/main" id="{29CA018A-F693-5A2A-4DDF-3BAD19A68BEC}"/>
              </a:ext>
            </a:extLst>
          </p:cNvPr>
          <p:cNvSpPr>
            <a:spLocks noGrp="1"/>
          </p:cNvSpPr>
          <p:nvPr>
            <p:ph idx="1"/>
          </p:nvPr>
        </p:nvSpPr>
        <p:spPr>
          <a:xfrm>
            <a:off x="685800" y="1981200"/>
            <a:ext cx="7770813" cy="4494213"/>
          </a:xfrm>
        </p:spPr>
        <p:txBody>
          <a:bodyPr/>
          <a:lstStyle/>
          <a:p>
            <a:r>
              <a:rPr lang="en-US" sz="1100" dirty="0"/>
              <a:t>Move to add to the TGbn SFD the following:</a:t>
            </a:r>
          </a:p>
          <a:p>
            <a:pPr>
              <a:buFont typeface="Arial" panose="020B0604020202020204" pitchFamily="34" charset="0"/>
              <a:buChar char="•"/>
            </a:pPr>
            <a:r>
              <a:rPr lang="en-US" sz="1050" dirty="0" err="1"/>
              <a:t>CoBF</a:t>
            </a:r>
            <a:r>
              <a:rPr lang="en-US" sz="1050" dirty="0"/>
              <a:t> is only applied in DL non-OFDMA MU MIMO transmission</a:t>
            </a:r>
          </a:p>
          <a:p>
            <a:pPr>
              <a:buFont typeface="Arial" panose="020B0604020202020204" pitchFamily="34" charset="0"/>
              <a:buChar char="•"/>
            </a:pPr>
            <a:r>
              <a:rPr lang="en-US" sz="1050" dirty="0"/>
              <a:t>C-SR is only applied in DL SU transmission in each BSS</a:t>
            </a:r>
          </a:p>
          <a:p>
            <a:pPr>
              <a:buFont typeface="Arial" panose="020B0604020202020204" pitchFamily="34" charset="0"/>
              <a:buChar char="•"/>
            </a:pPr>
            <a:r>
              <a:rPr lang="en-US" sz="1050" dirty="0"/>
              <a:t>The entire U-SIG format in a UHR MU PPDU is as in the following figure</a:t>
            </a:r>
          </a:p>
          <a:p>
            <a:pPr>
              <a:buFont typeface="Arial" panose="020B0604020202020204" pitchFamily="34" charset="0"/>
              <a:buChar char="•"/>
            </a:pPr>
            <a:r>
              <a:rPr lang="en-US" sz="1050" dirty="0"/>
              <a:t>BSS color 1 and 2  are the BSS color of the two Coordinated BSSs with the order TBD</a:t>
            </a:r>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endParaRPr lang="en-US" sz="1050" dirty="0"/>
          </a:p>
          <a:p>
            <a:r>
              <a:rPr lang="en-US" sz="1050" dirty="0"/>
              <a:t>Move: Alice Chen					Second:</a:t>
            </a:r>
          </a:p>
          <a:p>
            <a:r>
              <a:rPr lang="en-US" sz="1050" dirty="0"/>
              <a:t>Discussion:</a:t>
            </a:r>
          </a:p>
          <a:p>
            <a:r>
              <a:rPr lang="en-US" sz="1050" dirty="0"/>
              <a:t>Result:</a:t>
            </a:r>
          </a:p>
          <a:p>
            <a:endParaRPr lang="en-US" sz="1050" dirty="0"/>
          </a:p>
          <a:p>
            <a:r>
              <a:rPr lang="en-US" sz="900" b="0" i="1" dirty="0"/>
              <a:t>Reference docs:[24/1834r4, 24/1831r3, 24/1864r1]. SP result: 55Y/8N/22A.</a:t>
            </a:r>
          </a:p>
          <a:p>
            <a:r>
              <a:rPr lang="en-US" sz="1050" dirty="0"/>
              <a:t> </a:t>
            </a:r>
          </a:p>
          <a:p>
            <a:r>
              <a:rPr lang="en-US" sz="1050" dirty="0"/>
              <a:t> </a:t>
            </a:r>
          </a:p>
          <a:p>
            <a:endParaRPr lang="en-US" sz="1050" dirty="0"/>
          </a:p>
        </p:txBody>
      </p:sp>
      <p:sp>
        <p:nvSpPr>
          <p:cNvPr id="6" name="Slide Number Placeholder 5">
            <a:extLst>
              <a:ext uri="{FF2B5EF4-FFF2-40B4-BE49-F238E27FC236}">
                <a16:creationId xmlns:a16="http://schemas.microsoft.com/office/drawing/2014/main" id="{E4C2D21B-2F28-D6AB-D5B4-88816A21EAD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20</a:t>
            </a:fld>
            <a:endParaRPr lang="en-GB"/>
          </a:p>
        </p:txBody>
      </p:sp>
      <p:sp>
        <p:nvSpPr>
          <p:cNvPr id="5" name="Footer Placeholder 4">
            <a:extLst>
              <a:ext uri="{FF2B5EF4-FFF2-40B4-BE49-F238E27FC236}">
                <a16:creationId xmlns:a16="http://schemas.microsoft.com/office/drawing/2014/main" id="{B444A2B4-54EF-6C31-C608-3E715B691C9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AD11D3-ACA6-2162-BED8-D6C07A919E4E}"/>
              </a:ext>
            </a:extLst>
          </p:cNvPr>
          <p:cNvSpPr>
            <a:spLocks noGrp="1"/>
          </p:cNvSpPr>
          <p:nvPr>
            <p:ph type="dt" idx="15"/>
          </p:nvPr>
        </p:nvSpPr>
        <p:spPr>
          <a:xfrm>
            <a:off x="696912" y="333375"/>
            <a:ext cx="1874823" cy="273050"/>
          </a:xfrm>
        </p:spPr>
        <p:txBody>
          <a:bodyPr/>
          <a:lstStyle/>
          <a:p>
            <a:r>
              <a:rPr lang="en-US"/>
              <a:t>January 2025</a:t>
            </a:r>
            <a:endParaRPr lang="en-GB" dirty="0"/>
          </a:p>
        </p:txBody>
      </p:sp>
      <p:pic>
        <p:nvPicPr>
          <p:cNvPr id="2" name="Picture 1">
            <a:extLst>
              <a:ext uri="{FF2B5EF4-FFF2-40B4-BE49-F238E27FC236}">
                <a16:creationId xmlns:a16="http://schemas.microsoft.com/office/drawing/2014/main" id="{89A8479F-93F6-BC17-3C1A-7058DDB5985D}"/>
              </a:ext>
            </a:extLst>
          </p:cNvPr>
          <p:cNvPicPr>
            <a:picLocks noChangeAspect="1"/>
          </p:cNvPicPr>
          <p:nvPr/>
        </p:nvPicPr>
        <p:blipFill>
          <a:blip r:embed="rId2"/>
          <a:stretch>
            <a:fillRect/>
          </a:stretch>
        </p:blipFill>
        <p:spPr>
          <a:xfrm>
            <a:off x="875506" y="3082224"/>
            <a:ext cx="7467600" cy="2292166"/>
          </a:xfrm>
          <a:prstGeom prst="rect">
            <a:avLst/>
          </a:prstGeom>
        </p:spPr>
      </p:pic>
    </p:spTree>
    <p:extLst>
      <p:ext uri="{BB962C8B-B14F-4D97-AF65-F5344CB8AC3E}">
        <p14:creationId xmlns:p14="http://schemas.microsoft.com/office/powerpoint/2010/main" val="3665207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51FF8-3765-58DE-7F79-72884131355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0BD067A-345F-16DE-F6AD-ADBE69B705EE}"/>
              </a:ext>
            </a:extLst>
          </p:cNvPr>
          <p:cNvSpPr>
            <a:spLocks noGrp="1"/>
          </p:cNvSpPr>
          <p:nvPr>
            <p:ph type="title"/>
          </p:nvPr>
        </p:nvSpPr>
        <p:spPr/>
        <p:txBody>
          <a:bodyPr/>
          <a:lstStyle/>
          <a:p>
            <a:r>
              <a:rPr lang="en-US" dirty="0">
                <a:solidFill>
                  <a:schemeClr val="tx1"/>
                </a:solidFill>
              </a:rPr>
              <a:t>Motion 207 (PHY-PDT)</a:t>
            </a:r>
          </a:p>
        </p:txBody>
      </p:sp>
      <p:sp>
        <p:nvSpPr>
          <p:cNvPr id="8" name="Content Placeholder 7">
            <a:extLst>
              <a:ext uri="{FF2B5EF4-FFF2-40B4-BE49-F238E27FC236}">
                <a16:creationId xmlns:a16="http://schemas.microsoft.com/office/drawing/2014/main" id="{A83F4657-502E-89EE-3188-FF440234CB1E}"/>
              </a:ext>
            </a:extLst>
          </p:cNvPr>
          <p:cNvSpPr>
            <a:spLocks noGrp="1"/>
          </p:cNvSpPr>
          <p:nvPr>
            <p:ph idx="1"/>
          </p:nvPr>
        </p:nvSpPr>
        <p:spPr>
          <a:xfrm>
            <a:off x="685800" y="1981200"/>
            <a:ext cx="7770813" cy="4113213"/>
          </a:xfrm>
        </p:spPr>
        <p:txBody>
          <a:bodyPr/>
          <a:lstStyle/>
          <a:p>
            <a:r>
              <a:rPr lang="en-US" sz="1600" dirty="0"/>
              <a:t>Move to insert the proposed text changes below to Section 38.3.19.2 (Pre-correction accuracy requirements) of </a:t>
            </a:r>
            <a:r>
              <a:rPr lang="en-US" sz="1600" dirty="0">
                <a:hlinkClick r:id="rId2"/>
              </a:rPr>
              <a:t>11-24/1981r3</a:t>
            </a:r>
            <a:r>
              <a:rPr lang="en-US" sz="1600" dirty="0"/>
              <a:t>, and to the latest TGbn draft </a:t>
            </a:r>
          </a:p>
          <a:p>
            <a:pPr>
              <a:buFont typeface="Arial" panose="020B0604020202020204" pitchFamily="34" charset="0"/>
              <a:buChar char="•"/>
            </a:pPr>
            <a:r>
              <a:rPr lang="en-US" sz="1600" b="0" dirty="0"/>
              <a:t>For the ELR PPDU carrying immediate response frame in response to a preceding soliciting frame, after compensation, the absolute value of residual CFO error with respect to the preceding PPDU carrying soliciting frame shall not exceed 15 kHz at the 10% point of the complementary cumulative distribution function (CCDF) of CFO error in AWGN at a received power of -82 dBm in the primary 20 MHz channel. </a:t>
            </a:r>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docs:[11-24/1841r1]. SP result: No objection.</a:t>
            </a:r>
          </a:p>
          <a:p>
            <a:r>
              <a:rPr lang="en-US" sz="1200" b="0" dirty="0">
                <a:solidFill>
                  <a:srgbClr val="FF0000"/>
                </a:solidFill>
              </a:rPr>
              <a:t> Chair’s note: Ensure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329085-0E82-8451-1866-AC91ADBF72F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21</a:t>
            </a:fld>
            <a:endParaRPr lang="en-GB"/>
          </a:p>
        </p:txBody>
      </p:sp>
      <p:sp>
        <p:nvSpPr>
          <p:cNvPr id="5" name="Footer Placeholder 4">
            <a:extLst>
              <a:ext uri="{FF2B5EF4-FFF2-40B4-BE49-F238E27FC236}">
                <a16:creationId xmlns:a16="http://schemas.microsoft.com/office/drawing/2014/main" id="{DBEB72BF-64EB-D96F-0546-0758FFB576A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A6E168-B58C-6A45-8631-E184A4A40005}"/>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114567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E942A-591E-2A94-2048-20355C40EF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64FD828-C5E7-7A58-B5DC-3752FA5EFA97}"/>
              </a:ext>
            </a:extLst>
          </p:cNvPr>
          <p:cNvSpPr>
            <a:spLocks noGrp="1"/>
          </p:cNvSpPr>
          <p:nvPr>
            <p:ph type="title"/>
          </p:nvPr>
        </p:nvSpPr>
        <p:spPr/>
        <p:txBody>
          <a:bodyPr/>
          <a:lstStyle/>
          <a:p>
            <a:r>
              <a:rPr lang="en-US" dirty="0">
                <a:solidFill>
                  <a:schemeClr val="tx1"/>
                </a:solidFill>
              </a:rPr>
              <a:t>Motion 208 (PHY-PDT)</a:t>
            </a:r>
          </a:p>
        </p:txBody>
      </p:sp>
      <p:sp>
        <p:nvSpPr>
          <p:cNvPr id="8" name="Content Placeholder 7">
            <a:extLst>
              <a:ext uri="{FF2B5EF4-FFF2-40B4-BE49-F238E27FC236}">
                <a16:creationId xmlns:a16="http://schemas.microsoft.com/office/drawing/2014/main" id="{FD0ABDED-B2B1-4EA1-CFDD-65B3164823F9}"/>
              </a:ext>
            </a:extLst>
          </p:cNvPr>
          <p:cNvSpPr>
            <a:spLocks noGrp="1"/>
          </p:cNvSpPr>
          <p:nvPr>
            <p:ph idx="1"/>
          </p:nvPr>
        </p:nvSpPr>
        <p:spPr>
          <a:xfrm>
            <a:off x="685800" y="1981200"/>
            <a:ext cx="7770813" cy="4113213"/>
          </a:xfrm>
        </p:spPr>
        <p:txBody>
          <a:bodyPr/>
          <a:lstStyle/>
          <a:p>
            <a:r>
              <a:rPr lang="en-US" sz="1600" dirty="0"/>
              <a:t>Move to replace the “TBD” to “8 us” for the PE block in the Figure 38-xx (UHR ELR PPDU format) in Section 38.3.6 (UHR PPDU formats) of </a:t>
            </a:r>
            <a:r>
              <a:rPr lang="en-US" sz="1600" dirty="0">
                <a:hlinkClick r:id="rId2"/>
              </a:rPr>
              <a:t>11-24/1981r3</a:t>
            </a:r>
            <a:r>
              <a:rPr lang="en-US" sz="1600" dirty="0"/>
              <a:t>, and in the latest TGbn draft (TGbn D0.1)</a:t>
            </a:r>
          </a:p>
          <a:p>
            <a:pPr>
              <a:buFont typeface="Arial" panose="020B0604020202020204" pitchFamily="34" charset="0"/>
              <a:buChar char="•"/>
            </a:pPr>
            <a:r>
              <a:rPr lang="en-US" sz="1400" b="0" dirty="0"/>
              <a:t>Note: the PE value applies for UHR ELR PPDU.</a:t>
            </a:r>
          </a:p>
          <a:p>
            <a:endParaRPr lang="en-US" sz="1600" dirty="0"/>
          </a:p>
          <a:p>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docs:[11-24/1841r1]. SP result: No objection.</a:t>
            </a:r>
          </a:p>
          <a:p>
            <a:r>
              <a:rPr lang="en-US" sz="1200" b="0" dirty="0">
                <a:solidFill>
                  <a:srgbClr val="FF0000"/>
                </a:solidFill>
              </a:rPr>
              <a:t> Chair’s note: Ensure instructions are clear to the group and TGbn editor.</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F80F49B-6E11-3A0D-AF1D-459F5CF5019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22</a:t>
            </a:fld>
            <a:endParaRPr lang="en-GB"/>
          </a:p>
        </p:txBody>
      </p:sp>
      <p:sp>
        <p:nvSpPr>
          <p:cNvPr id="5" name="Footer Placeholder 4">
            <a:extLst>
              <a:ext uri="{FF2B5EF4-FFF2-40B4-BE49-F238E27FC236}">
                <a16:creationId xmlns:a16="http://schemas.microsoft.com/office/drawing/2014/main" id="{40FC5740-85A4-B865-5F79-E55F36E7F9E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2F162B-3EAC-54FB-7DCB-5EAAE4F6440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1748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BDCD19-1011-EF14-B8A2-77D2669D613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CAEEC00-53B3-818B-D09A-96256B3CAFE4}"/>
              </a:ext>
            </a:extLst>
          </p:cNvPr>
          <p:cNvSpPr>
            <a:spLocks noGrp="1"/>
          </p:cNvSpPr>
          <p:nvPr>
            <p:ph type="title"/>
          </p:nvPr>
        </p:nvSpPr>
        <p:spPr/>
        <p:txBody>
          <a:bodyPr/>
          <a:lstStyle/>
          <a:p>
            <a:r>
              <a:rPr lang="en-US" dirty="0">
                <a:solidFill>
                  <a:schemeClr val="tx1"/>
                </a:solidFill>
              </a:rPr>
              <a:t>Motion 209 (MAC-PDT)</a:t>
            </a:r>
          </a:p>
        </p:txBody>
      </p:sp>
      <p:sp>
        <p:nvSpPr>
          <p:cNvPr id="8" name="Content Placeholder 7">
            <a:extLst>
              <a:ext uri="{FF2B5EF4-FFF2-40B4-BE49-F238E27FC236}">
                <a16:creationId xmlns:a16="http://schemas.microsoft.com/office/drawing/2014/main" id="{F692F3B0-A94F-25F9-F041-29DAC6FA4F5F}"/>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11-24/2022r2</a:t>
            </a:r>
            <a:r>
              <a:rPr lang="en-US" sz="1600" dirty="0"/>
              <a:t> to the latest TGbn draft (TGbn D0.1)</a:t>
            </a:r>
          </a:p>
          <a:p>
            <a:endParaRPr lang="en-US" sz="1600" dirty="0"/>
          </a:p>
          <a:p>
            <a:endParaRPr lang="en-US" sz="1600" dirty="0"/>
          </a:p>
          <a:p>
            <a:endParaRPr lang="en-US" sz="1600" dirty="0"/>
          </a:p>
          <a:p>
            <a:r>
              <a:rPr lang="en-US" sz="1600" dirty="0"/>
              <a:t>Move: Frank Hsu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11-24/2022r2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79B6F25-808F-31FF-45C8-6547C48F9AD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358AEB76-8F8E-0D7C-EBE3-CC85A75586A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3310229-5FA0-2FEF-1141-2950C5C512F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0798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1E4FC9-C040-18B7-7729-DD6EBBA49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5D3D7D-E158-342D-57F0-50EE8FC512CA}"/>
              </a:ext>
            </a:extLst>
          </p:cNvPr>
          <p:cNvSpPr>
            <a:spLocks noGrp="1"/>
          </p:cNvSpPr>
          <p:nvPr>
            <p:ph type="title"/>
          </p:nvPr>
        </p:nvSpPr>
        <p:spPr/>
        <p:txBody>
          <a:bodyPr/>
          <a:lstStyle/>
          <a:p>
            <a:r>
              <a:rPr lang="en-US" dirty="0">
                <a:solidFill>
                  <a:schemeClr val="tx1"/>
                </a:solidFill>
              </a:rPr>
              <a:t>Motion 210 (MAC-PDT)</a:t>
            </a:r>
          </a:p>
        </p:txBody>
      </p:sp>
      <p:sp>
        <p:nvSpPr>
          <p:cNvPr id="8" name="Content Placeholder 7">
            <a:extLst>
              <a:ext uri="{FF2B5EF4-FFF2-40B4-BE49-F238E27FC236}">
                <a16:creationId xmlns:a16="http://schemas.microsoft.com/office/drawing/2014/main" id="{C06CC703-F223-10FB-E187-B55091537B1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AA9F2FA-D2FB-12D0-7799-5F935A54F55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24</a:t>
            </a:fld>
            <a:endParaRPr lang="en-GB"/>
          </a:p>
        </p:txBody>
      </p:sp>
      <p:sp>
        <p:nvSpPr>
          <p:cNvPr id="5" name="Footer Placeholder 4">
            <a:extLst>
              <a:ext uri="{FF2B5EF4-FFF2-40B4-BE49-F238E27FC236}">
                <a16:creationId xmlns:a16="http://schemas.microsoft.com/office/drawing/2014/main" id="{9DB7B7BB-611F-AF90-5724-D9AB2675E32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563CC64-62D8-D662-C868-09048CC9DAD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8149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4EE23-FCC9-99A6-718A-2184795B37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CE089-E800-9B2B-BF14-DA9453E0FDCA}"/>
              </a:ext>
            </a:extLst>
          </p:cNvPr>
          <p:cNvSpPr>
            <a:spLocks noGrp="1"/>
          </p:cNvSpPr>
          <p:nvPr>
            <p:ph type="title"/>
          </p:nvPr>
        </p:nvSpPr>
        <p:spPr/>
        <p:txBody>
          <a:bodyPr/>
          <a:lstStyle/>
          <a:p>
            <a:r>
              <a:rPr lang="en-US" dirty="0">
                <a:solidFill>
                  <a:schemeClr val="tx1"/>
                </a:solidFill>
              </a:rPr>
              <a:t>Motion 211 (MAC-PDT)</a:t>
            </a:r>
          </a:p>
        </p:txBody>
      </p:sp>
      <p:sp>
        <p:nvSpPr>
          <p:cNvPr id="8" name="Content Placeholder 7">
            <a:extLst>
              <a:ext uri="{FF2B5EF4-FFF2-40B4-BE49-F238E27FC236}">
                <a16:creationId xmlns:a16="http://schemas.microsoft.com/office/drawing/2014/main" id="{30D1DD92-82EE-74F8-0A2D-7B8EE69DCB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11-24/2007r3</a:t>
            </a:r>
            <a:r>
              <a:rPr lang="en-US" sz="1600" dirty="0"/>
              <a:t> to the latest TGbn draft (TGbn D0.1)</a:t>
            </a:r>
          </a:p>
          <a:p>
            <a:endParaRPr lang="en-US" sz="1600" dirty="0"/>
          </a:p>
          <a:p>
            <a:endParaRPr lang="en-US" sz="1600" dirty="0"/>
          </a:p>
          <a:p>
            <a:endParaRPr lang="en-US" sz="1600" dirty="0"/>
          </a:p>
          <a:p>
            <a:r>
              <a:rPr lang="en-US" sz="1600" dirty="0"/>
              <a:t>Move: Dmitry Akhmetov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11-24/2007r3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B61A417-02B2-0DAC-CE5C-2A53CA56EF9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25</a:t>
            </a:fld>
            <a:endParaRPr lang="en-GB"/>
          </a:p>
        </p:txBody>
      </p:sp>
      <p:sp>
        <p:nvSpPr>
          <p:cNvPr id="5" name="Footer Placeholder 4">
            <a:extLst>
              <a:ext uri="{FF2B5EF4-FFF2-40B4-BE49-F238E27FC236}">
                <a16:creationId xmlns:a16="http://schemas.microsoft.com/office/drawing/2014/main" id="{3290F2F9-F267-322F-B23C-C1707EA106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1F55C4A-F75B-3C5D-3583-ED328949830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08370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04FE1D-8C20-2340-AD4E-90C76E3267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61132E8-F07D-308E-3199-69539AE60769}"/>
              </a:ext>
            </a:extLst>
          </p:cNvPr>
          <p:cNvSpPr>
            <a:spLocks noGrp="1"/>
          </p:cNvSpPr>
          <p:nvPr>
            <p:ph type="title"/>
          </p:nvPr>
        </p:nvSpPr>
        <p:spPr/>
        <p:txBody>
          <a:bodyPr/>
          <a:lstStyle/>
          <a:p>
            <a:r>
              <a:rPr lang="en-US" dirty="0">
                <a:solidFill>
                  <a:schemeClr val="tx1"/>
                </a:solidFill>
              </a:rPr>
              <a:t>Motion 212 (MAC)</a:t>
            </a:r>
          </a:p>
        </p:txBody>
      </p:sp>
      <p:sp>
        <p:nvSpPr>
          <p:cNvPr id="8" name="Content Placeholder 7">
            <a:extLst>
              <a:ext uri="{FF2B5EF4-FFF2-40B4-BE49-F238E27FC236}">
                <a16:creationId xmlns:a16="http://schemas.microsoft.com/office/drawing/2014/main" id="{BB38382B-A4DC-C217-0AE5-6F78E1E1E23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400" b="0" dirty="0"/>
              <a:t>An AP transmitting a BSRP Trigger frame as an ICF which is addressed to at least a UHR non-AP STA that has enabled a dynamic unavailability operation mode, shall ensure that the UL Length field is set to a sufficient length </a:t>
            </a:r>
            <a:r>
              <a:rPr lang="en-US" sz="1400" b="0" i="0" u="sng" dirty="0">
                <a:solidFill>
                  <a:srgbClr val="FF0000"/>
                </a:solidFill>
                <a:effectLst/>
              </a:rPr>
              <a:t>so that the </a:t>
            </a:r>
            <a:r>
              <a:rPr lang="en-US" sz="1400" b="0" i="0" strike="sngStrike" dirty="0">
                <a:solidFill>
                  <a:srgbClr val="FF0000"/>
                </a:solidFill>
                <a:effectLst/>
              </a:rPr>
              <a:t>for</a:t>
            </a:r>
            <a:r>
              <a:rPr lang="en-US" sz="1400" b="0" i="0" dirty="0">
                <a:solidFill>
                  <a:srgbClr val="FF0000"/>
                </a:solidFill>
                <a:effectLst/>
              </a:rPr>
              <a:t> </a:t>
            </a:r>
            <a:r>
              <a:rPr lang="en-US" sz="1400" b="0" i="0" dirty="0">
                <a:solidFill>
                  <a:srgbClr val="000000"/>
                </a:solidFill>
                <a:effectLst/>
              </a:rPr>
              <a:t>PPDU that contains a Multi-STA BA as an ICR, </a:t>
            </a:r>
            <a:r>
              <a:rPr lang="en-US" sz="1400" b="0" i="0" dirty="0" err="1">
                <a:solidFill>
                  <a:srgbClr val="000000"/>
                </a:solidFill>
                <a:effectLst/>
              </a:rPr>
              <a:t>includ</a:t>
            </a:r>
            <a:r>
              <a:rPr lang="en-US" sz="1400" b="0" i="0" u="sng" dirty="0" err="1">
                <a:solidFill>
                  <a:srgbClr val="000000"/>
                </a:solidFill>
                <a:effectLst/>
              </a:rPr>
              <a:t>es</a:t>
            </a:r>
            <a:r>
              <a:rPr lang="en-US" sz="1400" b="0" i="0" strike="sngStrike" dirty="0" err="1">
                <a:solidFill>
                  <a:srgbClr val="FF0000"/>
                </a:solidFill>
                <a:effectLst/>
              </a:rPr>
              <a:t>ing</a:t>
            </a:r>
            <a:r>
              <a:rPr lang="en-US" sz="1400" b="0" i="0" dirty="0">
                <a:solidFill>
                  <a:srgbClr val="000000"/>
                </a:solidFill>
                <a:effectLst/>
              </a:rPr>
              <a:t> unavailability information </a:t>
            </a:r>
            <a:r>
              <a:rPr lang="en-US" sz="1400" b="0" i="0" u="sng" dirty="0">
                <a:solidFill>
                  <a:srgbClr val="FF0000"/>
                </a:solidFill>
                <a:effectLst/>
              </a:rPr>
              <a:t>in the </a:t>
            </a:r>
            <a:r>
              <a:rPr lang="en-US" sz="1400" b="0" i="0" u="sng" strike="sngStrike" dirty="0">
                <a:solidFill>
                  <a:srgbClr val="FF0000"/>
                </a:solidFill>
                <a:effectLst/>
              </a:rPr>
              <a:t>M-BA </a:t>
            </a:r>
            <a:r>
              <a:rPr lang="en-US" sz="1400" b="0" i="0" u="sng" dirty="0">
                <a:solidFill>
                  <a:srgbClr val="FF0000"/>
                </a:solidFill>
                <a:effectLst/>
              </a:rPr>
              <a:t>Multi-STA BA</a:t>
            </a:r>
            <a:r>
              <a:rPr lang="en-US" sz="1400" b="0" i="0" dirty="0">
                <a:solidFill>
                  <a:srgbClr val="FF0000"/>
                </a:solidFill>
                <a:effectLst/>
              </a:rPr>
              <a:t> </a:t>
            </a:r>
            <a:r>
              <a:rPr lang="en-US" sz="1400" b="0" i="0" dirty="0">
                <a:solidFill>
                  <a:srgbClr val="000000"/>
                </a:solidFill>
                <a:effectLst/>
              </a:rPr>
              <a:t>in addition to other baseline requirements</a:t>
            </a:r>
            <a:endParaRPr lang="en-US" sz="1400" b="0" dirty="0"/>
          </a:p>
          <a:p>
            <a:endParaRPr lang="en-US" sz="1600" dirty="0"/>
          </a:p>
          <a:p>
            <a:endParaRPr lang="en-US" sz="1600" dirty="0"/>
          </a:p>
          <a:p>
            <a:endParaRPr lang="en-US" sz="1600" dirty="0"/>
          </a:p>
          <a:p>
            <a:r>
              <a:rPr lang="en-US" sz="1600" dirty="0"/>
              <a:t>Move: Hongwon Lee					Second:</a:t>
            </a:r>
          </a:p>
          <a:p>
            <a:r>
              <a:rPr lang="en-US" sz="1600" dirty="0"/>
              <a:t>Discussion:</a:t>
            </a:r>
          </a:p>
          <a:p>
            <a:r>
              <a:rPr lang="en-US" sz="1600" dirty="0"/>
              <a:t>Result:</a:t>
            </a:r>
          </a:p>
          <a:p>
            <a:endParaRPr lang="en-US" sz="1600" dirty="0"/>
          </a:p>
          <a:p>
            <a:r>
              <a:rPr lang="en-US" sz="1200" b="0" i="1" dirty="0"/>
              <a:t>Reference docs:[24/1464r2].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8F1C158-AE7E-05A8-04E9-8EFF5F3E3D2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E857DBDB-0261-5A63-9FC8-0134F16411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64647B-807E-00B5-1D85-346DC17FD7C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2745036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8B741-DB12-3B2B-177F-BA490B3C5E6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E4F50F8-3BFF-4748-DB1E-9D39375422E3}"/>
              </a:ext>
            </a:extLst>
          </p:cNvPr>
          <p:cNvSpPr>
            <a:spLocks noGrp="1"/>
          </p:cNvSpPr>
          <p:nvPr>
            <p:ph type="title"/>
          </p:nvPr>
        </p:nvSpPr>
        <p:spPr/>
        <p:txBody>
          <a:bodyPr/>
          <a:lstStyle/>
          <a:p>
            <a:r>
              <a:rPr lang="en-US" dirty="0">
                <a:solidFill>
                  <a:schemeClr val="tx1"/>
                </a:solidFill>
              </a:rPr>
              <a:t>Motion 213 (MAC-PDT)</a:t>
            </a:r>
          </a:p>
        </p:txBody>
      </p:sp>
      <p:sp>
        <p:nvSpPr>
          <p:cNvPr id="8" name="Content Placeholder 7">
            <a:extLst>
              <a:ext uri="{FF2B5EF4-FFF2-40B4-BE49-F238E27FC236}">
                <a16:creationId xmlns:a16="http://schemas.microsoft.com/office/drawing/2014/main" id="{910C9EFE-8E72-C2CE-9CDC-900BDF69C10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11-24/1992r3</a:t>
            </a:r>
            <a:r>
              <a:rPr lang="en-US" sz="1600" dirty="0"/>
              <a:t> to the latest TGbn draft (TGbn D0.1)</a:t>
            </a:r>
          </a:p>
          <a:p>
            <a:endParaRPr lang="en-US" sz="1600" dirty="0"/>
          </a:p>
          <a:p>
            <a:endParaRPr lang="en-US" sz="1600" dirty="0"/>
          </a:p>
          <a:p>
            <a:endParaRPr lang="en-US" sz="1600" dirty="0"/>
          </a:p>
          <a:p>
            <a:r>
              <a:rPr lang="en-US" sz="1600" dirty="0"/>
              <a:t>Move: Frank Hsu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3"/>
              </a:rPr>
              <a:t>11-24/1992r3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95C40D-4888-653C-DE77-44B76C267D8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27</a:t>
            </a:fld>
            <a:endParaRPr lang="en-GB"/>
          </a:p>
        </p:txBody>
      </p:sp>
      <p:sp>
        <p:nvSpPr>
          <p:cNvPr id="5" name="Footer Placeholder 4">
            <a:extLst>
              <a:ext uri="{FF2B5EF4-FFF2-40B4-BE49-F238E27FC236}">
                <a16:creationId xmlns:a16="http://schemas.microsoft.com/office/drawing/2014/main" id="{1935D9B0-1BEE-F121-9886-55186426AE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FFE6E13-E1E9-5F98-2AAA-43845670FA6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704944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385A6-91CC-7CCD-EABA-51B4B22621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7E5DE39-069C-B370-ABA9-108BBEBD688B}"/>
              </a:ext>
            </a:extLst>
          </p:cNvPr>
          <p:cNvSpPr>
            <a:spLocks noGrp="1"/>
          </p:cNvSpPr>
          <p:nvPr>
            <p:ph type="title"/>
          </p:nvPr>
        </p:nvSpPr>
        <p:spPr/>
        <p:txBody>
          <a:bodyPr/>
          <a:lstStyle/>
          <a:p>
            <a:r>
              <a:rPr lang="en-US" dirty="0">
                <a:solidFill>
                  <a:schemeClr val="tx1"/>
                </a:solidFill>
              </a:rPr>
              <a:t>Motion 214 (PHY)</a:t>
            </a:r>
          </a:p>
        </p:txBody>
      </p:sp>
      <p:sp>
        <p:nvSpPr>
          <p:cNvPr id="8" name="Content Placeholder 7">
            <a:extLst>
              <a:ext uri="{FF2B5EF4-FFF2-40B4-BE49-F238E27FC236}">
                <a16:creationId xmlns:a16="http://schemas.microsoft.com/office/drawing/2014/main" id="{CA9B2727-4101-E5E2-BF83-01ED4DD845FD}"/>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1-bit indication in the per-user SIG field to resolve the BSS color for COBF transmissions.</a:t>
            </a:r>
          </a:p>
          <a:p>
            <a:pPr lvl="1">
              <a:buFont typeface="Arial" panose="020B0604020202020204" pitchFamily="34" charset="0"/>
              <a:buChar char="•"/>
            </a:pPr>
            <a:r>
              <a:rPr lang="en-US" sz="1200" dirty="0"/>
              <a:t>The coding bit is re-purposed for this indication</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docs:[11-24/1829r2, 11-24/1822r4].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92AF32-1AD6-3B3C-C40C-D8AFD2D29F6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2A47A4F2-73B9-B874-B0C2-6EA9E0859B3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0E88C3-2F75-883A-0976-40A3621E52B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394698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505372-369F-958A-52FE-4C15565C0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E7B9AE9-63D1-947A-603C-B82335CB74C5}"/>
              </a:ext>
            </a:extLst>
          </p:cNvPr>
          <p:cNvSpPr>
            <a:spLocks noGrp="1"/>
          </p:cNvSpPr>
          <p:nvPr>
            <p:ph type="title"/>
          </p:nvPr>
        </p:nvSpPr>
        <p:spPr/>
        <p:txBody>
          <a:bodyPr/>
          <a:lstStyle/>
          <a:p>
            <a:r>
              <a:rPr lang="en-US" dirty="0">
                <a:solidFill>
                  <a:schemeClr val="tx1"/>
                </a:solidFill>
              </a:rPr>
              <a:t>Motion 215 (PHY)</a:t>
            </a:r>
          </a:p>
        </p:txBody>
      </p:sp>
      <p:sp>
        <p:nvSpPr>
          <p:cNvPr id="8" name="Content Placeholder 7">
            <a:extLst>
              <a:ext uri="{FF2B5EF4-FFF2-40B4-BE49-F238E27FC236}">
                <a16:creationId xmlns:a16="http://schemas.microsoft.com/office/drawing/2014/main" id="{FB354AC5-3893-38BE-7252-00E4B4F684F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cyclic shift for pre-UHR modulated fields in UHR MU PPDU used for Co-BF transmission is based on local transmit chain index at each AP.</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docs:[None].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27F69F3-AFE1-7B74-6EF4-0703A2B514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29</a:t>
            </a:fld>
            <a:endParaRPr lang="en-GB"/>
          </a:p>
        </p:txBody>
      </p:sp>
      <p:sp>
        <p:nvSpPr>
          <p:cNvPr id="5" name="Footer Placeholder 4">
            <a:extLst>
              <a:ext uri="{FF2B5EF4-FFF2-40B4-BE49-F238E27FC236}">
                <a16:creationId xmlns:a16="http://schemas.microsoft.com/office/drawing/2014/main" id="{731610EC-C1DF-FE4A-CFC8-21EB8D8794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2D78A85-4903-D32A-A9A9-2089BDE79F2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087686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January 15</a:t>
            </a:r>
            <a:r>
              <a:rPr lang="en-US" sz="3600" baseline="30000" dirty="0">
                <a:solidFill>
                  <a:schemeClr val="tx1"/>
                </a:solidFill>
              </a:rPr>
              <a:t>th</a:t>
            </a:r>
            <a:endParaRPr lang="en-US" sz="3600"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5317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FF51B-1FE0-212B-E9CB-A8182A3EF78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C2C578D-E044-0C56-7DED-55001C44846C}"/>
              </a:ext>
            </a:extLst>
          </p:cNvPr>
          <p:cNvSpPr>
            <a:spLocks noGrp="1"/>
          </p:cNvSpPr>
          <p:nvPr>
            <p:ph type="title"/>
          </p:nvPr>
        </p:nvSpPr>
        <p:spPr/>
        <p:txBody>
          <a:bodyPr/>
          <a:lstStyle/>
          <a:p>
            <a:r>
              <a:rPr lang="en-US" dirty="0">
                <a:solidFill>
                  <a:schemeClr val="tx1"/>
                </a:solidFill>
              </a:rPr>
              <a:t>Motion 216 (PHY)</a:t>
            </a:r>
          </a:p>
        </p:txBody>
      </p:sp>
      <p:sp>
        <p:nvSpPr>
          <p:cNvPr id="8" name="Content Placeholder 7">
            <a:extLst>
              <a:ext uri="{FF2B5EF4-FFF2-40B4-BE49-F238E27FC236}">
                <a16:creationId xmlns:a16="http://schemas.microsoft.com/office/drawing/2014/main" id="{90F067DE-4A28-E89A-B34D-84ECAD3A8FF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Mandatory support MCSs of QPSK with code rate 2/3; 16QAM with code rate 2/3; 16QAM with code rate 5/6; 256QAM with code rate 2/3. </a:t>
            </a:r>
          </a:p>
          <a:p>
            <a:pPr lvl="1">
              <a:buFont typeface="Arial" panose="020B0604020202020204" pitchFamily="34" charset="0"/>
              <a:buChar char="•"/>
            </a:pPr>
            <a:r>
              <a:rPr lang="en-US" sz="1200" b="0" dirty="0"/>
              <a:t>Support for 256QAM with code rate 2/3 for 20MHz only devices is TBD. </a:t>
            </a:r>
            <a:endParaRPr lang="en-US" sz="1200" dirty="0"/>
          </a:p>
          <a:p>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docs:[24/0469r0, 24/0753r1]. SP result: </a:t>
            </a:r>
            <a:r>
              <a:rPr lang="en-US" sz="1200" b="0" i="1" dirty="0">
                <a:solidFill>
                  <a:schemeClr val="tx1"/>
                </a:solidFill>
              </a:rPr>
              <a:t>No objection.</a:t>
            </a:r>
            <a:endParaRPr lang="en-US" sz="1200" b="0" i="1" dirty="0">
              <a:solidFill>
                <a:srgbClr val="FF0000"/>
              </a:solidFill>
            </a:endParaRP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4EE89-4FBA-E166-35EF-B350AF1C6B9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30</a:t>
            </a:fld>
            <a:endParaRPr lang="en-GB"/>
          </a:p>
        </p:txBody>
      </p:sp>
      <p:sp>
        <p:nvSpPr>
          <p:cNvPr id="5" name="Footer Placeholder 4">
            <a:extLst>
              <a:ext uri="{FF2B5EF4-FFF2-40B4-BE49-F238E27FC236}">
                <a16:creationId xmlns:a16="http://schemas.microsoft.com/office/drawing/2014/main" id="{68EAF176-6FD8-88D2-12B6-50D79EC7AE0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B7E9E47-6774-BC54-5DD6-8AB91BB0031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35740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CD2896-594E-D00E-7CED-FFADB998AD3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4695FB-4AC6-F19E-29F7-05E189C055AB}"/>
              </a:ext>
            </a:extLst>
          </p:cNvPr>
          <p:cNvSpPr>
            <a:spLocks noGrp="1"/>
          </p:cNvSpPr>
          <p:nvPr>
            <p:ph type="title"/>
          </p:nvPr>
        </p:nvSpPr>
        <p:spPr/>
        <p:txBody>
          <a:bodyPr/>
          <a:lstStyle/>
          <a:p>
            <a:r>
              <a:rPr lang="en-US" dirty="0">
                <a:solidFill>
                  <a:schemeClr val="tx1"/>
                </a:solidFill>
              </a:rPr>
              <a:t>Motion 217 (PHY)</a:t>
            </a:r>
          </a:p>
        </p:txBody>
      </p:sp>
      <p:sp>
        <p:nvSpPr>
          <p:cNvPr id="8" name="Content Placeholder 7">
            <a:extLst>
              <a:ext uri="{FF2B5EF4-FFF2-40B4-BE49-F238E27FC236}">
                <a16:creationId xmlns:a16="http://schemas.microsoft.com/office/drawing/2014/main" id="{807141B2-00BF-4391-EDA5-D8AB977BF4D5}"/>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maximum number of spatial streams transmitted by each AP in CSR is 4.</a:t>
            </a:r>
            <a:endParaRPr lang="en-US" sz="1600" dirty="0"/>
          </a:p>
          <a:p>
            <a:endParaRPr lang="en-US" sz="1600" dirty="0"/>
          </a:p>
          <a:p>
            <a:r>
              <a:rPr lang="en-US" sz="1600" dirty="0"/>
              <a:t>Move: Jianhan Liu					Second:</a:t>
            </a:r>
          </a:p>
          <a:p>
            <a:r>
              <a:rPr lang="en-US" sz="1600" dirty="0"/>
              <a:t>Discussion:</a:t>
            </a:r>
          </a:p>
          <a:p>
            <a:r>
              <a:rPr lang="en-US" sz="1600" dirty="0"/>
              <a:t>Result:</a:t>
            </a:r>
          </a:p>
          <a:p>
            <a:endParaRPr lang="en-US" sz="1600" dirty="0"/>
          </a:p>
          <a:p>
            <a:r>
              <a:rPr lang="en-US" sz="1200" b="0" i="1" dirty="0"/>
              <a:t>Reference docs:[None].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0D13160-024B-A781-C26F-04AD3824E6A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31</a:t>
            </a:fld>
            <a:endParaRPr lang="en-GB"/>
          </a:p>
        </p:txBody>
      </p:sp>
      <p:sp>
        <p:nvSpPr>
          <p:cNvPr id="5" name="Footer Placeholder 4">
            <a:extLst>
              <a:ext uri="{FF2B5EF4-FFF2-40B4-BE49-F238E27FC236}">
                <a16:creationId xmlns:a16="http://schemas.microsoft.com/office/drawing/2014/main" id="{7FA69DA4-E7C0-04FE-C972-31161AFE9B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BC7E191-B707-F043-D834-5026BA162C0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87408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1EF58-471C-E805-CED2-A0BCE159AFD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2AD8FA-7F41-01A5-DD0A-7DB8AE76AFCF}"/>
              </a:ext>
            </a:extLst>
          </p:cNvPr>
          <p:cNvSpPr>
            <a:spLocks noGrp="1"/>
          </p:cNvSpPr>
          <p:nvPr>
            <p:ph type="title"/>
          </p:nvPr>
        </p:nvSpPr>
        <p:spPr/>
        <p:txBody>
          <a:bodyPr/>
          <a:lstStyle/>
          <a:p>
            <a:r>
              <a:rPr lang="en-US" dirty="0">
                <a:solidFill>
                  <a:schemeClr val="tx1"/>
                </a:solidFill>
              </a:rPr>
              <a:t>Motion 218 (PHY-PDT)</a:t>
            </a:r>
          </a:p>
        </p:txBody>
      </p:sp>
      <p:sp>
        <p:nvSpPr>
          <p:cNvPr id="8" name="Content Placeholder 7">
            <a:extLst>
              <a:ext uri="{FF2B5EF4-FFF2-40B4-BE49-F238E27FC236}">
                <a16:creationId xmlns:a16="http://schemas.microsoft.com/office/drawing/2014/main" id="{5F706E8F-6BF3-43BA-A97E-57FB9C0F069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11-24/2017r0</a:t>
            </a:r>
            <a:r>
              <a:rPr lang="en-US" sz="1600" dirty="0"/>
              <a:t> to the latest TGbn draft (TGbn D0.1)</a:t>
            </a:r>
          </a:p>
          <a:p>
            <a:endParaRPr lang="en-US" sz="1600" dirty="0"/>
          </a:p>
          <a:p>
            <a:endParaRPr lang="en-US" sz="1600" dirty="0"/>
          </a:p>
          <a:p>
            <a:endParaRPr lang="en-US" sz="1600" dirty="0"/>
          </a:p>
          <a:p>
            <a:r>
              <a:rPr lang="en-US" sz="1600" dirty="0"/>
              <a:t>Move: Yusuke Asai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11-24/2017r0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2799312-F186-403D-A720-962CDD60E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32</a:t>
            </a:fld>
            <a:endParaRPr lang="en-GB"/>
          </a:p>
        </p:txBody>
      </p:sp>
      <p:sp>
        <p:nvSpPr>
          <p:cNvPr id="5" name="Footer Placeholder 4">
            <a:extLst>
              <a:ext uri="{FF2B5EF4-FFF2-40B4-BE49-F238E27FC236}">
                <a16:creationId xmlns:a16="http://schemas.microsoft.com/office/drawing/2014/main" id="{7FB81532-D428-0899-7D9F-0B24C66D0E7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98EEC12-3BE7-5C11-0098-5C9E69013FF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952053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CA1BF-62F6-AA0A-C8B5-8FF857EFF28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D6D8B03-15ED-9ADE-B865-16D90BE6A870}"/>
              </a:ext>
            </a:extLst>
          </p:cNvPr>
          <p:cNvSpPr>
            <a:spLocks noGrp="1"/>
          </p:cNvSpPr>
          <p:nvPr>
            <p:ph type="title"/>
          </p:nvPr>
        </p:nvSpPr>
        <p:spPr/>
        <p:txBody>
          <a:bodyPr/>
          <a:lstStyle/>
          <a:p>
            <a:r>
              <a:rPr lang="en-US" dirty="0">
                <a:solidFill>
                  <a:schemeClr val="tx1"/>
                </a:solidFill>
              </a:rPr>
              <a:t>Motion 219 (PHY)</a:t>
            </a:r>
          </a:p>
        </p:txBody>
      </p:sp>
      <p:sp>
        <p:nvSpPr>
          <p:cNvPr id="8" name="Content Placeholder 7">
            <a:extLst>
              <a:ext uri="{FF2B5EF4-FFF2-40B4-BE49-F238E27FC236}">
                <a16:creationId xmlns:a16="http://schemas.microsoft.com/office/drawing/2014/main" id="{4D64862B-786E-6684-B195-F75ED1A8005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the COBF case, the information in the NDPA for the responding AP has a unified design for joint-NDP based sounding as well as cross-BSS section of sequential sounding.</a:t>
            </a:r>
            <a:endParaRPr lang="en-US" sz="1600" dirty="0"/>
          </a:p>
          <a:p>
            <a:endParaRPr lang="en-US" sz="1600" dirty="0"/>
          </a:p>
          <a:p>
            <a:r>
              <a:rPr lang="en-US" sz="1600" dirty="0"/>
              <a:t>Move: Sameer Vermani					Second:</a:t>
            </a:r>
          </a:p>
          <a:p>
            <a:r>
              <a:rPr lang="en-US" sz="1600" dirty="0"/>
              <a:t>Discussion:</a:t>
            </a:r>
          </a:p>
          <a:p>
            <a:r>
              <a:rPr lang="en-US" sz="1600" dirty="0"/>
              <a:t>Result:</a:t>
            </a:r>
          </a:p>
          <a:p>
            <a:endParaRPr lang="en-US" sz="1600" dirty="0"/>
          </a:p>
          <a:p>
            <a:r>
              <a:rPr lang="en-US" sz="1200" b="0" i="1" dirty="0"/>
              <a:t>Reference docs:[24/1822r4]. SP </a:t>
            </a:r>
            <a:r>
              <a:rPr lang="en-US" sz="1200" b="0" i="1" dirty="0">
                <a:solidFill>
                  <a:schemeClr val="tx1"/>
                </a:solidFill>
              </a:rPr>
              <a:t>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1D7091F-B5DA-5EDC-1798-15E5B406CBD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FA52F4CB-BFCF-9F66-C350-AA522DDACA3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608624C-A4CB-C287-7FD8-D341E47EF9E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58209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427500-D61B-73DE-57F8-23DDC95AE86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3A12B5-B758-F6DE-FF4A-FE33084A2D0F}"/>
              </a:ext>
            </a:extLst>
          </p:cNvPr>
          <p:cNvSpPr>
            <a:spLocks noGrp="1"/>
          </p:cNvSpPr>
          <p:nvPr>
            <p:ph type="title"/>
          </p:nvPr>
        </p:nvSpPr>
        <p:spPr/>
        <p:txBody>
          <a:bodyPr/>
          <a:lstStyle/>
          <a:p>
            <a:r>
              <a:rPr lang="en-US" dirty="0">
                <a:solidFill>
                  <a:schemeClr val="tx1"/>
                </a:solidFill>
              </a:rPr>
              <a:t>Motion 220 (PHY)</a:t>
            </a:r>
          </a:p>
        </p:txBody>
      </p:sp>
      <p:sp>
        <p:nvSpPr>
          <p:cNvPr id="8" name="Content Placeholder 7">
            <a:extLst>
              <a:ext uri="{FF2B5EF4-FFF2-40B4-BE49-F238E27FC236}">
                <a16:creationId xmlns:a16="http://schemas.microsoft.com/office/drawing/2014/main" id="{67968B36-3475-687F-5965-D998EFB7260F}"/>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2 BSS colors are indicated in the preamble of a COBF PPDU.</a:t>
            </a:r>
          </a:p>
          <a:p>
            <a:pPr lvl="1">
              <a:buFont typeface="Arial" panose="020B0604020202020204" pitchFamily="34" charset="0"/>
              <a:buChar char="•"/>
            </a:pPr>
            <a:r>
              <a:rPr lang="en-US" sz="1200" b="0" dirty="0"/>
              <a:t>One BSS color for the sharing AP and another BSS color for the shared AP.</a:t>
            </a:r>
            <a:endParaRPr lang="en-US" sz="1200" dirty="0"/>
          </a:p>
          <a:p>
            <a:endParaRPr lang="en-US" sz="1600" dirty="0"/>
          </a:p>
          <a:p>
            <a:r>
              <a:rPr lang="en-US" sz="1600" dirty="0"/>
              <a:t>Move: Sameer Vermani					Second:</a:t>
            </a:r>
          </a:p>
          <a:p>
            <a:r>
              <a:rPr lang="en-US" sz="1600" dirty="0"/>
              <a:t>Discussion:</a:t>
            </a:r>
          </a:p>
          <a:p>
            <a:r>
              <a:rPr lang="en-US" sz="1600" dirty="0"/>
              <a:t>Result:</a:t>
            </a:r>
          </a:p>
          <a:p>
            <a:endParaRPr lang="en-US" sz="1600" dirty="0"/>
          </a:p>
          <a:p>
            <a:r>
              <a:rPr lang="en-US" sz="1200" b="0" i="1" dirty="0"/>
              <a:t>Reference docs:[24/1822r4]. </a:t>
            </a:r>
            <a:r>
              <a:rPr lang="en-US" sz="1200" b="0" i="1" dirty="0">
                <a:solidFill>
                  <a:schemeClr val="tx1"/>
                </a:solidFill>
              </a:rPr>
              <a:t>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4F61AF4-9084-5BAB-1C84-70A9455554D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34</a:t>
            </a:fld>
            <a:endParaRPr lang="en-GB"/>
          </a:p>
        </p:txBody>
      </p:sp>
      <p:sp>
        <p:nvSpPr>
          <p:cNvPr id="5" name="Footer Placeholder 4">
            <a:extLst>
              <a:ext uri="{FF2B5EF4-FFF2-40B4-BE49-F238E27FC236}">
                <a16:creationId xmlns:a16="http://schemas.microsoft.com/office/drawing/2014/main" id="{8F274634-35F3-C569-9676-ACA1E04B2C6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C38CCF2-C777-146B-5C41-087BE5A586F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410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7D18D-8D83-1121-2DA4-88FB2A21BE4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C91D6-54EE-3743-055E-A07F57C922C8}"/>
              </a:ext>
            </a:extLst>
          </p:cNvPr>
          <p:cNvSpPr>
            <a:spLocks noGrp="1"/>
          </p:cNvSpPr>
          <p:nvPr>
            <p:ph type="title"/>
          </p:nvPr>
        </p:nvSpPr>
        <p:spPr/>
        <p:txBody>
          <a:bodyPr/>
          <a:lstStyle/>
          <a:p>
            <a:r>
              <a:rPr lang="en-US" dirty="0">
                <a:solidFill>
                  <a:schemeClr val="tx1"/>
                </a:solidFill>
              </a:rPr>
              <a:t>Motion 221 (PHY-PDT)</a:t>
            </a:r>
          </a:p>
        </p:txBody>
      </p:sp>
      <p:sp>
        <p:nvSpPr>
          <p:cNvPr id="8" name="Content Placeholder 7">
            <a:extLst>
              <a:ext uri="{FF2B5EF4-FFF2-40B4-BE49-F238E27FC236}">
                <a16:creationId xmlns:a16="http://schemas.microsoft.com/office/drawing/2014/main" id="{6AF8A4D0-2D09-E9FC-9350-209BD218ADC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11-24/2032r1</a:t>
            </a:r>
            <a:r>
              <a:rPr lang="en-US" sz="1600" dirty="0"/>
              <a:t> to the latest TGbn draft (TGbn D0.1)</a:t>
            </a:r>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F7CB00A-CC16-0ADC-C4B5-9E1353F94FE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35</a:t>
            </a:fld>
            <a:endParaRPr lang="en-GB"/>
          </a:p>
        </p:txBody>
      </p:sp>
      <p:sp>
        <p:nvSpPr>
          <p:cNvPr id="5" name="Footer Placeholder 4">
            <a:extLst>
              <a:ext uri="{FF2B5EF4-FFF2-40B4-BE49-F238E27FC236}">
                <a16:creationId xmlns:a16="http://schemas.microsoft.com/office/drawing/2014/main" id="{1AAC74EE-DBF8-BE4B-98E2-75A553D7B7F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E02E9B7-B1FF-ABDB-7B9D-1B32F0F1CB1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976959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9146B0-5C50-1A62-6CD3-564E50FFB25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AAB4E82-2A98-40CD-201E-5DAFAD622D84}"/>
              </a:ext>
            </a:extLst>
          </p:cNvPr>
          <p:cNvSpPr>
            <a:spLocks noGrp="1"/>
          </p:cNvSpPr>
          <p:nvPr>
            <p:ph type="title"/>
          </p:nvPr>
        </p:nvSpPr>
        <p:spPr/>
        <p:txBody>
          <a:bodyPr/>
          <a:lstStyle/>
          <a:p>
            <a:r>
              <a:rPr lang="en-US" dirty="0">
                <a:solidFill>
                  <a:schemeClr val="tx1"/>
                </a:solidFill>
              </a:rPr>
              <a:t>Motion 222 (PHY-PDT)</a:t>
            </a:r>
          </a:p>
        </p:txBody>
      </p:sp>
      <p:sp>
        <p:nvSpPr>
          <p:cNvPr id="8" name="Content Placeholder 7">
            <a:extLst>
              <a:ext uri="{FF2B5EF4-FFF2-40B4-BE49-F238E27FC236}">
                <a16:creationId xmlns:a16="http://schemas.microsoft.com/office/drawing/2014/main" id="{60210224-B54A-2D4C-798D-AA5C3BB1C9E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11-24/2033r3</a:t>
            </a:r>
            <a:r>
              <a:rPr lang="en-US" sz="1600" dirty="0"/>
              <a:t> to the latest TGbn draft (TGbn D0.1)</a:t>
            </a:r>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ABA6B7-130C-956F-CC67-F29687F8BD7F}"/>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36</a:t>
            </a:fld>
            <a:endParaRPr lang="en-GB"/>
          </a:p>
        </p:txBody>
      </p:sp>
      <p:sp>
        <p:nvSpPr>
          <p:cNvPr id="5" name="Footer Placeholder 4">
            <a:extLst>
              <a:ext uri="{FF2B5EF4-FFF2-40B4-BE49-F238E27FC236}">
                <a16:creationId xmlns:a16="http://schemas.microsoft.com/office/drawing/2014/main" id="{ACB2040B-BF10-0714-3244-CA6B7652788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0DAEFDB-13CF-840E-0139-589E53F49CA1}"/>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638834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1582D-478D-5E62-3110-281DA14E6C2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47E3FDD-1584-F33C-43D8-64492B2699E9}"/>
              </a:ext>
            </a:extLst>
          </p:cNvPr>
          <p:cNvSpPr>
            <a:spLocks noGrp="1"/>
          </p:cNvSpPr>
          <p:nvPr>
            <p:ph type="title"/>
          </p:nvPr>
        </p:nvSpPr>
        <p:spPr/>
        <p:txBody>
          <a:bodyPr/>
          <a:lstStyle/>
          <a:p>
            <a:r>
              <a:rPr lang="en-US" dirty="0">
                <a:solidFill>
                  <a:schemeClr val="tx1"/>
                </a:solidFill>
              </a:rPr>
              <a:t>Motion 223 (PHY-PDT)</a:t>
            </a:r>
          </a:p>
        </p:txBody>
      </p:sp>
      <p:sp>
        <p:nvSpPr>
          <p:cNvPr id="8" name="Content Placeholder 7">
            <a:extLst>
              <a:ext uri="{FF2B5EF4-FFF2-40B4-BE49-F238E27FC236}">
                <a16:creationId xmlns:a16="http://schemas.microsoft.com/office/drawing/2014/main" id="{BE1B66BB-1BD5-A94A-8F16-61784FB8240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F8430527-7222-3CD3-3231-CFFF3F2A10E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37</a:t>
            </a:fld>
            <a:endParaRPr lang="en-GB"/>
          </a:p>
        </p:txBody>
      </p:sp>
      <p:sp>
        <p:nvSpPr>
          <p:cNvPr id="5" name="Footer Placeholder 4">
            <a:extLst>
              <a:ext uri="{FF2B5EF4-FFF2-40B4-BE49-F238E27FC236}">
                <a16:creationId xmlns:a16="http://schemas.microsoft.com/office/drawing/2014/main" id="{19AB5A6F-8D80-FFA3-4591-E1447F8916A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9EFB302-9498-B45D-DBFD-91FB9AE1F42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4367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289CDC-0374-87CD-A80A-DE7E080DF89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87E37D-B20F-FA3E-1B44-5D36A5D346AC}"/>
              </a:ext>
            </a:extLst>
          </p:cNvPr>
          <p:cNvSpPr>
            <a:spLocks noGrp="1"/>
          </p:cNvSpPr>
          <p:nvPr>
            <p:ph type="title"/>
          </p:nvPr>
        </p:nvSpPr>
        <p:spPr/>
        <p:txBody>
          <a:bodyPr/>
          <a:lstStyle/>
          <a:p>
            <a:r>
              <a:rPr lang="en-US" dirty="0">
                <a:solidFill>
                  <a:schemeClr val="tx1"/>
                </a:solidFill>
              </a:rPr>
              <a:t>Motion 224 (PHY-PDT)</a:t>
            </a:r>
          </a:p>
        </p:txBody>
      </p:sp>
      <p:sp>
        <p:nvSpPr>
          <p:cNvPr id="8" name="Content Placeholder 7">
            <a:extLst>
              <a:ext uri="{FF2B5EF4-FFF2-40B4-BE49-F238E27FC236}">
                <a16:creationId xmlns:a16="http://schemas.microsoft.com/office/drawing/2014/main" id="{54A1AE55-F1A2-8F06-DFAD-D061A9B7225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11-24/2023r3</a:t>
            </a:r>
            <a:r>
              <a:rPr lang="en-US" sz="1600" dirty="0"/>
              <a:t> to the latest TGbn draft (TGbn D0.1)</a:t>
            </a:r>
          </a:p>
          <a:p>
            <a:endParaRPr lang="en-US" sz="1600" dirty="0"/>
          </a:p>
          <a:p>
            <a:endParaRPr lang="en-US" sz="1600" dirty="0"/>
          </a:p>
          <a:p>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11-24/2023r3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87CE876-675A-07BF-9703-6AE620AD591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38</a:t>
            </a:fld>
            <a:endParaRPr lang="en-GB"/>
          </a:p>
        </p:txBody>
      </p:sp>
      <p:sp>
        <p:nvSpPr>
          <p:cNvPr id="5" name="Footer Placeholder 4">
            <a:extLst>
              <a:ext uri="{FF2B5EF4-FFF2-40B4-BE49-F238E27FC236}">
                <a16:creationId xmlns:a16="http://schemas.microsoft.com/office/drawing/2014/main" id="{5BF770B6-EB99-83F2-5272-2ADA3AD9187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4C53EF2-8483-BC53-EAA5-1B54B57A8FA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6202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F5306-1390-E61A-7375-4161A4424E3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3DFE7A2-EB6B-8C64-B2C8-0CFD46EF0019}"/>
              </a:ext>
            </a:extLst>
          </p:cNvPr>
          <p:cNvSpPr>
            <a:spLocks noGrp="1"/>
          </p:cNvSpPr>
          <p:nvPr>
            <p:ph type="title"/>
          </p:nvPr>
        </p:nvSpPr>
        <p:spPr/>
        <p:txBody>
          <a:bodyPr/>
          <a:lstStyle/>
          <a:p>
            <a:r>
              <a:rPr lang="en-US" dirty="0">
                <a:solidFill>
                  <a:schemeClr val="tx1"/>
                </a:solidFill>
              </a:rPr>
              <a:t>Motion 225 (PHY-PDT)</a:t>
            </a:r>
          </a:p>
        </p:txBody>
      </p:sp>
      <p:sp>
        <p:nvSpPr>
          <p:cNvPr id="8" name="Content Placeholder 7">
            <a:extLst>
              <a:ext uri="{FF2B5EF4-FFF2-40B4-BE49-F238E27FC236}">
                <a16:creationId xmlns:a16="http://schemas.microsoft.com/office/drawing/2014/main" id="{BDC601DF-FFF2-D345-64C6-7DF6F97C3B3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11-24/2034r1</a:t>
            </a:r>
            <a:r>
              <a:rPr lang="en-US" sz="1600" dirty="0"/>
              <a:t> to the latest TGbn draft (TGbn D0.1)</a:t>
            </a:r>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11-24/2034r1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163CFD-B374-85AD-78B4-ACB46425982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39</a:t>
            </a:fld>
            <a:endParaRPr lang="en-GB"/>
          </a:p>
        </p:txBody>
      </p:sp>
      <p:sp>
        <p:nvSpPr>
          <p:cNvPr id="5" name="Footer Placeholder 4">
            <a:extLst>
              <a:ext uri="{FF2B5EF4-FFF2-40B4-BE49-F238E27FC236}">
                <a16:creationId xmlns:a16="http://schemas.microsoft.com/office/drawing/2014/main" id="{897DEA0F-18BB-D148-FFBF-3BE05C34020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40DF430-83D0-417B-7541-232A0A2EE5C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6668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F3F1329-E1F3-6F1A-672F-43368778D576}"/>
              </a:ext>
            </a:extLst>
          </p:cNvPr>
          <p:cNvSpPr>
            <a:spLocks noGrp="1"/>
          </p:cNvSpPr>
          <p:nvPr>
            <p:ph type="title"/>
          </p:nvPr>
        </p:nvSpPr>
        <p:spPr/>
        <p:txBody>
          <a:bodyPr/>
          <a:lstStyle/>
          <a:p>
            <a:r>
              <a:rPr lang="en-US" dirty="0">
                <a:solidFill>
                  <a:schemeClr val="tx1"/>
                </a:solidFill>
              </a:rPr>
              <a:t>Motion 190 (PHY)</a:t>
            </a:r>
          </a:p>
        </p:txBody>
      </p:sp>
      <p:sp>
        <p:nvSpPr>
          <p:cNvPr id="8" name="Content Placeholder 7">
            <a:extLst>
              <a:ext uri="{FF2B5EF4-FFF2-40B4-BE49-F238E27FC236}">
                <a16:creationId xmlns:a16="http://schemas.microsoft.com/office/drawing/2014/main" id="{A8B7D678-AC79-FF33-8544-08F08C88613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The MCS field in the User field of UHR-SIG field consists of 5 bits.</a:t>
            </a:r>
          </a:p>
          <a:p>
            <a:pPr lvl="1">
              <a:buFont typeface="Arial" panose="020B0604020202020204" pitchFamily="34" charset="0"/>
              <a:buChar char="•"/>
            </a:pPr>
            <a:r>
              <a:rPr lang="en-US" sz="1400" dirty="0"/>
              <a:t>The B11 ~ B15 of the UHR-SIG field is assigned for the MCS field</a:t>
            </a:r>
          </a:p>
          <a:p>
            <a:pPr lvl="1">
              <a:buFont typeface="Arial" panose="020B0604020202020204" pitchFamily="34" charset="0"/>
              <a:buChar char="•"/>
            </a:pPr>
            <a:r>
              <a:rPr lang="en-US" sz="1400" dirty="0"/>
              <a:t>The configuration of MCS field is TBD.</a:t>
            </a:r>
          </a:p>
          <a:p>
            <a:endParaRPr lang="en-US" sz="1600" dirty="0"/>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B8F8673-1E39-CB38-BBE0-59BA1466650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99A1BB9-626B-25C2-BE50-CD59011164F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59DDADA5-6AF0-FC6B-186D-591CC76696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887599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9B137-A8DE-1EC4-6134-F480528D1C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5D92112-F91D-DCC7-601E-BE67A72D92B9}"/>
              </a:ext>
            </a:extLst>
          </p:cNvPr>
          <p:cNvSpPr>
            <a:spLocks noGrp="1"/>
          </p:cNvSpPr>
          <p:nvPr>
            <p:ph type="title"/>
          </p:nvPr>
        </p:nvSpPr>
        <p:spPr/>
        <p:txBody>
          <a:bodyPr/>
          <a:lstStyle/>
          <a:p>
            <a:r>
              <a:rPr lang="en-US" dirty="0">
                <a:solidFill>
                  <a:schemeClr val="tx1"/>
                </a:solidFill>
              </a:rPr>
              <a:t>Motion 226 (PHY-PDT)</a:t>
            </a:r>
          </a:p>
        </p:txBody>
      </p:sp>
      <p:sp>
        <p:nvSpPr>
          <p:cNvPr id="8" name="Content Placeholder 7">
            <a:extLst>
              <a:ext uri="{FF2B5EF4-FFF2-40B4-BE49-F238E27FC236}">
                <a16:creationId xmlns:a16="http://schemas.microsoft.com/office/drawing/2014/main" id="{15ED5746-A74C-C210-13FE-6773DCD56D8A}"/>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11-24/2135r0</a:t>
            </a:r>
            <a:r>
              <a:rPr lang="en-US" sz="1600" dirty="0"/>
              <a:t> to the latest TGbn draft (TGbn D0.1)</a:t>
            </a:r>
          </a:p>
          <a:p>
            <a:endParaRPr lang="en-US" sz="1600" dirty="0"/>
          </a:p>
          <a:p>
            <a:endParaRPr lang="en-US" sz="1600" dirty="0"/>
          </a:p>
          <a:p>
            <a:endParaRPr lang="en-US" sz="1600" dirty="0"/>
          </a:p>
          <a:p>
            <a:r>
              <a:rPr lang="en-US" sz="1600" dirty="0"/>
              <a:t>Move: Bo Gong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11-24/2135r0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11470C2-0292-E897-9533-DE988B72BE3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40</a:t>
            </a:fld>
            <a:endParaRPr lang="en-GB"/>
          </a:p>
        </p:txBody>
      </p:sp>
      <p:sp>
        <p:nvSpPr>
          <p:cNvPr id="5" name="Footer Placeholder 4">
            <a:extLst>
              <a:ext uri="{FF2B5EF4-FFF2-40B4-BE49-F238E27FC236}">
                <a16:creationId xmlns:a16="http://schemas.microsoft.com/office/drawing/2014/main" id="{AE748061-F4CF-FFF9-8101-8352C569C81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8338BFB-354D-9A0E-830E-76C5487BD68F}"/>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89495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37BF15-11FC-5E59-48C6-86BA4D78957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033DB2D-CB07-2BAF-1575-F744514E4976}"/>
              </a:ext>
            </a:extLst>
          </p:cNvPr>
          <p:cNvSpPr>
            <a:spLocks noGrp="1"/>
          </p:cNvSpPr>
          <p:nvPr>
            <p:ph type="title"/>
          </p:nvPr>
        </p:nvSpPr>
        <p:spPr/>
        <p:txBody>
          <a:bodyPr/>
          <a:lstStyle/>
          <a:p>
            <a:r>
              <a:rPr lang="en-US" dirty="0">
                <a:solidFill>
                  <a:schemeClr val="tx1"/>
                </a:solidFill>
              </a:rPr>
              <a:t>Motion 227 (PHY-PDT)</a:t>
            </a:r>
          </a:p>
        </p:txBody>
      </p:sp>
      <p:sp>
        <p:nvSpPr>
          <p:cNvPr id="8" name="Content Placeholder 7">
            <a:extLst>
              <a:ext uri="{FF2B5EF4-FFF2-40B4-BE49-F238E27FC236}">
                <a16:creationId xmlns:a16="http://schemas.microsoft.com/office/drawing/2014/main" id="{D967EF68-59A5-0F7E-0EA5-DC6041DA1F48}"/>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11-24/2009r6</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11-24/2009r6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F456672-4EFB-BD4D-BDC0-21F1366EA92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41</a:t>
            </a:fld>
            <a:endParaRPr lang="en-GB"/>
          </a:p>
        </p:txBody>
      </p:sp>
      <p:sp>
        <p:nvSpPr>
          <p:cNvPr id="5" name="Footer Placeholder 4">
            <a:extLst>
              <a:ext uri="{FF2B5EF4-FFF2-40B4-BE49-F238E27FC236}">
                <a16:creationId xmlns:a16="http://schemas.microsoft.com/office/drawing/2014/main" id="{8D2908DA-2C96-D7E4-94F8-DBFB65E049C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F8B1136-2266-94DD-75EE-B60F0F57A9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4356113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CD662F-0651-65C3-5901-56B89BCB05D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91AD9A4-D196-5BE3-C406-83A2138A6AF6}"/>
              </a:ext>
            </a:extLst>
          </p:cNvPr>
          <p:cNvSpPr>
            <a:spLocks noGrp="1"/>
          </p:cNvSpPr>
          <p:nvPr>
            <p:ph type="title"/>
          </p:nvPr>
        </p:nvSpPr>
        <p:spPr/>
        <p:txBody>
          <a:bodyPr/>
          <a:lstStyle/>
          <a:p>
            <a:r>
              <a:rPr lang="en-US" dirty="0">
                <a:solidFill>
                  <a:schemeClr val="tx1"/>
                </a:solidFill>
              </a:rPr>
              <a:t>Motion 228 (PHY-PDT)</a:t>
            </a:r>
          </a:p>
        </p:txBody>
      </p:sp>
      <p:sp>
        <p:nvSpPr>
          <p:cNvPr id="8" name="Content Placeholder 7">
            <a:extLst>
              <a:ext uri="{FF2B5EF4-FFF2-40B4-BE49-F238E27FC236}">
                <a16:creationId xmlns:a16="http://schemas.microsoft.com/office/drawing/2014/main" id="{ECB5F67F-2152-6EFB-E988-AF5876D13EA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11-24/2027r1</a:t>
            </a:r>
            <a:r>
              <a:rPr lang="en-US" sz="1600" dirty="0"/>
              <a:t> to the latest TGbn draft (TGbn D0.1)</a:t>
            </a:r>
          </a:p>
          <a:p>
            <a:endParaRPr lang="en-US" sz="1600" dirty="0"/>
          </a:p>
          <a:p>
            <a:endParaRPr lang="en-US" sz="1600" dirty="0"/>
          </a:p>
          <a:p>
            <a:endParaRPr lang="en-US" sz="1600" dirty="0"/>
          </a:p>
          <a:p>
            <a:r>
              <a:rPr lang="en-US" sz="1600" dirty="0"/>
              <a:t>Move: Bo Sun/Bin Tian				Second:</a:t>
            </a:r>
          </a:p>
          <a:p>
            <a:r>
              <a:rPr lang="en-US" sz="1600" dirty="0"/>
              <a:t>Discussion:</a:t>
            </a:r>
          </a:p>
          <a:p>
            <a:r>
              <a:rPr lang="en-US" sz="1600" dirty="0"/>
              <a:t>Result:</a:t>
            </a:r>
          </a:p>
          <a:p>
            <a:endParaRPr lang="en-US" sz="1600" dirty="0"/>
          </a:p>
          <a:p>
            <a:r>
              <a:rPr lang="en-US" sz="1200" b="0" i="1" dirty="0"/>
              <a:t>Reference docs:[</a:t>
            </a:r>
            <a:r>
              <a:rPr lang="en-US" sz="1200" b="0" dirty="0">
                <a:hlinkClick r:id="rId2"/>
              </a:rPr>
              <a:t>11-24/2027r1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4DF71AF-5EAC-45D9-1B99-60B56E24E09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42</a:t>
            </a:fld>
            <a:endParaRPr lang="en-GB"/>
          </a:p>
        </p:txBody>
      </p:sp>
      <p:sp>
        <p:nvSpPr>
          <p:cNvPr id="5" name="Footer Placeholder 4">
            <a:extLst>
              <a:ext uri="{FF2B5EF4-FFF2-40B4-BE49-F238E27FC236}">
                <a16:creationId xmlns:a16="http://schemas.microsoft.com/office/drawing/2014/main" id="{E15E1202-6F9A-B019-B96D-90D9C7E626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E6461C9-1EDA-54D7-71E2-81E6D994C3A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65550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A6529-A1AE-86EA-439E-3E8D8B87C62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5B30566-EEEA-123B-DE2D-F1DA743E1543}"/>
              </a:ext>
            </a:extLst>
          </p:cNvPr>
          <p:cNvSpPr>
            <a:spLocks noGrp="1"/>
          </p:cNvSpPr>
          <p:nvPr>
            <p:ph type="title"/>
          </p:nvPr>
        </p:nvSpPr>
        <p:spPr/>
        <p:txBody>
          <a:bodyPr/>
          <a:lstStyle/>
          <a:p>
            <a:r>
              <a:rPr lang="en-US" dirty="0">
                <a:solidFill>
                  <a:schemeClr val="tx1"/>
                </a:solidFill>
              </a:rPr>
              <a:t>Motion 229 (MAC-PDT)</a:t>
            </a:r>
          </a:p>
        </p:txBody>
      </p:sp>
      <p:sp>
        <p:nvSpPr>
          <p:cNvPr id="8" name="Content Placeholder 7">
            <a:extLst>
              <a:ext uri="{FF2B5EF4-FFF2-40B4-BE49-F238E27FC236}">
                <a16:creationId xmlns:a16="http://schemas.microsoft.com/office/drawing/2014/main" id="{5CE0BC99-EA5A-760D-DB70-DA40A3B4615B}"/>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11-24/2049r6</a:t>
            </a:r>
            <a:r>
              <a:rPr lang="en-US" sz="1600" dirty="0"/>
              <a:t> to the latest TGbn draft (TGbn D0.1)</a:t>
            </a:r>
          </a:p>
          <a:p>
            <a:endParaRPr lang="en-US" sz="1600" dirty="0"/>
          </a:p>
          <a:p>
            <a:endParaRPr lang="en-US" sz="1600" dirty="0"/>
          </a:p>
          <a:p>
            <a:endParaRPr lang="en-US" sz="1600" dirty="0"/>
          </a:p>
          <a:p>
            <a:r>
              <a:rPr lang="en-US" sz="1600" dirty="0"/>
              <a:t>Move: Arik Klein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11-24/2049r6</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4E7EE4-09FC-0510-7910-CBC1EC93535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D3F24C24-3632-8015-F3C0-540F4F7832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655194C-C25C-9B82-BDDE-0F4CE22B662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51101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371974-352E-EC22-F098-EFFA9FCE4C8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8EAE84F-E413-F75F-04DA-1A468A866265}"/>
              </a:ext>
            </a:extLst>
          </p:cNvPr>
          <p:cNvSpPr>
            <a:spLocks noGrp="1"/>
          </p:cNvSpPr>
          <p:nvPr>
            <p:ph type="title"/>
          </p:nvPr>
        </p:nvSpPr>
        <p:spPr/>
        <p:txBody>
          <a:bodyPr/>
          <a:lstStyle/>
          <a:p>
            <a:r>
              <a:rPr lang="en-US" dirty="0">
                <a:solidFill>
                  <a:schemeClr val="tx1"/>
                </a:solidFill>
              </a:rPr>
              <a:t>Motion 230 (MAC-PDT)</a:t>
            </a:r>
          </a:p>
        </p:txBody>
      </p:sp>
      <p:sp>
        <p:nvSpPr>
          <p:cNvPr id="8" name="Content Placeholder 7">
            <a:extLst>
              <a:ext uri="{FF2B5EF4-FFF2-40B4-BE49-F238E27FC236}">
                <a16:creationId xmlns:a16="http://schemas.microsoft.com/office/drawing/2014/main" id="{C2C4B4D5-2F8D-8387-082E-C9F10DF69F66}"/>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11-24/1762r23</a:t>
            </a:r>
            <a:r>
              <a:rPr lang="en-US" sz="1600" dirty="0"/>
              <a:t> to the latest TGbn draft (TGbn D0.1)</a:t>
            </a:r>
          </a:p>
          <a:p>
            <a:endParaRPr lang="en-US" sz="1600" dirty="0"/>
          </a:p>
          <a:p>
            <a:endParaRPr lang="en-US" sz="1600" dirty="0"/>
          </a:p>
          <a:p>
            <a:endParaRPr lang="en-US" sz="1600" dirty="0"/>
          </a:p>
          <a:p>
            <a:r>
              <a:rPr lang="en-US" sz="1600" dirty="0"/>
              <a:t>Move: Matthew Fischer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11-24/1762r23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B078C4B-A193-44E4-DD64-840115D3CC2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44</a:t>
            </a:fld>
            <a:endParaRPr lang="en-GB"/>
          </a:p>
        </p:txBody>
      </p:sp>
      <p:sp>
        <p:nvSpPr>
          <p:cNvPr id="5" name="Footer Placeholder 4">
            <a:extLst>
              <a:ext uri="{FF2B5EF4-FFF2-40B4-BE49-F238E27FC236}">
                <a16:creationId xmlns:a16="http://schemas.microsoft.com/office/drawing/2014/main" id="{1C40C2AF-62EA-6E0F-91AC-A73E7FC068A9}"/>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21106F5-535A-F8C9-9D22-9C3DBA2E677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7713824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D42230-6643-C6F7-41FF-E35C30811B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CE2579F-F46A-09C1-73E8-463F9B696D2C}"/>
              </a:ext>
            </a:extLst>
          </p:cNvPr>
          <p:cNvSpPr>
            <a:spLocks noGrp="1"/>
          </p:cNvSpPr>
          <p:nvPr>
            <p:ph type="title"/>
          </p:nvPr>
        </p:nvSpPr>
        <p:spPr/>
        <p:txBody>
          <a:bodyPr/>
          <a:lstStyle/>
          <a:p>
            <a:r>
              <a:rPr lang="en-US" dirty="0">
                <a:solidFill>
                  <a:schemeClr val="tx1"/>
                </a:solidFill>
              </a:rPr>
              <a:t>Motion 231 (PHY-PDT)</a:t>
            </a:r>
          </a:p>
        </p:txBody>
      </p:sp>
      <p:sp>
        <p:nvSpPr>
          <p:cNvPr id="8" name="Content Placeholder 7">
            <a:extLst>
              <a:ext uri="{FF2B5EF4-FFF2-40B4-BE49-F238E27FC236}">
                <a16:creationId xmlns:a16="http://schemas.microsoft.com/office/drawing/2014/main" id="{CC25EA0D-0908-6C0C-9B99-914BF7A8898C}"/>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11-24/2005r1</a:t>
            </a:r>
            <a:r>
              <a:rPr lang="en-US" sz="1600" dirty="0"/>
              <a:t> to the latest TGbn draft (TGbn D0.1)</a:t>
            </a:r>
          </a:p>
          <a:p>
            <a:endParaRPr lang="en-US" sz="1600" dirty="0"/>
          </a:p>
          <a:p>
            <a:endParaRPr lang="en-US" sz="1600" dirty="0"/>
          </a:p>
          <a:p>
            <a:endParaRPr lang="en-US" sz="1600" dirty="0"/>
          </a:p>
          <a:p>
            <a:r>
              <a:rPr lang="en-US" sz="1600" dirty="0"/>
              <a:t>Move: Eugene Baik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11-24/2005r1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0661135-AB26-5658-0BCA-C8DA9F7D255E}"/>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45</a:t>
            </a:fld>
            <a:endParaRPr lang="en-GB"/>
          </a:p>
        </p:txBody>
      </p:sp>
      <p:sp>
        <p:nvSpPr>
          <p:cNvPr id="5" name="Footer Placeholder 4">
            <a:extLst>
              <a:ext uri="{FF2B5EF4-FFF2-40B4-BE49-F238E27FC236}">
                <a16:creationId xmlns:a16="http://schemas.microsoft.com/office/drawing/2014/main" id="{4B0F43AE-957F-C4D2-8879-8FAC2A39BA46}"/>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7603978-43DC-9835-9D0F-504F33B4338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7009403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4F4B-7118-FE27-FDF7-CCB549237B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71AC162-D9B1-A998-A1DD-6328EF0EBD06}"/>
              </a:ext>
            </a:extLst>
          </p:cNvPr>
          <p:cNvSpPr>
            <a:spLocks noGrp="1"/>
          </p:cNvSpPr>
          <p:nvPr>
            <p:ph type="title"/>
          </p:nvPr>
        </p:nvSpPr>
        <p:spPr/>
        <p:txBody>
          <a:bodyPr/>
          <a:lstStyle/>
          <a:p>
            <a:r>
              <a:rPr lang="en-US" dirty="0">
                <a:solidFill>
                  <a:schemeClr val="tx1"/>
                </a:solidFill>
              </a:rPr>
              <a:t>Motion 232 (PHY-PDT)</a:t>
            </a:r>
          </a:p>
        </p:txBody>
      </p:sp>
      <p:sp>
        <p:nvSpPr>
          <p:cNvPr id="8" name="Content Placeholder 7">
            <a:extLst>
              <a:ext uri="{FF2B5EF4-FFF2-40B4-BE49-F238E27FC236}">
                <a16:creationId xmlns:a16="http://schemas.microsoft.com/office/drawing/2014/main" id="{67BAAFEE-6D32-26FD-0F72-93CC85134E3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11-24/2006r2</a:t>
            </a:r>
            <a:r>
              <a:rPr lang="en-US" sz="1600" dirty="0"/>
              <a:t> to the latest TGbn draft (TGbn D0.1)</a:t>
            </a:r>
          </a:p>
          <a:p>
            <a:endParaRPr lang="en-US" sz="1600" dirty="0"/>
          </a:p>
          <a:p>
            <a:endParaRPr lang="en-US" sz="1600" dirty="0"/>
          </a:p>
          <a:p>
            <a:endParaRPr lang="en-US" sz="1600" dirty="0"/>
          </a:p>
          <a:p>
            <a:r>
              <a:rPr lang="en-US" sz="1600" dirty="0"/>
              <a:t>Move: Eugene Baik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11-24/2006r2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33FE9724-86AE-DB0F-BBDD-63A947AA359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46</a:t>
            </a:fld>
            <a:endParaRPr lang="en-GB"/>
          </a:p>
        </p:txBody>
      </p:sp>
      <p:sp>
        <p:nvSpPr>
          <p:cNvPr id="5" name="Footer Placeholder 4">
            <a:extLst>
              <a:ext uri="{FF2B5EF4-FFF2-40B4-BE49-F238E27FC236}">
                <a16:creationId xmlns:a16="http://schemas.microsoft.com/office/drawing/2014/main" id="{220AA27E-B05D-DB55-5A8C-CA13B35CB5D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C1ADFA9-0904-70E5-9935-12C877C35012}"/>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182912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33B67-CF5A-121C-28E7-3035124DC0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BACF641-400A-8C24-FB7A-B0AC017FB872}"/>
              </a:ext>
            </a:extLst>
          </p:cNvPr>
          <p:cNvSpPr>
            <a:spLocks noGrp="1"/>
          </p:cNvSpPr>
          <p:nvPr>
            <p:ph type="title"/>
          </p:nvPr>
        </p:nvSpPr>
        <p:spPr/>
        <p:txBody>
          <a:bodyPr/>
          <a:lstStyle/>
          <a:p>
            <a:r>
              <a:rPr lang="en-US" dirty="0">
                <a:solidFill>
                  <a:schemeClr val="tx1"/>
                </a:solidFill>
              </a:rPr>
              <a:t>Motion 233 (MAC-PDT)</a:t>
            </a:r>
          </a:p>
        </p:txBody>
      </p:sp>
      <p:sp>
        <p:nvSpPr>
          <p:cNvPr id="8" name="Content Placeholder 7">
            <a:extLst>
              <a:ext uri="{FF2B5EF4-FFF2-40B4-BE49-F238E27FC236}">
                <a16:creationId xmlns:a16="http://schemas.microsoft.com/office/drawing/2014/main" id="{24749880-7ED1-1BC4-EE73-23476DA268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5DEFE365-AC2D-DEE1-FE86-F2AA4DB15E6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47</a:t>
            </a:fld>
            <a:endParaRPr lang="en-GB"/>
          </a:p>
        </p:txBody>
      </p:sp>
      <p:sp>
        <p:nvSpPr>
          <p:cNvPr id="5" name="Footer Placeholder 4">
            <a:extLst>
              <a:ext uri="{FF2B5EF4-FFF2-40B4-BE49-F238E27FC236}">
                <a16:creationId xmlns:a16="http://schemas.microsoft.com/office/drawing/2014/main" id="{E16EBDC2-4147-8E50-1821-C75AEB59F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3CE3B725-0288-5F19-76EB-CEEEEEF07B4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03345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6E9C97-EC91-4C68-61F0-933DEE8C50D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5064876-DB31-BD17-D7E7-1B86328038C4}"/>
              </a:ext>
            </a:extLst>
          </p:cNvPr>
          <p:cNvSpPr>
            <a:spLocks noGrp="1"/>
          </p:cNvSpPr>
          <p:nvPr>
            <p:ph type="title"/>
          </p:nvPr>
        </p:nvSpPr>
        <p:spPr/>
        <p:txBody>
          <a:bodyPr/>
          <a:lstStyle/>
          <a:p>
            <a:r>
              <a:rPr lang="en-US" dirty="0">
                <a:solidFill>
                  <a:schemeClr val="tx1"/>
                </a:solidFill>
              </a:rPr>
              <a:t>Motion 234 (MAC-PDT)</a:t>
            </a:r>
          </a:p>
        </p:txBody>
      </p:sp>
      <p:sp>
        <p:nvSpPr>
          <p:cNvPr id="8" name="Content Placeholder 7">
            <a:extLst>
              <a:ext uri="{FF2B5EF4-FFF2-40B4-BE49-F238E27FC236}">
                <a16:creationId xmlns:a16="http://schemas.microsoft.com/office/drawing/2014/main" id="{61D67EAA-824E-5C34-BE9B-074174F605D2}"/>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11-24/2016r3</a:t>
            </a:r>
            <a:r>
              <a:rPr lang="en-US" sz="1600" dirty="0"/>
              <a:t> to the latest TGbn draft (TGbn D0.1)</a:t>
            </a:r>
          </a:p>
          <a:p>
            <a:endParaRPr lang="en-US" sz="1600" dirty="0"/>
          </a:p>
          <a:p>
            <a:endParaRPr lang="en-US" sz="1600" dirty="0"/>
          </a:p>
          <a:p>
            <a:endParaRPr lang="en-US" sz="1600" dirty="0"/>
          </a:p>
          <a:p>
            <a:r>
              <a:rPr lang="en-US" sz="1600" dirty="0"/>
              <a:t>Move: Liwen Chu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11-24/2016r3</a:t>
            </a:r>
            <a:r>
              <a:rPr lang="en-US" sz="1200" b="0" i="1" dirty="0"/>
              <a:t>]. SP result: 124Y, 27N, 55A.</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58B9C0E-946E-3EA6-DA9D-333226301A0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48</a:t>
            </a:fld>
            <a:endParaRPr lang="en-GB"/>
          </a:p>
        </p:txBody>
      </p:sp>
      <p:sp>
        <p:nvSpPr>
          <p:cNvPr id="5" name="Footer Placeholder 4">
            <a:extLst>
              <a:ext uri="{FF2B5EF4-FFF2-40B4-BE49-F238E27FC236}">
                <a16:creationId xmlns:a16="http://schemas.microsoft.com/office/drawing/2014/main" id="{C8BCFF8E-0F36-C047-B423-EA5A555AD1C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DAF6A41-759F-AC1C-8D6D-8DBDC1B4825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848040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7EC27E-2148-7AB2-0D7D-42455E60458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CEDDE2-25D5-1A2C-09F9-180F9DBB6637}"/>
              </a:ext>
            </a:extLst>
          </p:cNvPr>
          <p:cNvSpPr>
            <a:spLocks noGrp="1"/>
          </p:cNvSpPr>
          <p:nvPr>
            <p:ph type="title"/>
          </p:nvPr>
        </p:nvSpPr>
        <p:spPr/>
        <p:txBody>
          <a:bodyPr/>
          <a:lstStyle/>
          <a:p>
            <a:r>
              <a:rPr lang="en-US" dirty="0">
                <a:solidFill>
                  <a:schemeClr val="tx1"/>
                </a:solidFill>
              </a:rPr>
              <a:t>Motion 235 (MAC)</a:t>
            </a:r>
          </a:p>
        </p:txBody>
      </p:sp>
      <p:sp>
        <p:nvSpPr>
          <p:cNvPr id="8" name="Content Placeholder 7">
            <a:extLst>
              <a:ext uri="{FF2B5EF4-FFF2-40B4-BE49-F238E27FC236}">
                <a16:creationId xmlns:a16="http://schemas.microsoft.com/office/drawing/2014/main" id="{36978570-458C-9E6D-9BD3-86EE750E283B}"/>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An AP MLD may optionally include a QoS Map element within the SCS Response frame transmitted by the AP MLD to update the DSCP-to-UP mapping for UL if the following conditions are true</a:t>
            </a:r>
          </a:p>
          <a:p>
            <a:pPr lvl="1">
              <a:buFont typeface="Arial" panose="020B0604020202020204" pitchFamily="34" charset="0"/>
              <a:buChar char="•"/>
            </a:pPr>
            <a:r>
              <a:rPr lang="en-US" sz="1400" dirty="0"/>
              <a:t>the TID and the User Priority subfields of the Control Info field in the associated QoS Characteristics element are set to different values within 0~7</a:t>
            </a:r>
          </a:p>
          <a:p>
            <a:pPr lvl="1">
              <a:buFont typeface="Arial" panose="020B0604020202020204" pitchFamily="34" charset="0"/>
              <a:buChar char="•"/>
            </a:pPr>
            <a:r>
              <a:rPr lang="en-US" sz="1400" dirty="0"/>
              <a:t>the AP MLD and the non-AP MLD supports the QoS map operation</a:t>
            </a:r>
          </a:p>
          <a:p>
            <a:endParaRPr lang="en-US" sz="1600" dirty="0"/>
          </a:p>
          <a:p>
            <a:endParaRPr lang="en-US" sz="1600" dirty="0"/>
          </a:p>
          <a:p>
            <a:r>
              <a:rPr lang="en-US" sz="1600" dirty="0"/>
              <a:t>Move: Guogang Huang 					Second:</a:t>
            </a:r>
          </a:p>
          <a:p>
            <a:r>
              <a:rPr lang="en-US" sz="1600" dirty="0"/>
              <a:t>Discussion:</a:t>
            </a:r>
          </a:p>
          <a:p>
            <a:r>
              <a:rPr lang="en-US" sz="1600" dirty="0"/>
              <a:t>Result:</a:t>
            </a:r>
          </a:p>
          <a:p>
            <a:endParaRPr lang="en-US" sz="1600" dirty="0"/>
          </a:p>
          <a:p>
            <a:r>
              <a:rPr lang="en-US" sz="1200" b="0" i="1" dirty="0"/>
              <a:t>Reference docs:[24/2123r1]. SP result</a:t>
            </a:r>
            <a:r>
              <a:rPr lang="en-US" sz="1200" b="0" i="1" dirty="0">
                <a:highlight>
                  <a:srgbClr val="FFFF00"/>
                </a:highlight>
              </a:rPr>
              <a: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D38A5BB-5941-7355-1508-00F1BDB2C6B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49</a:t>
            </a:fld>
            <a:endParaRPr lang="en-GB"/>
          </a:p>
        </p:txBody>
      </p:sp>
      <p:sp>
        <p:nvSpPr>
          <p:cNvPr id="5" name="Footer Placeholder 4">
            <a:extLst>
              <a:ext uri="{FF2B5EF4-FFF2-40B4-BE49-F238E27FC236}">
                <a16:creationId xmlns:a16="http://schemas.microsoft.com/office/drawing/2014/main" id="{DD7EB6D9-4BFA-BF03-F421-78FA1263B5C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3E55237-DDAA-4DC3-BB0F-6ACE079C432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2071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9297C-A205-CF83-D52F-083D5FA2F3E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36754F9-EF8B-5D9A-1EE5-3DBC308EA2B4}"/>
              </a:ext>
            </a:extLst>
          </p:cNvPr>
          <p:cNvSpPr>
            <a:spLocks noGrp="1"/>
          </p:cNvSpPr>
          <p:nvPr>
            <p:ph type="title"/>
          </p:nvPr>
        </p:nvSpPr>
        <p:spPr/>
        <p:txBody>
          <a:bodyPr/>
          <a:lstStyle/>
          <a:p>
            <a:r>
              <a:rPr lang="en-US" dirty="0">
                <a:solidFill>
                  <a:schemeClr val="tx1"/>
                </a:solidFill>
              </a:rPr>
              <a:t>Motion 191 (PHY)</a:t>
            </a:r>
          </a:p>
        </p:txBody>
      </p:sp>
      <p:sp>
        <p:nvSpPr>
          <p:cNvPr id="8" name="Content Placeholder 7">
            <a:extLst>
              <a:ext uri="{FF2B5EF4-FFF2-40B4-BE49-F238E27FC236}">
                <a16:creationId xmlns:a16="http://schemas.microsoft.com/office/drawing/2014/main" id="{9AA61CC9-35F0-FB5F-C891-2A86FD473665}"/>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600" dirty="0"/>
              <a:t>Define the assigned bits for the NSS field and Spatial Configuration field by considering the maximum NSS is 8 in 11bn</a:t>
            </a:r>
          </a:p>
          <a:p>
            <a:pPr lvl="1">
              <a:buFont typeface="Arial" panose="020B0604020202020204" pitchFamily="34" charset="0"/>
              <a:buChar char="•"/>
            </a:pPr>
            <a:r>
              <a:rPr lang="en-US" sz="1200" dirty="0"/>
              <a:t>For non-MU-MIMO allocation of the UHR SIG field</a:t>
            </a:r>
          </a:p>
          <a:p>
            <a:pPr lvl="2">
              <a:buFont typeface="Arial" panose="020B0604020202020204" pitchFamily="34" charset="0"/>
              <a:buChar char="•"/>
            </a:pPr>
            <a:r>
              <a:rPr lang="en-US" sz="1050" dirty="0"/>
              <a:t>NSS field consists of 3 bits in the User field</a:t>
            </a:r>
          </a:p>
          <a:p>
            <a:pPr>
              <a:buFont typeface="Arial" panose="020B0604020202020204" pitchFamily="34" charset="0"/>
              <a:buChar char="•"/>
            </a:pPr>
            <a:r>
              <a:rPr lang="en-US" sz="1600" dirty="0"/>
              <a:t>For MU-MIMO allocation of the UHR SIG field</a:t>
            </a:r>
          </a:p>
          <a:p>
            <a:pPr lvl="1">
              <a:buFont typeface="Arial" panose="020B0604020202020204" pitchFamily="34" charset="0"/>
              <a:buChar char="•"/>
            </a:pPr>
            <a:r>
              <a:rPr lang="en-US" sz="1200" dirty="0"/>
              <a:t>Spatial Configuration field consists of 4 bits in the User field.</a:t>
            </a:r>
          </a:p>
          <a:p>
            <a:endParaRPr lang="en-US" sz="1600" dirty="0"/>
          </a:p>
          <a:p>
            <a:endParaRPr lang="en-US" sz="1600" dirty="0"/>
          </a:p>
          <a:p>
            <a:endParaRPr lang="en-US" sz="1600" dirty="0"/>
          </a:p>
          <a:p>
            <a:r>
              <a:rPr lang="en-US" sz="1600" dirty="0"/>
              <a:t>Move: Dongguk Lim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24/1427r2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2B8EF1C-4CC8-73B5-13B0-87DDD8DB85F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a:t>
            </a:fld>
            <a:endParaRPr lang="en-GB"/>
          </a:p>
        </p:txBody>
      </p:sp>
      <p:sp>
        <p:nvSpPr>
          <p:cNvPr id="5" name="Footer Placeholder 4">
            <a:extLst>
              <a:ext uri="{FF2B5EF4-FFF2-40B4-BE49-F238E27FC236}">
                <a16:creationId xmlns:a16="http://schemas.microsoft.com/office/drawing/2014/main" id="{1CA00FB8-3F38-2CB1-C80F-AA6AE429BE1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CA1851CF-6C38-2A02-91EC-21B0A45136F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6641479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E5D27D-6188-AD45-CBAF-633E75A8052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E15D3B-96F4-EBC3-9A6E-644C9F0C4577}"/>
              </a:ext>
            </a:extLst>
          </p:cNvPr>
          <p:cNvSpPr>
            <a:spLocks noGrp="1"/>
          </p:cNvSpPr>
          <p:nvPr>
            <p:ph type="title"/>
          </p:nvPr>
        </p:nvSpPr>
        <p:spPr/>
        <p:txBody>
          <a:bodyPr/>
          <a:lstStyle/>
          <a:p>
            <a:r>
              <a:rPr lang="en-US" dirty="0">
                <a:solidFill>
                  <a:schemeClr val="tx1"/>
                </a:solidFill>
              </a:rPr>
              <a:t>Motion 236 (PHY-PDT)</a:t>
            </a:r>
          </a:p>
        </p:txBody>
      </p:sp>
      <p:sp>
        <p:nvSpPr>
          <p:cNvPr id="8" name="Content Placeholder 7">
            <a:extLst>
              <a:ext uri="{FF2B5EF4-FFF2-40B4-BE49-F238E27FC236}">
                <a16:creationId xmlns:a16="http://schemas.microsoft.com/office/drawing/2014/main" id="{767F01C2-93A0-9CA1-2424-AE9569400551}"/>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11-24/2024r0</a:t>
            </a:r>
            <a:r>
              <a:rPr lang="en-US" sz="1600" dirty="0"/>
              <a:t> to the latest TGbn draft (TGbn D0.1)</a:t>
            </a:r>
          </a:p>
          <a:p>
            <a:endParaRPr lang="en-US" sz="1600" dirty="0"/>
          </a:p>
          <a:p>
            <a:endParaRPr lang="en-US" sz="1600" dirty="0"/>
          </a:p>
          <a:p>
            <a:endParaRPr lang="en-US" sz="1600" dirty="0"/>
          </a:p>
          <a:p>
            <a:r>
              <a:rPr lang="en-US" sz="1600" dirty="0"/>
              <a:t>Move: Eunsung Park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11-24/2024r0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720ED99-71E6-3C98-3184-55569061F073}"/>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50</a:t>
            </a:fld>
            <a:endParaRPr lang="en-GB"/>
          </a:p>
        </p:txBody>
      </p:sp>
      <p:sp>
        <p:nvSpPr>
          <p:cNvPr id="5" name="Footer Placeholder 4">
            <a:extLst>
              <a:ext uri="{FF2B5EF4-FFF2-40B4-BE49-F238E27FC236}">
                <a16:creationId xmlns:a16="http://schemas.microsoft.com/office/drawing/2014/main" id="{CE89E8A2-DCEE-E32E-155C-1DF44508665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458DE29-93CC-8932-59D4-99F633B174D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27731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2AC4A-FD43-45E4-18D5-FF27CC03FC9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578193B-1BAC-24DC-57F7-3B971304C65F}"/>
              </a:ext>
            </a:extLst>
          </p:cNvPr>
          <p:cNvSpPr>
            <a:spLocks noGrp="1"/>
          </p:cNvSpPr>
          <p:nvPr>
            <p:ph type="title"/>
          </p:nvPr>
        </p:nvSpPr>
        <p:spPr/>
        <p:txBody>
          <a:bodyPr/>
          <a:lstStyle/>
          <a:p>
            <a:r>
              <a:rPr lang="en-US" dirty="0">
                <a:solidFill>
                  <a:schemeClr val="tx1"/>
                </a:solidFill>
              </a:rPr>
              <a:t>Motion 237 (PHY)</a:t>
            </a:r>
          </a:p>
        </p:txBody>
      </p:sp>
      <p:sp>
        <p:nvSpPr>
          <p:cNvPr id="8" name="Content Placeholder 7">
            <a:extLst>
              <a:ext uri="{FF2B5EF4-FFF2-40B4-BE49-F238E27FC236}">
                <a16:creationId xmlns:a16="http://schemas.microsoft.com/office/drawing/2014/main" id="{A4D3E1B5-B525-F4CB-2D53-850D4D4FD4F9}"/>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160 MHz and 320 MHz PPDUs, in only the non-punctured primary 80 MHz subblock, the following distribution bandwidth mode is allowed for DRU</a:t>
            </a:r>
          </a:p>
          <a:p>
            <a:pPr lvl="1">
              <a:buFont typeface="Arial" panose="020B0604020202020204" pitchFamily="34" charset="0"/>
              <a:buChar char="•"/>
            </a:pPr>
            <a:r>
              <a:rPr lang="en-US" sz="1200" b="0" dirty="0"/>
              <a:t>20 MHz + 20 MHz + 40 MHz (or 40 MHz + 20 MHz + 20 MHz)</a:t>
            </a:r>
            <a:endParaRPr lang="en-US" sz="12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B0728A0-8BC9-F217-CF4A-F8B77635E0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51</a:t>
            </a:fld>
            <a:endParaRPr lang="en-GB"/>
          </a:p>
        </p:txBody>
      </p:sp>
      <p:sp>
        <p:nvSpPr>
          <p:cNvPr id="5" name="Footer Placeholder 4">
            <a:extLst>
              <a:ext uri="{FF2B5EF4-FFF2-40B4-BE49-F238E27FC236}">
                <a16:creationId xmlns:a16="http://schemas.microsoft.com/office/drawing/2014/main" id="{19481688-A31B-9483-93C5-47214906024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FF04BEA-AC53-EC13-2EDE-E8866F9B8EB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76294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9C4B5-A6F5-4D44-A522-41820732F4A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62AC2F-8647-7990-A9D0-B0EEDE60C26E}"/>
              </a:ext>
            </a:extLst>
          </p:cNvPr>
          <p:cNvSpPr>
            <a:spLocks noGrp="1"/>
          </p:cNvSpPr>
          <p:nvPr>
            <p:ph type="title"/>
          </p:nvPr>
        </p:nvSpPr>
        <p:spPr/>
        <p:txBody>
          <a:bodyPr/>
          <a:lstStyle/>
          <a:p>
            <a:r>
              <a:rPr lang="en-US" dirty="0">
                <a:solidFill>
                  <a:schemeClr val="tx1"/>
                </a:solidFill>
              </a:rPr>
              <a:t>Motion 238 (PHY)</a:t>
            </a:r>
          </a:p>
        </p:txBody>
      </p:sp>
      <p:sp>
        <p:nvSpPr>
          <p:cNvPr id="8" name="Content Placeholder 7">
            <a:extLst>
              <a:ext uri="{FF2B5EF4-FFF2-40B4-BE49-F238E27FC236}">
                <a16:creationId xmlns:a16="http://schemas.microsoft.com/office/drawing/2014/main" id="{7FF33DD2-928F-E9C7-DCE1-94FAD186DAC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distributed transmission, apply global CSD to UHR-STF only, and UHR-LTF and data still apply local per stream CSD, just like RRU</a:t>
            </a:r>
            <a:endParaRPr lang="en-US" sz="1200" dirty="0"/>
          </a:p>
          <a:p>
            <a:endParaRPr lang="en-US" sz="160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2F0CFD64-BB68-0631-91AB-AB9F70E014E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52</a:t>
            </a:fld>
            <a:endParaRPr lang="en-GB"/>
          </a:p>
        </p:txBody>
      </p:sp>
      <p:sp>
        <p:nvSpPr>
          <p:cNvPr id="5" name="Footer Placeholder 4">
            <a:extLst>
              <a:ext uri="{FF2B5EF4-FFF2-40B4-BE49-F238E27FC236}">
                <a16:creationId xmlns:a16="http://schemas.microsoft.com/office/drawing/2014/main" id="{5E8374BA-D2E8-D8AB-6743-F3A6AF4EFDE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B76488F-7947-EFED-4A25-8102B96676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436037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F31F88-048D-A972-F675-35F3440AB73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8F05F5E3-FE08-A7BE-4CA1-A888031B9C25}"/>
              </a:ext>
            </a:extLst>
          </p:cNvPr>
          <p:cNvSpPr>
            <a:spLocks noGrp="1"/>
          </p:cNvSpPr>
          <p:nvPr>
            <p:ph type="title"/>
          </p:nvPr>
        </p:nvSpPr>
        <p:spPr/>
        <p:txBody>
          <a:bodyPr/>
          <a:lstStyle/>
          <a:p>
            <a:r>
              <a:rPr lang="en-US" dirty="0">
                <a:solidFill>
                  <a:schemeClr val="tx1"/>
                </a:solidFill>
              </a:rPr>
              <a:t>Motion 239 (PHY-PDT)</a:t>
            </a:r>
          </a:p>
        </p:txBody>
      </p:sp>
      <p:sp>
        <p:nvSpPr>
          <p:cNvPr id="8" name="Content Placeholder 7">
            <a:extLst>
              <a:ext uri="{FF2B5EF4-FFF2-40B4-BE49-F238E27FC236}">
                <a16:creationId xmlns:a16="http://schemas.microsoft.com/office/drawing/2014/main" id="{5C9BF6D1-EF0D-2B5C-06A9-05309D86E692}"/>
              </a:ext>
            </a:extLst>
          </p:cNvPr>
          <p:cNvSpPr>
            <a:spLocks noGrp="1"/>
          </p:cNvSpPr>
          <p:nvPr>
            <p:ph idx="1"/>
          </p:nvPr>
        </p:nvSpPr>
        <p:spPr>
          <a:xfrm>
            <a:off x="685800" y="1981200"/>
            <a:ext cx="7770813" cy="4113213"/>
          </a:xfrm>
        </p:spPr>
        <p:txBody>
          <a:bodyPr/>
          <a:lstStyle/>
          <a:p>
            <a:r>
              <a:rPr lang="en-US" sz="1600" dirty="0"/>
              <a:t>Move to add the following note into the TGbn D0.1, under the section “38.3.2.x RU and MRU restrictions for 20 MHz operation”</a:t>
            </a:r>
          </a:p>
          <a:p>
            <a:r>
              <a:rPr lang="en-US" sz="1400" b="0" dirty="0"/>
              <a:t>“NOTE – When a 20 MHz operating STA participates in an 80 MHz or wider UHR TB PPDU using 20 MHz distribution bandwidth, the TX LO leakage of the STA might interfere with some of the data subcarriers within the 20 MHz distribution bandwidth such that for some DRUs in that 20MHz DBW performance of high MCS may be significantly degraded.”</a:t>
            </a:r>
          </a:p>
          <a:p>
            <a:endParaRPr lang="en-US" sz="1400" b="0" dirty="0"/>
          </a:p>
          <a:p>
            <a:endParaRPr lang="en-US" sz="1400" b="0" dirty="0"/>
          </a:p>
          <a:p>
            <a:r>
              <a:rPr lang="en-US" sz="1600" dirty="0"/>
              <a:t>Move: Lin Yang					Second:</a:t>
            </a:r>
          </a:p>
          <a:p>
            <a:r>
              <a:rPr lang="en-US" sz="1600" dirty="0"/>
              <a:t>Discussion:</a:t>
            </a:r>
          </a:p>
          <a:p>
            <a:r>
              <a:rPr lang="en-US" sz="1600" dirty="0"/>
              <a:t>Result:</a:t>
            </a:r>
          </a:p>
          <a:p>
            <a:endParaRPr lang="en-US" sz="1600" dirty="0"/>
          </a:p>
          <a:p>
            <a:r>
              <a:rPr lang="en-US" sz="1200" b="0" i="1" dirty="0"/>
              <a:t>Reference docs:[25/100r0].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A4BD09B-F9D2-06F7-E2E0-BE7C49ABB78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53</a:t>
            </a:fld>
            <a:endParaRPr lang="en-GB"/>
          </a:p>
        </p:txBody>
      </p:sp>
      <p:sp>
        <p:nvSpPr>
          <p:cNvPr id="5" name="Footer Placeholder 4">
            <a:extLst>
              <a:ext uri="{FF2B5EF4-FFF2-40B4-BE49-F238E27FC236}">
                <a16:creationId xmlns:a16="http://schemas.microsoft.com/office/drawing/2014/main" id="{09B2623D-B983-16DF-4C08-2C57E2615BE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FC465EF0-1A6E-119A-3B25-25FEAAA6178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2830004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B945B-88E2-CAE0-B072-00C91010A5B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2D4EBAA-F998-17EE-64BF-09ABB4F446BE}"/>
              </a:ext>
            </a:extLst>
          </p:cNvPr>
          <p:cNvSpPr>
            <a:spLocks noGrp="1"/>
          </p:cNvSpPr>
          <p:nvPr>
            <p:ph type="title"/>
          </p:nvPr>
        </p:nvSpPr>
        <p:spPr/>
        <p:txBody>
          <a:bodyPr/>
          <a:lstStyle/>
          <a:p>
            <a:r>
              <a:rPr lang="en-US" dirty="0">
                <a:solidFill>
                  <a:schemeClr val="tx1"/>
                </a:solidFill>
              </a:rPr>
              <a:t>Motion 240 (PHY)</a:t>
            </a:r>
          </a:p>
        </p:txBody>
      </p:sp>
      <p:sp>
        <p:nvSpPr>
          <p:cNvPr id="8" name="Content Placeholder 7">
            <a:extLst>
              <a:ext uri="{FF2B5EF4-FFF2-40B4-BE49-F238E27FC236}">
                <a16:creationId xmlns:a16="http://schemas.microsoft.com/office/drawing/2014/main" id="{7F55087B-1AFC-EBC8-CF83-F09B064ADBF4}"/>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11bn supports indicating a 60 MHz DBW using a value of 3 in the 2-bit DBW indication subfield within the UHR variant User Info field of a Trigger Frame in the case of DRU</a:t>
            </a:r>
            <a:endParaRPr lang="en-US" sz="1200" dirty="0"/>
          </a:p>
          <a:p>
            <a:endParaRPr lang="en-US" sz="1600" dirty="0"/>
          </a:p>
          <a:p>
            <a:r>
              <a:rPr lang="en-US" sz="1600" dirty="0"/>
              <a:t>Move: Mahmoud </a:t>
            </a:r>
            <a:r>
              <a:rPr lang="en-US" sz="1600" dirty="0" err="1"/>
              <a:t>Hasabelnaby</a:t>
            </a:r>
            <a:r>
              <a:rPr lang="en-US" sz="1600" dirty="0"/>
              <a:t>					Second:</a:t>
            </a:r>
          </a:p>
          <a:p>
            <a:r>
              <a:rPr lang="en-US" sz="1600" dirty="0"/>
              <a:t>Discussion:</a:t>
            </a:r>
          </a:p>
          <a:p>
            <a:r>
              <a:rPr lang="en-US" sz="1600" dirty="0"/>
              <a:t>Result:</a:t>
            </a:r>
          </a:p>
          <a:p>
            <a:endParaRPr lang="en-US" sz="1600" dirty="0"/>
          </a:p>
          <a:p>
            <a:r>
              <a:rPr lang="en-US" sz="1200" b="0" i="1" dirty="0"/>
              <a:t>Reference docs:[25/0129r0]. SP result: ??.</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14F35F46-18F5-3F7A-2204-B1822FB2638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54</a:t>
            </a:fld>
            <a:endParaRPr lang="en-GB"/>
          </a:p>
        </p:txBody>
      </p:sp>
      <p:sp>
        <p:nvSpPr>
          <p:cNvPr id="5" name="Footer Placeholder 4">
            <a:extLst>
              <a:ext uri="{FF2B5EF4-FFF2-40B4-BE49-F238E27FC236}">
                <a16:creationId xmlns:a16="http://schemas.microsoft.com/office/drawing/2014/main" id="{ADAA305A-B95B-4A6F-EF33-E3CF20378D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8F21147-BA17-3F61-5674-718CE3402100}"/>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374483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24B47D-DAA8-F552-4DD0-27E5FD8FE60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C35FA61-6067-8A5C-622D-4328FBCE92F0}"/>
              </a:ext>
            </a:extLst>
          </p:cNvPr>
          <p:cNvSpPr>
            <a:spLocks noGrp="1"/>
          </p:cNvSpPr>
          <p:nvPr>
            <p:ph type="title"/>
          </p:nvPr>
        </p:nvSpPr>
        <p:spPr/>
        <p:txBody>
          <a:bodyPr/>
          <a:lstStyle/>
          <a:p>
            <a:r>
              <a:rPr lang="en-US" dirty="0">
                <a:solidFill>
                  <a:schemeClr val="tx1"/>
                </a:solidFill>
              </a:rPr>
              <a:t>Motion 241 (PHY-PDT)</a:t>
            </a:r>
          </a:p>
        </p:txBody>
      </p:sp>
      <p:sp>
        <p:nvSpPr>
          <p:cNvPr id="8" name="Content Placeholder 7">
            <a:extLst>
              <a:ext uri="{FF2B5EF4-FFF2-40B4-BE49-F238E27FC236}">
                <a16:creationId xmlns:a16="http://schemas.microsoft.com/office/drawing/2014/main" id="{ED8E0F28-41AB-4AEF-0400-E69C18307ECE}"/>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11-24/2035r1</a:t>
            </a:r>
            <a:r>
              <a:rPr lang="en-US" sz="1600" dirty="0"/>
              <a:t> to the latest TGbn draft (TGbn D0.1)</a:t>
            </a:r>
          </a:p>
          <a:p>
            <a:endParaRPr lang="en-US" sz="1600" dirty="0"/>
          </a:p>
          <a:p>
            <a:endParaRPr lang="en-US" sz="1600" dirty="0"/>
          </a:p>
          <a:p>
            <a:endParaRPr lang="en-US" sz="1600" dirty="0"/>
          </a:p>
          <a:p>
            <a:r>
              <a:rPr lang="en-US" sz="1600" dirty="0"/>
              <a:t>Move: Chenchen LIU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11-24/2035r1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49363FF-425D-0C23-B86F-A4E35140DE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55</a:t>
            </a:fld>
            <a:endParaRPr lang="en-GB"/>
          </a:p>
        </p:txBody>
      </p:sp>
      <p:sp>
        <p:nvSpPr>
          <p:cNvPr id="5" name="Footer Placeholder 4">
            <a:extLst>
              <a:ext uri="{FF2B5EF4-FFF2-40B4-BE49-F238E27FC236}">
                <a16:creationId xmlns:a16="http://schemas.microsoft.com/office/drawing/2014/main" id="{2A554D85-4112-6566-6713-9611A3FA5755}"/>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CAC849E-75ED-A58E-3468-C762AF355F3E}"/>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7454154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54F135-F5BB-5D75-D6CE-68B45E6F902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DDDBFB-2604-4C86-69C6-86FBC1406BB0}"/>
              </a:ext>
            </a:extLst>
          </p:cNvPr>
          <p:cNvSpPr>
            <a:spLocks noGrp="1"/>
          </p:cNvSpPr>
          <p:nvPr>
            <p:ph type="title"/>
          </p:nvPr>
        </p:nvSpPr>
        <p:spPr/>
        <p:txBody>
          <a:bodyPr/>
          <a:lstStyle/>
          <a:p>
            <a:r>
              <a:rPr lang="en-US" dirty="0">
                <a:solidFill>
                  <a:schemeClr val="tx1"/>
                </a:solidFill>
              </a:rPr>
              <a:t>Motion 242 (PHY-PDT)</a:t>
            </a:r>
          </a:p>
        </p:txBody>
      </p:sp>
      <p:sp>
        <p:nvSpPr>
          <p:cNvPr id="8" name="Content Placeholder 7">
            <a:extLst>
              <a:ext uri="{FF2B5EF4-FFF2-40B4-BE49-F238E27FC236}">
                <a16:creationId xmlns:a16="http://schemas.microsoft.com/office/drawing/2014/main" id="{52EEDF03-0C39-5001-1F16-8C7D492A15F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11-24/2011r1</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11-24/2011r1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5FBC4FD-3E91-2FD8-254D-62A4EED0D80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56</a:t>
            </a:fld>
            <a:endParaRPr lang="en-GB"/>
          </a:p>
        </p:txBody>
      </p:sp>
      <p:sp>
        <p:nvSpPr>
          <p:cNvPr id="5" name="Footer Placeholder 4">
            <a:extLst>
              <a:ext uri="{FF2B5EF4-FFF2-40B4-BE49-F238E27FC236}">
                <a16:creationId xmlns:a16="http://schemas.microsoft.com/office/drawing/2014/main" id="{C14DAD33-8602-BEC5-DB92-1422A314616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81025FA-ECF2-A64E-41E3-83549B3847E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9425035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656DA-D245-10B7-4940-8141BD17C8B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487DF5C-017F-8F37-58CF-C3C235582667}"/>
              </a:ext>
            </a:extLst>
          </p:cNvPr>
          <p:cNvSpPr>
            <a:spLocks noGrp="1"/>
          </p:cNvSpPr>
          <p:nvPr>
            <p:ph type="title"/>
          </p:nvPr>
        </p:nvSpPr>
        <p:spPr/>
        <p:txBody>
          <a:bodyPr/>
          <a:lstStyle/>
          <a:p>
            <a:r>
              <a:rPr lang="en-US" dirty="0">
                <a:solidFill>
                  <a:schemeClr val="tx1"/>
                </a:solidFill>
              </a:rPr>
              <a:t>Motion 243 (PHY-PDT)</a:t>
            </a:r>
          </a:p>
        </p:txBody>
      </p:sp>
      <p:sp>
        <p:nvSpPr>
          <p:cNvPr id="8" name="Content Placeholder 7">
            <a:extLst>
              <a:ext uri="{FF2B5EF4-FFF2-40B4-BE49-F238E27FC236}">
                <a16:creationId xmlns:a16="http://schemas.microsoft.com/office/drawing/2014/main" id="{BD4635AC-C18F-A698-FB89-B31CC76ADB69}"/>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11-24/2012r3</a:t>
            </a:r>
            <a:r>
              <a:rPr lang="en-US" sz="1600" dirty="0"/>
              <a:t> to the latest TGbn draft (TGbn D0.1)</a:t>
            </a:r>
          </a:p>
          <a:p>
            <a:endParaRPr lang="en-US" sz="1600" dirty="0"/>
          </a:p>
          <a:p>
            <a:endParaRPr lang="en-US" sz="1600" dirty="0"/>
          </a:p>
          <a:p>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11-24/2012r3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9E1940-5536-FF64-5AD0-ADD7FC6BAC09}"/>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57</a:t>
            </a:fld>
            <a:endParaRPr lang="en-GB"/>
          </a:p>
        </p:txBody>
      </p:sp>
      <p:sp>
        <p:nvSpPr>
          <p:cNvPr id="5" name="Footer Placeholder 4">
            <a:extLst>
              <a:ext uri="{FF2B5EF4-FFF2-40B4-BE49-F238E27FC236}">
                <a16:creationId xmlns:a16="http://schemas.microsoft.com/office/drawing/2014/main" id="{C74E9D87-87DD-D862-C3E5-5FF604E779B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FB0743E-40D8-D08F-5383-8B22D79C7E9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388457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97D9C-9BB2-C80C-BD15-0FC64DB9F98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46E3C45-8273-444F-40C7-89A17E2393A2}"/>
              </a:ext>
            </a:extLst>
          </p:cNvPr>
          <p:cNvSpPr>
            <a:spLocks noGrp="1"/>
          </p:cNvSpPr>
          <p:nvPr>
            <p:ph type="title"/>
          </p:nvPr>
        </p:nvSpPr>
        <p:spPr/>
        <p:txBody>
          <a:bodyPr/>
          <a:lstStyle/>
          <a:p>
            <a:r>
              <a:rPr lang="en-US" dirty="0">
                <a:solidFill>
                  <a:schemeClr val="tx1"/>
                </a:solidFill>
              </a:rPr>
              <a:t>Motion 244 (MAC-PDT)</a:t>
            </a:r>
          </a:p>
        </p:txBody>
      </p:sp>
      <p:sp>
        <p:nvSpPr>
          <p:cNvPr id="8" name="Content Placeholder 7">
            <a:extLst>
              <a:ext uri="{FF2B5EF4-FFF2-40B4-BE49-F238E27FC236}">
                <a16:creationId xmlns:a16="http://schemas.microsoft.com/office/drawing/2014/main" id="{C18C22B4-1FF8-D7D8-409F-BCDB4CC398D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11-24/2031r5</a:t>
            </a:r>
            <a:r>
              <a:rPr lang="en-US" sz="1600" dirty="0"/>
              <a:t> to the latest TGbn draft (TGbn D0.1)</a:t>
            </a:r>
          </a:p>
          <a:p>
            <a:endParaRPr lang="en-US" sz="1600" dirty="0"/>
          </a:p>
          <a:p>
            <a:endParaRPr lang="en-US" sz="1600" dirty="0"/>
          </a:p>
          <a:p>
            <a:endParaRPr lang="en-US" sz="1600" dirty="0"/>
          </a:p>
          <a:p>
            <a:r>
              <a:rPr lang="en-US" sz="1600" dirty="0"/>
              <a:t>Move: Jason Yuchen Guo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11-24/2031r5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8EC5D7E-B6FB-0564-0681-2254701C52E1}"/>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58</a:t>
            </a:fld>
            <a:endParaRPr lang="en-GB"/>
          </a:p>
        </p:txBody>
      </p:sp>
      <p:sp>
        <p:nvSpPr>
          <p:cNvPr id="5" name="Footer Placeholder 4">
            <a:extLst>
              <a:ext uri="{FF2B5EF4-FFF2-40B4-BE49-F238E27FC236}">
                <a16:creationId xmlns:a16="http://schemas.microsoft.com/office/drawing/2014/main" id="{FC04B67C-2E50-A029-712B-E2095D0DFC2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A0F74DA-3690-17F2-6DF9-A6B028823B8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1999105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A5F25-9B8C-B287-B538-5915643016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4B241DC-25C1-C111-70FA-A21013A8617D}"/>
              </a:ext>
            </a:extLst>
          </p:cNvPr>
          <p:cNvSpPr>
            <a:spLocks noGrp="1"/>
          </p:cNvSpPr>
          <p:nvPr>
            <p:ph type="title"/>
          </p:nvPr>
        </p:nvSpPr>
        <p:spPr/>
        <p:txBody>
          <a:bodyPr/>
          <a:lstStyle/>
          <a:p>
            <a:r>
              <a:rPr lang="en-US" dirty="0">
                <a:solidFill>
                  <a:schemeClr val="tx1"/>
                </a:solidFill>
              </a:rPr>
              <a:t>Motion 245 (PHY)</a:t>
            </a:r>
          </a:p>
        </p:txBody>
      </p:sp>
      <p:sp>
        <p:nvSpPr>
          <p:cNvPr id="8" name="Content Placeholder 7">
            <a:extLst>
              <a:ext uri="{FF2B5EF4-FFF2-40B4-BE49-F238E27FC236}">
                <a16:creationId xmlns:a16="http://schemas.microsoft.com/office/drawing/2014/main" id="{A6D9E3D9-09F9-610D-76D6-10B73F321212}"/>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The Interference Mitigation feature is only defined with LDPC</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B62D8CA-A4E0-3068-7C3A-E20EF5FCEAEB}"/>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59</a:t>
            </a:fld>
            <a:endParaRPr lang="en-GB"/>
          </a:p>
        </p:txBody>
      </p:sp>
      <p:sp>
        <p:nvSpPr>
          <p:cNvPr id="5" name="Footer Placeholder 4">
            <a:extLst>
              <a:ext uri="{FF2B5EF4-FFF2-40B4-BE49-F238E27FC236}">
                <a16:creationId xmlns:a16="http://schemas.microsoft.com/office/drawing/2014/main" id="{C14B8824-C21A-8D0F-0846-3743F920B79C}"/>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2EB4B658-6AEE-2283-A82B-DF16BCF55A49}"/>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45985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A5C2BA-9441-EB13-4AFE-74C22D0DE8E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CCEC43E-28E4-0BE6-FF80-05BC6BE1594D}"/>
              </a:ext>
            </a:extLst>
          </p:cNvPr>
          <p:cNvSpPr>
            <a:spLocks noGrp="1"/>
          </p:cNvSpPr>
          <p:nvPr>
            <p:ph type="title"/>
          </p:nvPr>
        </p:nvSpPr>
        <p:spPr/>
        <p:txBody>
          <a:bodyPr/>
          <a:lstStyle/>
          <a:p>
            <a:r>
              <a:rPr lang="en-US" dirty="0">
                <a:solidFill>
                  <a:schemeClr val="tx1"/>
                </a:solidFill>
              </a:rPr>
              <a:t>Motion </a:t>
            </a:r>
            <a:r>
              <a:rPr lang="en-US">
                <a:solidFill>
                  <a:schemeClr val="tx1"/>
                </a:solidFill>
              </a:rPr>
              <a:t>192 (PHY-PDT)</a:t>
            </a:r>
            <a:endParaRPr lang="en-US" dirty="0">
              <a:solidFill>
                <a:schemeClr val="tx1"/>
              </a:solidFill>
            </a:endParaRPr>
          </a:p>
        </p:txBody>
      </p:sp>
      <p:sp>
        <p:nvSpPr>
          <p:cNvPr id="8" name="Content Placeholder 7">
            <a:extLst>
              <a:ext uri="{FF2B5EF4-FFF2-40B4-BE49-F238E27FC236}">
                <a16:creationId xmlns:a16="http://schemas.microsoft.com/office/drawing/2014/main" id="{91BC0768-5363-82EF-9815-1CE18462FEA4}"/>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11-24/1977r5</a:t>
            </a:r>
            <a:r>
              <a:rPr lang="en-US" sz="1600" dirty="0"/>
              <a:t> to the latest TGbn draft (TGbn D0.1)</a:t>
            </a:r>
          </a:p>
          <a:p>
            <a:endParaRPr lang="en-US" sz="1600" dirty="0"/>
          </a:p>
          <a:p>
            <a:endParaRPr lang="en-US" sz="1600" dirty="0"/>
          </a:p>
          <a:p>
            <a:endParaRPr lang="en-US" sz="1600" dirty="0"/>
          </a:p>
          <a:p>
            <a:r>
              <a:rPr lang="en-US" sz="1600" dirty="0"/>
              <a:t>Move: Alice Chen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11-24/1977r5</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4CEF293-BB71-247E-C008-8E82257DCBC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0E86E48E-8021-0009-4C8A-DEB01D9A1EB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D1BB29-22AF-0256-D84B-C046AEB9B1C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15546408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BEC7DE-9851-8833-5376-4E9B8A683E3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194BA2F-4972-5726-7BD4-0FD6CE51ECCA}"/>
              </a:ext>
            </a:extLst>
          </p:cNvPr>
          <p:cNvSpPr>
            <a:spLocks noGrp="1"/>
          </p:cNvSpPr>
          <p:nvPr>
            <p:ph type="title"/>
          </p:nvPr>
        </p:nvSpPr>
        <p:spPr/>
        <p:txBody>
          <a:bodyPr/>
          <a:lstStyle/>
          <a:p>
            <a:r>
              <a:rPr lang="en-US" dirty="0">
                <a:solidFill>
                  <a:schemeClr val="tx1"/>
                </a:solidFill>
              </a:rPr>
              <a:t>Motion 246 (PHY)</a:t>
            </a:r>
          </a:p>
        </p:txBody>
      </p:sp>
      <p:sp>
        <p:nvSpPr>
          <p:cNvPr id="8" name="Content Placeholder 7">
            <a:extLst>
              <a:ext uri="{FF2B5EF4-FFF2-40B4-BE49-F238E27FC236}">
                <a16:creationId xmlns:a16="http://schemas.microsoft.com/office/drawing/2014/main" id="{B3485141-3261-9448-AE4F-937E83DA9CEE}"/>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For each bandwidth, there is a fixed number of IM pilots (value TBD)</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E0459AEF-0AC3-B35F-C265-0332AC8F078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F39BBF10-D0E7-F012-B999-7D494BC0ECA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E55BD9ED-959C-710B-1B97-92154C58372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17305852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0CDD55-90BA-6360-28F1-8496E31074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974856D-480B-FCE2-85F0-84EAE04D408B}"/>
              </a:ext>
            </a:extLst>
          </p:cNvPr>
          <p:cNvSpPr>
            <a:spLocks noGrp="1"/>
          </p:cNvSpPr>
          <p:nvPr>
            <p:ph type="title"/>
          </p:nvPr>
        </p:nvSpPr>
        <p:spPr/>
        <p:txBody>
          <a:bodyPr/>
          <a:lstStyle/>
          <a:p>
            <a:r>
              <a:rPr lang="en-US" dirty="0">
                <a:solidFill>
                  <a:schemeClr val="tx1"/>
                </a:solidFill>
              </a:rPr>
              <a:t>Motion 247 (PHY)</a:t>
            </a:r>
          </a:p>
        </p:txBody>
      </p:sp>
      <p:sp>
        <p:nvSpPr>
          <p:cNvPr id="8" name="Content Placeholder 7">
            <a:extLst>
              <a:ext uri="{FF2B5EF4-FFF2-40B4-BE49-F238E27FC236}">
                <a16:creationId xmlns:a16="http://schemas.microsoft.com/office/drawing/2014/main" id="{B5B3BB02-A859-FFAC-C2C4-79252B7F0B00}"/>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b="0" dirty="0"/>
              <a:t>Within any transmission that uses IM pilots, they are used in every data OFDM symbol and in the same corresponding subcarriers positions, for a given BW</a:t>
            </a:r>
          </a:p>
          <a:p>
            <a:pPr>
              <a:buFont typeface="Arial" panose="020B0604020202020204" pitchFamily="34" charset="0"/>
              <a:buChar char="•"/>
            </a:pPr>
            <a:endParaRPr lang="en-US" sz="1600" b="0" dirty="0"/>
          </a:p>
          <a:p>
            <a:pPr>
              <a:buFont typeface="Arial" panose="020B0604020202020204" pitchFamily="34" charset="0"/>
              <a:buChar char="•"/>
            </a:pPr>
            <a:endParaRPr lang="en-US" sz="1600" dirty="0"/>
          </a:p>
          <a:p>
            <a:r>
              <a:rPr lang="en-US" sz="1600" dirty="0"/>
              <a:t>Move: Shimi Shilo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24/1785r2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70DFF6-D9A6-7788-B887-92F677DB100A}"/>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61</a:t>
            </a:fld>
            <a:endParaRPr lang="en-GB"/>
          </a:p>
        </p:txBody>
      </p:sp>
      <p:sp>
        <p:nvSpPr>
          <p:cNvPr id="5" name="Footer Placeholder 4">
            <a:extLst>
              <a:ext uri="{FF2B5EF4-FFF2-40B4-BE49-F238E27FC236}">
                <a16:creationId xmlns:a16="http://schemas.microsoft.com/office/drawing/2014/main" id="{A2CA473E-9E6A-2C65-B2E2-306A05E4E6B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07A0BED-57B3-1235-59F0-78DA1CD9ABA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812631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BBCF0B-14F6-AFC2-A2EC-8141D3855E0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02820E6-9261-02BB-6F29-32339B9A4832}"/>
              </a:ext>
            </a:extLst>
          </p:cNvPr>
          <p:cNvSpPr>
            <a:spLocks noGrp="1"/>
          </p:cNvSpPr>
          <p:nvPr>
            <p:ph type="title"/>
          </p:nvPr>
        </p:nvSpPr>
        <p:spPr/>
        <p:txBody>
          <a:bodyPr/>
          <a:lstStyle/>
          <a:p>
            <a:r>
              <a:rPr lang="en-US" dirty="0">
                <a:solidFill>
                  <a:schemeClr val="tx1"/>
                </a:solidFill>
              </a:rPr>
              <a:t>Motion 248 (MAC-PDT)</a:t>
            </a:r>
          </a:p>
        </p:txBody>
      </p:sp>
      <p:sp>
        <p:nvSpPr>
          <p:cNvPr id="8" name="Content Placeholder 7">
            <a:extLst>
              <a:ext uri="{FF2B5EF4-FFF2-40B4-BE49-F238E27FC236}">
                <a16:creationId xmlns:a16="http://schemas.microsoft.com/office/drawing/2014/main" id="{BC873899-193E-46DA-D28F-67E7AABD99F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11-25/88r3</a:t>
            </a:r>
            <a:r>
              <a:rPr lang="en-US" sz="1600" dirty="0"/>
              <a:t> to the latest TGbn draft (TGbn D0.1)</a:t>
            </a:r>
          </a:p>
          <a:p>
            <a:endParaRPr lang="en-US" sz="1600" dirty="0"/>
          </a:p>
          <a:p>
            <a:endParaRPr lang="en-US" sz="1600" dirty="0"/>
          </a:p>
          <a:p>
            <a:endParaRPr lang="en-US" sz="1600" dirty="0"/>
          </a:p>
          <a:p>
            <a:r>
              <a:rPr lang="en-US" sz="1600" dirty="0"/>
              <a:t>Move: Rubayet Shafin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11-25/88r3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69C8A36C-2093-7A07-9AE5-52D9403F1576}"/>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62</a:t>
            </a:fld>
            <a:endParaRPr lang="en-GB"/>
          </a:p>
        </p:txBody>
      </p:sp>
      <p:sp>
        <p:nvSpPr>
          <p:cNvPr id="5" name="Footer Placeholder 4">
            <a:extLst>
              <a:ext uri="{FF2B5EF4-FFF2-40B4-BE49-F238E27FC236}">
                <a16:creationId xmlns:a16="http://schemas.microsoft.com/office/drawing/2014/main" id="{6810E668-2C8B-65DA-490A-620EC7F4C45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6CE17627-10FE-9CF9-5D91-3AA052F5AC67}"/>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51071116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BD186E-B3F7-92AD-5B0C-385C7916DCD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47AE6DF-A6E4-FEA0-EEEF-54BB222F00DE}"/>
              </a:ext>
            </a:extLst>
          </p:cNvPr>
          <p:cNvSpPr>
            <a:spLocks noGrp="1"/>
          </p:cNvSpPr>
          <p:nvPr>
            <p:ph type="title"/>
          </p:nvPr>
        </p:nvSpPr>
        <p:spPr/>
        <p:txBody>
          <a:bodyPr/>
          <a:lstStyle/>
          <a:p>
            <a:r>
              <a:rPr lang="en-US" dirty="0">
                <a:solidFill>
                  <a:schemeClr val="tx1"/>
                </a:solidFill>
              </a:rPr>
              <a:t>Motion 249 (PHY-PDT)</a:t>
            </a:r>
          </a:p>
        </p:txBody>
      </p:sp>
      <p:sp>
        <p:nvSpPr>
          <p:cNvPr id="8" name="Content Placeholder 7">
            <a:extLst>
              <a:ext uri="{FF2B5EF4-FFF2-40B4-BE49-F238E27FC236}">
                <a16:creationId xmlns:a16="http://schemas.microsoft.com/office/drawing/2014/main" id="{5350345B-6759-0AA2-F660-7C0ACD1EF3B0}"/>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11-24/2042r1</a:t>
            </a:r>
            <a:r>
              <a:rPr lang="en-US" sz="1600" dirty="0"/>
              <a:t> to the latest TGbn draft (TGbn D0.1)</a:t>
            </a:r>
          </a:p>
          <a:p>
            <a:endParaRPr lang="en-US" sz="1600" dirty="0"/>
          </a:p>
          <a:p>
            <a:endParaRPr lang="en-US" sz="1600" dirty="0"/>
          </a:p>
          <a:p>
            <a:endParaRPr lang="en-US" sz="1600" dirty="0"/>
          </a:p>
          <a:p>
            <a:r>
              <a:rPr lang="en-US" sz="1600" dirty="0"/>
              <a:t>Move: Juan Fang				Second:</a:t>
            </a:r>
          </a:p>
          <a:p>
            <a:r>
              <a:rPr lang="en-US" sz="1600" dirty="0"/>
              <a:t>Discussion:</a:t>
            </a:r>
          </a:p>
          <a:p>
            <a:r>
              <a:rPr lang="en-US" sz="1600" dirty="0"/>
              <a:t>Result:</a:t>
            </a:r>
          </a:p>
          <a:p>
            <a:endParaRPr lang="en-US" sz="1600" dirty="0"/>
          </a:p>
          <a:p>
            <a:r>
              <a:rPr lang="en-US" sz="1200" b="0" i="1" dirty="0"/>
              <a:t>Reference docs:[</a:t>
            </a:r>
            <a:r>
              <a:rPr lang="en-US" sz="1200" dirty="0">
                <a:hlinkClick r:id="rId2"/>
              </a:rPr>
              <a:t>11-24/2042r1</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F240B8-F012-92A9-45BE-AC7649F64E32}"/>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63</a:t>
            </a:fld>
            <a:endParaRPr lang="en-GB"/>
          </a:p>
        </p:txBody>
      </p:sp>
      <p:sp>
        <p:nvSpPr>
          <p:cNvPr id="5" name="Footer Placeholder 4">
            <a:extLst>
              <a:ext uri="{FF2B5EF4-FFF2-40B4-BE49-F238E27FC236}">
                <a16:creationId xmlns:a16="http://schemas.microsoft.com/office/drawing/2014/main" id="{E2718BA6-07CA-FD17-7EBF-66966C2E329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9327E3D5-A8E5-6722-ADD4-F502AF6FB16C}"/>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19319056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9496A2-3534-F0A7-D669-295CB35D2F1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1E1AF8-1012-0DCC-67D4-024C901F3F23}"/>
              </a:ext>
            </a:extLst>
          </p:cNvPr>
          <p:cNvSpPr>
            <a:spLocks noGrp="1"/>
          </p:cNvSpPr>
          <p:nvPr>
            <p:ph type="title"/>
          </p:nvPr>
        </p:nvSpPr>
        <p:spPr/>
        <p:txBody>
          <a:bodyPr/>
          <a:lstStyle/>
          <a:p>
            <a:r>
              <a:rPr lang="en-US" dirty="0">
                <a:solidFill>
                  <a:schemeClr val="tx1"/>
                </a:solidFill>
              </a:rPr>
              <a:t>Motion 250 (PHY)</a:t>
            </a:r>
          </a:p>
        </p:txBody>
      </p:sp>
      <p:sp>
        <p:nvSpPr>
          <p:cNvPr id="8" name="Content Placeholder 7">
            <a:extLst>
              <a:ext uri="{FF2B5EF4-FFF2-40B4-BE49-F238E27FC236}">
                <a16:creationId xmlns:a16="http://schemas.microsoft.com/office/drawing/2014/main" id="{C4E2FD57-E5E0-82FE-E0D0-63BAB7CC3306}"/>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400" b="0" dirty="0"/>
              <a:t>11bn defines 5 bit Recommended CSI MCS subfield in the 2nd Special STA Info field of the NDPA targeted for OBSS AP in the UHR </a:t>
            </a:r>
            <a:r>
              <a:rPr lang="en-US" sz="1400" b="0" dirty="0" err="1"/>
              <a:t>CoBF</a:t>
            </a:r>
            <a:r>
              <a:rPr lang="en-US" sz="1400" b="0" dirty="0"/>
              <a:t> sounding</a:t>
            </a:r>
          </a:p>
          <a:p>
            <a:pPr lvl="1">
              <a:buFont typeface="Arial" panose="020B0604020202020204" pitchFamily="34" charset="0"/>
              <a:buChar char="•"/>
            </a:pPr>
            <a:r>
              <a:rPr lang="en-US" sz="1200" b="0" dirty="0"/>
              <a:t>It is set from B20 to B24 in the 2nd Special STA Info field</a:t>
            </a:r>
          </a:p>
          <a:p>
            <a:pPr lvl="1">
              <a:buFont typeface="Arial" panose="020B0604020202020204" pitchFamily="34" charset="0"/>
              <a:buChar char="•"/>
            </a:pPr>
            <a:r>
              <a:rPr lang="en-US" sz="1200" b="0" dirty="0"/>
              <a:t>The 5-bit MCS level includes “No Recommendation” MCS entry in addition to the UHR MCS entries</a:t>
            </a:r>
          </a:p>
          <a:p>
            <a:pPr lvl="2">
              <a:buFont typeface="Arial" panose="020B0604020202020204" pitchFamily="34" charset="0"/>
              <a:buChar char="•"/>
            </a:pPr>
            <a:r>
              <a:rPr lang="en-US" sz="1100" b="0" dirty="0"/>
              <a:t>Index 31 indicates “No Recommendation”</a:t>
            </a:r>
          </a:p>
          <a:p>
            <a:pPr lvl="1">
              <a:buFont typeface="Arial" panose="020B0604020202020204" pitchFamily="34" charset="0"/>
              <a:buChar char="•"/>
            </a:pPr>
            <a:r>
              <a:rPr lang="en-US" sz="1200" b="0" dirty="0"/>
              <a:t>The Recommended CSI MCS is for the OBSS AP to set the MCS in the BFRP trigger frame sent in the future Cross-BSS sounding / Joint Sounding sequence</a:t>
            </a:r>
          </a:p>
          <a:p>
            <a:pPr lvl="1">
              <a:buFont typeface="Arial" panose="020B0604020202020204" pitchFamily="34" charset="0"/>
              <a:buChar char="•"/>
            </a:pPr>
            <a:r>
              <a:rPr lang="en-US" sz="1200" b="0" dirty="0"/>
              <a:t>When there are multiple OBSS STAs to feedback the CSI report, the Recommended CSI MCS can be set to the lowest MCS among all those OBSS STAs</a:t>
            </a:r>
          </a:p>
          <a:p>
            <a:pPr>
              <a:buFont typeface="Arial" panose="020B0604020202020204" pitchFamily="34" charset="0"/>
              <a:buChar char="•"/>
            </a:pPr>
            <a:endParaRPr lang="en-US" sz="1600" dirty="0"/>
          </a:p>
          <a:p>
            <a:r>
              <a:rPr lang="en-US" sz="1600" dirty="0"/>
              <a:t>Move: Junghoon Suh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8A7429A-1DAC-C49C-A892-0AD8C8D85CA8}"/>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64</a:t>
            </a:fld>
            <a:endParaRPr lang="en-GB"/>
          </a:p>
        </p:txBody>
      </p:sp>
      <p:sp>
        <p:nvSpPr>
          <p:cNvPr id="5" name="Footer Placeholder 4">
            <a:extLst>
              <a:ext uri="{FF2B5EF4-FFF2-40B4-BE49-F238E27FC236}">
                <a16:creationId xmlns:a16="http://schemas.microsoft.com/office/drawing/2014/main" id="{CCEB32FB-BD76-21CE-7DDD-89F033FF2BA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5CF5A61-C9B3-45F4-996B-61FAF0CFC118}"/>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40775955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D4BA2-2AF0-2A09-C45D-D9814BC7F39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E850990-01D6-C56E-1E0C-2F9960694FDF}"/>
              </a:ext>
            </a:extLst>
          </p:cNvPr>
          <p:cNvSpPr>
            <a:spLocks noGrp="1"/>
          </p:cNvSpPr>
          <p:nvPr>
            <p:ph type="title"/>
          </p:nvPr>
        </p:nvSpPr>
        <p:spPr/>
        <p:txBody>
          <a:bodyPr/>
          <a:lstStyle/>
          <a:p>
            <a:r>
              <a:rPr lang="en-US" dirty="0">
                <a:solidFill>
                  <a:schemeClr val="tx1"/>
                </a:solidFill>
              </a:rPr>
              <a:t>Motion 251 (PHY)</a:t>
            </a:r>
          </a:p>
        </p:txBody>
      </p:sp>
      <p:sp>
        <p:nvSpPr>
          <p:cNvPr id="8" name="Content Placeholder 7">
            <a:extLst>
              <a:ext uri="{FF2B5EF4-FFF2-40B4-BE49-F238E27FC236}">
                <a16:creationId xmlns:a16="http://schemas.microsoft.com/office/drawing/2014/main" id="{EBE4E89D-A975-952C-EA85-8A9DCC6A834C}"/>
              </a:ext>
            </a:extLst>
          </p:cNvPr>
          <p:cNvSpPr>
            <a:spLocks noGrp="1"/>
          </p:cNvSpPr>
          <p:nvPr>
            <p:ph idx="1"/>
          </p:nvPr>
        </p:nvSpPr>
        <p:spPr>
          <a:xfrm>
            <a:off x="685800" y="1981200"/>
            <a:ext cx="7770813" cy="4494213"/>
          </a:xfrm>
        </p:spPr>
        <p:txBody>
          <a:bodyPr/>
          <a:lstStyle/>
          <a:p>
            <a:r>
              <a:rPr lang="en-US" sz="1600" dirty="0"/>
              <a:t>Move to add to the TGbn SFD the following:</a:t>
            </a:r>
          </a:p>
          <a:p>
            <a:pPr>
              <a:buFont typeface="Arial" panose="020B0604020202020204" pitchFamily="34" charset="0"/>
              <a:buChar char="•"/>
            </a:pPr>
            <a:r>
              <a:rPr lang="en-US" sz="1200" b="0" dirty="0"/>
              <a:t>In the UHR MU PPDU in 11bn, the PE requirements of UEQM with the constellation order x of the first spatial stream is equal to the PE requirements of EQM with the constellation order x</a:t>
            </a:r>
          </a:p>
          <a:p>
            <a:pPr>
              <a:buFont typeface="Arial" panose="020B0604020202020204" pitchFamily="34" charset="0"/>
              <a:buChar char="•"/>
            </a:pPr>
            <a:endParaRPr lang="en-US" sz="1600" dirty="0"/>
          </a:p>
          <a:p>
            <a:r>
              <a:rPr lang="en-US" sz="1600" dirty="0"/>
              <a:t>Move: Mengshi Hu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25/0128r0</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AC402EE6-DBC7-9F69-1C73-989F93C32C8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65</a:t>
            </a:fld>
            <a:endParaRPr lang="en-GB"/>
          </a:p>
        </p:txBody>
      </p:sp>
      <p:sp>
        <p:nvSpPr>
          <p:cNvPr id="5" name="Footer Placeholder 4">
            <a:extLst>
              <a:ext uri="{FF2B5EF4-FFF2-40B4-BE49-F238E27FC236}">
                <a16:creationId xmlns:a16="http://schemas.microsoft.com/office/drawing/2014/main" id="{F4C157AB-0C1E-CD5A-983A-D08FDFF2D007}"/>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890EE649-EA2B-5723-C40D-F1EE0ADC616B}"/>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9297878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22DA-9C96-8087-2653-C8130DD03F5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2185BEF-ADEF-4DA9-E145-AEC87C07E178}"/>
              </a:ext>
            </a:extLst>
          </p:cNvPr>
          <p:cNvSpPr>
            <a:spLocks noGrp="1"/>
          </p:cNvSpPr>
          <p:nvPr>
            <p:ph type="title"/>
          </p:nvPr>
        </p:nvSpPr>
        <p:spPr/>
        <p:txBody>
          <a:bodyPr/>
          <a:lstStyle/>
          <a:p>
            <a:r>
              <a:rPr lang="en-US" dirty="0">
                <a:solidFill>
                  <a:schemeClr val="tx1"/>
                </a:solidFill>
              </a:rPr>
              <a:t>Motion 252 (PHY)</a:t>
            </a:r>
          </a:p>
        </p:txBody>
      </p:sp>
      <p:sp>
        <p:nvSpPr>
          <p:cNvPr id="8" name="Content Placeholder 7">
            <a:extLst>
              <a:ext uri="{FF2B5EF4-FFF2-40B4-BE49-F238E27FC236}">
                <a16:creationId xmlns:a16="http://schemas.microsoft.com/office/drawing/2014/main" id="{7526F0F0-BD23-B8E0-CBA8-2724684B20D9}"/>
              </a:ext>
            </a:extLst>
          </p:cNvPr>
          <p:cNvSpPr>
            <a:spLocks noGrp="1"/>
          </p:cNvSpPr>
          <p:nvPr>
            <p:ph idx="1"/>
          </p:nvPr>
        </p:nvSpPr>
        <p:spPr>
          <a:xfrm>
            <a:off x="685800" y="1981200"/>
            <a:ext cx="7770813" cy="4494213"/>
          </a:xfrm>
        </p:spPr>
        <p:txBody>
          <a:bodyPr/>
          <a:lstStyle/>
          <a:p>
            <a:r>
              <a:rPr lang="en-US" sz="1600" dirty="0"/>
              <a:t>Move to add to the TGbn SFD the following:</a:t>
            </a:r>
          </a:p>
          <a:p>
            <a:pPr algn="l">
              <a:buFont typeface="Arial" panose="020B0604020202020204" pitchFamily="34" charset="0"/>
              <a:buChar char="•"/>
            </a:pPr>
            <a:r>
              <a:rPr lang="en-US" sz="1050" b="1" i="0" dirty="0">
                <a:solidFill>
                  <a:srgbClr val="222222"/>
                </a:solidFill>
                <a:effectLst/>
                <a:latin typeface="Arial" panose="020B0604020202020204" pitchFamily="34" charset="0"/>
              </a:rPr>
              <a:t>11bn defines the following modes for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1: trigger + same L-SIG contents, could be different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UHR+EHT, or EHT+UHR or EHT+EHT co-SR transmission.</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Provided no changes to non-UHR EHT non-AP STAs are needed.</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Mode 2: Tigger + same L-SIG contents + same U-SIG contents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For UHR+UHR co-SR transmission.</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For all modes, the two PPDUs will start and end at the same time.</a:t>
            </a:r>
            <a:endParaRPr lang="en-US" b="0" i="0" dirty="0">
              <a:solidFill>
                <a:srgbClr val="222222"/>
              </a:solidFill>
              <a:effectLst/>
              <a:latin typeface="Arial" panose="020B0604020202020204" pitchFamily="34" charset="0"/>
            </a:endParaRPr>
          </a:p>
          <a:p>
            <a:pPr marL="742950" lvl="1" indent="-285750" algn="l">
              <a:buFont typeface="Arial" panose="020B0604020202020204" pitchFamily="34" charset="0"/>
              <a:buChar char="•"/>
            </a:pPr>
            <a:r>
              <a:rPr lang="en-US" sz="1050" b="0" i="0" dirty="0">
                <a:solidFill>
                  <a:srgbClr val="222222"/>
                </a:solidFill>
                <a:effectLst/>
                <a:latin typeface="Arial" panose="020B0604020202020204" pitchFamily="34" charset="0"/>
              </a:rPr>
              <a:t>UHR PPDU for co-SR transmission will be used for either mode 1 or mode 2 when UHR transmission exists.</a:t>
            </a:r>
            <a:endParaRPr lang="en-US" b="0" i="0" dirty="0">
              <a:solidFill>
                <a:srgbClr val="222222"/>
              </a:solidFill>
              <a:effectLst/>
              <a:latin typeface="Arial" panose="020B0604020202020204" pitchFamily="34" charset="0"/>
            </a:endParaRPr>
          </a:p>
          <a:p>
            <a:pPr marL="1143000" lvl="2" indent="-228600" algn="l">
              <a:buFont typeface="Arial" panose="020B0604020202020204" pitchFamily="34" charset="0"/>
              <a:buChar char="•"/>
            </a:pPr>
            <a:r>
              <a:rPr lang="en-US" sz="1050" b="0" i="0" dirty="0">
                <a:solidFill>
                  <a:srgbClr val="222222"/>
                </a:solidFill>
                <a:effectLst/>
                <a:latin typeface="Arial" panose="020B0604020202020204" pitchFamily="34" charset="0"/>
              </a:rPr>
              <a:t>There exists an indication in U-SIG field to indicate the UHR PPDU is a UHR PPDU for co-SR transmission.</a:t>
            </a:r>
          </a:p>
          <a:p>
            <a:pPr marL="914400" lvl="2" indent="0" algn="l"/>
            <a:endParaRPr lang="en-US" sz="1600" dirty="0"/>
          </a:p>
          <a:p>
            <a:r>
              <a:rPr lang="en-US" sz="1600" dirty="0"/>
              <a:t>Move: Ross Jian Yu 					Second:</a:t>
            </a:r>
          </a:p>
          <a:p>
            <a:r>
              <a:rPr lang="en-US" sz="1600" dirty="0"/>
              <a:t>Discussion:</a:t>
            </a:r>
          </a:p>
          <a:p>
            <a:r>
              <a:rPr lang="en-US" sz="1600" dirty="0"/>
              <a:t>Result:</a:t>
            </a:r>
          </a:p>
          <a:p>
            <a:endParaRPr lang="en-US" sz="1600" dirty="0"/>
          </a:p>
          <a:p>
            <a:r>
              <a:rPr lang="en-US" sz="1200" b="0" i="1" dirty="0"/>
              <a:t>Reference docs:[</a:t>
            </a:r>
            <a:r>
              <a:rPr lang="en-US" sz="1050" b="0" i="0" dirty="0">
                <a:solidFill>
                  <a:srgbClr val="222222"/>
                </a:solidFill>
                <a:effectLst/>
                <a:latin typeface="Calibri" panose="020F0502020204030204" pitchFamily="34" charset="0"/>
              </a:rPr>
              <a:t>11-25/0104r0</a:t>
            </a:r>
            <a:r>
              <a:rPr lang="en-US" sz="1200" b="0" i="1" dirty="0"/>
              <a:t>]. SP result: </a:t>
            </a:r>
            <a:r>
              <a:rPr lang="en-US" sz="1200" b="0" i="1" dirty="0">
                <a:highlight>
                  <a:srgbClr val="FFFF00"/>
                </a:highlight>
              </a:rPr>
              <a:t>41Y, 7N, 20A (confirm)</a:t>
            </a:r>
            <a:r>
              <a:rPr lang="en-US" sz="1200" b="0" i="1" dirty="0"/>
              <a: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801D8945-BA7C-5465-AFE6-2893D9E35310}"/>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66</a:t>
            </a:fld>
            <a:endParaRPr lang="en-GB"/>
          </a:p>
        </p:txBody>
      </p:sp>
      <p:sp>
        <p:nvSpPr>
          <p:cNvPr id="5" name="Footer Placeholder 4">
            <a:extLst>
              <a:ext uri="{FF2B5EF4-FFF2-40B4-BE49-F238E27FC236}">
                <a16:creationId xmlns:a16="http://schemas.microsoft.com/office/drawing/2014/main" id="{1F6743F2-AE5D-1026-346A-3321EA6584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1D988C3D-3B73-CC32-182A-AA5E7E9CF34E}"/>
              </a:ext>
            </a:extLst>
          </p:cNvPr>
          <p:cNvSpPr>
            <a:spLocks noGrp="1"/>
          </p:cNvSpPr>
          <p:nvPr>
            <p:ph type="dt" idx="15"/>
          </p:nvPr>
        </p:nvSpPr>
        <p:spPr>
          <a:xfrm>
            <a:off x="696912" y="333375"/>
            <a:ext cx="1874823" cy="273050"/>
          </a:xfrm>
        </p:spPr>
        <p:txBody>
          <a:bodyPr/>
          <a:lstStyle/>
          <a:p>
            <a:r>
              <a:rPr lang="en-US" dirty="0"/>
              <a:t>January 2025</a:t>
            </a:r>
            <a:endParaRPr lang="en-GB" dirty="0"/>
          </a:p>
        </p:txBody>
      </p:sp>
    </p:spTree>
    <p:extLst>
      <p:ext uri="{BB962C8B-B14F-4D97-AF65-F5344CB8AC3E}">
        <p14:creationId xmlns:p14="http://schemas.microsoft.com/office/powerpoint/2010/main" val="21732973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9B0037-41DF-35DA-F3D5-DD3D7632405C}"/>
              </a:ext>
            </a:extLst>
          </p:cNvPr>
          <p:cNvSpPr>
            <a:spLocks noGrp="1"/>
          </p:cNvSpPr>
          <p:nvPr>
            <p:ph type="title"/>
          </p:nvPr>
        </p:nvSpPr>
        <p:spPr/>
        <p:txBody>
          <a:bodyPr/>
          <a:lstStyle/>
          <a:p>
            <a:r>
              <a:rPr lang="en-US" dirty="0"/>
              <a:t>backup</a:t>
            </a:r>
          </a:p>
        </p:txBody>
      </p:sp>
      <p:sp>
        <p:nvSpPr>
          <p:cNvPr id="6" name="Date Placeholder 5">
            <a:extLst>
              <a:ext uri="{FF2B5EF4-FFF2-40B4-BE49-F238E27FC236}">
                <a16:creationId xmlns:a16="http://schemas.microsoft.com/office/drawing/2014/main" id="{29F476BA-B5AD-B13F-15FC-A803A1AF0D30}"/>
              </a:ext>
            </a:extLst>
          </p:cNvPr>
          <p:cNvSpPr>
            <a:spLocks noGrp="1"/>
          </p:cNvSpPr>
          <p:nvPr>
            <p:ph type="dt" idx="10"/>
          </p:nvPr>
        </p:nvSpPr>
        <p:spPr/>
        <p:txBody>
          <a:bodyPr/>
          <a:lstStyle/>
          <a:p>
            <a:r>
              <a:rPr lang="en-US"/>
              <a:t>January 2025</a:t>
            </a:r>
            <a:endParaRPr lang="en-GB" dirty="0"/>
          </a:p>
        </p:txBody>
      </p:sp>
      <p:sp>
        <p:nvSpPr>
          <p:cNvPr id="5" name="Footer Placeholder 4">
            <a:extLst>
              <a:ext uri="{FF2B5EF4-FFF2-40B4-BE49-F238E27FC236}">
                <a16:creationId xmlns:a16="http://schemas.microsoft.com/office/drawing/2014/main" id="{98F753DF-00A7-A131-D5DC-738D8E3393C5}"/>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A9B7F234-E374-6FAF-AD12-9794E317652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15803243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D4D765-C630-56A8-692A-95F8A0B0A86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EDBC775-C4A1-4A94-51CF-19616D3D4C6D}"/>
              </a:ext>
            </a:extLst>
          </p:cNvPr>
          <p:cNvSpPr>
            <a:spLocks noGrp="1"/>
          </p:cNvSpPr>
          <p:nvPr>
            <p:ph type="title"/>
          </p:nvPr>
        </p:nvSpPr>
        <p:spPr/>
        <p:txBody>
          <a:bodyPr/>
          <a:lstStyle/>
          <a:p>
            <a:r>
              <a:rPr lang="en-US" dirty="0">
                <a:solidFill>
                  <a:srgbClr val="FF0000"/>
                </a:solidFill>
              </a:rPr>
              <a:t>Motion X (SFD Template)</a:t>
            </a:r>
          </a:p>
        </p:txBody>
      </p:sp>
      <p:sp>
        <p:nvSpPr>
          <p:cNvPr id="8" name="Content Placeholder 7">
            <a:extLst>
              <a:ext uri="{FF2B5EF4-FFF2-40B4-BE49-F238E27FC236}">
                <a16:creationId xmlns:a16="http://schemas.microsoft.com/office/drawing/2014/main" id="{DC69250C-623A-59FE-F49A-E769C5860AB9}"/>
              </a:ext>
            </a:extLst>
          </p:cNvPr>
          <p:cNvSpPr>
            <a:spLocks noGrp="1"/>
          </p:cNvSpPr>
          <p:nvPr>
            <p:ph idx="1"/>
          </p:nvPr>
        </p:nvSpPr>
        <p:spPr>
          <a:xfrm>
            <a:off x="685800" y="1981200"/>
            <a:ext cx="7770813" cy="4113213"/>
          </a:xfrm>
        </p:spPr>
        <p:txBody>
          <a:bodyPr/>
          <a:lstStyle/>
          <a:p>
            <a:r>
              <a:rPr lang="en-US" sz="1600" dirty="0"/>
              <a:t>Move to add to the TGbn SFD the following:</a:t>
            </a:r>
          </a:p>
          <a:p>
            <a:endParaRPr lang="en-US" sz="1600" dirty="0"/>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B1181A29-1750-8857-2C9C-6CF832388DC5}"/>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68</a:t>
            </a:fld>
            <a:endParaRPr lang="en-GB"/>
          </a:p>
        </p:txBody>
      </p:sp>
      <p:sp>
        <p:nvSpPr>
          <p:cNvPr id="5" name="Footer Placeholder 4">
            <a:extLst>
              <a:ext uri="{FF2B5EF4-FFF2-40B4-BE49-F238E27FC236}">
                <a16:creationId xmlns:a16="http://schemas.microsoft.com/office/drawing/2014/main" id="{3942E132-199E-37ED-8475-D14BA383D213}"/>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A33168AB-11EB-92D1-EA0E-4A5B1FE2BEBD}"/>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8536206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E05970-2239-3F28-346C-C7C8DC16781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25D95CA-A82A-DD6E-AD7E-6F4B7DF732F5}"/>
              </a:ext>
            </a:extLst>
          </p:cNvPr>
          <p:cNvSpPr>
            <a:spLocks noGrp="1"/>
          </p:cNvSpPr>
          <p:nvPr>
            <p:ph type="title"/>
          </p:nvPr>
        </p:nvSpPr>
        <p:spPr/>
        <p:txBody>
          <a:bodyPr/>
          <a:lstStyle/>
          <a:p>
            <a:r>
              <a:rPr lang="en-US" dirty="0">
                <a:solidFill>
                  <a:srgbClr val="FF0000"/>
                </a:solidFill>
              </a:rPr>
              <a:t>Motion Y (Draft Template)</a:t>
            </a:r>
          </a:p>
        </p:txBody>
      </p:sp>
      <p:sp>
        <p:nvSpPr>
          <p:cNvPr id="8" name="Content Placeholder 7">
            <a:extLst>
              <a:ext uri="{FF2B5EF4-FFF2-40B4-BE49-F238E27FC236}">
                <a16:creationId xmlns:a16="http://schemas.microsoft.com/office/drawing/2014/main" id="{0F5782C2-501B-8E9D-715A-68DBDB2408E0}"/>
              </a:ext>
            </a:extLst>
          </p:cNvPr>
          <p:cNvSpPr>
            <a:spLocks noGrp="1"/>
          </p:cNvSpPr>
          <p:nvPr>
            <p:ph idx="1"/>
          </p:nvPr>
        </p:nvSpPr>
        <p:spPr>
          <a:xfrm>
            <a:off x="685800" y="1981200"/>
            <a:ext cx="7770813" cy="4113213"/>
          </a:xfrm>
        </p:spPr>
        <p:txBody>
          <a:bodyPr/>
          <a:lstStyle/>
          <a:p>
            <a:r>
              <a:rPr lang="en-US" sz="1600" dirty="0"/>
              <a:t>Move to incorporate the proposed text changes in 11-24/</a:t>
            </a:r>
            <a:r>
              <a:rPr lang="en-US" sz="1600" dirty="0" err="1"/>
              <a:t>xxxxry</a:t>
            </a:r>
            <a:r>
              <a:rPr lang="en-US" sz="1600" dirty="0"/>
              <a:t> to the latest TGbn draft (TGbn D0.1)</a:t>
            </a:r>
          </a:p>
          <a:p>
            <a:endParaRPr lang="en-US" sz="1600" dirty="0"/>
          </a:p>
          <a:p>
            <a:endParaRPr lang="en-US" sz="1600" dirty="0"/>
          </a:p>
          <a:p>
            <a:endParaRPr lang="en-US" sz="1600" dirty="0"/>
          </a:p>
          <a:p>
            <a:r>
              <a:rPr lang="en-US" sz="1600" dirty="0"/>
              <a:t>Move: 					Second:</a:t>
            </a:r>
          </a:p>
          <a:p>
            <a:r>
              <a:rPr lang="en-US" sz="1600" dirty="0"/>
              <a:t>Discussion:</a:t>
            </a:r>
          </a:p>
          <a:p>
            <a:r>
              <a:rPr lang="en-US" sz="1600" dirty="0"/>
              <a:t>Result:</a:t>
            </a:r>
          </a:p>
          <a:p>
            <a:endParaRPr lang="en-US" sz="1600" dirty="0"/>
          </a:p>
          <a:p>
            <a:r>
              <a:rPr lang="en-US" sz="1200" b="0" i="1" dirty="0"/>
              <a:t>Reference docs:[]. SP result:</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7EE84D34-A646-CFFC-705A-147417DB50C4}"/>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69</a:t>
            </a:fld>
            <a:endParaRPr lang="en-GB"/>
          </a:p>
        </p:txBody>
      </p:sp>
      <p:sp>
        <p:nvSpPr>
          <p:cNvPr id="5" name="Footer Placeholder 4">
            <a:extLst>
              <a:ext uri="{FF2B5EF4-FFF2-40B4-BE49-F238E27FC236}">
                <a16:creationId xmlns:a16="http://schemas.microsoft.com/office/drawing/2014/main" id="{A2068F95-24AF-13A7-F45E-CF81DD3443B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0F012D5-0F52-35D4-C6CE-E18EA3E872B3}"/>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04450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44ED19-97C2-D1D8-0868-001E1616860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7C6FD18-829F-871C-0231-E9A14E56926D}"/>
              </a:ext>
            </a:extLst>
          </p:cNvPr>
          <p:cNvSpPr>
            <a:spLocks noGrp="1"/>
          </p:cNvSpPr>
          <p:nvPr>
            <p:ph type="title"/>
          </p:nvPr>
        </p:nvSpPr>
        <p:spPr/>
        <p:txBody>
          <a:bodyPr/>
          <a:lstStyle/>
          <a:p>
            <a:r>
              <a:rPr lang="en-US" dirty="0">
                <a:solidFill>
                  <a:schemeClr val="tx1"/>
                </a:solidFill>
              </a:rPr>
              <a:t>Motion 193 (PHY-PDT)</a:t>
            </a:r>
          </a:p>
        </p:txBody>
      </p:sp>
      <p:sp>
        <p:nvSpPr>
          <p:cNvPr id="8" name="Content Placeholder 7">
            <a:extLst>
              <a:ext uri="{FF2B5EF4-FFF2-40B4-BE49-F238E27FC236}">
                <a16:creationId xmlns:a16="http://schemas.microsoft.com/office/drawing/2014/main" id="{402FA934-9182-584A-5E4A-82959B1054DD}"/>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11-24/1985r3</a:t>
            </a:r>
            <a:r>
              <a:rPr lang="en-US" sz="1600" dirty="0"/>
              <a:t> to the latest TGbn draft (TGbn D0.1)</a:t>
            </a:r>
          </a:p>
          <a:p>
            <a:endParaRPr lang="en-US" sz="1600" dirty="0"/>
          </a:p>
          <a:p>
            <a:endParaRPr lang="en-US" sz="1600" dirty="0"/>
          </a:p>
          <a:p>
            <a:endParaRPr lang="en-US" sz="1600" dirty="0"/>
          </a:p>
          <a:p>
            <a:r>
              <a:rPr lang="en-US" sz="1600" dirty="0"/>
              <a:t>Move: Rui Cao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11-24/1985r3</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C1FE0749-6F65-3E90-F464-1340762B03DC}"/>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A3BD6508-BB80-FE4E-94D8-4FEBA23F519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C0A081E-E198-7A7C-7193-F412AA7B7216}"/>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2298402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5DDB8-90F3-2B79-E080-13D584E6C91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A303648-ECDC-36E5-6A56-2F52AE68D5B9}"/>
              </a:ext>
            </a:extLst>
          </p:cNvPr>
          <p:cNvSpPr>
            <a:spLocks noGrp="1"/>
          </p:cNvSpPr>
          <p:nvPr>
            <p:ph type="title"/>
          </p:nvPr>
        </p:nvSpPr>
        <p:spPr/>
        <p:txBody>
          <a:bodyPr/>
          <a:lstStyle/>
          <a:p>
            <a:r>
              <a:rPr lang="en-US" dirty="0">
                <a:solidFill>
                  <a:schemeClr val="tx1"/>
                </a:solidFill>
              </a:rPr>
              <a:t>Motion 194 (MAC-PDT)</a:t>
            </a:r>
          </a:p>
        </p:txBody>
      </p:sp>
      <p:sp>
        <p:nvSpPr>
          <p:cNvPr id="8" name="Content Placeholder 7">
            <a:extLst>
              <a:ext uri="{FF2B5EF4-FFF2-40B4-BE49-F238E27FC236}">
                <a16:creationId xmlns:a16="http://schemas.microsoft.com/office/drawing/2014/main" id="{E1B8378D-B1B0-6C6D-DBBB-E5B14BE947E5}"/>
              </a:ext>
            </a:extLst>
          </p:cNvPr>
          <p:cNvSpPr>
            <a:spLocks noGrp="1"/>
          </p:cNvSpPr>
          <p:nvPr>
            <p:ph idx="1"/>
          </p:nvPr>
        </p:nvSpPr>
        <p:spPr>
          <a:xfrm>
            <a:off x="685800" y="1981200"/>
            <a:ext cx="7770813" cy="4113213"/>
          </a:xfrm>
        </p:spPr>
        <p:txBody>
          <a:bodyPr/>
          <a:lstStyle/>
          <a:p>
            <a:r>
              <a:rPr lang="en-US" sz="1600" dirty="0"/>
              <a:t>Move to incorporate the proposed text changes in </a:t>
            </a:r>
            <a:r>
              <a:rPr lang="en-US" sz="1600" dirty="0">
                <a:hlinkClick r:id="rId2"/>
              </a:rPr>
              <a:t>11-24/1966r2</a:t>
            </a:r>
            <a:r>
              <a:rPr lang="en-US" sz="1600" dirty="0"/>
              <a:t> to the latest TGbn draft (TGbn D0.1)</a:t>
            </a:r>
          </a:p>
          <a:p>
            <a:endParaRPr lang="en-US" sz="1600" dirty="0"/>
          </a:p>
          <a:p>
            <a:endParaRPr lang="en-US" sz="1600" dirty="0"/>
          </a:p>
          <a:p>
            <a:endParaRPr lang="en-US" sz="1600" dirty="0"/>
          </a:p>
          <a:p>
            <a:r>
              <a:rPr lang="en-US" sz="1600" dirty="0"/>
              <a:t>Move: Giovanni Chisci 					Second:</a:t>
            </a:r>
          </a:p>
          <a:p>
            <a:r>
              <a:rPr lang="en-US" sz="1600" dirty="0"/>
              <a:t>Discussion:</a:t>
            </a:r>
          </a:p>
          <a:p>
            <a:r>
              <a:rPr lang="en-US" sz="1600" dirty="0"/>
              <a:t>Result:</a:t>
            </a:r>
          </a:p>
          <a:p>
            <a:endParaRPr lang="en-US" sz="1600" dirty="0"/>
          </a:p>
          <a:p>
            <a:r>
              <a:rPr lang="en-US" sz="1200" b="0" i="1" dirty="0"/>
              <a:t>Reference docs:[</a:t>
            </a:r>
            <a:r>
              <a:rPr lang="en-US" sz="1200" b="0" i="1" dirty="0">
                <a:hlinkClick r:id="rId2"/>
              </a:rPr>
              <a:t>11-24/1966r2</a:t>
            </a:r>
            <a:r>
              <a:rPr lang="en-US" sz="1200" b="0" i="1" dirty="0"/>
              <a:t>].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48B02B02-50BF-EBA1-45BD-F91754D7761D}"/>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8</a:t>
            </a:fld>
            <a:endParaRPr lang="en-GB"/>
          </a:p>
        </p:txBody>
      </p:sp>
      <p:sp>
        <p:nvSpPr>
          <p:cNvPr id="5" name="Footer Placeholder 4">
            <a:extLst>
              <a:ext uri="{FF2B5EF4-FFF2-40B4-BE49-F238E27FC236}">
                <a16:creationId xmlns:a16="http://schemas.microsoft.com/office/drawing/2014/main" id="{82FCE942-9302-9B45-070B-3C38138EE131}"/>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40B123FB-7E13-5C7B-73E7-F7B90A356464}"/>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312094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A3D500-2DA3-1C62-371D-868A9ECE9AA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D480EF1-6430-85D0-BF18-3E3DE17F2074}"/>
              </a:ext>
            </a:extLst>
          </p:cNvPr>
          <p:cNvSpPr>
            <a:spLocks noGrp="1"/>
          </p:cNvSpPr>
          <p:nvPr>
            <p:ph type="title"/>
          </p:nvPr>
        </p:nvSpPr>
        <p:spPr/>
        <p:txBody>
          <a:bodyPr/>
          <a:lstStyle/>
          <a:p>
            <a:r>
              <a:rPr lang="en-US" dirty="0">
                <a:solidFill>
                  <a:schemeClr val="tx1"/>
                </a:solidFill>
              </a:rPr>
              <a:t>Motion 195 (PHY)</a:t>
            </a:r>
          </a:p>
        </p:txBody>
      </p:sp>
      <p:sp>
        <p:nvSpPr>
          <p:cNvPr id="8" name="Content Placeholder 7">
            <a:extLst>
              <a:ext uri="{FF2B5EF4-FFF2-40B4-BE49-F238E27FC236}">
                <a16:creationId xmlns:a16="http://schemas.microsoft.com/office/drawing/2014/main" id="{600F22EE-F7C6-03F0-0749-EA8E429A9FD8}"/>
              </a:ext>
            </a:extLst>
          </p:cNvPr>
          <p:cNvSpPr>
            <a:spLocks noGrp="1"/>
          </p:cNvSpPr>
          <p:nvPr>
            <p:ph idx="1"/>
          </p:nvPr>
        </p:nvSpPr>
        <p:spPr>
          <a:xfrm>
            <a:off x="685800" y="1981200"/>
            <a:ext cx="7770813" cy="4113213"/>
          </a:xfrm>
        </p:spPr>
        <p:txBody>
          <a:bodyPr/>
          <a:lstStyle/>
          <a:p>
            <a:r>
              <a:rPr lang="en-US" sz="1600" dirty="0"/>
              <a:t>Move to add to the TGbn SFD the following:</a:t>
            </a:r>
          </a:p>
          <a:p>
            <a:pPr>
              <a:buFont typeface="Arial" panose="020B0604020202020204" pitchFamily="34" charset="0"/>
              <a:buChar char="•"/>
            </a:pPr>
            <a:r>
              <a:rPr lang="en-US" sz="1600" dirty="0"/>
              <a:t>In the 5bit MCS table</a:t>
            </a:r>
          </a:p>
          <a:p>
            <a:pPr lvl="1">
              <a:buFont typeface="Arial" panose="020B0604020202020204" pitchFamily="34" charset="0"/>
              <a:buChar char="•"/>
            </a:pPr>
            <a:r>
              <a:rPr lang="en-US" sz="1200" dirty="0"/>
              <a:t>MCS17 signals QPSK rate 2/3; MCS19 signals 16QAM rate 2/3;</a:t>
            </a:r>
          </a:p>
          <a:p>
            <a:pPr lvl="1">
              <a:buFont typeface="Arial" panose="020B0604020202020204" pitchFamily="34" charset="0"/>
              <a:buChar char="•"/>
            </a:pPr>
            <a:r>
              <a:rPr lang="en-US" sz="1200" dirty="0"/>
              <a:t>MCS20 signals 16QAM rate 5/6; MCS23 signals 256QAM rate 2/3</a:t>
            </a:r>
          </a:p>
          <a:p>
            <a:endParaRPr lang="en-US" sz="1600" dirty="0"/>
          </a:p>
          <a:p>
            <a:endParaRPr lang="en-US" sz="1600" dirty="0"/>
          </a:p>
          <a:p>
            <a:endParaRPr lang="en-US" sz="1600" dirty="0"/>
          </a:p>
          <a:p>
            <a:r>
              <a:rPr lang="en-US" sz="1600" dirty="0"/>
              <a:t>Move: Ron Porat					Second:</a:t>
            </a:r>
          </a:p>
          <a:p>
            <a:r>
              <a:rPr lang="en-US" sz="1600" dirty="0"/>
              <a:t>Discussion:</a:t>
            </a:r>
          </a:p>
          <a:p>
            <a:r>
              <a:rPr lang="en-US" sz="1600" dirty="0"/>
              <a:t>Result:</a:t>
            </a:r>
          </a:p>
          <a:p>
            <a:endParaRPr lang="en-US" sz="1600" dirty="0"/>
          </a:p>
          <a:p>
            <a:r>
              <a:rPr lang="en-US" sz="1200" b="0" i="1" dirty="0"/>
              <a:t>Reference docs:[11-24/1826r1]. SP result: No objection.</a:t>
            </a:r>
          </a:p>
          <a:p>
            <a:r>
              <a:rPr lang="en-US" sz="1600" dirty="0"/>
              <a:t> </a:t>
            </a:r>
          </a:p>
          <a:p>
            <a:r>
              <a:rPr lang="en-US" sz="1600" dirty="0"/>
              <a:t> </a:t>
            </a:r>
          </a:p>
          <a:p>
            <a:endParaRPr lang="en-US" sz="1600" dirty="0"/>
          </a:p>
        </p:txBody>
      </p:sp>
      <p:sp>
        <p:nvSpPr>
          <p:cNvPr id="6" name="Slide Number Placeholder 5">
            <a:extLst>
              <a:ext uri="{FF2B5EF4-FFF2-40B4-BE49-F238E27FC236}">
                <a16:creationId xmlns:a16="http://schemas.microsoft.com/office/drawing/2014/main" id="{9A6C8C9C-813E-C3C6-6D69-C472D8FE49A7}"/>
              </a:ext>
            </a:extLst>
          </p:cNvPr>
          <p:cNvSpPr>
            <a:spLocks noGrp="1"/>
          </p:cNvSpPr>
          <p:nvPr>
            <p:ph type="sldNum" idx="12"/>
          </p:nvPr>
        </p:nvSpPr>
        <p:spPr>
          <a:xfrm>
            <a:off x="4344988" y="6475413"/>
            <a:ext cx="528637" cy="363537"/>
          </a:xfrm>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AC5C3D8C-4FE6-3680-5293-C108E52FDD5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B93A84FD-D979-BBAD-0BA5-BF3562E8570A}"/>
              </a:ext>
            </a:extLst>
          </p:cNvPr>
          <p:cNvSpPr>
            <a:spLocks noGrp="1"/>
          </p:cNvSpPr>
          <p:nvPr>
            <p:ph type="dt" idx="15"/>
          </p:nvPr>
        </p:nvSpPr>
        <p:spPr>
          <a:xfrm>
            <a:off x="696912" y="333375"/>
            <a:ext cx="1874823" cy="273050"/>
          </a:xfrm>
        </p:spPr>
        <p:txBody>
          <a:bodyPr/>
          <a:lstStyle/>
          <a:p>
            <a:r>
              <a:rPr lang="en-US"/>
              <a:t>January 2025</a:t>
            </a:r>
            <a:endParaRPr lang="en-GB" dirty="0"/>
          </a:p>
        </p:txBody>
      </p:sp>
    </p:spTree>
    <p:extLst>
      <p:ext uri="{BB962C8B-B14F-4D97-AF65-F5344CB8AC3E}">
        <p14:creationId xmlns:p14="http://schemas.microsoft.com/office/powerpoint/2010/main" val="359518855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purl.org/dc/elements/1.1/"/>
    <ds:schemaRef ds:uri="http://schemas.microsoft.com/office/2006/documentManagement/types"/>
    <ds:schemaRef ds:uri="4b1de6fe-44aa-4e13-b7e7-ab260d1ea5f8"/>
    <ds:schemaRef ds:uri="bcc01d59-85de-4ef9-881e-76d8b6a6f841"/>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314560</TotalTime>
  <Words>5229</Words>
  <Application>Microsoft Office PowerPoint</Application>
  <PresentationFormat>On-screen Show (4:3)</PresentationFormat>
  <Paragraphs>1049</Paragraphs>
  <Slides>69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6" baseType="lpstr">
      <vt:lpstr>Arial</vt:lpstr>
      <vt:lpstr>Arial Black</vt:lpstr>
      <vt:lpstr>Arial Unicode MS</vt:lpstr>
      <vt:lpstr>Calibri</vt:lpstr>
      <vt:lpstr>Times New Roman</vt:lpstr>
      <vt:lpstr>Office Theme</vt:lpstr>
      <vt:lpstr>Document</vt:lpstr>
      <vt:lpstr>TGbn Motions List - Part 2</vt:lpstr>
      <vt:lpstr>IEEE 802.11 TGbn: Enhancements for Ultra High Reliability (UHR) WLAN Task Group</vt:lpstr>
      <vt:lpstr>Motions on January 15th</vt:lpstr>
      <vt:lpstr>Motion 190 (PHY)</vt:lpstr>
      <vt:lpstr>Motion 191 (PHY)</vt:lpstr>
      <vt:lpstr>Motion 192 (PHY-PDT)</vt:lpstr>
      <vt:lpstr>Motion 193 (PHY-PDT)</vt:lpstr>
      <vt:lpstr>Motion 194 (MAC-PDT)</vt:lpstr>
      <vt:lpstr>Motion 195 (PHY)</vt:lpstr>
      <vt:lpstr>Motion 196 (PHY)</vt:lpstr>
      <vt:lpstr>Motion 197 (PHY-PDT)</vt:lpstr>
      <vt:lpstr>Motion 198 (PHY-PDT)</vt:lpstr>
      <vt:lpstr>Motion 199 (PHY)</vt:lpstr>
      <vt:lpstr>Motion 200 (PHY)</vt:lpstr>
      <vt:lpstr>Motion 201 (PHY)</vt:lpstr>
      <vt:lpstr>Motion 202 (PHY)</vt:lpstr>
      <vt:lpstr>Motion 203 (PHY)</vt:lpstr>
      <vt:lpstr>Motion 204 (PHY-PDT)</vt:lpstr>
      <vt:lpstr>Motion 205 (MAC-PDT)</vt:lpstr>
      <vt:lpstr>Motion 206 (PHY)</vt:lpstr>
      <vt:lpstr>Motion 207 (PHY-PDT)</vt:lpstr>
      <vt:lpstr>Motion 208 (PHY-PDT)</vt:lpstr>
      <vt:lpstr>Motion 209 (MAC-PDT)</vt:lpstr>
      <vt:lpstr>Motion 210 (MAC-PDT)</vt:lpstr>
      <vt:lpstr>Motion 211 (MAC-PDT)</vt:lpstr>
      <vt:lpstr>Motion 212 (MAC)</vt:lpstr>
      <vt:lpstr>Motion 213 (MAC-PDT)</vt:lpstr>
      <vt:lpstr>Motion 214 (PHY)</vt:lpstr>
      <vt:lpstr>Motion 215 (PHY)</vt:lpstr>
      <vt:lpstr>Motion 216 (PHY)</vt:lpstr>
      <vt:lpstr>Motion 217 (PHY)</vt:lpstr>
      <vt:lpstr>Motion 218 (PHY-PDT)</vt:lpstr>
      <vt:lpstr>Motion 219 (PHY)</vt:lpstr>
      <vt:lpstr>Motion 220 (PHY)</vt:lpstr>
      <vt:lpstr>Motion 221 (PHY-PDT)</vt:lpstr>
      <vt:lpstr>Motion 222 (PHY-PDT)</vt:lpstr>
      <vt:lpstr>Motion 223 (PHY-PDT)</vt:lpstr>
      <vt:lpstr>Motion 224 (PHY-PDT)</vt:lpstr>
      <vt:lpstr>Motion 225 (PHY-PDT)</vt:lpstr>
      <vt:lpstr>Motion 226 (PHY-PDT)</vt:lpstr>
      <vt:lpstr>Motion 227 (PHY-PDT)</vt:lpstr>
      <vt:lpstr>Motion 228 (PHY-PDT)</vt:lpstr>
      <vt:lpstr>Motion 229 (MAC-PDT)</vt:lpstr>
      <vt:lpstr>Motion 230 (MAC-PDT)</vt:lpstr>
      <vt:lpstr>Motion 231 (PHY-PDT)</vt:lpstr>
      <vt:lpstr>Motion 232 (PHY-PDT)</vt:lpstr>
      <vt:lpstr>Motion 233 (MAC-PDT)</vt:lpstr>
      <vt:lpstr>Motion 234 (MAC-PDT)</vt:lpstr>
      <vt:lpstr>Motion 235 (MAC)</vt:lpstr>
      <vt:lpstr>Motion 236 (PHY-PDT)</vt:lpstr>
      <vt:lpstr>Motion 237 (PHY)</vt:lpstr>
      <vt:lpstr>Motion 238 (PHY)</vt:lpstr>
      <vt:lpstr>Motion 239 (PHY-PDT)</vt:lpstr>
      <vt:lpstr>Motion 240 (PHY)</vt:lpstr>
      <vt:lpstr>Motion 241 (PHY-PDT)</vt:lpstr>
      <vt:lpstr>Motion 242 (PHY-PDT)</vt:lpstr>
      <vt:lpstr>Motion 243 (PHY-PDT)</vt:lpstr>
      <vt:lpstr>Motion 244 (MAC-PDT)</vt:lpstr>
      <vt:lpstr>Motion 245 (PHY)</vt:lpstr>
      <vt:lpstr>Motion 246 (PHY)</vt:lpstr>
      <vt:lpstr>Motion 247 (PHY)</vt:lpstr>
      <vt:lpstr>Motion 248 (MAC-PDT)</vt:lpstr>
      <vt:lpstr>Motion 249 (PHY-PDT)</vt:lpstr>
      <vt:lpstr>Motion 250 (PHY)</vt:lpstr>
      <vt:lpstr>Motion 251 (PHY)</vt:lpstr>
      <vt:lpstr>Motion 252 (PHY)</vt:lpstr>
      <vt:lpstr>backup</vt:lpstr>
      <vt:lpstr>Motion X (SFD Template)</vt:lpstr>
      <vt:lpstr>Motion Y (Draft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Asterjadhi</cp:lastModifiedBy>
  <cp:revision>2367</cp:revision>
  <cp:lastPrinted>1601-01-01T00:00:00Z</cp:lastPrinted>
  <dcterms:created xsi:type="dcterms:W3CDTF">2017-01-26T15:28:16Z</dcterms:created>
  <dcterms:modified xsi:type="dcterms:W3CDTF">2025-01-14T15:20:51Z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