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1287" r:id="rId7"/>
    <p:sldId id="1289" r:id="rId8"/>
    <p:sldId id="1292" r:id="rId9"/>
    <p:sldId id="1295" r:id="rId10"/>
    <p:sldId id="1297" r:id="rId11"/>
    <p:sldId id="1296" r:id="rId12"/>
    <p:sldId id="1301" r:id="rId13"/>
    <p:sldId id="1302" r:id="rId14"/>
    <p:sldId id="1298" r:id="rId15"/>
    <p:sldId id="1299" r:id="rId16"/>
    <p:sldId id="1303" r:id="rId17"/>
    <p:sldId id="1304" r:id="rId18"/>
    <p:sldId id="1305" r:id="rId19"/>
    <p:sldId id="1306" r:id="rId20"/>
    <p:sldId id="1307" r:id="rId21"/>
    <p:sldId id="1309" r:id="rId22"/>
    <p:sldId id="1310" r:id="rId23"/>
    <p:sldId id="1308" r:id="rId24"/>
    <p:sldId id="1300" r:id="rId25"/>
    <p:sldId id="1311" r:id="rId26"/>
    <p:sldId id="1293" r:id="rId27"/>
    <p:sldId id="1291" r:id="rId28"/>
    <p:sldId id="1290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89B1F0-F31B-47C4-A5CE-33871CFFEA4B}" v="46" dt="2025-01-13T21:45:22.1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09" autoAdjust="0"/>
  </p:normalViewPr>
  <p:slideViewPr>
    <p:cSldViewPr>
      <p:cViewPr varScale="1">
        <p:scale>
          <a:sx n="120" d="100"/>
          <a:sy n="120" d="100"/>
        </p:scale>
        <p:origin x="109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8D6695F-77A2-463F-A064-D19B78EB17DB}"/>
    <pc:docChg chg="undo custSel addSld modSld modMainMaster">
      <pc:chgData name="Alfred Asterjadhi" userId="39de57b9-85c0-4fd1-aaac-8ca2b6560ad0" providerId="ADAL" clId="{E8D6695F-77A2-463F-A064-D19B78EB17DB}" dt="2024-03-25T21:11:20.825" v="1320" actId="20577"/>
      <pc:docMkLst>
        <pc:docMk/>
      </pc:docMkLst>
      <pc:sldChg chg="modSp mod">
        <pc:chgData name="Alfred Asterjadhi" userId="39de57b9-85c0-4fd1-aaac-8ca2b6560ad0" providerId="ADAL" clId="{E8D6695F-77A2-463F-A064-D19B78EB17DB}" dt="2024-03-25T01:42:55.362" v="1203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E8D6695F-77A2-463F-A064-D19B78EB17DB}" dt="2024-03-25T01:42:55.362" v="1203" actId="20577"/>
          <ac:spMkLst>
            <pc:docMk/>
            <pc:sldMk cId="1071501427" sldId="1040"/>
            <ac:spMk id="3" creationId="{93EB16D6-11CB-4092-9D44-C889CC5233EA}"/>
          </ac:spMkLst>
        </pc:spChg>
        <pc:spChg chg="mod">
          <ac:chgData name="Alfred Asterjadhi" userId="39de57b9-85c0-4fd1-aaac-8ca2b6560ad0" providerId="ADAL" clId="{E8D6695F-77A2-463F-A064-D19B78EB17DB}" dt="2024-03-14T21:47:07.066" v="572"/>
          <ac:spMkLst>
            <pc:docMk/>
            <pc:sldMk cId="1071501427" sldId="1040"/>
            <ac:spMk id="6" creationId="{536B0377-C8E2-442F-A310-3A1EE7A7D0C0}"/>
          </ac:spMkLst>
        </pc:spChg>
      </pc:sldChg>
      <pc:sldChg chg="modSp mod">
        <pc:chgData name="Alfred Asterjadhi" userId="39de57b9-85c0-4fd1-aaac-8ca2b6560ad0" providerId="ADAL" clId="{E8D6695F-77A2-463F-A064-D19B78EB17DB}" dt="2024-03-14T21:47:02.501" v="571" actId="20577"/>
        <pc:sldMkLst>
          <pc:docMk/>
          <pc:sldMk cId="3217987082" sldId="1042"/>
        </pc:sldMkLst>
        <pc:spChg chg="mod">
          <ac:chgData name="Alfred Asterjadhi" userId="39de57b9-85c0-4fd1-aaac-8ca2b6560ad0" providerId="ADAL" clId="{E8D6695F-77A2-463F-A064-D19B78EB17DB}" dt="2024-03-14T21:47:02.501" v="571" actId="20577"/>
          <ac:spMkLst>
            <pc:docMk/>
            <pc:sldMk cId="3217987082" sldId="104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D6695F-77A2-463F-A064-D19B78EB17DB}" dt="2024-03-14T15:21:58.307" v="93" actId="20577"/>
          <ac:spMkLst>
            <pc:docMk/>
            <pc:sldMk cId="3217987082" sldId="1042"/>
            <ac:spMk id="7" creationId="{3126AA10-DC1C-4E34-80DA-B427588F2BD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25T01:44:22.234" v="1269" actId="404"/>
        <pc:sldMkLst>
          <pc:docMk/>
          <pc:sldMk cId="566617522" sldId="1043"/>
        </pc:sldMkLst>
        <pc:spChg chg="del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2" creationId="{79D8212C-4103-D334-B19D-61694B626CBA}"/>
          </ac:spMkLst>
        </pc:spChg>
        <pc:spChg chg="mod ord">
          <ac:chgData name="Alfred Asterjadhi" userId="39de57b9-85c0-4fd1-aaac-8ca2b6560ad0" providerId="ADAL" clId="{E8D6695F-77A2-463F-A064-D19B78EB17DB}" dt="2024-03-25T01:44:22.234" v="1269" actId="404"/>
          <ac:spMkLst>
            <pc:docMk/>
            <pc:sldMk cId="566617522" sldId="1043"/>
            <ac:spMk id="3" creationId="{CF44AB6B-40B6-FDAE-0931-80359FC06C7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4" creationId="{6BD4BCF9-F321-394C-72E8-877A04CC486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5" creationId="{23A938C5-2509-6861-4E28-B996224DF485}"/>
          </ac:spMkLst>
        </pc:spChg>
        <pc:spChg chg="mod ord">
          <ac:chgData name="Alfred Asterjadhi" userId="39de57b9-85c0-4fd1-aaac-8ca2b6560ad0" providerId="ADAL" clId="{E8D6695F-77A2-463F-A064-D19B78EB17DB}" dt="2024-03-14T21:47:12.847" v="577"/>
          <ac:spMkLst>
            <pc:docMk/>
            <pc:sldMk cId="566617522" sldId="1043"/>
            <ac:spMk id="6" creationId="{7742583C-3785-7CB2-3B32-ACDC1F4F8D67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7" creationId="{80822807-3629-8EBA-FF76-9EF1C251EFF9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8" creationId="{831C9F0A-45FD-036F-EEBA-BFD8F18098FA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9" creationId="{09934DC1-F617-05CF-314B-D0A16F7E3DE5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10" creationId="{025CB672-08E1-009B-582D-F8523834436C}"/>
          </ac:spMkLst>
        </pc:spChg>
        <pc:spChg chg="add mod ord">
          <ac:chgData name="Alfred Asterjadhi" userId="39de57b9-85c0-4fd1-aaac-8ca2b6560ad0" providerId="ADAL" clId="{E8D6695F-77A2-463F-A064-D19B78EB17DB}" dt="2024-03-14T21:39:57.536" v="311" actId="6549"/>
          <ac:spMkLst>
            <pc:docMk/>
            <pc:sldMk cId="566617522" sldId="1043"/>
            <ac:spMk id="11" creationId="{95EAFD68-F190-B166-58F1-54A9DE489FEF}"/>
          </ac:spMkLst>
        </pc:spChg>
        <pc:spChg chg="add del">
          <ac:chgData name="Alfred Asterjadhi" userId="39de57b9-85c0-4fd1-aaac-8ca2b6560ad0" providerId="ADAL" clId="{E8D6695F-77A2-463F-A064-D19B78EB17DB}" dt="2024-03-13T23:06:49.789" v="5" actId="22"/>
          <ac:spMkLst>
            <pc:docMk/>
            <pc:sldMk cId="566617522" sldId="1043"/>
            <ac:spMk id="13" creationId="{581408BF-25C5-D50C-0581-C132D2755EF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25T21:11:20.825" v="1320" actId="20577"/>
        <pc:sldMkLst>
          <pc:docMk/>
          <pc:sldMk cId="3722711038" sldId="1044"/>
        </pc:sldMkLst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2" creationId="{60B7FC49-5D5A-1F10-3C56-EBD1E6ADBFEC}"/>
          </ac:spMkLst>
        </pc:spChg>
        <pc:spChg chg="mod ord">
          <ac:chgData name="Alfred Asterjadhi" userId="39de57b9-85c0-4fd1-aaac-8ca2b6560ad0" providerId="ADAL" clId="{E8D6695F-77A2-463F-A064-D19B78EB17DB}" dt="2024-03-25T21:11:20.825" v="1320" actId="20577"/>
          <ac:spMkLst>
            <pc:docMk/>
            <pc:sldMk cId="3722711038" sldId="1044"/>
            <ac:spMk id="3" creationId="{C4DE4DF7-0DCD-2163-160B-BCC873E03F03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4" creationId="{EE784E42-1BC4-9487-48DF-883486FA426E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5" creationId="{2A93EB38-318C-9B75-0149-84C940C745BD}"/>
          </ac:spMkLst>
        </pc:spChg>
        <pc:spChg chg="mod ord">
          <ac:chgData name="Alfred Asterjadhi" userId="39de57b9-85c0-4fd1-aaac-8ca2b6560ad0" providerId="ADAL" clId="{E8D6695F-77A2-463F-A064-D19B78EB17DB}" dt="2024-03-14T21:47:08.325" v="573"/>
          <ac:spMkLst>
            <pc:docMk/>
            <pc:sldMk cId="3722711038" sldId="1044"/>
            <ac:spMk id="6" creationId="{9CB6E1C6-3932-E859-E8F7-4D6D76A83248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7" creationId="{B664162B-1B24-66A2-889A-8C3A5BD28A3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8" creationId="{2A1EE64E-F7E5-1D95-0944-45E173B9DBA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9" creationId="{577CB120-0B05-46C0-9299-2230A6B9F83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0" creationId="{DAF30CB5-75E3-647F-ADF7-3211974CF6F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1" creationId="{68899558-5DFC-D052-DD46-922D8126362C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3:07:51.895" v="716" actId="6549"/>
        <pc:sldMkLst>
          <pc:docMk/>
          <pc:sldMk cId="4157341486" sldId="1045"/>
        </pc:sldMkLst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2" creationId="{C1A63823-6AC1-418A-85F3-DEB4AEDE69AD}"/>
          </ac:spMkLst>
        </pc:spChg>
        <pc:spChg chg="mod ord">
          <ac:chgData name="Alfred Asterjadhi" userId="39de57b9-85c0-4fd1-aaac-8ca2b6560ad0" providerId="ADAL" clId="{E8D6695F-77A2-463F-A064-D19B78EB17DB}" dt="2024-03-14T23:07:51.895" v="716" actId="6549"/>
          <ac:spMkLst>
            <pc:docMk/>
            <pc:sldMk cId="4157341486" sldId="1045"/>
            <ac:spMk id="3" creationId="{7C8345AC-1C26-2FA2-68F2-3810ECAD9EC6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4" creationId="{71865A15-D87A-1090-0494-35C0CAD91EEF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5" creationId="{723FB66F-211F-C0F6-E29E-E5164FA4FB88}"/>
          </ac:spMkLst>
        </pc:spChg>
        <pc:spChg chg="mod ord">
          <ac:chgData name="Alfred Asterjadhi" userId="39de57b9-85c0-4fd1-aaac-8ca2b6560ad0" providerId="ADAL" clId="{E8D6695F-77A2-463F-A064-D19B78EB17DB}" dt="2024-03-14T21:47:09.591" v="574"/>
          <ac:spMkLst>
            <pc:docMk/>
            <pc:sldMk cId="4157341486" sldId="1045"/>
            <ac:spMk id="6" creationId="{86AEABF7-4CC9-5361-159D-6F27A53C50AC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7" creationId="{1BDE4F42-94DE-8DE5-5374-360C738164E3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8" creationId="{8BF376BA-EA91-0E6C-B4A6-DCA656AB8FA0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9" creationId="{599895A0-70D9-399E-AFDC-51B466D5F8F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0" creationId="{03E57DCB-F154-98D9-627C-81DBBD0C195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1" creationId="{A84A0FD9-EA94-7F55-6A36-E67EFA1F99F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25T01:42:26.144" v="1202" actId="20577"/>
        <pc:sldMkLst>
          <pc:docMk/>
          <pc:sldMk cId="1066942931" sldId="1046"/>
        </pc:sldMkLst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2" creationId="{9B60B476-EFB1-B4AF-D552-C911A16E39CA}"/>
          </ac:spMkLst>
        </pc:spChg>
        <pc:spChg chg="mod ord">
          <ac:chgData name="Alfred Asterjadhi" userId="39de57b9-85c0-4fd1-aaac-8ca2b6560ad0" providerId="ADAL" clId="{E8D6695F-77A2-463F-A064-D19B78EB17DB}" dt="2024-03-25T01:42:26.144" v="1202" actId="20577"/>
          <ac:spMkLst>
            <pc:docMk/>
            <pc:sldMk cId="1066942931" sldId="1046"/>
            <ac:spMk id="3" creationId="{AA30300E-6E0D-80E7-3F2E-3B27B601D3FC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4" creationId="{27D1E212-BB5C-461E-C08D-29CA6328656B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5" creationId="{3502709A-D20F-968E-D041-920EBB646318}"/>
          </ac:spMkLst>
        </pc:spChg>
        <pc:spChg chg="mod ord">
          <ac:chgData name="Alfred Asterjadhi" userId="39de57b9-85c0-4fd1-aaac-8ca2b6560ad0" providerId="ADAL" clId="{E8D6695F-77A2-463F-A064-D19B78EB17DB}" dt="2024-03-14T21:47:10.724" v="575"/>
          <ac:spMkLst>
            <pc:docMk/>
            <pc:sldMk cId="1066942931" sldId="1046"/>
            <ac:spMk id="6" creationId="{010D002C-DEFE-F59A-16C7-5CBDA1C75BF5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7" creationId="{98E75545-053F-1F5E-7A86-5A0FE4CFF75E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8" creationId="{5950394C-CAD5-6884-12DF-79FAC038202D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9" creationId="{14EFA5F3-5B14-D407-C432-DB8AEB78F811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0" creationId="{CF74B3E1-768C-E85E-D253-498E87EE6D47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1" creationId="{931D8EEA-118B-230E-1766-55A144AA0B84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9T22:06:00.855" v="1103" actId="20577"/>
        <pc:sldMkLst>
          <pc:docMk/>
          <pc:sldMk cId="3887222506" sldId="1047"/>
        </pc:sldMkLst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2" creationId="{06C23353-0955-A368-29B7-92959441C57F}"/>
          </ac:spMkLst>
        </pc:spChg>
        <pc:spChg chg="mod ord">
          <ac:chgData name="Alfred Asterjadhi" userId="39de57b9-85c0-4fd1-aaac-8ca2b6560ad0" providerId="ADAL" clId="{E8D6695F-77A2-463F-A064-D19B78EB17DB}" dt="2024-03-19T22:06:00.855" v="1103" actId="20577"/>
          <ac:spMkLst>
            <pc:docMk/>
            <pc:sldMk cId="3887222506" sldId="1047"/>
            <ac:spMk id="3" creationId="{8A18FF9F-E1C0-D4D3-7BA8-C2244377E2C5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4" creationId="{86EC37ED-F81A-F29F-D036-46EE732859AF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5" creationId="{4F66D8FE-B18A-71B2-BFDA-9DD09AB509A8}"/>
          </ac:spMkLst>
        </pc:spChg>
        <pc:spChg chg="mod ord">
          <ac:chgData name="Alfred Asterjadhi" userId="39de57b9-85c0-4fd1-aaac-8ca2b6560ad0" providerId="ADAL" clId="{E8D6695F-77A2-463F-A064-D19B78EB17DB}" dt="2024-03-14T21:47:11.772" v="576"/>
          <ac:spMkLst>
            <pc:docMk/>
            <pc:sldMk cId="3887222506" sldId="1047"/>
            <ac:spMk id="6" creationId="{37B0A76E-F6D6-3B10-1F73-C240085DEEB4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7" creationId="{CAB29467-E9BF-251C-D06B-167812924151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8" creationId="{5253D776-2352-A858-C7B7-84444565B6C0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9" creationId="{E4F4EA4D-8709-5AF7-C789-DBAD413F1CFF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0" creationId="{8550D836-1A81-5915-A54A-8CED7C9911EB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1" creationId="{B9FC4B7A-A256-1143-4DC7-A04DE5814D6F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9T22:06:28.552" v="1109" actId="20577"/>
        <pc:sldMkLst>
          <pc:docMk/>
          <pc:sldMk cId="1489029295" sldId="1048"/>
        </pc:sldMkLst>
        <pc:spChg chg="del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2" creationId="{39740DA8-D40F-64F5-FCE6-5D39CED02B0D}"/>
          </ac:spMkLst>
        </pc:spChg>
        <pc:spChg chg="mod ord">
          <ac:chgData name="Alfred Asterjadhi" userId="39de57b9-85c0-4fd1-aaac-8ca2b6560ad0" providerId="ADAL" clId="{E8D6695F-77A2-463F-A064-D19B78EB17DB}" dt="2024-03-19T22:06:28.552" v="1109" actId="20577"/>
          <ac:spMkLst>
            <pc:docMk/>
            <pc:sldMk cId="1489029295" sldId="1048"/>
            <ac:spMk id="3" creationId="{EF815B64-0740-8123-E258-849654719FF3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4" creationId="{78D70477-8971-86B5-505B-C34F19FF367A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5" creationId="{F9509607-AA5F-0A55-2AD7-E3E5665E4593}"/>
          </ac:spMkLst>
        </pc:spChg>
        <pc:spChg chg="mod ord">
          <ac:chgData name="Alfred Asterjadhi" userId="39de57b9-85c0-4fd1-aaac-8ca2b6560ad0" providerId="ADAL" clId="{E8D6695F-77A2-463F-A064-D19B78EB17DB}" dt="2024-03-14T21:47:13.927" v="578"/>
          <ac:spMkLst>
            <pc:docMk/>
            <pc:sldMk cId="1489029295" sldId="1048"/>
            <ac:spMk id="6" creationId="{C54F2073-7BF7-0B0D-721A-615B77537F6F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7" creationId="{77D6A20D-BD8E-FB6B-2D86-CDB33CC2FC0A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8" creationId="{D3E1BC69-02DC-291F-4C37-A1E801BDBE6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9" creationId="{DB0BC538-22B3-1319-D457-8BAC2F05169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10" creationId="{A271307F-3B00-8EAA-3E5D-A293B289E619}"/>
          </ac:spMkLst>
        </pc:spChg>
        <pc:spChg chg="add 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1" creationId="{E43B2640-974D-F213-CD65-5C964A335910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2" creationId="{AEF0185C-226F-BDB7-B5AC-CACB5ED633EB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3" creationId="{8CA721EC-F7C2-CEB7-76AB-F6208DE8A384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4" creationId="{8B5D9DBC-841F-0B4C-A5D4-BD2C4F0ECC89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5" creationId="{9A042921-47C9-3373-9807-0FB32CD2D84E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6" creationId="{11E65226-8439-D27F-4FF6-CB6A582D8974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7" creationId="{A9098D8C-B406-4F04-B23D-F43D2A50D498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8" creationId="{F2DF3EDE-FA71-E82A-1D6A-A7EA5B939091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9" creationId="{C70785A5-F203-DF72-6F8A-5FCCE7363FCD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0" creationId="{00C341F7-1083-38AC-99C6-CE6851B01106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1" creationId="{75D93DE4-06B8-8E93-88F6-2C9509011C5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9T22:06:24.620" v="1108" actId="20577"/>
        <pc:sldMkLst>
          <pc:docMk/>
          <pc:sldMk cId="3970288723" sldId="1049"/>
        </pc:sldMkLst>
        <pc:spChg chg="del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2" creationId="{E4D12AEB-3B6C-1C3F-86AF-5B26B987F489}"/>
          </ac:spMkLst>
        </pc:spChg>
        <pc:spChg chg="mod ord">
          <ac:chgData name="Alfred Asterjadhi" userId="39de57b9-85c0-4fd1-aaac-8ca2b6560ad0" providerId="ADAL" clId="{E8D6695F-77A2-463F-A064-D19B78EB17DB}" dt="2024-03-19T22:06:24.620" v="1108" actId="20577"/>
          <ac:spMkLst>
            <pc:docMk/>
            <pc:sldMk cId="3970288723" sldId="1049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E8D6695F-77A2-463F-A064-D19B78EB17DB}" dt="2024-03-14T21:47:15.066" v="579"/>
          <ac:spMkLst>
            <pc:docMk/>
            <pc:sldMk cId="3970288723" sldId="1049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7" creationId="{98476413-B590-BEE1-5245-BAB2AFAB0769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8" creationId="{5C29CE9D-10EB-C974-C220-421CA23350E8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9" creationId="{5D3F38EC-00A5-8279-23B2-906F36889150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10" creationId="{2E9DCF2C-89FB-1F41-9FF0-456E43A2BFF3}"/>
          </ac:spMkLst>
        </pc:spChg>
        <pc:spChg chg="add 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1" creationId="{859DBFBC-BDC7-573D-6753-4C0C5A9B7B34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2" creationId="{637745C1-3EDC-8461-A141-34034C1C024A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3" creationId="{44E48444-76D1-AE93-0C1A-0C650BA8918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4" creationId="{9D59BEC0-4564-9F85-6A3E-FF9AD43BFD98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5" creationId="{A74698A7-1DDE-0AF3-2D74-642E7280AAE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6" creationId="{0F4A3EF8-CE72-8263-EC58-8F2F14CEF5D1}"/>
          </ac:spMkLst>
        </pc:spChg>
      </pc:sldChg>
      <pc:sldMasterChg chg="modSp mod">
        <pc:chgData name="Alfred Asterjadhi" userId="39de57b9-85c0-4fd1-aaac-8ca2b6560ad0" providerId="ADAL" clId="{E8D6695F-77A2-463F-A064-D19B78EB17DB}" dt="2024-03-25T21:00:47.265" v="1271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E8D6695F-77A2-463F-A064-D19B78EB17DB}" dt="2024-03-25T21:00:47.265" v="1271" actId="20577"/>
          <ac:spMkLst>
            <pc:docMk/>
            <pc:sldMasterMk cId="0" sldId="2147483656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C82B7A8-7AAE-438E-B90E-B789749714EF}"/>
    <pc:docChg chg="undo custSel addSld delSld modSld modMainMaster">
      <pc:chgData name="Alfred Asterjadhi" userId="39de57b9-85c0-4fd1-aaac-8ca2b6560ad0" providerId="ADAL" clId="{8C82B7A8-7AAE-438E-B90E-B789749714EF}" dt="2024-01-24T17:37:33.710" v="1033" actId="20577"/>
      <pc:docMkLst>
        <pc:docMk/>
      </pc:docMkLst>
      <pc:sldChg chg="modSp mod">
        <pc:chgData name="Alfred Asterjadhi" userId="39de57b9-85c0-4fd1-aaac-8ca2b6560ad0" providerId="ADAL" clId="{8C82B7A8-7AAE-438E-B90E-B789749714EF}" dt="2024-01-18T14:34:30.378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8C82B7A8-7AAE-438E-B90E-B789749714EF}" dt="2024-01-18T14:34:09.900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19.765" v="5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30.378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18.468" v="86"/>
        <pc:sldMkLst>
          <pc:docMk/>
          <pc:sldMk cId="0" sldId="257"/>
        </pc:sldMkLst>
        <pc:spChg chg="mod">
          <ac:chgData name="Alfred Asterjadhi" userId="39de57b9-85c0-4fd1-aaac-8ca2b6560ad0" providerId="ADAL" clId="{8C82B7A8-7AAE-438E-B90E-B789749714EF}" dt="2024-01-18T14:37:18.468" v="86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8C82B7A8-7AAE-438E-B90E-B789749714EF}" dt="2024-01-18T14:34:54.576" v="6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6:45.438" v="76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20.694" v="87"/>
        <pc:sldMkLst>
          <pc:docMk/>
          <pc:sldMk cId="371916501" sldId="552"/>
        </pc:sldMkLst>
        <pc:spChg chg="mod">
          <ac:chgData name="Alfred Asterjadhi" userId="39de57b9-85c0-4fd1-aaac-8ca2b6560ad0" providerId="ADAL" clId="{8C82B7A8-7AAE-438E-B90E-B789749714EF}" dt="2024-01-18T14:37:20.694" v="87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8C82B7A8-7AAE-438E-B90E-B789749714EF}" dt="2024-01-18T14:37:12.532" v="85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4252184" sldId="9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6809116" sldId="986"/>
        </pc:sldMkLst>
      </pc:sldChg>
      <pc:sldChg chg="modSp del mod">
        <pc:chgData name="Alfred Asterjadhi" userId="39de57b9-85c0-4fd1-aaac-8ca2b6560ad0" providerId="ADAL" clId="{8C82B7A8-7AAE-438E-B90E-B789749714EF}" dt="2024-01-18T14:37:26.491" v="89" actId="47"/>
        <pc:sldMkLst>
          <pc:docMk/>
          <pc:sldMk cId="3784061158" sldId="1026"/>
        </pc:sldMkLst>
        <pc:spChg chg="mod">
          <ac:chgData name="Alfred Asterjadhi" userId="39de57b9-85c0-4fd1-aaac-8ca2b6560ad0" providerId="ADAL" clId="{8C82B7A8-7AAE-438E-B90E-B789749714EF}" dt="2024-01-18T14:37:22.850" v="88"/>
          <ac:spMkLst>
            <pc:docMk/>
            <pc:sldMk cId="3784061158" sldId="1026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58581830" sldId="1038"/>
        </pc:sldMkLst>
      </pc:sldChg>
      <pc:sldChg chg="modSp mod">
        <pc:chgData name="Alfred Asterjadhi" userId="39de57b9-85c0-4fd1-aaac-8ca2b6560ad0" providerId="ADAL" clId="{8C82B7A8-7AAE-438E-B90E-B789749714EF}" dt="2024-01-22T22:49:55.443" v="993" actId="20577"/>
        <pc:sldMkLst>
          <pc:docMk/>
          <pc:sldMk cId="2502214606" sldId="1039"/>
        </pc:sldMkLst>
        <pc:spChg chg="mod">
          <ac:chgData name="Alfred Asterjadhi" userId="39de57b9-85c0-4fd1-aaac-8ca2b6560ad0" providerId="ADAL" clId="{8C82B7A8-7AAE-438E-B90E-B789749714EF}" dt="2024-01-18T14:37:59.554" v="95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2T22:49:55.443" v="993" actId="20577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8C82B7A8-7AAE-438E-B90E-B789749714EF}" dt="2024-01-18T14:37:50.761" v="91"/>
          <ac:spMkLst>
            <pc:docMk/>
            <pc:sldMk cId="2502214606" sldId="1039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04465914" sldId="1040"/>
        </pc:sldMkLst>
      </pc:sldChg>
      <pc:sldChg chg="modSp add mod">
        <pc:chgData name="Alfred Asterjadhi" userId="39de57b9-85c0-4fd1-aaac-8ca2b6560ad0" providerId="ADAL" clId="{8C82B7A8-7AAE-438E-B90E-B789749714EF}" dt="2024-01-24T17:36:49.988" v="1031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8C82B7A8-7AAE-438E-B90E-B789749714EF}" dt="2024-01-22T19:57:03.470" v="972" actId="207"/>
          <ac:spMkLst>
            <pc:docMk/>
            <pc:sldMk cId="1071501427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4T17:36:49.988" v="1031" actId="20577"/>
          <ac:spMkLst>
            <pc:docMk/>
            <pc:sldMk cId="1071501427" sldId="10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8C82B7A8-7AAE-438E-B90E-B789749714EF}" dt="2024-01-22T19:56:28.319" v="959" actId="2696"/>
        <pc:sldMkLst>
          <pc:docMk/>
          <pc:sldMk cId="3636229795" sldId="1040"/>
        </pc:sldMkLst>
        <pc:spChg chg="mod">
          <ac:chgData name="Alfred Asterjadhi" userId="39de57b9-85c0-4fd1-aaac-8ca2b6560ad0" providerId="ADAL" clId="{8C82B7A8-7AAE-438E-B90E-B789749714EF}" dt="2024-01-18T22:20:29.684" v="879" actId="400"/>
          <ac:spMkLst>
            <pc:docMk/>
            <pc:sldMk cId="3636229795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0:09.612" v="877" actId="20577"/>
          <ac:spMkLst>
            <pc:docMk/>
            <pc:sldMk cId="3636229795" sldId="10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8C82B7A8-7AAE-438E-B90E-B789749714EF}" dt="2024-01-18T22:22:13.314" v="958" actId="13926"/>
        <pc:sldMkLst>
          <pc:docMk/>
          <pc:sldMk cId="1160492200" sldId="1041"/>
        </pc:sldMkLst>
        <pc:spChg chg="mod">
          <ac:chgData name="Alfred Asterjadhi" userId="39de57b9-85c0-4fd1-aaac-8ca2b6560ad0" providerId="ADAL" clId="{8C82B7A8-7AAE-438E-B90E-B789749714EF}" dt="2024-01-18T22:20:33.017" v="880" actId="20577"/>
          <ac:spMkLst>
            <pc:docMk/>
            <pc:sldMk cId="1160492200" sldId="1041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2:13.314" v="958" actId="13926"/>
          <ac:spMkLst>
            <pc:docMk/>
            <pc:sldMk cId="1160492200" sldId="1041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77099350" sldId="1042"/>
        </pc:sldMkLst>
      </pc:sldChg>
      <pc:sldChg chg="modSp add mod">
        <pc:chgData name="Alfred Asterjadhi" userId="39de57b9-85c0-4fd1-aaac-8ca2b6560ad0" providerId="ADAL" clId="{8C82B7A8-7AAE-438E-B90E-B789749714EF}" dt="2024-01-22T22:12:08.840" v="991" actId="207"/>
        <pc:sldMkLst>
          <pc:docMk/>
          <pc:sldMk cId="3217987082" sldId="1042"/>
        </pc:sldMkLst>
        <pc:spChg chg="mod">
          <ac:chgData name="Alfred Asterjadhi" userId="39de57b9-85c0-4fd1-aaac-8ca2b6560ad0" providerId="ADAL" clId="{8C82B7A8-7AAE-438E-B90E-B789749714EF}" dt="2024-01-22T22:12:08.840" v="991" actId="207"/>
          <ac:spMkLst>
            <pc:docMk/>
            <pc:sldMk cId="3217987082" sldId="104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3603132" sldId="10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51211101" sldId="10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6675792" sldId="10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24726647" sldId="10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67796688" sldId="10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38874234" sldId="10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42667032" sldId="10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58919367" sldId="10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54326323" sldId="10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83635040" sldId="10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22561888" sldId="10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4451391" sldId="10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09931417" sldId="10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75960358" sldId="10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96212067" sldId="10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6400584" sldId="10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33812413" sldId="10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97791418" sldId="10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4044760" sldId="10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68007" sldId="10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17020920" sldId="10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88141846" sldId="10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31264902" sldId="107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47429456" sldId="10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1814720" sldId="10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624319" sldId="10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72554864" sldId="10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932674" sldId="10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73944025" sldId="10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3661469" sldId="10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4827622" sldId="107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9774582" sldId="10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70895884" sldId="10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7687262" sldId="10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19708370" sldId="10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42452827" sldId="10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68269118" sldId="10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45740900" sldId="10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11301959" sldId="10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0389588" sldId="10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200360" sldId="10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46590398" sldId="10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0905946" sldId="10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6231717" sldId="10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3678126" sldId="10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5498457" sldId="10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0260571" sldId="109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8682330" sldId="109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5377761" sldId="10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56120295" sldId="10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20185271" sldId="10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892918" sldId="11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87297951" sldId="11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01845644" sldId="11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3052563" sldId="11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79166070" sldId="11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04049650" sldId="11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3705033" sldId="11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04781967" sldId="110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5864725" sldId="11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0999305" sldId="11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071784" sldId="11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62996847" sldId="11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87618470" sldId="11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7338809" sldId="111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7794860" sldId="11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22273273" sldId="11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9183761" sldId="11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7552621" sldId="112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34196576" sldId="112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2235761" sldId="11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54491754" sldId="11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36416065" sldId="11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968734" sldId="11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75216428" sldId="11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9690128" sldId="11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8654037" sldId="113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3851031" sldId="113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2577484" sldId="11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22038332" sldId="11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577914" sldId="11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35481942" sldId="11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31183285" sldId="11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5760760" sldId="11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9292382" sldId="113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407089" sldId="11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37519420" sldId="11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8386726" sldId="114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9924500" sldId="114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95972681" sldId="114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71793633" sldId="11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0861815" sldId="11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00904012" sldId="114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03498279" sldId="11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78911494" sldId="11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65649142" sldId="11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84478960" sldId="11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73114834" sldId="11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0648926" sldId="11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40149038" sldId="11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3567893" sldId="11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6235261" sldId="11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96663104" sldId="11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1228778" sldId="11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70538490" sldId="11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29266666" sldId="11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7815188" sldId="11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38633899" sldId="116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71961077" sldId="11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11382434" sldId="11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26741196" sldId="11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32227202" sldId="11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16825273" sldId="11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41596797" sldId="11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78253697" sldId="11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3500741" sldId="11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13908715" sldId="11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03712971" sldId="11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47960963" sldId="11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11197013" sldId="11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20644615" sldId="11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6087960" sldId="11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5570884" sldId="11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22016544" sldId="11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37108440" sldId="11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1714307" sldId="11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41647588" sldId="11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36969534" sldId="11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61181785" sldId="11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2962841" sldId="11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64189535" sldId="11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35051137" sldId="11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99261112" sldId="11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98590200" sldId="11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5398144" sldId="11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0373790" sldId="11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0222776" sldId="11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02531900" sldId="11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42848898" sldId="12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9548852" sldId="12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08748095" sldId="12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242166" sldId="12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55890623" sldId="12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76012404" sldId="12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95728346" sldId="12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16966977" sldId="12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37277896" sldId="12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25170031" sldId="12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7190960" sldId="12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927811413" sldId="12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85269386" sldId="12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6610153" sldId="12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65775207" sldId="12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4038966" sldId="121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53172185" sldId="121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42346691" sldId="121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6104135" sldId="12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5132131" sldId="12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26755289" sldId="12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5686544" sldId="122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70809941" sldId="122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21059619" sldId="12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6658800" sldId="12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04936033" sldId="12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16347012" sldId="12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66979212" sldId="12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4210608" sldId="12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04626280" sldId="12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54792065" sldId="12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25123858" sldId="12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45454828" sldId="123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1294827" sldId="124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13071709" sldId="124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79703723" sldId="12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50107543" sldId="1243"/>
        </pc:sldMkLst>
      </pc:sldChg>
      <pc:sldMasterChg chg="modSp mod modSldLayout">
        <pc:chgData name="Alfred Asterjadhi" userId="39de57b9-85c0-4fd1-aaac-8ca2b6560ad0" providerId="ADAL" clId="{8C82B7A8-7AAE-438E-B90E-B789749714EF}" dt="2024-01-24T17:37:33.710" v="1033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8C82B7A8-7AAE-438E-B90E-B789749714EF}" dt="2024-01-24T17:37:33.710" v="1033" actId="20577"/>
          <ac:spMkLst>
            <pc:docMk/>
            <pc:sldMasterMk cId="0" sldId="2147483656"/>
            <ac:spMk id="10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24:46.573" v="20" actId="20577"/>
          <ac:spMkLst>
            <pc:docMk/>
            <pc:sldMasterMk cId="0" sldId="2147483656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8C82B7A8-7AAE-438E-B90E-B789749714EF}" dt="2024-01-18T14:24:53.003" v="2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C82B7A8-7AAE-438E-B90E-B789749714EF}" dt="2024-01-18T14:24:53.003" v="2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6.265" v="2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C82B7A8-7AAE-438E-B90E-B789749714EF}" dt="2024-01-18T14:24:56.265" v="2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8.711" v="2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8C82B7A8-7AAE-438E-B90E-B789749714EF}" dt="2024-01-18T14:24:58.711" v="2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5489B1F0-F31B-47C4-A5CE-33871CFFEA4B}"/>
    <pc:docChg chg="undo redo custSel addSld delSld modSld sldOrd modMainMaster">
      <pc:chgData name="Alfred Asterjadhi" userId="39de57b9-85c0-4fd1-aaac-8ca2b6560ad0" providerId="ADAL" clId="{5489B1F0-F31B-47C4-A5CE-33871CFFEA4B}" dt="2025-01-13T21:48:54.632" v="1079" actId="404"/>
      <pc:docMkLst>
        <pc:docMk/>
      </pc:docMkLst>
      <pc:sldChg chg="modSp mod">
        <pc:chgData name="Alfred Asterjadhi" userId="39de57b9-85c0-4fd1-aaac-8ca2b6560ad0" providerId="ADAL" clId="{5489B1F0-F31B-47C4-A5CE-33871CFFEA4B}" dt="2024-12-19T19:55:15.460" v="42" actId="20577"/>
        <pc:sldMkLst>
          <pc:docMk/>
          <pc:sldMk cId="0" sldId="256"/>
        </pc:sldMkLst>
        <pc:spChg chg="mod">
          <ac:chgData name="Alfred Asterjadhi" userId="39de57b9-85c0-4fd1-aaac-8ca2b6560ad0" providerId="ADAL" clId="{5489B1F0-F31B-47C4-A5CE-33871CFFEA4B}" dt="2024-12-19T19:54:25.667" v="1" actId="654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489B1F0-F31B-47C4-A5CE-33871CFFEA4B}" dt="2024-12-19T19:54:30.490" v="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489B1F0-F31B-47C4-A5CE-33871CFFEA4B}" dt="2024-12-19T19:55:15.460" v="4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489B1F0-F31B-47C4-A5CE-33871CFFEA4B}" dt="2024-12-19T19:55:29.860" v="46" actId="20577"/>
        <pc:sldMkLst>
          <pc:docMk/>
          <pc:sldMk cId="0" sldId="257"/>
        </pc:sldMkLst>
        <pc:spChg chg="mod">
          <ac:chgData name="Alfred Asterjadhi" userId="39de57b9-85c0-4fd1-aaac-8ca2b6560ad0" providerId="ADAL" clId="{5489B1F0-F31B-47C4-A5CE-33871CFFEA4B}" dt="2024-12-19T19:55:29.860" v="46" actId="20577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489B1F0-F31B-47C4-A5CE-33871CFFEA4B}" dt="2024-12-19T19:55:26.342" v="4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71916501" sldId="55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02214606" sldId="103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71501427" sldId="104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60492200" sldId="104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217987082" sldId="104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566617522" sldId="104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722711038" sldId="104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157341486" sldId="104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66942931" sldId="104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87222506" sldId="104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489029295" sldId="104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70288723" sldId="104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044052513" sldId="105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946175086" sldId="105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88760287" sldId="105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50751829" sldId="105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982683574" sldId="105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49762055" sldId="105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995735487" sldId="105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789659758" sldId="105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51275379" sldId="105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74620909" sldId="106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841343217" sldId="106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01181296" sldId="106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4648817" sldId="106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289952118" sldId="106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954827059" sldId="106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417046986" sldId="106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366167502" sldId="106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95971162" sldId="106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689450548" sldId="106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000980692" sldId="107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135535904" sldId="107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02271004" sldId="107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032850047" sldId="107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112673119" sldId="107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13813326" sldId="107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83581451" sldId="107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265783008" sldId="107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052053054" sldId="107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66060767" sldId="107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407824999" sldId="108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009406654" sldId="108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05160047" sldId="108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10632987" sldId="108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22676377" sldId="108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91365197" sldId="108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375194227" sldId="108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51315829" sldId="108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39307654" sldId="108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64902199" sldId="109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689673811" sldId="109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91412413" sldId="109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90028793" sldId="109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86467334" sldId="109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325681574" sldId="109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69242441" sldId="109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0343872" sldId="109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748819542" sldId="110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83223634" sldId="110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16058988" sldId="110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297108787" sldId="111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206443155" sldId="111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62876533" sldId="111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858652660" sldId="112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293726077" sldId="112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364972017" sldId="112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16908579" sldId="112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70855879" sldId="112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058107372" sldId="112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440676622" sldId="112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487151887" sldId="112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168287898" sldId="113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971099903" sldId="113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19773024" sldId="113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437523343" sldId="113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34628410" sldId="113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37333530" sldId="113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92515062" sldId="113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984392991" sldId="113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577844956" sldId="113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03676021" sldId="113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560366160" sldId="114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125331831" sldId="114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20212323" sldId="114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91712038" sldId="114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90388836" sldId="114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127128894" sldId="114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290295309" sldId="114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48613863" sldId="114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294858422" sldId="114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031946524" sldId="114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74817951" sldId="115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15529585" sldId="115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80506375" sldId="115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044091313" sldId="115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519592546" sldId="115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02259126" sldId="115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70319131" sldId="115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451585507" sldId="115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96561635" sldId="115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738695167" sldId="115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738326824" sldId="116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29364615" sldId="116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14759233" sldId="116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20864412" sldId="116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707622734" sldId="116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21179621" sldId="116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476845507" sldId="116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68188755" sldId="116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87571432" sldId="116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756525937" sldId="117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202697012" sldId="117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09872604" sldId="117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463200850" sldId="117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1403041" sldId="117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12066030" sldId="117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2772003" sldId="117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599596182" sldId="117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525015149" sldId="117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081487480" sldId="117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97712748" sldId="118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482221401" sldId="118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683089333" sldId="118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70113585" sldId="118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9774543" sldId="118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33379291" sldId="118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111356699" sldId="118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68434028" sldId="118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612452232" sldId="118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4605797" sldId="119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691350664" sldId="119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173580874" sldId="119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044307864" sldId="119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691778856" sldId="119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315247644" sldId="119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13459495" sldId="119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71556647" sldId="119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63714150" sldId="119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45570362" sldId="119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53444053" sldId="120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93041356" sldId="120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668649235" sldId="120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660404185" sldId="120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480711511" sldId="120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7461052" sldId="120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501926846" sldId="120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66275922" sldId="120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7169806" sldId="120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488262262" sldId="120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149314941" sldId="121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27713674" sldId="121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29637104" sldId="121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03437819" sldId="121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8685428" sldId="121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505074179" sldId="121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25585519" sldId="121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214454531" sldId="121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46704080" sldId="121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518274844" sldId="121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39129622" sldId="122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963226365" sldId="122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450792732" sldId="122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997114811" sldId="122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980251652" sldId="122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47154569" sldId="122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05064945" sldId="122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39895088" sldId="122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836229211" sldId="123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74353687" sldId="123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887227016" sldId="123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173933061" sldId="124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54451540" sldId="124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280878502" sldId="124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20088344" sldId="1246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873474949" sldId="124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640660474" sldId="124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277975895" sldId="124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93900348" sldId="125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15108326" sldId="125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44619102" sldId="125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035613246" sldId="125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460586331" sldId="125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871559304" sldId="126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70960270" sldId="126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030972562" sldId="126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770356062" sldId="1264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283544389" sldId="126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089734000" sldId="1267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564087480" sldId="1268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914597510" sldId="1269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351964601" sldId="1270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464196517" sldId="1271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527845409" sldId="1272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3122364615" sldId="1273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2302676929" sldId="1274"/>
        </pc:sldMkLst>
      </pc:sldChg>
      <pc:sldChg chg="del">
        <pc:chgData name="Alfred Asterjadhi" userId="39de57b9-85c0-4fd1-aaac-8ca2b6560ad0" providerId="ADAL" clId="{5489B1F0-F31B-47C4-A5CE-33871CFFEA4B}" dt="2024-12-19T19:56:53.644" v="55" actId="47"/>
        <pc:sldMkLst>
          <pc:docMk/>
          <pc:sldMk cId="519142990" sldId="1275"/>
        </pc:sldMkLst>
      </pc:sldChg>
      <pc:sldChg chg="del">
        <pc:chgData name="Alfred Asterjadhi" userId="39de57b9-85c0-4fd1-aaac-8ca2b6560ad0" providerId="ADAL" clId="{5489B1F0-F31B-47C4-A5CE-33871CFFEA4B}" dt="2024-12-19T19:55:55.730" v="47" actId="47"/>
        <pc:sldMkLst>
          <pc:docMk/>
          <pc:sldMk cId="1105606473" sldId="1278"/>
        </pc:sldMkLst>
      </pc:sldChg>
      <pc:sldChg chg="del ord">
        <pc:chgData name="Alfred Asterjadhi" userId="39de57b9-85c0-4fd1-aaac-8ca2b6560ad0" providerId="ADAL" clId="{5489B1F0-F31B-47C4-A5CE-33871CFFEA4B}" dt="2024-12-19T20:02:16.672" v="151" actId="47"/>
        <pc:sldMkLst>
          <pc:docMk/>
          <pc:sldMk cId="401129413" sldId="1285"/>
        </pc:sldMkLst>
      </pc:sldChg>
      <pc:sldChg chg="del ord">
        <pc:chgData name="Alfred Asterjadhi" userId="39de57b9-85c0-4fd1-aaac-8ca2b6560ad0" providerId="ADAL" clId="{5489B1F0-F31B-47C4-A5CE-33871CFFEA4B}" dt="2024-12-19T20:00:39.277" v="125" actId="47"/>
        <pc:sldMkLst>
          <pc:docMk/>
          <pc:sldMk cId="879183394" sldId="1286"/>
        </pc:sldMkLst>
      </pc:sldChg>
      <pc:sldChg chg="del">
        <pc:chgData name="Alfred Asterjadhi" userId="39de57b9-85c0-4fd1-aaac-8ca2b6560ad0" providerId="ADAL" clId="{5489B1F0-F31B-47C4-A5CE-33871CFFEA4B}" dt="2024-12-19T19:58:01.349" v="106" actId="47"/>
        <pc:sldMkLst>
          <pc:docMk/>
          <pc:sldMk cId="3559166431" sldId="1288"/>
        </pc:sldMkLst>
      </pc:sldChg>
      <pc:sldChg chg="addSp delSp modSp new mod ord modClrScheme chgLayout">
        <pc:chgData name="Alfred Asterjadhi" userId="39de57b9-85c0-4fd1-aaac-8ca2b6560ad0" providerId="ADAL" clId="{5489B1F0-F31B-47C4-A5CE-33871CFFEA4B}" dt="2025-01-13T21:40:22.293" v="815"/>
        <pc:sldMkLst>
          <pc:docMk/>
          <pc:sldMk cId="2288759954" sldId="1289"/>
        </pc:sldMkLst>
        <pc:spChg chg="del mod ord">
          <ac:chgData name="Alfred Asterjadhi" userId="39de57b9-85c0-4fd1-aaac-8ca2b6560ad0" providerId="ADAL" clId="{5489B1F0-F31B-47C4-A5CE-33871CFFEA4B}" dt="2024-12-19T19:56:30.880" v="49" actId="700"/>
          <ac:spMkLst>
            <pc:docMk/>
            <pc:sldMk cId="2288759954" sldId="1289"/>
            <ac:spMk id="2" creationId="{642960E1-BFF6-91F0-C253-775B2881895A}"/>
          </ac:spMkLst>
        </pc:spChg>
        <pc:spChg chg="del mod ord">
          <ac:chgData name="Alfred Asterjadhi" userId="39de57b9-85c0-4fd1-aaac-8ca2b6560ad0" providerId="ADAL" clId="{5489B1F0-F31B-47C4-A5CE-33871CFFEA4B}" dt="2024-12-19T19:56:30.880" v="49" actId="700"/>
          <ac:spMkLst>
            <pc:docMk/>
            <pc:sldMk cId="2288759954" sldId="1289"/>
            <ac:spMk id="3" creationId="{2E32E975-E381-9945-CB76-F540370D2C7C}"/>
          </ac:spMkLst>
        </pc:spChg>
        <pc:spChg chg="mod or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4" creationId="{59DDADA5-6AF0-FC6B-186D-591CC7669650}"/>
          </ac:spMkLst>
        </pc:spChg>
        <pc:spChg chg="mod or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5" creationId="{499A1BB9-626B-25C2-BE50-CD59011164F1}"/>
          </ac:spMkLst>
        </pc:spChg>
        <pc:spChg chg="mod or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6" creationId="{EB8F8673-1E39-CB38-BBE0-59BA14666500}"/>
          </ac:spMkLst>
        </pc:spChg>
        <pc:spChg chg="add del mod or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7" creationId="{42F297D7-7F94-CF11-249B-8655C768FBC6}"/>
          </ac:spMkLst>
        </pc:spChg>
        <pc:spChg chg="add mod ord">
          <ac:chgData name="Alfred Asterjadhi" userId="39de57b9-85c0-4fd1-aaac-8ca2b6560ad0" providerId="ADAL" clId="{5489B1F0-F31B-47C4-A5CE-33871CFFEA4B}" dt="2024-12-19T20:02:12.810" v="150" actId="20577"/>
          <ac:spMkLst>
            <pc:docMk/>
            <pc:sldMk cId="2288759954" sldId="1289"/>
            <ac:spMk id="8" creationId="{A8B7D678-AC79-FF33-8544-08F08C886139}"/>
          </ac:spMkLst>
        </pc:spChg>
        <pc:spChg chg="add del mo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9" creationId="{39ED0AE5-1DA8-B700-CEDD-B87032D62497}"/>
          </ac:spMkLst>
        </pc:spChg>
        <pc:spChg chg="add del mo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10" creationId="{B4F888E0-3445-4829-57CD-DEA997E33763}"/>
          </ac:spMkLst>
        </pc:spChg>
        <pc:spChg chg="add del mo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11" creationId="{734CAADD-FD30-FA66-3A62-5B694EBDA755}"/>
          </ac:spMkLst>
        </pc:spChg>
        <pc:spChg chg="add del mod">
          <ac:chgData name="Alfred Asterjadhi" userId="39de57b9-85c0-4fd1-aaac-8ca2b6560ad0" providerId="ADAL" clId="{5489B1F0-F31B-47C4-A5CE-33871CFFEA4B}" dt="2024-12-19T19:56:45.786" v="54" actId="6264"/>
          <ac:spMkLst>
            <pc:docMk/>
            <pc:sldMk cId="2288759954" sldId="1289"/>
            <ac:spMk id="12" creationId="{14EDBBB1-B7B3-A5E7-4752-824DAEFACAF9}"/>
          </ac:spMkLst>
        </pc:spChg>
        <pc:spChg chg="add mod ord">
          <ac:chgData name="Alfred Asterjadhi" userId="39de57b9-85c0-4fd1-aaac-8ca2b6560ad0" providerId="ADAL" clId="{5489B1F0-F31B-47C4-A5CE-33871CFFEA4B}" dt="2024-12-19T19:59:53.852" v="120" actId="207"/>
          <ac:spMkLst>
            <pc:docMk/>
            <pc:sldMk cId="2288759954" sldId="1289"/>
            <ac:spMk id="13" creationId="{6F3F1329-E1F3-6F1A-672F-43368778D576}"/>
          </ac:spMkLst>
        </pc:spChg>
      </pc:sldChg>
      <pc:sldChg chg="modSp add mod">
        <pc:chgData name="Alfred Asterjadhi" userId="39de57b9-85c0-4fd1-aaac-8ca2b6560ad0" providerId="ADAL" clId="{5489B1F0-F31B-47C4-A5CE-33871CFFEA4B}" dt="2024-12-19T20:03:07.583" v="200" actId="20577"/>
        <pc:sldMkLst>
          <pc:docMk/>
          <pc:sldMk cId="2044502975" sldId="1290"/>
        </pc:sldMkLst>
        <pc:spChg chg="mod">
          <ac:chgData name="Alfred Asterjadhi" userId="39de57b9-85c0-4fd1-aaac-8ca2b6560ad0" providerId="ADAL" clId="{5489B1F0-F31B-47C4-A5CE-33871CFFEA4B}" dt="2024-12-19T20:03:07.583" v="200" actId="20577"/>
          <ac:spMkLst>
            <pc:docMk/>
            <pc:sldMk cId="2044502975" sldId="1290"/>
            <ac:spMk id="8" creationId="{0F5782C2-501B-8E9D-715A-68DBDB2408E0}"/>
          </ac:spMkLst>
        </pc:spChg>
        <pc:spChg chg="mod">
          <ac:chgData name="Alfred Asterjadhi" userId="39de57b9-85c0-4fd1-aaac-8ca2b6560ad0" providerId="ADAL" clId="{5489B1F0-F31B-47C4-A5CE-33871CFFEA4B}" dt="2024-12-19T20:02:41.038" v="179" actId="20577"/>
          <ac:spMkLst>
            <pc:docMk/>
            <pc:sldMk cId="2044502975" sldId="1290"/>
            <ac:spMk id="13" creationId="{C25D95CA-A82A-DD6E-AD7E-6F4B7DF732F5}"/>
          </ac:spMkLst>
        </pc:spChg>
      </pc:sldChg>
      <pc:sldChg chg="modSp add mod">
        <pc:chgData name="Alfred Asterjadhi" userId="39de57b9-85c0-4fd1-aaac-8ca2b6560ad0" providerId="ADAL" clId="{5489B1F0-F31B-47C4-A5CE-33871CFFEA4B}" dt="2024-12-19T20:02:32.127" v="164" actId="20577"/>
        <pc:sldMkLst>
          <pc:docMk/>
          <pc:sldMk cId="2853620610" sldId="1291"/>
        </pc:sldMkLst>
        <pc:spChg chg="mod">
          <ac:chgData name="Alfred Asterjadhi" userId="39de57b9-85c0-4fd1-aaac-8ca2b6560ad0" providerId="ADAL" clId="{5489B1F0-F31B-47C4-A5CE-33871CFFEA4B}" dt="2024-12-19T20:02:32.127" v="164" actId="20577"/>
          <ac:spMkLst>
            <pc:docMk/>
            <pc:sldMk cId="2853620610" sldId="1291"/>
            <ac:spMk id="13" creationId="{4EDBC775-C4A1-4A94-51CF-19616D3D4C6D}"/>
          </ac:spMkLst>
        </pc:spChg>
      </pc:sldChg>
      <pc:sldChg chg="modSp add mod ord">
        <pc:chgData name="Alfred Asterjadhi" userId="39de57b9-85c0-4fd1-aaac-8ca2b6560ad0" providerId="ADAL" clId="{5489B1F0-F31B-47C4-A5CE-33871CFFEA4B}" dt="2025-01-13T21:40:22.293" v="815"/>
        <pc:sldMkLst>
          <pc:docMk/>
          <pc:sldMk cId="3664147977" sldId="1292"/>
        </pc:sldMkLst>
        <pc:spChg chg="mod">
          <ac:chgData name="Alfred Asterjadhi" userId="39de57b9-85c0-4fd1-aaac-8ca2b6560ad0" providerId="ADAL" clId="{5489B1F0-F31B-47C4-A5CE-33871CFFEA4B}" dt="2024-12-19T20:04:56.542" v="253" actId="6549"/>
          <ac:spMkLst>
            <pc:docMk/>
            <pc:sldMk cId="3664147977" sldId="1292"/>
            <ac:spMk id="8" creationId="{9AA61CC9-35F0-FB5F-C891-2A86FD473665}"/>
          </ac:spMkLst>
        </pc:spChg>
        <pc:spChg chg="mod">
          <ac:chgData name="Alfred Asterjadhi" userId="39de57b9-85c0-4fd1-aaac-8ca2b6560ad0" providerId="ADAL" clId="{5489B1F0-F31B-47C4-A5CE-33871CFFEA4B}" dt="2024-12-19T20:00:26.031" v="124" actId="207"/>
          <ac:spMkLst>
            <pc:docMk/>
            <pc:sldMk cId="3664147977" sldId="1292"/>
            <ac:spMk id="13" creationId="{836754F9-EF8B-5D9A-1EE5-3DBC308EA2B4}"/>
          </ac:spMkLst>
        </pc:spChg>
      </pc:sldChg>
      <pc:sldChg chg="addSp delSp modSp new mod modClrScheme chgLayout">
        <pc:chgData name="Alfred Asterjadhi" userId="39de57b9-85c0-4fd1-aaac-8ca2b6560ad0" providerId="ADAL" clId="{5489B1F0-F31B-47C4-A5CE-33871CFFEA4B}" dt="2024-12-19T20:03:55.923" v="250" actId="700"/>
        <pc:sldMkLst>
          <pc:docMk/>
          <pc:sldMk cId="3158032439" sldId="1293"/>
        </pc:sldMkLst>
        <pc:spChg chg="del mod ord">
          <ac:chgData name="Alfred Asterjadhi" userId="39de57b9-85c0-4fd1-aaac-8ca2b6560ad0" providerId="ADAL" clId="{5489B1F0-F31B-47C4-A5CE-33871CFFEA4B}" dt="2024-12-19T20:03:26.975" v="202" actId="700"/>
          <ac:spMkLst>
            <pc:docMk/>
            <pc:sldMk cId="3158032439" sldId="1293"/>
            <ac:spMk id="2" creationId="{8BCE1627-1FE0-2F98-1EE4-2EF273E58F6B}"/>
          </ac:spMkLst>
        </pc:spChg>
        <pc:spChg chg="del mod ord">
          <ac:chgData name="Alfred Asterjadhi" userId="39de57b9-85c0-4fd1-aaac-8ca2b6560ad0" providerId="ADAL" clId="{5489B1F0-F31B-47C4-A5CE-33871CFFEA4B}" dt="2024-12-19T20:03:26.975" v="202" actId="700"/>
          <ac:spMkLst>
            <pc:docMk/>
            <pc:sldMk cId="3158032439" sldId="1293"/>
            <ac:spMk id="3" creationId="{B9AE13D9-9230-F07C-53A6-AC972C85ED39}"/>
          </ac:spMkLst>
        </pc:spChg>
        <pc:spChg chg="mod ord">
          <ac:chgData name="Alfred Asterjadhi" userId="39de57b9-85c0-4fd1-aaac-8ca2b6560ad0" providerId="ADAL" clId="{5489B1F0-F31B-47C4-A5CE-33871CFFEA4B}" dt="2024-12-19T20:03:55.923" v="250" actId="700"/>
          <ac:spMkLst>
            <pc:docMk/>
            <pc:sldMk cId="3158032439" sldId="1293"/>
            <ac:spMk id="4" creationId="{A9B7F234-E374-6FAF-AD12-9794E3176523}"/>
          </ac:spMkLst>
        </pc:spChg>
        <pc:spChg chg="mod ord">
          <ac:chgData name="Alfred Asterjadhi" userId="39de57b9-85c0-4fd1-aaac-8ca2b6560ad0" providerId="ADAL" clId="{5489B1F0-F31B-47C4-A5CE-33871CFFEA4B}" dt="2024-12-19T20:03:55.923" v="250" actId="700"/>
          <ac:spMkLst>
            <pc:docMk/>
            <pc:sldMk cId="3158032439" sldId="1293"/>
            <ac:spMk id="5" creationId="{98F753DF-00A7-A131-D5DC-738D8E3393C5}"/>
          </ac:spMkLst>
        </pc:spChg>
        <pc:spChg chg="mod ord">
          <ac:chgData name="Alfred Asterjadhi" userId="39de57b9-85c0-4fd1-aaac-8ca2b6560ad0" providerId="ADAL" clId="{5489B1F0-F31B-47C4-A5CE-33871CFFEA4B}" dt="2024-12-19T20:03:55.923" v="250" actId="700"/>
          <ac:spMkLst>
            <pc:docMk/>
            <pc:sldMk cId="3158032439" sldId="1293"/>
            <ac:spMk id="6" creationId="{29F476BA-B5AD-B13F-15FC-A803A1AF0D30}"/>
          </ac:spMkLst>
        </pc:spChg>
        <pc:spChg chg="add mod ord">
          <ac:chgData name="Alfred Asterjadhi" userId="39de57b9-85c0-4fd1-aaac-8ca2b6560ad0" providerId="ADAL" clId="{5489B1F0-F31B-47C4-A5CE-33871CFFEA4B}" dt="2024-12-19T20:03:55.923" v="250" actId="700"/>
          <ac:spMkLst>
            <pc:docMk/>
            <pc:sldMk cId="3158032439" sldId="1293"/>
            <ac:spMk id="7" creationId="{249B0037-41DF-35DA-F3D5-DD3D7632405C}"/>
          </ac:spMkLst>
        </pc:spChg>
        <pc:spChg chg="add del mod ord">
          <ac:chgData name="Alfred Asterjadhi" userId="39de57b9-85c0-4fd1-aaac-8ca2b6560ad0" providerId="ADAL" clId="{5489B1F0-F31B-47C4-A5CE-33871CFFEA4B}" dt="2024-12-19T20:03:47.526" v="248" actId="478"/>
          <ac:spMkLst>
            <pc:docMk/>
            <pc:sldMk cId="3158032439" sldId="1293"/>
            <ac:spMk id="8" creationId="{239F4A78-6293-5F07-7AA2-147FD622EC57}"/>
          </ac:spMkLst>
        </pc:spChg>
        <pc:spChg chg="add del mod ord">
          <ac:chgData name="Alfred Asterjadhi" userId="39de57b9-85c0-4fd1-aaac-8ca2b6560ad0" providerId="ADAL" clId="{5489B1F0-F31B-47C4-A5CE-33871CFFEA4B}" dt="2024-12-19T20:03:55.923" v="250" actId="700"/>
          <ac:spMkLst>
            <pc:docMk/>
            <pc:sldMk cId="3158032439" sldId="1293"/>
            <ac:spMk id="9" creationId="{0E316C1C-AF93-0049-CEA8-084C5FEF61E8}"/>
          </ac:spMkLst>
        </pc:spChg>
      </pc:sldChg>
      <pc:sldChg chg="modSp add del mod">
        <pc:chgData name="Alfred Asterjadhi" userId="39de57b9-85c0-4fd1-aaac-8ca2b6560ad0" providerId="ADAL" clId="{5489B1F0-F31B-47C4-A5CE-33871CFFEA4B}" dt="2025-01-02T18:50:04.350" v="264" actId="47"/>
        <pc:sldMkLst>
          <pc:docMk/>
          <pc:sldMk cId="2613736597" sldId="1294"/>
        </pc:sldMkLst>
        <pc:spChg chg="mod">
          <ac:chgData name="Alfred Asterjadhi" userId="39de57b9-85c0-4fd1-aaac-8ca2b6560ad0" providerId="ADAL" clId="{5489B1F0-F31B-47C4-A5CE-33871CFFEA4B}" dt="2025-01-02T18:49:54.012" v="262" actId="20577"/>
          <ac:spMkLst>
            <pc:docMk/>
            <pc:sldMk cId="2613736597" sldId="1294"/>
            <ac:spMk id="13" creationId="{DCFEB30A-430F-51F7-FDFF-A24E0CA9F083}"/>
          </ac:spMkLst>
        </pc:spChg>
      </pc:sldChg>
      <pc:sldChg chg="modSp add mod">
        <pc:chgData name="Alfred Asterjadhi" userId="39de57b9-85c0-4fd1-aaac-8ca2b6560ad0" providerId="ADAL" clId="{5489B1F0-F31B-47C4-A5CE-33871CFFEA4B}" dt="2025-01-13T21:40:37.857" v="821" actId="6549"/>
        <pc:sldMkLst>
          <pc:docMk/>
          <pc:sldMk cId="4155464088" sldId="1295"/>
        </pc:sldMkLst>
        <pc:spChg chg="mod">
          <ac:chgData name="Alfred Asterjadhi" userId="39de57b9-85c0-4fd1-aaac-8ca2b6560ad0" providerId="ADAL" clId="{5489B1F0-F31B-47C4-A5CE-33871CFFEA4B}" dt="2025-01-13T21:40:37.857" v="821" actId="6549"/>
          <ac:spMkLst>
            <pc:docMk/>
            <pc:sldMk cId="4155464088" sldId="1295"/>
            <ac:spMk id="8" creationId="{91BC0768-5363-82EF-9815-1CE18462FEA4}"/>
          </ac:spMkLst>
        </pc:spChg>
        <pc:spChg chg="mod">
          <ac:chgData name="Alfred Asterjadhi" userId="39de57b9-85c0-4fd1-aaac-8ca2b6560ad0" providerId="ADAL" clId="{5489B1F0-F31B-47C4-A5CE-33871CFFEA4B}" dt="2025-01-02T18:51:17.242" v="320" actId="20577"/>
          <ac:spMkLst>
            <pc:docMk/>
            <pc:sldMk cId="4155464088" sldId="1295"/>
            <ac:spMk id="13" creationId="{DCCEC43E-28E4-0BE6-FF80-05BC6BE1594D}"/>
          </ac:spMkLst>
        </pc:spChg>
      </pc:sldChg>
      <pc:sldChg chg="modSp add mod">
        <pc:chgData name="Alfred Asterjadhi" userId="39de57b9-85c0-4fd1-aaac-8ca2b6560ad0" providerId="ADAL" clId="{5489B1F0-F31B-47C4-A5CE-33871CFFEA4B}" dt="2025-01-07T04:16:31.325" v="409" actId="20577"/>
        <pc:sldMkLst>
          <pc:docMk/>
          <pc:sldMk cId="3312094453" sldId="1296"/>
        </pc:sldMkLst>
        <pc:spChg chg="mod">
          <ac:chgData name="Alfred Asterjadhi" userId="39de57b9-85c0-4fd1-aaac-8ca2b6560ad0" providerId="ADAL" clId="{5489B1F0-F31B-47C4-A5CE-33871CFFEA4B}" dt="2025-01-07T04:16:31.325" v="409" actId="20577"/>
          <ac:spMkLst>
            <pc:docMk/>
            <pc:sldMk cId="3312094453" sldId="1296"/>
            <ac:spMk id="8" creationId="{E1B8378D-B1B0-6C6D-DBBB-E5B14BE947E5}"/>
          </ac:spMkLst>
        </pc:spChg>
        <pc:spChg chg="mod">
          <ac:chgData name="Alfred Asterjadhi" userId="39de57b9-85c0-4fd1-aaac-8ca2b6560ad0" providerId="ADAL" clId="{5489B1F0-F31B-47C4-A5CE-33871CFFEA4B}" dt="2025-01-07T04:16:10.928" v="375" actId="20577"/>
          <ac:spMkLst>
            <pc:docMk/>
            <pc:sldMk cId="3312094453" sldId="1296"/>
            <ac:spMk id="13" creationId="{1A303648-ECDC-36E5-6A56-2F52AE68D5B9}"/>
          </ac:spMkLst>
        </pc:spChg>
      </pc:sldChg>
      <pc:sldChg chg="modSp add mod">
        <pc:chgData name="Alfred Asterjadhi" userId="39de57b9-85c0-4fd1-aaac-8ca2b6560ad0" providerId="ADAL" clId="{5489B1F0-F31B-47C4-A5CE-33871CFFEA4B}" dt="2025-01-07T04:16:18.589" v="395" actId="20577"/>
        <pc:sldMkLst>
          <pc:docMk/>
          <pc:sldMk cId="2298402037" sldId="1297"/>
        </pc:sldMkLst>
        <pc:spChg chg="mod">
          <ac:chgData name="Alfred Asterjadhi" userId="39de57b9-85c0-4fd1-aaac-8ca2b6560ad0" providerId="ADAL" clId="{5489B1F0-F31B-47C4-A5CE-33871CFFEA4B}" dt="2025-01-07T04:16:18.589" v="395" actId="20577"/>
          <ac:spMkLst>
            <pc:docMk/>
            <pc:sldMk cId="2298402037" sldId="1297"/>
            <ac:spMk id="8" creationId="{402FA934-9182-584A-5E4A-82959B1054DD}"/>
          </ac:spMkLst>
        </pc:spChg>
        <pc:spChg chg="mod">
          <ac:chgData name="Alfred Asterjadhi" userId="39de57b9-85c0-4fd1-aaac-8ca2b6560ad0" providerId="ADAL" clId="{5489B1F0-F31B-47C4-A5CE-33871CFFEA4B}" dt="2025-01-07T04:15:29.896" v="359" actId="20577"/>
          <ac:spMkLst>
            <pc:docMk/>
            <pc:sldMk cId="2298402037" sldId="1297"/>
            <ac:spMk id="13" creationId="{67C6FD18-829F-871C-0231-E9A14E56926D}"/>
          </ac:spMkLst>
        </pc:spChg>
      </pc:sldChg>
      <pc:sldChg chg="modSp add mod">
        <pc:chgData name="Alfred Asterjadhi" userId="39de57b9-85c0-4fd1-aaac-8ca2b6560ad0" providerId="ADAL" clId="{5489B1F0-F31B-47C4-A5CE-33871CFFEA4B}" dt="2025-01-13T21:41:12.012" v="824" actId="113"/>
        <pc:sldMkLst>
          <pc:docMk/>
          <pc:sldMk cId="2173729719" sldId="1298"/>
        </pc:sldMkLst>
        <pc:spChg chg="mod">
          <ac:chgData name="Alfred Asterjadhi" userId="39de57b9-85c0-4fd1-aaac-8ca2b6560ad0" providerId="ADAL" clId="{5489B1F0-F31B-47C4-A5CE-33871CFFEA4B}" dt="2025-01-13T21:41:12.012" v="824" actId="113"/>
          <ac:spMkLst>
            <pc:docMk/>
            <pc:sldMk cId="2173729719" sldId="1298"/>
            <ac:spMk id="8" creationId="{E9BF8546-4385-5A20-78BF-300974AF6286}"/>
          </ac:spMkLst>
        </pc:spChg>
        <pc:spChg chg="mod">
          <ac:chgData name="Alfred Asterjadhi" userId="39de57b9-85c0-4fd1-aaac-8ca2b6560ad0" providerId="ADAL" clId="{5489B1F0-F31B-47C4-A5CE-33871CFFEA4B}" dt="2025-01-13T20:15:27.437" v="575" actId="20577"/>
          <ac:spMkLst>
            <pc:docMk/>
            <pc:sldMk cId="2173729719" sldId="1298"/>
            <ac:spMk id="13" creationId="{E911BBC8-BF66-8277-0FCC-B9D81086D9B2}"/>
          </ac:spMkLst>
        </pc:spChg>
      </pc:sldChg>
      <pc:sldChg chg="modSp add mod">
        <pc:chgData name="Alfred Asterjadhi" userId="39de57b9-85c0-4fd1-aaac-8ca2b6560ad0" providerId="ADAL" clId="{5489B1F0-F31B-47C4-A5CE-33871CFFEA4B}" dt="2025-01-13T20:17:21.413" v="627" actId="20577"/>
        <pc:sldMkLst>
          <pc:docMk/>
          <pc:sldMk cId="4205402362" sldId="1299"/>
        </pc:sldMkLst>
        <pc:spChg chg="mod">
          <ac:chgData name="Alfred Asterjadhi" userId="39de57b9-85c0-4fd1-aaac-8ca2b6560ad0" providerId="ADAL" clId="{5489B1F0-F31B-47C4-A5CE-33871CFFEA4B}" dt="2025-01-13T20:17:21.413" v="627" actId="20577"/>
          <ac:spMkLst>
            <pc:docMk/>
            <pc:sldMk cId="4205402362" sldId="1299"/>
            <ac:spMk id="8" creationId="{9640ECA2-4266-0455-BCF1-A5D0E8915A2F}"/>
          </ac:spMkLst>
        </pc:spChg>
        <pc:spChg chg="mod">
          <ac:chgData name="Alfred Asterjadhi" userId="39de57b9-85c0-4fd1-aaac-8ca2b6560ad0" providerId="ADAL" clId="{5489B1F0-F31B-47C4-A5CE-33871CFFEA4B}" dt="2025-01-13T20:16:14.419" v="580" actId="20577"/>
          <ac:spMkLst>
            <pc:docMk/>
            <pc:sldMk cId="4205402362" sldId="1299"/>
            <ac:spMk id="13" creationId="{1527ED1C-6E35-1DCC-6241-E7A2FABAA3F2}"/>
          </ac:spMkLst>
        </pc:spChg>
      </pc:sldChg>
      <pc:sldChg chg="modSp add mod ord">
        <pc:chgData name="Alfred Asterjadhi" userId="39de57b9-85c0-4fd1-aaac-8ca2b6560ad0" providerId="ADAL" clId="{5489B1F0-F31B-47C4-A5CE-33871CFFEA4B}" dt="2025-01-13T21:47:30.966" v="1056" actId="20577"/>
        <pc:sldMkLst>
          <pc:docMk/>
          <pc:sldMk cId="3114567158" sldId="1300"/>
        </pc:sldMkLst>
        <pc:spChg chg="mod">
          <ac:chgData name="Alfred Asterjadhi" userId="39de57b9-85c0-4fd1-aaac-8ca2b6560ad0" providerId="ADAL" clId="{5489B1F0-F31B-47C4-A5CE-33871CFFEA4B}" dt="2025-01-13T21:47:30.966" v="1056" actId="20577"/>
          <ac:spMkLst>
            <pc:docMk/>
            <pc:sldMk cId="3114567158" sldId="1300"/>
            <ac:spMk id="8" creationId="{A83F4657-502E-89EE-3188-FF440234CB1E}"/>
          </ac:spMkLst>
        </pc:spChg>
        <pc:spChg chg="mod">
          <ac:chgData name="Alfred Asterjadhi" userId="39de57b9-85c0-4fd1-aaac-8ca2b6560ad0" providerId="ADAL" clId="{5489B1F0-F31B-47C4-A5CE-33871CFFEA4B}" dt="2025-01-13T21:46:10.553" v="912" actId="207"/>
          <ac:spMkLst>
            <pc:docMk/>
            <pc:sldMk cId="3114567158" sldId="1300"/>
            <ac:spMk id="13" creationId="{E0BD067A-345F-16DE-F6AD-ADBE69B705EE}"/>
          </ac:spMkLst>
        </pc:spChg>
      </pc:sldChg>
      <pc:sldChg chg="modSp add mod">
        <pc:chgData name="Alfred Asterjadhi" userId="39de57b9-85c0-4fd1-aaac-8ca2b6560ad0" providerId="ADAL" clId="{5489B1F0-F31B-47C4-A5CE-33871CFFEA4B}" dt="2025-01-13T20:12:59.611" v="495" actId="20577"/>
        <pc:sldMkLst>
          <pc:docMk/>
          <pc:sldMk cId="3595188557" sldId="1301"/>
        </pc:sldMkLst>
        <pc:spChg chg="mod">
          <ac:chgData name="Alfred Asterjadhi" userId="39de57b9-85c0-4fd1-aaac-8ca2b6560ad0" providerId="ADAL" clId="{5489B1F0-F31B-47C4-A5CE-33871CFFEA4B}" dt="2025-01-13T20:12:59.611" v="495" actId="20577"/>
          <ac:spMkLst>
            <pc:docMk/>
            <pc:sldMk cId="3595188557" sldId="1301"/>
            <ac:spMk id="8" creationId="{600F22EE-F7C6-03F0-0749-EA8E429A9FD8}"/>
          </ac:spMkLst>
        </pc:spChg>
        <pc:spChg chg="mod">
          <ac:chgData name="Alfred Asterjadhi" userId="39de57b9-85c0-4fd1-aaac-8ca2b6560ad0" providerId="ADAL" clId="{5489B1F0-F31B-47C4-A5CE-33871CFFEA4B}" dt="2025-01-13T20:12:18.086" v="486" actId="207"/>
          <ac:spMkLst>
            <pc:docMk/>
            <pc:sldMk cId="3595188557" sldId="1301"/>
            <ac:spMk id="13" creationId="{CD480EF1-6430-85D0-BF18-3E3DE17F2074}"/>
          </ac:spMkLst>
        </pc:spChg>
      </pc:sldChg>
      <pc:sldChg chg="modSp add mod">
        <pc:chgData name="Alfred Asterjadhi" userId="39de57b9-85c0-4fd1-aaac-8ca2b6560ad0" providerId="ADAL" clId="{5489B1F0-F31B-47C4-A5CE-33871CFFEA4B}" dt="2025-01-13T21:41:02.211" v="822" actId="113"/>
        <pc:sldMkLst>
          <pc:docMk/>
          <pc:sldMk cId="498628101" sldId="1302"/>
        </pc:sldMkLst>
        <pc:spChg chg="mod">
          <ac:chgData name="Alfred Asterjadhi" userId="39de57b9-85c0-4fd1-aaac-8ca2b6560ad0" providerId="ADAL" clId="{5489B1F0-F31B-47C4-A5CE-33871CFFEA4B}" dt="2025-01-13T21:41:02.211" v="822" actId="113"/>
          <ac:spMkLst>
            <pc:docMk/>
            <pc:sldMk cId="498628101" sldId="1302"/>
            <ac:spMk id="8" creationId="{84AF68B3-8EF0-B8CE-2DEE-094E8900E1D7}"/>
          </ac:spMkLst>
        </pc:spChg>
        <pc:spChg chg="mod">
          <ac:chgData name="Alfred Asterjadhi" userId="39de57b9-85c0-4fd1-aaac-8ca2b6560ad0" providerId="ADAL" clId="{5489B1F0-F31B-47C4-A5CE-33871CFFEA4B}" dt="2025-01-13T20:13:05.993" v="497" actId="20577"/>
          <ac:spMkLst>
            <pc:docMk/>
            <pc:sldMk cId="498628101" sldId="1302"/>
            <ac:spMk id="13" creationId="{25ADD8C1-98AB-F573-5E47-AA16D3B46DA1}"/>
          </ac:spMkLst>
        </pc:spChg>
      </pc:sldChg>
      <pc:sldChg chg="modSp add mod">
        <pc:chgData name="Alfred Asterjadhi" userId="39de57b9-85c0-4fd1-aaac-8ca2b6560ad0" providerId="ADAL" clId="{5489B1F0-F31B-47C4-A5CE-33871CFFEA4B}" dt="2025-01-13T20:20:02.669" v="645"/>
        <pc:sldMkLst>
          <pc:docMk/>
          <pc:sldMk cId="917842400" sldId="1303"/>
        </pc:sldMkLst>
        <pc:spChg chg="mod">
          <ac:chgData name="Alfred Asterjadhi" userId="39de57b9-85c0-4fd1-aaac-8ca2b6560ad0" providerId="ADAL" clId="{5489B1F0-F31B-47C4-A5CE-33871CFFEA4B}" dt="2025-01-13T20:20:02.669" v="645"/>
          <ac:spMkLst>
            <pc:docMk/>
            <pc:sldMk cId="917842400" sldId="1303"/>
            <ac:spMk id="8" creationId="{45BCF18A-9431-388E-55A3-ABC43B51D36F}"/>
          </ac:spMkLst>
        </pc:spChg>
        <pc:spChg chg="mod">
          <ac:chgData name="Alfred Asterjadhi" userId="39de57b9-85c0-4fd1-aaac-8ca2b6560ad0" providerId="ADAL" clId="{5489B1F0-F31B-47C4-A5CE-33871CFFEA4B}" dt="2025-01-13T20:19:31.133" v="629" actId="20577"/>
          <ac:spMkLst>
            <pc:docMk/>
            <pc:sldMk cId="917842400" sldId="1303"/>
            <ac:spMk id="13" creationId="{05600890-B1B3-9562-E169-F91DA4081E35}"/>
          </ac:spMkLst>
        </pc:spChg>
      </pc:sldChg>
      <pc:sldChg chg="addSp delSp modSp add mod">
        <pc:chgData name="Alfred Asterjadhi" userId="39de57b9-85c0-4fd1-aaac-8ca2b6560ad0" providerId="ADAL" clId="{5489B1F0-F31B-47C4-A5CE-33871CFFEA4B}" dt="2025-01-13T21:41:32.387" v="827" actId="20577"/>
        <pc:sldMkLst>
          <pc:docMk/>
          <pc:sldMk cId="1408966095" sldId="1304"/>
        </pc:sldMkLst>
        <pc:spChg chg="add del">
          <ac:chgData name="Alfred Asterjadhi" userId="39de57b9-85c0-4fd1-aaac-8ca2b6560ad0" providerId="ADAL" clId="{5489B1F0-F31B-47C4-A5CE-33871CFFEA4B}" dt="2025-01-13T20:20:31.671" v="655" actId="22"/>
          <ac:spMkLst>
            <pc:docMk/>
            <pc:sldMk cId="1408966095" sldId="1304"/>
            <ac:spMk id="3" creationId="{E50F549D-77F0-3D71-7AA5-0E87D18F3D22}"/>
          </ac:spMkLst>
        </pc:spChg>
        <pc:spChg chg="mod">
          <ac:chgData name="Alfred Asterjadhi" userId="39de57b9-85c0-4fd1-aaac-8ca2b6560ad0" providerId="ADAL" clId="{5489B1F0-F31B-47C4-A5CE-33871CFFEA4B}" dt="2025-01-13T20:22:37.811" v="689" actId="20577"/>
          <ac:spMkLst>
            <pc:docMk/>
            <pc:sldMk cId="1408966095" sldId="1304"/>
            <ac:spMk id="8" creationId="{C36F868B-E334-7605-A468-BEDF95D7CB1D}"/>
          </ac:spMkLst>
        </pc:spChg>
        <pc:spChg chg="mod">
          <ac:chgData name="Alfred Asterjadhi" userId="39de57b9-85c0-4fd1-aaac-8ca2b6560ad0" providerId="ADAL" clId="{5489B1F0-F31B-47C4-A5CE-33871CFFEA4B}" dt="2025-01-13T21:41:32.387" v="827" actId="20577"/>
          <ac:spMkLst>
            <pc:docMk/>
            <pc:sldMk cId="1408966095" sldId="1304"/>
            <ac:spMk id="13" creationId="{DEC08EBF-2D7E-390F-8A23-EA761069C9EF}"/>
          </ac:spMkLst>
        </pc:spChg>
      </pc:sldChg>
      <pc:sldChg chg="addSp modSp add mod">
        <pc:chgData name="Alfred Asterjadhi" userId="39de57b9-85c0-4fd1-aaac-8ca2b6560ad0" providerId="ADAL" clId="{5489B1F0-F31B-47C4-A5CE-33871CFFEA4B}" dt="2025-01-13T21:41:36.213" v="830" actId="20577"/>
        <pc:sldMkLst>
          <pc:docMk/>
          <pc:sldMk cId="3702842222" sldId="1305"/>
        </pc:sldMkLst>
        <pc:spChg chg="add">
          <ac:chgData name="Alfred Asterjadhi" userId="39de57b9-85c0-4fd1-aaac-8ca2b6560ad0" providerId="ADAL" clId="{5489B1F0-F31B-47C4-A5CE-33871CFFEA4B}" dt="2025-01-13T20:20:59.809" v="661"/>
          <ac:spMkLst>
            <pc:docMk/>
            <pc:sldMk cId="3702842222" sldId="1305"/>
            <ac:spMk id="2" creationId="{AB0DA1BA-F471-490D-C068-143EC1ECBA98}"/>
          </ac:spMkLst>
        </pc:spChg>
        <pc:spChg chg="mod">
          <ac:chgData name="Alfred Asterjadhi" userId="39de57b9-85c0-4fd1-aaac-8ca2b6560ad0" providerId="ADAL" clId="{5489B1F0-F31B-47C4-A5CE-33871CFFEA4B}" dt="2025-01-13T20:22:31.071" v="688" actId="20577"/>
          <ac:spMkLst>
            <pc:docMk/>
            <pc:sldMk cId="3702842222" sldId="1305"/>
            <ac:spMk id="8" creationId="{31E1BD57-E3EC-1486-26A4-A35AE9DE47D0}"/>
          </ac:spMkLst>
        </pc:spChg>
        <pc:spChg chg="mod">
          <ac:chgData name="Alfred Asterjadhi" userId="39de57b9-85c0-4fd1-aaac-8ca2b6560ad0" providerId="ADAL" clId="{5489B1F0-F31B-47C4-A5CE-33871CFFEA4B}" dt="2025-01-13T21:41:36.213" v="830" actId="20577"/>
          <ac:spMkLst>
            <pc:docMk/>
            <pc:sldMk cId="3702842222" sldId="1305"/>
            <ac:spMk id="13" creationId="{A4F38EE2-89EB-E1DF-5679-DE92BCADC96B}"/>
          </ac:spMkLst>
        </pc:spChg>
        <pc:picChg chg="add mod">
          <ac:chgData name="Alfred Asterjadhi" userId="39de57b9-85c0-4fd1-aaac-8ca2b6560ad0" providerId="ADAL" clId="{5489B1F0-F31B-47C4-A5CE-33871CFFEA4B}" dt="2025-01-13T20:21:12.200" v="666" actId="1076"/>
          <ac:picMkLst>
            <pc:docMk/>
            <pc:sldMk cId="3702842222" sldId="1305"/>
            <ac:picMk id="3" creationId="{BD53F544-5D66-6473-7C2D-BBBFE19C3297}"/>
          </ac:picMkLst>
        </pc:picChg>
      </pc:sldChg>
      <pc:sldChg chg="delSp modSp add mod">
        <pc:chgData name="Alfred Asterjadhi" userId="39de57b9-85c0-4fd1-aaac-8ca2b6560ad0" providerId="ADAL" clId="{5489B1F0-F31B-47C4-A5CE-33871CFFEA4B}" dt="2025-01-13T21:41:39.443" v="833" actId="20577"/>
        <pc:sldMkLst>
          <pc:docMk/>
          <pc:sldMk cId="2078636188" sldId="1306"/>
        </pc:sldMkLst>
        <pc:spChg chg="mod">
          <ac:chgData name="Alfred Asterjadhi" userId="39de57b9-85c0-4fd1-aaac-8ca2b6560ad0" providerId="ADAL" clId="{5489B1F0-F31B-47C4-A5CE-33871CFFEA4B}" dt="2025-01-13T20:22:15.952" v="682" actId="20577"/>
          <ac:spMkLst>
            <pc:docMk/>
            <pc:sldMk cId="2078636188" sldId="1306"/>
            <ac:spMk id="8" creationId="{D5A27F85-42C6-D5A9-5CEA-68D6E20DE0A3}"/>
          </ac:spMkLst>
        </pc:spChg>
        <pc:spChg chg="mod">
          <ac:chgData name="Alfred Asterjadhi" userId="39de57b9-85c0-4fd1-aaac-8ca2b6560ad0" providerId="ADAL" clId="{5489B1F0-F31B-47C4-A5CE-33871CFFEA4B}" dt="2025-01-13T21:41:39.443" v="833" actId="20577"/>
          <ac:spMkLst>
            <pc:docMk/>
            <pc:sldMk cId="2078636188" sldId="1306"/>
            <ac:spMk id="13" creationId="{57DFF80E-28E7-6F5F-F495-93C95E71359F}"/>
          </ac:spMkLst>
        </pc:spChg>
        <pc:picChg chg="del">
          <ac:chgData name="Alfred Asterjadhi" userId="39de57b9-85c0-4fd1-aaac-8ca2b6560ad0" providerId="ADAL" clId="{5489B1F0-F31B-47C4-A5CE-33871CFFEA4B}" dt="2025-01-13T20:21:43.439" v="675" actId="478"/>
          <ac:picMkLst>
            <pc:docMk/>
            <pc:sldMk cId="2078636188" sldId="1306"/>
            <ac:picMk id="3" creationId="{05374EE3-48E4-B5D1-F0AB-F3FA42C29D69}"/>
          </ac:picMkLst>
        </pc:picChg>
      </pc:sldChg>
      <pc:sldChg chg="modSp add mod">
        <pc:chgData name="Alfred Asterjadhi" userId="39de57b9-85c0-4fd1-aaac-8ca2b6560ad0" providerId="ADAL" clId="{5489B1F0-F31B-47C4-A5CE-33871CFFEA4B}" dt="2025-01-13T21:41:43.020" v="836" actId="20577"/>
        <pc:sldMkLst>
          <pc:docMk/>
          <pc:sldMk cId="708685485" sldId="1307"/>
        </pc:sldMkLst>
        <pc:spChg chg="mod">
          <ac:chgData name="Alfred Asterjadhi" userId="39de57b9-85c0-4fd1-aaac-8ca2b6560ad0" providerId="ADAL" clId="{5489B1F0-F31B-47C4-A5CE-33871CFFEA4B}" dt="2025-01-13T20:22:10.505" v="681" actId="20577"/>
          <ac:spMkLst>
            <pc:docMk/>
            <pc:sldMk cId="708685485" sldId="1307"/>
            <ac:spMk id="8" creationId="{442278C8-7A8B-E37A-39BA-330ABDD66687}"/>
          </ac:spMkLst>
        </pc:spChg>
        <pc:spChg chg="mod">
          <ac:chgData name="Alfred Asterjadhi" userId="39de57b9-85c0-4fd1-aaac-8ca2b6560ad0" providerId="ADAL" clId="{5489B1F0-F31B-47C4-A5CE-33871CFFEA4B}" dt="2025-01-13T21:41:43.020" v="836" actId="20577"/>
          <ac:spMkLst>
            <pc:docMk/>
            <pc:sldMk cId="708685485" sldId="1307"/>
            <ac:spMk id="13" creationId="{AFDD448F-0328-CA6F-FF45-D16A7A073A94}"/>
          </ac:spMkLst>
        </pc:spChg>
      </pc:sldChg>
      <pc:sldChg chg="addSp modSp add mod">
        <pc:chgData name="Alfred Asterjadhi" userId="39de57b9-85c0-4fd1-aaac-8ca2b6560ad0" providerId="ADAL" clId="{5489B1F0-F31B-47C4-A5CE-33871CFFEA4B}" dt="2025-01-13T21:43:13.525" v="849" actId="20577"/>
        <pc:sldMkLst>
          <pc:docMk/>
          <pc:sldMk cId="3665207852" sldId="1308"/>
        </pc:sldMkLst>
        <pc:spChg chg="mod">
          <ac:chgData name="Alfred Asterjadhi" userId="39de57b9-85c0-4fd1-aaac-8ca2b6560ad0" providerId="ADAL" clId="{5489B1F0-F31B-47C4-A5CE-33871CFFEA4B}" dt="2025-01-13T21:34:40.133" v="730" actId="20577"/>
          <ac:spMkLst>
            <pc:docMk/>
            <pc:sldMk cId="3665207852" sldId="1308"/>
            <ac:spMk id="8" creationId="{29CA018A-F693-5A2A-4DDF-3BAD19A68BEC}"/>
          </ac:spMkLst>
        </pc:spChg>
        <pc:spChg chg="mod">
          <ac:chgData name="Alfred Asterjadhi" userId="39de57b9-85c0-4fd1-aaac-8ca2b6560ad0" providerId="ADAL" clId="{5489B1F0-F31B-47C4-A5CE-33871CFFEA4B}" dt="2025-01-13T21:43:13.525" v="849" actId="20577"/>
          <ac:spMkLst>
            <pc:docMk/>
            <pc:sldMk cId="3665207852" sldId="1308"/>
            <ac:spMk id="13" creationId="{E6338E55-7C4E-1FE6-50F3-526867224B22}"/>
          </ac:spMkLst>
        </pc:spChg>
        <pc:picChg chg="add mod">
          <ac:chgData name="Alfred Asterjadhi" userId="39de57b9-85c0-4fd1-aaac-8ca2b6560ad0" providerId="ADAL" clId="{5489B1F0-F31B-47C4-A5CE-33871CFFEA4B}" dt="2025-01-13T21:34:42.661" v="731" actId="1076"/>
          <ac:picMkLst>
            <pc:docMk/>
            <pc:sldMk cId="3665207852" sldId="1308"/>
            <ac:picMk id="2" creationId="{89A8479F-93F6-BC17-3C1A-7058DDB5985D}"/>
          </ac:picMkLst>
        </pc:picChg>
      </pc:sldChg>
      <pc:sldChg chg="modSp add mod">
        <pc:chgData name="Alfred Asterjadhi" userId="39de57b9-85c0-4fd1-aaac-8ca2b6560ad0" providerId="ADAL" clId="{5489B1F0-F31B-47C4-A5CE-33871CFFEA4B}" dt="2025-01-13T21:41:47.122" v="839" actId="20577"/>
        <pc:sldMkLst>
          <pc:docMk/>
          <pc:sldMk cId="2808646764" sldId="1309"/>
        </pc:sldMkLst>
        <pc:spChg chg="mod">
          <ac:chgData name="Alfred Asterjadhi" userId="39de57b9-85c0-4fd1-aaac-8ca2b6560ad0" providerId="ADAL" clId="{5489B1F0-F31B-47C4-A5CE-33871CFFEA4B}" dt="2025-01-13T21:36:58.796" v="759" actId="20577"/>
          <ac:spMkLst>
            <pc:docMk/>
            <pc:sldMk cId="2808646764" sldId="1309"/>
            <ac:spMk id="8" creationId="{A4ECCD51-6734-F7E8-A3FD-AB41CA326398}"/>
          </ac:spMkLst>
        </pc:spChg>
        <pc:spChg chg="mod">
          <ac:chgData name="Alfred Asterjadhi" userId="39de57b9-85c0-4fd1-aaac-8ca2b6560ad0" providerId="ADAL" clId="{5489B1F0-F31B-47C4-A5CE-33871CFFEA4B}" dt="2025-01-13T21:41:47.122" v="839" actId="20577"/>
          <ac:spMkLst>
            <pc:docMk/>
            <pc:sldMk cId="2808646764" sldId="1309"/>
            <ac:spMk id="13" creationId="{20A1491F-07CA-C8C6-1EF9-E811B76DCFC0}"/>
          </ac:spMkLst>
        </pc:spChg>
      </pc:sldChg>
      <pc:sldChg chg="modSp add del mod">
        <pc:chgData name="Alfred Asterjadhi" userId="39de57b9-85c0-4fd1-aaac-8ca2b6560ad0" providerId="ADAL" clId="{5489B1F0-F31B-47C4-A5CE-33871CFFEA4B}" dt="2025-01-13T21:36:02.624" v="736" actId="47"/>
        <pc:sldMkLst>
          <pc:docMk/>
          <pc:sldMk cId="4196746118" sldId="1309"/>
        </pc:sldMkLst>
        <pc:spChg chg="mod">
          <ac:chgData name="Alfred Asterjadhi" userId="39de57b9-85c0-4fd1-aaac-8ca2b6560ad0" providerId="ADAL" clId="{5489B1F0-F31B-47C4-A5CE-33871CFFEA4B}" dt="2025-01-13T21:35:53.440" v="735" actId="6549"/>
          <ac:spMkLst>
            <pc:docMk/>
            <pc:sldMk cId="4196746118" sldId="1309"/>
            <ac:spMk id="8" creationId="{68C17542-2E12-AD0C-5458-9B919493D7E5}"/>
          </ac:spMkLst>
        </pc:spChg>
      </pc:sldChg>
      <pc:sldChg chg="modSp add mod">
        <pc:chgData name="Alfred Asterjadhi" userId="39de57b9-85c0-4fd1-aaac-8ca2b6560ad0" providerId="ADAL" clId="{5489B1F0-F31B-47C4-A5CE-33871CFFEA4B}" dt="2025-01-13T21:42:42.613" v="846" actId="20577"/>
        <pc:sldMkLst>
          <pc:docMk/>
          <pc:sldMk cId="1995296756" sldId="1310"/>
        </pc:sldMkLst>
        <pc:spChg chg="mod">
          <ac:chgData name="Alfred Asterjadhi" userId="39de57b9-85c0-4fd1-aaac-8ca2b6560ad0" providerId="ADAL" clId="{5489B1F0-F31B-47C4-A5CE-33871CFFEA4B}" dt="2025-01-13T21:42:42.613" v="846" actId="20577"/>
          <ac:spMkLst>
            <pc:docMk/>
            <pc:sldMk cId="1995296756" sldId="1310"/>
            <ac:spMk id="8" creationId="{8949821C-3FDF-0F09-8AB6-005BF1CD79A7}"/>
          </ac:spMkLst>
        </pc:spChg>
        <pc:spChg chg="mod">
          <ac:chgData name="Alfred Asterjadhi" userId="39de57b9-85c0-4fd1-aaac-8ca2b6560ad0" providerId="ADAL" clId="{5489B1F0-F31B-47C4-A5CE-33871CFFEA4B}" dt="2025-01-13T21:41:55.189" v="843" actId="207"/>
          <ac:spMkLst>
            <pc:docMk/>
            <pc:sldMk cId="1995296756" sldId="1310"/>
            <ac:spMk id="13" creationId="{A90737BD-6B54-2BE2-FF31-283DDAE6230C}"/>
          </ac:spMkLst>
        </pc:spChg>
      </pc:sldChg>
      <pc:sldChg chg="modSp add mod">
        <pc:chgData name="Alfred Asterjadhi" userId="39de57b9-85c0-4fd1-aaac-8ca2b6560ad0" providerId="ADAL" clId="{5489B1F0-F31B-47C4-A5CE-33871CFFEA4B}" dt="2025-01-13T21:48:54.632" v="1079" actId="404"/>
        <pc:sldMkLst>
          <pc:docMk/>
          <pc:sldMk cId="741748050" sldId="1311"/>
        </pc:sldMkLst>
        <pc:spChg chg="mod">
          <ac:chgData name="Alfred Asterjadhi" userId="39de57b9-85c0-4fd1-aaac-8ca2b6560ad0" providerId="ADAL" clId="{5489B1F0-F31B-47C4-A5CE-33871CFFEA4B}" dt="2025-01-13T21:48:54.632" v="1079" actId="404"/>
          <ac:spMkLst>
            <pc:docMk/>
            <pc:sldMk cId="741748050" sldId="1311"/>
            <ac:spMk id="8" creationId="{FD0ABDED-B2B1-4EA1-CFDD-65B3164823F9}"/>
          </ac:spMkLst>
        </pc:spChg>
        <pc:spChg chg="mod">
          <ac:chgData name="Alfred Asterjadhi" userId="39de57b9-85c0-4fd1-aaac-8ca2b6560ad0" providerId="ADAL" clId="{5489B1F0-F31B-47C4-A5CE-33871CFFEA4B}" dt="2025-01-13T21:47:13.616" v="1048" actId="20577"/>
          <ac:spMkLst>
            <pc:docMk/>
            <pc:sldMk cId="741748050" sldId="1311"/>
            <ac:spMk id="13" creationId="{964FD828-C5E7-7A58-B5DC-3752FA5EFA97}"/>
          </ac:spMkLst>
        </pc:spChg>
      </pc:sldChg>
      <pc:sldMasterChg chg="modSp mod modSldLayout">
        <pc:chgData name="Alfred Asterjadhi" userId="39de57b9-85c0-4fd1-aaac-8ca2b6560ad0" providerId="ADAL" clId="{5489B1F0-F31B-47C4-A5CE-33871CFFEA4B}" dt="2025-01-02T16:45:37.585" v="258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489B1F0-F31B-47C4-A5CE-33871CFFEA4B}" dt="2025-01-02T16:45:37.585" v="258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489B1F0-F31B-47C4-A5CE-33871CFFEA4B}" dt="2024-12-19T19:54:55.574" v="3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489B1F0-F31B-47C4-A5CE-33871CFFEA4B}" dt="2024-12-19T19:54:59.288" v="32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5489B1F0-F31B-47C4-A5CE-33871CFFEA4B}" dt="2024-12-19T19:54:59.288" v="3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489B1F0-F31B-47C4-A5CE-33871CFFEA4B}" dt="2024-12-19T19:55:00.881" v="33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489B1F0-F31B-47C4-A5CE-33871CFFEA4B}" dt="2024-12-19T19:55:00.881" v="3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489B1F0-F31B-47C4-A5CE-33871CFFEA4B}" dt="2024-12-19T19:55:02.304" v="34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489B1F0-F31B-47C4-A5CE-33871CFFEA4B}" dt="2024-12-19T19:55:02.304" v="3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489B1F0-F31B-47C4-A5CE-33871CFFEA4B}" dt="2024-12-19T19:55:03.595" v="35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489B1F0-F31B-47C4-A5CE-33871CFFEA4B}" dt="2024-12-19T19:55:03.595" v="35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489B1F0-F31B-47C4-A5CE-33871CFFEA4B}" dt="2024-12-19T19:55:04.802" v="36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489B1F0-F31B-47C4-A5CE-33871CFFEA4B}" dt="2024-12-19T19:55:04.802" v="36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489B1F0-F31B-47C4-A5CE-33871CFFEA4B}" dt="2024-12-19T19:55:05.993" v="37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489B1F0-F31B-47C4-A5CE-33871CFFEA4B}" dt="2024-12-19T19:55:05.993" v="3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CDB2A5B-9FA9-479F-8128-39ADE0B134BB}"/>
    <pc:docChg chg="undo custSel addSld delSld modSld modMainMaster">
      <pc:chgData name="Alfred Asterjadhi" userId="39de57b9-85c0-4fd1-aaac-8ca2b6560ad0" providerId="ADAL" clId="{BCDB2A5B-9FA9-479F-8128-39ADE0B134BB}" dt="2024-05-17T07:34:00.677" v="1134" actId="20577"/>
      <pc:docMkLst>
        <pc:docMk/>
      </pc:docMkLst>
      <pc:sldChg chg="modSp add mod">
        <pc:chgData name="Alfred Asterjadhi" userId="39de57b9-85c0-4fd1-aaac-8ca2b6560ad0" providerId="ADAL" clId="{BCDB2A5B-9FA9-479F-8128-39ADE0B134BB}" dt="2024-05-16T12:38:17.322" v="5" actId="20577"/>
        <pc:sldMkLst>
          <pc:docMk/>
          <pc:sldMk cId="2044052513" sldId="1050"/>
        </pc:sldMkLst>
        <pc:spChg chg="mod">
          <ac:chgData name="Alfred Asterjadhi" userId="39de57b9-85c0-4fd1-aaac-8ca2b6560ad0" providerId="ADAL" clId="{BCDB2A5B-9FA9-479F-8128-39ADE0B134BB}" dt="2024-05-16T12:38:17.322" v="5" actId="20577"/>
          <ac:spMkLst>
            <pc:docMk/>
            <pc:sldMk cId="2044052513" sldId="1050"/>
            <ac:spMk id="6" creationId="{7488035E-BDAD-477C-AA55-E8989C4B7B8C}"/>
          </ac:spMkLst>
        </pc:spChg>
        <pc:spChg chg="mod">
          <ac:chgData name="Alfred Asterjadhi" userId="39de57b9-85c0-4fd1-aaac-8ca2b6560ad0" providerId="ADAL" clId="{BCDB2A5B-9FA9-479F-8128-39ADE0B134BB}" dt="2024-05-16T12:38:14.113" v="2" actId="20577"/>
          <ac:spMkLst>
            <pc:docMk/>
            <pc:sldMk cId="2044052513" sldId="1050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BCDB2A5B-9FA9-479F-8128-39ADE0B134BB}" dt="2024-05-16T13:11:59.267" v="602" actId="47"/>
        <pc:sldMkLst>
          <pc:docMk/>
          <pc:sldMk cId="2250501057" sldId="1051"/>
        </pc:sldMkLst>
      </pc:sldChg>
      <pc:sldChg chg="modSp add del mod">
        <pc:chgData name="Alfred Asterjadhi" userId="39de57b9-85c0-4fd1-aaac-8ca2b6560ad0" providerId="ADAL" clId="{BCDB2A5B-9FA9-479F-8128-39ADE0B134BB}" dt="2024-05-16T13:09:31.504" v="580" actId="2696"/>
        <pc:sldMkLst>
          <pc:docMk/>
          <pc:sldMk cId="184574646" sldId="1052"/>
        </pc:sldMkLst>
        <pc:spChg chg="mod">
          <ac:chgData name="Alfred Asterjadhi" userId="39de57b9-85c0-4fd1-aaac-8ca2b6560ad0" providerId="ADAL" clId="{BCDB2A5B-9FA9-479F-8128-39ADE0B134BB}" dt="2024-05-16T12:43:09.591" v="192" actId="403"/>
          <ac:spMkLst>
            <pc:docMk/>
            <pc:sldMk cId="184574646" sldId="1052"/>
            <ac:spMk id="3" creationId="{7F9AD3B2-F0BA-DEE1-CC12-ABD0D10EA230}"/>
          </ac:spMkLst>
        </pc:spChg>
        <pc:spChg chg="mod">
          <ac:chgData name="Alfred Asterjadhi" userId="39de57b9-85c0-4fd1-aaac-8ca2b6560ad0" providerId="ADAL" clId="{BCDB2A5B-9FA9-479F-8128-39ADE0B134BB}" dt="2024-05-16T12:39:07.704" v="19" actId="20577"/>
          <ac:spMkLst>
            <pc:docMk/>
            <pc:sldMk cId="184574646" sldId="1052"/>
            <ac:spMk id="6" creationId="{91A81384-F302-10D6-3B02-851D523436A7}"/>
          </ac:spMkLst>
        </pc:spChg>
        <pc:spChg chg="mod">
          <ac:chgData name="Alfred Asterjadhi" userId="39de57b9-85c0-4fd1-aaac-8ca2b6560ad0" providerId="ADAL" clId="{BCDB2A5B-9FA9-479F-8128-39ADE0B134BB}" dt="2024-05-16T12:43:13.700" v="195" actId="20577"/>
          <ac:spMkLst>
            <pc:docMk/>
            <pc:sldMk cId="184574646" sldId="1052"/>
            <ac:spMk id="11" creationId="{859DBFBC-BDC7-573D-6753-4C0C5A9B7B34}"/>
          </ac:spMkLst>
        </pc:spChg>
      </pc:sldChg>
      <pc:sldChg chg="modSp add mod">
        <pc:chgData name="Alfred Asterjadhi" userId="39de57b9-85c0-4fd1-aaac-8ca2b6560ad0" providerId="ADAL" clId="{BCDB2A5B-9FA9-479F-8128-39ADE0B134BB}" dt="2024-05-16T15:04:43.377" v="875" actId="20577"/>
        <pc:sldMkLst>
          <pc:docMk/>
          <pc:sldMk cId="946175086" sldId="1052"/>
        </pc:sldMkLst>
        <pc:spChg chg="mod">
          <ac:chgData name="Alfred Asterjadhi" userId="39de57b9-85c0-4fd1-aaac-8ca2b6560ad0" providerId="ADAL" clId="{BCDB2A5B-9FA9-479F-8128-39ADE0B134BB}" dt="2024-05-16T15:04:43.377" v="875" actId="20577"/>
          <ac:spMkLst>
            <pc:docMk/>
            <pc:sldMk cId="946175086" sldId="1052"/>
            <ac:spMk id="3" creationId="{7F9AD3B2-F0BA-DEE1-CC12-ABD0D10EA230}"/>
          </ac:spMkLst>
        </pc:spChg>
        <pc:spChg chg="mod">
          <ac:chgData name="Alfred Asterjadhi" userId="39de57b9-85c0-4fd1-aaac-8ca2b6560ad0" providerId="ADAL" clId="{BCDB2A5B-9FA9-479F-8128-39ADE0B134BB}" dt="2024-05-16T13:11:35.278" v="594" actId="20577"/>
          <ac:spMkLst>
            <pc:docMk/>
            <pc:sldMk cId="946175086" sldId="1052"/>
            <ac:spMk id="11" creationId="{859DBFBC-BDC7-573D-6753-4C0C5A9B7B34}"/>
          </ac:spMkLst>
        </pc:spChg>
      </pc:sldChg>
      <pc:sldChg chg="addSp delSp modSp add mod chgLayout">
        <pc:chgData name="Alfred Asterjadhi" userId="39de57b9-85c0-4fd1-aaac-8ca2b6560ad0" providerId="ADAL" clId="{BCDB2A5B-9FA9-479F-8128-39ADE0B134BB}" dt="2024-05-16T15:08:16.960" v="934"/>
        <pc:sldMkLst>
          <pc:docMk/>
          <pc:sldMk cId="2788760287" sldId="1053"/>
        </pc:sldMkLst>
        <pc:spChg chg="add del mo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2" creationId="{047AC295-D766-DC53-AEFA-1A08878BD3D2}"/>
          </ac:spMkLst>
        </pc:spChg>
        <pc:spChg chg="mod ord">
          <ac:chgData name="Alfred Asterjadhi" userId="39de57b9-85c0-4fd1-aaac-8ca2b6560ad0" providerId="ADAL" clId="{BCDB2A5B-9FA9-479F-8128-39ADE0B134BB}" dt="2024-05-16T15:08:16.960" v="934"/>
          <ac:spMkLst>
            <pc:docMk/>
            <pc:sldMk cId="2788760287" sldId="1053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7" creationId="{CBB2E799-65A7-0977-9F08-871EAF61CDFE}"/>
          </ac:spMkLst>
        </pc:spChg>
        <pc:spChg chg="add del mo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8" creationId="{EA30026D-C26B-B438-9BDA-7F26E883BF1E}"/>
          </ac:spMkLst>
        </pc:spChg>
        <pc:spChg chg="add del mo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9" creationId="{B3F2E877-8BAA-DA1F-933D-D09107A2E0C0}"/>
          </ac:spMkLst>
        </pc:spChg>
        <pc:spChg chg="add del mod">
          <ac:chgData name="Alfred Asterjadhi" userId="39de57b9-85c0-4fd1-aaac-8ca2b6560ad0" providerId="ADAL" clId="{BCDB2A5B-9FA9-479F-8128-39ADE0B134BB}" dt="2024-05-16T12:46:11.520" v="238" actId="6264"/>
          <ac:spMkLst>
            <pc:docMk/>
            <pc:sldMk cId="2788760287" sldId="1053"/>
            <ac:spMk id="10" creationId="{F28B0484-36DF-BB98-88F5-DAAF94FBD386}"/>
          </ac:spMkLst>
        </pc:spChg>
        <pc:spChg chg="mod ord">
          <ac:chgData name="Alfred Asterjadhi" userId="39de57b9-85c0-4fd1-aaac-8ca2b6560ad0" providerId="ADAL" clId="{BCDB2A5B-9FA9-479F-8128-39ADE0B134BB}" dt="2024-05-16T13:11:41.145" v="595" actId="20577"/>
          <ac:spMkLst>
            <pc:docMk/>
            <pc:sldMk cId="2788760287" sldId="1053"/>
            <ac:spMk id="11" creationId="{859DBFBC-BDC7-573D-6753-4C0C5A9B7B34}"/>
          </ac:spMkLst>
        </pc:spChg>
      </pc:sldChg>
      <pc:sldChg chg="addSp delSp modSp add mod chgLayout">
        <pc:chgData name="Alfred Asterjadhi" userId="39de57b9-85c0-4fd1-aaac-8ca2b6560ad0" providerId="ADAL" clId="{BCDB2A5B-9FA9-479F-8128-39ADE0B134BB}" dt="2024-05-16T14:56:16.836" v="745" actId="20577"/>
        <pc:sldMkLst>
          <pc:docMk/>
          <pc:sldMk cId="3650751829" sldId="1054"/>
        </pc:sldMkLst>
        <pc:spChg chg="add">
          <ac:chgData name="Alfred Asterjadhi" userId="39de57b9-85c0-4fd1-aaac-8ca2b6560ad0" providerId="ADAL" clId="{BCDB2A5B-9FA9-479F-8128-39ADE0B134BB}" dt="2024-05-16T12:43:54.558" v="196"/>
          <ac:spMkLst>
            <pc:docMk/>
            <pc:sldMk cId="3650751829" sldId="1054"/>
            <ac:spMk id="2" creationId="{0156CB5F-6494-A0BD-CEFD-2BD35CCA8EB3}"/>
          </ac:spMkLst>
        </pc:spChg>
        <pc:spChg chg="mod ord">
          <ac:chgData name="Alfred Asterjadhi" userId="39de57b9-85c0-4fd1-aaac-8ca2b6560ad0" providerId="ADAL" clId="{BCDB2A5B-9FA9-479F-8128-39ADE0B134BB}" dt="2024-05-16T14:56:16.836" v="745" actId="20577"/>
          <ac:spMkLst>
            <pc:docMk/>
            <pc:sldMk cId="3650751829" sldId="1054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7" creationId="{02EDFCA8-6DE8-2423-0CC9-DF3286487443}"/>
          </ac:spMkLst>
        </pc:spChg>
        <pc:spChg chg="add del mo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8" creationId="{A1CCD6B1-4BC7-7777-E1AD-2E21A0D249BB}"/>
          </ac:spMkLst>
        </pc:spChg>
        <pc:spChg chg="add del mo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9" creationId="{3922C0D2-8088-175F-1162-851667EA86C1}"/>
          </ac:spMkLst>
        </pc:spChg>
        <pc:spChg chg="add del mo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10" creationId="{098014B1-58FF-F8A1-5442-A98FC0F42611}"/>
          </ac:spMkLst>
        </pc:spChg>
        <pc:spChg chg="mod or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11" creationId="{859DBFBC-BDC7-573D-6753-4C0C5A9B7B34}"/>
          </ac:spMkLst>
        </pc:spChg>
        <pc:spChg chg="add del mod">
          <ac:chgData name="Alfred Asterjadhi" userId="39de57b9-85c0-4fd1-aaac-8ca2b6560ad0" providerId="ADAL" clId="{BCDB2A5B-9FA9-479F-8128-39ADE0B134BB}" dt="2024-05-16T12:44:26.865" v="211" actId="6264"/>
          <ac:spMkLst>
            <pc:docMk/>
            <pc:sldMk cId="3650751829" sldId="1054"/>
            <ac:spMk id="12" creationId="{31DDEF16-EB0A-9B33-EE12-B2E172856DA0}"/>
          </ac:spMkLst>
        </pc:spChg>
      </pc:sldChg>
      <pc:sldChg chg="addSp delSp modSp add mod chgLayout">
        <pc:chgData name="Alfred Asterjadhi" userId="39de57b9-85c0-4fd1-aaac-8ca2b6560ad0" providerId="ADAL" clId="{BCDB2A5B-9FA9-479F-8128-39ADE0B134BB}" dt="2024-05-16T15:16:07.074" v="1050" actId="20577"/>
        <pc:sldMkLst>
          <pc:docMk/>
          <pc:sldMk cId="982683574" sldId="1055"/>
        </pc:sldMkLst>
        <pc:spChg chg="add del mo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2" creationId="{8BDDC715-1CDB-C709-4CEE-9BC5F4A5D12F}"/>
          </ac:spMkLst>
        </pc:spChg>
        <pc:spChg chg="mod ord">
          <ac:chgData name="Alfred Asterjadhi" userId="39de57b9-85c0-4fd1-aaac-8ca2b6560ad0" providerId="ADAL" clId="{BCDB2A5B-9FA9-479F-8128-39ADE0B134BB}" dt="2024-05-16T15:16:07.074" v="1050" actId="20577"/>
          <ac:spMkLst>
            <pc:docMk/>
            <pc:sldMk cId="982683574" sldId="1055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7" creationId="{038BA994-71BB-F9D6-C798-09BC26EC2E7F}"/>
          </ac:spMkLst>
        </pc:spChg>
        <pc:spChg chg="add del mo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8" creationId="{52B3D93E-F528-754A-7C21-78B508CAE03F}"/>
          </ac:spMkLst>
        </pc:spChg>
        <pc:spChg chg="add del mo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9" creationId="{9A674702-DF6C-8BEB-3741-5E94BE6BE257}"/>
          </ac:spMkLst>
        </pc:spChg>
        <pc:spChg chg="add del mod">
          <ac:chgData name="Alfred Asterjadhi" userId="39de57b9-85c0-4fd1-aaac-8ca2b6560ad0" providerId="ADAL" clId="{BCDB2A5B-9FA9-479F-8128-39ADE0B134BB}" dt="2024-05-16T12:49:07.729" v="297" actId="6264"/>
          <ac:spMkLst>
            <pc:docMk/>
            <pc:sldMk cId="982683574" sldId="1055"/>
            <ac:spMk id="10" creationId="{4DC4A3B8-1536-2968-23E1-23BCC51E5935}"/>
          </ac:spMkLst>
        </pc:spChg>
        <pc:spChg chg="mod ord">
          <ac:chgData name="Alfred Asterjadhi" userId="39de57b9-85c0-4fd1-aaac-8ca2b6560ad0" providerId="ADAL" clId="{BCDB2A5B-9FA9-479F-8128-39ADE0B134BB}" dt="2024-05-16T13:11:45.011" v="597" actId="20577"/>
          <ac:spMkLst>
            <pc:docMk/>
            <pc:sldMk cId="982683574" sldId="1055"/>
            <ac:spMk id="11" creationId="{859DBFBC-BDC7-573D-6753-4C0C5A9B7B34}"/>
          </ac:spMkLst>
        </pc:spChg>
      </pc:sldChg>
      <pc:sldChg chg="modSp add mod">
        <pc:chgData name="Alfred Asterjadhi" userId="39de57b9-85c0-4fd1-aaac-8ca2b6560ad0" providerId="ADAL" clId="{BCDB2A5B-9FA9-479F-8128-39ADE0B134BB}" dt="2024-05-16T15:17:58.356" v="1073"/>
        <pc:sldMkLst>
          <pc:docMk/>
          <pc:sldMk cId="2749762055" sldId="1056"/>
        </pc:sldMkLst>
        <pc:spChg chg="mod">
          <ac:chgData name="Alfred Asterjadhi" userId="39de57b9-85c0-4fd1-aaac-8ca2b6560ad0" providerId="ADAL" clId="{BCDB2A5B-9FA9-479F-8128-39ADE0B134BB}" dt="2024-05-16T15:17:58.356" v="1073"/>
          <ac:spMkLst>
            <pc:docMk/>
            <pc:sldMk cId="2749762055" sldId="1056"/>
            <ac:spMk id="3" creationId="{7F9AD3B2-F0BA-DEE1-CC12-ABD0D10EA230}"/>
          </ac:spMkLst>
        </pc:spChg>
        <pc:spChg chg="mod">
          <ac:chgData name="Alfred Asterjadhi" userId="39de57b9-85c0-4fd1-aaac-8ca2b6560ad0" providerId="ADAL" clId="{BCDB2A5B-9FA9-479F-8128-39ADE0B134BB}" dt="2024-05-16T13:11:46.932" v="598" actId="20577"/>
          <ac:spMkLst>
            <pc:docMk/>
            <pc:sldMk cId="2749762055" sldId="1056"/>
            <ac:spMk id="11" creationId="{859DBFBC-BDC7-573D-6753-4C0C5A9B7B34}"/>
          </ac:spMkLst>
        </pc:spChg>
      </pc:sldChg>
      <pc:sldChg chg="addSp delSp modSp add mod chgLayout">
        <pc:chgData name="Alfred Asterjadhi" userId="39de57b9-85c0-4fd1-aaac-8ca2b6560ad0" providerId="ADAL" clId="{BCDB2A5B-9FA9-479F-8128-39ADE0B134BB}" dt="2024-05-16T15:21:34.219" v="1132"/>
        <pc:sldMkLst>
          <pc:docMk/>
          <pc:sldMk cId="995735487" sldId="1057"/>
        </pc:sldMkLst>
        <pc:spChg chg="add del mo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2" creationId="{5CEB5031-594A-1367-0ED3-4BDFFD9D6408}"/>
          </ac:spMkLst>
        </pc:spChg>
        <pc:spChg chg="mod ord">
          <ac:chgData name="Alfred Asterjadhi" userId="39de57b9-85c0-4fd1-aaac-8ca2b6560ad0" providerId="ADAL" clId="{BCDB2A5B-9FA9-479F-8128-39ADE0B134BB}" dt="2024-05-16T15:21:34.219" v="1132"/>
          <ac:spMkLst>
            <pc:docMk/>
            <pc:sldMk cId="995735487" sldId="1057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7" creationId="{57DF112F-C4AA-3425-DF8E-0FE951038A07}"/>
          </ac:spMkLst>
        </pc:spChg>
        <pc:spChg chg="add del mo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8" creationId="{1B54D5F6-D049-DD2E-BE00-D03E72919C1A}"/>
          </ac:spMkLst>
        </pc:spChg>
        <pc:spChg chg="add del mo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9" creationId="{4F4EE6E3-BAF8-035F-7496-82FC618D9421}"/>
          </ac:spMkLst>
        </pc:spChg>
        <pc:spChg chg="add del mod">
          <ac:chgData name="Alfred Asterjadhi" userId="39de57b9-85c0-4fd1-aaac-8ca2b6560ad0" providerId="ADAL" clId="{BCDB2A5B-9FA9-479F-8128-39ADE0B134BB}" dt="2024-05-16T12:54:36.375" v="463" actId="6264"/>
          <ac:spMkLst>
            <pc:docMk/>
            <pc:sldMk cId="995735487" sldId="1057"/>
            <ac:spMk id="10" creationId="{D86D415D-DC13-F030-39B5-1A55C109B4B2}"/>
          </ac:spMkLst>
        </pc:spChg>
        <pc:spChg chg="mod ord">
          <ac:chgData name="Alfred Asterjadhi" userId="39de57b9-85c0-4fd1-aaac-8ca2b6560ad0" providerId="ADAL" clId="{BCDB2A5B-9FA9-479F-8128-39ADE0B134BB}" dt="2024-05-16T13:12:28.939" v="605" actId="20577"/>
          <ac:spMkLst>
            <pc:docMk/>
            <pc:sldMk cId="995735487" sldId="1057"/>
            <ac:spMk id="11" creationId="{859DBFBC-BDC7-573D-6753-4C0C5A9B7B34}"/>
          </ac:spMkLst>
        </pc:spChg>
      </pc:sldChg>
      <pc:sldChg chg="addSp delSp modSp add mod chgLayout">
        <pc:chgData name="Alfred Asterjadhi" userId="39de57b9-85c0-4fd1-aaac-8ca2b6560ad0" providerId="ADAL" clId="{BCDB2A5B-9FA9-479F-8128-39ADE0B134BB}" dt="2024-05-16T15:19:15.579" v="1100" actId="6549"/>
        <pc:sldMkLst>
          <pc:docMk/>
          <pc:sldMk cId="3789659758" sldId="1058"/>
        </pc:sldMkLst>
        <pc:spChg chg="add del mo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2" creationId="{401359A2-CA89-063A-37C5-DEEAA545C29F}"/>
          </ac:spMkLst>
        </pc:spChg>
        <pc:spChg chg="mod ord">
          <ac:chgData name="Alfred Asterjadhi" userId="39de57b9-85c0-4fd1-aaac-8ca2b6560ad0" providerId="ADAL" clId="{BCDB2A5B-9FA9-479F-8128-39ADE0B134BB}" dt="2024-05-16T15:19:15.579" v="1100" actId="6549"/>
          <ac:spMkLst>
            <pc:docMk/>
            <pc:sldMk cId="3789659758" sldId="1058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7" creationId="{9F6E642F-7E3D-855D-38AA-D220FE5B07FC}"/>
          </ac:spMkLst>
        </pc:spChg>
        <pc:spChg chg="add del mo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8" creationId="{B3E092B3-23CD-D931-D351-BE7A9767A65D}"/>
          </ac:spMkLst>
        </pc:spChg>
        <pc:spChg chg="add del mo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9" creationId="{3F17007A-5988-AD94-281A-422401A6EF33}"/>
          </ac:spMkLst>
        </pc:spChg>
        <pc:spChg chg="add del mod">
          <ac:chgData name="Alfred Asterjadhi" userId="39de57b9-85c0-4fd1-aaac-8ca2b6560ad0" providerId="ADAL" clId="{BCDB2A5B-9FA9-479F-8128-39ADE0B134BB}" dt="2024-05-16T12:52:39.975" v="416" actId="6264"/>
          <ac:spMkLst>
            <pc:docMk/>
            <pc:sldMk cId="3789659758" sldId="1058"/>
            <ac:spMk id="10" creationId="{30532891-C93E-694E-5C98-361DCCF5D566}"/>
          </ac:spMkLst>
        </pc:spChg>
        <pc:spChg chg="mod ord">
          <ac:chgData name="Alfred Asterjadhi" userId="39de57b9-85c0-4fd1-aaac-8ca2b6560ad0" providerId="ADAL" clId="{BCDB2A5B-9FA9-479F-8128-39ADE0B134BB}" dt="2024-05-16T13:11:48.987" v="599" actId="20577"/>
          <ac:spMkLst>
            <pc:docMk/>
            <pc:sldMk cId="3789659758" sldId="1058"/>
            <ac:spMk id="11" creationId="{859DBFBC-BDC7-573D-6753-4C0C5A9B7B34}"/>
          </ac:spMkLst>
        </pc:spChg>
      </pc:sldChg>
      <pc:sldChg chg="modSp add mod">
        <pc:chgData name="Alfred Asterjadhi" userId="39de57b9-85c0-4fd1-aaac-8ca2b6560ad0" providerId="ADAL" clId="{BCDB2A5B-9FA9-479F-8128-39ADE0B134BB}" dt="2024-05-16T14:58:08.504" v="775"/>
        <pc:sldMkLst>
          <pc:docMk/>
          <pc:sldMk cId="3951275379" sldId="1059"/>
        </pc:sldMkLst>
        <pc:spChg chg="mod">
          <ac:chgData name="Alfred Asterjadhi" userId="39de57b9-85c0-4fd1-aaac-8ca2b6560ad0" providerId="ADAL" clId="{BCDB2A5B-9FA9-479F-8128-39ADE0B134BB}" dt="2024-05-16T14:58:08.504" v="775"/>
          <ac:spMkLst>
            <pc:docMk/>
            <pc:sldMk cId="3951275379" sldId="1059"/>
            <ac:spMk id="3" creationId="{7F9AD3B2-F0BA-DEE1-CC12-ABD0D10EA230}"/>
          </ac:spMkLst>
        </pc:spChg>
        <pc:spChg chg="mod">
          <ac:chgData name="Alfred Asterjadhi" userId="39de57b9-85c0-4fd1-aaac-8ca2b6560ad0" providerId="ADAL" clId="{BCDB2A5B-9FA9-479F-8128-39ADE0B134BB}" dt="2024-05-16T13:10:44.455" v="585" actId="20577"/>
          <ac:spMkLst>
            <pc:docMk/>
            <pc:sldMk cId="3951275379" sldId="1059"/>
            <ac:spMk id="11" creationId="{859DBFBC-BDC7-573D-6753-4C0C5A9B7B34}"/>
          </ac:spMkLst>
        </pc:spChg>
      </pc:sldChg>
      <pc:sldChg chg="addSp delSp modSp add mod chgLayout">
        <pc:chgData name="Alfred Asterjadhi" userId="39de57b9-85c0-4fd1-aaac-8ca2b6560ad0" providerId="ADAL" clId="{BCDB2A5B-9FA9-479F-8128-39ADE0B134BB}" dt="2024-05-16T15:02:53.640" v="840"/>
        <pc:sldMkLst>
          <pc:docMk/>
          <pc:sldMk cId="2874620909" sldId="1060"/>
        </pc:sldMkLst>
        <pc:spChg chg="add del mo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2" creationId="{EA33C701-09CE-3D6E-159B-EE35A294052B}"/>
          </ac:spMkLst>
        </pc:spChg>
        <pc:spChg chg="mod ord">
          <ac:chgData name="Alfred Asterjadhi" userId="39de57b9-85c0-4fd1-aaac-8ca2b6560ad0" providerId="ADAL" clId="{BCDB2A5B-9FA9-479F-8128-39ADE0B134BB}" dt="2024-05-16T15:02:53.640" v="840"/>
          <ac:spMkLst>
            <pc:docMk/>
            <pc:sldMk cId="2874620909" sldId="1060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7" creationId="{F728FF9A-7370-471A-5074-819DC0986B58}"/>
          </ac:spMkLst>
        </pc:spChg>
        <pc:spChg chg="add del mo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8" creationId="{946FB95A-A6D2-A017-117C-E6863954CF76}"/>
          </ac:spMkLst>
        </pc:spChg>
        <pc:spChg chg="add del mo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9" creationId="{DE43BCEC-C5D5-147E-4467-15CC3C1F3592}"/>
          </ac:spMkLst>
        </pc:spChg>
        <pc:spChg chg="add del mod">
          <ac:chgData name="Alfred Asterjadhi" userId="39de57b9-85c0-4fd1-aaac-8ca2b6560ad0" providerId="ADAL" clId="{BCDB2A5B-9FA9-479F-8128-39ADE0B134BB}" dt="2024-05-16T13:00:30.170" v="521" actId="6264"/>
          <ac:spMkLst>
            <pc:docMk/>
            <pc:sldMk cId="2874620909" sldId="1060"/>
            <ac:spMk id="10" creationId="{17D27DD6-8911-0B9D-8A1B-BA7C307CF94B}"/>
          </ac:spMkLst>
        </pc:spChg>
        <pc:spChg chg="mod ord">
          <ac:chgData name="Alfred Asterjadhi" userId="39de57b9-85c0-4fd1-aaac-8ca2b6560ad0" providerId="ADAL" clId="{BCDB2A5B-9FA9-479F-8128-39ADE0B134BB}" dt="2024-05-16T13:11:32.116" v="593" actId="6549"/>
          <ac:spMkLst>
            <pc:docMk/>
            <pc:sldMk cId="2874620909" sldId="1060"/>
            <ac:spMk id="11" creationId="{859DBFBC-BDC7-573D-6753-4C0C5A9B7B34}"/>
          </ac:spMkLst>
        </pc:spChg>
      </pc:sldChg>
      <pc:sldChg chg="modSp add mod">
        <pc:chgData name="Alfred Asterjadhi" userId="39de57b9-85c0-4fd1-aaac-8ca2b6560ad0" providerId="ADAL" clId="{BCDB2A5B-9FA9-479F-8128-39ADE0B134BB}" dt="2024-05-16T15:09:45.905" v="957" actId="6549"/>
        <pc:sldMkLst>
          <pc:docMk/>
          <pc:sldMk cId="841343217" sldId="1061"/>
        </pc:sldMkLst>
        <pc:spChg chg="mod">
          <ac:chgData name="Alfred Asterjadhi" userId="39de57b9-85c0-4fd1-aaac-8ca2b6560ad0" providerId="ADAL" clId="{BCDB2A5B-9FA9-479F-8128-39ADE0B134BB}" dt="2024-05-16T15:09:45.905" v="957" actId="6549"/>
          <ac:spMkLst>
            <pc:docMk/>
            <pc:sldMk cId="841343217" sldId="1061"/>
            <ac:spMk id="3" creationId="{7F9AD3B2-F0BA-DEE1-CC12-ABD0D10EA230}"/>
          </ac:spMkLst>
        </pc:spChg>
        <pc:spChg chg="mod">
          <ac:chgData name="Alfred Asterjadhi" userId="39de57b9-85c0-4fd1-aaac-8ca2b6560ad0" providerId="ADAL" clId="{BCDB2A5B-9FA9-479F-8128-39ADE0B134BB}" dt="2024-05-16T13:11:42.965" v="596" actId="20577"/>
          <ac:spMkLst>
            <pc:docMk/>
            <pc:sldMk cId="841343217" sldId="1061"/>
            <ac:spMk id="11" creationId="{859DBFBC-BDC7-573D-6753-4C0C5A9B7B34}"/>
          </ac:spMkLst>
        </pc:spChg>
      </pc:sldChg>
      <pc:sldMasterChg chg="modSp mod">
        <pc:chgData name="Alfred Asterjadhi" userId="39de57b9-85c0-4fd1-aaac-8ca2b6560ad0" providerId="ADAL" clId="{BCDB2A5B-9FA9-479F-8128-39ADE0B134BB}" dt="2024-05-17T07:34:00.677" v="1134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BCDB2A5B-9FA9-479F-8128-39ADE0B134BB}" dt="2024-05-17T07:34:00.677" v="1134" actId="20577"/>
          <ac:spMkLst>
            <pc:docMk/>
            <pc:sldMasterMk cId="0" sldId="2147483656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56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56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0A13E47B-3FF0-4549-A204-02530860F021}"/>
    <pc:docChg chg="modSld modMainMaster">
      <pc:chgData name="Alfred Asterjadhi" userId="39de57b9-85c0-4fd1-aaac-8ca2b6560ad0" providerId="ADAL" clId="{0A13E47B-3FF0-4549-A204-02530860F021}" dt="2024-06-06T18:29:10.804" v="89" actId="20577"/>
      <pc:docMkLst>
        <pc:docMk/>
      </pc:docMkLst>
      <pc:sldChg chg="modSp mod">
        <pc:chgData name="Alfred Asterjadhi" userId="39de57b9-85c0-4fd1-aaac-8ca2b6560ad0" providerId="ADAL" clId="{0A13E47B-3FF0-4549-A204-02530860F021}" dt="2024-06-06T18:29:10.804" v="89" actId="20577"/>
        <pc:sldMkLst>
          <pc:docMk/>
          <pc:sldMk cId="3650751829" sldId="1054"/>
        </pc:sldMkLst>
        <pc:spChg chg="mod">
          <ac:chgData name="Alfred Asterjadhi" userId="39de57b9-85c0-4fd1-aaac-8ca2b6560ad0" providerId="ADAL" clId="{0A13E47B-3FF0-4549-A204-02530860F021}" dt="2024-06-06T18:29:10.804" v="89" actId="20577"/>
          <ac:spMkLst>
            <pc:docMk/>
            <pc:sldMk cId="3650751829" sldId="1054"/>
            <ac:spMk id="3" creationId="{7F9AD3B2-F0BA-DEE1-CC12-ABD0D10EA230}"/>
          </ac:spMkLst>
        </pc:spChg>
      </pc:sldChg>
      <pc:sldChg chg="modSp mod">
        <pc:chgData name="Alfred Asterjadhi" userId="39de57b9-85c0-4fd1-aaac-8ca2b6560ad0" providerId="ADAL" clId="{0A13E47B-3FF0-4549-A204-02530860F021}" dt="2024-06-06T18:28:52.717" v="88" actId="20577"/>
        <pc:sldMkLst>
          <pc:docMk/>
          <pc:sldMk cId="982683574" sldId="1055"/>
        </pc:sldMkLst>
        <pc:spChg chg="mod">
          <ac:chgData name="Alfred Asterjadhi" userId="39de57b9-85c0-4fd1-aaac-8ca2b6560ad0" providerId="ADAL" clId="{0A13E47B-3FF0-4549-A204-02530860F021}" dt="2024-06-06T18:28:52.717" v="88" actId="20577"/>
          <ac:spMkLst>
            <pc:docMk/>
            <pc:sldMk cId="982683574" sldId="1055"/>
            <ac:spMk id="3" creationId="{7F9AD3B2-F0BA-DEE1-CC12-ABD0D10EA230}"/>
          </ac:spMkLst>
        </pc:spChg>
      </pc:sldChg>
      <pc:sldMasterChg chg="modSp mod">
        <pc:chgData name="Alfred Asterjadhi" userId="39de57b9-85c0-4fd1-aaac-8ca2b6560ad0" providerId="ADAL" clId="{0A13E47B-3FF0-4549-A204-02530860F021}" dt="2024-06-04T19:22:57.920" v="87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0A13E47B-3FF0-4549-A204-02530860F021}" dt="2024-06-04T19:22:57.920" v="87" actId="20577"/>
          <ac:spMkLst>
            <pc:docMk/>
            <pc:sldMasterMk cId="0" sldId="2147483656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81544A4-3A38-4468-9CA7-5E97E012240A}"/>
    <pc:docChg chg="undo redo custSel addSld delSld modSld modMainMaster">
      <pc:chgData name="Alfred Asterjadhi" userId="39de57b9-85c0-4fd1-aaac-8ca2b6560ad0" providerId="ADAL" clId="{D81544A4-3A38-4468-9CA7-5E97E012240A}" dt="2024-08-05T20:48:22.295" v="1511" actId="404"/>
      <pc:docMkLst>
        <pc:docMk/>
      </pc:docMkLst>
      <pc:sldChg chg="modSp add mod">
        <pc:chgData name="Alfred Asterjadhi" userId="39de57b9-85c0-4fd1-aaac-8ca2b6560ad0" providerId="ADAL" clId="{D81544A4-3A38-4468-9CA7-5E97E012240A}" dt="2024-07-18T15:50:40.059" v="14" actId="6549"/>
        <pc:sldMkLst>
          <pc:docMk/>
          <pc:sldMk cId="1101181296" sldId="1062"/>
        </pc:sldMkLst>
        <pc:spChg chg="mod">
          <ac:chgData name="Alfred Asterjadhi" userId="39de57b9-85c0-4fd1-aaac-8ca2b6560ad0" providerId="ADAL" clId="{D81544A4-3A38-4468-9CA7-5E97E012240A}" dt="2024-07-18T15:50:32.972" v="7" actId="20577"/>
          <ac:spMkLst>
            <pc:docMk/>
            <pc:sldMk cId="1101181296" sldId="1062"/>
            <ac:spMk id="6" creationId="{7488035E-BDAD-477C-AA55-E8989C4B7B8C}"/>
          </ac:spMkLst>
        </pc:spChg>
        <pc:spChg chg="mod">
          <ac:chgData name="Alfred Asterjadhi" userId="39de57b9-85c0-4fd1-aaac-8ca2b6560ad0" providerId="ADAL" clId="{D81544A4-3A38-4468-9CA7-5E97E012240A}" dt="2024-07-18T15:50:40.059" v="14" actId="6549"/>
          <ac:spMkLst>
            <pc:docMk/>
            <pc:sldMk cId="1101181296" sldId="1062"/>
            <ac:spMk id="7" creationId="{3126AA10-DC1C-4E34-80DA-B427588F2BD9}"/>
          </ac:spMkLst>
        </pc:spChg>
      </pc:sldChg>
      <pc:sldChg chg="addSp delSp modSp add mod chgLayout">
        <pc:chgData name="Alfred Asterjadhi" userId="39de57b9-85c0-4fd1-aaac-8ca2b6560ad0" providerId="ADAL" clId="{D81544A4-3A38-4468-9CA7-5E97E012240A}" dt="2024-07-18T23:26:02.967" v="1488"/>
        <pc:sldMkLst>
          <pc:docMk/>
          <pc:sldMk cId="364648817" sldId="1063"/>
        </pc:sldMkLst>
        <pc:spChg chg="add del mo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2" creationId="{DFE59DC1-D6CF-829B-87AA-10807C842A51}"/>
          </ac:spMkLst>
        </pc:spChg>
        <pc:spChg chg="mod ord">
          <ac:chgData name="Alfred Asterjadhi" userId="39de57b9-85c0-4fd1-aaac-8ca2b6560ad0" providerId="ADAL" clId="{D81544A4-3A38-4468-9CA7-5E97E012240A}" dt="2024-07-18T20:35:54.443" v="1000" actId="20577"/>
          <ac:spMkLst>
            <pc:docMk/>
            <pc:sldMk cId="364648817" sldId="1063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D81544A4-3A38-4468-9CA7-5E97E012240A}" dt="2024-07-18T23:26:02.967" v="1488"/>
          <ac:spMkLst>
            <pc:docMk/>
            <pc:sldMk cId="364648817" sldId="1063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7" creationId="{882603D3-586C-7C9A-E8BF-9E3FDAC1520A}"/>
          </ac:spMkLst>
        </pc:spChg>
        <pc:spChg chg="add del mo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8" creationId="{F026B2E9-D3FF-DF0D-1D43-CE2990440DD8}"/>
          </ac:spMkLst>
        </pc:spChg>
        <pc:spChg chg="add del mo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9" creationId="{B2D0888E-6C86-AF8B-BE06-519639AD36CF}"/>
          </ac:spMkLst>
        </pc:spChg>
        <pc:spChg chg="add del mod">
          <ac:chgData name="Alfred Asterjadhi" userId="39de57b9-85c0-4fd1-aaac-8ca2b6560ad0" providerId="ADAL" clId="{D81544A4-3A38-4468-9CA7-5E97E012240A}" dt="2024-07-18T15:51:53.824" v="49" actId="6264"/>
          <ac:spMkLst>
            <pc:docMk/>
            <pc:sldMk cId="364648817" sldId="1063"/>
            <ac:spMk id="10" creationId="{6A1B1776-8677-B6BB-ADB8-95B76E019E35}"/>
          </ac:spMkLst>
        </pc:spChg>
        <pc:spChg chg="mod ord">
          <ac:chgData name="Alfred Asterjadhi" userId="39de57b9-85c0-4fd1-aaac-8ca2b6560ad0" providerId="ADAL" clId="{D81544A4-3A38-4468-9CA7-5E97E012240A}" dt="2024-07-18T17:02:31.643" v="447" actId="20577"/>
          <ac:spMkLst>
            <pc:docMk/>
            <pc:sldMk cId="364648817" sldId="1063"/>
            <ac:spMk id="11" creationId="{859DBFBC-BDC7-573D-6753-4C0C5A9B7B34}"/>
          </ac:spMkLst>
        </pc:spChg>
      </pc:sldChg>
      <pc:sldChg chg="addSp delSp modSp new mod chgLayout">
        <pc:chgData name="Alfred Asterjadhi" userId="39de57b9-85c0-4fd1-aaac-8ca2b6560ad0" providerId="ADAL" clId="{D81544A4-3A38-4468-9CA7-5E97E012240A}" dt="2024-07-18T23:26:04.122" v="1489"/>
        <pc:sldMkLst>
          <pc:docMk/>
          <pc:sldMk cId="3289952118" sldId="1064"/>
        </pc:sldMkLst>
        <pc:spChg chg="del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2" creationId="{DC867254-4EF4-747A-3530-F1202BC4BFFD}"/>
          </ac:spMkLst>
        </pc:spChg>
        <pc:spChg chg="mod ord">
          <ac:chgData name="Alfred Asterjadhi" userId="39de57b9-85c0-4fd1-aaac-8ca2b6560ad0" providerId="ADAL" clId="{D81544A4-3A38-4468-9CA7-5E97E012240A}" dt="2024-07-18T20:39:25.685" v="1047"/>
          <ac:spMkLst>
            <pc:docMk/>
            <pc:sldMk cId="3289952118" sldId="1064"/>
            <ac:spMk id="3" creationId="{08F09288-6E98-C717-1CAF-727DE9C9452A}"/>
          </ac:spMkLst>
        </pc:spChg>
        <pc:spChg chg="mod ord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4" creationId="{5E504FD3-ED8D-FA13-F8E2-632655824DFB}"/>
          </ac:spMkLst>
        </pc:spChg>
        <pc:spChg chg="mod ord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5" creationId="{59B559F2-4028-3035-B29B-54F496BBB975}"/>
          </ac:spMkLst>
        </pc:spChg>
        <pc:spChg chg="mod ord">
          <ac:chgData name="Alfred Asterjadhi" userId="39de57b9-85c0-4fd1-aaac-8ca2b6560ad0" providerId="ADAL" clId="{D81544A4-3A38-4468-9CA7-5E97E012240A}" dt="2024-07-18T23:26:04.122" v="1489"/>
          <ac:spMkLst>
            <pc:docMk/>
            <pc:sldMk cId="3289952118" sldId="1064"/>
            <ac:spMk id="6" creationId="{2FAC397F-3198-AF8F-F97C-F649F0F1251E}"/>
          </ac:spMkLst>
        </pc:spChg>
        <pc:spChg chg="add del mod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7" creationId="{FC42ED58-C2E6-23B7-E5CF-897A93CD977C}"/>
          </ac:spMkLst>
        </pc:spChg>
        <pc:spChg chg="add del mod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8" creationId="{D858FA7C-09EB-13B8-E19D-F4F2E3304381}"/>
          </ac:spMkLst>
        </pc:spChg>
        <pc:spChg chg="add del mod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9" creationId="{E8BC1387-F6E5-250D-FE0B-2E559B6818D6}"/>
          </ac:spMkLst>
        </pc:spChg>
        <pc:spChg chg="add del mod">
          <ac:chgData name="Alfred Asterjadhi" userId="39de57b9-85c0-4fd1-aaac-8ca2b6560ad0" providerId="ADAL" clId="{D81544A4-3A38-4468-9CA7-5E97E012240A}" dt="2024-07-18T15:53:48.715" v="105" actId="6264"/>
          <ac:spMkLst>
            <pc:docMk/>
            <pc:sldMk cId="3289952118" sldId="1064"/>
            <ac:spMk id="10" creationId="{C07B2638-A34F-2794-40A9-7B978D0634C0}"/>
          </ac:spMkLst>
        </pc:spChg>
        <pc:spChg chg="add mod ord">
          <ac:chgData name="Alfred Asterjadhi" userId="39de57b9-85c0-4fd1-aaac-8ca2b6560ad0" providerId="ADAL" clId="{D81544A4-3A38-4468-9CA7-5E97E012240A}" dt="2024-07-18T17:05:01.169" v="449" actId="20577"/>
          <ac:spMkLst>
            <pc:docMk/>
            <pc:sldMk cId="3289952118" sldId="1064"/>
            <ac:spMk id="11" creationId="{1EF1302D-AF1D-69BA-9A7A-CF3125F59DB8}"/>
          </ac:spMkLst>
        </pc:spChg>
      </pc:sldChg>
      <pc:sldChg chg="addSp delSp modSp new mod chgLayout">
        <pc:chgData name="Alfred Asterjadhi" userId="39de57b9-85c0-4fd1-aaac-8ca2b6560ad0" providerId="ADAL" clId="{D81544A4-3A38-4468-9CA7-5E97E012240A}" dt="2024-08-05T20:48:22.295" v="1511" actId="404"/>
        <pc:sldMkLst>
          <pc:docMk/>
          <pc:sldMk cId="2954827059" sldId="1065"/>
        </pc:sldMkLst>
        <pc:spChg chg="del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2" creationId="{BBF0BEAF-40F1-B30F-401D-32FB31F1D808}"/>
          </ac:spMkLst>
        </pc:spChg>
        <pc:spChg chg="mod ord">
          <ac:chgData name="Alfred Asterjadhi" userId="39de57b9-85c0-4fd1-aaac-8ca2b6560ad0" providerId="ADAL" clId="{D81544A4-3A38-4468-9CA7-5E97E012240A}" dt="2024-08-05T20:48:22.295" v="1511" actId="404"/>
          <ac:spMkLst>
            <pc:docMk/>
            <pc:sldMk cId="2954827059" sldId="1065"/>
            <ac:spMk id="3" creationId="{590FEE84-82BD-180A-84E8-F2F98016DDFC}"/>
          </ac:spMkLst>
        </pc:spChg>
        <pc:spChg chg="mod ord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4" creationId="{20458DA6-0B58-D989-7AE7-CAEBD0449D6C}"/>
          </ac:spMkLst>
        </pc:spChg>
        <pc:spChg chg="mod ord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5" creationId="{3631ED9C-4C4D-26BB-5158-385D77E768E2}"/>
          </ac:spMkLst>
        </pc:spChg>
        <pc:spChg chg="mod ord">
          <ac:chgData name="Alfred Asterjadhi" userId="39de57b9-85c0-4fd1-aaac-8ca2b6560ad0" providerId="ADAL" clId="{D81544A4-3A38-4468-9CA7-5E97E012240A}" dt="2024-07-18T23:26:05.248" v="1490"/>
          <ac:spMkLst>
            <pc:docMk/>
            <pc:sldMk cId="2954827059" sldId="1065"/>
            <ac:spMk id="6" creationId="{729AE8CD-D8A5-43CA-A62C-09EBA1D4ED6F}"/>
          </ac:spMkLst>
        </pc:spChg>
        <pc:spChg chg="add del mod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7" creationId="{05D9701E-B1FF-46C4-80B4-7962A966BDA1}"/>
          </ac:spMkLst>
        </pc:spChg>
        <pc:spChg chg="add del mod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8" creationId="{3E50D372-8086-AFF9-EC17-1E483601FA3E}"/>
          </ac:spMkLst>
        </pc:spChg>
        <pc:spChg chg="add del mod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9" creationId="{58586490-155A-CA56-BA00-03E0F68900F4}"/>
          </ac:spMkLst>
        </pc:spChg>
        <pc:spChg chg="add del mod">
          <ac:chgData name="Alfred Asterjadhi" userId="39de57b9-85c0-4fd1-aaac-8ca2b6560ad0" providerId="ADAL" clId="{D81544A4-3A38-4468-9CA7-5E97E012240A}" dt="2024-07-18T15:56:59.513" v="143" actId="6264"/>
          <ac:spMkLst>
            <pc:docMk/>
            <pc:sldMk cId="2954827059" sldId="1065"/>
            <ac:spMk id="10" creationId="{306B323F-705F-B87E-8213-1DE960FBF219}"/>
          </ac:spMkLst>
        </pc:spChg>
        <pc:spChg chg="add mod ord">
          <ac:chgData name="Alfred Asterjadhi" userId="39de57b9-85c0-4fd1-aaac-8ca2b6560ad0" providerId="ADAL" clId="{D81544A4-3A38-4468-9CA7-5E97E012240A}" dt="2024-07-18T17:05:21.442" v="458" actId="6549"/>
          <ac:spMkLst>
            <pc:docMk/>
            <pc:sldMk cId="2954827059" sldId="1065"/>
            <ac:spMk id="11" creationId="{03AFB35A-003D-623B-2D8C-4D919D328287}"/>
          </ac:spMkLst>
        </pc:spChg>
      </pc:sldChg>
      <pc:sldChg chg="modSp new del mod">
        <pc:chgData name="Alfred Asterjadhi" userId="39de57b9-85c0-4fd1-aaac-8ca2b6560ad0" providerId="ADAL" clId="{D81544A4-3A38-4468-9CA7-5E97E012240A}" dt="2024-07-18T16:54:24.160" v="261" actId="2696"/>
        <pc:sldMkLst>
          <pc:docMk/>
          <pc:sldMk cId="242353846" sldId="1066"/>
        </pc:sldMkLst>
        <pc:spChg chg="mod">
          <ac:chgData name="Alfred Asterjadhi" userId="39de57b9-85c0-4fd1-aaac-8ca2b6560ad0" providerId="ADAL" clId="{D81544A4-3A38-4468-9CA7-5E97E012240A}" dt="2024-07-18T16:53:57.038" v="255" actId="20577"/>
          <ac:spMkLst>
            <pc:docMk/>
            <pc:sldMk cId="242353846" sldId="1066"/>
            <ac:spMk id="2" creationId="{8BA61957-C865-611D-1A28-4F330F3F07B1}"/>
          </ac:spMkLst>
        </pc:spChg>
        <pc:spChg chg="mod">
          <ac:chgData name="Alfred Asterjadhi" userId="39de57b9-85c0-4fd1-aaac-8ca2b6560ad0" providerId="ADAL" clId="{D81544A4-3A38-4468-9CA7-5E97E012240A}" dt="2024-07-18T16:05:19.987" v="199"/>
          <ac:spMkLst>
            <pc:docMk/>
            <pc:sldMk cId="242353846" sldId="1066"/>
            <ac:spMk id="3" creationId="{F301AA04-CB99-A7E4-7C50-BBF7DBA2BB65}"/>
          </ac:spMkLst>
        </pc:spChg>
      </pc:sldChg>
      <pc:sldChg chg="modSp add mod">
        <pc:chgData name="Alfred Asterjadhi" userId="39de57b9-85c0-4fd1-aaac-8ca2b6560ad0" providerId="ADAL" clId="{D81544A4-3A38-4468-9CA7-5E97E012240A}" dt="2024-07-18T23:25:56.780" v="1483"/>
        <pc:sldMkLst>
          <pc:docMk/>
          <pc:sldMk cId="2417046986" sldId="1066"/>
        </pc:sldMkLst>
        <pc:spChg chg="mod">
          <ac:chgData name="Alfred Asterjadhi" userId="39de57b9-85c0-4fd1-aaac-8ca2b6560ad0" providerId="ADAL" clId="{D81544A4-3A38-4468-9CA7-5E97E012240A}" dt="2024-07-18T16:54:39.882" v="276" actId="20577"/>
          <ac:spMkLst>
            <pc:docMk/>
            <pc:sldMk cId="2417046986" sldId="1066"/>
            <ac:spMk id="2" creationId="{8BA61957-C865-611D-1A28-4F330F3F07B1}"/>
          </ac:spMkLst>
        </pc:spChg>
        <pc:spChg chg="mod">
          <ac:chgData name="Alfred Asterjadhi" userId="39de57b9-85c0-4fd1-aaac-8ca2b6560ad0" providerId="ADAL" clId="{D81544A4-3A38-4468-9CA7-5E97E012240A}" dt="2024-07-18T20:10:53.657" v="672"/>
          <ac:spMkLst>
            <pc:docMk/>
            <pc:sldMk cId="2417046986" sldId="1066"/>
            <ac:spMk id="3" creationId="{F301AA04-CB99-A7E4-7C50-BBF7DBA2BB65}"/>
          </ac:spMkLst>
        </pc:spChg>
        <pc:spChg chg="mod">
          <ac:chgData name="Alfred Asterjadhi" userId="39de57b9-85c0-4fd1-aaac-8ca2b6560ad0" providerId="ADAL" clId="{D81544A4-3A38-4468-9CA7-5E97E012240A}" dt="2024-07-18T23:25:56.780" v="1483"/>
          <ac:spMkLst>
            <pc:docMk/>
            <pc:sldMk cId="2417046986" sldId="1066"/>
            <ac:spMk id="6" creationId="{3497CEEB-1384-EBF6-2A52-435296F77AA6}"/>
          </ac:spMkLst>
        </pc:spChg>
      </pc:sldChg>
      <pc:sldChg chg="modSp new del mod">
        <pc:chgData name="Alfred Asterjadhi" userId="39de57b9-85c0-4fd1-aaac-8ca2b6560ad0" providerId="ADAL" clId="{D81544A4-3A38-4468-9CA7-5E97E012240A}" dt="2024-07-18T16:54:24.160" v="261" actId="2696"/>
        <pc:sldMkLst>
          <pc:docMk/>
          <pc:sldMk cId="302339176" sldId="1067"/>
        </pc:sldMkLst>
        <pc:spChg chg="mod">
          <ac:chgData name="Alfred Asterjadhi" userId="39de57b9-85c0-4fd1-aaac-8ca2b6560ad0" providerId="ADAL" clId="{D81544A4-3A38-4468-9CA7-5E97E012240A}" dt="2024-07-18T16:43:11.187" v="244" actId="20577"/>
          <ac:spMkLst>
            <pc:docMk/>
            <pc:sldMk cId="302339176" sldId="1067"/>
            <ac:spMk id="2" creationId="{A56BBCFB-125E-0CB7-7C85-FDB95EAE86E8}"/>
          </ac:spMkLst>
        </pc:spChg>
        <pc:spChg chg="mod">
          <ac:chgData name="Alfred Asterjadhi" userId="39de57b9-85c0-4fd1-aaac-8ca2b6560ad0" providerId="ADAL" clId="{D81544A4-3A38-4468-9CA7-5E97E012240A}" dt="2024-07-18T16:07:03.145" v="223"/>
          <ac:spMkLst>
            <pc:docMk/>
            <pc:sldMk cId="302339176" sldId="1067"/>
            <ac:spMk id="3" creationId="{A83D9EA5-D797-D894-AD41-DCA5BE4AF806}"/>
          </ac:spMkLst>
        </pc:spChg>
      </pc:sldChg>
      <pc:sldChg chg="addSp delSp modSp add mod chgLayout">
        <pc:chgData name="Alfred Asterjadhi" userId="39de57b9-85c0-4fd1-aaac-8ca2b6560ad0" providerId="ADAL" clId="{D81544A4-3A38-4468-9CA7-5E97E012240A}" dt="2024-07-18T23:26:01.809" v="1487"/>
        <pc:sldMkLst>
          <pc:docMk/>
          <pc:sldMk cId="3366167502" sldId="1067"/>
        </pc:sldMkLst>
        <pc:spChg chg="mod or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2" creationId="{A56BBCFB-125E-0CB7-7C85-FDB95EAE86E8}"/>
          </ac:spMkLst>
        </pc:spChg>
        <pc:spChg chg="mod ord">
          <ac:chgData name="Alfred Asterjadhi" userId="39de57b9-85c0-4fd1-aaac-8ca2b6560ad0" providerId="ADAL" clId="{D81544A4-3A38-4468-9CA7-5E97E012240A}" dt="2024-07-18T20:30:46.372" v="915"/>
          <ac:spMkLst>
            <pc:docMk/>
            <pc:sldMk cId="3366167502" sldId="1067"/>
            <ac:spMk id="3" creationId="{A83D9EA5-D797-D894-AD41-DCA5BE4AF806}"/>
          </ac:spMkLst>
        </pc:spChg>
        <pc:spChg chg="mod or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4" creationId="{5C216A40-B676-FBAB-394C-31A63F1E3F40}"/>
          </ac:spMkLst>
        </pc:spChg>
        <pc:spChg chg="mod or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5" creationId="{5F1FAA10-969C-8CC5-2CE2-257339F66122}"/>
          </ac:spMkLst>
        </pc:spChg>
        <pc:spChg chg="mod ord">
          <ac:chgData name="Alfred Asterjadhi" userId="39de57b9-85c0-4fd1-aaac-8ca2b6560ad0" providerId="ADAL" clId="{D81544A4-3A38-4468-9CA7-5E97E012240A}" dt="2024-07-18T23:26:01.809" v="1487"/>
          <ac:spMkLst>
            <pc:docMk/>
            <pc:sldMk cId="3366167502" sldId="1067"/>
            <ac:spMk id="6" creationId="{7183EFBC-2808-5EBD-2852-8DA71BF942A0}"/>
          </ac:spMkLst>
        </pc:spChg>
        <pc:spChg chg="add del mo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7" creationId="{28A1423B-DD67-5124-2D02-F584475CFF65}"/>
          </ac:spMkLst>
        </pc:spChg>
        <pc:spChg chg="add del mo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8" creationId="{5E92C876-2342-ED05-D13E-94D7D9819669}"/>
          </ac:spMkLst>
        </pc:spChg>
        <pc:spChg chg="add del mo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9" creationId="{5A22B8A0-0E42-48E3-D9B4-7E88C1CB6D7C}"/>
          </ac:spMkLst>
        </pc:spChg>
        <pc:spChg chg="add del mo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10" creationId="{93A81166-4535-95B1-FA5F-AD2F2E37A31C}"/>
          </ac:spMkLst>
        </pc:spChg>
        <pc:spChg chg="add del mod">
          <ac:chgData name="Alfred Asterjadhi" userId="39de57b9-85c0-4fd1-aaac-8ca2b6560ad0" providerId="ADAL" clId="{D81544A4-3A38-4468-9CA7-5E97E012240A}" dt="2024-07-18T17:00:54.435" v="419" actId="6264"/>
          <ac:spMkLst>
            <pc:docMk/>
            <pc:sldMk cId="3366167502" sldId="1067"/>
            <ac:spMk id="11" creationId="{8ECF81E9-BE51-F0A3-F4A6-DA3703E03033}"/>
          </ac:spMkLst>
        </pc:spChg>
      </pc:sldChg>
      <pc:sldChg chg="addSp delSp modSp add mod chgLayout">
        <pc:chgData name="Alfred Asterjadhi" userId="39de57b9-85c0-4fd1-aaac-8ca2b6560ad0" providerId="ADAL" clId="{D81544A4-3A38-4468-9CA7-5E97E012240A}" dt="2024-07-18T23:25:58.264" v="1484"/>
        <pc:sldMkLst>
          <pc:docMk/>
          <pc:sldMk cId="95971162" sldId="1068"/>
        </pc:sldMkLst>
        <pc:spChg chg="mod or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2" creationId="{6EC1231D-FE26-01C7-E474-A26F30DA55A5}"/>
          </ac:spMkLst>
        </pc:spChg>
        <pc:spChg chg="mod ord">
          <ac:chgData name="Alfred Asterjadhi" userId="39de57b9-85c0-4fd1-aaac-8ca2b6560ad0" providerId="ADAL" clId="{D81544A4-3A38-4468-9CA7-5E97E012240A}" dt="2024-07-18T20:20:42.854" v="758" actId="20577"/>
          <ac:spMkLst>
            <pc:docMk/>
            <pc:sldMk cId="95971162" sldId="1068"/>
            <ac:spMk id="3" creationId="{8EC7BE96-1300-8D47-DD5E-86960F861740}"/>
          </ac:spMkLst>
        </pc:spChg>
        <pc:spChg chg="mod or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4" creationId="{915531BA-146A-1444-9A44-08C6D30A3F94}"/>
          </ac:spMkLst>
        </pc:spChg>
        <pc:spChg chg="mod or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5" creationId="{1195ABCA-0F0D-B4BC-E303-B8422814FF46}"/>
          </ac:spMkLst>
        </pc:spChg>
        <pc:spChg chg="mod ord">
          <ac:chgData name="Alfred Asterjadhi" userId="39de57b9-85c0-4fd1-aaac-8ca2b6560ad0" providerId="ADAL" clId="{D81544A4-3A38-4468-9CA7-5E97E012240A}" dt="2024-07-18T23:25:58.264" v="1484"/>
          <ac:spMkLst>
            <pc:docMk/>
            <pc:sldMk cId="95971162" sldId="1068"/>
            <ac:spMk id="6" creationId="{73EE80D8-0E99-5572-08EE-502637167E45}"/>
          </ac:spMkLst>
        </pc:spChg>
        <pc:spChg chg="add del mo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7" creationId="{FA2E8135-744A-27A8-4953-6D3F04C8C392}"/>
          </ac:spMkLst>
        </pc:spChg>
        <pc:spChg chg="add del mo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8" creationId="{14D53161-1992-E5BB-51D5-AADDA307DAE6}"/>
          </ac:spMkLst>
        </pc:spChg>
        <pc:spChg chg="add del mo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9" creationId="{19B84508-DDDA-7740-26C4-3CAAAAB060EF}"/>
          </ac:spMkLst>
        </pc:spChg>
        <pc:spChg chg="add del mo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10" creationId="{4034D77D-92D1-65E0-64BA-903ABC94938B}"/>
          </ac:spMkLst>
        </pc:spChg>
        <pc:spChg chg="add del mod">
          <ac:chgData name="Alfred Asterjadhi" userId="39de57b9-85c0-4fd1-aaac-8ca2b6560ad0" providerId="ADAL" clId="{D81544A4-3A38-4468-9CA7-5E97E012240A}" dt="2024-07-18T16:55:35.841" v="294" actId="6264"/>
          <ac:spMkLst>
            <pc:docMk/>
            <pc:sldMk cId="95971162" sldId="1068"/>
            <ac:spMk id="11" creationId="{7FDB3A08-C051-9F94-832A-8CC488F7B97C}"/>
          </ac:spMkLst>
        </pc:spChg>
      </pc:sldChg>
      <pc:sldChg chg="modSp new del mod">
        <pc:chgData name="Alfred Asterjadhi" userId="39de57b9-85c0-4fd1-aaac-8ca2b6560ad0" providerId="ADAL" clId="{D81544A4-3A38-4468-9CA7-5E97E012240A}" dt="2024-07-18T16:54:24.160" v="261" actId="2696"/>
        <pc:sldMkLst>
          <pc:docMk/>
          <pc:sldMk cId="2191654009" sldId="1068"/>
        </pc:sldMkLst>
        <pc:spChg chg="mod">
          <ac:chgData name="Alfred Asterjadhi" userId="39de57b9-85c0-4fd1-aaac-8ca2b6560ad0" providerId="ADAL" clId="{D81544A4-3A38-4468-9CA7-5E97E012240A}" dt="2024-07-18T16:53:59.677" v="258" actId="20577"/>
          <ac:spMkLst>
            <pc:docMk/>
            <pc:sldMk cId="2191654009" sldId="1068"/>
            <ac:spMk id="2" creationId="{6EC1231D-FE26-01C7-E474-A26F30DA55A5}"/>
          </ac:spMkLst>
        </pc:spChg>
        <pc:spChg chg="mod">
          <ac:chgData name="Alfred Asterjadhi" userId="39de57b9-85c0-4fd1-aaac-8ca2b6560ad0" providerId="ADAL" clId="{D81544A4-3A38-4468-9CA7-5E97E012240A}" dt="2024-07-18T16:42:21.894" v="228"/>
          <ac:spMkLst>
            <pc:docMk/>
            <pc:sldMk cId="2191654009" sldId="1068"/>
            <ac:spMk id="3" creationId="{8EC7BE96-1300-8D47-DD5E-86960F861740}"/>
          </ac:spMkLst>
        </pc:spChg>
      </pc:sldChg>
      <pc:sldChg chg="addSp delSp modSp add mod chgLayout">
        <pc:chgData name="Alfred Asterjadhi" userId="39de57b9-85c0-4fd1-aaac-8ca2b6560ad0" providerId="ADAL" clId="{D81544A4-3A38-4468-9CA7-5E97E012240A}" dt="2024-07-18T23:25:59.544" v="1485"/>
        <pc:sldMkLst>
          <pc:docMk/>
          <pc:sldMk cId="689450548" sldId="1069"/>
        </pc:sldMkLst>
        <pc:spChg chg="mod or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2" creationId="{72C7DF63-389B-B35C-2C9C-6AF087F95108}"/>
          </ac:spMkLst>
        </pc:spChg>
        <pc:spChg chg="mod ord">
          <ac:chgData name="Alfred Asterjadhi" userId="39de57b9-85c0-4fd1-aaac-8ca2b6560ad0" providerId="ADAL" clId="{D81544A4-3A38-4468-9CA7-5E97E012240A}" dt="2024-07-18T20:22:24.014" v="793"/>
          <ac:spMkLst>
            <pc:docMk/>
            <pc:sldMk cId="689450548" sldId="1069"/>
            <ac:spMk id="3" creationId="{7F7B2ADB-5FEB-8860-158C-080EF6C370A3}"/>
          </ac:spMkLst>
        </pc:spChg>
        <pc:spChg chg="mod or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4" creationId="{B526699F-5784-F5DB-9D6B-23BB1F1A19D7}"/>
          </ac:spMkLst>
        </pc:spChg>
        <pc:spChg chg="mod or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5" creationId="{59892184-EACF-1D51-F040-EE6F0A1CB309}"/>
          </ac:spMkLst>
        </pc:spChg>
        <pc:spChg chg="mod ord">
          <ac:chgData name="Alfred Asterjadhi" userId="39de57b9-85c0-4fd1-aaac-8ca2b6560ad0" providerId="ADAL" clId="{D81544A4-3A38-4468-9CA7-5E97E012240A}" dt="2024-07-18T23:25:59.544" v="1485"/>
          <ac:spMkLst>
            <pc:docMk/>
            <pc:sldMk cId="689450548" sldId="1069"/>
            <ac:spMk id="6" creationId="{5C860859-BAB2-1442-BB29-4CF4A13146CB}"/>
          </ac:spMkLst>
        </pc:spChg>
        <pc:spChg chg="add del mod">
          <ac:chgData name="Alfred Asterjadhi" userId="39de57b9-85c0-4fd1-aaac-8ca2b6560ad0" providerId="ADAL" clId="{D81544A4-3A38-4468-9CA7-5E97E012240A}" dt="2024-07-18T16:57:21.742" v="344" actId="6264"/>
          <ac:spMkLst>
            <pc:docMk/>
            <pc:sldMk cId="689450548" sldId="1069"/>
            <ac:spMk id="7" creationId="{A3CC1C66-9AF6-CBEF-B542-41E530733BEA}"/>
          </ac:spMkLst>
        </pc:spChg>
        <pc:spChg chg="add del mod">
          <ac:chgData name="Alfred Asterjadhi" userId="39de57b9-85c0-4fd1-aaac-8ca2b6560ad0" providerId="ADAL" clId="{D81544A4-3A38-4468-9CA7-5E97E012240A}" dt="2024-07-18T16:57:21.742" v="344" actId="6264"/>
          <ac:spMkLst>
            <pc:docMk/>
            <pc:sldMk cId="689450548" sldId="1069"/>
            <ac:spMk id="8" creationId="{CC8C9D2D-DBB9-64E3-726D-C032739449F1}"/>
          </ac:spMkLst>
        </pc:spChg>
        <pc:spChg chg="add del mod">
          <ac:chgData name="Alfred Asterjadhi" userId="39de57b9-85c0-4fd1-aaac-8ca2b6560ad0" providerId="ADAL" clId="{D81544A4-3A38-4468-9CA7-5E97E012240A}" dt="2024-07-18T16:57:21.742" v="344" actId="6264"/>
          <ac:spMkLst>
            <pc:docMk/>
            <pc:sldMk cId="689450548" sldId="1069"/>
            <ac:spMk id="9" creationId="{097853E4-97C9-24A6-7998-10FAA4E22348}"/>
          </ac:spMkLst>
        </pc:spChg>
        <pc:spChg chg="add del mod">
          <ac:chgData name="Alfred Asterjadhi" userId="39de57b9-85c0-4fd1-aaac-8ca2b6560ad0" providerId="ADAL" clId="{D81544A4-3A38-4468-9CA7-5E97E012240A}" dt="2024-07-18T16:57:21.742" v="344" actId="6264"/>
          <ac:spMkLst>
            <pc:docMk/>
            <pc:sldMk cId="689450548" sldId="1069"/>
            <ac:spMk id="10" creationId="{D8E79F70-8910-E570-7F8B-198C6CE6E61D}"/>
          </ac:spMkLst>
        </pc:spChg>
        <pc:spChg chg="add del mod">
          <ac:chgData name="Alfred Asterjadhi" userId="39de57b9-85c0-4fd1-aaac-8ca2b6560ad0" providerId="ADAL" clId="{D81544A4-3A38-4468-9CA7-5E97E012240A}" dt="2024-07-18T16:57:21.742" v="344" actId="6264"/>
          <ac:spMkLst>
            <pc:docMk/>
            <pc:sldMk cId="689450548" sldId="1069"/>
            <ac:spMk id="11" creationId="{4ECD92F2-B512-4AE2-1A54-7966BC675D13}"/>
          </ac:spMkLst>
        </pc:spChg>
        <pc:spChg chg="add del mo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12" creationId="{B2795BE3-7883-11D2-04B7-C2AD6CAF541B}"/>
          </ac:spMkLst>
        </pc:spChg>
        <pc:spChg chg="add del mo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13" creationId="{F06C4B8F-D966-F29C-2879-CB8844BBA071}"/>
          </ac:spMkLst>
        </pc:spChg>
        <pc:spChg chg="add del mo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14" creationId="{6B72EFC3-1E46-57F1-835C-34916DCEDD1A}"/>
          </ac:spMkLst>
        </pc:spChg>
        <pc:spChg chg="add del mo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15" creationId="{B66A0F2C-A47B-9908-4271-AD3CAC61CF91}"/>
          </ac:spMkLst>
        </pc:spChg>
        <pc:spChg chg="add del mod">
          <ac:chgData name="Alfred Asterjadhi" userId="39de57b9-85c0-4fd1-aaac-8ca2b6560ad0" providerId="ADAL" clId="{D81544A4-3A38-4468-9CA7-5E97E012240A}" dt="2024-07-18T16:57:43.966" v="355" actId="6264"/>
          <ac:spMkLst>
            <pc:docMk/>
            <pc:sldMk cId="689450548" sldId="1069"/>
            <ac:spMk id="16" creationId="{20E65A6A-27D3-B90E-6E8E-D82593B16E69}"/>
          </ac:spMkLst>
        </pc:spChg>
      </pc:sldChg>
      <pc:sldChg chg="modSp new del mod">
        <pc:chgData name="Alfred Asterjadhi" userId="39de57b9-85c0-4fd1-aaac-8ca2b6560ad0" providerId="ADAL" clId="{D81544A4-3A38-4468-9CA7-5E97E012240A}" dt="2024-07-18T16:54:24.160" v="261" actId="2696"/>
        <pc:sldMkLst>
          <pc:docMk/>
          <pc:sldMk cId="2597531010" sldId="1069"/>
        </pc:sldMkLst>
        <pc:spChg chg="mod">
          <ac:chgData name="Alfred Asterjadhi" userId="39de57b9-85c0-4fd1-aaac-8ca2b6560ad0" providerId="ADAL" clId="{D81544A4-3A38-4468-9CA7-5E97E012240A}" dt="2024-07-18T16:54:03.434" v="259"/>
          <ac:spMkLst>
            <pc:docMk/>
            <pc:sldMk cId="2597531010" sldId="1069"/>
            <ac:spMk id="2" creationId="{72C7DF63-389B-B35C-2C9C-6AF087F95108}"/>
          </ac:spMkLst>
        </pc:spChg>
        <pc:spChg chg="mod">
          <ac:chgData name="Alfred Asterjadhi" userId="39de57b9-85c0-4fd1-aaac-8ca2b6560ad0" providerId="ADAL" clId="{D81544A4-3A38-4468-9CA7-5E97E012240A}" dt="2024-07-18T16:42:36.108" v="230"/>
          <ac:spMkLst>
            <pc:docMk/>
            <pc:sldMk cId="2597531010" sldId="1069"/>
            <ac:spMk id="3" creationId="{7F7B2ADB-5FEB-8860-158C-080EF6C370A3}"/>
          </ac:spMkLst>
        </pc:spChg>
      </pc:sldChg>
      <pc:sldChg chg="addSp delSp modSp new mod chgLayout">
        <pc:chgData name="Alfred Asterjadhi" userId="39de57b9-85c0-4fd1-aaac-8ca2b6560ad0" providerId="ADAL" clId="{D81544A4-3A38-4468-9CA7-5E97E012240A}" dt="2024-07-18T23:26:06.946" v="1491"/>
        <pc:sldMkLst>
          <pc:docMk/>
          <pc:sldMk cId="2000980692" sldId="1070"/>
        </pc:sldMkLst>
        <pc:spChg chg="mod or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2" creationId="{6AC7A966-E34D-7D0E-3C4E-BB867C47140D}"/>
          </ac:spMkLst>
        </pc:spChg>
        <pc:spChg chg="mod ord">
          <ac:chgData name="Alfred Asterjadhi" userId="39de57b9-85c0-4fd1-aaac-8ca2b6560ad0" providerId="ADAL" clId="{D81544A4-3A38-4468-9CA7-5E97E012240A}" dt="2024-07-18T20:53:57.816" v="1287" actId="20577"/>
          <ac:spMkLst>
            <pc:docMk/>
            <pc:sldMk cId="2000980692" sldId="1070"/>
            <ac:spMk id="3" creationId="{0AFAC86B-A42F-1BE6-9AA0-C22A60006DB3}"/>
          </ac:spMkLst>
        </pc:spChg>
        <pc:spChg chg="mod or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4" creationId="{88104E73-5B44-131C-C552-90703728363F}"/>
          </ac:spMkLst>
        </pc:spChg>
        <pc:spChg chg="mod or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5" creationId="{B636D6C2-9895-A414-6B86-1ECB7720ED00}"/>
          </ac:spMkLst>
        </pc:spChg>
        <pc:spChg chg="mod ord">
          <ac:chgData name="Alfred Asterjadhi" userId="39de57b9-85c0-4fd1-aaac-8ca2b6560ad0" providerId="ADAL" clId="{D81544A4-3A38-4468-9CA7-5E97E012240A}" dt="2024-07-18T23:26:06.946" v="1491"/>
          <ac:spMkLst>
            <pc:docMk/>
            <pc:sldMk cId="2000980692" sldId="1070"/>
            <ac:spMk id="6" creationId="{7B6B37D5-DF42-75B6-2025-2AAF6176C110}"/>
          </ac:spMkLst>
        </pc:spChg>
        <pc:spChg chg="add del mod">
          <ac:chgData name="Alfred Asterjadhi" userId="39de57b9-85c0-4fd1-aaac-8ca2b6560ad0" providerId="ADAL" clId="{D81544A4-3A38-4468-9CA7-5E97E012240A}" dt="2024-07-18T17:06:07.373" v="474" actId="6264"/>
          <ac:spMkLst>
            <pc:docMk/>
            <pc:sldMk cId="2000980692" sldId="1070"/>
            <ac:spMk id="7" creationId="{203F7A61-3AD5-496F-FED9-11AF63703A72}"/>
          </ac:spMkLst>
        </pc:spChg>
        <pc:spChg chg="add del mod">
          <ac:chgData name="Alfred Asterjadhi" userId="39de57b9-85c0-4fd1-aaac-8ca2b6560ad0" providerId="ADAL" clId="{D81544A4-3A38-4468-9CA7-5E97E012240A}" dt="2024-07-18T17:06:07.373" v="474" actId="6264"/>
          <ac:spMkLst>
            <pc:docMk/>
            <pc:sldMk cId="2000980692" sldId="1070"/>
            <ac:spMk id="8" creationId="{F38CAE7D-610F-22E4-C10C-EDB474DD9156}"/>
          </ac:spMkLst>
        </pc:spChg>
        <pc:spChg chg="add del mod">
          <ac:chgData name="Alfred Asterjadhi" userId="39de57b9-85c0-4fd1-aaac-8ca2b6560ad0" providerId="ADAL" clId="{D81544A4-3A38-4468-9CA7-5E97E012240A}" dt="2024-07-18T17:06:07.373" v="474" actId="6264"/>
          <ac:spMkLst>
            <pc:docMk/>
            <pc:sldMk cId="2000980692" sldId="1070"/>
            <ac:spMk id="9" creationId="{6B22E236-A337-B396-884A-10B490A9CE99}"/>
          </ac:spMkLst>
        </pc:spChg>
        <pc:spChg chg="add del mod">
          <ac:chgData name="Alfred Asterjadhi" userId="39de57b9-85c0-4fd1-aaac-8ca2b6560ad0" providerId="ADAL" clId="{D81544A4-3A38-4468-9CA7-5E97E012240A}" dt="2024-07-18T17:06:07.373" v="474" actId="6264"/>
          <ac:spMkLst>
            <pc:docMk/>
            <pc:sldMk cId="2000980692" sldId="1070"/>
            <ac:spMk id="10" creationId="{9915D403-0B48-4934-6387-8D0B6A358746}"/>
          </ac:spMkLst>
        </pc:spChg>
        <pc:spChg chg="add del mod">
          <ac:chgData name="Alfred Asterjadhi" userId="39de57b9-85c0-4fd1-aaac-8ca2b6560ad0" providerId="ADAL" clId="{D81544A4-3A38-4468-9CA7-5E97E012240A}" dt="2024-07-18T17:06:07.373" v="474" actId="6264"/>
          <ac:spMkLst>
            <pc:docMk/>
            <pc:sldMk cId="2000980692" sldId="1070"/>
            <ac:spMk id="11" creationId="{5A0CF8DE-AE71-EB05-E9D1-C6D9FCD6E9B1}"/>
          </ac:spMkLst>
        </pc:spChg>
        <pc:spChg chg="add del mo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12" creationId="{E7843A5E-68C1-B3A7-3763-A173044CFE1C}"/>
          </ac:spMkLst>
        </pc:spChg>
        <pc:spChg chg="add del mo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13" creationId="{DDCC8B08-C649-174D-ABEA-5236AC4DEC71}"/>
          </ac:spMkLst>
        </pc:spChg>
        <pc:spChg chg="add del mo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14" creationId="{A506E72F-76AE-F4A7-6F87-0990A1354262}"/>
          </ac:spMkLst>
        </pc:spChg>
        <pc:spChg chg="add del mo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15" creationId="{68A43FA9-58A3-D12F-B882-E27F069574EA}"/>
          </ac:spMkLst>
        </pc:spChg>
        <pc:spChg chg="add del mod">
          <ac:chgData name="Alfred Asterjadhi" userId="39de57b9-85c0-4fd1-aaac-8ca2b6560ad0" providerId="ADAL" clId="{D81544A4-3A38-4468-9CA7-5E97E012240A}" dt="2024-07-18T17:06:24.610" v="481" actId="6264"/>
          <ac:spMkLst>
            <pc:docMk/>
            <pc:sldMk cId="2000980692" sldId="1070"/>
            <ac:spMk id="16" creationId="{6F21E809-96D4-6644-C138-405242BA6D11}"/>
          </ac:spMkLst>
        </pc:spChg>
      </pc:sldChg>
      <pc:sldChg chg="addSp delSp modSp new mod chgLayout">
        <pc:chgData name="Alfred Asterjadhi" userId="39de57b9-85c0-4fd1-aaac-8ca2b6560ad0" providerId="ADAL" clId="{D81544A4-3A38-4468-9CA7-5E97E012240A}" dt="2024-07-18T23:26:08.490" v="1492"/>
        <pc:sldMkLst>
          <pc:docMk/>
          <pc:sldMk cId="4135535904" sldId="1071"/>
        </pc:sldMkLst>
        <pc:spChg chg="mod or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2" creationId="{8A6906DE-832D-9575-DE04-98102BF630BD}"/>
          </ac:spMkLst>
        </pc:spChg>
        <pc:spChg chg="mod ord">
          <ac:chgData name="Alfred Asterjadhi" userId="39de57b9-85c0-4fd1-aaac-8ca2b6560ad0" providerId="ADAL" clId="{D81544A4-3A38-4468-9CA7-5E97E012240A}" dt="2024-07-18T23:25:11.596" v="1480" actId="404"/>
          <ac:spMkLst>
            <pc:docMk/>
            <pc:sldMk cId="4135535904" sldId="1071"/>
            <ac:spMk id="3" creationId="{980980E1-DDDE-51AD-6471-D55C09D4516C}"/>
          </ac:spMkLst>
        </pc:spChg>
        <pc:spChg chg="mod or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4" creationId="{16C63F69-F1B8-DC46-3ED7-5A6693A0AB95}"/>
          </ac:spMkLst>
        </pc:spChg>
        <pc:spChg chg="mod or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5" creationId="{69244A7E-115A-37A2-C753-23A8CD780641}"/>
          </ac:spMkLst>
        </pc:spChg>
        <pc:spChg chg="mod ord">
          <ac:chgData name="Alfred Asterjadhi" userId="39de57b9-85c0-4fd1-aaac-8ca2b6560ad0" providerId="ADAL" clId="{D81544A4-3A38-4468-9CA7-5E97E012240A}" dt="2024-07-18T23:26:08.490" v="1492"/>
          <ac:spMkLst>
            <pc:docMk/>
            <pc:sldMk cId="4135535904" sldId="1071"/>
            <ac:spMk id="6" creationId="{24B37604-1E29-8923-2899-CAB30D2EEDA5}"/>
          </ac:spMkLst>
        </pc:spChg>
        <pc:spChg chg="add del mo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7" creationId="{225DF422-4817-ED47-D6E5-E9EC9E739798}"/>
          </ac:spMkLst>
        </pc:spChg>
        <pc:spChg chg="add del mo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8" creationId="{CFD24810-1059-6307-A04F-C5305038FD43}"/>
          </ac:spMkLst>
        </pc:spChg>
        <pc:spChg chg="add del mo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9" creationId="{BBCDD428-C417-759F-62F0-C75B9EF25EB9}"/>
          </ac:spMkLst>
        </pc:spChg>
        <pc:spChg chg="add del mo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10" creationId="{689F353D-29E6-B86B-3177-E1E98A39A2C5}"/>
          </ac:spMkLst>
        </pc:spChg>
        <pc:spChg chg="add del mod">
          <ac:chgData name="Alfred Asterjadhi" userId="39de57b9-85c0-4fd1-aaac-8ca2b6560ad0" providerId="ADAL" clId="{D81544A4-3A38-4468-9CA7-5E97E012240A}" dt="2024-07-18T17:12:07.052" v="536" actId="6264"/>
          <ac:spMkLst>
            <pc:docMk/>
            <pc:sldMk cId="4135535904" sldId="1071"/>
            <ac:spMk id="11" creationId="{55AE0FAE-373B-857A-9BEA-59D9810B3E5B}"/>
          </ac:spMkLst>
        </pc:spChg>
      </pc:sldChg>
      <pc:sldChg chg="addSp delSp modSp add mod chgLayout">
        <pc:chgData name="Alfred Asterjadhi" userId="39de57b9-85c0-4fd1-aaac-8ca2b6560ad0" providerId="ADAL" clId="{D81544A4-3A38-4468-9CA7-5E97E012240A}" dt="2024-07-18T23:26:00.658" v="1486"/>
        <pc:sldMkLst>
          <pc:docMk/>
          <pc:sldMk cId="1102271004" sldId="1072"/>
        </pc:sldMkLst>
        <pc:spChg chg="mod ord">
          <ac:chgData name="Alfred Asterjadhi" userId="39de57b9-85c0-4fd1-aaac-8ca2b6560ad0" providerId="ADAL" clId="{D81544A4-3A38-4468-9CA7-5E97E012240A}" dt="2024-07-18T17:00:29.682" v="411" actId="6549"/>
          <ac:spMkLst>
            <pc:docMk/>
            <pc:sldMk cId="1102271004" sldId="1072"/>
            <ac:spMk id="2" creationId="{08C00F90-7BD3-FE42-4639-B7ADD486DC5F}"/>
          </ac:spMkLst>
        </pc:spChg>
        <pc:spChg chg="mod ord">
          <ac:chgData name="Alfred Asterjadhi" userId="39de57b9-85c0-4fd1-aaac-8ca2b6560ad0" providerId="ADAL" clId="{D81544A4-3A38-4468-9CA7-5E97E012240A}" dt="2024-07-18T20:28:50.800" v="880" actId="20577"/>
          <ac:spMkLst>
            <pc:docMk/>
            <pc:sldMk cId="1102271004" sldId="1072"/>
            <ac:spMk id="3" creationId="{CD7994BE-3270-D566-D299-46332DA3D504}"/>
          </ac:spMkLst>
        </pc:spChg>
        <pc:spChg chg="mod or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4" creationId="{F874DB2F-7943-E297-7A45-38BF4D52F4BE}"/>
          </ac:spMkLst>
        </pc:spChg>
        <pc:spChg chg="mod or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5" creationId="{C430DB7E-C041-F62F-FFF7-159D65DFCAFA}"/>
          </ac:spMkLst>
        </pc:spChg>
        <pc:spChg chg="mod ord">
          <ac:chgData name="Alfred Asterjadhi" userId="39de57b9-85c0-4fd1-aaac-8ca2b6560ad0" providerId="ADAL" clId="{D81544A4-3A38-4468-9CA7-5E97E012240A}" dt="2024-07-18T23:26:00.658" v="1486"/>
          <ac:spMkLst>
            <pc:docMk/>
            <pc:sldMk cId="1102271004" sldId="1072"/>
            <ac:spMk id="6" creationId="{8C4309BB-FEC8-3CF3-DBE3-A8A1B87669AF}"/>
          </ac:spMkLst>
        </pc:spChg>
        <pc:spChg chg="add del mo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7" creationId="{CDCC2621-9B4D-EC12-71AA-83F649DC4C74}"/>
          </ac:spMkLst>
        </pc:spChg>
        <pc:spChg chg="add del mo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8" creationId="{D6D77561-D9CF-2C8D-1D4A-A937FF9F0BD6}"/>
          </ac:spMkLst>
        </pc:spChg>
        <pc:spChg chg="add del mo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9" creationId="{1A5E93EE-9135-E5F6-CEF1-1A874BFA049D}"/>
          </ac:spMkLst>
        </pc:spChg>
        <pc:spChg chg="add del mo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10" creationId="{450160E3-3AC6-3B04-CE53-9BCE21059DC1}"/>
          </ac:spMkLst>
        </pc:spChg>
        <pc:spChg chg="add del mod">
          <ac:chgData name="Alfred Asterjadhi" userId="39de57b9-85c0-4fd1-aaac-8ca2b6560ad0" providerId="ADAL" clId="{D81544A4-3A38-4468-9CA7-5E97E012240A}" dt="2024-07-18T16:59:05.457" v="382" actId="6264"/>
          <ac:spMkLst>
            <pc:docMk/>
            <pc:sldMk cId="1102271004" sldId="1072"/>
            <ac:spMk id="11" creationId="{E0BCDF92-9704-45B9-6621-B74B77651D46}"/>
          </ac:spMkLst>
        </pc:spChg>
      </pc:sldChg>
      <pc:sldChg chg="modSp new del mod">
        <pc:chgData name="Alfred Asterjadhi" userId="39de57b9-85c0-4fd1-aaac-8ca2b6560ad0" providerId="ADAL" clId="{D81544A4-3A38-4468-9CA7-5E97E012240A}" dt="2024-07-18T16:54:24.160" v="261" actId="2696"/>
        <pc:sldMkLst>
          <pc:docMk/>
          <pc:sldMk cId="3775212358" sldId="1072"/>
        </pc:sldMkLst>
        <pc:spChg chg="mod">
          <ac:chgData name="Alfred Asterjadhi" userId="39de57b9-85c0-4fd1-aaac-8ca2b6560ad0" providerId="ADAL" clId="{D81544A4-3A38-4468-9CA7-5E97E012240A}" dt="2024-07-18T16:54:06.712" v="260"/>
          <ac:spMkLst>
            <pc:docMk/>
            <pc:sldMk cId="3775212358" sldId="1072"/>
            <ac:spMk id="2" creationId="{08C00F90-7BD3-FE42-4639-B7ADD486DC5F}"/>
          </ac:spMkLst>
        </pc:spChg>
        <pc:spChg chg="mod">
          <ac:chgData name="Alfred Asterjadhi" userId="39de57b9-85c0-4fd1-aaac-8ca2b6560ad0" providerId="ADAL" clId="{D81544A4-3A38-4468-9CA7-5E97E012240A}" dt="2024-07-18T16:45:19.178" v="252"/>
          <ac:spMkLst>
            <pc:docMk/>
            <pc:sldMk cId="3775212358" sldId="1072"/>
            <ac:spMk id="3" creationId="{CD7994BE-3270-D566-D299-46332DA3D504}"/>
          </ac:spMkLst>
        </pc:spChg>
      </pc:sldChg>
      <pc:sldChg chg="modSp add mod">
        <pc:chgData name="Alfred Asterjadhi" userId="39de57b9-85c0-4fd1-aaac-8ca2b6560ad0" providerId="ADAL" clId="{D81544A4-3A38-4468-9CA7-5E97E012240A}" dt="2024-07-18T23:26:09.845" v="1493"/>
        <pc:sldMkLst>
          <pc:docMk/>
          <pc:sldMk cId="2032850047" sldId="1073"/>
        </pc:sldMkLst>
        <pc:spChg chg="mod">
          <ac:chgData name="Alfred Asterjadhi" userId="39de57b9-85c0-4fd1-aaac-8ca2b6560ad0" providerId="ADAL" clId="{D81544A4-3A38-4468-9CA7-5E97E012240A}" dt="2024-07-18T19:37:06.470" v="598" actId="20577"/>
          <ac:spMkLst>
            <pc:docMk/>
            <pc:sldMk cId="2032850047" sldId="1073"/>
            <ac:spMk id="2" creationId="{8A6906DE-832D-9575-DE04-98102BF630BD}"/>
          </ac:spMkLst>
        </pc:spChg>
        <pc:spChg chg="mod">
          <ac:chgData name="Alfred Asterjadhi" userId="39de57b9-85c0-4fd1-aaac-8ca2b6560ad0" providerId="ADAL" clId="{D81544A4-3A38-4468-9CA7-5E97E012240A}" dt="2024-07-18T23:25:00.537" v="1478" actId="255"/>
          <ac:spMkLst>
            <pc:docMk/>
            <pc:sldMk cId="2032850047" sldId="1073"/>
            <ac:spMk id="3" creationId="{980980E1-DDDE-51AD-6471-D55C09D4516C}"/>
          </ac:spMkLst>
        </pc:spChg>
        <pc:spChg chg="mod">
          <ac:chgData name="Alfred Asterjadhi" userId="39de57b9-85c0-4fd1-aaac-8ca2b6560ad0" providerId="ADAL" clId="{D81544A4-3A38-4468-9CA7-5E97E012240A}" dt="2024-07-18T23:26:09.845" v="1493"/>
          <ac:spMkLst>
            <pc:docMk/>
            <pc:sldMk cId="2032850047" sldId="1073"/>
            <ac:spMk id="6" creationId="{24B37604-1E29-8923-2899-CAB30D2EEDA5}"/>
          </ac:spMkLst>
        </pc:spChg>
      </pc:sldChg>
      <pc:sldMasterChg chg="modSp mod">
        <pc:chgData name="Alfred Asterjadhi" userId="39de57b9-85c0-4fd1-aaac-8ca2b6560ad0" providerId="ADAL" clId="{D81544A4-3A38-4468-9CA7-5E97E012240A}" dt="2024-08-01T17:43:35.576" v="1510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D81544A4-3A38-4468-9CA7-5E97E012240A}" dt="2024-08-01T17:43:35.576" v="1510" actId="20577"/>
          <ac:spMkLst>
            <pc:docMk/>
            <pc:sldMasterMk cId="0" sldId="2147483656"/>
            <ac:spMk id="10" creationId="{00000000-0000-0000-0000-000000000000}"/>
          </ac:spMkLst>
        </pc:spChg>
        <pc:spChg chg="mod">
          <ac:chgData name="Alfred Asterjadhi" userId="39de57b9-85c0-4fd1-aaac-8ca2b6560ad0" providerId="ADAL" clId="{D81544A4-3A38-4468-9CA7-5E97E012240A}" dt="2024-07-18T23:26:20.902" v="1506" actId="20577"/>
          <ac:spMkLst>
            <pc:docMk/>
            <pc:sldMasterMk cId="0" sldId="2147483656"/>
            <ac:spMk id="1028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FE2FB3A-0751-4420-AA69-2341C01F636E}"/>
    <pc:docChg chg="undo redo custSel addSld delSld modSld sldOrd modMainMaster">
      <pc:chgData name="Alfred Asterjadhi" userId="39de57b9-85c0-4fd1-aaac-8ca2b6560ad0" providerId="ADAL" clId="{BFE2FB3A-0751-4420-AA69-2341C01F636E}" dt="2024-12-11T01:08:29.351" v="14412" actId="20577"/>
      <pc:docMkLst>
        <pc:docMk/>
      </pc:docMkLst>
      <pc:sldChg chg="modSp mod">
        <pc:chgData name="Alfred Asterjadhi" userId="39de57b9-85c0-4fd1-aaac-8ca2b6560ad0" providerId="ADAL" clId="{BFE2FB3A-0751-4420-AA69-2341C01F636E}" dt="2024-09-13T18:09:45.215" v="2177" actId="13926"/>
        <pc:sldMkLst>
          <pc:docMk/>
          <pc:sldMk cId="364648817" sldId="1063"/>
        </pc:sldMkLst>
        <pc:spChg chg="mod">
          <ac:chgData name="Alfred Asterjadhi" userId="39de57b9-85c0-4fd1-aaac-8ca2b6560ad0" providerId="ADAL" clId="{BFE2FB3A-0751-4420-AA69-2341C01F636E}" dt="2024-09-13T18:09:45.215" v="2177" actId="13926"/>
          <ac:spMkLst>
            <pc:docMk/>
            <pc:sldMk cId="364648817" sldId="1063"/>
            <ac:spMk id="3" creationId="{7F9AD3B2-F0BA-DEE1-CC12-ABD0D10EA230}"/>
          </ac:spMkLst>
        </pc:spChg>
      </pc:sldChg>
      <pc:sldChg chg="modSp mod">
        <pc:chgData name="Alfred Asterjadhi" userId="39de57b9-85c0-4fd1-aaac-8ca2b6560ad0" providerId="ADAL" clId="{BFE2FB3A-0751-4420-AA69-2341C01F636E}" dt="2024-09-13T18:10:50.748" v="2227" actId="20577"/>
        <pc:sldMkLst>
          <pc:docMk/>
          <pc:sldMk cId="2954827059" sldId="1065"/>
        </pc:sldMkLst>
        <pc:spChg chg="mod">
          <ac:chgData name="Alfred Asterjadhi" userId="39de57b9-85c0-4fd1-aaac-8ca2b6560ad0" providerId="ADAL" clId="{BFE2FB3A-0751-4420-AA69-2341C01F636E}" dt="2024-09-13T18:10:50.748" v="2227" actId="20577"/>
          <ac:spMkLst>
            <pc:docMk/>
            <pc:sldMk cId="2954827059" sldId="1065"/>
            <ac:spMk id="3" creationId="{590FEE84-82BD-180A-84E8-F2F98016DDFC}"/>
          </ac:spMkLst>
        </pc:spChg>
      </pc:sldChg>
      <pc:sldChg chg="modSp mod">
        <pc:chgData name="Alfred Asterjadhi" userId="39de57b9-85c0-4fd1-aaac-8ca2b6560ad0" providerId="ADAL" clId="{BFE2FB3A-0751-4420-AA69-2341C01F636E}" dt="2024-09-13T18:08:25.389" v="2097" actId="20577"/>
        <pc:sldMkLst>
          <pc:docMk/>
          <pc:sldMk cId="95971162" sldId="1068"/>
        </pc:sldMkLst>
        <pc:spChg chg="mod">
          <ac:chgData name="Alfred Asterjadhi" userId="39de57b9-85c0-4fd1-aaac-8ca2b6560ad0" providerId="ADAL" clId="{BFE2FB3A-0751-4420-AA69-2341C01F636E}" dt="2024-09-13T18:08:25.389" v="2097" actId="20577"/>
          <ac:spMkLst>
            <pc:docMk/>
            <pc:sldMk cId="95971162" sldId="1068"/>
            <ac:spMk id="3" creationId="{8EC7BE96-1300-8D47-DD5E-86960F861740}"/>
          </ac:spMkLst>
        </pc:spChg>
      </pc:sldChg>
      <pc:sldChg chg="modSp mod">
        <pc:chgData name="Alfred Asterjadhi" userId="39de57b9-85c0-4fd1-aaac-8ca2b6560ad0" providerId="ADAL" clId="{BFE2FB3A-0751-4420-AA69-2341C01F636E}" dt="2024-09-13T18:11:26.110" v="2265" actId="13926"/>
        <pc:sldMkLst>
          <pc:docMk/>
          <pc:sldMk cId="2000980692" sldId="1070"/>
        </pc:sldMkLst>
        <pc:spChg chg="mod">
          <ac:chgData name="Alfred Asterjadhi" userId="39de57b9-85c0-4fd1-aaac-8ca2b6560ad0" providerId="ADAL" clId="{BFE2FB3A-0751-4420-AA69-2341C01F636E}" dt="2024-09-13T18:11:26.110" v="2265" actId="13926"/>
          <ac:spMkLst>
            <pc:docMk/>
            <pc:sldMk cId="2000980692" sldId="1070"/>
            <ac:spMk id="3" creationId="{0AFAC86B-A42F-1BE6-9AA0-C22A60006DB3}"/>
          </ac:spMkLst>
        </pc:spChg>
      </pc:sldChg>
      <pc:sldChg chg="modSp mod">
        <pc:chgData name="Alfred Asterjadhi" userId="39de57b9-85c0-4fd1-aaac-8ca2b6560ad0" providerId="ADAL" clId="{BFE2FB3A-0751-4420-AA69-2341C01F636E}" dt="2024-09-13T18:08:58.341" v="2134" actId="13926"/>
        <pc:sldMkLst>
          <pc:docMk/>
          <pc:sldMk cId="1102271004" sldId="1072"/>
        </pc:sldMkLst>
        <pc:spChg chg="mod">
          <ac:chgData name="Alfred Asterjadhi" userId="39de57b9-85c0-4fd1-aaac-8ca2b6560ad0" providerId="ADAL" clId="{BFE2FB3A-0751-4420-AA69-2341C01F636E}" dt="2024-09-13T18:08:58.341" v="2134" actId="13926"/>
          <ac:spMkLst>
            <pc:docMk/>
            <pc:sldMk cId="1102271004" sldId="1072"/>
            <ac:spMk id="3" creationId="{CD7994BE-3270-D566-D299-46332DA3D504}"/>
          </ac:spMkLst>
        </pc:spChg>
      </pc:sldChg>
      <pc:sldChg chg="modSp add mod">
        <pc:chgData name="Alfred Asterjadhi" userId="39de57b9-85c0-4fd1-aaac-8ca2b6560ad0" providerId="ADAL" clId="{BFE2FB3A-0751-4420-AA69-2341C01F636E}" dt="2024-09-12T19:25:19.757" v="27" actId="20577"/>
        <pc:sldMkLst>
          <pc:docMk/>
          <pc:sldMk cId="2112673119" sldId="1074"/>
        </pc:sldMkLst>
        <pc:spChg chg="mod">
          <ac:chgData name="Alfred Asterjadhi" userId="39de57b9-85c0-4fd1-aaac-8ca2b6560ad0" providerId="ADAL" clId="{BFE2FB3A-0751-4420-AA69-2341C01F636E}" dt="2024-09-12T19:25:19.757" v="27" actId="20577"/>
          <ac:spMkLst>
            <pc:docMk/>
            <pc:sldMk cId="2112673119" sldId="1074"/>
            <ac:spMk id="6" creationId="{7488035E-BDAD-477C-AA55-E8989C4B7B8C}"/>
          </ac:spMkLst>
        </pc:spChg>
        <pc:spChg chg="mod">
          <ac:chgData name="Alfred Asterjadhi" userId="39de57b9-85c0-4fd1-aaac-8ca2b6560ad0" providerId="ADAL" clId="{BFE2FB3A-0751-4420-AA69-2341C01F636E}" dt="2024-09-12T19:25:15.019" v="12" actId="404"/>
          <ac:spMkLst>
            <pc:docMk/>
            <pc:sldMk cId="2112673119" sldId="10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FE2FB3A-0751-4420-AA69-2341C01F636E}" dt="2024-09-13T00:44:15.892" v="1168"/>
        <pc:sldMkLst>
          <pc:docMk/>
          <pc:sldMk cId="2313813326" sldId="1075"/>
        </pc:sldMkLst>
        <pc:spChg chg="mod">
          <ac:chgData name="Alfred Asterjadhi" userId="39de57b9-85c0-4fd1-aaac-8ca2b6560ad0" providerId="ADAL" clId="{BFE2FB3A-0751-4420-AA69-2341C01F636E}" dt="2024-09-12T19:29:48.732" v="41" actId="20577"/>
          <ac:spMkLst>
            <pc:docMk/>
            <pc:sldMk cId="2313813326" sldId="107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0:44:15.892" v="1168"/>
          <ac:spMkLst>
            <pc:docMk/>
            <pc:sldMk cId="2313813326" sldId="107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01:19:21.528" v="1753"/>
        <pc:sldMkLst>
          <pc:docMk/>
          <pc:sldMk cId="2883581451" sldId="1076"/>
        </pc:sldMkLst>
        <pc:spChg chg="mod">
          <ac:chgData name="Alfred Asterjadhi" userId="39de57b9-85c0-4fd1-aaac-8ca2b6560ad0" providerId="ADAL" clId="{BFE2FB3A-0751-4420-AA69-2341C01F636E}" dt="2024-09-12T23:10:02.385" v="1127" actId="20577"/>
          <ac:spMkLst>
            <pc:docMk/>
            <pc:sldMk cId="2883581451" sldId="107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1:19:21.528" v="1753"/>
          <ac:spMkLst>
            <pc:docMk/>
            <pc:sldMk cId="2883581451" sldId="107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01:18:25.540" v="1733"/>
        <pc:sldMkLst>
          <pc:docMk/>
          <pc:sldMk cId="4265783008" sldId="1077"/>
        </pc:sldMkLst>
        <pc:spChg chg="mod">
          <ac:chgData name="Alfred Asterjadhi" userId="39de57b9-85c0-4fd1-aaac-8ca2b6560ad0" providerId="ADAL" clId="{BFE2FB3A-0751-4420-AA69-2341C01F636E}" dt="2024-09-12T23:10:00.310" v="1126" actId="20577"/>
          <ac:spMkLst>
            <pc:docMk/>
            <pc:sldMk cId="4265783008" sldId="107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1:18:25.540" v="1733"/>
          <ac:spMkLst>
            <pc:docMk/>
            <pc:sldMk cId="4265783008" sldId="1077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09-12T23:09:47.845" v="1123" actId="2696"/>
        <pc:sldMkLst>
          <pc:docMk/>
          <pc:sldMk cId="87388591" sldId="1078"/>
        </pc:sldMkLst>
        <pc:spChg chg="mod">
          <ac:chgData name="Alfred Asterjadhi" userId="39de57b9-85c0-4fd1-aaac-8ca2b6560ad0" providerId="ADAL" clId="{BFE2FB3A-0751-4420-AA69-2341C01F636E}" dt="2024-09-12T19:56:25" v="427" actId="207"/>
          <ac:spMkLst>
            <pc:docMk/>
            <pc:sldMk cId="87388591" sldId="107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2T22:46:02.381" v="686" actId="400"/>
          <ac:spMkLst>
            <pc:docMk/>
            <pc:sldMk cId="87388591" sldId="107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01:23:59.999" v="1854"/>
        <pc:sldMkLst>
          <pc:docMk/>
          <pc:sldMk cId="4052053054" sldId="1078"/>
        </pc:sldMkLst>
        <pc:spChg chg="mod">
          <ac:chgData name="Alfred Asterjadhi" userId="39de57b9-85c0-4fd1-aaac-8ca2b6560ad0" providerId="ADAL" clId="{BFE2FB3A-0751-4420-AA69-2341C01F636E}" dt="2024-09-12T23:10:15.978" v="1135" actId="20577"/>
          <ac:spMkLst>
            <pc:docMk/>
            <pc:sldMk cId="4052053054" sldId="107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1:23:59.999" v="1854"/>
          <ac:spMkLst>
            <pc:docMk/>
            <pc:sldMk cId="4052053054" sldId="1078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0-18T18:12:41.480" v="2693" actId="207"/>
        <pc:sldMkLst>
          <pc:docMk/>
          <pc:sldMk cId="3966060767" sldId="1079"/>
        </pc:sldMkLst>
        <pc:spChg chg="mod">
          <ac:chgData name="Alfred Asterjadhi" userId="39de57b9-85c0-4fd1-aaac-8ca2b6560ad0" providerId="ADAL" clId="{BFE2FB3A-0751-4420-AA69-2341C01F636E}" dt="2024-09-12T19:36:18.882" v="174" actId="20577"/>
          <ac:spMkLst>
            <pc:docMk/>
            <pc:sldMk cId="3966060767" sldId="107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0-18T18:12:41.480" v="2693" actId="207"/>
          <ac:spMkLst>
            <pc:docMk/>
            <pc:sldMk cId="3966060767" sldId="1079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09-12T19:36:46.040" v="182"/>
          <ac:spMkLst>
            <pc:docMk/>
            <pc:sldMk cId="3966060767" sldId="1079"/>
            <ac:spMk id="8" creationId="{1B7946C7-B9D0-3A75-1D21-F757707A050C}"/>
          </ac:spMkLst>
        </pc:spChg>
        <pc:graphicFrameChg chg="add mod">
          <ac:chgData name="Alfred Asterjadhi" userId="39de57b9-85c0-4fd1-aaac-8ca2b6560ad0" providerId="ADAL" clId="{BFE2FB3A-0751-4420-AA69-2341C01F636E}" dt="2024-09-12T19:36:45.312" v="181"/>
          <ac:graphicFrameMkLst>
            <pc:docMk/>
            <pc:sldMk cId="3966060767" sldId="1079"/>
            <ac:graphicFrameMk id="7" creationId="{74C2BCDA-9416-3DE4-80BD-FF0AC044A3CD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09-13T18:02:51.089" v="2020" actId="114"/>
        <pc:sldMkLst>
          <pc:docMk/>
          <pc:sldMk cId="1407824999" sldId="1080"/>
        </pc:sldMkLst>
        <pc:spChg chg="mod">
          <ac:chgData name="Alfred Asterjadhi" userId="39de57b9-85c0-4fd1-aaac-8ca2b6560ad0" providerId="ADAL" clId="{BFE2FB3A-0751-4420-AA69-2341C01F636E}" dt="2024-09-12T19:35:06.546" v="139" actId="20577"/>
          <ac:spMkLst>
            <pc:docMk/>
            <pc:sldMk cId="1407824999" sldId="108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2:51.089" v="2020" actId="114"/>
          <ac:spMkLst>
            <pc:docMk/>
            <pc:sldMk cId="1407824999" sldId="108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00:45:18.514" v="1189"/>
        <pc:sldMkLst>
          <pc:docMk/>
          <pc:sldMk cId="4009406654" sldId="1081"/>
        </pc:sldMkLst>
        <pc:spChg chg="mod">
          <ac:chgData name="Alfred Asterjadhi" userId="39de57b9-85c0-4fd1-aaac-8ca2b6560ad0" providerId="ADAL" clId="{BFE2FB3A-0751-4420-AA69-2341C01F636E}" dt="2024-09-12T19:33:36.756" v="94" actId="20577"/>
          <ac:spMkLst>
            <pc:docMk/>
            <pc:sldMk cId="4009406654" sldId="108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0:45:18.514" v="1189"/>
          <ac:spMkLst>
            <pc:docMk/>
            <pc:sldMk cId="4009406654" sldId="1081"/>
            <ac:spMk id="3" creationId="{980980E1-DDDE-51AD-6471-D55C09D4516C}"/>
          </ac:spMkLst>
        </pc:spChg>
      </pc:sldChg>
      <pc:sldChg chg="addSp delSp modSp add mod chgLayout">
        <pc:chgData name="Alfred Asterjadhi" userId="39de57b9-85c0-4fd1-aaac-8ca2b6560ad0" providerId="ADAL" clId="{BFE2FB3A-0751-4420-AA69-2341C01F636E}" dt="2024-09-13T01:17:21.367" v="1710"/>
        <pc:sldMkLst>
          <pc:docMk/>
          <pc:sldMk cId="1105160047" sldId="1082"/>
        </pc:sldMkLst>
        <pc:spChg chg="mod ord">
          <ac:chgData name="Alfred Asterjadhi" userId="39de57b9-85c0-4fd1-aaac-8ca2b6560ad0" providerId="ADAL" clId="{BFE2FB3A-0751-4420-AA69-2341C01F636E}" dt="2024-09-12T23:09:57.650" v="1125" actId="20577"/>
          <ac:spMkLst>
            <pc:docMk/>
            <pc:sldMk cId="1105160047" sldId="1082"/>
            <ac:spMk id="2" creationId="{8A6906DE-832D-9575-DE04-98102BF630BD}"/>
          </ac:spMkLst>
        </pc:spChg>
        <pc:spChg chg="mod ord">
          <ac:chgData name="Alfred Asterjadhi" userId="39de57b9-85c0-4fd1-aaac-8ca2b6560ad0" providerId="ADAL" clId="{BFE2FB3A-0751-4420-AA69-2341C01F636E}" dt="2024-09-13T01:17:21.367" v="1710"/>
          <ac:spMkLst>
            <pc:docMk/>
            <pc:sldMk cId="1105160047" sldId="1082"/>
            <ac:spMk id="3" creationId="{980980E1-DDDE-51AD-6471-D55C09D4516C}"/>
          </ac:spMkLst>
        </pc:spChg>
        <pc:spChg chg="mod or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4" creationId="{16C63F69-F1B8-DC46-3ED7-5A6693A0AB95}"/>
          </ac:spMkLst>
        </pc:spChg>
        <pc:spChg chg="mod or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5" creationId="{69244A7E-115A-37A2-C753-23A8CD780641}"/>
          </ac:spMkLst>
        </pc:spChg>
        <pc:spChg chg="mod or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6" creationId="{24B37604-1E29-8923-2899-CAB30D2EEDA5}"/>
          </ac:spMkLst>
        </pc:spChg>
        <pc:spChg chg="add del mo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7" creationId="{DFA7B445-1F3A-9479-F6C5-BB09917FE762}"/>
          </ac:spMkLst>
        </pc:spChg>
        <pc:spChg chg="add del mo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8" creationId="{696BD9CC-6298-68BA-8A48-B8967482F574}"/>
          </ac:spMkLst>
        </pc:spChg>
        <pc:spChg chg="add del mo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9" creationId="{61F43EEB-477A-437A-287A-19E3418AACEB}"/>
          </ac:spMkLst>
        </pc:spChg>
        <pc:spChg chg="add del mo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10" creationId="{CACF5331-1D14-4C7D-10BC-12591CA863E4}"/>
          </ac:spMkLst>
        </pc:spChg>
        <pc:spChg chg="add del mod">
          <ac:chgData name="Alfred Asterjadhi" userId="39de57b9-85c0-4fd1-aaac-8ca2b6560ad0" providerId="ADAL" clId="{BFE2FB3A-0751-4420-AA69-2341C01F636E}" dt="2024-09-12T19:44:23.214" v="313" actId="6264"/>
          <ac:spMkLst>
            <pc:docMk/>
            <pc:sldMk cId="1105160047" sldId="1082"/>
            <ac:spMk id="11" creationId="{397C69D8-3269-5346-CC29-47192F0C7015}"/>
          </ac:spMkLst>
        </pc:spChg>
        <pc:spChg chg="add">
          <ac:chgData name="Alfred Asterjadhi" userId="39de57b9-85c0-4fd1-aaac-8ca2b6560ad0" providerId="ADAL" clId="{BFE2FB3A-0751-4420-AA69-2341C01F636E}" dt="2024-09-12T19:45:34.549" v="342"/>
          <ac:spMkLst>
            <pc:docMk/>
            <pc:sldMk cId="1105160047" sldId="1082"/>
            <ac:spMk id="12" creationId="{81625D0D-0340-A78D-22E4-CA1A27F344C7}"/>
          </ac:spMkLst>
        </pc:spChg>
      </pc:sldChg>
      <pc:sldChg chg="modSp add mod">
        <pc:chgData name="Alfred Asterjadhi" userId="39de57b9-85c0-4fd1-aaac-8ca2b6560ad0" providerId="ADAL" clId="{BFE2FB3A-0751-4420-AA69-2341C01F636E}" dt="2024-09-13T18:04:36.931" v="2052" actId="20577"/>
        <pc:sldMkLst>
          <pc:docMk/>
          <pc:sldMk cId="2310632987" sldId="1083"/>
        </pc:sldMkLst>
        <pc:spChg chg="mod">
          <ac:chgData name="Alfred Asterjadhi" userId="39de57b9-85c0-4fd1-aaac-8ca2b6560ad0" providerId="ADAL" clId="{BFE2FB3A-0751-4420-AA69-2341C01F636E}" dt="2024-09-13T03:13:07.460" v="2016" actId="207"/>
          <ac:spMkLst>
            <pc:docMk/>
            <pc:sldMk cId="2310632987" sldId="108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4:36.931" v="2052" actId="20577"/>
          <ac:spMkLst>
            <pc:docMk/>
            <pc:sldMk cId="2310632987" sldId="1083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09-12T23:09:47.845" v="1123" actId="2696"/>
        <pc:sldMkLst>
          <pc:docMk/>
          <pc:sldMk cId="4166649621" sldId="1083"/>
        </pc:sldMkLst>
        <pc:spChg chg="mod">
          <ac:chgData name="Alfred Asterjadhi" userId="39de57b9-85c0-4fd1-aaac-8ca2b6560ad0" providerId="ADAL" clId="{BFE2FB3A-0751-4420-AA69-2341C01F636E}" dt="2024-09-12T20:00:46.713" v="465" actId="207"/>
          <ac:spMkLst>
            <pc:docMk/>
            <pc:sldMk cId="4166649621" sldId="1083"/>
            <ac:spMk id="2" creationId="{8A6906DE-832D-9575-DE04-98102BF630BD}"/>
          </ac:spMkLst>
        </pc:spChg>
      </pc:sldChg>
      <pc:sldChg chg="modSp add del mod">
        <pc:chgData name="Alfred Asterjadhi" userId="39de57b9-85c0-4fd1-aaac-8ca2b6560ad0" providerId="ADAL" clId="{BFE2FB3A-0751-4420-AA69-2341C01F636E}" dt="2024-09-12T23:09:47.845" v="1123" actId="2696"/>
        <pc:sldMkLst>
          <pc:docMk/>
          <pc:sldMk cId="3114458934" sldId="1084"/>
        </pc:sldMkLst>
        <pc:spChg chg="mod">
          <ac:chgData name="Alfred Asterjadhi" userId="39de57b9-85c0-4fd1-aaac-8ca2b6560ad0" providerId="ADAL" clId="{BFE2FB3A-0751-4420-AA69-2341C01F636E}" dt="2024-09-12T20:00:31.763" v="449" actId="20577"/>
          <ac:spMkLst>
            <pc:docMk/>
            <pc:sldMk cId="3114458934" sldId="108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2T20:00:55.337" v="467" actId="114"/>
          <ac:spMkLst>
            <pc:docMk/>
            <pc:sldMk cId="3114458934" sldId="108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01:25:01.190" v="1873"/>
        <pc:sldMkLst>
          <pc:docMk/>
          <pc:sldMk cId="3922676377" sldId="1084"/>
        </pc:sldMkLst>
        <pc:spChg chg="mod">
          <ac:chgData name="Alfred Asterjadhi" userId="39de57b9-85c0-4fd1-aaac-8ca2b6560ad0" providerId="ADAL" clId="{BFE2FB3A-0751-4420-AA69-2341C01F636E}" dt="2024-09-12T23:10:18.694" v="1136" actId="20577"/>
          <ac:spMkLst>
            <pc:docMk/>
            <pc:sldMk cId="3922676377" sldId="108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1:25:01.190" v="1873"/>
          <ac:spMkLst>
            <pc:docMk/>
            <pc:sldMk cId="3922676377" sldId="108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00:55:38.333" v="1374"/>
        <pc:sldMkLst>
          <pc:docMk/>
          <pc:sldMk cId="3091365197" sldId="1085"/>
        </pc:sldMkLst>
        <pc:spChg chg="mod">
          <ac:chgData name="Alfred Asterjadhi" userId="39de57b9-85c0-4fd1-aaac-8ca2b6560ad0" providerId="ADAL" clId="{BFE2FB3A-0751-4420-AA69-2341C01F636E}" dt="2024-09-13T00:55:38.333" v="1374"/>
          <ac:spMkLst>
            <pc:docMk/>
            <pc:sldMk cId="3091365197" sldId="1085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09-12T19:56:13.330" v="422" actId="47"/>
        <pc:sldMkLst>
          <pc:docMk/>
          <pc:sldMk cId="2646749395" sldId="1086"/>
        </pc:sldMkLst>
      </pc:sldChg>
      <pc:sldChg chg="addSp modSp add mod">
        <pc:chgData name="Alfred Asterjadhi" userId="39de57b9-85c0-4fd1-aaac-8ca2b6560ad0" providerId="ADAL" clId="{BFE2FB3A-0751-4420-AA69-2341C01F636E}" dt="2024-09-13T00:56:34.375" v="1390"/>
        <pc:sldMkLst>
          <pc:docMk/>
          <pc:sldMk cId="3375194227" sldId="1087"/>
        </pc:sldMkLst>
        <pc:spChg chg="mod">
          <ac:chgData name="Alfred Asterjadhi" userId="39de57b9-85c0-4fd1-aaac-8ca2b6560ad0" providerId="ADAL" clId="{BFE2FB3A-0751-4420-AA69-2341C01F636E}" dt="2024-09-12T21:38:18.449" v="646" actId="207"/>
          <ac:spMkLst>
            <pc:docMk/>
            <pc:sldMk cId="3375194227" sldId="108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0:56:34.375" v="1390"/>
          <ac:spMkLst>
            <pc:docMk/>
            <pc:sldMk cId="3375194227" sldId="1087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09-12T21:36:05.939" v="629"/>
          <ac:spMkLst>
            <pc:docMk/>
            <pc:sldMk cId="3375194227" sldId="1087"/>
            <ac:spMk id="8" creationId="{1B4A7DBD-56B9-44CA-E60D-633530C78AAE}"/>
          </ac:spMkLst>
        </pc:spChg>
        <pc:graphicFrameChg chg="add mod">
          <ac:chgData name="Alfred Asterjadhi" userId="39de57b9-85c0-4fd1-aaac-8ca2b6560ad0" providerId="ADAL" clId="{BFE2FB3A-0751-4420-AA69-2341C01F636E}" dt="2024-09-12T21:36:05.172" v="628"/>
          <ac:graphicFrameMkLst>
            <pc:docMk/>
            <pc:sldMk cId="3375194227" sldId="1087"/>
            <ac:graphicFrameMk id="7" creationId="{7E12AF90-E5ED-8792-A32E-F8F72817E3A9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09-13T01:20:12.058" v="1771"/>
        <pc:sldMkLst>
          <pc:docMk/>
          <pc:sldMk cId="1351315829" sldId="1088"/>
        </pc:sldMkLst>
        <pc:spChg chg="mod">
          <ac:chgData name="Alfred Asterjadhi" userId="39de57b9-85c0-4fd1-aaac-8ca2b6560ad0" providerId="ADAL" clId="{BFE2FB3A-0751-4420-AA69-2341C01F636E}" dt="2024-09-12T23:10:04.151" v="1128" actId="20577"/>
          <ac:spMkLst>
            <pc:docMk/>
            <pc:sldMk cId="1351315829" sldId="108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1:20:12.058" v="1771"/>
          <ac:spMkLst>
            <pc:docMk/>
            <pc:sldMk cId="1351315829" sldId="1088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09-12T19:56:10.128" v="421" actId="47"/>
        <pc:sldMkLst>
          <pc:docMk/>
          <pc:sldMk cId="2799695334" sldId="1088"/>
        </pc:sldMkLst>
      </pc:sldChg>
      <pc:sldChg chg="modSp add mod">
        <pc:chgData name="Alfred Asterjadhi" userId="39de57b9-85c0-4fd1-aaac-8ca2b6560ad0" providerId="ADAL" clId="{BFE2FB3A-0751-4420-AA69-2341C01F636E}" dt="2024-10-18T18:12:58.400" v="2701" actId="207"/>
        <pc:sldMkLst>
          <pc:docMk/>
          <pc:sldMk cId="1039307654" sldId="1089"/>
        </pc:sldMkLst>
        <pc:spChg chg="mod">
          <ac:chgData name="Alfred Asterjadhi" userId="39de57b9-85c0-4fd1-aaac-8ca2b6560ad0" providerId="ADAL" clId="{BFE2FB3A-0751-4420-AA69-2341C01F636E}" dt="2024-09-12T23:08:29.347" v="1117" actId="207"/>
          <ac:spMkLst>
            <pc:docMk/>
            <pc:sldMk cId="1039307654" sldId="108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0-18T18:12:58.400" v="2701" actId="207"/>
          <ac:spMkLst>
            <pc:docMk/>
            <pc:sldMk cId="1039307654" sldId="1089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09-12T21:39:10.440" v="653" actId="47"/>
        <pc:sldMkLst>
          <pc:docMk/>
          <pc:sldMk cId="1250834862" sldId="1090"/>
        </pc:sldMkLst>
      </pc:sldChg>
      <pc:sldChg chg="modSp add mod">
        <pc:chgData name="Alfred Asterjadhi" userId="39de57b9-85c0-4fd1-aaac-8ca2b6560ad0" providerId="ADAL" clId="{BFE2FB3A-0751-4420-AA69-2341C01F636E}" dt="2024-09-13T00:57:31.544" v="1406"/>
        <pc:sldMkLst>
          <pc:docMk/>
          <pc:sldMk cId="264902199" sldId="1091"/>
        </pc:sldMkLst>
        <pc:spChg chg="mod">
          <ac:chgData name="Alfred Asterjadhi" userId="39de57b9-85c0-4fd1-aaac-8ca2b6560ad0" providerId="ADAL" clId="{BFE2FB3A-0751-4420-AA69-2341C01F636E}" dt="2024-09-12T21:38:44.866" v="649" actId="207"/>
          <ac:spMkLst>
            <pc:docMk/>
            <pc:sldMk cId="264902199" sldId="109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00:57:31.544" v="1406"/>
          <ac:spMkLst>
            <pc:docMk/>
            <pc:sldMk cId="264902199" sldId="1091"/>
            <ac:spMk id="3" creationId="{980980E1-DDDE-51AD-6471-D55C09D4516C}"/>
          </ac:spMkLst>
        </pc:spChg>
      </pc:sldChg>
      <pc:sldChg chg="new del">
        <pc:chgData name="Alfred Asterjadhi" userId="39de57b9-85c0-4fd1-aaac-8ca2b6560ad0" providerId="ADAL" clId="{BFE2FB3A-0751-4420-AA69-2341C01F636E}" dt="2024-09-12T23:10:25.272" v="1137" actId="47"/>
        <pc:sldMkLst>
          <pc:docMk/>
          <pc:sldMk cId="2306221702" sldId="1092"/>
        </pc:sldMkLst>
      </pc:sldChg>
      <pc:sldChg chg="modSp add mod">
        <pc:chgData name="Alfred Asterjadhi" userId="39de57b9-85c0-4fd1-aaac-8ca2b6560ad0" providerId="ADAL" clId="{BFE2FB3A-0751-4420-AA69-2341C01F636E}" dt="2024-09-13T18:03:29.804" v="2028" actId="114"/>
        <pc:sldMkLst>
          <pc:docMk/>
          <pc:sldMk cId="2689673811" sldId="1093"/>
        </pc:sldMkLst>
        <pc:spChg chg="mod">
          <ac:chgData name="Alfred Asterjadhi" userId="39de57b9-85c0-4fd1-aaac-8ca2b6560ad0" providerId="ADAL" clId="{BFE2FB3A-0751-4420-AA69-2341C01F636E}" dt="2024-09-12T23:10:07.825" v="1130" actId="207"/>
          <ac:spMkLst>
            <pc:docMk/>
            <pc:sldMk cId="2689673811" sldId="109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3:29.804" v="2028" actId="114"/>
          <ac:spMkLst>
            <pc:docMk/>
            <pc:sldMk cId="2689673811" sldId="109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0-10T00:32:08.371" v="2575" actId="20577"/>
        <pc:sldMkLst>
          <pc:docMk/>
          <pc:sldMk cId="1391412413" sldId="1094"/>
        </pc:sldMkLst>
        <pc:spChg chg="mod">
          <ac:chgData name="Alfred Asterjadhi" userId="39de57b9-85c0-4fd1-aaac-8ca2b6560ad0" providerId="ADAL" clId="{BFE2FB3A-0751-4420-AA69-2341C01F636E}" dt="2024-09-12T23:08:54.850" v="1119" actId="207"/>
          <ac:spMkLst>
            <pc:docMk/>
            <pc:sldMk cId="1391412413" sldId="109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0-10T00:32:08.371" v="2575" actId="20577"/>
          <ac:spMkLst>
            <pc:docMk/>
            <pc:sldMk cId="1391412413" sldId="109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0-10T00:31:49.395" v="2574" actId="20577"/>
        <pc:sldMkLst>
          <pc:docMk/>
          <pc:sldMk cId="290028793" sldId="1095"/>
        </pc:sldMkLst>
        <pc:spChg chg="mod">
          <ac:chgData name="Alfred Asterjadhi" userId="39de57b9-85c0-4fd1-aaac-8ca2b6560ad0" providerId="ADAL" clId="{BFE2FB3A-0751-4420-AA69-2341C01F636E}" dt="2024-09-12T23:08:49.598" v="1118" actId="207"/>
          <ac:spMkLst>
            <pc:docMk/>
            <pc:sldMk cId="290028793" sldId="109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0-10T00:31:49.395" v="2574" actId="20577"/>
          <ac:spMkLst>
            <pc:docMk/>
            <pc:sldMk cId="290028793" sldId="109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18:03:14.393" v="2025" actId="114"/>
        <pc:sldMkLst>
          <pc:docMk/>
          <pc:sldMk cId="1186467334" sldId="1096"/>
        </pc:sldMkLst>
        <pc:spChg chg="mod">
          <ac:chgData name="Alfred Asterjadhi" userId="39de57b9-85c0-4fd1-aaac-8ca2b6560ad0" providerId="ADAL" clId="{BFE2FB3A-0751-4420-AA69-2341C01F636E}" dt="2024-09-12T23:08:58.566" v="1120" actId="207"/>
          <ac:spMkLst>
            <pc:docMk/>
            <pc:sldMk cId="1186467334" sldId="109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3:14.393" v="2025" actId="114"/>
          <ac:spMkLst>
            <pc:docMk/>
            <pc:sldMk cId="1186467334" sldId="109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18:03:32.390" v="2029" actId="114"/>
        <pc:sldMkLst>
          <pc:docMk/>
          <pc:sldMk cId="3325681574" sldId="1097"/>
        </pc:sldMkLst>
        <pc:spChg chg="mod">
          <ac:chgData name="Alfred Asterjadhi" userId="39de57b9-85c0-4fd1-aaac-8ca2b6560ad0" providerId="ADAL" clId="{BFE2FB3A-0751-4420-AA69-2341C01F636E}" dt="2024-09-12T23:10:13.016" v="1133" actId="207"/>
          <ac:spMkLst>
            <pc:docMk/>
            <pc:sldMk cId="3325681574" sldId="109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3:32.390" v="2029" actId="114"/>
          <ac:spMkLst>
            <pc:docMk/>
            <pc:sldMk cId="3325681574" sldId="109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09-13T18:03:19.500" v="2027" actId="20577"/>
        <pc:sldMkLst>
          <pc:docMk/>
          <pc:sldMk cId="1069242441" sldId="1098"/>
        </pc:sldMkLst>
        <pc:spChg chg="mod">
          <ac:chgData name="Alfred Asterjadhi" userId="39de57b9-85c0-4fd1-aaac-8ca2b6560ad0" providerId="ADAL" clId="{BFE2FB3A-0751-4420-AA69-2341C01F636E}" dt="2024-09-12T23:09:20.990" v="1122" actId="207"/>
          <ac:spMkLst>
            <pc:docMk/>
            <pc:sldMk cId="1069242441" sldId="109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3:19.500" v="2027" actId="20577"/>
          <ac:spMkLst>
            <pc:docMk/>
            <pc:sldMk cId="1069242441" sldId="1098"/>
            <ac:spMk id="3" creationId="{980980E1-DDDE-51AD-6471-D55C09D4516C}"/>
          </ac:spMkLst>
        </pc:spChg>
      </pc:sldChg>
      <pc:sldChg chg="modSp add mod ord">
        <pc:chgData name="Alfred Asterjadhi" userId="39de57b9-85c0-4fd1-aaac-8ca2b6560ad0" providerId="ADAL" clId="{BFE2FB3A-0751-4420-AA69-2341C01F636E}" dt="2024-09-13T18:04:58.388" v="2066" actId="20577"/>
        <pc:sldMkLst>
          <pc:docMk/>
          <pc:sldMk cId="380343872" sldId="1099"/>
        </pc:sldMkLst>
        <pc:spChg chg="mod">
          <ac:chgData name="Alfred Asterjadhi" userId="39de57b9-85c0-4fd1-aaac-8ca2b6560ad0" providerId="ADAL" clId="{BFE2FB3A-0751-4420-AA69-2341C01F636E}" dt="2024-09-13T03:13:11.315" v="2017" actId="207"/>
          <ac:spMkLst>
            <pc:docMk/>
            <pc:sldMk cId="380343872" sldId="109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09-13T18:04:58.388" v="2066" actId="20577"/>
          <ac:spMkLst>
            <pc:docMk/>
            <pc:sldMk cId="380343872" sldId="109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3T05:12:15.514" v="2828" actId="20577"/>
        <pc:sldMkLst>
          <pc:docMk/>
          <pc:sldMk cId="1748819542" sldId="1100"/>
        </pc:sldMkLst>
        <pc:spChg chg="mod">
          <ac:chgData name="Alfred Asterjadhi" userId="39de57b9-85c0-4fd1-aaac-8ca2b6560ad0" providerId="ADAL" clId="{BFE2FB3A-0751-4420-AA69-2341C01F636E}" dt="2024-11-13T05:12:15.514" v="2828" actId="20577"/>
          <ac:spMkLst>
            <pc:docMk/>
            <pc:sldMk cId="1748819542" sldId="1100"/>
            <ac:spMk id="6" creationId="{7488035E-BDAD-477C-AA55-E8989C4B7B8C}"/>
          </ac:spMkLst>
        </pc:spChg>
        <pc:spChg chg="mod">
          <ac:chgData name="Alfred Asterjadhi" userId="39de57b9-85c0-4fd1-aaac-8ca2b6560ad0" providerId="ADAL" clId="{BFE2FB3A-0751-4420-AA69-2341C01F636E}" dt="2024-11-13T05:04:22.785" v="2710" actId="313"/>
          <ac:spMkLst>
            <pc:docMk/>
            <pc:sldMk cId="1748819542" sldId="110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FE2FB3A-0751-4420-AA69-2341C01F636E}" dt="2024-11-14T21:41:38.284" v="8248"/>
        <pc:sldMkLst>
          <pc:docMk/>
          <pc:sldMk cId="3683223634" sldId="1101"/>
        </pc:sldMkLst>
        <pc:spChg chg="mod">
          <ac:chgData name="Alfred Asterjadhi" userId="39de57b9-85c0-4fd1-aaac-8ca2b6560ad0" providerId="ADAL" clId="{BFE2FB3A-0751-4420-AA69-2341C01F636E}" dt="2024-11-13T05:04:35.975" v="2712" actId="20577"/>
          <ac:spMkLst>
            <pc:docMk/>
            <pc:sldMk cId="3683223634" sldId="110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1:38.284" v="8248"/>
          <ac:spMkLst>
            <pc:docMk/>
            <pc:sldMk cId="3683223634" sldId="1101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1-13T05:12:20.576" v="2829"/>
          <ac:spMkLst>
            <pc:docMk/>
            <pc:sldMk cId="3683223634" sldId="1101"/>
            <ac:spMk id="6" creationId="{24B37604-1E29-8923-2899-CAB30D2EEDA5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4:33.310" v="9910"/>
        <pc:sldMkLst>
          <pc:docMk/>
          <pc:sldMk cId="3816058988" sldId="1102"/>
        </pc:sldMkLst>
        <pc:spChg chg="mod">
          <ac:chgData name="Alfred Asterjadhi" userId="39de57b9-85c0-4fd1-aaac-8ca2b6560ad0" providerId="ADAL" clId="{BFE2FB3A-0751-4420-AA69-2341C01F636E}" dt="2024-11-14T02:01:25.452" v="5166" actId="20577"/>
          <ac:spMkLst>
            <pc:docMk/>
            <pc:sldMk cId="3816058988" sldId="110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4:33.310" v="9910"/>
          <ac:spMkLst>
            <pc:docMk/>
            <pc:sldMk cId="3816058988" sldId="1102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1-13T05:13:10.806" v="2855" actId="6549"/>
          <ac:spMkLst>
            <pc:docMk/>
            <pc:sldMk cId="3816058988" sldId="1102"/>
            <ac:spMk id="6" creationId="{24B37604-1E29-8923-2899-CAB30D2EEDA5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2:05.539" v="2820" actId="47"/>
        <pc:sldMkLst>
          <pc:docMk/>
          <pc:sldMk cId="2492517829" sldId="1103"/>
        </pc:sldMkLst>
        <pc:spChg chg="mod">
          <ac:chgData name="Alfred Asterjadhi" userId="39de57b9-85c0-4fd1-aaac-8ca2b6560ad0" providerId="ADAL" clId="{BFE2FB3A-0751-4420-AA69-2341C01F636E}" dt="2024-11-13T05:07:13.781" v="2750" actId="13926"/>
          <ac:spMkLst>
            <pc:docMk/>
            <pc:sldMk cId="2492517829" sldId="1103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479236549" sldId="1104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4272742352" sldId="1105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4176454484" sldId="1106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399465562" sldId="1107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1229513933" sldId="1108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3411256162" sldId="1109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1959086019" sldId="1110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2605314111" sldId="1111"/>
        </pc:sldMkLst>
      </pc:sldChg>
      <pc:sldChg chg="modSp add mod">
        <pc:chgData name="Alfred Asterjadhi" userId="39de57b9-85c0-4fd1-aaac-8ca2b6560ad0" providerId="ADAL" clId="{BFE2FB3A-0751-4420-AA69-2341C01F636E}" dt="2024-11-14T22:55:32.647" v="9932"/>
        <pc:sldMkLst>
          <pc:docMk/>
          <pc:sldMk cId="2297108787" sldId="1112"/>
        </pc:sldMkLst>
        <pc:spChg chg="mod">
          <ac:chgData name="Alfred Asterjadhi" userId="39de57b9-85c0-4fd1-aaac-8ca2b6560ad0" providerId="ADAL" clId="{BFE2FB3A-0751-4420-AA69-2341C01F636E}" dt="2024-11-14T02:01:31.834" v="5168" actId="20577"/>
          <ac:spMkLst>
            <pc:docMk/>
            <pc:sldMk cId="2297108787" sldId="111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5:32.647" v="9932"/>
          <ac:spMkLst>
            <pc:docMk/>
            <pc:sldMk cId="2297108787" sldId="1112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1-13T05:13:22.826" v="2856"/>
          <ac:spMkLst>
            <pc:docMk/>
            <pc:sldMk cId="2297108787" sldId="1112"/>
            <ac:spMk id="6" creationId="{24B37604-1E29-8923-2899-CAB30D2EEDA5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6:44.427" v="9954"/>
        <pc:sldMkLst>
          <pc:docMk/>
          <pc:sldMk cId="4206443155" sldId="1113"/>
        </pc:sldMkLst>
        <pc:spChg chg="mod">
          <ac:chgData name="Alfred Asterjadhi" userId="39de57b9-85c0-4fd1-aaac-8ca2b6560ad0" providerId="ADAL" clId="{BFE2FB3A-0751-4420-AA69-2341C01F636E}" dt="2024-11-14T02:01:35.591" v="5170" actId="20577"/>
          <ac:spMkLst>
            <pc:docMk/>
            <pc:sldMk cId="4206443155" sldId="111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6:44.427" v="9954"/>
          <ac:spMkLst>
            <pc:docMk/>
            <pc:sldMk cId="4206443155" sldId="1113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1-13T05:13:26.941" v="2857"/>
          <ac:spMkLst>
            <pc:docMk/>
            <pc:sldMk cId="4206443155" sldId="1113"/>
            <ac:spMk id="6" creationId="{24B37604-1E29-8923-2899-CAB30D2EEDA5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8:37.236" v="9981"/>
        <pc:sldMkLst>
          <pc:docMk/>
          <pc:sldMk cId="62876533" sldId="1114"/>
        </pc:sldMkLst>
        <pc:spChg chg="mod">
          <ac:chgData name="Alfred Asterjadhi" userId="39de57b9-85c0-4fd1-aaac-8ca2b6560ad0" providerId="ADAL" clId="{BFE2FB3A-0751-4420-AA69-2341C01F636E}" dt="2024-11-14T02:01:42.019" v="5172" actId="20577"/>
          <ac:spMkLst>
            <pc:docMk/>
            <pc:sldMk cId="62876533" sldId="111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8:37.236" v="9981"/>
          <ac:spMkLst>
            <pc:docMk/>
            <pc:sldMk cId="62876533" sldId="1114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1-13T05:13:30.043" v="2858"/>
          <ac:spMkLst>
            <pc:docMk/>
            <pc:sldMk cId="62876533" sldId="1114"/>
            <ac:spMk id="6" creationId="{24B37604-1E29-8923-2899-CAB30D2EEDA5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2398430007" sldId="1115"/>
        </pc:sldMkLst>
        <pc:spChg chg="mod">
          <ac:chgData name="Alfred Asterjadhi" userId="39de57b9-85c0-4fd1-aaac-8ca2b6560ad0" providerId="ADAL" clId="{BFE2FB3A-0751-4420-AA69-2341C01F636E}" dt="2024-11-13T05:08:58.990" v="2788" actId="20577"/>
          <ac:spMkLst>
            <pc:docMk/>
            <pc:sldMk cId="2398430007" sldId="1115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2189951638" sldId="1116"/>
        </pc:sldMkLst>
        <pc:spChg chg="mod">
          <ac:chgData name="Alfred Asterjadhi" userId="39de57b9-85c0-4fd1-aaac-8ca2b6560ad0" providerId="ADAL" clId="{BFE2FB3A-0751-4420-AA69-2341C01F636E}" dt="2024-11-13T05:09:07.145" v="2792" actId="6549"/>
          <ac:spMkLst>
            <pc:docMk/>
            <pc:sldMk cId="2189951638" sldId="1116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341851626" sldId="1117"/>
        </pc:sldMkLst>
        <pc:spChg chg="mod">
          <ac:chgData name="Alfred Asterjadhi" userId="39de57b9-85c0-4fd1-aaac-8ca2b6560ad0" providerId="ADAL" clId="{BFE2FB3A-0751-4420-AA69-2341C01F636E}" dt="2024-11-13T05:09:09.928" v="2793" actId="6549"/>
          <ac:spMkLst>
            <pc:docMk/>
            <pc:sldMk cId="341851626" sldId="1117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4225516848" sldId="1118"/>
        </pc:sldMkLst>
        <pc:spChg chg="mod">
          <ac:chgData name="Alfred Asterjadhi" userId="39de57b9-85c0-4fd1-aaac-8ca2b6560ad0" providerId="ADAL" clId="{BFE2FB3A-0751-4420-AA69-2341C01F636E}" dt="2024-11-13T05:09:11.994" v="2794" actId="6549"/>
          <ac:spMkLst>
            <pc:docMk/>
            <pc:sldMk cId="4225516848" sldId="1118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1913751574" sldId="1119"/>
        </pc:sldMkLst>
        <pc:spChg chg="mod">
          <ac:chgData name="Alfred Asterjadhi" userId="39de57b9-85c0-4fd1-aaac-8ca2b6560ad0" providerId="ADAL" clId="{BFE2FB3A-0751-4420-AA69-2341C01F636E}" dt="2024-11-13T05:09:14.651" v="2795" actId="6549"/>
          <ac:spMkLst>
            <pc:docMk/>
            <pc:sldMk cId="1913751574" sldId="1119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4148679962" sldId="1120"/>
        </pc:sldMkLst>
        <pc:spChg chg="mod">
          <ac:chgData name="Alfred Asterjadhi" userId="39de57b9-85c0-4fd1-aaac-8ca2b6560ad0" providerId="ADAL" clId="{BFE2FB3A-0751-4420-AA69-2341C01F636E}" dt="2024-11-13T05:09:17.166" v="2796" actId="6549"/>
          <ac:spMkLst>
            <pc:docMk/>
            <pc:sldMk cId="4148679962" sldId="1120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05:13:42.896" v="2874" actId="47"/>
        <pc:sldMkLst>
          <pc:docMk/>
          <pc:sldMk cId="1478600039" sldId="1121"/>
        </pc:sldMkLst>
        <pc:spChg chg="mod">
          <ac:chgData name="Alfred Asterjadhi" userId="39de57b9-85c0-4fd1-aaac-8ca2b6560ad0" providerId="ADAL" clId="{BFE2FB3A-0751-4420-AA69-2341C01F636E}" dt="2024-11-13T05:09:19.104" v="2797" actId="6549"/>
          <ac:spMkLst>
            <pc:docMk/>
            <pc:sldMk cId="1478600039" sldId="1121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104673816" sldId="1122"/>
        </pc:sldMkLst>
      </pc:sldChg>
      <pc:sldChg chg="addSp modSp add mod">
        <pc:chgData name="Alfred Asterjadhi" userId="39de57b9-85c0-4fd1-aaac-8ca2b6560ad0" providerId="ADAL" clId="{BFE2FB3A-0751-4420-AA69-2341C01F636E}" dt="2024-11-14T21:42:56.272" v="8265"/>
        <pc:sldMkLst>
          <pc:docMk/>
          <pc:sldMk cId="858652660" sldId="1122"/>
        </pc:sldMkLst>
        <pc:spChg chg="mod">
          <ac:chgData name="Alfred Asterjadhi" userId="39de57b9-85c0-4fd1-aaac-8ca2b6560ad0" providerId="ADAL" clId="{BFE2FB3A-0751-4420-AA69-2341C01F636E}" dt="2024-11-13T05:15:04.804" v="2909" actId="20577"/>
          <ac:spMkLst>
            <pc:docMk/>
            <pc:sldMk cId="858652660" sldId="112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2:56.272" v="8265"/>
          <ac:spMkLst>
            <pc:docMk/>
            <pc:sldMk cId="858652660" sldId="1122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05:16:56.275" v="2940"/>
          <ac:spMkLst>
            <pc:docMk/>
            <pc:sldMk cId="858652660" sldId="1122"/>
            <ac:spMk id="7" creationId="{CA46702E-D2F8-D4CF-7B4B-6E83C359D549}"/>
          </ac:spMkLst>
        </pc:spChg>
        <pc:picChg chg="add mod">
          <ac:chgData name="Alfred Asterjadhi" userId="39de57b9-85c0-4fd1-aaac-8ca2b6560ad0" providerId="ADAL" clId="{BFE2FB3A-0751-4420-AA69-2341C01F636E}" dt="2024-11-13T05:20:09.945" v="2990" actId="1076"/>
          <ac:picMkLst>
            <pc:docMk/>
            <pc:sldMk cId="858652660" sldId="1122"/>
            <ac:picMk id="8" creationId="{F013EA09-28DF-0165-B8CB-B60EBCA60290}"/>
          </ac:picMkLst>
        </pc:pic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842397362" sldId="1123"/>
        </pc:sldMkLst>
      </pc:sldChg>
      <pc:sldChg chg="addSp modSp add mod">
        <pc:chgData name="Alfred Asterjadhi" userId="39de57b9-85c0-4fd1-aaac-8ca2b6560ad0" providerId="ADAL" clId="{BFE2FB3A-0751-4420-AA69-2341C01F636E}" dt="2024-11-14T21:44:04.421" v="8281"/>
        <pc:sldMkLst>
          <pc:docMk/>
          <pc:sldMk cId="2293726077" sldId="1123"/>
        </pc:sldMkLst>
        <pc:spChg chg="mod">
          <ac:chgData name="Alfred Asterjadhi" userId="39de57b9-85c0-4fd1-aaac-8ca2b6560ad0" providerId="ADAL" clId="{BFE2FB3A-0751-4420-AA69-2341C01F636E}" dt="2024-11-13T05:15:06.452" v="2910" actId="20577"/>
          <ac:spMkLst>
            <pc:docMk/>
            <pc:sldMk cId="2293726077" sldId="112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4:04.421" v="8281"/>
          <ac:spMkLst>
            <pc:docMk/>
            <pc:sldMk cId="2293726077" sldId="1123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05:19:03.372" v="2972"/>
          <ac:spMkLst>
            <pc:docMk/>
            <pc:sldMk cId="2293726077" sldId="1123"/>
            <ac:spMk id="7" creationId="{26E2BA76-E1B7-DEF1-9709-59DF05098EEF}"/>
          </ac:spMkLst>
        </pc:spChg>
        <pc:picChg chg="add mod">
          <ac:chgData name="Alfred Asterjadhi" userId="39de57b9-85c0-4fd1-aaac-8ca2b6560ad0" providerId="ADAL" clId="{BFE2FB3A-0751-4420-AA69-2341C01F636E}" dt="2024-11-13T05:19:27.350" v="2980" actId="1076"/>
          <ac:picMkLst>
            <pc:docMk/>
            <pc:sldMk cId="2293726077" sldId="1123"/>
            <ac:picMk id="8" creationId="{C2B8AA49-0B80-DC04-AC90-6AF34DE184E5}"/>
          </ac:picMkLst>
        </pc:pic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1988787825" sldId="1124"/>
        </pc:sldMkLst>
      </pc:sldChg>
      <pc:sldChg chg="addSp modSp add mod">
        <pc:chgData name="Alfred Asterjadhi" userId="39de57b9-85c0-4fd1-aaac-8ca2b6560ad0" providerId="ADAL" clId="{BFE2FB3A-0751-4420-AA69-2341C01F636E}" dt="2024-11-14T21:45:04.893" v="8297"/>
        <pc:sldMkLst>
          <pc:docMk/>
          <pc:sldMk cId="3364972017" sldId="1124"/>
        </pc:sldMkLst>
        <pc:spChg chg="mod">
          <ac:chgData name="Alfred Asterjadhi" userId="39de57b9-85c0-4fd1-aaac-8ca2b6560ad0" providerId="ADAL" clId="{BFE2FB3A-0751-4420-AA69-2341C01F636E}" dt="2024-11-13T05:15:08.065" v="2911" actId="20577"/>
          <ac:spMkLst>
            <pc:docMk/>
            <pc:sldMk cId="3364972017" sldId="112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5:04.893" v="8297"/>
          <ac:spMkLst>
            <pc:docMk/>
            <pc:sldMk cId="3364972017" sldId="1124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05:20:55.096" v="3010"/>
          <ac:spMkLst>
            <pc:docMk/>
            <pc:sldMk cId="3364972017" sldId="1124"/>
            <ac:spMk id="7" creationId="{2B80D4AC-CE7B-F19E-39B5-EEB6B79F581A}"/>
          </ac:spMkLst>
        </pc:spChg>
        <pc:picChg chg="add mod">
          <ac:chgData name="Alfred Asterjadhi" userId="39de57b9-85c0-4fd1-aaac-8ca2b6560ad0" providerId="ADAL" clId="{BFE2FB3A-0751-4420-AA69-2341C01F636E}" dt="2024-11-13T05:21:50.099" v="3024" actId="1076"/>
          <ac:picMkLst>
            <pc:docMk/>
            <pc:sldMk cId="3364972017" sldId="1124"/>
            <ac:picMk id="8" creationId="{171EB306-16FD-4949-9040-6A37BD1EDC07}"/>
          </ac:picMkLst>
        </pc:pic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788890887" sldId="1125"/>
        </pc:sldMkLst>
      </pc:sldChg>
      <pc:sldChg chg="addSp modSp add mod">
        <pc:chgData name="Alfred Asterjadhi" userId="39de57b9-85c0-4fd1-aaac-8ca2b6560ad0" providerId="ADAL" clId="{BFE2FB3A-0751-4420-AA69-2341C01F636E}" dt="2024-11-14T21:46:05.986" v="8313"/>
        <pc:sldMkLst>
          <pc:docMk/>
          <pc:sldMk cId="3616908579" sldId="1125"/>
        </pc:sldMkLst>
        <pc:spChg chg="mod">
          <ac:chgData name="Alfred Asterjadhi" userId="39de57b9-85c0-4fd1-aaac-8ca2b6560ad0" providerId="ADAL" clId="{BFE2FB3A-0751-4420-AA69-2341C01F636E}" dt="2024-11-13T05:15:09.717" v="2912" actId="20577"/>
          <ac:spMkLst>
            <pc:docMk/>
            <pc:sldMk cId="3616908579" sldId="112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6:05.986" v="8313"/>
          <ac:spMkLst>
            <pc:docMk/>
            <pc:sldMk cId="3616908579" sldId="1125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05:22:31.802" v="3059"/>
          <ac:spMkLst>
            <pc:docMk/>
            <pc:sldMk cId="3616908579" sldId="1125"/>
            <ac:spMk id="7" creationId="{DE2B08E2-B409-F2DE-FE69-CA8CC37DE35E}"/>
          </ac:spMkLst>
        </pc:spChg>
        <pc:picChg chg="add mod">
          <ac:chgData name="Alfred Asterjadhi" userId="39de57b9-85c0-4fd1-aaac-8ca2b6560ad0" providerId="ADAL" clId="{BFE2FB3A-0751-4420-AA69-2341C01F636E}" dt="2024-11-14T01:23:47.236" v="4931" actId="1076"/>
          <ac:picMkLst>
            <pc:docMk/>
            <pc:sldMk cId="3616908579" sldId="1125"/>
            <ac:picMk id="8" creationId="{1AFA3615-C651-6BAC-CBFC-36CB6B35F74D}"/>
          </ac:picMkLst>
        </pc:picChg>
      </pc:sldChg>
      <pc:sldChg chg="addSp modSp add mod">
        <pc:chgData name="Alfred Asterjadhi" userId="39de57b9-85c0-4fd1-aaac-8ca2b6560ad0" providerId="ADAL" clId="{BFE2FB3A-0751-4420-AA69-2341C01F636E}" dt="2024-11-14T21:47:08.207" v="8330" actId="6549"/>
        <pc:sldMkLst>
          <pc:docMk/>
          <pc:sldMk cId="170855879" sldId="1126"/>
        </pc:sldMkLst>
        <pc:spChg chg="mod">
          <ac:chgData name="Alfred Asterjadhi" userId="39de57b9-85c0-4fd1-aaac-8ca2b6560ad0" providerId="ADAL" clId="{BFE2FB3A-0751-4420-AA69-2341C01F636E}" dt="2024-11-13T05:15:11.463" v="2913" actId="20577"/>
          <ac:spMkLst>
            <pc:docMk/>
            <pc:sldMk cId="170855879" sldId="112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7:08.207" v="8330" actId="6549"/>
          <ac:spMkLst>
            <pc:docMk/>
            <pc:sldMk cId="170855879" sldId="1126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1-13T05:24:27.049" v="3115" actId="1076"/>
          <ac:picMkLst>
            <pc:docMk/>
            <pc:sldMk cId="170855879" sldId="1126"/>
            <ac:picMk id="7" creationId="{FC43EAE6-07FF-8D68-CE73-58E764C53F46}"/>
          </ac:picMkLst>
        </pc:pic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751649905" sldId="1126"/>
        </pc:sldMkLst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2160132879" sldId="1127"/>
        </pc:sldMkLst>
      </pc:sldChg>
      <pc:sldChg chg="addSp modSp add mod">
        <pc:chgData name="Alfred Asterjadhi" userId="39de57b9-85c0-4fd1-aaac-8ca2b6560ad0" providerId="ADAL" clId="{BFE2FB3A-0751-4420-AA69-2341C01F636E}" dt="2024-11-14T21:48:02.931" v="8356"/>
        <pc:sldMkLst>
          <pc:docMk/>
          <pc:sldMk cId="4058107372" sldId="1127"/>
        </pc:sldMkLst>
        <pc:spChg chg="mod">
          <ac:chgData name="Alfred Asterjadhi" userId="39de57b9-85c0-4fd1-aaac-8ca2b6560ad0" providerId="ADAL" clId="{BFE2FB3A-0751-4420-AA69-2341C01F636E}" dt="2024-11-13T05:15:14.114" v="2915" actId="20577"/>
          <ac:spMkLst>
            <pc:docMk/>
            <pc:sldMk cId="4058107372" sldId="112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8:02.931" v="8356"/>
          <ac:spMkLst>
            <pc:docMk/>
            <pc:sldMk cId="4058107372" sldId="1127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05:25:12.590" v="3142"/>
          <ac:spMkLst>
            <pc:docMk/>
            <pc:sldMk cId="4058107372" sldId="1127"/>
            <ac:spMk id="7" creationId="{49ACEFBB-77B3-2912-F056-D34303BB47EB}"/>
          </ac:spMkLst>
        </pc:spChg>
        <pc:picChg chg="add mod">
          <ac:chgData name="Alfred Asterjadhi" userId="39de57b9-85c0-4fd1-aaac-8ca2b6560ad0" providerId="ADAL" clId="{BFE2FB3A-0751-4420-AA69-2341C01F636E}" dt="2024-11-13T05:25:21.817" v="3146" actId="1076"/>
          <ac:picMkLst>
            <pc:docMk/>
            <pc:sldMk cId="4058107372" sldId="1127"/>
            <ac:picMk id="8" creationId="{F215F077-E8E9-9491-10AA-1E14EB8140A7}"/>
          </ac:picMkLst>
        </pc:pic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2601577007" sldId="1128"/>
        </pc:sldMkLst>
      </pc:sldChg>
      <pc:sldChg chg="modSp add mod">
        <pc:chgData name="Alfred Asterjadhi" userId="39de57b9-85c0-4fd1-aaac-8ca2b6560ad0" providerId="ADAL" clId="{BFE2FB3A-0751-4420-AA69-2341C01F636E}" dt="2024-11-14T21:49:01.032" v="8374"/>
        <pc:sldMkLst>
          <pc:docMk/>
          <pc:sldMk cId="3440676622" sldId="1128"/>
        </pc:sldMkLst>
        <pc:spChg chg="mod">
          <ac:chgData name="Alfred Asterjadhi" userId="39de57b9-85c0-4fd1-aaac-8ca2b6560ad0" providerId="ADAL" clId="{BFE2FB3A-0751-4420-AA69-2341C01F636E}" dt="2024-11-13T05:15:18.063" v="2917" actId="20577"/>
          <ac:spMkLst>
            <pc:docMk/>
            <pc:sldMk cId="3440676622" sldId="112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9:01.032" v="8374"/>
          <ac:spMkLst>
            <pc:docMk/>
            <pc:sldMk cId="3440676622" sldId="112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49:49.034" v="8394" actId="6549"/>
        <pc:sldMkLst>
          <pc:docMk/>
          <pc:sldMk cId="2487151887" sldId="1129"/>
        </pc:sldMkLst>
        <pc:spChg chg="mod">
          <ac:chgData name="Alfred Asterjadhi" userId="39de57b9-85c0-4fd1-aaac-8ca2b6560ad0" providerId="ADAL" clId="{BFE2FB3A-0751-4420-AA69-2341C01F636E}" dt="2024-11-13T05:15:21.306" v="2919" actId="20577"/>
          <ac:spMkLst>
            <pc:docMk/>
            <pc:sldMk cId="2487151887" sldId="112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49:49.034" v="8394" actId="6549"/>
          <ac:spMkLst>
            <pc:docMk/>
            <pc:sldMk cId="2487151887" sldId="1129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11-13T05:12:02.454" v="2819" actId="47"/>
        <pc:sldMkLst>
          <pc:docMk/>
          <pc:sldMk cId="3061053879" sldId="1129"/>
        </pc:sldMkLst>
      </pc:sldChg>
      <pc:sldChg chg="modSp add mod">
        <pc:chgData name="Alfred Asterjadhi" userId="39de57b9-85c0-4fd1-aaac-8ca2b6560ad0" providerId="ADAL" clId="{BFE2FB3A-0751-4420-AA69-2341C01F636E}" dt="2024-11-14T21:50:35.208" v="8410"/>
        <pc:sldMkLst>
          <pc:docMk/>
          <pc:sldMk cId="4168287898" sldId="1130"/>
        </pc:sldMkLst>
        <pc:spChg chg="mod">
          <ac:chgData name="Alfred Asterjadhi" userId="39de57b9-85c0-4fd1-aaac-8ca2b6560ad0" providerId="ADAL" clId="{BFE2FB3A-0751-4420-AA69-2341C01F636E}" dt="2024-11-13T05:15:23.902" v="2921" actId="20577"/>
          <ac:spMkLst>
            <pc:docMk/>
            <pc:sldMk cId="4168287898" sldId="113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0:35.208" v="8410"/>
          <ac:spMkLst>
            <pc:docMk/>
            <pc:sldMk cId="4168287898" sldId="113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51:31.006" v="8428"/>
        <pc:sldMkLst>
          <pc:docMk/>
          <pc:sldMk cId="1971099903" sldId="1131"/>
        </pc:sldMkLst>
        <pc:spChg chg="mod">
          <ac:chgData name="Alfred Asterjadhi" userId="39de57b9-85c0-4fd1-aaac-8ca2b6560ad0" providerId="ADAL" clId="{BFE2FB3A-0751-4420-AA69-2341C01F636E}" dt="2024-11-13T05:15:26.105" v="2923" actId="20577"/>
          <ac:spMkLst>
            <pc:docMk/>
            <pc:sldMk cId="1971099903" sldId="113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1:31.006" v="8428"/>
          <ac:spMkLst>
            <pc:docMk/>
            <pc:sldMk cId="1971099903" sldId="113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52:58.208" v="8448"/>
        <pc:sldMkLst>
          <pc:docMk/>
          <pc:sldMk cId="3819773024" sldId="1132"/>
        </pc:sldMkLst>
        <pc:spChg chg="mod">
          <ac:chgData name="Alfred Asterjadhi" userId="39de57b9-85c0-4fd1-aaac-8ca2b6560ad0" providerId="ADAL" clId="{BFE2FB3A-0751-4420-AA69-2341C01F636E}" dt="2024-11-13T05:15:28.451" v="2925" actId="20577"/>
          <ac:spMkLst>
            <pc:docMk/>
            <pc:sldMk cId="3819773024" sldId="113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2:58.208" v="8448"/>
          <ac:spMkLst>
            <pc:docMk/>
            <pc:sldMk cId="3819773024" sldId="113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53:43.886" v="8478"/>
        <pc:sldMkLst>
          <pc:docMk/>
          <pc:sldMk cId="1437523343" sldId="1133"/>
        </pc:sldMkLst>
        <pc:spChg chg="mod">
          <ac:chgData name="Alfred Asterjadhi" userId="39de57b9-85c0-4fd1-aaac-8ca2b6560ad0" providerId="ADAL" clId="{BFE2FB3A-0751-4420-AA69-2341C01F636E}" dt="2024-11-13T05:15:30.065" v="2927" actId="20577"/>
          <ac:spMkLst>
            <pc:docMk/>
            <pc:sldMk cId="1437523343" sldId="113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3:43.886" v="8478"/>
          <ac:spMkLst>
            <pc:docMk/>
            <pc:sldMk cId="1437523343" sldId="113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54:41.215" v="8501"/>
        <pc:sldMkLst>
          <pc:docMk/>
          <pc:sldMk cId="2834628410" sldId="1134"/>
        </pc:sldMkLst>
        <pc:spChg chg="mod">
          <ac:chgData name="Alfred Asterjadhi" userId="39de57b9-85c0-4fd1-aaac-8ca2b6560ad0" providerId="ADAL" clId="{BFE2FB3A-0751-4420-AA69-2341C01F636E}" dt="2024-11-13T05:15:32.151" v="2929" actId="20577"/>
          <ac:spMkLst>
            <pc:docMk/>
            <pc:sldMk cId="2834628410" sldId="113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4:41.215" v="8501"/>
          <ac:spMkLst>
            <pc:docMk/>
            <pc:sldMk cId="2834628410" sldId="113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55:19.393" v="8519"/>
        <pc:sldMkLst>
          <pc:docMk/>
          <pc:sldMk cId="2537333530" sldId="1135"/>
        </pc:sldMkLst>
        <pc:spChg chg="mod">
          <ac:chgData name="Alfred Asterjadhi" userId="39de57b9-85c0-4fd1-aaac-8ca2b6560ad0" providerId="ADAL" clId="{BFE2FB3A-0751-4420-AA69-2341C01F636E}" dt="2024-11-13T05:15:34.493" v="2931" actId="20577"/>
          <ac:spMkLst>
            <pc:docMk/>
            <pc:sldMk cId="2537333530" sldId="113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5:19.393" v="8519"/>
          <ac:spMkLst>
            <pc:docMk/>
            <pc:sldMk cId="2537333530" sldId="113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1:55:58.907" v="8535"/>
        <pc:sldMkLst>
          <pc:docMk/>
          <pc:sldMk cId="2592515062" sldId="1136"/>
        </pc:sldMkLst>
        <pc:spChg chg="mod">
          <ac:chgData name="Alfred Asterjadhi" userId="39de57b9-85c0-4fd1-aaac-8ca2b6560ad0" providerId="ADAL" clId="{BFE2FB3A-0751-4420-AA69-2341C01F636E}" dt="2024-11-13T05:15:38.569" v="2933" actId="20577"/>
          <ac:spMkLst>
            <pc:docMk/>
            <pc:sldMk cId="2592515062" sldId="113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5:58.907" v="8535"/>
          <ac:spMkLst>
            <pc:docMk/>
            <pc:sldMk cId="2592515062" sldId="113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9:40.494" v="10004"/>
        <pc:sldMkLst>
          <pc:docMk/>
          <pc:sldMk cId="1984392991" sldId="1137"/>
        </pc:sldMkLst>
        <pc:spChg chg="mod">
          <ac:chgData name="Alfred Asterjadhi" userId="39de57b9-85c0-4fd1-aaac-8ca2b6560ad0" providerId="ADAL" clId="{BFE2FB3A-0751-4420-AA69-2341C01F636E}" dt="2024-11-14T02:01:45.871" v="5174" actId="20577"/>
          <ac:spMkLst>
            <pc:docMk/>
            <pc:sldMk cId="1984392991" sldId="113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9:40.494" v="10004"/>
          <ac:spMkLst>
            <pc:docMk/>
            <pc:sldMk cId="1984392991" sldId="1137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3:00:40.819" v="10022"/>
        <pc:sldMkLst>
          <pc:docMk/>
          <pc:sldMk cId="577844956" sldId="1138"/>
        </pc:sldMkLst>
        <pc:spChg chg="mod">
          <ac:chgData name="Alfred Asterjadhi" userId="39de57b9-85c0-4fd1-aaac-8ca2b6560ad0" providerId="ADAL" clId="{BFE2FB3A-0751-4420-AA69-2341C01F636E}" dt="2024-11-14T02:01:50.653" v="5176" actId="20577"/>
          <ac:spMkLst>
            <pc:docMk/>
            <pc:sldMk cId="577844956" sldId="113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0:40.819" v="10022"/>
          <ac:spMkLst>
            <pc:docMk/>
            <pc:sldMk cId="577844956" sldId="1138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3T17:13:03.177" v="3376"/>
          <ac:spMkLst>
            <pc:docMk/>
            <pc:sldMk cId="577844956" sldId="1138"/>
            <ac:spMk id="8" creationId="{C7AC6B96-601B-4F3A-58FE-85F90E20B140}"/>
          </ac:spMkLst>
        </pc:spChg>
        <pc:graphicFrameChg chg="add mod">
          <ac:chgData name="Alfred Asterjadhi" userId="39de57b9-85c0-4fd1-aaac-8ca2b6560ad0" providerId="ADAL" clId="{BFE2FB3A-0751-4420-AA69-2341C01F636E}" dt="2024-11-13T17:13:02.316" v="3375"/>
          <ac:graphicFrameMkLst>
            <pc:docMk/>
            <pc:sldMk cId="577844956" sldId="1138"/>
            <ac:graphicFrameMk id="7" creationId="{38D8E3C3-8A80-A212-FC18-39D831E4EE07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1-14T23:03:25.045" v="10060" actId="6549"/>
        <pc:sldMkLst>
          <pc:docMk/>
          <pc:sldMk cId="3003676021" sldId="1139"/>
        </pc:sldMkLst>
        <pc:spChg chg="mod">
          <ac:chgData name="Alfred Asterjadhi" userId="39de57b9-85c0-4fd1-aaac-8ca2b6560ad0" providerId="ADAL" clId="{BFE2FB3A-0751-4420-AA69-2341C01F636E}" dt="2024-11-14T02:01:54.478" v="5178" actId="20577"/>
          <ac:spMkLst>
            <pc:docMk/>
            <pc:sldMk cId="3003676021" sldId="113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3:25.045" v="10060" actId="6549"/>
          <ac:spMkLst>
            <pc:docMk/>
            <pc:sldMk cId="3003676021" sldId="113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04:46.152" v="10080"/>
        <pc:sldMkLst>
          <pc:docMk/>
          <pc:sldMk cId="1560366160" sldId="1140"/>
        </pc:sldMkLst>
        <pc:spChg chg="mod">
          <ac:chgData name="Alfred Asterjadhi" userId="39de57b9-85c0-4fd1-aaac-8ca2b6560ad0" providerId="ADAL" clId="{BFE2FB3A-0751-4420-AA69-2341C01F636E}" dt="2024-11-14T02:01:58.103" v="5180" actId="20577"/>
          <ac:spMkLst>
            <pc:docMk/>
            <pc:sldMk cId="1560366160" sldId="114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4:46.152" v="10080"/>
          <ac:spMkLst>
            <pc:docMk/>
            <pc:sldMk cId="1560366160" sldId="114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05:40.027" v="10105"/>
        <pc:sldMkLst>
          <pc:docMk/>
          <pc:sldMk cId="4125331831" sldId="1141"/>
        </pc:sldMkLst>
        <pc:spChg chg="mod">
          <ac:chgData name="Alfred Asterjadhi" userId="39de57b9-85c0-4fd1-aaac-8ca2b6560ad0" providerId="ADAL" clId="{BFE2FB3A-0751-4420-AA69-2341C01F636E}" dt="2024-11-14T02:02:01.968" v="5182" actId="20577"/>
          <ac:spMkLst>
            <pc:docMk/>
            <pc:sldMk cId="4125331831" sldId="114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5:40.027" v="10105"/>
          <ac:spMkLst>
            <pc:docMk/>
            <pc:sldMk cId="4125331831" sldId="114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07:07.039" v="10126"/>
        <pc:sldMkLst>
          <pc:docMk/>
          <pc:sldMk cId="220212323" sldId="1142"/>
        </pc:sldMkLst>
        <pc:spChg chg="mod">
          <ac:chgData name="Alfred Asterjadhi" userId="39de57b9-85c0-4fd1-aaac-8ca2b6560ad0" providerId="ADAL" clId="{BFE2FB3A-0751-4420-AA69-2341C01F636E}" dt="2024-11-14T02:02:05.858" v="5184" actId="20577"/>
          <ac:spMkLst>
            <pc:docMk/>
            <pc:sldMk cId="220212323" sldId="114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7:07.039" v="10126"/>
          <ac:spMkLst>
            <pc:docMk/>
            <pc:sldMk cId="220212323" sldId="1142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3:08:08.530" v="10146"/>
        <pc:sldMkLst>
          <pc:docMk/>
          <pc:sldMk cId="291712038" sldId="1143"/>
        </pc:sldMkLst>
        <pc:spChg chg="mod">
          <ac:chgData name="Alfred Asterjadhi" userId="39de57b9-85c0-4fd1-aaac-8ca2b6560ad0" providerId="ADAL" clId="{BFE2FB3A-0751-4420-AA69-2341C01F636E}" dt="2024-11-14T02:02:10.277" v="5186" actId="20577"/>
          <ac:spMkLst>
            <pc:docMk/>
            <pc:sldMk cId="291712038" sldId="114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8:08.530" v="10146"/>
          <ac:spMkLst>
            <pc:docMk/>
            <pc:sldMk cId="291712038" sldId="1143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3T18:07:05.268" v="3839"/>
          <ac:spMkLst>
            <pc:docMk/>
            <pc:sldMk cId="291712038" sldId="1143"/>
            <ac:spMk id="8" creationId="{89C83C7A-51D1-0A47-CCA4-37FC08D6A66E}"/>
          </ac:spMkLst>
        </pc:spChg>
        <pc:graphicFrameChg chg="add mod">
          <ac:chgData name="Alfred Asterjadhi" userId="39de57b9-85c0-4fd1-aaac-8ca2b6560ad0" providerId="ADAL" clId="{BFE2FB3A-0751-4420-AA69-2341C01F636E}" dt="2024-11-13T18:07:04.473" v="3838"/>
          <ac:graphicFrameMkLst>
            <pc:docMk/>
            <pc:sldMk cId="291712038" sldId="1143"/>
            <ac:graphicFrameMk id="7" creationId="{7E304933-95B7-B87C-69B1-0D2BCA498135}"/>
          </ac:graphicFrameMkLst>
        </pc:graphicFrameChg>
      </pc:sldChg>
      <pc:sldChg chg="addSp modSp add mod">
        <pc:chgData name="Alfred Asterjadhi" userId="39de57b9-85c0-4fd1-aaac-8ca2b6560ad0" providerId="ADAL" clId="{BFE2FB3A-0751-4420-AA69-2341C01F636E}" dt="2024-11-14T23:09:16.393" v="10168"/>
        <pc:sldMkLst>
          <pc:docMk/>
          <pc:sldMk cId="3690388836" sldId="1144"/>
        </pc:sldMkLst>
        <pc:spChg chg="mod">
          <ac:chgData name="Alfred Asterjadhi" userId="39de57b9-85c0-4fd1-aaac-8ca2b6560ad0" providerId="ADAL" clId="{BFE2FB3A-0751-4420-AA69-2341C01F636E}" dt="2024-11-14T02:02:14.642" v="5189" actId="20577"/>
          <ac:spMkLst>
            <pc:docMk/>
            <pc:sldMk cId="3690388836" sldId="114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09:16.393" v="10168"/>
          <ac:spMkLst>
            <pc:docMk/>
            <pc:sldMk cId="3690388836" sldId="1144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3T18:12:49.471" v="3895"/>
          <ac:spMkLst>
            <pc:docMk/>
            <pc:sldMk cId="3690388836" sldId="1144"/>
            <ac:spMk id="8" creationId="{AEE543E1-882E-4888-4A97-37B041C7E8EB}"/>
          </ac:spMkLst>
        </pc:spChg>
        <pc:graphicFrameChg chg="add mod">
          <ac:chgData name="Alfred Asterjadhi" userId="39de57b9-85c0-4fd1-aaac-8ca2b6560ad0" providerId="ADAL" clId="{BFE2FB3A-0751-4420-AA69-2341C01F636E}" dt="2024-11-13T18:12:48.729" v="3894"/>
          <ac:graphicFrameMkLst>
            <pc:docMk/>
            <pc:sldMk cId="3690388836" sldId="1144"/>
            <ac:graphicFrameMk id="7" creationId="{698FFAAE-CB29-6181-1262-2540A6D6A90C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1-14T23:10:11.970" v="10189"/>
        <pc:sldMkLst>
          <pc:docMk/>
          <pc:sldMk cId="2127128894" sldId="1145"/>
        </pc:sldMkLst>
        <pc:spChg chg="mod">
          <ac:chgData name="Alfred Asterjadhi" userId="39de57b9-85c0-4fd1-aaac-8ca2b6560ad0" providerId="ADAL" clId="{BFE2FB3A-0751-4420-AA69-2341C01F636E}" dt="2024-11-14T02:02:20.418" v="5191" actId="20577"/>
          <ac:spMkLst>
            <pc:docMk/>
            <pc:sldMk cId="2127128894" sldId="114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0:11.970" v="10189"/>
          <ac:spMkLst>
            <pc:docMk/>
            <pc:sldMk cId="2127128894" sldId="114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11:39.006" v="10214"/>
        <pc:sldMkLst>
          <pc:docMk/>
          <pc:sldMk cId="3290295309" sldId="1146"/>
        </pc:sldMkLst>
        <pc:spChg chg="mod">
          <ac:chgData name="Alfred Asterjadhi" userId="39de57b9-85c0-4fd1-aaac-8ca2b6560ad0" providerId="ADAL" clId="{BFE2FB3A-0751-4420-AA69-2341C01F636E}" dt="2024-11-14T02:02:24.437" v="5193" actId="20577"/>
          <ac:spMkLst>
            <pc:docMk/>
            <pc:sldMk cId="3290295309" sldId="114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1:39.006" v="10214"/>
          <ac:spMkLst>
            <pc:docMk/>
            <pc:sldMk cId="3290295309" sldId="114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12:31.061" v="10234"/>
        <pc:sldMkLst>
          <pc:docMk/>
          <pc:sldMk cId="3048613863" sldId="1147"/>
        </pc:sldMkLst>
        <pc:spChg chg="mod">
          <ac:chgData name="Alfred Asterjadhi" userId="39de57b9-85c0-4fd1-aaac-8ca2b6560ad0" providerId="ADAL" clId="{BFE2FB3A-0751-4420-AA69-2341C01F636E}" dt="2024-11-14T02:02:27.779" v="5195" actId="20577"/>
          <ac:spMkLst>
            <pc:docMk/>
            <pc:sldMk cId="3048613863" sldId="114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2:31.061" v="10234"/>
          <ac:spMkLst>
            <pc:docMk/>
            <pc:sldMk cId="3048613863" sldId="1147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18:33:26.068" v="3998" actId="2696"/>
        <pc:sldMkLst>
          <pc:docMk/>
          <pc:sldMk cId="1922852400" sldId="1148"/>
        </pc:sldMkLst>
        <pc:spChg chg="mod">
          <ac:chgData name="Alfred Asterjadhi" userId="39de57b9-85c0-4fd1-aaac-8ca2b6560ad0" providerId="ADAL" clId="{BFE2FB3A-0751-4420-AA69-2341C01F636E}" dt="2024-11-13T18:20:38.725" v="3918"/>
          <ac:spMkLst>
            <pc:docMk/>
            <pc:sldMk cId="1922852400" sldId="114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4:33.741" v="8743"/>
        <pc:sldMkLst>
          <pc:docMk/>
          <pc:sldMk cId="3294858422" sldId="1148"/>
        </pc:sldMkLst>
        <pc:spChg chg="mod">
          <ac:chgData name="Alfred Asterjadhi" userId="39de57b9-85c0-4fd1-aaac-8ca2b6560ad0" providerId="ADAL" clId="{BFE2FB3A-0751-4420-AA69-2341C01F636E}" dt="2024-11-14T01:20:36.469" v="4848" actId="20577"/>
          <ac:spMkLst>
            <pc:docMk/>
            <pc:sldMk cId="3294858422" sldId="114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4:33.741" v="8743"/>
          <ac:spMkLst>
            <pc:docMk/>
            <pc:sldMk cId="3294858422" sldId="1148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18:33:26.068" v="3998" actId="2696"/>
        <pc:sldMkLst>
          <pc:docMk/>
          <pc:sldMk cId="340906491" sldId="1149"/>
        </pc:sldMkLst>
        <pc:spChg chg="mod">
          <ac:chgData name="Alfred Asterjadhi" userId="39de57b9-85c0-4fd1-aaac-8ca2b6560ad0" providerId="ADAL" clId="{BFE2FB3A-0751-4420-AA69-2341C01F636E}" dt="2024-11-13T18:22:12.084" v="3940"/>
          <ac:spMkLst>
            <pc:docMk/>
            <pc:sldMk cId="340906491" sldId="114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5:12.762" v="8764"/>
        <pc:sldMkLst>
          <pc:docMk/>
          <pc:sldMk cId="2031946524" sldId="1149"/>
        </pc:sldMkLst>
        <pc:spChg chg="mod">
          <ac:chgData name="Alfred Asterjadhi" userId="39de57b9-85c0-4fd1-aaac-8ca2b6560ad0" providerId="ADAL" clId="{BFE2FB3A-0751-4420-AA69-2341C01F636E}" dt="2024-11-14T01:20:38.161" v="4849" actId="20577"/>
          <ac:spMkLst>
            <pc:docMk/>
            <pc:sldMk cId="2031946524" sldId="114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5:12.762" v="8764"/>
          <ac:spMkLst>
            <pc:docMk/>
            <pc:sldMk cId="2031946524" sldId="114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6:14.323" v="8786" actId="6549"/>
        <pc:sldMkLst>
          <pc:docMk/>
          <pc:sldMk cId="3074817951" sldId="1150"/>
        </pc:sldMkLst>
        <pc:spChg chg="mod">
          <ac:chgData name="Alfred Asterjadhi" userId="39de57b9-85c0-4fd1-aaac-8ca2b6560ad0" providerId="ADAL" clId="{BFE2FB3A-0751-4420-AA69-2341C01F636E}" dt="2024-11-14T01:20:40.267" v="4850" actId="20577"/>
          <ac:spMkLst>
            <pc:docMk/>
            <pc:sldMk cId="3074817951" sldId="115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6:14.323" v="8786" actId="6549"/>
          <ac:spMkLst>
            <pc:docMk/>
            <pc:sldMk cId="3074817951" sldId="1150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18:33:26.068" v="3998" actId="2696"/>
        <pc:sldMkLst>
          <pc:docMk/>
          <pc:sldMk cId="4277848710" sldId="1150"/>
        </pc:sldMkLst>
        <pc:spChg chg="mod">
          <ac:chgData name="Alfred Asterjadhi" userId="39de57b9-85c0-4fd1-aaac-8ca2b6560ad0" providerId="ADAL" clId="{BFE2FB3A-0751-4420-AA69-2341C01F636E}" dt="2024-11-13T18:33:03.717" v="3997" actId="20577"/>
          <ac:spMkLst>
            <pc:docMk/>
            <pc:sldMk cId="4277848710" sldId="1150"/>
            <ac:spMk id="3" creationId="{980980E1-DDDE-51AD-6471-D55C09D4516C}"/>
          </ac:spMkLst>
        </pc:spChg>
      </pc:sldChg>
      <pc:sldChg chg="addSp modSp add del mod">
        <pc:chgData name="Alfred Asterjadhi" userId="39de57b9-85c0-4fd1-aaac-8ca2b6560ad0" providerId="ADAL" clId="{BFE2FB3A-0751-4420-AA69-2341C01F636E}" dt="2024-11-13T18:33:26.068" v="3998" actId="2696"/>
        <pc:sldMkLst>
          <pc:docMk/>
          <pc:sldMk cId="488385637" sldId="1151"/>
        </pc:sldMkLst>
        <pc:spChg chg="mod">
          <ac:chgData name="Alfred Asterjadhi" userId="39de57b9-85c0-4fd1-aaac-8ca2b6560ad0" providerId="ADAL" clId="{BFE2FB3A-0751-4420-AA69-2341C01F636E}" dt="2024-11-13T18:32:53.914" v="3980" actId="20577"/>
          <ac:spMkLst>
            <pc:docMk/>
            <pc:sldMk cId="488385637" sldId="1151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1-13T18:32:47.018" v="3967" actId="1076"/>
          <ac:picMkLst>
            <pc:docMk/>
            <pc:sldMk cId="488385637" sldId="1151"/>
            <ac:picMk id="7" creationId="{472CB6EF-F99F-8097-4D7C-7AF853165B6C}"/>
          </ac:picMkLst>
        </pc:picChg>
      </pc:sldChg>
      <pc:sldChg chg="modSp add mod">
        <pc:chgData name="Alfred Asterjadhi" userId="39de57b9-85c0-4fd1-aaac-8ca2b6560ad0" providerId="ADAL" clId="{BFE2FB3A-0751-4420-AA69-2341C01F636E}" dt="2024-11-14T22:06:53.985" v="8807"/>
        <pc:sldMkLst>
          <pc:docMk/>
          <pc:sldMk cId="3615529585" sldId="1151"/>
        </pc:sldMkLst>
        <pc:spChg chg="mod">
          <ac:chgData name="Alfred Asterjadhi" userId="39de57b9-85c0-4fd1-aaac-8ca2b6560ad0" providerId="ADAL" clId="{BFE2FB3A-0751-4420-AA69-2341C01F636E}" dt="2024-11-14T01:20:42.799" v="4852" actId="20577"/>
          <ac:spMkLst>
            <pc:docMk/>
            <pc:sldMk cId="3615529585" sldId="115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6:53.985" v="8807"/>
          <ac:spMkLst>
            <pc:docMk/>
            <pc:sldMk cId="3615529585" sldId="1151"/>
            <ac:spMk id="3" creationId="{980980E1-DDDE-51AD-6471-D55C09D4516C}"/>
          </ac:spMkLst>
        </pc:spChg>
        <pc:picChg chg="mod">
          <ac:chgData name="Alfred Asterjadhi" userId="39de57b9-85c0-4fd1-aaac-8ca2b6560ad0" providerId="ADAL" clId="{BFE2FB3A-0751-4420-AA69-2341C01F636E}" dt="2024-11-14T01:27:29.008" v="5017" actId="1076"/>
          <ac:picMkLst>
            <pc:docMk/>
            <pc:sldMk cId="3615529585" sldId="1151"/>
            <ac:picMk id="7" creationId="{472CB6EF-F99F-8097-4D7C-7AF853165B6C}"/>
          </ac:picMkLst>
        </pc:picChg>
      </pc:sldChg>
      <pc:sldChg chg="modSp add mod">
        <pc:chgData name="Alfred Asterjadhi" userId="39de57b9-85c0-4fd1-aaac-8ca2b6560ad0" providerId="ADAL" clId="{BFE2FB3A-0751-4420-AA69-2341C01F636E}" dt="2024-11-14T21:56:57.657" v="8561"/>
        <pc:sldMkLst>
          <pc:docMk/>
          <pc:sldMk cId="2880506375" sldId="1152"/>
        </pc:sldMkLst>
        <pc:spChg chg="mod">
          <ac:chgData name="Alfred Asterjadhi" userId="39de57b9-85c0-4fd1-aaac-8ca2b6560ad0" providerId="ADAL" clId="{BFE2FB3A-0751-4420-AA69-2341C01F636E}" dt="2024-11-13T05:27:55.819" v="3241" actId="20577"/>
          <ac:spMkLst>
            <pc:docMk/>
            <pc:sldMk cId="2880506375" sldId="115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6:57.657" v="8561"/>
          <ac:spMkLst>
            <pc:docMk/>
            <pc:sldMk cId="2880506375" sldId="1152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1:57:46.963" v="8589"/>
        <pc:sldMkLst>
          <pc:docMk/>
          <pc:sldMk cId="2044091313" sldId="1153"/>
        </pc:sldMkLst>
        <pc:spChg chg="mod">
          <ac:chgData name="Alfred Asterjadhi" userId="39de57b9-85c0-4fd1-aaac-8ca2b6560ad0" providerId="ADAL" clId="{BFE2FB3A-0751-4420-AA69-2341C01F636E}" dt="2024-11-14T01:20:24.245" v="4841" actId="20577"/>
          <ac:spMkLst>
            <pc:docMk/>
            <pc:sldMk cId="2044091313" sldId="115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7:46.963" v="8589"/>
          <ac:spMkLst>
            <pc:docMk/>
            <pc:sldMk cId="2044091313" sldId="1153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1-13T17:22:56.924" v="3632" actId="14100"/>
          <ac:picMkLst>
            <pc:docMk/>
            <pc:sldMk cId="2044091313" sldId="1153"/>
            <ac:picMk id="8" creationId="{263C27E7-953A-FB24-EA87-B7CACC399C34}"/>
          </ac:picMkLst>
        </pc:picChg>
      </pc:sldChg>
      <pc:sldChg chg="addSp modSp add mod">
        <pc:chgData name="Alfred Asterjadhi" userId="39de57b9-85c0-4fd1-aaac-8ca2b6560ad0" providerId="ADAL" clId="{BFE2FB3A-0751-4420-AA69-2341C01F636E}" dt="2024-11-14T21:58:32.152" v="8621"/>
        <pc:sldMkLst>
          <pc:docMk/>
          <pc:sldMk cId="519592546" sldId="1154"/>
        </pc:sldMkLst>
        <pc:spChg chg="mod">
          <ac:chgData name="Alfred Asterjadhi" userId="39de57b9-85c0-4fd1-aaac-8ca2b6560ad0" providerId="ADAL" clId="{BFE2FB3A-0751-4420-AA69-2341C01F636E}" dt="2024-11-14T01:20:25.764" v="4842" actId="20577"/>
          <ac:spMkLst>
            <pc:docMk/>
            <pc:sldMk cId="519592546" sldId="115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8:32.152" v="8621"/>
          <ac:spMkLst>
            <pc:docMk/>
            <pc:sldMk cId="519592546" sldId="1154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1-13T17:24:32.250" v="3672" actId="14100"/>
          <ac:picMkLst>
            <pc:docMk/>
            <pc:sldMk cId="519592546" sldId="1154"/>
            <ac:picMk id="8" creationId="{04CC67F1-B9B3-11A9-7E42-B0C9E9BE5042}"/>
          </ac:picMkLst>
        </pc:picChg>
      </pc:sldChg>
      <pc:sldChg chg="addSp modSp add mod">
        <pc:chgData name="Alfred Asterjadhi" userId="39de57b9-85c0-4fd1-aaac-8ca2b6560ad0" providerId="ADAL" clId="{BFE2FB3A-0751-4420-AA69-2341C01F636E}" dt="2024-11-14T21:59:10.335" v="8643"/>
        <pc:sldMkLst>
          <pc:docMk/>
          <pc:sldMk cId="3602259126" sldId="1155"/>
        </pc:sldMkLst>
        <pc:spChg chg="mod">
          <ac:chgData name="Alfred Asterjadhi" userId="39de57b9-85c0-4fd1-aaac-8ca2b6560ad0" providerId="ADAL" clId="{BFE2FB3A-0751-4420-AA69-2341C01F636E}" dt="2024-11-14T01:20:27.473" v="4843" actId="20577"/>
          <ac:spMkLst>
            <pc:docMk/>
            <pc:sldMk cId="3602259126" sldId="115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1:59:10.335" v="8643"/>
          <ac:spMkLst>
            <pc:docMk/>
            <pc:sldMk cId="3602259126" sldId="1155"/>
            <ac:spMk id="3" creationId="{980980E1-DDDE-51AD-6471-D55C09D4516C}"/>
          </ac:spMkLst>
        </pc:spChg>
        <pc:graphicFrameChg chg="add mod modGraphic">
          <ac:chgData name="Alfred Asterjadhi" userId="39de57b9-85c0-4fd1-aaac-8ca2b6560ad0" providerId="ADAL" clId="{BFE2FB3A-0751-4420-AA69-2341C01F636E}" dt="2024-11-13T17:26:53.700" v="3731" actId="14100"/>
          <ac:graphicFrameMkLst>
            <pc:docMk/>
            <pc:sldMk cId="3602259126" sldId="1155"/>
            <ac:graphicFrameMk id="7" creationId="{259613E2-1AAD-F091-3AB3-76775F19187F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1-14T22:00:26.948" v="8662"/>
        <pc:sldMkLst>
          <pc:docMk/>
          <pc:sldMk cId="1070319131" sldId="1156"/>
        </pc:sldMkLst>
        <pc:spChg chg="mod">
          <ac:chgData name="Alfred Asterjadhi" userId="39de57b9-85c0-4fd1-aaac-8ca2b6560ad0" providerId="ADAL" clId="{BFE2FB3A-0751-4420-AA69-2341C01F636E}" dt="2024-11-14T01:20:29.145" v="4844" actId="20577"/>
          <ac:spMkLst>
            <pc:docMk/>
            <pc:sldMk cId="1070319131" sldId="115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0:26.948" v="8662"/>
          <ac:spMkLst>
            <pc:docMk/>
            <pc:sldMk cId="1070319131" sldId="115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1:41.158" v="8680"/>
        <pc:sldMkLst>
          <pc:docMk/>
          <pc:sldMk cId="1451585507" sldId="1157"/>
        </pc:sldMkLst>
        <pc:spChg chg="mod">
          <ac:chgData name="Alfred Asterjadhi" userId="39de57b9-85c0-4fd1-aaac-8ca2b6560ad0" providerId="ADAL" clId="{BFE2FB3A-0751-4420-AA69-2341C01F636E}" dt="2024-11-14T01:20:31.051" v="4845" actId="20577"/>
          <ac:spMkLst>
            <pc:docMk/>
            <pc:sldMk cId="1451585507" sldId="115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1:41.158" v="8680"/>
          <ac:spMkLst>
            <pc:docMk/>
            <pc:sldMk cId="1451585507" sldId="115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2:32.211" v="8701"/>
        <pc:sldMkLst>
          <pc:docMk/>
          <pc:sldMk cId="2796561635" sldId="1158"/>
        </pc:sldMkLst>
        <pc:spChg chg="mod">
          <ac:chgData name="Alfred Asterjadhi" userId="39de57b9-85c0-4fd1-aaac-8ca2b6560ad0" providerId="ADAL" clId="{BFE2FB3A-0751-4420-AA69-2341C01F636E}" dt="2024-11-14T01:20:32.994" v="4846" actId="20577"/>
          <ac:spMkLst>
            <pc:docMk/>
            <pc:sldMk cId="2796561635" sldId="115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2:32.211" v="8701"/>
          <ac:spMkLst>
            <pc:docMk/>
            <pc:sldMk cId="2796561635" sldId="1158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2:03:43.738" v="8720"/>
        <pc:sldMkLst>
          <pc:docMk/>
          <pc:sldMk cId="738695167" sldId="1159"/>
        </pc:sldMkLst>
        <pc:spChg chg="mod">
          <ac:chgData name="Alfred Asterjadhi" userId="39de57b9-85c0-4fd1-aaac-8ca2b6560ad0" providerId="ADAL" clId="{BFE2FB3A-0751-4420-AA69-2341C01F636E}" dt="2024-11-14T01:20:34.792" v="4847" actId="20577"/>
          <ac:spMkLst>
            <pc:docMk/>
            <pc:sldMk cId="738695167" sldId="115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3:43.738" v="8720"/>
          <ac:spMkLst>
            <pc:docMk/>
            <pc:sldMk cId="738695167" sldId="1159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18:04:47.778" v="3807"/>
          <ac:spMkLst>
            <pc:docMk/>
            <pc:sldMk cId="738695167" sldId="1159"/>
            <ac:spMk id="7" creationId="{647E7A02-7E22-85FB-C0D0-BF9F78EC960E}"/>
          </ac:spMkLst>
        </pc:spChg>
        <pc:picChg chg="add mod">
          <ac:chgData name="Alfred Asterjadhi" userId="39de57b9-85c0-4fd1-aaac-8ca2b6560ad0" providerId="ADAL" clId="{BFE2FB3A-0751-4420-AA69-2341C01F636E}" dt="2024-11-14T01:27:00.280" v="5007" actId="1076"/>
          <ac:picMkLst>
            <pc:docMk/>
            <pc:sldMk cId="738695167" sldId="1159"/>
            <ac:picMk id="8" creationId="{46063CEC-51B8-F3C9-E3F8-7785F6D92320}"/>
          </ac:picMkLst>
        </pc:picChg>
      </pc:sldChg>
      <pc:sldChg chg="modSp add mod">
        <pc:chgData name="Alfred Asterjadhi" userId="39de57b9-85c0-4fd1-aaac-8ca2b6560ad0" providerId="ADAL" clId="{BFE2FB3A-0751-4420-AA69-2341C01F636E}" dt="2024-11-14T22:07:46.605" v="8829"/>
        <pc:sldMkLst>
          <pc:docMk/>
          <pc:sldMk cId="1738326824" sldId="1160"/>
        </pc:sldMkLst>
        <pc:spChg chg="mod">
          <ac:chgData name="Alfred Asterjadhi" userId="39de57b9-85c0-4fd1-aaac-8ca2b6560ad0" providerId="ADAL" clId="{BFE2FB3A-0751-4420-AA69-2341C01F636E}" dt="2024-11-14T01:20:47.390" v="4854" actId="20577"/>
          <ac:spMkLst>
            <pc:docMk/>
            <pc:sldMk cId="1738326824" sldId="116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7:46.605" v="8829"/>
          <ac:spMkLst>
            <pc:docMk/>
            <pc:sldMk cId="1738326824" sldId="116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8:41.440" v="8849"/>
        <pc:sldMkLst>
          <pc:docMk/>
          <pc:sldMk cId="2829364615" sldId="1161"/>
        </pc:sldMkLst>
        <pc:spChg chg="mod">
          <ac:chgData name="Alfred Asterjadhi" userId="39de57b9-85c0-4fd1-aaac-8ca2b6560ad0" providerId="ADAL" clId="{BFE2FB3A-0751-4420-AA69-2341C01F636E}" dt="2024-11-14T01:20:50.387" v="4856" actId="20577"/>
          <ac:spMkLst>
            <pc:docMk/>
            <pc:sldMk cId="2829364615" sldId="116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8:41.440" v="8849"/>
          <ac:spMkLst>
            <pc:docMk/>
            <pc:sldMk cId="2829364615" sldId="116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09:39.399" v="8872"/>
        <pc:sldMkLst>
          <pc:docMk/>
          <pc:sldMk cId="2514759233" sldId="1162"/>
        </pc:sldMkLst>
        <pc:spChg chg="mod">
          <ac:chgData name="Alfred Asterjadhi" userId="39de57b9-85c0-4fd1-aaac-8ca2b6560ad0" providerId="ADAL" clId="{BFE2FB3A-0751-4420-AA69-2341C01F636E}" dt="2024-11-14T01:20:52.970" v="4858" actId="20577"/>
          <ac:spMkLst>
            <pc:docMk/>
            <pc:sldMk cId="2514759233" sldId="116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09:39.399" v="8872"/>
          <ac:spMkLst>
            <pc:docMk/>
            <pc:sldMk cId="2514759233" sldId="116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0:33.132" v="8892"/>
        <pc:sldMkLst>
          <pc:docMk/>
          <pc:sldMk cId="3020864412" sldId="1163"/>
        </pc:sldMkLst>
        <pc:spChg chg="mod">
          <ac:chgData name="Alfred Asterjadhi" userId="39de57b9-85c0-4fd1-aaac-8ca2b6560ad0" providerId="ADAL" clId="{BFE2FB3A-0751-4420-AA69-2341C01F636E}" dt="2024-11-14T01:20:55.336" v="4860" actId="20577"/>
          <ac:spMkLst>
            <pc:docMk/>
            <pc:sldMk cId="3020864412" sldId="116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0:33.132" v="8892"/>
          <ac:spMkLst>
            <pc:docMk/>
            <pc:sldMk cId="3020864412" sldId="116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1:17.810" v="8910"/>
        <pc:sldMkLst>
          <pc:docMk/>
          <pc:sldMk cId="3707622734" sldId="1164"/>
        </pc:sldMkLst>
        <pc:spChg chg="mod">
          <ac:chgData name="Alfred Asterjadhi" userId="39de57b9-85c0-4fd1-aaac-8ca2b6560ad0" providerId="ADAL" clId="{BFE2FB3A-0751-4420-AA69-2341C01F636E}" dt="2024-11-14T01:20:57.387" v="4862" actId="20577"/>
          <ac:spMkLst>
            <pc:docMk/>
            <pc:sldMk cId="3707622734" sldId="116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1:17.810" v="8910"/>
          <ac:spMkLst>
            <pc:docMk/>
            <pc:sldMk cId="3707622734" sldId="116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2:06.392" v="8928"/>
        <pc:sldMkLst>
          <pc:docMk/>
          <pc:sldMk cId="3021179621" sldId="1165"/>
        </pc:sldMkLst>
        <pc:spChg chg="mod">
          <ac:chgData name="Alfred Asterjadhi" userId="39de57b9-85c0-4fd1-aaac-8ca2b6560ad0" providerId="ADAL" clId="{BFE2FB3A-0751-4420-AA69-2341C01F636E}" dt="2024-11-14T01:20:59.928" v="4864" actId="20577"/>
          <ac:spMkLst>
            <pc:docMk/>
            <pc:sldMk cId="3021179621" sldId="116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2:06.392" v="8928"/>
          <ac:spMkLst>
            <pc:docMk/>
            <pc:sldMk cId="3021179621" sldId="116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2:50.236" v="8946"/>
        <pc:sldMkLst>
          <pc:docMk/>
          <pc:sldMk cId="2476845507" sldId="1166"/>
        </pc:sldMkLst>
        <pc:spChg chg="mod">
          <ac:chgData name="Alfred Asterjadhi" userId="39de57b9-85c0-4fd1-aaac-8ca2b6560ad0" providerId="ADAL" clId="{BFE2FB3A-0751-4420-AA69-2341C01F636E}" dt="2024-11-14T01:21:03.947" v="4866" actId="20577"/>
          <ac:spMkLst>
            <pc:docMk/>
            <pc:sldMk cId="2476845507" sldId="116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2:50.236" v="8946"/>
          <ac:spMkLst>
            <pc:docMk/>
            <pc:sldMk cId="2476845507" sldId="1166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4T18:16:34.038" v="6275" actId="47"/>
        <pc:sldMkLst>
          <pc:docMk/>
          <pc:sldMk cId="1795849415" sldId="1167"/>
        </pc:sldMkLst>
        <pc:spChg chg="mod">
          <ac:chgData name="Alfred Asterjadhi" userId="39de57b9-85c0-4fd1-aaac-8ca2b6560ad0" providerId="ADAL" clId="{BFE2FB3A-0751-4420-AA69-2341C01F636E}" dt="2024-11-14T01:21:06.421" v="4868" actId="20577"/>
          <ac:spMkLst>
            <pc:docMk/>
            <pc:sldMk cId="1795849415" sldId="116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18:16:18.623" v="6274" actId="20577"/>
          <ac:spMkLst>
            <pc:docMk/>
            <pc:sldMk cId="1795849415" sldId="116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3:42.555" v="8963"/>
        <pc:sldMkLst>
          <pc:docMk/>
          <pc:sldMk cId="3968188755" sldId="1168"/>
        </pc:sldMkLst>
        <pc:spChg chg="mod">
          <ac:chgData name="Alfred Asterjadhi" userId="39de57b9-85c0-4fd1-aaac-8ca2b6560ad0" providerId="ADAL" clId="{BFE2FB3A-0751-4420-AA69-2341C01F636E}" dt="2024-11-14T18:16:38.958" v="6277" actId="20577"/>
          <ac:spMkLst>
            <pc:docMk/>
            <pc:sldMk cId="3968188755" sldId="116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3:42.555" v="8963"/>
          <ac:spMkLst>
            <pc:docMk/>
            <pc:sldMk cId="3968188755" sldId="116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4:22.995" v="8979"/>
        <pc:sldMkLst>
          <pc:docMk/>
          <pc:sldMk cId="3887571432" sldId="1169"/>
        </pc:sldMkLst>
        <pc:spChg chg="mod">
          <ac:chgData name="Alfred Asterjadhi" userId="39de57b9-85c0-4fd1-aaac-8ca2b6560ad0" providerId="ADAL" clId="{BFE2FB3A-0751-4420-AA69-2341C01F636E}" dt="2024-11-14T18:16:45.261" v="6279" actId="20577"/>
          <ac:spMkLst>
            <pc:docMk/>
            <pc:sldMk cId="3887571432" sldId="116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4:22.995" v="8979"/>
          <ac:spMkLst>
            <pc:docMk/>
            <pc:sldMk cId="3887571432" sldId="116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5:08.975" v="9000"/>
        <pc:sldMkLst>
          <pc:docMk/>
          <pc:sldMk cId="1756525937" sldId="1170"/>
        </pc:sldMkLst>
        <pc:spChg chg="mod">
          <ac:chgData name="Alfred Asterjadhi" userId="39de57b9-85c0-4fd1-aaac-8ca2b6560ad0" providerId="ADAL" clId="{BFE2FB3A-0751-4420-AA69-2341C01F636E}" dt="2024-11-14T18:16:49.189" v="6281" actId="6549"/>
          <ac:spMkLst>
            <pc:docMk/>
            <pc:sldMk cId="1756525937" sldId="117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5:08.975" v="9000"/>
          <ac:spMkLst>
            <pc:docMk/>
            <pc:sldMk cId="1756525937" sldId="117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5:48.400" v="9016"/>
        <pc:sldMkLst>
          <pc:docMk/>
          <pc:sldMk cId="1202697012" sldId="1171"/>
        </pc:sldMkLst>
        <pc:spChg chg="mod">
          <ac:chgData name="Alfred Asterjadhi" userId="39de57b9-85c0-4fd1-aaac-8ca2b6560ad0" providerId="ADAL" clId="{BFE2FB3A-0751-4420-AA69-2341C01F636E}" dt="2024-11-14T18:16:53.546" v="6283" actId="6549"/>
          <ac:spMkLst>
            <pc:docMk/>
            <pc:sldMk cId="1202697012" sldId="117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5:48.400" v="9016"/>
          <ac:spMkLst>
            <pc:docMk/>
            <pc:sldMk cId="1202697012" sldId="117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6:39.983" v="9036"/>
        <pc:sldMkLst>
          <pc:docMk/>
          <pc:sldMk cId="2809872604" sldId="1172"/>
        </pc:sldMkLst>
        <pc:spChg chg="mod">
          <ac:chgData name="Alfred Asterjadhi" userId="39de57b9-85c0-4fd1-aaac-8ca2b6560ad0" providerId="ADAL" clId="{BFE2FB3A-0751-4420-AA69-2341C01F636E}" dt="2024-11-14T18:16:59.605" v="6285" actId="6549"/>
          <ac:spMkLst>
            <pc:docMk/>
            <pc:sldMk cId="2809872604" sldId="117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6:39.983" v="9036"/>
          <ac:spMkLst>
            <pc:docMk/>
            <pc:sldMk cId="2809872604" sldId="117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17:44.429" v="9059"/>
        <pc:sldMkLst>
          <pc:docMk/>
          <pc:sldMk cId="3463200850" sldId="1173"/>
        </pc:sldMkLst>
        <pc:spChg chg="mod">
          <ac:chgData name="Alfred Asterjadhi" userId="39de57b9-85c0-4fd1-aaac-8ca2b6560ad0" providerId="ADAL" clId="{BFE2FB3A-0751-4420-AA69-2341C01F636E}" dt="2024-11-14T18:17:04.471" v="6287" actId="6549"/>
          <ac:spMkLst>
            <pc:docMk/>
            <pc:sldMk cId="3463200850" sldId="117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7:44.429" v="9059"/>
          <ac:spMkLst>
            <pc:docMk/>
            <pc:sldMk cId="3463200850" sldId="1173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2:18:27.943" v="9077"/>
        <pc:sldMkLst>
          <pc:docMk/>
          <pc:sldMk cId="281403041" sldId="1174"/>
        </pc:sldMkLst>
        <pc:spChg chg="mod">
          <ac:chgData name="Alfred Asterjadhi" userId="39de57b9-85c0-4fd1-aaac-8ca2b6560ad0" providerId="ADAL" clId="{BFE2FB3A-0751-4420-AA69-2341C01F636E}" dt="2024-11-14T18:17:08.488" v="6289" actId="20577"/>
          <ac:spMkLst>
            <pc:docMk/>
            <pc:sldMk cId="281403041" sldId="117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8:27.943" v="9077"/>
          <ac:spMkLst>
            <pc:docMk/>
            <pc:sldMk cId="281403041" sldId="1174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1-13T20:41:23.801" v="4359" actId="1076"/>
          <ac:picMkLst>
            <pc:docMk/>
            <pc:sldMk cId="281403041" sldId="1174"/>
            <ac:picMk id="7" creationId="{29D7D657-ABCE-4E46-8B44-F56C0602631F}"/>
          </ac:picMkLst>
        </pc:picChg>
      </pc:sldChg>
      <pc:sldChg chg="addSp modSp add mod">
        <pc:chgData name="Alfred Asterjadhi" userId="39de57b9-85c0-4fd1-aaac-8ca2b6560ad0" providerId="ADAL" clId="{BFE2FB3A-0751-4420-AA69-2341C01F636E}" dt="2024-11-14T22:19:13.727" v="9093"/>
        <pc:sldMkLst>
          <pc:docMk/>
          <pc:sldMk cId="2712066030" sldId="1175"/>
        </pc:sldMkLst>
        <pc:spChg chg="mod">
          <ac:chgData name="Alfred Asterjadhi" userId="39de57b9-85c0-4fd1-aaac-8ca2b6560ad0" providerId="ADAL" clId="{BFE2FB3A-0751-4420-AA69-2341C01F636E}" dt="2024-11-14T18:17:13.119" v="6291" actId="6549"/>
          <ac:spMkLst>
            <pc:docMk/>
            <pc:sldMk cId="2712066030" sldId="117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19:13.727" v="9093"/>
          <ac:spMkLst>
            <pc:docMk/>
            <pc:sldMk cId="2712066030" sldId="1175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3T21:28:39.364" v="4442"/>
          <ac:spMkLst>
            <pc:docMk/>
            <pc:sldMk cId="2712066030" sldId="1175"/>
            <ac:spMk id="12" creationId="{E2597487-E281-F2E4-760E-7976BDE95CAE}"/>
          </ac:spMkLst>
        </pc:spChg>
        <pc:graphicFrameChg chg="add mod">
          <ac:chgData name="Alfred Asterjadhi" userId="39de57b9-85c0-4fd1-aaac-8ca2b6560ad0" providerId="ADAL" clId="{BFE2FB3A-0751-4420-AA69-2341C01F636E}" dt="2024-11-13T21:28:38.557" v="4441"/>
          <ac:graphicFrameMkLst>
            <pc:docMk/>
            <pc:sldMk cId="2712066030" sldId="1175"/>
            <ac:graphicFrameMk id="11" creationId="{B7E65E40-3D6E-DCA7-4A93-168852725398}"/>
          </ac:graphicFrameMkLst>
        </pc:graphicFrameChg>
        <pc:picChg chg="add mod">
          <ac:chgData name="Alfred Asterjadhi" userId="39de57b9-85c0-4fd1-aaac-8ca2b6560ad0" providerId="ADAL" clId="{BFE2FB3A-0751-4420-AA69-2341C01F636E}" dt="2024-11-13T21:28:31.157" v="4439" actId="1076"/>
          <ac:picMkLst>
            <pc:docMk/>
            <pc:sldMk cId="2712066030" sldId="1175"/>
            <ac:picMk id="8" creationId="{3D1B6F0A-A0C8-A9DA-6CB1-250F1A77F449}"/>
          </ac:picMkLst>
        </pc:picChg>
        <pc:picChg chg="add mod">
          <ac:chgData name="Alfred Asterjadhi" userId="39de57b9-85c0-4fd1-aaac-8ca2b6560ad0" providerId="ADAL" clId="{BFE2FB3A-0751-4420-AA69-2341C01F636E}" dt="2024-11-13T21:28:32.235" v="4440" actId="1076"/>
          <ac:picMkLst>
            <pc:docMk/>
            <pc:sldMk cId="2712066030" sldId="1175"/>
            <ac:picMk id="10" creationId="{19272EFA-8B28-B2D9-7E20-4A5AFA8EAEFD}"/>
          </ac:picMkLst>
        </pc:picChg>
      </pc:sldChg>
      <pc:sldChg chg="modSp add mod">
        <pc:chgData name="Alfred Asterjadhi" userId="39de57b9-85c0-4fd1-aaac-8ca2b6560ad0" providerId="ADAL" clId="{BFE2FB3A-0751-4420-AA69-2341C01F636E}" dt="2024-11-14T22:20:01.485" v="9121"/>
        <pc:sldMkLst>
          <pc:docMk/>
          <pc:sldMk cId="362772003" sldId="1176"/>
        </pc:sldMkLst>
        <pc:spChg chg="mod">
          <ac:chgData name="Alfred Asterjadhi" userId="39de57b9-85c0-4fd1-aaac-8ca2b6560ad0" providerId="ADAL" clId="{BFE2FB3A-0751-4420-AA69-2341C01F636E}" dt="2024-11-14T18:17:17.305" v="6293" actId="6549"/>
          <ac:spMkLst>
            <pc:docMk/>
            <pc:sldMk cId="362772003" sldId="117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20:01.485" v="9121"/>
          <ac:spMkLst>
            <pc:docMk/>
            <pc:sldMk cId="362772003" sldId="117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20:58.983" v="9145"/>
        <pc:sldMkLst>
          <pc:docMk/>
          <pc:sldMk cId="3599596182" sldId="1177"/>
        </pc:sldMkLst>
        <pc:spChg chg="mod">
          <ac:chgData name="Alfred Asterjadhi" userId="39de57b9-85c0-4fd1-aaac-8ca2b6560ad0" providerId="ADAL" clId="{BFE2FB3A-0751-4420-AA69-2341C01F636E}" dt="2024-11-14T18:17:21.298" v="6295" actId="6549"/>
          <ac:spMkLst>
            <pc:docMk/>
            <pc:sldMk cId="3599596182" sldId="117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20:58.983" v="9145"/>
          <ac:spMkLst>
            <pc:docMk/>
            <pc:sldMk cId="3599596182" sldId="117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22:19.175" v="9216"/>
        <pc:sldMkLst>
          <pc:docMk/>
          <pc:sldMk cId="525015149" sldId="1178"/>
        </pc:sldMkLst>
        <pc:spChg chg="mod">
          <ac:chgData name="Alfred Asterjadhi" userId="39de57b9-85c0-4fd1-aaac-8ca2b6560ad0" providerId="ADAL" clId="{BFE2FB3A-0751-4420-AA69-2341C01F636E}" dt="2024-11-14T18:17:26.598" v="6297" actId="20577"/>
          <ac:spMkLst>
            <pc:docMk/>
            <pc:sldMk cId="525015149" sldId="117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22:19.175" v="9216"/>
          <ac:spMkLst>
            <pc:docMk/>
            <pc:sldMk cId="525015149" sldId="1178"/>
            <ac:spMk id="3" creationId="{980980E1-DDDE-51AD-6471-D55C09D4516C}"/>
          </ac:spMkLst>
        </pc:spChg>
      </pc:sldChg>
      <pc:sldChg chg="addSp delSp modSp add mod">
        <pc:chgData name="Alfred Asterjadhi" userId="39de57b9-85c0-4fd1-aaac-8ca2b6560ad0" providerId="ADAL" clId="{BFE2FB3A-0751-4420-AA69-2341C01F636E}" dt="2024-11-14T22:42:46.881" v="9547"/>
        <pc:sldMkLst>
          <pc:docMk/>
          <pc:sldMk cId="2081487480" sldId="1179"/>
        </pc:sldMkLst>
        <pc:spChg chg="mod">
          <ac:chgData name="Alfred Asterjadhi" userId="39de57b9-85c0-4fd1-aaac-8ca2b6560ad0" providerId="ADAL" clId="{BFE2FB3A-0751-4420-AA69-2341C01F636E}" dt="2024-11-14T20:14:20.465" v="7981" actId="20577"/>
          <ac:spMkLst>
            <pc:docMk/>
            <pc:sldMk cId="2081487480" sldId="117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2:46.881" v="9547"/>
          <ac:spMkLst>
            <pc:docMk/>
            <pc:sldMk cId="2081487480" sldId="1179"/>
            <ac:spMk id="3" creationId="{980980E1-DDDE-51AD-6471-D55C09D4516C}"/>
          </ac:spMkLst>
        </pc:spChg>
        <pc:picChg chg="add del">
          <ac:chgData name="Alfred Asterjadhi" userId="39de57b9-85c0-4fd1-aaac-8ca2b6560ad0" providerId="ADAL" clId="{BFE2FB3A-0751-4420-AA69-2341C01F636E}" dt="2024-11-14T08:16:21.727" v="5478" actId="22"/>
          <ac:picMkLst>
            <pc:docMk/>
            <pc:sldMk cId="2081487480" sldId="1179"/>
            <ac:picMk id="8" creationId="{908F9FC4-EA91-1768-B042-6E7A0C78C79B}"/>
          </ac:picMkLst>
        </pc:picChg>
        <pc:picChg chg="add del">
          <ac:chgData name="Alfred Asterjadhi" userId="39de57b9-85c0-4fd1-aaac-8ca2b6560ad0" providerId="ADAL" clId="{BFE2FB3A-0751-4420-AA69-2341C01F636E}" dt="2024-11-14T08:16:37.312" v="5497" actId="22"/>
          <ac:picMkLst>
            <pc:docMk/>
            <pc:sldMk cId="2081487480" sldId="1179"/>
            <ac:picMk id="10" creationId="{6708D37B-9329-646A-AF85-F0973C89E813}"/>
          </ac:picMkLst>
        </pc:picChg>
        <pc:picChg chg="add mod">
          <ac:chgData name="Alfred Asterjadhi" userId="39de57b9-85c0-4fd1-aaac-8ca2b6560ad0" providerId="ADAL" clId="{BFE2FB3A-0751-4420-AA69-2341C01F636E}" dt="2024-11-14T08:17:14.837" v="5511" actId="1076"/>
          <ac:picMkLst>
            <pc:docMk/>
            <pc:sldMk cId="2081487480" sldId="1179"/>
            <ac:picMk id="12" creationId="{AC3E85BB-7BFF-52F0-4FED-1C3CD6FA5D2D}"/>
          </ac:picMkLst>
        </pc:picChg>
      </pc:sldChg>
      <pc:sldChg chg="addSp modSp add mod">
        <pc:chgData name="Alfred Asterjadhi" userId="39de57b9-85c0-4fd1-aaac-8ca2b6560ad0" providerId="ADAL" clId="{BFE2FB3A-0751-4420-AA69-2341C01F636E}" dt="2024-11-14T22:43:30.608" v="9563"/>
        <pc:sldMkLst>
          <pc:docMk/>
          <pc:sldMk cId="3097712748" sldId="1180"/>
        </pc:sldMkLst>
        <pc:spChg chg="mod">
          <ac:chgData name="Alfred Asterjadhi" userId="39de57b9-85c0-4fd1-aaac-8ca2b6560ad0" providerId="ADAL" clId="{BFE2FB3A-0751-4420-AA69-2341C01F636E}" dt="2024-11-14T20:14:23.269" v="7983" actId="20577"/>
          <ac:spMkLst>
            <pc:docMk/>
            <pc:sldMk cId="3097712748" sldId="118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3:30.608" v="9563"/>
          <ac:spMkLst>
            <pc:docMk/>
            <pc:sldMk cId="3097712748" sldId="1180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4T12:22:58.062" v="5533"/>
          <ac:spMkLst>
            <pc:docMk/>
            <pc:sldMk cId="3097712748" sldId="1180"/>
            <ac:spMk id="7" creationId="{1F0F7A4A-923A-F701-8AD3-01E7074900D7}"/>
          </ac:spMkLst>
        </pc:spChg>
        <pc:spChg chg="add">
          <ac:chgData name="Alfred Asterjadhi" userId="39de57b9-85c0-4fd1-aaac-8ca2b6560ad0" providerId="ADAL" clId="{BFE2FB3A-0751-4420-AA69-2341C01F636E}" dt="2024-11-14T12:22:58.062" v="5533"/>
          <ac:spMkLst>
            <pc:docMk/>
            <pc:sldMk cId="3097712748" sldId="1180"/>
            <ac:spMk id="8" creationId="{FA8889CF-3D20-60CE-698C-B497C9B6C65A}"/>
          </ac:spMkLst>
        </pc:spChg>
        <pc:spChg chg="add">
          <ac:chgData name="Alfred Asterjadhi" userId="39de57b9-85c0-4fd1-aaac-8ca2b6560ad0" providerId="ADAL" clId="{BFE2FB3A-0751-4420-AA69-2341C01F636E}" dt="2024-11-14T12:23:16.852" v="5537"/>
          <ac:spMkLst>
            <pc:docMk/>
            <pc:sldMk cId="3097712748" sldId="1180"/>
            <ac:spMk id="9" creationId="{DDE88940-8D1A-93F6-43B9-3734B78D88E6}"/>
          </ac:spMkLst>
        </pc:spChg>
        <pc:spChg chg="add">
          <ac:chgData name="Alfred Asterjadhi" userId="39de57b9-85c0-4fd1-aaac-8ca2b6560ad0" providerId="ADAL" clId="{BFE2FB3A-0751-4420-AA69-2341C01F636E}" dt="2024-11-14T12:23:16.852" v="5537"/>
          <ac:spMkLst>
            <pc:docMk/>
            <pc:sldMk cId="3097712748" sldId="1180"/>
            <ac:spMk id="10" creationId="{412AC0E6-7357-CEEF-4D0B-0824EB74B76A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4:20.149" v="9579"/>
        <pc:sldMkLst>
          <pc:docMk/>
          <pc:sldMk cId="1482221401" sldId="1181"/>
        </pc:sldMkLst>
        <pc:spChg chg="mod">
          <ac:chgData name="Alfred Asterjadhi" userId="39de57b9-85c0-4fd1-aaac-8ca2b6560ad0" providerId="ADAL" clId="{BFE2FB3A-0751-4420-AA69-2341C01F636E}" dt="2024-11-14T20:14:25.970" v="7984" actId="20577"/>
          <ac:spMkLst>
            <pc:docMk/>
            <pc:sldMk cId="1482221401" sldId="118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4:20.149" v="9579"/>
          <ac:spMkLst>
            <pc:docMk/>
            <pc:sldMk cId="1482221401" sldId="118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1:44.538" v="9526"/>
        <pc:sldMkLst>
          <pc:docMk/>
          <pc:sldMk cId="2683089333" sldId="1182"/>
        </pc:sldMkLst>
        <pc:spChg chg="mod">
          <ac:chgData name="Alfred Asterjadhi" userId="39de57b9-85c0-4fd1-aaac-8ca2b6560ad0" providerId="ADAL" clId="{BFE2FB3A-0751-4420-AA69-2341C01F636E}" dt="2024-11-14T20:14:18.312" v="7980" actId="20577"/>
          <ac:spMkLst>
            <pc:docMk/>
            <pc:sldMk cId="2683089333" sldId="118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1:44.538" v="9526"/>
          <ac:spMkLst>
            <pc:docMk/>
            <pc:sldMk cId="2683089333" sldId="1182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2-10T00:09:18.755" v="14027" actId="20577"/>
        <pc:sldMkLst>
          <pc:docMk/>
          <pc:sldMk cId="70113585" sldId="1183"/>
        </pc:sldMkLst>
        <pc:spChg chg="mod">
          <ac:chgData name="Alfred Asterjadhi" userId="39de57b9-85c0-4fd1-aaac-8ca2b6560ad0" providerId="ADAL" clId="{BFE2FB3A-0751-4420-AA69-2341C01F636E}" dt="2024-11-14T18:17:30.615" v="6299" actId="6549"/>
          <ac:spMkLst>
            <pc:docMk/>
            <pc:sldMk cId="70113585" sldId="118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00:09:18.755" v="14027" actId="20577"/>
          <ac:spMkLst>
            <pc:docMk/>
            <pc:sldMk cId="70113585" sldId="1183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21:34:06.124" v="4513"/>
          <ac:spMkLst>
            <pc:docMk/>
            <pc:sldMk cId="70113585" sldId="1183"/>
            <ac:spMk id="7" creationId="{53BC3987-31C7-3E7C-47AB-9974A62D60FF}"/>
          </ac:spMkLst>
        </pc:spChg>
        <pc:picChg chg="add mod">
          <ac:chgData name="Alfred Asterjadhi" userId="39de57b9-85c0-4fd1-aaac-8ca2b6560ad0" providerId="ADAL" clId="{BFE2FB3A-0751-4420-AA69-2341C01F636E}" dt="2024-11-14T22:26:00.310" v="9280" actId="1076"/>
          <ac:picMkLst>
            <pc:docMk/>
            <pc:sldMk cId="70113585" sldId="1183"/>
            <ac:picMk id="8" creationId="{A04D5C48-EC28-98DA-BEBA-7CF362A98B0F}"/>
          </ac:picMkLst>
        </pc:picChg>
      </pc:sldChg>
      <pc:sldChg chg="addSp modSp add mod">
        <pc:chgData name="Alfred Asterjadhi" userId="39de57b9-85c0-4fd1-aaac-8ca2b6560ad0" providerId="ADAL" clId="{BFE2FB3A-0751-4420-AA69-2341C01F636E}" dt="2024-11-14T22:35:13.109" v="9363"/>
        <pc:sldMkLst>
          <pc:docMk/>
          <pc:sldMk cId="289774543" sldId="1184"/>
        </pc:sldMkLst>
        <pc:spChg chg="mod">
          <ac:chgData name="Alfred Asterjadhi" userId="39de57b9-85c0-4fd1-aaac-8ca2b6560ad0" providerId="ADAL" clId="{BFE2FB3A-0751-4420-AA69-2341C01F636E}" dt="2024-11-14T18:17:34.488" v="6301" actId="6549"/>
          <ac:spMkLst>
            <pc:docMk/>
            <pc:sldMk cId="289774543" sldId="118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35:13.109" v="9363"/>
          <ac:spMkLst>
            <pc:docMk/>
            <pc:sldMk cId="289774543" sldId="1184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21:34:53.271" v="4534"/>
          <ac:spMkLst>
            <pc:docMk/>
            <pc:sldMk cId="289774543" sldId="1184"/>
            <ac:spMk id="7" creationId="{CA4E3205-1E83-EBB9-ACBC-CCFA698A7FD2}"/>
          </ac:spMkLst>
        </pc:spChg>
        <pc:picChg chg="add mod">
          <ac:chgData name="Alfred Asterjadhi" userId="39de57b9-85c0-4fd1-aaac-8ca2b6560ad0" providerId="ADAL" clId="{BFE2FB3A-0751-4420-AA69-2341C01F636E}" dt="2024-11-13T21:35:29.144" v="4549" actId="1076"/>
          <ac:picMkLst>
            <pc:docMk/>
            <pc:sldMk cId="289774543" sldId="1184"/>
            <ac:picMk id="8" creationId="{367004DB-E274-FBD3-0BA9-970AB6014BD1}"/>
          </ac:picMkLst>
        </pc:picChg>
      </pc:sldChg>
      <pc:sldChg chg="modSp add mod">
        <pc:chgData name="Alfred Asterjadhi" userId="39de57b9-85c0-4fd1-aaac-8ca2b6560ad0" providerId="ADAL" clId="{BFE2FB3A-0751-4420-AA69-2341C01F636E}" dt="2024-11-14T22:36:33.326" v="9403"/>
        <pc:sldMkLst>
          <pc:docMk/>
          <pc:sldMk cId="333379291" sldId="1185"/>
        </pc:sldMkLst>
        <pc:spChg chg="mod">
          <ac:chgData name="Alfred Asterjadhi" userId="39de57b9-85c0-4fd1-aaac-8ca2b6560ad0" providerId="ADAL" clId="{BFE2FB3A-0751-4420-AA69-2341C01F636E}" dt="2024-11-14T18:17:38.477" v="6303" actId="20577"/>
          <ac:spMkLst>
            <pc:docMk/>
            <pc:sldMk cId="333379291" sldId="118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36:33.326" v="9403"/>
          <ac:spMkLst>
            <pc:docMk/>
            <pc:sldMk cId="333379291" sldId="1185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4T20:14:03.704" v="7975" actId="47"/>
        <pc:sldMkLst>
          <pc:docMk/>
          <pc:sldMk cId="183145731" sldId="1186"/>
        </pc:sldMkLst>
        <pc:spChg chg="mod">
          <ac:chgData name="Alfred Asterjadhi" userId="39de57b9-85c0-4fd1-aaac-8ca2b6560ad0" providerId="ADAL" clId="{BFE2FB3A-0751-4420-AA69-2341C01F636E}" dt="2024-11-14T18:17:42.272" v="6305" actId="20577"/>
          <ac:spMkLst>
            <pc:docMk/>
            <pc:sldMk cId="183145731" sldId="118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0:13:53.496" v="7973" actId="6549"/>
          <ac:spMkLst>
            <pc:docMk/>
            <pc:sldMk cId="183145731" sldId="118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37:35.986" v="9435"/>
        <pc:sldMkLst>
          <pc:docMk/>
          <pc:sldMk cId="2111356699" sldId="1187"/>
        </pc:sldMkLst>
        <pc:spChg chg="mod">
          <ac:chgData name="Alfred Asterjadhi" userId="39de57b9-85c0-4fd1-aaac-8ca2b6560ad0" providerId="ADAL" clId="{BFE2FB3A-0751-4420-AA69-2341C01F636E}" dt="2024-11-14T20:14:07.386" v="7976" actId="20577"/>
          <ac:spMkLst>
            <pc:docMk/>
            <pc:sldMk cId="2111356699" sldId="118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37:35.986" v="9435"/>
          <ac:spMkLst>
            <pc:docMk/>
            <pc:sldMk cId="2111356699" sldId="118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38:19.061" v="9459" actId="20577"/>
        <pc:sldMkLst>
          <pc:docMk/>
          <pc:sldMk cId="2368434028" sldId="1188"/>
        </pc:sldMkLst>
        <pc:spChg chg="mod">
          <ac:chgData name="Alfred Asterjadhi" userId="39de57b9-85c0-4fd1-aaac-8ca2b6560ad0" providerId="ADAL" clId="{BFE2FB3A-0751-4420-AA69-2341C01F636E}" dt="2024-11-14T20:14:11.789" v="7977" actId="20577"/>
          <ac:spMkLst>
            <pc:docMk/>
            <pc:sldMk cId="2368434028" sldId="118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38:19.061" v="9459" actId="20577"/>
          <ac:spMkLst>
            <pc:docMk/>
            <pc:sldMk cId="2368434028" sldId="1188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2:40:18.383" v="9503"/>
        <pc:sldMkLst>
          <pc:docMk/>
          <pc:sldMk cId="2612452232" sldId="1189"/>
        </pc:sldMkLst>
        <pc:spChg chg="mod">
          <ac:chgData name="Alfred Asterjadhi" userId="39de57b9-85c0-4fd1-aaac-8ca2b6560ad0" providerId="ADAL" clId="{BFE2FB3A-0751-4420-AA69-2341C01F636E}" dt="2024-11-14T20:14:16.458" v="7979" actId="20577"/>
          <ac:spMkLst>
            <pc:docMk/>
            <pc:sldMk cId="2612452232" sldId="118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0:18.383" v="9503"/>
          <ac:spMkLst>
            <pc:docMk/>
            <pc:sldMk cId="2612452232" sldId="1189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1-13T21:45:33.298" v="4609" actId="1076"/>
          <ac:picMkLst>
            <pc:docMk/>
            <pc:sldMk cId="2612452232" sldId="1189"/>
            <ac:picMk id="8" creationId="{37175790-E98E-CEFB-46E6-765A862D1EBE}"/>
          </ac:picMkLst>
        </pc:picChg>
      </pc:sldChg>
      <pc:sldChg chg="modSp add mod">
        <pc:chgData name="Alfred Asterjadhi" userId="39de57b9-85c0-4fd1-aaac-8ca2b6560ad0" providerId="ADAL" clId="{BFE2FB3A-0751-4420-AA69-2341C01F636E}" dt="2024-11-14T22:39:18.704" v="9484"/>
        <pc:sldMkLst>
          <pc:docMk/>
          <pc:sldMk cId="254605797" sldId="1190"/>
        </pc:sldMkLst>
        <pc:spChg chg="mod">
          <ac:chgData name="Alfred Asterjadhi" userId="39de57b9-85c0-4fd1-aaac-8ca2b6560ad0" providerId="ADAL" clId="{BFE2FB3A-0751-4420-AA69-2341C01F636E}" dt="2024-11-14T20:14:14.409" v="7978" actId="20577"/>
          <ac:spMkLst>
            <pc:docMk/>
            <pc:sldMk cId="254605797" sldId="119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39:18.704" v="9484"/>
          <ac:spMkLst>
            <pc:docMk/>
            <pc:sldMk cId="254605797" sldId="1190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4T23:14:54.023" v="10269"/>
        <pc:sldMkLst>
          <pc:docMk/>
          <pc:sldMk cId="1691350664" sldId="1191"/>
        </pc:sldMkLst>
        <pc:spChg chg="mod">
          <ac:chgData name="Alfred Asterjadhi" userId="39de57b9-85c0-4fd1-aaac-8ca2b6560ad0" providerId="ADAL" clId="{BFE2FB3A-0751-4420-AA69-2341C01F636E}" dt="2024-11-14T02:02:33.661" v="5198" actId="20577"/>
          <ac:spMkLst>
            <pc:docMk/>
            <pc:sldMk cId="1691350664" sldId="119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4:54.023" v="10269"/>
          <ac:spMkLst>
            <pc:docMk/>
            <pc:sldMk cId="1691350664" sldId="1191"/>
            <ac:spMk id="3" creationId="{980980E1-DDDE-51AD-6471-D55C09D4516C}"/>
          </ac:spMkLst>
        </pc:spChg>
        <pc:spChg chg="add">
          <ac:chgData name="Alfred Asterjadhi" userId="39de57b9-85c0-4fd1-aaac-8ca2b6560ad0" providerId="ADAL" clId="{BFE2FB3A-0751-4420-AA69-2341C01F636E}" dt="2024-11-13T21:49:31.105" v="4673"/>
          <ac:spMkLst>
            <pc:docMk/>
            <pc:sldMk cId="1691350664" sldId="1191"/>
            <ac:spMk id="7" creationId="{EF4AB6ED-DD63-7F6B-2A24-74DE27752995}"/>
          </ac:spMkLst>
        </pc:spChg>
      </pc:sldChg>
      <pc:sldChg chg="modSp add mod">
        <pc:chgData name="Alfred Asterjadhi" userId="39de57b9-85c0-4fd1-aaac-8ca2b6560ad0" providerId="ADAL" clId="{BFE2FB3A-0751-4420-AA69-2341C01F636E}" dt="2024-11-14T23:16:14.618" v="10297" actId="20577"/>
        <pc:sldMkLst>
          <pc:docMk/>
          <pc:sldMk cId="2173580874" sldId="1192"/>
        </pc:sldMkLst>
        <pc:spChg chg="mod">
          <ac:chgData name="Alfred Asterjadhi" userId="39de57b9-85c0-4fd1-aaac-8ca2b6560ad0" providerId="ADAL" clId="{BFE2FB3A-0751-4420-AA69-2341C01F636E}" dt="2024-11-14T02:02:37.487" v="5200" actId="20577"/>
          <ac:spMkLst>
            <pc:docMk/>
            <pc:sldMk cId="2173580874" sldId="119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6:14.618" v="10297" actId="20577"/>
          <ac:spMkLst>
            <pc:docMk/>
            <pc:sldMk cId="2173580874" sldId="119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17:24.071" v="10319"/>
        <pc:sldMkLst>
          <pc:docMk/>
          <pc:sldMk cId="3044307864" sldId="1193"/>
        </pc:sldMkLst>
        <pc:spChg chg="mod">
          <ac:chgData name="Alfred Asterjadhi" userId="39de57b9-85c0-4fd1-aaac-8ca2b6560ad0" providerId="ADAL" clId="{BFE2FB3A-0751-4420-AA69-2341C01F636E}" dt="2024-11-14T02:02:40.609" v="5202" actId="20577"/>
          <ac:spMkLst>
            <pc:docMk/>
            <pc:sldMk cId="3044307864" sldId="119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7:24.071" v="10319"/>
          <ac:spMkLst>
            <pc:docMk/>
            <pc:sldMk cId="3044307864" sldId="1193"/>
            <ac:spMk id="3" creationId="{980980E1-DDDE-51AD-6471-D55C09D4516C}"/>
          </ac:spMkLst>
        </pc:spChg>
      </pc:sldChg>
      <pc:sldChg chg="addSp modSp add del mod">
        <pc:chgData name="Alfred Asterjadhi" userId="39de57b9-85c0-4fd1-aaac-8ca2b6560ad0" providerId="ADAL" clId="{BFE2FB3A-0751-4420-AA69-2341C01F636E}" dt="2024-11-13T22:09:45.896" v="4822" actId="2696"/>
        <pc:sldMkLst>
          <pc:docMk/>
          <pc:sldMk cId="339706748" sldId="1194"/>
        </pc:sldMkLst>
        <pc:spChg chg="mod">
          <ac:chgData name="Alfred Asterjadhi" userId="39de57b9-85c0-4fd1-aaac-8ca2b6560ad0" providerId="ADAL" clId="{BFE2FB3A-0751-4420-AA69-2341C01F636E}" dt="2024-11-13T22:02:12.109" v="4719" actId="6549"/>
          <ac:spMkLst>
            <pc:docMk/>
            <pc:sldMk cId="339706748" sldId="1194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3T22:02:07.809" v="4716"/>
          <ac:spMkLst>
            <pc:docMk/>
            <pc:sldMk cId="339706748" sldId="1194"/>
            <ac:spMk id="8" creationId="{65D44A9B-9B8F-7220-E152-7967588A0FA6}"/>
          </ac:spMkLst>
        </pc:spChg>
        <pc:graphicFrameChg chg="add mod">
          <ac:chgData name="Alfred Asterjadhi" userId="39de57b9-85c0-4fd1-aaac-8ca2b6560ad0" providerId="ADAL" clId="{BFE2FB3A-0751-4420-AA69-2341C01F636E}" dt="2024-11-13T22:02:06.957" v="4715"/>
          <ac:graphicFrameMkLst>
            <pc:docMk/>
            <pc:sldMk cId="339706748" sldId="1194"/>
            <ac:graphicFrameMk id="7" creationId="{8E32AD64-4679-19B0-2F6B-421851BD941A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1-14T23:21:45.571" v="10417"/>
        <pc:sldMkLst>
          <pc:docMk/>
          <pc:sldMk cId="3691778856" sldId="1194"/>
        </pc:sldMkLst>
        <pc:spChg chg="mod">
          <ac:chgData name="Alfred Asterjadhi" userId="39de57b9-85c0-4fd1-aaac-8ca2b6560ad0" providerId="ADAL" clId="{BFE2FB3A-0751-4420-AA69-2341C01F636E}" dt="2024-11-14T02:02:53.182" v="5209" actId="20577"/>
          <ac:spMkLst>
            <pc:docMk/>
            <pc:sldMk cId="3691778856" sldId="119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21:45.571" v="10417"/>
          <ac:spMkLst>
            <pc:docMk/>
            <pc:sldMk cId="3691778856" sldId="1194"/>
            <ac:spMk id="3" creationId="{980980E1-DDDE-51AD-6471-D55C09D4516C}"/>
          </ac:spMkLst>
        </pc:spChg>
      </pc:sldChg>
      <pc:sldChg chg="addSp modSp add del mod">
        <pc:chgData name="Alfred Asterjadhi" userId="39de57b9-85c0-4fd1-aaac-8ca2b6560ad0" providerId="ADAL" clId="{BFE2FB3A-0751-4420-AA69-2341C01F636E}" dt="2024-11-13T22:09:45.896" v="4822" actId="2696"/>
        <pc:sldMkLst>
          <pc:docMk/>
          <pc:sldMk cId="2796504522" sldId="1195"/>
        </pc:sldMkLst>
        <pc:spChg chg="mod">
          <ac:chgData name="Alfred Asterjadhi" userId="39de57b9-85c0-4fd1-aaac-8ca2b6560ad0" providerId="ADAL" clId="{BFE2FB3A-0751-4420-AA69-2341C01F636E}" dt="2024-11-13T22:03:06.440" v="4756" actId="6549"/>
          <ac:spMkLst>
            <pc:docMk/>
            <pc:sldMk cId="2796504522" sldId="1195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3T22:03:02.699" v="4753"/>
          <ac:spMkLst>
            <pc:docMk/>
            <pc:sldMk cId="2796504522" sldId="1195"/>
            <ac:spMk id="8" creationId="{3C4BDEAB-0354-6025-6AEF-72420DA55479}"/>
          </ac:spMkLst>
        </pc:spChg>
        <pc:graphicFrameChg chg="add mod">
          <ac:chgData name="Alfred Asterjadhi" userId="39de57b9-85c0-4fd1-aaac-8ca2b6560ad0" providerId="ADAL" clId="{BFE2FB3A-0751-4420-AA69-2341C01F636E}" dt="2024-11-13T22:03:01.778" v="4752"/>
          <ac:graphicFrameMkLst>
            <pc:docMk/>
            <pc:sldMk cId="2796504522" sldId="1195"/>
            <ac:graphicFrameMk id="7" creationId="{B4486D4C-A5F2-ED90-547E-8895C38DF2CF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1-14T23:23:06.960" v="10456"/>
        <pc:sldMkLst>
          <pc:docMk/>
          <pc:sldMk cId="3315247644" sldId="1195"/>
        </pc:sldMkLst>
        <pc:spChg chg="mod">
          <ac:chgData name="Alfred Asterjadhi" userId="39de57b9-85c0-4fd1-aaac-8ca2b6560ad0" providerId="ADAL" clId="{BFE2FB3A-0751-4420-AA69-2341C01F636E}" dt="2024-11-14T02:02:57.257" v="5211" actId="20577"/>
          <ac:spMkLst>
            <pc:docMk/>
            <pc:sldMk cId="3315247644" sldId="119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23:06.960" v="10456"/>
          <ac:spMkLst>
            <pc:docMk/>
            <pc:sldMk cId="3315247644" sldId="119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0T00:10:17.288" v="14046" actId="13926"/>
        <pc:sldMkLst>
          <pc:docMk/>
          <pc:sldMk cId="413459495" sldId="1196"/>
        </pc:sldMkLst>
        <pc:spChg chg="mod">
          <ac:chgData name="Alfred Asterjadhi" userId="39de57b9-85c0-4fd1-aaac-8ca2b6560ad0" providerId="ADAL" clId="{BFE2FB3A-0751-4420-AA69-2341C01F636E}" dt="2024-11-14T02:03:02.031" v="5213" actId="20577"/>
          <ac:spMkLst>
            <pc:docMk/>
            <pc:sldMk cId="413459495" sldId="119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00:10:17.288" v="14046" actId="13926"/>
          <ac:spMkLst>
            <pc:docMk/>
            <pc:sldMk cId="413459495" sldId="1196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3T22:09:45.896" v="4822" actId="2696"/>
        <pc:sldMkLst>
          <pc:docMk/>
          <pc:sldMk cId="2468775675" sldId="1196"/>
        </pc:sldMkLst>
        <pc:spChg chg="mod">
          <ac:chgData name="Alfred Asterjadhi" userId="39de57b9-85c0-4fd1-aaac-8ca2b6560ad0" providerId="ADAL" clId="{BFE2FB3A-0751-4420-AA69-2341C01F636E}" dt="2024-11-13T22:03:47.301" v="4776"/>
          <ac:spMkLst>
            <pc:docMk/>
            <pc:sldMk cId="2468775675" sldId="119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19:06.385" v="10361"/>
        <pc:sldMkLst>
          <pc:docMk/>
          <pc:sldMk cId="71556647" sldId="1197"/>
        </pc:sldMkLst>
        <pc:spChg chg="mod">
          <ac:chgData name="Alfred Asterjadhi" userId="39de57b9-85c0-4fd1-aaac-8ca2b6560ad0" providerId="ADAL" clId="{BFE2FB3A-0751-4420-AA69-2341C01F636E}" dt="2024-11-14T02:02:44.115" v="5204" actId="20577"/>
          <ac:spMkLst>
            <pc:docMk/>
            <pc:sldMk cId="71556647" sldId="119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19:06.385" v="10361"/>
          <ac:spMkLst>
            <pc:docMk/>
            <pc:sldMk cId="71556647" sldId="119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3:20:37.267" v="10386"/>
        <pc:sldMkLst>
          <pc:docMk/>
          <pc:sldMk cId="3863714150" sldId="1198"/>
        </pc:sldMkLst>
        <pc:spChg chg="mod">
          <ac:chgData name="Alfred Asterjadhi" userId="39de57b9-85c0-4fd1-aaac-8ca2b6560ad0" providerId="ADAL" clId="{BFE2FB3A-0751-4420-AA69-2341C01F636E}" dt="2024-11-14T02:02:48.612" v="5206" actId="20577"/>
          <ac:spMkLst>
            <pc:docMk/>
            <pc:sldMk cId="3863714150" sldId="119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3:20:37.267" v="10386"/>
          <ac:spMkLst>
            <pc:docMk/>
            <pc:sldMk cId="3863714150" sldId="1198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1-15T00:12:18.027" v="10619"/>
        <pc:sldMkLst>
          <pc:docMk/>
          <pc:sldMk cId="1345570362" sldId="1199"/>
        </pc:sldMkLst>
        <pc:spChg chg="mod">
          <ac:chgData name="Alfred Asterjadhi" userId="39de57b9-85c0-4fd1-aaac-8ca2b6560ad0" providerId="ADAL" clId="{BFE2FB3A-0751-4420-AA69-2341C01F636E}" dt="2024-11-14T02:03:10.513" v="5215" actId="20577"/>
          <ac:spMkLst>
            <pc:docMk/>
            <pc:sldMk cId="1345570362" sldId="119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12:18.027" v="10619"/>
          <ac:spMkLst>
            <pc:docMk/>
            <pc:sldMk cId="1345570362" sldId="1199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4T01:45:50.704" v="5085"/>
          <ac:spMkLst>
            <pc:docMk/>
            <pc:sldMk cId="1345570362" sldId="1199"/>
            <ac:spMk id="8" creationId="{05A04097-A391-7CED-3816-D4B2403C5B1A}"/>
          </ac:spMkLst>
        </pc:spChg>
        <pc:graphicFrameChg chg="add mod">
          <ac:chgData name="Alfred Asterjadhi" userId="39de57b9-85c0-4fd1-aaac-8ca2b6560ad0" providerId="ADAL" clId="{BFE2FB3A-0751-4420-AA69-2341C01F636E}" dt="2024-11-14T01:45:49.982" v="5084"/>
          <ac:graphicFrameMkLst>
            <pc:docMk/>
            <pc:sldMk cId="1345570362" sldId="1199"/>
            <ac:graphicFrameMk id="7" creationId="{AB363761-21E9-7EC3-4EEE-D014DF785838}"/>
          </ac:graphicFrameMkLst>
        </pc:graphicFrameChg>
      </pc:sldChg>
      <pc:sldChg chg="addSp modSp add mod">
        <pc:chgData name="Alfred Asterjadhi" userId="39de57b9-85c0-4fd1-aaac-8ca2b6560ad0" providerId="ADAL" clId="{BFE2FB3A-0751-4420-AA69-2341C01F636E}" dt="2024-11-15T00:13:25.285" v="10639"/>
        <pc:sldMkLst>
          <pc:docMk/>
          <pc:sldMk cId="353444053" sldId="1200"/>
        </pc:sldMkLst>
        <pc:spChg chg="mod">
          <ac:chgData name="Alfred Asterjadhi" userId="39de57b9-85c0-4fd1-aaac-8ca2b6560ad0" providerId="ADAL" clId="{BFE2FB3A-0751-4420-AA69-2341C01F636E}" dt="2024-11-14T02:03:14.561" v="5217" actId="20577"/>
          <ac:spMkLst>
            <pc:docMk/>
            <pc:sldMk cId="353444053" sldId="120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13:25.285" v="10639"/>
          <ac:spMkLst>
            <pc:docMk/>
            <pc:sldMk cId="353444053" sldId="1200"/>
            <ac:spMk id="3" creationId="{980980E1-DDDE-51AD-6471-D55C09D4516C}"/>
          </ac:spMkLst>
        </pc:spChg>
        <pc:spChg chg="add mod">
          <ac:chgData name="Alfred Asterjadhi" userId="39de57b9-85c0-4fd1-aaac-8ca2b6560ad0" providerId="ADAL" clId="{BFE2FB3A-0751-4420-AA69-2341C01F636E}" dt="2024-11-14T01:46:52.572" v="5097"/>
          <ac:spMkLst>
            <pc:docMk/>
            <pc:sldMk cId="353444053" sldId="1200"/>
            <ac:spMk id="8" creationId="{62BF0EE8-9A77-F21E-72AE-7F039AA0BB5A}"/>
          </ac:spMkLst>
        </pc:spChg>
        <pc:graphicFrameChg chg="add mod">
          <ac:chgData name="Alfred Asterjadhi" userId="39de57b9-85c0-4fd1-aaac-8ca2b6560ad0" providerId="ADAL" clId="{BFE2FB3A-0751-4420-AA69-2341C01F636E}" dt="2024-11-14T01:46:51.988" v="5096"/>
          <ac:graphicFrameMkLst>
            <pc:docMk/>
            <pc:sldMk cId="353444053" sldId="1200"/>
            <ac:graphicFrameMk id="7" creationId="{B30A5C72-AAA5-682D-47CC-BF492307AC42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1-15T00:15:29.495" v="10671"/>
        <pc:sldMkLst>
          <pc:docMk/>
          <pc:sldMk cId="3993041356" sldId="1201"/>
        </pc:sldMkLst>
        <pc:spChg chg="mod">
          <ac:chgData name="Alfred Asterjadhi" userId="39de57b9-85c0-4fd1-aaac-8ca2b6560ad0" providerId="ADAL" clId="{BFE2FB3A-0751-4420-AA69-2341C01F636E}" dt="2024-11-14T02:03:18.680" v="5219" actId="20577"/>
          <ac:spMkLst>
            <pc:docMk/>
            <pc:sldMk cId="3993041356" sldId="120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15:29.495" v="10671"/>
          <ac:spMkLst>
            <pc:docMk/>
            <pc:sldMk cId="3993041356" sldId="120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18:41.703" v="10767"/>
        <pc:sldMkLst>
          <pc:docMk/>
          <pc:sldMk cId="2668649235" sldId="1202"/>
        </pc:sldMkLst>
        <pc:spChg chg="mod">
          <ac:chgData name="Alfred Asterjadhi" userId="39de57b9-85c0-4fd1-aaac-8ca2b6560ad0" providerId="ADAL" clId="{BFE2FB3A-0751-4420-AA69-2341C01F636E}" dt="2024-11-14T02:03:21.681" v="5221" actId="20577"/>
          <ac:spMkLst>
            <pc:docMk/>
            <pc:sldMk cId="2668649235" sldId="120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18:41.703" v="10767"/>
          <ac:spMkLst>
            <pc:docMk/>
            <pc:sldMk cId="2668649235" sldId="120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20:28.943" v="10807"/>
        <pc:sldMkLst>
          <pc:docMk/>
          <pc:sldMk cId="1660404185" sldId="1203"/>
        </pc:sldMkLst>
        <pc:spChg chg="mod">
          <ac:chgData name="Alfred Asterjadhi" userId="39de57b9-85c0-4fd1-aaac-8ca2b6560ad0" providerId="ADAL" clId="{BFE2FB3A-0751-4420-AA69-2341C01F636E}" dt="2024-11-14T02:03:24.967" v="5223" actId="20577"/>
          <ac:spMkLst>
            <pc:docMk/>
            <pc:sldMk cId="1660404185" sldId="120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20:28.943" v="10807"/>
          <ac:spMkLst>
            <pc:docMk/>
            <pc:sldMk cId="1660404185" sldId="120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0T00:12:02.007" v="14091" actId="13926"/>
        <pc:sldMkLst>
          <pc:docMk/>
          <pc:sldMk cId="2480711511" sldId="1204"/>
        </pc:sldMkLst>
        <pc:spChg chg="mod">
          <ac:chgData name="Alfred Asterjadhi" userId="39de57b9-85c0-4fd1-aaac-8ca2b6560ad0" providerId="ADAL" clId="{BFE2FB3A-0751-4420-AA69-2341C01F636E}" dt="2024-11-14T18:15:23.773" v="6185" actId="207"/>
          <ac:spMkLst>
            <pc:docMk/>
            <pc:sldMk cId="2480711511" sldId="120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00:12:02.007" v="14091" actId="13926"/>
          <ac:spMkLst>
            <pc:docMk/>
            <pc:sldMk cId="2480711511" sldId="120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28:52.420" v="10971"/>
        <pc:sldMkLst>
          <pc:docMk/>
          <pc:sldMk cId="137461052" sldId="1205"/>
        </pc:sldMkLst>
        <pc:spChg chg="mod">
          <ac:chgData name="Alfred Asterjadhi" userId="39de57b9-85c0-4fd1-aaac-8ca2b6560ad0" providerId="ADAL" clId="{BFE2FB3A-0751-4420-AA69-2341C01F636E}" dt="2024-11-14T18:13:57.632" v="6152" actId="207"/>
          <ac:spMkLst>
            <pc:docMk/>
            <pc:sldMk cId="137461052" sldId="120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28:52.420" v="10971"/>
          <ac:spMkLst>
            <pc:docMk/>
            <pc:sldMk cId="137461052" sldId="120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0T00:11:02.401" v="14074" actId="6549"/>
        <pc:sldMkLst>
          <pc:docMk/>
          <pc:sldMk cId="1501926846" sldId="1206"/>
        </pc:sldMkLst>
        <pc:spChg chg="mod">
          <ac:chgData name="Alfred Asterjadhi" userId="39de57b9-85c0-4fd1-aaac-8ca2b6560ad0" providerId="ADAL" clId="{BFE2FB3A-0751-4420-AA69-2341C01F636E}" dt="2024-11-14T02:03:33.596" v="5228" actId="20577"/>
          <ac:spMkLst>
            <pc:docMk/>
            <pc:sldMk cId="1501926846" sldId="120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00:11:02.401" v="14074" actId="6549"/>
          <ac:spMkLst>
            <pc:docMk/>
            <pc:sldMk cId="1501926846" sldId="120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21:32.264" v="10839"/>
        <pc:sldMkLst>
          <pc:docMk/>
          <pc:sldMk cId="266275922" sldId="1207"/>
        </pc:sldMkLst>
        <pc:spChg chg="mod">
          <ac:chgData name="Alfred Asterjadhi" userId="39de57b9-85c0-4fd1-aaac-8ca2b6560ad0" providerId="ADAL" clId="{BFE2FB3A-0751-4420-AA69-2341C01F636E}" dt="2024-11-14T02:03:30.272" v="5226" actId="20577"/>
          <ac:spMkLst>
            <pc:docMk/>
            <pc:sldMk cId="266275922" sldId="120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21:32.264" v="10839"/>
          <ac:spMkLst>
            <pc:docMk/>
            <pc:sldMk cId="266275922" sldId="120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5:11.140" v="9601"/>
        <pc:sldMkLst>
          <pc:docMk/>
          <pc:sldMk cId="117169806" sldId="1208"/>
        </pc:sldMkLst>
        <pc:spChg chg="mod">
          <ac:chgData name="Alfred Asterjadhi" userId="39de57b9-85c0-4fd1-aaac-8ca2b6560ad0" providerId="ADAL" clId="{BFE2FB3A-0751-4420-AA69-2341C01F636E}" dt="2024-11-14T20:14:28.547" v="7985" actId="20577"/>
          <ac:spMkLst>
            <pc:docMk/>
            <pc:sldMk cId="117169806" sldId="120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5:11.140" v="9601"/>
          <ac:spMkLst>
            <pc:docMk/>
            <pc:sldMk cId="117169806" sldId="120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5:56.252" v="9618"/>
        <pc:sldMkLst>
          <pc:docMk/>
          <pc:sldMk cId="1488262262" sldId="1209"/>
        </pc:sldMkLst>
        <pc:spChg chg="mod">
          <ac:chgData name="Alfred Asterjadhi" userId="39de57b9-85c0-4fd1-aaac-8ca2b6560ad0" providerId="ADAL" clId="{BFE2FB3A-0751-4420-AA69-2341C01F636E}" dt="2024-11-14T20:14:29.820" v="7986" actId="20577"/>
          <ac:spMkLst>
            <pc:docMk/>
            <pc:sldMk cId="1488262262" sldId="120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5:56.252" v="9618"/>
          <ac:spMkLst>
            <pc:docMk/>
            <pc:sldMk cId="1488262262" sldId="120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6:37.270" v="9641"/>
        <pc:sldMkLst>
          <pc:docMk/>
          <pc:sldMk cId="4149314941" sldId="1210"/>
        </pc:sldMkLst>
        <pc:spChg chg="mod">
          <ac:chgData name="Alfred Asterjadhi" userId="39de57b9-85c0-4fd1-aaac-8ca2b6560ad0" providerId="ADAL" clId="{BFE2FB3A-0751-4420-AA69-2341C01F636E}" dt="2024-11-14T20:14:31.159" v="7987" actId="20577"/>
          <ac:spMkLst>
            <pc:docMk/>
            <pc:sldMk cId="4149314941" sldId="121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6:37.270" v="9641"/>
          <ac:spMkLst>
            <pc:docMk/>
            <pc:sldMk cId="4149314941" sldId="121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7:27.349" v="9662"/>
        <pc:sldMkLst>
          <pc:docMk/>
          <pc:sldMk cId="1327713674" sldId="1211"/>
        </pc:sldMkLst>
        <pc:spChg chg="mod">
          <ac:chgData name="Alfred Asterjadhi" userId="39de57b9-85c0-4fd1-aaac-8ca2b6560ad0" providerId="ADAL" clId="{BFE2FB3A-0751-4420-AA69-2341C01F636E}" dt="2024-11-14T20:14:33.107" v="7988" actId="20577"/>
          <ac:spMkLst>
            <pc:docMk/>
            <pc:sldMk cId="1327713674" sldId="121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7:27.349" v="9662"/>
          <ac:spMkLst>
            <pc:docMk/>
            <pc:sldMk cId="1327713674" sldId="121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8:35.870" v="9685"/>
        <pc:sldMkLst>
          <pc:docMk/>
          <pc:sldMk cId="1029637104" sldId="1212"/>
        </pc:sldMkLst>
        <pc:spChg chg="mod">
          <ac:chgData name="Alfred Asterjadhi" userId="39de57b9-85c0-4fd1-aaac-8ca2b6560ad0" providerId="ADAL" clId="{BFE2FB3A-0751-4420-AA69-2341C01F636E}" dt="2024-11-14T20:14:35.025" v="7989" actId="20577"/>
          <ac:spMkLst>
            <pc:docMk/>
            <pc:sldMk cId="1029637104" sldId="121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8:35.870" v="9685"/>
          <ac:spMkLst>
            <pc:docMk/>
            <pc:sldMk cId="1029637104" sldId="121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49:15.174" v="9707"/>
        <pc:sldMkLst>
          <pc:docMk/>
          <pc:sldMk cId="403437819" sldId="1213"/>
        </pc:sldMkLst>
        <pc:spChg chg="mod">
          <ac:chgData name="Alfred Asterjadhi" userId="39de57b9-85c0-4fd1-aaac-8ca2b6560ad0" providerId="ADAL" clId="{BFE2FB3A-0751-4420-AA69-2341C01F636E}" dt="2024-11-14T20:14:37.074" v="7990" actId="20577"/>
          <ac:spMkLst>
            <pc:docMk/>
            <pc:sldMk cId="403437819" sldId="121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49:15.174" v="9707"/>
          <ac:spMkLst>
            <pc:docMk/>
            <pc:sldMk cId="403437819" sldId="121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0:07.874" v="9741"/>
        <pc:sldMkLst>
          <pc:docMk/>
          <pc:sldMk cId="398685428" sldId="1214"/>
        </pc:sldMkLst>
        <pc:spChg chg="mod">
          <ac:chgData name="Alfred Asterjadhi" userId="39de57b9-85c0-4fd1-aaac-8ca2b6560ad0" providerId="ADAL" clId="{BFE2FB3A-0751-4420-AA69-2341C01F636E}" dt="2024-11-14T20:14:39.419" v="7991" actId="20577"/>
          <ac:spMkLst>
            <pc:docMk/>
            <pc:sldMk cId="398685428" sldId="121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0:07.874" v="9741"/>
          <ac:spMkLst>
            <pc:docMk/>
            <pc:sldMk cId="398685428" sldId="121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41:44.255" v="11100"/>
        <pc:sldMkLst>
          <pc:docMk/>
          <pc:sldMk cId="505074179" sldId="1215"/>
        </pc:sldMkLst>
        <pc:spChg chg="mod">
          <ac:chgData name="Alfred Asterjadhi" userId="39de57b9-85c0-4fd1-aaac-8ca2b6560ad0" providerId="ADAL" clId="{BFE2FB3A-0751-4420-AA69-2341C01F636E}" dt="2024-11-14T18:31:30.387" v="6570" actId="207"/>
          <ac:spMkLst>
            <pc:docMk/>
            <pc:sldMk cId="505074179" sldId="121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41:44.255" v="11100"/>
          <ac:spMkLst>
            <pc:docMk/>
            <pc:sldMk cId="505074179" sldId="121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0T00:12:42.252" v="14120" actId="13926"/>
        <pc:sldMkLst>
          <pc:docMk/>
          <pc:sldMk cId="325585519" sldId="1216"/>
        </pc:sldMkLst>
        <pc:spChg chg="mod">
          <ac:chgData name="Alfred Asterjadhi" userId="39de57b9-85c0-4fd1-aaac-8ca2b6560ad0" providerId="ADAL" clId="{BFE2FB3A-0751-4420-AA69-2341C01F636E}" dt="2024-11-14T18:37:24.175" v="6747" actId="207"/>
          <ac:spMkLst>
            <pc:docMk/>
            <pc:sldMk cId="325585519" sldId="121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00:12:42.252" v="14120" actId="13926"/>
          <ac:spMkLst>
            <pc:docMk/>
            <pc:sldMk cId="325585519" sldId="121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47:40.140" v="11224"/>
        <pc:sldMkLst>
          <pc:docMk/>
          <pc:sldMk cId="2214454531" sldId="1217"/>
        </pc:sldMkLst>
        <pc:spChg chg="mod">
          <ac:chgData name="Alfred Asterjadhi" userId="39de57b9-85c0-4fd1-aaac-8ca2b6560ad0" providerId="ADAL" clId="{BFE2FB3A-0751-4420-AA69-2341C01F636E}" dt="2024-11-14T18:34:35.300" v="6635" actId="207"/>
          <ac:spMkLst>
            <pc:docMk/>
            <pc:sldMk cId="2214454531" sldId="121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47:40.140" v="11224"/>
          <ac:spMkLst>
            <pc:docMk/>
            <pc:sldMk cId="2214454531" sldId="121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50:05.625" v="11277"/>
        <pc:sldMkLst>
          <pc:docMk/>
          <pc:sldMk cId="2746704080" sldId="1218"/>
        </pc:sldMkLst>
        <pc:spChg chg="mod">
          <ac:chgData name="Alfred Asterjadhi" userId="39de57b9-85c0-4fd1-aaac-8ca2b6560ad0" providerId="ADAL" clId="{BFE2FB3A-0751-4420-AA69-2341C01F636E}" dt="2024-11-14T18:37:43.853" v="6748" actId="207"/>
          <ac:spMkLst>
            <pc:docMk/>
            <pc:sldMk cId="2746704080" sldId="121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50:05.625" v="11277"/>
          <ac:spMkLst>
            <pc:docMk/>
            <pc:sldMk cId="2746704080" sldId="121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52:26.379" v="11298"/>
        <pc:sldMkLst>
          <pc:docMk/>
          <pc:sldMk cId="3518274844" sldId="1219"/>
        </pc:sldMkLst>
        <pc:spChg chg="mod">
          <ac:chgData name="Alfred Asterjadhi" userId="39de57b9-85c0-4fd1-aaac-8ca2b6560ad0" providerId="ADAL" clId="{BFE2FB3A-0751-4420-AA69-2341C01F636E}" dt="2024-11-14T20:07:37.399" v="7880" actId="207"/>
          <ac:spMkLst>
            <pc:docMk/>
            <pc:sldMk cId="3518274844" sldId="121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52:26.379" v="11298"/>
          <ac:spMkLst>
            <pc:docMk/>
            <pc:sldMk cId="3518274844" sldId="121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2:39.096" v="9826"/>
        <pc:sldMkLst>
          <pc:docMk/>
          <pc:sldMk cId="2539129622" sldId="1220"/>
        </pc:sldMkLst>
        <pc:spChg chg="mod">
          <ac:chgData name="Alfred Asterjadhi" userId="39de57b9-85c0-4fd1-aaac-8ca2b6560ad0" providerId="ADAL" clId="{BFE2FB3A-0751-4420-AA69-2341C01F636E}" dt="2024-11-14T22:51:22.544" v="9781" actId="207"/>
          <ac:spMkLst>
            <pc:docMk/>
            <pc:sldMk cId="2539129622" sldId="122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2:39.096" v="9826"/>
          <ac:spMkLst>
            <pc:docMk/>
            <pc:sldMk cId="2539129622" sldId="122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17:24:59.487" v="11677" actId="20577"/>
        <pc:sldMkLst>
          <pc:docMk/>
          <pc:sldMk cId="2963226365" sldId="1221"/>
        </pc:sldMkLst>
        <pc:spChg chg="mod">
          <ac:chgData name="Alfred Asterjadhi" userId="39de57b9-85c0-4fd1-aaac-8ca2b6560ad0" providerId="ADAL" clId="{BFE2FB3A-0751-4420-AA69-2341C01F636E}" dt="2024-11-14T20:16:56.767" v="8030" actId="207"/>
          <ac:spMkLst>
            <pc:docMk/>
            <pc:sldMk cId="2963226365" sldId="122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17:24:59.487" v="11677" actId="20577"/>
          <ac:spMkLst>
            <pc:docMk/>
            <pc:sldMk cId="2963226365" sldId="122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17:24:53.963" v="11675" actId="20577"/>
        <pc:sldMkLst>
          <pc:docMk/>
          <pc:sldMk cId="2450792732" sldId="1222"/>
        </pc:sldMkLst>
        <pc:spChg chg="mod">
          <ac:chgData name="Alfred Asterjadhi" userId="39de57b9-85c0-4fd1-aaac-8ca2b6560ad0" providerId="ADAL" clId="{BFE2FB3A-0751-4420-AA69-2341C01F636E}" dt="2024-11-14T20:16:54.611" v="8029" actId="207"/>
          <ac:spMkLst>
            <pc:docMk/>
            <pc:sldMk cId="2450792732" sldId="122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17:24:53.963" v="11675" actId="20577"/>
          <ac:spMkLst>
            <pc:docMk/>
            <pc:sldMk cId="2450792732" sldId="122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54:59.960" v="11357"/>
        <pc:sldMkLst>
          <pc:docMk/>
          <pc:sldMk cId="3997114811" sldId="1223"/>
        </pc:sldMkLst>
        <pc:spChg chg="mod">
          <ac:chgData name="Alfred Asterjadhi" userId="39de57b9-85c0-4fd1-aaac-8ca2b6560ad0" providerId="ADAL" clId="{BFE2FB3A-0751-4420-AA69-2341C01F636E}" dt="2024-11-14T20:15:50.784" v="8009" actId="207"/>
          <ac:spMkLst>
            <pc:docMk/>
            <pc:sldMk cId="3997114811" sldId="122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54:59.960" v="11357"/>
          <ac:spMkLst>
            <pc:docMk/>
            <pc:sldMk cId="3997114811" sldId="122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53:35.021" v="11318"/>
        <pc:sldMkLst>
          <pc:docMk/>
          <pc:sldMk cId="1980251652" sldId="1224"/>
        </pc:sldMkLst>
        <pc:spChg chg="mod">
          <ac:chgData name="Alfred Asterjadhi" userId="39de57b9-85c0-4fd1-aaac-8ca2b6560ad0" providerId="ADAL" clId="{BFE2FB3A-0751-4420-AA69-2341C01F636E}" dt="2024-11-14T20:08:38.721" v="7912" actId="207"/>
          <ac:spMkLst>
            <pc:docMk/>
            <pc:sldMk cId="1980251652" sldId="122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53:35.021" v="11318"/>
          <ac:spMkLst>
            <pc:docMk/>
            <pc:sldMk cId="1980251652" sldId="1224"/>
            <ac:spMk id="3" creationId="{980980E1-DDDE-51AD-6471-D55C09D4516C}"/>
          </ac:spMkLst>
        </pc:spChg>
      </pc:sldChg>
      <pc:sldChg chg="modSp add del mod">
        <pc:chgData name="Alfred Asterjadhi" userId="39de57b9-85c0-4fd1-aaac-8ca2b6560ad0" providerId="ADAL" clId="{BFE2FB3A-0751-4420-AA69-2341C01F636E}" dt="2024-11-14T20:24:33.502" v="8155" actId="47"/>
        <pc:sldMkLst>
          <pc:docMk/>
          <pc:sldMk cId="4124113813" sldId="1225"/>
        </pc:sldMkLst>
        <pc:spChg chg="mod">
          <ac:chgData name="Alfred Asterjadhi" userId="39de57b9-85c0-4fd1-aaac-8ca2b6560ad0" providerId="ADAL" clId="{BFE2FB3A-0751-4420-AA69-2341C01F636E}" dt="2024-11-14T20:14:53.135" v="7995" actId="20577"/>
          <ac:spMkLst>
            <pc:docMk/>
            <pc:sldMk cId="4124113813" sldId="1225"/>
            <ac:spMk id="2" creationId="{8A6906DE-832D-9575-DE04-98102BF630BD}"/>
          </ac:spMkLst>
        </pc:spChg>
      </pc:sldChg>
      <pc:sldChg chg="modSp add mod">
        <pc:chgData name="Alfred Asterjadhi" userId="39de57b9-85c0-4fd1-aaac-8ca2b6560ad0" providerId="ADAL" clId="{BFE2FB3A-0751-4420-AA69-2341C01F636E}" dt="2024-11-14T22:53:22.371" v="9883" actId="20577"/>
        <pc:sldMkLst>
          <pc:docMk/>
          <pc:sldMk cId="2747154569" sldId="1226"/>
        </pc:sldMkLst>
        <pc:spChg chg="mod">
          <ac:chgData name="Alfred Asterjadhi" userId="39de57b9-85c0-4fd1-aaac-8ca2b6560ad0" providerId="ADAL" clId="{BFE2FB3A-0751-4420-AA69-2341C01F636E}" dt="2024-11-14T22:53:22.371" v="9883" actId="20577"/>
          <ac:spMkLst>
            <pc:docMk/>
            <pc:sldMk cId="2747154569" sldId="122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4T22:53:14.983" v="9879" actId="20577"/>
          <ac:spMkLst>
            <pc:docMk/>
            <pc:sldMk cId="2747154569" sldId="122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0:59:21.201" v="11469"/>
        <pc:sldMkLst>
          <pc:docMk/>
          <pc:sldMk cId="1105064945" sldId="1227"/>
        </pc:sldMkLst>
        <pc:spChg chg="mod">
          <ac:chgData name="Alfred Asterjadhi" userId="39de57b9-85c0-4fd1-aaac-8ca2b6560ad0" providerId="ADAL" clId="{BFE2FB3A-0751-4420-AA69-2341C01F636E}" dt="2024-11-14T20:20:51.698" v="8133" actId="20577"/>
          <ac:spMkLst>
            <pc:docMk/>
            <pc:sldMk cId="1105064945" sldId="122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0:59:21.201" v="11469"/>
          <ac:spMkLst>
            <pc:docMk/>
            <pc:sldMk cId="1105064945" sldId="1227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BFE2FB3A-0751-4420-AA69-2341C01F636E}" dt="2024-11-14T20:25:07.826" v="8158" actId="47"/>
        <pc:sldMkLst>
          <pc:docMk/>
          <pc:sldMk cId="1371280713" sldId="1228"/>
        </pc:sldMkLst>
      </pc:sldChg>
      <pc:sldChg chg="modSp add mod">
        <pc:chgData name="Alfred Asterjadhi" userId="39de57b9-85c0-4fd1-aaac-8ca2b6560ad0" providerId="ADAL" clId="{BFE2FB3A-0751-4420-AA69-2341C01F636E}" dt="2024-12-10T00:13:39.862" v="14146" actId="20577"/>
        <pc:sldMkLst>
          <pc:docMk/>
          <pc:sldMk cId="2739895088" sldId="1229"/>
        </pc:sldMkLst>
        <pc:spChg chg="mod">
          <ac:chgData name="Alfred Asterjadhi" userId="39de57b9-85c0-4fd1-aaac-8ca2b6560ad0" providerId="ADAL" clId="{BFE2FB3A-0751-4420-AA69-2341C01F636E}" dt="2024-11-14T23:50:33.311" v="10598" actId="207"/>
          <ac:spMkLst>
            <pc:docMk/>
            <pc:sldMk cId="2739895088" sldId="122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00:13:39.862" v="14146" actId="20577"/>
          <ac:spMkLst>
            <pc:docMk/>
            <pc:sldMk cId="2739895088" sldId="122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1:00:55.089" v="11506"/>
        <pc:sldMkLst>
          <pc:docMk/>
          <pc:sldMk cId="2836229211" sldId="1230"/>
        </pc:sldMkLst>
        <pc:spChg chg="mod">
          <ac:chgData name="Alfred Asterjadhi" userId="39de57b9-85c0-4fd1-aaac-8ca2b6560ad0" providerId="ADAL" clId="{BFE2FB3A-0751-4420-AA69-2341C01F636E}" dt="2024-11-14T23:50:36.274" v="10599" actId="207"/>
          <ac:spMkLst>
            <pc:docMk/>
            <pc:sldMk cId="2836229211" sldId="123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1:00:55.089" v="11506"/>
          <ac:spMkLst>
            <pc:docMk/>
            <pc:sldMk cId="2836229211" sldId="123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1-15T01:28:05.627" v="11674"/>
        <pc:sldMkLst>
          <pc:docMk/>
          <pc:sldMk cId="1174353687" sldId="1231"/>
        </pc:sldMkLst>
        <pc:spChg chg="mod">
          <ac:chgData name="Alfred Asterjadhi" userId="39de57b9-85c0-4fd1-aaac-8ca2b6560ad0" providerId="ADAL" clId="{BFE2FB3A-0751-4420-AA69-2341C01F636E}" dt="2024-11-15T01:27:45.891" v="11665" actId="207"/>
          <ac:spMkLst>
            <pc:docMk/>
            <pc:sldMk cId="1174353687" sldId="123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1-15T01:28:05.627" v="11674"/>
          <ac:spMkLst>
            <pc:docMk/>
            <pc:sldMk cId="1174353687" sldId="1231"/>
            <ac:spMk id="3" creationId="{980980E1-DDDE-51AD-6471-D55C09D4516C}"/>
          </ac:spMkLst>
        </pc:spChg>
      </pc:sldChg>
      <pc:sldChg chg="modSp new del mod">
        <pc:chgData name="Alfred Asterjadhi" userId="39de57b9-85c0-4fd1-aaac-8ca2b6560ad0" providerId="ADAL" clId="{BFE2FB3A-0751-4420-AA69-2341C01F636E}" dt="2024-12-06T00:01:28.252" v="11794" actId="2696"/>
        <pc:sldMkLst>
          <pc:docMk/>
          <pc:sldMk cId="1474096355" sldId="1232"/>
        </pc:sldMkLst>
        <pc:spChg chg="mod">
          <ac:chgData name="Alfred Asterjadhi" userId="39de57b9-85c0-4fd1-aaac-8ca2b6560ad0" providerId="ADAL" clId="{BFE2FB3A-0751-4420-AA69-2341C01F636E}" dt="2024-12-04T16:07:59.561" v="11717" actId="404"/>
          <ac:spMkLst>
            <pc:docMk/>
            <pc:sldMk cId="1474096355" sldId="1232"/>
            <ac:spMk id="3" creationId="{4EA03529-1309-385B-4DD2-FA935B9555F6}"/>
          </ac:spMkLst>
        </pc:spChg>
      </pc:sldChg>
      <pc:sldChg chg="add del">
        <pc:chgData name="Alfred Asterjadhi" userId="39de57b9-85c0-4fd1-aaac-8ca2b6560ad0" providerId="ADAL" clId="{BFE2FB3A-0751-4420-AA69-2341C01F636E}" dt="2024-12-06T00:06:20.262" v="11920" actId="47"/>
        <pc:sldMkLst>
          <pc:docMk/>
          <pc:sldMk cId="3127898816" sldId="1232"/>
        </pc:sldMkLst>
      </pc:sldChg>
      <pc:sldChg chg="modSp add mod">
        <pc:chgData name="Alfred Asterjadhi" userId="39de57b9-85c0-4fd1-aaac-8ca2b6560ad0" providerId="ADAL" clId="{BFE2FB3A-0751-4420-AA69-2341C01F636E}" dt="2024-12-06T00:48:07.246" v="12503" actId="20577"/>
        <pc:sldMkLst>
          <pc:docMk/>
          <pc:sldMk cId="1887227016" sldId="1233"/>
        </pc:sldMkLst>
        <pc:spChg chg="mod">
          <ac:chgData name="Alfred Asterjadhi" userId="39de57b9-85c0-4fd1-aaac-8ca2b6560ad0" providerId="ADAL" clId="{BFE2FB3A-0751-4420-AA69-2341C01F636E}" dt="2024-12-06T00:48:07.246" v="12503" actId="20577"/>
          <ac:spMkLst>
            <pc:docMk/>
            <pc:sldMk cId="1887227016" sldId="1233"/>
            <ac:spMk id="6" creationId="{7488035E-BDAD-477C-AA55-E8989C4B7B8C}"/>
          </ac:spMkLst>
        </pc:spChg>
        <pc:spChg chg="mod">
          <ac:chgData name="Alfred Asterjadhi" userId="39de57b9-85c0-4fd1-aaac-8ca2b6560ad0" providerId="ADAL" clId="{BFE2FB3A-0751-4420-AA69-2341C01F636E}" dt="2024-12-04T16:06:49.882" v="11691" actId="20577"/>
          <ac:spMkLst>
            <pc:docMk/>
            <pc:sldMk cId="1887227016" sldId="1233"/>
            <ac:spMk id="7" creationId="{3126AA10-DC1C-4E34-80DA-B427588F2BD9}"/>
          </ac:spMkLst>
        </pc:spChg>
      </pc:sldChg>
      <pc:sldChg chg="modSp new del mod">
        <pc:chgData name="Alfred Asterjadhi" userId="39de57b9-85c0-4fd1-aaac-8ca2b6560ad0" providerId="ADAL" clId="{BFE2FB3A-0751-4420-AA69-2341C01F636E}" dt="2024-12-06T00:01:34.932" v="11796" actId="2696"/>
        <pc:sldMkLst>
          <pc:docMk/>
          <pc:sldMk cId="1754266790" sldId="1234"/>
        </pc:sldMkLst>
        <pc:spChg chg="mod">
          <ac:chgData name="Alfred Asterjadhi" userId="39de57b9-85c0-4fd1-aaac-8ca2b6560ad0" providerId="ADAL" clId="{BFE2FB3A-0751-4420-AA69-2341C01F636E}" dt="2024-12-04T16:08:03.444" v="11718" actId="404"/>
          <ac:spMkLst>
            <pc:docMk/>
            <pc:sldMk cId="1754266790" sldId="1234"/>
            <ac:spMk id="3" creationId="{C580D2DC-8C93-0903-F103-60328256C27D}"/>
          </ac:spMkLst>
        </pc:spChg>
      </pc:sldChg>
      <pc:sldChg chg="add del">
        <pc:chgData name="Alfred Asterjadhi" userId="39de57b9-85c0-4fd1-aaac-8ca2b6560ad0" providerId="ADAL" clId="{BFE2FB3A-0751-4420-AA69-2341C01F636E}" dt="2024-12-06T00:07:48.120" v="11937" actId="47"/>
        <pc:sldMkLst>
          <pc:docMk/>
          <pc:sldMk cId="2821669937" sldId="1234"/>
        </pc:sldMkLst>
      </pc:sldChg>
      <pc:sldChg chg="add del">
        <pc:chgData name="Alfred Asterjadhi" userId="39de57b9-85c0-4fd1-aaac-8ca2b6560ad0" providerId="ADAL" clId="{BFE2FB3A-0751-4420-AA69-2341C01F636E}" dt="2024-12-06T00:12:26.553" v="12036" actId="47"/>
        <pc:sldMkLst>
          <pc:docMk/>
          <pc:sldMk cId="464052932" sldId="1235"/>
        </pc:sldMkLst>
      </pc:sldChg>
      <pc:sldChg chg="add del">
        <pc:chgData name="Alfred Asterjadhi" userId="39de57b9-85c0-4fd1-aaac-8ca2b6560ad0" providerId="ADAL" clId="{BFE2FB3A-0751-4420-AA69-2341C01F636E}" dt="2024-12-06T00:07:55.563" v="11938" actId="2696"/>
        <pc:sldMkLst>
          <pc:docMk/>
          <pc:sldMk cId="1188300223" sldId="1235"/>
        </pc:sldMkLst>
      </pc:sldChg>
      <pc:sldChg chg="modSp new del mod">
        <pc:chgData name="Alfred Asterjadhi" userId="39de57b9-85c0-4fd1-aaac-8ca2b6560ad0" providerId="ADAL" clId="{BFE2FB3A-0751-4420-AA69-2341C01F636E}" dt="2024-12-06T00:01:48.988" v="11800" actId="2696"/>
        <pc:sldMkLst>
          <pc:docMk/>
          <pc:sldMk cId="1797832225" sldId="1235"/>
        </pc:sldMkLst>
        <pc:spChg chg="mod">
          <ac:chgData name="Alfred Asterjadhi" userId="39de57b9-85c0-4fd1-aaac-8ca2b6560ad0" providerId="ADAL" clId="{BFE2FB3A-0751-4420-AA69-2341C01F636E}" dt="2024-12-04T16:09:53.583" v="11779" actId="20577"/>
          <ac:spMkLst>
            <pc:docMk/>
            <pc:sldMk cId="1797832225" sldId="1235"/>
            <ac:spMk id="3" creationId="{117668CD-F739-0779-D371-DF025FE419E0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5:30.871" v="14349" actId="113"/>
        <pc:sldMkLst>
          <pc:docMk/>
          <pc:sldMk cId="3756408136" sldId="1236"/>
        </pc:sldMkLst>
        <pc:spChg chg="mod">
          <ac:chgData name="Alfred Asterjadhi" userId="39de57b9-85c0-4fd1-aaac-8ca2b6560ad0" providerId="ADAL" clId="{BFE2FB3A-0751-4420-AA69-2341C01F636E}" dt="2024-12-06T00:04:15.461" v="11820" actId="20577"/>
          <ac:spMkLst>
            <pc:docMk/>
            <pc:sldMk cId="3756408136" sldId="123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30.871" v="14349" actId="113"/>
          <ac:spMkLst>
            <pc:docMk/>
            <pc:sldMk cId="3756408136" sldId="1236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12.233" v="12504"/>
          <ac:spMkLst>
            <pc:docMk/>
            <pc:sldMk cId="3756408136" sldId="1236"/>
            <ac:spMk id="6" creationId="{24B37604-1E29-8923-2899-CAB30D2EEDA5}"/>
          </ac:spMkLst>
        </pc:spChg>
      </pc:sldChg>
      <pc:sldChg chg="modSp add del mod">
        <pc:chgData name="Alfred Asterjadhi" userId="39de57b9-85c0-4fd1-aaac-8ca2b6560ad0" providerId="ADAL" clId="{BFE2FB3A-0751-4420-AA69-2341C01F636E}" dt="2024-12-06T00:08:29.076" v="11940" actId="2696"/>
        <pc:sldMkLst>
          <pc:docMk/>
          <pc:sldMk cId="3990073255" sldId="1237"/>
        </pc:sldMkLst>
        <pc:spChg chg="mod">
          <ac:chgData name="Alfred Asterjadhi" userId="39de57b9-85c0-4fd1-aaac-8ca2b6560ad0" providerId="ADAL" clId="{BFE2FB3A-0751-4420-AA69-2341C01F636E}" dt="2024-12-06T00:07:39.018" v="11936" actId="20577"/>
          <ac:spMkLst>
            <pc:docMk/>
            <pc:sldMk cId="3990073255" sldId="123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6T00:07:21.194" v="11931" actId="21"/>
          <ac:spMkLst>
            <pc:docMk/>
            <pc:sldMk cId="3990073255" sldId="123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0:42:19.794" v="14346" actId="207"/>
        <pc:sldMkLst>
          <pc:docMk/>
          <pc:sldMk cId="3993492733" sldId="1237"/>
        </pc:sldMkLst>
        <pc:spChg chg="mod">
          <ac:chgData name="Alfred Asterjadhi" userId="39de57b9-85c0-4fd1-aaac-8ca2b6560ad0" providerId="ADAL" clId="{BFE2FB3A-0751-4420-AA69-2341C01F636E}" dt="2024-12-11T00:42:19.794" v="14346" actId="207"/>
          <ac:spMkLst>
            <pc:docMk/>
            <pc:sldMk cId="3993492733" sldId="123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9:15:49.125" v="13915" actId="20577"/>
          <ac:spMkLst>
            <pc:docMk/>
            <pc:sldMk cId="3993492733" sldId="1237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9.450" v="12514"/>
          <ac:spMkLst>
            <pc:docMk/>
            <pc:sldMk cId="3993492733" sldId="1237"/>
            <ac:spMk id="6" creationId="{24B37604-1E29-8923-2899-CAB30D2EEDA5}"/>
          </ac:spMkLst>
        </pc:spChg>
      </pc:sldChg>
      <pc:sldChg chg="modSp add del mod">
        <pc:chgData name="Alfred Asterjadhi" userId="39de57b9-85c0-4fd1-aaac-8ca2b6560ad0" providerId="ADAL" clId="{BFE2FB3A-0751-4420-AA69-2341C01F636E}" dt="2024-12-10T23:35:25.699" v="14324" actId="400"/>
        <pc:sldMkLst>
          <pc:docMk/>
          <pc:sldMk cId="2858468151" sldId="1238"/>
        </pc:sldMkLst>
        <pc:spChg chg="mod">
          <ac:chgData name="Alfred Asterjadhi" userId="39de57b9-85c0-4fd1-aaac-8ca2b6560ad0" providerId="ADAL" clId="{BFE2FB3A-0751-4420-AA69-2341C01F636E}" dt="2024-12-10T23:35:25.699" v="14324" actId="400"/>
          <ac:spMkLst>
            <pc:docMk/>
            <pc:sldMk cId="2858468151" sldId="123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23:35:21.493" v="14322"/>
          <ac:spMkLst>
            <pc:docMk/>
            <pc:sldMk cId="2858468151" sldId="1238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34.329" v="12518"/>
          <ac:spMkLst>
            <pc:docMk/>
            <pc:sldMk cId="2858468151" sldId="1238"/>
            <ac:spMk id="6" creationId="{24B37604-1E29-8923-2899-CAB30D2EEDA5}"/>
          </ac:spMkLst>
        </pc:spChg>
      </pc:sldChg>
      <pc:sldChg chg="add del">
        <pc:chgData name="Alfred Asterjadhi" userId="39de57b9-85c0-4fd1-aaac-8ca2b6560ad0" providerId="ADAL" clId="{BFE2FB3A-0751-4420-AA69-2341C01F636E}" dt="2024-12-06T00:26:21.266" v="12292" actId="47"/>
        <pc:sldMkLst>
          <pc:docMk/>
          <pc:sldMk cId="3910707620" sldId="1239"/>
        </pc:sldMkLst>
      </pc:sldChg>
      <pc:sldChg chg="add del">
        <pc:chgData name="Alfred Asterjadhi" userId="39de57b9-85c0-4fd1-aaac-8ca2b6560ad0" providerId="ADAL" clId="{BFE2FB3A-0751-4420-AA69-2341C01F636E}" dt="2024-12-06T00:26:33.548" v="12295" actId="47"/>
        <pc:sldMkLst>
          <pc:docMk/>
          <pc:sldMk cId="560393203" sldId="1240"/>
        </pc:sldMkLst>
      </pc:sldChg>
      <pc:sldChg chg="add del">
        <pc:chgData name="Alfred Asterjadhi" userId="39de57b9-85c0-4fd1-aaac-8ca2b6560ad0" providerId="ADAL" clId="{BFE2FB3A-0751-4420-AA69-2341C01F636E}" dt="2024-12-06T00:26:19.693" v="12291" actId="47"/>
        <pc:sldMkLst>
          <pc:docMk/>
          <pc:sldMk cId="1561373163" sldId="1241"/>
        </pc:sldMkLst>
      </pc:sldChg>
      <pc:sldChg chg="add del">
        <pc:chgData name="Alfred Asterjadhi" userId="39de57b9-85c0-4fd1-aaac-8ca2b6560ad0" providerId="ADAL" clId="{BFE2FB3A-0751-4420-AA69-2341C01F636E}" dt="2024-12-06T00:01:41.622" v="11798" actId="2696"/>
        <pc:sldMkLst>
          <pc:docMk/>
          <pc:sldMk cId="1654157030" sldId="1241"/>
        </pc:sldMkLst>
      </pc:sldChg>
      <pc:sldChg chg="modSp add mod">
        <pc:chgData name="Alfred Asterjadhi" userId="39de57b9-85c0-4fd1-aaac-8ca2b6560ad0" providerId="ADAL" clId="{BFE2FB3A-0751-4420-AA69-2341C01F636E}" dt="2024-12-11T01:05:33.474" v="14350" actId="113"/>
        <pc:sldMkLst>
          <pc:docMk/>
          <pc:sldMk cId="2554273328" sldId="1242"/>
        </pc:sldMkLst>
        <pc:spChg chg="mod">
          <ac:chgData name="Alfred Asterjadhi" userId="39de57b9-85c0-4fd1-aaac-8ca2b6560ad0" providerId="ADAL" clId="{BFE2FB3A-0751-4420-AA69-2341C01F636E}" dt="2024-12-06T00:04:19.791" v="11823" actId="20577"/>
          <ac:spMkLst>
            <pc:docMk/>
            <pc:sldMk cId="2554273328" sldId="124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33.474" v="14350" actId="113"/>
          <ac:spMkLst>
            <pc:docMk/>
            <pc:sldMk cId="2554273328" sldId="1242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18.623" v="12507"/>
          <ac:spMkLst>
            <pc:docMk/>
            <pc:sldMk cId="2554273328" sldId="1242"/>
            <ac:spMk id="6" creationId="{24B37604-1E29-8923-2899-CAB30D2EEDA5}"/>
          </ac:spMkLst>
        </pc:spChg>
      </pc:sldChg>
      <pc:sldChg chg="modSp add mod">
        <pc:chgData name="Alfred Asterjadhi" userId="39de57b9-85c0-4fd1-aaac-8ca2b6560ad0" providerId="ADAL" clId="{BFE2FB3A-0751-4420-AA69-2341C01F636E}" dt="2024-12-09T19:19:11.152" v="13974"/>
        <pc:sldMkLst>
          <pc:docMk/>
          <pc:sldMk cId="1803481374" sldId="1243"/>
        </pc:sldMkLst>
        <pc:spChg chg="mod">
          <ac:chgData name="Alfred Asterjadhi" userId="39de57b9-85c0-4fd1-aaac-8ca2b6560ad0" providerId="ADAL" clId="{BFE2FB3A-0751-4420-AA69-2341C01F636E}" dt="2024-12-09T18:24:54.408" v="13807" actId="20577"/>
          <ac:spMkLst>
            <pc:docMk/>
            <pc:sldMk cId="1803481374" sldId="124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9:19:11.152" v="13974"/>
          <ac:spMkLst>
            <pc:docMk/>
            <pc:sldMk cId="1803481374" sldId="1243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30.702" v="12515"/>
          <ac:spMkLst>
            <pc:docMk/>
            <pc:sldMk cId="1803481374" sldId="1243"/>
            <ac:spMk id="6" creationId="{24B37604-1E29-8923-2899-CAB30D2EEDA5}"/>
          </ac:spMkLst>
        </pc:spChg>
      </pc:sldChg>
      <pc:sldChg chg="modSp add mod">
        <pc:chgData name="Alfred Asterjadhi" userId="39de57b9-85c0-4fd1-aaac-8ca2b6560ad0" providerId="ADAL" clId="{BFE2FB3A-0751-4420-AA69-2341C01F636E}" dt="2024-12-09T19:19:55.479" v="14008" actId="20577"/>
        <pc:sldMkLst>
          <pc:docMk/>
          <pc:sldMk cId="2499009176" sldId="1244"/>
        </pc:sldMkLst>
        <pc:spChg chg="mod">
          <ac:chgData name="Alfred Asterjadhi" userId="39de57b9-85c0-4fd1-aaac-8ca2b6560ad0" providerId="ADAL" clId="{BFE2FB3A-0751-4420-AA69-2341C01F636E}" dt="2024-12-09T18:24:56.513" v="13809" actId="20577"/>
          <ac:spMkLst>
            <pc:docMk/>
            <pc:sldMk cId="2499009176" sldId="124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9:19:55.479" v="14008" actId="20577"/>
          <ac:spMkLst>
            <pc:docMk/>
            <pc:sldMk cId="2499009176" sldId="1244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31.933" v="12516"/>
          <ac:spMkLst>
            <pc:docMk/>
            <pc:sldMk cId="2499009176" sldId="1244"/>
            <ac:spMk id="6" creationId="{24B37604-1E29-8923-2899-CAB30D2EEDA5}"/>
          </ac:spMkLst>
        </pc:spChg>
      </pc:sldChg>
      <pc:sldChg chg="addSp delSp modSp add mod chgLayout">
        <pc:chgData name="Alfred Asterjadhi" userId="39de57b9-85c0-4fd1-aaac-8ca2b6560ad0" providerId="ADAL" clId="{BFE2FB3A-0751-4420-AA69-2341C01F636E}" dt="2024-12-09T19:20:06.770" v="14010" actId="6549"/>
        <pc:sldMkLst>
          <pc:docMk/>
          <pc:sldMk cId="2205706730" sldId="1245"/>
        </pc:sldMkLst>
        <pc:spChg chg="mod ord">
          <ac:chgData name="Alfred Asterjadhi" userId="39de57b9-85c0-4fd1-aaac-8ca2b6560ad0" providerId="ADAL" clId="{BFE2FB3A-0751-4420-AA69-2341C01F636E}" dt="2024-12-09T18:24:59.385" v="13811" actId="20577"/>
          <ac:spMkLst>
            <pc:docMk/>
            <pc:sldMk cId="2205706730" sldId="1245"/>
            <ac:spMk id="2" creationId="{8A6906DE-832D-9575-DE04-98102BF630BD}"/>
          </ac:spMkLst>
        </pc:spChg>
        <pc:spChg chg="mod ord">
          <ac:chgData name="Alfred Asterjadhi" userId="39de57b9-85c0-4fd1-aaac-8ca2b6560ad0" providerId="ADAL" clId="{BFE2FB3A-0751-4420-AA69-2341C01F636E}" dt="2024-12-09T19:20:06.770" v="14010" actId="6549"/>
          <ac:spMkLst>
            <pc:docMk/>
            <pc:sldMk cId="2205706730" sldId="1245"/>
            <ac:spMk id="3" creationId="{980980E1-DDDE-51AD-6471-D55C09D4516C}"/>
          </ac:spMkLst>
        </pc:spChg>
        <pc:spChg chg="mod or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4" creationId="{16C63F69-F1B8-DC46-3ED7-5A6693A0AB95}"/>
          </ac:spMkLst>
        </pc:spChg>
        <pc:spChg chg="mod or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5" creationId="{69244A7E-115A-37A2-C753-23A8CD780641}"/>
          </ac:spMkLst>
        </pc:spChg>
        <pc:spChg chg="mod ord">
          <ac:chgData name="Alfred Asterjadhi" userId="39de57b9-85c0-4fd1-aaac-8ca2b6560ad0" providerId="ADAL" clId="{BFE2FB3A-0751-4420-AA69-2341C01F636E}" dt="2024-12-06T00:48:33.140" v="12517"/>
          <ac:spMkLst>
            <pc:docMk/>
            <pc:sldMk cId="2205706730" sldId="1245"/>
            <ac:spMk id="6" creationId="{24B37604-1E29-8923-2899-CAB30D2EEDA5}"/>
          </ac:spMkLst>
        </pc:spChg>
        <pc:spChg chg="add del mo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7" creationId="{10B62015-9ECD-378D-CCCB-8655068601AD}"/>
          </ac:spMkLst>
        </pc:spChg>
        <pc:spChg chg="add del mo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8" creationId="{A5DA3585-0515-45F9-D432-E20D29A8C45C}"/>
          </ac:spMkLst>
        </pc:spChg>
        <pc:spChg chg="add del mo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9" creationId="{433910EA-FCF7-CFEA-5426-82EFB336C446}"/>
          </ac:spMkLst>
        </pc:spChg>
        <pc:spChg chg="add del mo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10" creationId="{3BC94D93-ADC3-5611-325E-DD3BB64B62C6}"/>
          </ac:spMkLst>
        </pc:spChg>
        <pc:spChg chg="add del mod">
          <ac:chgData name="Alfred Asterjadhi" userId="39de57b9-85c0-4fd1-aaac-8ca2b6560ad0" providerId="ADAL" clId="{BFE2FB3A-0751-4420-AA69-2341C01F636E}" dt="2024-12-06T00:10:53.884" v="11998" actId="6264"/>
          <ac:spMkLst>
            <pc:docMk/>
            <pc:sldMk cId="2205706730" sldId="1245"/>
            <ac:spMk id="11" creationId="{027FFD09-8E4F-8AF5-4D36-97C4A50272C3}"/>
          </ac:spMkLst>
        </pc:spChg>
        <pc:picChg chg="add mod">
          <ac:chgData name="Alfred Asterjadhi" userId="39de57b9-85c0-4fd1-aaac-8ca2b6560ad0" providerId="ADAL" clId="{BFE2FB3A-0751-4420-AA69-2341C01F636E}" dt="2024-12-06T00:12:00.489" v="12027" actId="1076"/>
          <ac:picMkLst>
            <pc:docMk/>
            <pc:sldMk cId="2205706730" sldId="1245"/>
            <ac:picMk id="12" creationId="{732C2F75-C14C-23DB-4BEC-EB965B7F2FF6}"/>
          </ac:picMkLst>
        </pc:picChg>
        <pc:picChg chg="add mod">
          <ac:chgData name="Alfred Asterjadhi" userId="39de57b9-85c0-4fd1-aaac-8ca2b6560ad0" providerId="ADAL" clId="{BFE2FB3A-0751-4420-AA69-2341C01F636E}" dt="2024-12-06T00:12:15.001" v="12035" actId="14100"/>
          <ac:picMkLst>
            <pc:docMk/>
            <pc:sldMk cId="2205706730" sldId="1245"/>
            <ac:picMk id="13" creationId="{84FA8A49-52FC-B88C-8FD2-291BB6D9097E}"/>
          </ac:picMkLst>
        </pc:picChg>
      </pc:sldChg>
      <pc:sldChg chg="addSp modSp add mod">
        <pc:chgData name="Alfred Asterjadhi" userId="39de57b9-85c0-4fd1-aaac-8ca2b6560ad0" providerId="ADAL" clId="{BFE2FB3A-0751-4420-AA69-2341C01F636E}" dt="2024-12-11T01:05:35.500" v="14351" actId="113"/>
        <pc:sldMkLst>
          <pc:docMk/>
          <pc:sldMk cId="2320088344" sldId="1246"/>
        </pc:sldMkLst>
        <pc:spChg chg="mod">
          <ac:chgData name="Alfred Asterjadhi" userId="39de57b9-85c0-4fd1-aaac-8ca2b6560ad0" providerId="ADAL" clId="{BFE2FB3A-0751-4420-AA69-2341C01F636E}" dt="2024-12-06T00:15:41.510" v="12072" actId="20577"/>
          <ac:spMkLst>
            <pc:docMk/>
            <pc:sldMk cId="2320088344" sldId="124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35.500" v="14351" actId="113"/>
          <ac:spMkLst>
            <pc:docMk/>
            <pc:sldMk cId="2320088344" sldId="1246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0.450" v="12508"/>
          <ac:spMkLst>
            <pc:docMk/>
            <pc:sldMk cId="2320088344" sldId="1246"/>
            <ac:spMk id="6" creationId="{24B37604-1E29-8923-2899-CAB30D2EEDA5}"/>
          </ac:spMkLst>
        </pc:spChg>
        <pc:spChg chg="add mod">
          <ac:chgData name="Alfred Asterjadhi" userId="39de57b9-85c0-4fd1-aaac-8ca2b6560ad0" providerId="ADAL" clId="{BFE2FB3A-0751-4420-AA69-2341C01F636E}" dt="2024-12-06T00:16:16.214" v="12082" actId="1076"/>
          <ac:spMkLst>
            <pc:docMk/>
            <pc:sldMk cId="2320088344" sldId="1246"/>
            <ac:spMk id="8" creationId="{A5D638F5-CBA0-42D4-2356-81935449708F}"/>
          </ac:spMkLst>
        </pc:spChg>
        <pc:graphicFrameChg chg="add mod">
          <ac:chgData name="Alfred Asterjadhi" userId="39de57b9-85c0-4fd1-aaac-8ca2b6560ad0" providerId="ADAL" clId="{BFE2FB3A-0751-4420-AA69-2341C01F636E}" dt="2024-12-06T00:17:03.236" v="12094" actId="1076"/>
          <ac:graphicFrameMkLst>
            <pc:docMk/>
            <pc:sldMk cId="2320088344" sldId="1246"/>
            <ac:graphicFrameMk id="7" creationId="{C1681CBA-3662-0BB0-4A2B-D16814FFD2E8}"/>
          </ac:graphicFrameMkLst>
        </pc:graphicFrameChg>
      </pc:sldChg>
      <pc:sldChg chg="addSp delSp modSp add mod">
        <pc:chgData name="Alfred Asterjadhi" userId="39de57b9-85c0-4fd1-aaac-8ca2b6560ad0" providerId="ADAL" clId="{BFE2FB3A-0751-4420-AA69-2341C01F636E}" dt="2024-12-11T01:05:38.278" v="14352" actId="113"/>
        <pc:sldMkLst>
          <pc:docMk/>
          <pc:sldMk cId="1873474949" sldId="1247"/>
        </pc:sldMkLst>
        <pc:spChg chg="mod">
          <ac:chgData name="Alfred Asterjadhi" userId="39de57b9-85c0-4fd1-aaac-8ca2b6560ad0" providerId="ADAL" clId="{BFE2FB3A-0751-4420-AA69-2341C01F636E}" dt="2024-12-06T00:15:44.668" v="12073" actId="20577"/>
          <ac:spMkLst>
            <pc:docMk/>
            <pc:sldMk cId="1873474949" sldId="124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38.278" v="14352" actId="113"/>
          <ac:spMkLst>
            <pc:docMk/>
            <pc:sldMk cId="1873474949" sldId="1247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1.871" v="12509"/>
          <ac:spMkLst>
            <pc:docMk/>
            <pc:sldMk cId="1873474949" sldId="1247"/>
            <ac:spMk id="6" creationId="{24B37604-1E29-8923-2899-CAB30D2EEDA5}"/>
          </ac:spMkLst>
        </pc:spChg>
        <pc:graphicFrameChg chg="add del mod">
          <ac:chgData name="Alfred Asterjadhi" userId="39de57b9-85c0-4fd1-aaac-8ca2b6560ad0" providerId="ADAL" clId="{BFE2FB3A-0751-4420-AA69-2341C01F636E}" dt="2024-12-06T00:18:08.905" v="12120" actId="478"/>
          <ac:graphicFrameMkLst>
            <pc:docMk/>
            <pc:sldMk cId="1873474949" sldId="1247"/>
            <ac:graphicFrameMk id="7" creationId="{ACE570BF-CFA1-A639-4C27-5F3AB3E770D9}"/>
          </ac:graphicFrameMkLst>
        </pc:graphicFrameChg>
        <pc:graphicFrameChg chg="add mod">
          <ac:chgData name="Alfred Asterjadhi" userId="39de57b9-85c0-4fd1-aaac-8ca2b6560ad0" providerId="ADAL" clId="{BFE2FB3A-0751-4420-AA69-2341C01F636E}" dt="2024-12-06T00:18:37.828" v="12125" actId="1076"/>
          <ac:graphicFrameMkLst>
            <pc:docMk/>
            <pc:sldMk cId="1873474949" sldId="1247"/>
            <ac:graphicFrameMk id="8" creationId="{EEA2ACCF-8350-5D3E-B91B-6F98884A13F2}"/>
          </ac:graphicFrameMkLst>
        </pc:graphicFrameChg>
      </pc:sldChg>
      <pc:sldChg chg="addSp modSp add mod">
        <pc:chgData name="Alfred Asterjadhi" userId="39de57b9-85c0-4fd1-aaac-8ca2b6560ad0" providerId="ADAL" clId="{BFE2FB3A-0751-4420-AA69-2341C01F636E}" dt="2024-12-11T01:05:41.097" v="14353" actId="113"/>
        <pc:sldMkLst>
          <pc:docMk/>
          <pc:sldMk cId="1640660474" sldId="1248"/>
        </pc:sldMkLst>
        <pc:spChg chg="mod">
          <ac:chgData name="Alfred Asterjadhi" userId="39de57b9-85c0-4fd1-aaac-8ca2b6560ad0" providerId="ADAL" clId="{BFE2FB3A-0751-4420-AA69-2341C01F636E}" dt="2024-12-06T00:19:40.316" v="12143" actId="20577"/>
          <ac:spMkLst>
            <pc:docMk/>
            <pc:sldMk cId="1640660474" sldId="124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41.097" v="14353" actId="113"/>
          <ac:spMkLst>
            <pc:docMk/>
            <pc:sldMk cId="1640660474" sldId="1248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3.859" v="12510"/>
          <ac:spMkLst>
            <pc:docMk/>
            <pc:sldMk cId="1640660474" sldId="1248"/>
            <ac:spMk id="6" creationId="{24B37604-1E29-8923-2899-CAB30D2EEDA5}"/>
          </ac:spMkLst>
        </pc:spChg>
        <pc:spChg chg="add">
          <ac:chgData name="Alfred Asterjadhi" userId="39de57b9-85c0-4fd1-aaac-8ca2b6560ad0" providerId="ADAL" clId="{BFE2FB3A-0751-4420-AA69-2341C01F636E}" dt="2024-12-06T00:21:01.552" v="12180"/>
          <ac:spMkLst>
            <pc:docMk/>
            <pc:sldMk cId="1640660474" sldId="1248"/>
            <ac:spMk id="7" creationId="{B2F791B8-EB15-EB91-A26D-05DA95B95149}"/>
          </ac:spMkLst>
        </pc:spChg>
        <pc:picChg chg="add mod">
          <ac:chgData name="Alfred Asterjadhi" userId="39de57b9-85c0-4fd1-aaac-8ca2b6560ad0" providerId="ADAL" clId="{BFE2FB3A-0751-4420-AA69-2341C01F636E}" dt="2024-12-06T20:16:08.787" v="12998" actId="1076"/>
          <ac:picMkLst>
            <pc:docMk/>
            <pc:sldMk cId="1640660474" sldId="1248"/>
            <ac:picMk id="8" creationId="{D2F69E81-627F-55A9-3C21-E6E75D4AD853}"/>
          </ac:picMkLst>
        </pc:picChg>
      </pc:sldChg>
      <pc:sldChg chg="add del">
        <pc:chgData name="Alfred Asterjadhi" userId="39de57b9-85c0-4fd1-aaac-8ca2b6560ad0" providerId="ADAL" clId="{BFE2FB3A-0751-4420-AA69-2341C01F636E}" dt="2024-12-06T00:19:34.675" v="12139"/>
        <pc:sldMkLst>
          <pc:docMk/>
          <pc:sldMk cId="260222805" sldId="1249"/>
        </pc:sldMkLst>
      </pc:sldChg>
      <pc:sldChg chg="addSp modSp add mod">
        <pc:chgData name="Alfred Asterjadhi" userId="39de57b9-85c0-4fd1-aaac-8ca2b6560ad0" providerId="ADAL" clId="{BFE2FB3A-0751-4420-AA69-2341C01F636E}" dt="2024-12-11T01:05:44.794" v="14354" actId="113"/>
        <pc:sldMkLst>
          <pc:docMk/>
          <pc:sldMk cId="4277975895" sldId="1249"/>
        </pc:sldMkLst>
        <pc:spChg chg="mod">
          <ac:chgData name="Alfred Asterjadhi" userId="39de57b9-85c0-4fd1-aaac-8ca2b6560ad0" providerId="ADAL" clId="{BFE2FB3A-0751-4420-AA69-2341C01F636E}" dt="2024-12-06T00:19:49.016" v="12147" actId="20577"/>
          <ac:spMkLst>
            <pc:docMk/>
            <pc:sldMk cId="4277975895" sldId="124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44.794" v="14354" actId="113"/>
          <ac:spMkLst>
            <pc:docMk/>
            <pc:sldMk cId="4277975895" sldId="1249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5.396" v="12511"/>
          <ac:spMkLst>
            <pc:docMk/>
            <pc:sldMk cId="4277975895" sldId="1249"/>
            <ac:spMk id="6" creationId="{24B37604-1E29-8923-2899-CAB30D2EEDA5}"/>
          </ac:spMkLst>
        </pc:spChg>
        <pc:picChg chg="add mod">
          <ac:chgData name="Alfred Asterjadhi" userId="39de57b9-85c0-4fd1-aaac-8ca2b6560ad0" providerId="ADAL" clId="{BFE2FB3A-0751-4420-AA69-2341C01F636E}" dt="2024-12-06T20:16:20.014" v="13000" actId="1076"/>
          <ac:picMkLst>
            <pc:docMk/>
            <pc:sldMk cId="4277975895" sldId="1249"/>
            <ac:picMk id="7" creationId="{7D7F1B5B-DCC0-F9C7-69A4-EFFF7C919534}"/>
          </ac:picMkLst>
        </pc:picChg>
      </pc:sldChg>
      <pc:sldChg chg="modSp add mod ord">
        <pc:chgData name="Alfred Asterjadhi" userId="39de57b9-85c0-4fd1-aaac-8ca2b6560ad0" providerId="ADAL" clId="{BFE2FB3A-0751-4420-AA69-2341C01F636E}" dt="2024-12-11T01:05:49.726" v="14356" actId="113"/>
        <pc:sldMkLst>
          <pc:docMk/>
          <pc:sldMk cId="2823626744" sldId="1250"/>
        </pc:sldMkLst>
        <pc:spChg chg="mod">
          <ac:chgData name="Alfred Asterjadhi" userId="39de57b9-85c0-4fd1-aaac-8ca2b6560ad0" providerId="ADAL" clId="{BFE2FB3A-0751-4420-AA69-2341C01F636E}" dt="2024-12-06T17:24:28.999" v="12556" actId="207"/>
          <ac:spMkLst>
            <pc:docMk/>
            <pc:sldMk cId="2823626744" sldId="125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49.726" v="14356" actId="113"/>
          <ac:spMkLst>
            <pc:docMk/>
            <pc:sldMk cId="2823626744" sldId="1250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8.167" v="12513"/>
          <ac:spMkLst>
            <pc:docMk/>
            <pc:sldMk cId="2823626744" sldId="1250"/>
            <ac:spMk id="6" creationId="{24B37604-1E29-8923-2899-CAB30D2EEDA5}"/>
          </ac:spMkLst>
        </pc:spChg>
      </pc:sldChg>
      <pc:sldChg chg="modSp add mod">
        <pc:chgData name="Alfred Asterjadhi" userId="39de57b9-85c0-4fd1-aaac-8ca2b6560ad0" providerId="ADAL" clId="{BFE2FB3A-0751-4420-AA69-2341C01F636E}" dt="2024-12-09T18:25:09.041" v="13820" actId="20577"/>
        <pc:sldMkLst>
          <pc:docMk/>
          <pc:sldMk cId="2315108326" sldId="1251"/>
        </pc:sldMkLst>
        <pc:spChg chg="mod">
          <ac:chgData name="Alfred Asterjadhi" userId="39de57b9-85c0-4fd1-aaac-8ca2b6560ad0" providerId="ADAL" clId="{BFE2FB3A-0751-4420-AA69-2341C01F636E}" dt="2024-12-09T18:25:09.041" v="13820" actId="20577"/>
          <ac:spMkLst>
            <pc:docMk/>
            <pc:sldMk cId="2315108326" sldId="125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7:59:09.307" v="13629" actId="115"/>
          <ac:spMkLst>
            <pc:docMk/>
            <pc:sldMk cId="2315108326" sldId="1251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35.641" v="12519"/>
          <ac:spMkLst>
            <pc:docMk/>
            <pc:sldMk cId="2315108326" sldId="1251"/>
            <ac:spMk id="6" creationId="{24B37604-1E29-8923-2899-CAB30D2EEDA5}"/>
          </ac:spMkLst>
        </pc:spChg>
      </pc:sldChg>
      <pc:sldChg chg="modSp add del mod">
        <pc:chgData name="Alfred Asterjadhi" userId="39de57b9-85c0-4fd1-aaac-8ca2b6560ad0" providerId="ADAL" clId="{BFE2FB3A-0751-4420-AA69-2341C01F636E}" dt="2024-12-06T00:25:38.615" v="12280" actId="47"/>
        <pc:sldMkLst>
          <pc:docMk/>
          <pc:sldMk cId="2419268985" sldId="1251"/>
        </pc:sldMkLst>
        <pc:spChg chg="mod">
          <ac:chgData name="Alfred Asterjadhi" userId="39de57b9-85c0-4fd1-aaac-8ca2b6560ad0" providerId="ADAL" clId="{BFE2FB3A-0751-4420-AA69-2341C01F636E}" dt="2024-12-06T00:20:00.534" v="12153" actId="20577"/>
          <ac:spMkLst>
            <pc:docMk/>
            <pc:sldMk cId="2419268985" sldId="1251"/>
            <ac:spMk id="2" creationId="{8A6906DE-832D-9575-DE04-98102BF630BD}"/>
          </ac:spMkLst>
        </pc:spChg>
      </pc:sldChg>
      <pc:sldChg chg="modSp add mod">
        <pc:chgData name="Alfred Asterjadhi" userId="39de57b9-85c0-4fd1-aaac-8ca2b6560ad0" providerId="ADAL" clId="{BFE2FB3A-0751-4420-AA69-2341C01F636E}" dt="2024-12-09T18:44:52.361" v="13870" actId="207"/>
        <pc:sldMkLst>
          <pc:docMk/>
          <pc:sldMk cId="2969486265" sldId="1252"/>
        </pc:sldMkLst>
        <pc:spChg chg="mod">
          <ac:chgData name="Alfred Asterjadhi" userId="39de57b9-85c0-4fd1-aaac-8ca2b6560ad0" providerId="ADAL" clId="{BFE2FB3A-0751-4420-AA69-2341C01F636E}" dt="2024-12-09T18:44:52.361" v="13870" actId="207"/>
          <ac:spMkLst>
            <pc:docMk/>
            <pc:sldMk cId="2969486265" sldId="125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8:19:26.941" v="13675" actId="20577"/>
          <ac:spMkLst>
            <pc:docMk/>
            <pc:sldMk cId="2969486265" sldId="1252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37.096" v="12520"/>
          <ac:spMkLst>
            <pc:docMk/>
            <pc:sldMk cId="2969486265" sldId="1252"/>
            <ac:spMk id="6" creationId="{24B37604-1E29-8923-2899-CAB30D2EEDA5}"/>
          </ac:spMkLst>
        </pc:spChg>
      </pc:sldChg>
      <pc:sldChg chg="addSp modSp add mod">
        <pc:chgData name="Alfred Asterjadhi" userId="39de57b9-85c0-4fd1-aaac-8ca2b6560ad0" providerId="ADAL" clId="{BFE2FB3A-0751-4420-AA69-2341C01F636E}" dt="2024-12-11T01:05:47.621" v="14355" actId="113"/>
        <pc:sldMkLst>
          <pc:docMk/>
          <pc:sldMk cId="244619102" sldId="1253"/>
        </pc:sldMkLst>
        <pc:spChg chg="mod">
          <ac:chgData name="Alfred Asterjadhi" userId="39de57b9-85c0-4fd1-aaac-8ca2b6560ad0" providerId="ADAL" clId="{BFE2FB3A-0751-4420-AA69-2341C01F636E}" dt="2024-12-06T00:40:18.340" v="12494" actId="207"/>
          <ac:spMkLst>
            <pc:docMk/>
            <pc:sldMk cId="244619102" sldId="125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47.621" v="14355" actId="113"/>
          <ac:spMkLst>
            <pc:docMk/>
            <pc:sldMk cId="244619102" sldId="1253"/>
            <ac:spMk id="3" creationId="{980980E1-DDDE-51AD-6471-D55C09D4516C}"/>
          </ac:spMkLst>
        </pc:spChg>
        <pc:spChg chg="mod">
          <ac:chgData name="Alfred Asterjadhi" userId="39de57b9-85c0-4fd1-aaac-8ca2b6560ad0" providerId="ADAL" clId="{BFE2FB3A-0751-4420-AA69-2341C01F636E}" dt="2024-12-06T00:48:26.796" v="12512"/>
          <ac:spMkLst>
            <pc:docMk/>
            <pc:sldMk cId="244619102" sldId="1253"/>
            <ac:spMk id="6" creationId="{24B37604-1E29-8923-2899-CAB30D2EEDA5}"/>
          </ac:spMkLst>
        </pc:spChg>
        <pc:graphicFrameChg chg="add mod">
          <ac:chgData name="Alfred Asterjadhi" userId="39de57b9-85c0-4fd1-aaac-8ca2b6560ad0" providerId="ADAL" clId="{BFE2FB3A-0751-4420-AA69-2341C01F636E}" dt="2024-12-06T00:37:03.799" v="12365"/>
          <ac:graphicFrameMkLst>
            <pc:docMk/>
            <pc:sldMk cId="244619102" sldId="1253"/>
            <ac:graphicFrameMk id="7" creationId="{83D56FCB-CCDB-CEF6-44A1-80826EEE81E1}"/>
          </ac:graphicFrameMkLst>
        </pc:graphicFrameChg>
        <pc:graphicFrameChg chg="add mod">
          <ac:chgData name="Alfred Asterjadhi" userId="39de57b9-85c0-4fd1-aaac-8ca2b6560ad0" providerId="ADAL" clId="{BFE2FB3A-0751-4420-AA69-2341C01F636E}" dt="2024-12-06T00:37:07.788" v="12366"/>
          <ac:graphicFrameMkLst>
            <pc:docMk/>
            <pc:sldMk cId="244619102" sldId="1253"/>
            <ac:graphicFrameMk id="8" creationId="{DC1DA170-5C37-3652-97A7-1243C12399EF}"/>
          </ac:graphicFrameMkLst>
        </pc:graphicFrameChg>
        <pc:graphicFrameChg chg="add mod modGraphic">
          <ac:chgData name="Alfred Asterjadhi" userId="39de57b9-85c0-4fd1-aaac-8ca2b6560ad0" providerId="ADAL" clId="{BFE2FB3A-0751-4420-AA69-2341C01F636E}" dt="2024-12-06T00:38:53.314" v="12430" actId="1076"/>
          <ac:graphicFrameMkLst>
            <pc:docMk/>
            <pc:sldMk cId="244619102" sldId="1253"/>
            <ac:graphicFrameMk id="9" creationId="{95847A45-69F2-B142-E4F1-23215F4F2FCC}"/>
          </ac:graphicFrameMkLst>
        </pc:graphicFrameChg>
        <pc:graphicFrameChg chg="add mod modGraphic">
          <ac:chgData name="Alfred Asterjadhi" userId="39de57b9-85c0-4fd1-aaac-8ca2b6560ad0" providerId="ADAL" clId="{BFE2FB3A-0751-4420-AA69-2341C01F636E}" dt="2024-12-06T00:38:56.319" v="12431" actId="1076"/>
          <ac:graphicFrameMkLst>
            <pc:docMk/>
            <pc:sldMk cId="244619102" sldId="1253"/>
            <ac:graphicFrameMk id="10" creationId="{8CB9E79B-0723-4243-D39F-637947AC98B1}"/>
          </ac:graphicFrameMkLst>
        </pc:graphicFrameChg>
        <pc:graphicFrameChg chg="add mod modGraphic">
          <ac:chgData name="Alfred Asterjadhi" userId="39de57b9-85c0-4fd1-aaac-8ca2b6560ad0" providerId="ADAL" clId="{BFE2FB3A-0751-4420-AA69-2341C01F636E}" dt="2024-12-06T00:39:15.410" v="12439" actId="1076"/>
          <ac:graphicFrameMkLst>
            <pc:docMk/>
            <pc:sldMk cId="244619102" sldId="1253"/>
            <ac:graphicFrameMk id="11" creationId="{EE567202-C0EC-C631-AD33-5F1FEA3E056A}"/>
          </ac:graphicFrameMkLst>
        </pc:graphicFrameChg>
      </pc:sldChg>
      <pc:sldChg chg="modSp add mod">
        <pc:chgData name="Alfred Asterjadhi" userId="39de57b9-85c0-4fd1-aaac-8ca2b6560ad0" providerId="ADAL" clId="{BFE2FB3A-0751-4420-AA69-2341C01F636E}" dt="2024-12-06T20:20:14.490" v="13031"/>
        <pc:sldMkLst>
          <pc:docMk/>
          <pc:sldMk cId="4035613246" sldId="1254"/>
        </pc:sldMkLst>
        <pc:spChg chg="mod">
          <ac:chgData name="Alfred Asterjadhi" userId="39de57b9-85c0-4fd1-aaac-8ca2b6560ad0" providerId="ADAL" clId="{BFE2FB3A-0751-4420-AA69-2341C01F636E}" dt="2024-12-06T17:41:26.266" v="12813" actId="207"/>
          <ac:spMkLst>
            <pc:docMk/>
            <pc:sldMk cId="4035613246" sldId="125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6T20:20:14.490" v="13031"/>
          <ac:spMkLst>
            <pc:docMk/>
            <pc:sldMk cId="4035613246" sldId="1254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5:52.993" v="14357" actId="113"/>
        <pc:sldMkLst>
          <pc:docMk/>
          <pc:sldMk cId="3620726592" sldId="1255"/>
        </pc:sldMkLst>
        <pc:spChg chg="mod">
          <ac:chgData name="Alfred Asterjadhi" userId="39de57b9-85c0-4fd1-aaac-8ca2b6560ad0" providerId="ADAL" clId="{BFE2FB3A-0751-4420-AA69-2341C01F636E}" dt="2024-12-06T17:25:41.534" v="12616" actId="207"/>
          <ac:spMkLst>
            <pc:docMk/>
            <pc:sldMk cId="3620726592" sldId="125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52.993" v="14357" actId="113"/>
          <ac:spMkLst>
            <pc:docMk/>
            <pc:sldMk cId="3620726592" sldId="1255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5:57.664" v="14358" actId="113"/>
        <pc:sldMkLst>
          <pc:docMk/>
          <pc:sldMk cId="1108452833" sldId="1256"/>
        </pc:sldMkLst>
        <pc:spChg chg="mod">
          <ac:chgData name="Alfred Asterjadhi" userId="39de57b9-85c0-4fd1-aaac-8ca2b6560ad0" providerId="ADAL" clId="{BFE2FB3A-0751-4420-AA69-2341C01F636E}" dt="2024-12-06T20:03:58.221" v="12920" actId="207"/>
          <ac:spMkLst>
            <pc:docMk/>
            <pc:sldMk cId="1108452833" sldId="125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5:57.664" v="14358" actId="113"/>
          <ac:spMkLst>
            <pc:docMk/>
            <pc:sldMk cId="1108452833" sldId="1256"/>
            <ac:spMk id="3" creationId="{980980E1-DDDE-51AD-6471-D55C09D4516C}"/>
          </ac:spMkLst>
        </pc:spChg>
      </pc:sldChg>
      <pc:sldChg chg="addSp delSp modSp add mod chgLayout">
        <pc:chgData name="Alfred Asterjadhi" userId="39de57b9-85c0-4fd1-aaac-8ca2b6560ad0" providerId="ADAL" clId="{BFE2FB3A-0751-4420-AA69-2341C01F636E}" dt="2024-12-09T18:25:11.985" v="13823" actId="20577"/>
        <pc:sldMkLst>
          <pc:docMk/>
          <pc:sldMk cId="947496322" sldId="1257"/>
        </pc:sldMkLst>
        <pc:spChg chg="mod ord">
          <ac:chgData name="Alfred Asterjadhi" userId="39de57b9-85c0-4fd1-aaac-8ca2b6560ad0" providerId="ADAL" clId="{BFE2FB3A-0751-4420-AA69-2341C01F636E}" dt="2024-12-09T18:25:11.985" v="13823" actId="20577"/>
          <ac:spMkLst>
            <pc:docMk/>
            <pc:sldMk cId="947496322" sldId="1257"/>
            <ac:spMk id="2" creationId="{8A6906DE-832D-9575-DE04-98102BF630BD}"/>
          </ac:spMkLst>
        </pc:spChg>
        <pc:spChg chg="mod ord">
          <ac:chgData name="Alfred Asterjadhi" userId="39de57b9-85c0-4fd1-aaac-8ca2b6560ad0" providerId="ADAL" clId="{BFE2FB3A-0751-4420-AA69-2341C01F636E}" dt="2024-12-06T20:25:39.165" v="13074" actId="20577"/>
          <ac:spMkLst>
            <pc:docMk/>
            <pc:sldMk cId="947496322" sldId="1257"/>
            <ac:spMk id="3" creationId="{980980E1-DDDE-51AD-6471-D55C09D4516C}"/>
          </ac:spMkLst>
        </pc:spChg>
        <pc:spChg chg="mod or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4" creationId="{16C63F69-F1B8-DC46-3ED7-5A6693A0AB95}"/>
          </ac:spMkLst>
        </pc:spChg>
        <pc:spChg chg="mod or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5" creationId="{69244A7E-115A-37A2-C753-23A8CD780641}"/>
          </ac:spMkLst>
        </pc:spChg>
        <pc:spChg chg="mod or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6" creationId="{24B37604-1E29-8923-2899-CAB30D2EEDA5}"/>
          </ac:spMkLst>
        </pc:spChg>
        <pc:spChg chg="add del mo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7" creationId="{D1BAA013-D397-B293-D407-4DF0877A259B}"/>
          </ac:spMkLst>
        </pc:spChg>
        <pc:spChg chg="add del mo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8" creationId="{E6B32B41-529B-73A0-559E-C8A1D6563EB7}"/>
          </ac:spMkLst>
        </pc:spChg>
        <pc:spChg chg="add del mo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9" creationId="{E5EFB4B7-20A8-2DED-E028-ACDA23A50AE4}"/>
          </ac:spMkLst>
        </pc:spChg>
        <pc:spChg chg="add del mo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10" creationId="{38595145-F465-08C1-6EB3-067B225C6399}"/>
          </ac:spMkLst>
        </pc:spChg>
        <pc:spChg chg="add del mod">
          <ac:chgData name="Alfred Asterjadhi" userId="39de57b9-85c0-4fd1-aaac-8ca2b6560ad0" providerId="ADAL" clId="{BFE2FB3A-0751-4420-AA69-2341C01F636E}" dt="2024-12-06T17:42:32.112" v="12834" actId="6264"/>
          <ac:spMkLst>
            <pc:docMk/>
            <pc:sldMk cId="947496322" sldId="1257"/>
            <ac:spMk id="11" creationId="{2AF5F19D-BE6A-2976-8434-AF20CC684DD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00.342" v="14359" actId="113"/>
        <pc:sldMkLst>
          <pc:docMk/>
          <pc:sldMk cId="2311766718" sldId="1258"/>
        </pc:sldMkLst>
        <pc:spChg chg="mod">
          <ac:chgData name="Alfred Asterjadhi" userId="39de57b9-85c0-4fd1-aaac-8ca2b6560ad0" providerId="ADAL" clId="{BFE2FB3A-0751-4420-AA69-2341C01F636E}" dt="2024-12-06T20:10:06.500" v="12962" actId="207"/>
          <ac:spMkLst>
            <pc:docMk/>
            <pc:sldMk cId="2311766718" sldId="125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00.342" v="14359" actId="113"/>
          <ac:spMkLst>
            <pc:docMk/>
            <pc:sldMk cId="2311766718" sldId="125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04.521" v="14362" actId="113"/>
        <pc:sldMkLst>
          <pc:docMk/>
          <pc:sldMk cId="3460586331" sldId="1259"/>
        </pc:sldMkLst>
        <pc:spChg chg="mod">
          <ac:chgData name="Alfred Asterjadhi" userId="39de57b9-85c0-4fd1-aaac-8ca2b6560ad0" providerId="ADAL" clId="{BFE2FB3A-0751-4420-AA69-2341C01F636E}" dt="2024-12-06T20:10:09.604" v="12963" actId="207"/>
          <ac:spMkLst>
            <pc:docMk/>
            <pc:sldMk cId="3460586331" sldId="125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04.521" v="14362" actId="113"/>
          <ac:spMkLst>
            <pc:docMk/>
            <pc:sldMk cId="3460586331" sldId="125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06.566" v="14363" actId="113"/>
        <pc:sldMkLst>
          <pc:docMk/>
          <pc:sldMk cId="3871559304" sldId="1260"/>
        </pc:sldMkLst>
        <pc:spChg chg="mod">
          <ac:chgData name="Alfred Asterjadhi" userId="39de57b9-85c0-4fd1-aaac-8ca2b6560ad0" providerId="ADAL" clId="{BFE2FB3A-0751-4420-AA69-2341C01F636E}" dt="2024-12-06T20:10:11.981" v="12964" actId="207"/>
          <ac:spMkLst>
            <pc:docMk/>
            <pc:sldMk cId="3871559304" sldId="126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06.566" v="14363" actId="113"/>
          <ac:spMkLst>
            <pc:docMk/>
            <pc:sldMk cId="3871559304" sldId="126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09.652" v="14364" actId="113"/>
        <pc:sldMkLst>
          <pc:docMk/>
          <pc:sldMk cId="270960270" sldId="1261"/>
        </pc:sldMkLst>
        <pc:spChg chg="mod">
          <ac:chgData name="Alfred Asterjadhi" userId="39de57b9-85c0-4fd1-aaac-8ca2b6560ad0" providerId="ADAL" clId="{BFE2FB3A-0751-4420-AA69-2341C01F636E}" dt="2024-12-09T18:27:07.430" v="13857" actId="13926"/>
          <ac:spMkLst>
            <pc:docMk/>
            <pc:sldMk cId="270960270" sldId="126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09.652" v="14364" actId="113"/>
          <ac:spMkLst>
            <pc:docMk/>
            <pc:sldMk cId="270960270" sldId="1261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7:48.073" v="14403" actId="6549"/>
        <pc:sldMkLst>
          <pc:docMk/>
          <pc:sldMk cId="4030972562" sldId="1262"/>
        </pc:sldMkLst>
        <pc:spChg chg="mod">
          <ac:chgData name="Alfred Asterjadhi" userId="39de57b9-85c0-4fd1-aaac-8ca2b6560ad0" providerId="ADAL" clId="{BFE2FB3A-0751-4420-AA69-2341C01F636E}" dt="2024-12-09T18:25:04.097" v="13815" actId="20577"/>
          <ac:spMkLst>
            <pc:docMk/>
            <pc:sldMk cId="4030972562" sldId="126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7:48.073" v="14403" actId="6549"/>
          <ac:spMkLst>
            <pc:docMk/>
            <pc:sldMk cId="4030972562" sldId="126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0T23:33:29.365" v="14302" actId="400"/>
        <pc:sldMkLst>
          <pc:docMk/>
          <pc:sldMk cId="2675227507" sldId="1263"/>
        </pc:sldMkLst>
        <pc:spChg chg="mod">
          <ac:chgData name="Alfred Asterjadhi" userId="39de57b9-85c0-4fd1-aaac-8ca2b6560ad0" providerId="ADAL" clId="{BFE2FB3A-0751-4420-AA69-2341C01F636E}" dt="2024-12-10T23:33:29.365" v="14302" actId="400"/>
          <ac:spMkLst>
            <pc:docMk/>
            <pc:sldMk cId="2675227507" sldId="126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0T23:33:24.709" v="14300"/>
          <ac:spMkLst>
            <pc:docMk/>
            <pc:sldMk cId="2675227507" sldId="126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12.771" v="14365" actId="113"/>
        <pc:sldMkLst>
          <pc:docMk/>
          <pc:sldMk cId="2354003871" sldId="1264"/>
        </pc:sldMkLst>
        <pc:spChg chg="mod">
          <ac:chgData name="Alfred Asterjadhi" userId="39de57b9-85c0-4fd1-aaac-8ca2b6560ad0" providerId="ADAL" clId="{BFE2FB3A-0751-4420-AA69-2341C01F636E}" dt="2024-12-09T18:27:10.556" v="13858" actId="207"/>
          <ac:spMkLst>
            <pc:docMk/>
            <pc:sldMk cId="2354003871" sldId="126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12.771" v="14365" actId="113"/>
          <ac:spMkLst>
            <pc:docMk/>
            <pc:sldMk cId="2354003871" sldId="1264"/>
            <ac:spMk id="3" creationId="{980980E1-DDDE-51AD-6471-D55C09D4516C}"/>
          </ac:spMkLst>
        </pc:spChg>
      </pc:sldChg>
      <pc:sldChg chg="addSp delSp modSp add mod">
        <pc:chgData name="Alfred Asterjadhi" userId="39de57b9-85c0-4fd1-aaac-8ca2b6560ad0" providerId="ADAL" clId="{BFE2FB3A-0751-4420-AA69-2341C01F636E}" dt="2024-12-09T18:27:38.746" v="13869" actId="207"/>
        <pc:sldMkLst>
          <pc:docMk/>
          <pc:sldMk cId="1418705289" sldId="1265"/>
        </pc:sldMkLst>
        <pc:spChg chg="mod">
          <ac:chgData name="Alfred Asterjadhi" userId="39de57b9-85c0-4fd1-aaac-8ca2b6560ad0" providerId="ADAL" clId="{BFE2FB3A-0751-4420-AA69-2341C01F636E}" dt="2024-12-09T18:27:38.746" v="13869" actId="207"/>
          <ac:spMkLst>
            <pc:docMk/>
            <pc:sldMk cId="1418705289" sldId="126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7:49:35.670" v="13622" actId="20577"/>
          <ac:spMkLst>
            <pc:docMk/>
            <pc:sldMk cId="1418705289" sldId="1265"/>
            <ac:spMk id="3" creationId="{980980E1-DDDE-51AD-6471-D55C09D4516C}"/>
          </ac:spMkLst>
        </pc:spChg>
        <pc:picChg chg="add del mod">
          <ac:chgData name="Alfred Asterjadhi" userId="39de57b9-85c0-4fd1-aaac-8ca2b6560ad0" providerId="ADAL" clId="{BFE2FB3A-0751-4420-AA69-2341C01F636E}" dt="2024-12-09T17:47:53.560" v="13583" actId="478"/>
          <ac:picMkLst>
            <pc:docMk/>
            <pc:sldMk cId="1418705289" sldId="1265"/>
            <ac:picMk id="7" creationId="{4434835C-1C86-85E5-8AB4-06F20D40B31B}"/>
          </ac:picMkLst>
        </pc:picChg>
        <pc:picChg chg="add mod">
          <ac:chgData name="Alfred Asterjadhi" userId="39de57b9-85c0-4fd1-aaac-8ca2b6560ad0" providerId="ADAL" clId="{BFE2FB3A-0751-4420-AA69-2341C01F636E}" dt="2024-12-09T17:49:14.829" v="13607" actId="1076"/>
          <ac:picMkLst>
            <pc:docMk/>
            <pc:sldMk cId="1418705289" sldId="1265"/>
            <ac:picMk id="9" creationId="{CE2B2A67-86FF-DFE7-C081-4C649710EA2C}"/>
          </ac:picMkLst>
        </pc:picChg>
        <pc:picChg chg="add mod">
          <ac:chgData name="Alfred Asterjadhi" userId="39de57b9-85c0-4fd1-aaac-8ca2b6560ad0" providerId="ADAL" clId="{BFE2FB3A-0751-4420-AA69-2341C01F636E}" dt="2024-12-09T17:49:13.524" v="13606" actId="1076"/>
          <ac:picMkLst>
            <pc:docMk/>
            <pc:sldMk cId="1418705289" sldId="1265"/>
            <ac:picMk id="11" creationId="{DD6B0B91-3FAE-C652-B3F0-EE0C85C83E44}"/>
          </ac:picMkLst>
        </pc:picChg>
      </pc:sldChg>
      <pc:sldChg chg="modSp add mod">
        <pc:chgData name="Alfred Asterjadhi" userId="39de57b9-85c0-4fd1-aaac-8ca2b6560ad0" providerId="ADAL" clId="{BFE2FB3A-0751-4420-AA69-2341C01F636E}" dt="2024-12-11T00:50:35.300" v="14348" actId="207"/>
        <pc:sldMkLst>
          <pc:docMk/>
          <pc:sldMk cId="2494819478" sldId="1266"/>
        </pc:sldMkLst>
        <pc:spChg chg="mod">
          <ac:chgData name="Alfred Asterjadhi" userId="39de57b9-85c0-4fd1-aaac-8ca2b6560ad0" providerId="ADAL" clId="{BFE2FB3A-0751-4420-AA69-2341C01F636E}" dt="2024-12-11T00:50:35.300" v="14348" actId="207"/>
          <ac:spMkLst>
            <pc:docMk/>
            <pc:sldMk cId="2494819478" sldId="1266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7:21:01.805" v="13427" actId="20577"/>
          <ac:spMkLst>
            <pc:docMk/>
            <pc:sldMk cId="2494819478" sldId="1266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0:41:58.200" v="14344"/>
        <pc:sldMkLst>
          <pc:docMk/>
          <pc:sldMk cId="1089734000" sldId="1267"/>
        </pc:sldMkLst>
        <pc:spChg chg="mod">
          <ac:chgData name="Alfred Asterjadhi" userId="39de57b9-85c0-4fd1-aaac-8ca2b6560ad0" providerId="ADAL" clId="{BFE2FB3A-0751-4420-AA69-2341C01F636E}" dt="2024-12-09T18:27:22.298" v="13862" actId="207"/>
          <ac:spMkLst>
            <pc:docMk/>
            <pc:sldMk cId="1089734000" sldId="1267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0:41:58.200" v="14344"/>
          <ac:spMkLst>
            <pc:docMk/>
            <pc:sldMk cId="1089734000" sldId="1267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0:41:52.221" v="14343"/>
        <pc:sldMkLst>
          <pc:docMk/>
          <pc:sldMk cId="2564087480" sldId="1268"/>
        </pc:sldMkLst>
        <pc:spChg chg="mod">
          <ac:chgData name="Alfred Asterjadhi" userId="39de57b9-85c0-4fd1-aaac-8ca2b6560ad0" providerId="ADAL" clId="{BFE2FB3A-0751-4420-AA69-2341C01F636E}" dt="2024-12-09T18:27:20.404" v="13861" actId="207"/>
          <ac:spMkLst>
            <pc:docMk/>
            <pc:sldMk cId="2564087480" sldId="1268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0:41:52.221" v="14343"/>
          <ac:spMkLst>
            <pc:docMk/>
            <pc:sldMk cId="2564087480" sldId="1268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0:41:41.996" v="14340"/>
        <pc:sldMkLst>
          <pc:docMk/>
          <pc:sldMk cId="1914597510" sldId="1269"/>
        </pc:sldMkLst>
        <pc:spChg chg="mod">
          <ac:chgData name="Alfred Asterjadhi" userId="39de57b9-85c0-4fd1-aaac-8ca2b6560ad0" providerId="ADAL" clId="{BFE2FB3A-0751-4420-AA69-2341C01F636E}" dt="2024-12-09T18:27:17.947" v="13860" actId="207"/>
          <ac:spMkLst>
            <pc:docMk/>
            <pc:sldMk cId="1914597510" sldId="1269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0:41:41.996" v="14340"/>
          <ac:spMkLst>
            <pc:docMk/>
            <pc:sldMk cId="1914597510" sldId="126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0:41:31.667" v="14339" actId="13926"/>
        <pc:sldMkLst>
          <pc:docMk/>
          <pc:sldMk cId="1351964601" sldId="1270"/>
        </pc:sldMkLst>
        <pc:spChg chg="mod">
          <ac:chgData name="Alfred Asterjadhi" userId="39de57b9-85c0-4fd1-aaac-8ca2b6560ad0" providerId="ADAL" clId="{BFE2FB3A-0751-4420-AA69-2341C01F636E}" dt="2024-12-09T18:27:15.824" v="13859" actId="207"/>
          <ac:spMkLst>
            <pc:docMk/>
            <pc:sldMk cId="1351964601" sldId="127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0:41:31.667" v="14339" actId="13926"/>
          <ac:spMkLst>
            <pc:docMk/>
            <pc:sldMk cId="1351964601" sldId="1270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2-09T18:27:28.003" v="13864" actId="207"/>
        <pc:sldMkLst>
          <pc:docMk/>
          <pc:sldMk cId="967157266" sldId="1271"/>
        </pc:sldMkLst>
        <pc:spChg chg="mod">
          <ac:chgData name="Alfred Asterjadhi" userId="39de57b9-85c0-4fd1-aaac-8ca2b6560ad0" providerId="ADAL" clId="{BFE2FB3A-0751-4420-AA69-2341C01F636E}" dt="2024-12-09T18:27:28.003" v="13864" actId="207"/>
          <ac:spMkLst>
            <pc:docMk/>
            <pc:sldMk cId="967157266" sldId="127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7:23:57.071" v="13462"/>
          <ac:spMkLst>
            <pc:docMk/>
            <pc:sldMk cId="967157266" sldId="1271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2-09T17:23:15.499" v="13454" actId="1076"/>
          <ac:picMkLst>
            <pc:docMk/>
            <pc:sldMk cId="967157266" sldId="1271"/>
            <ac:picMk id="7" creationId="{0C92F7D3-774E-036F-4C41-7D0E6556C9B7}"/>
          </ac:picMkLst>
        </pc:picChg>
      </pc:sldChg>
      <pc:sldChg chg="modSp add mod">
        <pc:chgData name="Alfred Asterjadhi" userId="39de57b9-85c0-4fd1-aaac-8ca2b6560ad0" providerId="ADAL" clId="{BFE2FB3A-0751-4420-AA69-2341C01F636E}" dt="2024-12-11T01:06:34.170" v="14366" actId="113"/>
        <pc:sldMkLst>
          <pc:docMk/>
          <pc:sldMk cId="3527845409" sldId="1272"/>
        </pc:sldMkLst>
        <pc:spChg chg="mod">
          <ac:chgData name="Alfred Asterjadhi" userId="39de57b9-85c0-4fd1-aaac-8ca2b6560ad0" providerId="ADAL" clId="{BFE2FB3A-0751-4420-AA69-2341C01F636E}" dt="2024-12-09T18:27:30.361" v="13865" actId="207"/>
          <ac:spMkLst>
            <pc:docMk/>
            <pc:sldMk cId="3527845409" sldId="127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34.170" v="14366" actId="113"/>
          <ac:spMkLst>
            <pc:docMk/>
            <pc:sldMk cId="3527845409" sldId="127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36.790" v="14367" actId="113"/>
        <pc:sldMkLst>
          <pc:docMk/>
          <pc:sldMk cId="3122364615" sldId="1273"/>
        </pc:sldMkLst>
        <pc:spChg chg="mod">
          <ac:chgData name="Alfred Asterjadhi" userId="39de57b9-85c0-4fd1-aaac-8ca2b6560ad0" providerId="ADAL" clId="{BFE2FB3A-0751-4420-AA69-2341C01F636E}" dt="2024-12-09T18:27:32.291" v="13866" actId="207"/>
          <ac:spMkLst>
            <pc:docMk/>
            <pc:sldMk cId="3122364615" sldId="127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36.790" v="14367" actId="113"/>
          <ac:spMkLst>
            <pc:docMk/>
            <pc:sldMk cId="3122364615" sldId="127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6:39.194" v="14368" actId="113"/>
        <pc:sldMkLst>
          <pc:docMk/>
          <pc:sldMk cId="3253033387" sldId="1274"/>
        </pc:sldMkLst>
        <pc:spChg chg="mod">
          <ac:chgData name="Alfred Asterjadhi" userId="39de57b9-85c0-4fd1-aaac-8ca2b6560ad0" providerId="ADAL" clId="{BFE2FB3A-0751-4420-AA69-2341C01F636E}" dt="2024-12-09T18:27:34.428" v="13867" actId="207"/>
          <ac:spMkLst>
            <pc:docMk/>
            <pc:sldMk cId="3253033387" sldId="127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39.194" v="14368" actId="113"/>
          <ac:spMkLst>
            <pc:docMk/>
            <pc:sldMk cId="3253033387" sldId="1274"/>
            <ac:spMk id="3" creationId="{980980E1-DDDE-51AD-6471-D55C09D4516C}"/>
          </ac:spMkLst>
        </pc:spChg>
      </pc:sldChg>
      <pc:sldChg chg="addSp modSp add mod">
        <pc:chgData name="Alfred Asterjadhi" userId="39de57b9-85c0-4fd1-aaac-8ca2b6560ad0" providerId="ADAL" clId="{BFE2FB3A-0751-4420-AA69-2341C01F636E}" dt="2024-12-11T01:06:59.178" v="14382" actId="6549"/>
        <pc:sldMkLst>
          <pc:docMk/>
          <pc:sldMk cId="2791792773" sldId="1275"/>
        </pc:sldMkLst>
        <pc:spChg chg="mod">
          <ac:chgData name="Alfred Asterjadhi" userId="39de57b9-85c0-4fd1-aaac-8ca2b6560ad0" providerId="ADAL" clId="{BFE2FB3A-0751-4420-AA69-2341C01F636E}" dt="2024-12-09T18:27:36.195" v="13868" actId="207"/>
          <ac:spMkLst>
            <pc:docMk/>
            <pc:sldMk cId="2791792773" sldId="1275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11T01:06:59.178" v="14382" actId="6549"/>
          <ac:spMkLst>
            <pc:docMk/>
            <pc:sldMk cId="2791792773" sldId="1275"/>
            <ac:spMk id="3" creationId="{980980E1-DDDE-51AD-6471-D55C09D4516C}"/>
          </ac:spMkLst>
        </pc:spChg>
        <pc:picChg chg="add mod">
          <ac:chgData name="Alfred Asterjadhi" userId="39de57b9-85c0-4fd1-aaac-8ca2b6560ad0" providerId="ADAL" clId="{BFE2FB3A-0751-4420-AA69-2341C01F636E}" dt="2024-12-09T17:39:40.048" v="13560" actId="1076"/>
          <ac:picMkLst>
            <pc:docMk/>
            <pc:sldMk cId="2791792773" sldId="1275"/>
            <ac:picMk id="7" creationId="{02794F86-8406-4014-0D58-B54CCF536627}"/>
          </ac:picMkLst>
        </pc:picChg>
      </pc:sldChg>
      <pc:sldChg chg="add del">
        <pc:chgData name="Alfred Asterjadhi" userId="39de57b9-85c0-4fd1-aaac-8ca2b6560ad0" providerId="ADAL" clId="{BFE2FB3A-0751-4420-AA69-2341C01F636E}" dt="2024-12-09T18:24:44.787" v="13803" actId="47"/>
        <pc:sldMkLst>
          <pc:docMk/>
          <pc:sldMk cId="1361829543" sldId="1276"/>
        </pc:sldMkLst>
      </pc:sldChg>
      <pc:sldChg chg="modSp add del mod">
        <pc:chgData name="Alfred Asterjadhi" userId="39de57b9-85c0-4fd1-aaac-8ca2b6560ad0" providerId="ADAL" clId="{BFE2FB3A-0751-4420-AA69-2341C01F636E}" dt="2024-12-09T18:24:42.913" v="13802" actId="47"/>
        <pc:sldMkLst>
          <pc:docMk/>
          <pc:sldMk cId="1897057060" sldId="1277"/>
        </pc:sldMkLst>
        <pc:spChg chg="mod">
          <ac:chgData name="Alfred Asterjadhi" userId="39de57b9-85c0-4fd1-aaac-8ca2b6560ad0" providerId="ADAL" clId="{BFE2FB3A-0751-4420-AA69-2341C01F636E}" dt="2024-12-09T18:24:35.897" v="13801" actId="20577"/>
          <ac:spMkLst>
            <pc:docMk/>
            <pc:sldMk cId="1897057060" sldId="1277"/>
            <ac:spMk id="2" creationId="{8A6906DE-832D-9575-DE04-98102BF630BD}"/>
          </ac:spMkLst>
        </pc:spChg>
      </pc:sldChg>
      <pc:sldChg chg="modSp add mod">
        <pc:chgData name="Alfred Asterjadhi" userId="39de57b9-85c0-4fd1-aaac-8ca2b6560ad0" providerId="ADAL" clId="{BFE2FB3A-0751-4420-AA69-2341C01F636E}" dt="2024-12-09T18:25:47.451" v="13855" actId="20577"/>
        <pc:sldMkLst>
          <pc:docMk/>
          <pc:sldMk cId="1105606473" sldId="1278"/>
        </pc:sldMkLst>
        <pc:spChg chg="mod">
          <ac:chgData name="Alfred Asterjadhi" userId="39de57b9-85c0-4fd1-aaac-8ca2b6560ad0" providerId="ADAL" clId="{BFE2FB3A-0751-4420-AA69-2341C01F636E}" dt="2024-12-09T18:25:47.451" v="13855" actId="20577"/>
          <ac:spMkLst>
            <pc:docMk/>
            <pc:sldMk cId="1105606473" sldId="1278"/>
            <ac:spMk id="2" creationId="{8A6906DE-832D-9575-DE04-98102BF630BD}"/>
          </ac:spMkLst>
        </pc:spChg>
      </pc:sldChg>
      <pc:sldChg chg="modSp add del mod">
        <pc:chgData name="Alfred Asterjadhi" userId="39de57b9-85c0-4fd1-aaac-8ca2b6560ad0" providerId="ADAL" clId="{BFE2FB3A-0751-4420-AA69-2341C01F636E}" dt="2024-12-09T18:25:36.885" v="13842" actId="47"/>
        <pc:sldMkLst>
          <pc:docMk/>
          <pc:sldMk cId="1027485671" sldId="1279"/>
        </pc:sldMkLst>
        <pc:spChg chg="mod">
          <ac:chgData name="Alfred Asterjadhi" userId="39de57b9-85c0-4fd1-aaac-8ca2b6560ad0" providerId="ADAL" clId="{BFE2FB3A-0751-4420-AA69-2341C01F636E}" dt="2024-12-09T18:19:21.789" v="13674"/>
          <ac:spMkLst>
            <pc:docMk/>
            <pc:sldMk cId="1027485671" sldId="127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09T18:45:11.628" v="13875" actId="207"/>
        <pc:sldMkLst>
          <pc:docMk/>
          <pc:sldMk cId="3395810039" sldId="1280"/>
        </pc:sldMkLst>
        <pc:spChg chg="mod">
          <ac:chgData name="Alfred Asterjadhi" userId="39de57b9-85c0-4fd1-aaac-8ca2b6560ad0" providerId="ADAL" clId="{BFE2FB3A-0751-4420-AA69-2341C01F636E}" dt="2024-12-09T18:45:11.628" v="13875" actId="207"/>
          <ac:spMkLst>
            <pc:docMk/>
            <pc:sldMk cId="3395810039" sldId="1280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8:23:26.007" v="13793"/>
          <ac:spMkLst>
            <pc:docMk/>
            <pc:sldMk cId="3395810039" sldId="1280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09T18:45:08.136" v="13874" actId="207"/>
        <pc:sldMkLst>
          <pc:docMk/>
          <pc:sldMk cId="3488656600" sldId="1281"/>
        </pc:sldMkLst>
        <pc:spChg chg="mod">
          <ac:chgData name="Alfred Asterjadhi" userId="39de57b9-85c0-4fd1-aaac-8ca2b6560ad0" providerId="ADAL" clId="{BFE2FB3A-0751-4420-AA69-2341C01F636E}" dt="2024-12-09T18:45:08.136" v="13874" actId="207"/>
          <ac:spMkLst>
            <pc:docMk/>
            <pc:sldMk cId="3488656600" sldId="1281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8:23:23.805" v="13792"/>
          <ac:spMkLst>
            <pc:docMk/>
            <pc:sldMk cId="3488656600" sldId="1281"/>
            <ac:spMk id="3" creationId="{980980E1-DDDE-51AD-6471-D55C09D4516C}"/>
          </ac:spMkLst>
        </pc:spChg>
      </pc:sldChg>
      <pc:sldChg chg="modSp add mod ord">
        <pc:chgData name="Alfred Asterjadhi" userId="39de57b9-85c0-4fd1-aaac-8ca2b6560ad0" providerId="ADAL" clId="{BFE2FB3A-0751-4420-AA69-2341C01F636E}" dt="2024-12-09T18:44:59.895" v="13872" actId="207"/>
        <pc:sldMkLst>
          <pc:docMk/>
          <pc:sldMk cId="2393880254" sldId="1282"/>
        </pc:sldMkLst>
        <pc:spChg chg="mod">
          <ac:chgData name="Alfred Asterjadhi" userId="39de57b9-85c0-4fd1-aaac-8ca2b6560ad0" providerId="ADAL" clId="{BFE2FB3A-0751-4420-AA69-2341C01F636E}" dt="2024-12-09T18:44:59.895" v="13872" actId="207"/>
          <ac:spMkLst>
            <pc:docMk/>
            <pc:sldMk cId="2393880254" sldId="1282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8:21:22.040" v="13734" actId="20577"/>
          <ac:spMkLst>
            <pc:docMk/>
            <pc:sldMk cId="2393880254" sldId="1282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09T18:45:03.954" v="13873" actId="207"/>
        <pc:sldMkLst>
          <pc:docMk/>
          <pc:sldMk cId="4117618284" sldId="1283"/>
        </pc:sldMkLst>
        <pc:spChg chg="mod">
          <ac:chgData name="Alfred Asterjadhi" userId="39de57b9-85c0-4fd1-aaac-8ca2b6560ad0" providerId="ADAL" clId="{BFE2FB3A-0751-4420-AA69-2341C01F636E}" dt="2024-12-09T18:45:03.954" v="13873" actId="207"/>
          <ac:spMkLst>
            <pc:docMk/>
            <pc:sldMk cId="4117618284" sldId="1283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8:21:54.927" v="13746"/>
          <ac:spMkLst>
            <pc:docMk/>
            <pc:sldMk cId="4117618284" sldId="128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BFE2FB3A-0751-4420-AA69-2341C01F636E}" dt="2024-12-09T18:44:56.201" v="13871" actId="207"/>
        <pc:sldMkLst>
          <pc:docMk/>
          <pc:sldMk cId="648146755" sldId="1284"/>
        </pc:sldMkLst>
        <pc:spChg chg="mod">
          <ac:chgData name="Alfred Asterjadhi" userId="39de57b9-85c0-4fd1-aaac-8ca2b6560ad0" providerId="ADAL" clId="{BFE2FB3A-0751-4420-AA69-2341C01F636E}" dt="2024-12-09T18:44:56.201" v="13871" actId="207"/>
          <ac:spMkLst>
            <pc:docMk/>
            <pc:sldMk cId="648146755" sldId="1284"/>
            <ac:spMk id="2" creationId="{8A6906DE-832D-9575-DE04-98102BF630BD}"/>
          </ac:spMkLst>
        </pc:spChg>
        <pc:spChg chg="mod">
          <ac:chgData name="Alfred Asterjadhi" userId="39de57b9-85c0-4fd1-aaac-8ca2b6560ad0" providerId="ADAL" clId="{BFE2FB3A-0751-4420-AA69-2341C01F636E}" dt="2024-12-09T18:20:23.609" v="13715" actId="20577"/>
          <ac:spMkLst>
            <pc:docMk/>
            <pc:sldMk cId="648146755" sldId="1284"/>
            <ac:spMk id="3" creationId="{980980E1-DDDE-51AD-6471-D55C09D4516C}"/>
          </ac:spMkLst>
        </pc:spChg>
      </pc:sldChg>
      <pc:sldChg chg="modSp new mod">
        <pc:chgData name="Alfred Asterjadhi" userId="39de57b9-85c0-4fd1-aaac-8ca2b6560ad0" providerId="ADAL" clId="{BFE2FB3A-0751-4420-AA69-2341C01F636E}" dt="2024-12-10T23:16:54.298" v="14271" actId="20577"/>
        <pc:sldMkLst>
          <pc:docMk/>
          <pc:sldMk cId="401129413" sldId="1285"/>
        </pc:sldMkLst>
        <pc:spChg chg="mod">
          <ac:chgData name="Alfred Asterjadhi" userId="39de57b9-85c0-4fd1-aaac-8ca2b6560ad0" providerId="ADAL" clId="{BFE2FB3A-0751-4420-AA69-2341C01F636E}" dt="2024-12-10T23:09:42.857" v="14170" actId="20577"/>
          <ac:spMkLst>
            <pc:docMk/>
            <pc:sldMk cId="401129413" sldId="1285"/>
            <ac:spMk id="2" creationId="{EE87BE36-8ED8-B1F5-E053-7BF1D8361E0A}"/>
          </ac:spMkLst>
        </pc:spChg>
        <pc:spChg chg="mod">
          <ac:chgData name="Alfred Asterjadhi" userId="39de57b9-85c0-4fd1-aaac-8ca2b6560ad0" providerId="ADAL" clId="{BFE2FB3A-0751-4420-AA69-2341C01F636E}" dt="2024-12-10T23:16:54.298" v="14271" actId="20577"/>
          <ac:spMkLst>
            <pc:docMk/>
            <pc:sldMk cId="401129413" sldId="1285"/>
            <ac:spMk id="3" creationId="{735FA67B-A09C-6FF8-D4FC-5B929FD5966C}"/>
          </ac:spMkLst>
        </pc:spChg>
      </pc:sldChg>
      <pc:sldChg chg="modSp new mod">
        <pc:chgData name="Alfred Asterjadhi" userId="39de57b9-85c0-4fd1-aaac-8ca2b6560ad0" providerId="ADAL" clId="{BFE2FB3A-0751-4420-AA69-2341C01F636E}" dt="2024-12-10T23:18:26.320" v="14295" actId="20577"/>
        <pc:sldMkLst>
          <pc:docMk/>
          <pc:sldMk cId="879183394" sldId="1286"/>
        </pc:sldMkLst>
        <pc:spChg chg="mod">
          <ac:chgData name="Alfred Asterjadhi" userId="39de57b9-85c0-4fd1-aaac-8ca2b6560ad0" providerId="ADAL" clId="{BFE2FB3A-0751-4420-AA69-2341C01F636E}" dt="2024-12-10T23:18:26.320" v="14295" actId="20577"/>
          <ac:spMkLst>
            <pc:docMk/>
            <pc:sldMk cId="879183394" sldId="1286"/>
            <ac:spMk id="3" creationId="{D0C59E77-BA03-93DE-04EE-1697C16C345F}"/>
          </ac:spMkLst>
        </pc:spChg>
      </pc:sldChg>
      <pc:sldChg chg="modSp add mod">
        <pc:chgData name="Alfred Asterjadhi" userId="39de57b9-85c0-4fd1-aaac-8ca2b6560ad0" providerId="ADAL" clId="{BFE2FB3A-0751-4420-AA69-2341C01F636E}" dt="2024-12-11T01:08:29.351" v="14412" actId="20577"/>
        <pc:sldMkLst>
          <pc:docMk/>
          <pc:sldMk cId="953173223" sldId="1287"/>
        </pc:sldMkLst>
        <pc:spChg chg="mod">
          <ac:chgData name="Alfred Asterjadhi" userId="39de57b9-85c0-4fd1-aaac-8ca2b6560ad0" providerId="ADAL" clId="{BFE2FB3A-0751-4420-AA69-2341C01F636E}" dt="2024-12-11T01:08:29.351" v="14412" actId="20577"/>
          <ac:spMkLst>
            <pc:docMk/>
            <pc:sldMk cId="953173223" sldId="1287"/>
            <ac:spMk id="7" creationId="{3126AA10-DC1C-4E34-80DA-B427588F2BD9}"/>
          </ac:spMkLst>
        </pc:spChg>
      </pc:sldChg>
      <pc:sldMasterChg chg="modSp mod">
        <pc:chgData name="Alfred Asterjadhi" userId="39de57b9-85c0-4fd1-aaac-8ca2b6560ad0" providerId="ADAL" clId="{BFE2FB3A-0751-4420-AA69-2341C01F636E}" dt="2024-12-06T20:35:35.865" v="13211" actId="20577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BFE2FB3A-0751-4420-AA69-2341C01F636E}" dt="2024-12-06T20:35:35.865" v="13211" actId="20577"/>
          <ac:spMkLst>
            <pc:docMk/>
            <pc:sldMasterMk cId="0" sldId="2147483656"/>
            <ac:spMk id="10" creationId="{00000000-0000-0000-0000-000000000000}"/>
          </ac:spMkLst>
        </pc:spChg>
        <pc:spChg chg="mod">
          <ac:chgData name="Alfred Asterjadhi" userId="39de57b9-85c0-4fd1-aaac-8ca2b6560ad0" providerId="ADAL" clId="{BFE2FB3A-0751-4420-AA69-2341C01F636E}" dt="2024-09-12T19:25:31.763" v="36" actId="20577"/>
          <ac:spMkLst>
            <pc:docMk/>
            <pc:sldMasterMk cId="0" sldId="2147483656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56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A9C72C3-D051-4A38-8F1A-81ED346AF179}"/>
    <pc:docChg chg="undo redo custSel addSld delSld modSld sldOrd modMainMaster">
      <pc:chgData name="Alfred Asterjadhi" userId="39de57b9-85c0-4fd1-aaac-8ca2b6560ad0" providerId="ADAL" clId="{AA9C72C3-D051-4A38-8F1A-81ED346AF179}" dt="2024-12-19T19:47:36.742" v="2024" actId="207"/>
      <pc:docMkLst>
        <pc:docMk/>
      </pc:docMkLst>
      <pc:sldChg chg="modSp mod">
        <pc:chgData name="Alfred Asterjadhi" userId="39de57b9-85c0-4fd1-aaac-8ca2b6560ad0" providerId="ADAL" clId="{AA9C72C3-D051-4A38-8F1A-81ED346AF179}" dt="2024-12-12T18:31:50.369" v="293" actId="13926"/>
        <pc:sldMkLst>
          <pc:docMk/>
          <pc:sldMk cId="2739895088" sldId="1229"/>
        </pc:sldMkLst>
        <pc:spChg chg="mod">
          <ac:chgData name="Alfred Asterjadhi" userId="39de57b9-85c0-4fd1-aaac-8ca2b6560ad0" providerId="ADAL" clId="{AA9C72C3-D051-4A38-8F1A-81ED346AF179}" dt="2024-12-12T18:31:50.369" v="293" actId="13926"/>
          <ac:spMkLst>
            <pc:docMk/>
            <pc:sldMk cId="2739895088" sldId="1229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303685064" sldId="1236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3756408136" sldId="1236"/>
        </pc:sldMkLst>
        <pc:spChg chg="mod">
          <ac:chgData name="Alfred Asterjadhi" userId="39de57b9-85c0-4fd1-aaac-8ca2b6560ad0" providerId="ADAL" clId="{AA9C72C3-D051-4A38-8F1A-81ED346AF179}" dt="2024-12-17T19:31:58.949" v="469" actId="400"/>
          <ac:spMkLst>
            <pc:docMk/>
            <pc:sldMk cId="3756408136" sldId="1236"/>
            <ac:spMk id="2" creationId="{8A6906DE-832D-9575-DE04-98102BF630BD}"/>
          </ac:spMkLst>
        </pc:spChg>
      </pc:sldChg>
      <pc:sldChg chg="modSp add del mod">
        <pc:chgData name="Alfred Asterjadhi" userId="39de57b9-85c0-4fd1-aaac-8ca2b6560ad0" providerId="ADAL" clId="{AA9C72C3-D051-4A38-8F1A-81ED346AF179}" dt="2024-12-17T21:25:58.570" v="643"/>
        <pc:sldMkLst>
          <pc:docMk/>
          <pc:sldMk cId="626277680" sldId="1237"/>
        </pc:sldMkLst>
        <pc:spChg chg="mod">
          <ac:chgData name="Alfred Asterjadhi" userId="39de57b9-85c0-4fd1-aaac-8ca2b6560ad0" providerId="ADAL" clId="{AA9C72C3-D051-4A38-8F1A-81ED346AF179}" dt="2024-12-17T21:25:58.084" v="642" actId="400"/>
          <ac:spMkLst>
            <pc:docMk/>
            <pc:sldMk cId="626277680" sldId="1237"/>
            <ac:spMk id="2" creationId="{8A6906DE-832D-9575-DE04-98102BF630BD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3993492733" sldId="1237"/>
        </pc:sldMkLst>
        <pc:spChg chg="mod">
          <ac:chgData name="Alfred Asterjadhi" userId="39de57b9-85c0-4fd1-aaac-8ca2b6560ad0" providerId="ADAL" clId="{AA9C72C3-D051-4A38-8F1A-81ED346AF179}" dt="2024-12-12T19:58:59.848" v="334" actId="13926"/>
          <ac:spMkLst>
            <pc:docMk/>
            <pc:sldMk cId="3993492733" sldId="1237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4168554963" sldId="1237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858468151" sldId="1238"/>
        </pc:sldMkLst>
        <pc:spChg chg="mod">
          <ac:chgData name="Alfred Asterjadhi" userId="39de57b9-85c0-4fd1-aaac-8ca2b6560ad0" providerId="ADAL" clId="{AA9C72C3-D051-4A38-8F1A-81ED346AF179}" dt="2024-12-12T19:59:08.152" v="338" actId="13926"/>
          <ac:spMkLst>
            <pc:docMk/>
            <pc:sldMk cId="2858468151" sldId="1238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862553527" sldId="1238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554273328" sldId="1242"/>
        </pc:sldMkLst>
        <pc:spChg chg="mod">
          <ac:chgData name="Alfred Asterjadhi" userId="39de57b9-85c0-4fd1-aaac-8ca2b6560ad0" providerId="ADAL" clId="{AA9C72C3-D051-4A38-8F1A-81ED346AF179}" dt="2024-12-17T19:32:17.157" v="471" actId="400"/>
          <ac:spMkLst>
            <pc:docMk/>
            <pc:sldMk cId="2554273328" sldId="1242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992243499" sldId="1242"/>
        </pc:sldMkLst>
      </pc:sldChg>
      <pc:sldChg chg="modSp del mod">
        <pc:chgData name="Alfred Asterjadhi" userId="39de57b9-85c0-4fd1-aaac-8ca2b6560ad0" providerId="ADAL" clId="{AA9C72C3-D051-4A38-8F1A-81ED346AF179}" dt="2024-12-17T19:44:55.612" v="514" actId="2696"/>
        <pc:sldMkLst>
          <pc:docMk/>
          <pc:sldMk cId="1803481374" sldId="1243"/>
        </pc:sldMkLst>
        <pc:spChg chg="mod">
          <ac:chgData name="Alfred Asterjadhi" userId="39de57b9-85c0-4fd1-aaac-8ca2b6560ad0" providerId="ADAL" clId="{AA9C72C3-D051-4A38-8F1A-81ED346AF179}" dt="2024-12-12T19:58:01.159" v="321" actId="13926"/>
          <ac:spMkLst>
            <pc:docMk/>
            <pc:sldMk cId="1803481374" sldId="1243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3T16:46:13.878" v="387" actId="20577"/>
          <ac:spMkLst>
            <pc:docMk/>
            <pc:sldMk cId="1803481374" sldId="124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AA9C72C3-D051-4A38-8F1A-81ED346AF179}" dt="2024-12-19T19:45:32.861" v="2020" actId="20577"/>
        <pc:sldMkLst>
          <pc:docMk/>
          <pc:sldMk cId="2173933061" sldId="1243"/>
        </pc:sldMkLst>
        <pc:spChg chg="mod">
          <ac:chgData name="Alfred Asterjadhi" userId="39de57b9-85c0-4fd1-aaac-8ca2b6560ad0" providerId="ADAL" clId="{AA9C72C3-D051-4A38-8F1A-81ED346AF179}" dt="2024-12-19T15:45:48.640" v="821" actId="13926"/>
          <ac:spMkLst>
            <pc:docMk/>
            <pc:sldMk cId="2173933061" sldId="1243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5:32.861" v="2020" actId="20577"/>
          <ac:spMkLst>
            <pc:docMk/>
            <pc:sldMk cId="2173933061" sldId="124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AA9C72C3-D051-4A38-8F1A-81ED346AF179}" dt="2024-12-19T19:45:50.123" v="2023" actId="6549"/>
        <pc:sldMkLst>
          <pc:docMk/>
          <pc:sldMk cId="2354451540" sldId="1244"/>
        </pc:sldMkLst>
        <pc:spChg chg="mod">
          <ac:chgData name="Alfred Asterjadhi" userId="39de57b9-85c0-4fd1-aaac-8ca2b6560ad0" providerId="ADAL" clId="{AA9C72C3-D051-4A38-8F1A-81ED346AF179}" dt="2024-12-19T15:46:44.862" v="839" actId="13926"/>
          <ac:spMkLst>
            <pc:docMk/>
            <pc:sldMk cId="2354451540" sldId="1244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5:50.123" v="2023" actId="6549"/>
          <ac:spMkLst>
            <pc:docMk/>
            <pc:sldMk cId="2354451540" sldId="1244"/>
            <ac:spMk id="3" creationId="{980980E1-DDDE-51AD-6471-D55C09D4516C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4:55.612" v="514" actId="2696"/>
        <pc:sldMkLst>
          <pc:docMk/>
          <pc:sldMk cId="2499009176" sldId="1244"/>
        </pc:sldMkLst>
        <pc:spChg chg="mod">
          <ac:chgData name="Alfred Asterjadhi" userId="39de57b9-85c0-4fd1-aaac-8ca2b6560ad0" providerId="ADAL" clId="{AA9C72C3-D051-4A38-8F1A-81ED346AF179}" dt="2024-12-12T19:58:03.678" v="322" actId="13926"/>
          <ac:spMkLst>
            <pc:docMk/>
            <pc:sldMk cId="2499009176" sldId="1244"/>
            <ac:spMk id="2" creationId="{8A6906DE-832D-9575-DE04-98102BF630BD}"/>
          </ac:spMkLst>
        </pc:spChg>
      </pc:sldChg>
      <pc:sldChg chg="modSp add mod">
        <pc:chgData name="Alfred Asterjadhi" userId="39de57b9-85c0-4fd1-aaac-8ca2b6560ad0" providerId="ADAL" clId="{AA9C72C3-D051-4A38-8F1A-81ED346AF179}" dt="2024-12-19T19:47:36.742" v="2024" actId="207"/>
        <pc:sldMkLst>
          <pc:docMk/>
          <pc:sldMk cId="1280878502" sldId="1245"/>
        </pc:sldMkLst>
        <pc:spChg chg="mod">
          <ac:chgData name="Alfred Asterjadhi" userId="39de57b9-85c0-4fd1-aaac-8ca2b6560ad0" providerId="ADAL" clId="{AA9C72C3-D051-4A38-8F1A-81ED346AF179}" dt="2024-12-19T15:49:36.254" v="840" actId="13926"/>
          <ac:spMkLst>
            <pc:docMk/>
            <pc:sldMk cId="1280878502" sldId="1245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7:36.742" v="2024" actId="207"/>
          <ac:spMkLst>
            <pc:docMk/>
            <pc:sldMk cId="1280878502" sldId="1245"/>
            <ac:spMk id="3" creationId="{980980E1-DDDE-51AD-6471-D55C09D4516C}"/>
          </ac:spMkLst>
        </pc:spChg>
        <pc:picChg chg="mod">
          <ac:chgData name="Alfred Asterjadhi" userId="39de57b9-85c0-4fd1-aaac-8ca2b6560ad0" providerId="ADAL" clId="{AA9C72C3-D051-4A38-8F1A-81ED346AF179}" dt="2024-12-18T17:35:39.925" v="768" actId="1076"/>
          <ac:picMkLst>
            <pc:docMk/>
            <pc:sldMk cId="1280878502" sldId="1245"/>
            <ac:picMk id="13" creationId="{84FA8A49-52FC-B88C-8FD2-291BB6D9097E}"/>
          </ac:picMkLst>
        </pc:picChg>
      </pc:sldChg>
      <pc:sldChg chg="modSp del mod">
        <pc:chgData name="Alfred Asterjadhi" userId="39de57b9-85c0-4fd1-aaac-8ca2b6560ad0" providerId="ADAL" clId="{AA9C72C3-D051-4A38-8F1A-81ED346AF179}" dt="2024-12-17T19:44:55.612" v="514" actId="2696"/>
        <pc:sldMkLst>
          <pc:docMk/>
          <pc:sldMk cId="2205706730" sldId="1245"/>
        </pc:sldMkLst>
        <pc:spChg chg="mod">
          <ac:chgData name="Alfred Asterjadhi" userId="39de57b9-85c0-4fd1-aaac-8ca2b6560ad0" providerId="ADAL" clId="{AA9C72C3-D051-4A38-8F1A-81ED346AF179}" dt="2024-12-12T19:58:05.927" v="323" actId="13926"/>
          <ac:spMkLst>
            <pc:docMk/>
            <pc:sldMk cId="2205706730" sldId="1245"/>
            <ac:spMk id="2" creationId="{8A6906DE-832D-9575-DE04-98102BF630BD}"/>
          </ac:spMkLst>
        </pc:spChg>
      </pc:sldChg>
      <pc:sldChg chg="modSp mod">
        <pc:chgData name="Alfred Asterjadhi" userId="39de57b9-85c0-4fd1-aaac-8ca2b6560ad0" providerId="ADAL" clId="{AA9C72C3-D051-4A38-8F1A-81ED346AF179}" dt="2024-12-19T16:05:21.790" v="930"/>
        <pc:sldMkLst>
          <pc:docMk/>
          <pc:sldMk cId="2320088344" sldId="1246"/>
        </pc:sldMkLst>
        <pc:spChg chg="mod">
          <ac:chgData name="Alfred Asterjadhi" userId="39de57b9-85c0-4fd1-aaac-8ca2b6560ad0" providerId="ADAL" clId="{AA9C72C3-D051-4A38-8F1A-81ED346AF179}" dt="2024-12-17T19:51:03.517" v="541" actId="13926"/>
          <ac:spMkLst>
            <pc:docMk/>
            <pc:sldMk cId="2320088344" sldId="1246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05:21.790" v="930"/>
          <ac:spMkLst>
            <pc:docMk/>
            <pc:sldMk cId="2320088344" sldId="1246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06:52.370" v="946"/>
        <pc:sldMkLst>
          <pc:docMk/>
          <pc:sldMk cId="1873474949" sldId="1247"/>
        </pc:sldMkLst>
        <pc:spChg chg="mod">
          <ac:chgData name="Alfred Asterjadhi" userId="39de57b9-85c0-4fd1-aaac-8ca2b6560ad0" providerId="ADAL" clId="{AA9C72C3-D051-4A38-8F1A-81ED346AF179}" dt="2024-12-17T19:51:07.251" v="542" actId="13926"/>
          <ac:spMkLst>
            <pc:docMk/>
            <pc:sldMk cId="1873474949" sldId="1247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06:52.370" v="946"/>
          <ac:spMkLst>
            <pc:docMk/>
            <pc:sldMk cId="1873474949" sldId="1247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09:15.152" v="975"/>
        <pc:sldMkLst>
          <pc:docMk/>
          <pc:sldMk cId="1640660474" sldId="1248"/>
        </pc:sldMkLst>
        <pc:spChg chg="mod">
          <ac:chgData name="Alfred Asterjadhi" userId="39de57b9-85c0-4fd1-aaac-8ca2b6560ad0" providerId="ADAL" clId="{AA9C72C3-D051-4A38-8F1A-81ED346AF179}" dt="2024-12-17T19:51:09.355" v="543" actId="13926"/>
          <ac:spMkLst>
            <pc:docMk/>
            <pc:sldMk cId="1640660474" sldId="1248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09:15.152" v="975"/>
          <ac:spMkLst>
            <pc:docMk/>
            <pc:sldMk cId="1640660474" sldId="1248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9:39:48.885" v="1988" actId="207"/>
        <pc:sldMkLst>
          <pc:docMk/>
          <pc:sldMk cId="4277975895" sldId="1249"/>
        </pc:sldMkLst>
        <pc:spChg chg="mod">
          <ac:chgData name="Alfred Asterjadhi" userId="39de57b9-85c0-4fd1-aaac-8ca2b6560ad0" providerId="ADAL" clId="{AA9C72C3-D051-4A38-8F1A-81ED346AF179}" dt="2024-12-17T19:51:12.092" v="544" actId="13926"/>
          <ac:spMkLst>
            <pc:docMk/>
            <pc:sldMk cId="4277975895" sldId="1249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39:48.885" v="1988" actId="207"/>
          <ac:spMkLst>
            <pc:docMk/>
            <pc:sldMk cId="4277975895" sldId="1249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AA9C72C3-D051-4A38-8F1A-81ED346AF179}" dt="2024-12-19T16:44:06.346" v="1640"/>
        <pc:sldMkLst>
          <pc:docMk/>
          <pc:sldMk cId="1393900348" sldId="1250"/>
        </pc:sldMkLst>
        <pc:spChg chg="mod">
          <ac:chgData name="Alfred Asterjadhi" userId="39de57b9-85c0-4fd1-aaac-8ca2b6560ad0" providerId="ADAL" clId="{AA9C72C3-D051-4A38-8F1A-81ED346AF179}" dt="2024-12-17T20:56:54.387" v="569" actId="20577"/>
          <ac:spMkLst>
            <pc:docMk/>
            <pc:sldMk cId="1393900348" sldId="1250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44:06.346" v="1640"/>
          <ac:spMkLst>
            <pc:docMk/>
            <pc:sldMk cId="1393900348" sldId="1250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AA9C72C3-D051-4A38-8F1A-81ED346AF179}" dt="2024-12-17T20:56:28.550" v="562" actId="2696"/>
        <pc:sldMkLst>
          <pc:docMk/>
          <pc:sldMk cId="1663143683" sldId="1250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823626744" sldId="1250"/>
        </pc:sldMkLst>
        <pc:spChg chg="mod">
          <ac:chgData name="Alfred Asterjadhi" userId="39de57b9-85c0-4fd1-aaac-8ca2b6560ad0" providerId="ADAL" clId="{AA9C72C3-D051-4A38-8F1A-81ED346AF179}" dt="2024-12-17T19:32:52.551" v="473" actId="400"/>
          <ac:spMkLst>
            <pc:docMk/>
            <pc:sldMk cId="2823626744" sldId="1250"/>
            <ac:spMk id="2" creationId="{8A6906DE-832D-9575-DE04-98102BF630BD}"/>
          </ac:spMkLst>
        </pc:spChg>
      </pc:sldChg>
      <pc:sldChg chg="modSp mod">
        <pc:chgData name="Alfred Asterjadhi" userId="39de57b9-85c0-4fd1-aaac-8ca2b6560ad0" providerId="ADAL" clId="{AA9C72C3-D051-4A38-8F1A-81ED346AF179}" dt="2024-12-19T19:44:59.333" v="2011" actId="20577"/>
        <pc:sldMkLst>
          <pc:docMk/>
          <pc:sldMk cId="2315108326" sldId="1251"/>
        </pc:sldMkLst>
        <pc:spChg chg="mod">
          <ac:chgData name="Alfred Asterjadhi" userId="39de57b9-85c0-4fd1-aaac-8ca2b6560ad0" providerId="ADAL" clId="{AA9C72C3-D051-4A38-8F1A-81ED346AF179}" dt="2024-12-18T17:36:07.558" v="771" actId="20577"/>
          <ac:spMkLst>
            <pc:docMk/>
            <pc:sldMk cId="2315108326" sldId="1251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4:59.333" v="2011" actId="20577"/>
          <ac:spMkLst>
            <pc:docMk/>
            <pc:sldMk cId="2315108326" sldId="1251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1341013699" sldId="1252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969486265" sldId="1252"/>
        </pc:sldMkLst>
        <pc:spChg chg="mod">
          <ac:chgData name="Alfred Asterjadhi" userId="39de57b9-85c0-4fd1-aaac-8ca2b6560ad0" providerId="ADAL" clId="{AA9C72C3-D051-4A38-8F1A-81ED346AF179}" dt="2024-12-17T01:33:49.469" v="397" actId="400"/>
          <ac:spMkLst>
            <pc:docMk/>
            <pc:sldMk cId="2969486265" sldId="1252"/>
            <ac:spMk id="2" creationId="{8A6906DE-832D-9575-DE04-98102BF630BD}"/>
          </ac:spMkLst>
        </pc:spChg>
      </pc:sldChg>
      <pc:sldChg chg="modSp mod">
        <pc:chgData name="Alfred Asterjadhi" userId="39de57b9-85c0-4fd1-aaac-8ca2b6560ad0" providerId="ADAL" clId="{AA9C72C3-D051-4A38-8F1A-81ED346AF179}" dt="2024-12-19T19:40:15.696" v="1996" actId="6549"/>
        <pc:sldMkLst>
          <pc:docMk/>
          <pc:sldMk cId="244619102" sldId="1253"/>
        </pc:sldMkLst>
        <pc:spChg chg="mod">
          <ac:chgData name="Alfred Asterjadhi" userId="39de57b9-85c0-4fd1-aaac-8ca2b6560ad0" providerId="ADAL" clId="{AA9C72C3-D051-4A38-8F1A-81ED346AF179}" dt="2024-12-17T19:51:14.269" v="545" actId="13926"/>
          <ac:spMkLst>
            <pc:docMk/>
            <pc:sldMk cId="244619102" sldId="1253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0:15.696" v="1996" actId="6549"/>
          <ac:spMkLst>
            <pc:docMk/>
            <pc:sldMk cId="244619102" sldId="1253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21:56.044" v="1242"/>
        <pc:sldMkLst>
          <pc:docMk/>
          <pc:sldMk cId="4035613246" sldId="1254"/>
        </pc:sldMkLst>
        <pc:spChg chg="mod">
          <ac:chgData name="Alfred Asterjadhi" userId="39de57b9-85c0-4fd1-aaac-8ca2b6560ad0" providerId="ADAL" clId="{AA9C72C3-D051-4A38-8F1A-81ED346AF179}" dt="2024-12-17T19:51:16.164" v="546" actId="13926"/>
          <ac:spMkLst>
            <pc:docMk/>
            <pc:sldMk cId="4035613246" sldId="1254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21:56.044" v="1242"/>
          <ac:spMkLst>
            <pc:docMk/>
            <pc:sldMk cId="4035613246" sldId="1254"/>
            <ac:spMk id="3" creationId="{980980E1-DDDE-51AD-6471-D55C09D4516C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3620726592" sldId="1255"/>
        </pc:sldMkLst>
        <pc:spChg chg="mod">
          <ac:chgData name="Alfred Asterjadhi" userId="39de57b9-85c0-4fd1-aaac-8ca2b6560ad0" providerId="ADAL" clId="{AA9C72C3-D051-4A38-8F1A-81ED346AF179}" dt="2024-12-17T19:33:10.200" v="475" actId="400"/>
          <ac:spMkLst>
            <pc:docMk/>
            <pc:sldMk cId="3620726592" sldId="1255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680406066" sldId="1255"/>
        </pc:sldMkLst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35819712" sldId="1256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1108452833" sldId="1256"/>
        </pc:sldMkLst>
        <pc:spChg chg="mod">
          <ac:chgData name="Alfred Asterjadhi" userId="39de57b9-85c0-4fd1-aaac-8ca2b6560ad0" providerId="ADAL" clId="{AA9C72C3-D051-4A38-8F1A-81ED346AF179}" dt="2024-12-12T19:57:07.996" v="311" actId="13926"/>
          <ac:spMkLst>
            <pc:docMk/>
            <pc:sldMk cId="1108452833" sldId="1256"/>
            <ac:spMk id="2" creationId="{8A6906DE-832D-9575-DE04-98102BF630BD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947496322" sldId="1257"/>
        </pc:sldMkLst>
        <pc:spChg chg="mod">
          <ac:chgData name="Alfred Asterjadhi" userId="39de57b9-85c0-4fd1-aaac-8ca2b6560ad0" providerId="ADAL" clId="{AA9C72C3-D051-4A38-8F1A-81ED346AF179}" dt="2024-12-17T01:33:17.590" v="395" actId="400"/>
          <ac:spMkLst>
            <pc:docMk/>
            <pc:sldMk cId="947496322" sldId="1257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1127051523" sldId="1257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311766718" sldId="1258"/>
        </pc:sldMkLst>
        <pc:spChg chg="mod">
          <ac:chgData name="Alfred Asterjadhi" userId="39de57b9-85c0-4fd1-aaac-8ca2b6560ad0" providerId="ADAL" clId="{AA9C72C3-D051-4A38-8F1A-81ED346AF179}" dt="2024-12-17T17:57:42.312" v="401" actId="400"/>
          <ac:spMkLst>
            <pc:docMk/>
            <pc:sldMk cId="2311766718" sldId="1258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622447679" sldId="1258"/>
        </pc:sldMkLst>
      </pc:sldChg>
      <pc:sldChg chg="modSp mod">
        <pc:chgData name="Alfred Asterjadhi" userId="39de57b9-85c0-4fd1-aaac-8ca2b6560ad0" providerId="ADAL" clId="{AA9C72C3-D051-4A38-8F1A-81ED346AF179}" dt="2024-12-19T16:26:55.829" v="1346"/>
        <pc:sldMkLst>
          <pc:docMk/>
          <pc:sldMk cId="3460586331" sldId="1259"/>
        </pc:sldMkLst>
        <pc:spChg chg="mod">
          <ac:chgData name="Alfred Asterjadhi" userId="39de57b9-85c0-4fd1-aaac-8ca2b6560ad0" providerId="ADAL" clId="{AA9C72C3-D051-4A38-8F1A-81ED346AF179}" dt="2024-12-17T19:51:18.611" v="547" actId="13926"/>
          <ac:spMkLst>
            <pc:docMk/>
            <pc:sldMk cId="3460586331" sldId="1259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26:55.829" v="1346"/>
          <ac:spMkLst>
            <pc:docMk/>
            <pc:sldMk cId="3460586331" sldId="1259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29:17.930" v="1391"/>
        <pc:sldMkLst>
          <pc:docMk/>
          <pc:sldMk cId="3871559304" sldId="1260"/>
        </pc:sldMkLst>
        <pc:spChg chg="mod">
          <ac:chgData name="Alfred Asterjadhi" userId="39de57b9-85c0-4fd1-aaac-8ca2b6560ad0" providerId="ADAL" clId="{AA9C72C3-D051-4A38-8F1A-81ED346AF179}" dt="2024-12-17T19:51:20.939" v="548" actId="13926"/>
          <ac:spMkLst>
            <pc:docMk/>
            <pc:sldMk cId="3871559304" sldId="1260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29:17.930" v="1391"/>
          <ac:spMkLst>
            <pc:docMk/>
            <pc:sldMk cId="3871559304" sldId="1260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30:12.362" v="1421"/>
        <pc:sldMkLst>
          <pc:docMk/>
          <pc:sldMk cId="270960270" sldId="1261"/>
        </pc:sldMkLst>
        <pc:spChg chg="mod">
          <ac:chgData name="Alfred Asterjadhi" userId="39de57b9-85c0-4fd1-aaac-8ca2b6560ad0" providerId="ADAL" clId="{AA9C72C3-D051-4A38-8F1A-81ED346AF179}" dt="2024-12-17T19:51:22.933" v="549" actId="13926"/>
          <ac:spMkLst>
            <pc:docMk/>
            <pc:sldMk cId="270960270" sldId="1261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30:12.362" v="1421"/>
          <ac:spMkLst>
            <pc:docMk/>
            <pc:sldMk cId="270960270" sldId="1261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9:44:06.585" v="2005" actId="6549"/>
        <pc:sldMkLst>
          <pc:docMk/>
          <pc:sldMk cId="4030972562" sldId="1262"/>
        </pc:sldMkLst>
        <pc:spChg chg="mod">
          <ac:chgData name="Alfred Asterjadhi" userId="39de57b9-85c0-4fd1-aaac-8ca2b6560ad0" providerId="ADAL" clId="{AA9C72C3-D051-4A38-8F1A-81ED346AF179}" dt="2024-12-18T17:36:05.062" v="770" actId="20577"/>
          <ac:spMkLst>
            <pc:docMk/>
            <pc:sldMk cId="4030972562" sldId="1262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4:06.585" v="2005" actId="6549"/>
          <ac:spMkLst>
            <pc:docMk/>
            <pc:sldMk cId="4030972562" sldId="1262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1412736176" sldId="1263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675227507" sldId="1263"/>
        </pc:sldMkLst>
        <pc:spChg chg="mod">
          <ac:chgData name="Alfred Asterjadhi" userId="39de57b9-85c0-4fd1-aaac-8ca2b6560ad0" providerId="ADAL" clId="{AA9C72C3-D051-4A38-8F1A-81ED346AF179}" dt="2024-12-12T19:59:04.327" v="336" actId="13926"/>
          <ac:spMkLst>
            <pc:docMk/>
            <pc:sldMk cId="2675227507" sldId="1263"/>
            <ac:spMk id="2" creationId="{8A6906DE-832D-9575-DE04-98102BF630BD}"/>
          </ac:spMkLst>
        </pc:spChg>
      </pc:sldChg>
      <pc:sldChg chg="modSp add mod">
        <pc:chgData name="Alfred Asterjadhi" userId="39de57b9-85c0-4fd1-aaac-8ca2b6560ad0" providerId="ADAL" clId="{AA9C72C3-D051-4A38-8F1A-81ED346AF179}" dt="2024-12-19T16:47:06.647" v="1690"/>
        <pc:sldMkLst>
          <pc:docMk/>
          <pc:sldMk cId="770356062" sldId="1264"/>
        </pc:sldMkLst>
        <pc:spChg chg="mod">
          <ac:chgData name="Alfred Asterjadhi" userId="39de57b9-85c0-4fd1-aaac-8ca2b6560ad0" providerId="ADAL" clId="{AA9C72C3-D051-4A38-8F1A-81ED346AF179}" dt="2024-12-18T17:15:45.618" v="686" actId="20577"/>
          <ac:spMkLst>
            <pc:docMk/>
            <pc:sldMk cId="770356062" sldId="1264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47:06.647" v="1690"/>
          <ac:spMkLst>
            <pc:docMk/>
            <pc:sldMk cId="770356062" sldId="1264"/>
            <ac:spMk id="3" creationId="{980980E1-DDDE-51AD-6471-D55C09D4516C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354003871" sldId="1264"/>
        </pc:sldMkLst>
        <pc:spChg chg="mod">
          <ac:chgData name="Alfred Asterjadhi" userId="39de57b9-85c0-4fd1-aaac-8ca2b6560ad0" providerId="ADAL" clId="{AA9C72C3-D051-4A38-8F1A-81ED346AF179}" dt="2024-12-17T19:34:18.780" v="477" actId="400"/>
          <ac:spMkLst>
            <pc:docMk/>
            <pc:sldMk cId="2354003871" sldId="1264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17:13:24.856" v="654" actId="2696"/>
        <pc:sldMkLst>
          <pc:docMk/>
          <pc:sldMk cId="3018201674" sldId="1264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1418705289" sldId="1265"/>
        </pc:sldMkLst>
        <pc:spChg chg="mod">
          <ac:chgData name="Alfred Asterjadhi" userId="39de57b9-85c0-4fd1-aaac-8ca2b6560ad0" providerId="ADAL" clId="{AA9C72C3-D051-4A38-8F1A-81ED346AF179}" dt="2024-12-17T19:40:35.872" v="483" actId="400"/>
          <ac:spMkLst>
            <pc:docMk/>
            <pc:sldMk cId="1418705289" sldId="1265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7T21:21:38.781" v="604" actId="2696"/>
        <pc:sldMkLst>
          <pc:docMk/>
          <pc:sldMk cId="3839104938" sldId="1265"/>
        </pc:sldMkLst>
      </pc:sldChg>
      <pc:sldChg chg="modSp add mod">
        <pc:chgData name="Alfred Asterjadhi" userId="39de57b9-85c0-4fd1-aaac-8ca2b6560ad0" providerId="ADAL" clId="{AA9C72C3-D051-4A38-8F1A-81ED346AF179}" dt="2024-12-19T19:43:39.366" v="2001" actId="6549"/>
        <pc:sldMkLst>
          <pc:docMk/>
          <pc:sldMk cId="4283544389" sldId="1265"/>
        </pc:sldMkLst>
        <pc:spChg chg="mod">
          <ac:chgData name="Alfred Asterjadhi" userId="39de57b9-85c0-4fd1-aaac-8ca2b6560ad0" providerId="ADAL" clId="{AA9C72C3-D051-4A38-8F1A-81ED346AF179}" dt="2024-12-17T21:22:07.604" v="609" actId="20577"/>
          <ac:spMkLst>
            <pc:docMk/>
            <pc:sldMk cId="4283544389" sldId="1265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3:39.366" v="2001" actId="6549"/>
          <ac:spMkLst>
            <pc:docMk/>
            <pc:sldMk cId="4283544389" sldId="1265"/>
            <ac:spMk id="3" creationId="{980980E1-DDDE-51AD-6471-D55C09D4516C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494819478" sldId="1266"/>
        </pc:sldMkLst>
        <pc:spChg chg="mod">
          <ac:chgData name="Alfred Asterjadhi" userId="39de57b9-85c0-4fd1-aaac-8ca2b6560ad0" providerId="ADAL" clId="{AA9C72C3-D051-4A38-8F1A-81ED346AF179}" dt="2024-12-12T19:58:53.324" v="332" actId="13926"/>
          <ac:spMkLst>
            <pc:docMk/>
            <pc:sldMk cId="2494819478" sldId="1266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30.645" v="782" actId="47"/>
        <pc:sldMkLst>
          <pc:docMk/>
          <pc:sldMk cId="3828517836" sldId="1266"/>
        </pc:sldMkLst>
      </pc:sldChg>
      <pc:sldChg chg="modSp mod">
        <pc:chgData name="Alfred Asterjadhi" userId="39de57b9-85c0-4fd1-aaac-8ca2b6560ad0" providerId="ADAL" clId="{AA9C72C3-D051-4A38-8F1A-81ED346AF179}" dt="2024-12-19T19:41:24.855" v="1999" actId="20577"/>
        <pc:sldMkLst>
          <pc:docMk/>
          <pc:sldMk cId="1089734000" sldId="1267"/>
        </pc:sldMkLst>
        <pc:spChg chg="mod">
          <ac:chgData name="Alfred Asterjadhi" userId="39de57b9-85c0-4fd1-aaac-8ca2b6560ad0" providerId="ADAL" clId="{AA9C72C3-D051-4A38-8F1A-81ED346AF179}" dt="2024-12-17T19:51:41.516" v="555" actId="108"/>
          <ac:spMkLst>
            <pc:docMk/>
            <pc:sldMk cId="1089734000" sldId="1267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1:24.855" v="1999" actId="20577"/>
          <ac:spMkLst>
            <pc:docMk/>
            <pc:sldMk cId="1089734000" sldId="1267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34:42.452" v="1505"/>
        <pc:sldMkLst>
          <pc:docMk/>
          <pc:sldMk cId="2564087480" sldId="1268"/>
        </pc:sldMkLst>
        <pc:spChg chg="mod">
          <ac:chgData name="Alfred Asterjadhi" userId="39de57b9-85c0-4fd1-aaac-8ca2b6560ad0" providerId="ADAL" clId="{AA9C72C3-D051-4A38-8F1A-81ED346AF179}" dt="2024-12-17T19:51:35.380" v="553" actId="13926"/>
          <ac:spMkLst>
            <pc:docMk/>
            <pc:sldMk cId="2564087480" sldId="1268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34:42.452" v="1505"/>
          <ac:spMkLst>
            <pc:docMk/>
            <pc:sldMk cId="2564087480" sldId="1268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33:49.383" v="1489"/>
        <pc:sldMkLst>
          <pc:docMk/>
          <pc:sldMk cId="1914597510" sldId="1269"/>
        </pc:sldMkLst>
        <pc:spChg chg="mod">
          <ac:chgData name="Alfred Asterjadhi" userId="39de57b9-85c0-4fd1-aaac-8ca2b6560ad0" providerId="ADAL" clId="{AA9C72C3-D051-4A38-8F1A-81ED346AF179}" dt="2024-12-17T19:51:31.173" v="552" actId="108"/>
          <ac:spMkLst>
            <pc:docMk/>
            <pc:sldMk cId="1914597510" sldId="1269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33:49.383" v="1489"/>
          <ac:spMkLst>
            <pc:docMk/>
            <pc:sldMk cId="1914597510" sldId="1269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9:40:44.990" v="1998" actId="6549"/>
        <pc:sldMkLst>
          <pc:docMk/>
          <pc:sldMk cId="1351964601" sldId="1270"/>
        </pc:sldMkLst>
        <pc:spChg chg="mod">
          <ac:chgData name="Alfred Asterjadhi" userId="39de57b9-85c0-4fd1-aaac-8ca2b6560ad0" providerId="ADAL" clId="{AA9C72C3-D051-4A38-8F1A-81ED346AF179}" dt="2024-12-17T19:51:25.122" v="550" actId="13926"/>
          <ac:spMkLst>
            <pc:docMk/>
            <pc:sldMk cId="1351964601" sldId="1270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9:40:44.990" v="1998" actId="6549"/>
          <ac:spMkLst>
            <pc:docMk/>
            <pc:sldMk cId="1351964601" sldId="1270"/>
            <ac:spMk id="3" creationId="{980980E1-DDDE-51AD-6471-D55C09D4516C}"/>
          </ac:spMkLst>
        </pc:spChg>
      </pc:sldChg>
      <pc:sldChg chg="modSp add mod ord">
        <pc:chgData name="Alfred Asterjadhi" userId="39de57b9-85c0-4fd1-aaac-8ca2b6560ad0" providerId="ADAL" clId="{AA9C72C3-D051-4A38-8F1A-81ED346AF179}" dt="2024-12-19T16:56:25.159" v="1943"/>
        <pc:sldMkLst>
          <pc:docMk/>
          <pc:sldMk cId="464196517" sldId="1271"/>
        </pc:sldMkLst>
        <pc:spChg chg="mod">
          <ac:chgData name="Alfred Asterjadhi" userId="39de57b9-85c0-4fd1-aaac-8ca2b6560ad0" providerId="ADAL" clId="{AA9C72C3-D051-4A38-8F1A-81ED346AF179}" dt="2024-12-19T16:00:51.104" v="894" actId="13926"/>
          <ac:spMkLst>
            <pc:docMk/>
            <pc:sldMk cId="464196517" sldId="1271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01:58.796" v="906" actId="20577"/>
          <ac:spMkLst>
            <pc:docMk/>
            <pc:sldMk cId="464196517" sldId="1271"/>
            <ac:spMk id="3" creationId="{980980E1-DDDE-51AD-6471-D55C09D4516C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5:04.779" v="516" actId="2696"/>
        <pc:sldMkLst>
          <pc:docMk/>
          <pc:sldMk cId="967157266" sldId="1271"/>
        </pc:sldMkLst>
        <pc:spChg chg="mod">
          <ac:chgData name="Alfred Asterjadhi" userId="39de57b9-85c0-4fd1-aaac-8ca2b6560ad0" providerId="ADAL" clId="{AA9C72C3-D051-4A38-8F1A-81ED346AF179}" dt="2024-12-17T19:44:34.604" v="507" actId="20577"/>
          <ac:spMkLst>
            <pc:docMk/>
            <pc:sldMk cId="967157266" sldId="1271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7T19:35:36.596" v="479" actId="20577"/>
          <ac:spMkLst>
            <pc:docMk/>
            <pc:sldMk cId="967157266" sldId="1271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41:27.382" v="1582"/>
        <pc:sldMkLst>
          <pc:docMk/>
          <pc:sldMk cId="3527845409" sldId="1272"/>
        </pc:sldMkLst>
        <pc:spChg chg="mod">
          <ac:chgData name="Alfred Asterjadhi" userId="39de57b9-85c0-4fd1-aaac-8ca2b6560ad0" providerId="ADAL" clId="{AA9C72C3-D051-4A38-8F1A-81ED346AF179}" dt="2024-12-17T19:51:44.747" v="558" actId="108"/>
          <ac:spMkLst>
            <pc:docMk/>
            <pc:sldMk cId="3527845409" sldId="1272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41:27.382" v="1582"/>
          <ac:spMkLst>
            <pc:docMk/>
            <pc:sldMk cId="3527845409" sldId="1272"/>
            <ac:spMk id="3" creationId="{980980E1-DDDE-51AD-6471-D55C09D4516C}"/>
          </ac:spMkLst>
        </pc:spChg>
      </pc:sldChg>
      <pc:sldChg chg="modSp mod">
        <pc:chgData name="Alfred Asterjadhi" userId="39de57b9-85c0-4fd1-aaac-8ca2b6560ad0" providerId="ADAL" clId="{AA9C72C3-D051-4A38-8F1A-81ED346AF179}" dt="2024-12-19T16:42:12.680" v="1603"/>
        <pc:sldMkLst>
          <pc:docMk/>
          <pc:sldMk cId="3122364615" sldId="1273"/>
        </pc:sldMkLst>
        <pc:spChg chg="mod">
          <ac:chgData name="Alfred Asterjadhi" userId="39de57b9-85c0-4fd1-aaac-8ca2b6560ad0" providerId="ADAL" clId="{AA9C72C3-D051-4A38-8F1A-81ED346AF179}" dt="2024-12-17T19:51:47.220" v="559" actId="108"/>
          <ac:spMkLst>
            <pc:docMk/>
            <pc:sldMk cId="3122364615" sldId="1273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42:12.680" v="1603"/>
          <ac:spMkLst>
            <pc:docMk/>
            <pc:sldMk cId="3122364615" sldId="1273"/>
            <ac:spMk id="3" creationId="{980980E1-DDDE-51AD-6471-D55C09D4516C}"/>
          </ac:spMkLst>
        </pc:spChg>
      </pc:sldChg>
      <pc:sldChg chg="modSp add mod">
        <pc:chgData name="Alfred Asterjadhi" userId="39de57b9-85c0-4fd1-aaac-8ca2b6560ad0" providerId="ADAL" clId="{AA9C72C3-D051-4A38-8F1A-81ED346AF179}" dt="2024-12-19T16:57:11.950" v="1966" actId="6549"/>
        <pc:sldMkLst>
          <pc:docMk/>
          <pc:sldMk cId="2302676929" sldId="1274"/>
        </pc:sldMkLst>
        <pc:spChg chg="mod">
          <ac:chgData name="Alfred Asterjadhi" userId="39de57b9-85c0-4fd1-aaac-8ca2b6560ad0" providerId="ADAL" clId="{AA9C72C3-D051-4A38-8F1A-81ED346AF179}" dt="2024-12-19T16:56:36.849" v="1947" actId="20577"/>
          <ac:spMkLst>
            <pc:docMk/>
            <pc:sldMk cId="2302676929" sldId="1274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6:57:11.950" v="1966" actId="6549"/>
          <ac:spMkLst>
            <pc:docMk/>
            <pc:sldMk cId="2302676929" sldId="1274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AA9C72C3-D051-4A38-8F1A-81ED346AF179}" dt="2024-12-17T19:45:14.486" v="518" actId="2696"/>
        <pc:sldMkLst>
          <pc:docMk/>
          <pc:sldMk cId="3031722190" sldId="1274"/>
        </pc:sldMkLst>
      </pc:sldChg>
      <pc:sldChg chg="modSp del mod">
        <pc:chgData name="Alfred Asterjadhi" userId="39de57b9-85c0-4fd1-aaac-8ca2b6560ad0" providerId="ADAL" clId="{AA9C72C3-D051-4A38-8F1A-81ED346AF179}" dt="2024-12-17T19:44:55.612" v="514" actId="2696"/>
        <pc:sldMkLst>
          <pc:docMk/>
          <pc:sldMk cId="3253033387" sldId="1274"/>
        </pc:sldMkLst>
        <pc:spChg chg="mod">
          <ac:chgData name="Alfred Asterjadhi" userId="39de57b9-85c0-4fd1-aaac-8ca2b6560ad0" providerId="ADAL" clId="{AA9C72C3-D051-4A38-8F1A-81ED346AF179}" dt="2024-12-17T19:44:42.781" v="513" actId="20577"/>
          <ac:spMkLst>
            <pc:docMk/>
            <pc:sldMk cId="3253033387" sldId="1274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7T19:35:53.692" v="480" actId="20577"/>
          <ac:spMkLst>
            <pc:docMk/>
            <pc:sldMk cId="3253033387" sldId="1274"/>
            <ac:spMk id="3" creationId="{980980E1-DDDE-51AD-6471-D55C09D4516C}"/>
          </ac:spMkLst>
        </pc:spChg>
      </pc:sldChg>
      <pc:sldChg chg="modSp add mod ord">
        <pc:chgData name="Alfred Asterjadhi" userId="39de57b9-85c0-4fd1-aaac-8ca2b6560ad0" providerId="ADAL" clId="{AA9C72C3-D051-4A38-8F1A-81ED346AF179}" dt="2024-12-19T16:56:30.648" v="1945"/>
        <pc:sldMkLst>
          <pc:docMk/>
          <pc:sldMk cId="519142990" sldId="1275"/>
        </pc:sldMkLst>
        <pc:spChg chg="mod">
          <ac:chgData name="Alfred Asterjadhi" userId="39de57b9-85c0-4fd1-aaac-8ca2b6560ad0" providerId="ADAL" clId="{AA9C72C3-D051-4A38-8F1A-81ED346AF179}" dt="2024-12-19T15:55:46.744" v="876" actId="13926"/>
          <ac:spMkLst>
            <pc:docMk/>
            <pc:sldMk cId="519142990" sldId="1275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9T15:55:58.808" v="893" actId="6549"/>
          <ac:spMkLst>
            <pc:docMk/>
            <pc:sldMk cId="519142990" sldId="1275"/>
            <ac:spMk id="3" creationId="{980980E1-DDDE-51AD-6471-D55C09D4516C}"/>
          </ac:spMkLst>
        </pc:spChg>
      </pc:sldChg>
      <pc:sldChg chg="add del">
        <pc:chgData name="Alfred Asterjadhi" userId="39de57b9-85c0-4fd1-aaac-8ca2b6560ad0" providerId="ADAL" clId="{AA9C72C3-D051-4A38-8F1A-81ED346AF179}" dt="2024-12-17T19:45:14.486" v="518" actId="2696"/>
        <pc:sldMkLst>
          <pc:docMk/>
          <pc:sldMk cId="2769773912" sldId="1275"/>
        </pc:sldMkLst>
      </pc:sldChg>
      <pc:sldChg chg="modSp del mod">
        <pc:chgData name="Alfred Asterjadhi" userId="39de57b9-85c0-4fd1-aaac-8ca2b6560ad0" providerId="ADAL" clId="{AA9C72C3-D051-4A38-8F1A-81ED346AF179}" dt="2024-12-17T19:44:55.612" v="514" actId="2696"/>
        <pc:sldMkLst>
          <pc:docMk/>
          <pc:sldMk cId="2791792773" sldId="1275"/>
        </pc:sldMkLst>
        <pc:spChg chg="mod">
          <ac:chgData name="Alfred Asterjadhi" userId="39de57b9-85c0-4fd1-aaac-8ca2b6560ad0" providerId="ADAL" clId="{AA9C72C3-D051-4A38-8F1A-81ED346AF179}" dt="2024-12-12T19:57:53.062" v="319" actId="13926"/>
          <ac:spMkLst>
            <pc:docMk/>
            <pc:sldMk cId="2791792773" sldId="1275"/>
            <ac:spMk id="2" creationId="{8A6906DE-832D-9575-DE04-98102BF630BD}"/>
          </ac:spMkLst>
        </pc:spChg>
        <pc:spChg chg="mod">
          <ac:chgData name="Alfred Asterjadhi" userId="39de57b9-85c0-4fd1-aaac-8ca2b6560ad0" providerId="ADAL" clId="{AA9C72C3-D051-4A38-8F1A-81ED346AF179}" dt="2024-12-17T19:36:07.067" v="481" actId="20577"/>
          <ac:spMkLst>
            <pc:docMk/>
            <pc:sldMk cId="2791792773" sldId="1275"/>
            <ac:spMk id="3" creationId="{980980E1-DDDE-51AD-6471-D55C09D4516C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3395810039" sldId="1280"/>
        </pc:sldMkLst>
        <pc:spChg chg="mod">
          <ac:chgData name="Alfred Asterjadhi" userId="39de57b9-85c0-4fd1-aaac-8ca2b6560ad0" providerId="ADAL" clId="{AA9C72C3-D051-4A38-8F1A-81ED346AF179}" dt="2024-12-17T01:32:14.259" v="389" actId="13926"/>
          <ac:spMkLst>
            <pc:docMk/>
            <pc:sldMk cId="3395810039" sldId="1280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541759133" sldId="1280"/>
        </pc:sldMkLst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2315420034" sldId="1281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3488656600" sldId="1281"/>
        </pc:sldMkLst>
        <pc:spChg chg="mod">
          <ac:chgData name="Alfred Asterjadhi" userId="39de57b9-85c0-4fd1-aaac-8ca2b6560ad0" providerId="ADAL" clId="{AA9C72C3-D051-4A38-8F1A-81ED346AF179}" dt="2024-12-17T01:32:21.482" v="391" actId="108"/>
          <ac:spMkLst>
            <pc:docMk/>
            <pc:sldMk cId="3488656600" sldId="1281"/>
            <ac:spMk id="2" creationId="{8A6906DE-832D-9575-DE04-98102BF630BD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2393880254" sldId="1282"/>
        </pc:sldMkLst>
        <pc:spChg chg="mod">
          <ac:chgData name="Alfred Asterjadhi" userId="39de57b9-85c0-4fd1-aaac-8ca2b6560ad0" providerId="ADAL" clId="{AA9C72C3-D051-4A38-8F1A-81ED346AF179}" dt="2024-12-17T01:32:26.984" v="393" actId="108"/>
          <ac:spMkLst>
            <pc:docMk/>
            <pc:sldMk cId="2393880254" sldId="1282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3349220506" sldId="1282"/>
        </pc:sldMkLst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457240727" sldId="1283"/>
        </pc:sldMkLst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4117618284" sldId="1283"/>
        </pc:sldMkLst>
        <pc:spChg chg="mod">
          <ac:chgData name="Alfred Asterjadhi" userId="39de57b9-85c0-4fd1-aaac-8ca2b6560ad0" providerId="ADAL" clId="{AA9C72C3-D051-4A38-8F1A-81ED346AF179}" dt="2024-12-17T01:32:24.257" v="392" actId="108"/>
          <ac:spMkLst>
            <pc:docMk/>
            <pc:sldMk cId="4117618284" sldId="1283"/>
            <ac:spMk id="2" creationId="{8A6906DE-832D-9575-DE04-98102BF630BD}"/>
          </ac:spMkLst>
        </pc:spChg>
      </pc:sldChg>
      <pc:sldChg chg="modSp del mod">
        <pc:chgData name="Alfred Asterjadhi" userId="39de57b9-85c0-4fd1-aaac-8ca2b6560ad0" providerId="ADAL" clId="{AA9C72C3-D051-4A38-8F1A-81ED346AF179}" dt="2024-12-17T19:43:30.739" v="484" actId="2696"/>
        <pc:sldMkLst>
          <pc:docMk/>
          <pc:sldMk cId="648146755" sldId="1284"/>
        </pc:sldMkLst>
        <pc:spChg chg="mod">
          <ac:chgData name="Alfred Asterjadhi" userId="39de57b9-85c0-4fd1-aaac-8ca2b6560ad0" providerId="ADAL" clId="{AA9C72C3-D051-4A38-8F1A-81ED346AF179}" dt="2024-12-17T01:33:57.189" v="399" actId="400"/>
          <ac:spMkLst>
            <pc:docMk/>
            <pc:sldMk cId="648146755" sldId="1284"/>
            <ac:spMk id="2" creationId="{8A6906DE-832D-9575-DE04-98102BF630BD}"/>
          </ac:spMkLst>
        </pc:spChg>
      </pc:sldChg>
      <pc:sldChg chg="add del">
        <pc:chgData name="Alfred Asterjadhi" userId="39de57b9-85c0-4fd1-aaac-8ca2b6560ad0" providerId="ADAL" clId="{AA9C72C3-D051-4A38-8F1A-81ED346AF179}" dt="2024-12-18T21:41:28.680" v="781" actId="47"/>
        <pc:sldMkLst>
          <pc:docMk/>
          <pc:sldMk cId="1335698582" sldId="1284"/>
        </pc:sldMkLst>
      </pc:sldChg>
      <pc:sldChg chg="modSp new mod">
        <pc:chgData name="Alfred Asterjadhi" userId="39de57b9-85c0-4fd1-aaac-8ca2b6560ad0" providerId="ADAL" clId="{AA9C72C3-D051-4A38-8F1A-81ED346AF179}" dt="2024-12-18T17:13:04.736" v="653" actId="20577"/>
        <pc:sldMkLst>
          <pc:docMk/>
          <pc:sldMk cId="3559166431" sldId="1288"/>
        </pc:sldMkLst>
        <pc:spChg chg="mod">
          <ac:chgData name="Alfred Asterjadhi" userId="39de57b9-85c0-4fd1-aaac-8ca2b6560ad0" providerId="ADAL" clId="{AA9C72C3-D051-4A38-8F1A-81ED346AF179}" dt="2024-12-18T17:13:04.736" v="653" actId="20577"/>
          <ac:spMkLst>
            <pc:docMk/>
            <pc:sldMk cId="3559166431" sldId="1288"/>
            <ac:spMk id="3" creationId="{E186C768-74FB-9E45-C09D-B34EEAD6F1A1}"/>
          </ac:spMkLst>
        </pc:spChg>
      </pc:sldChg>
      <pc:sldMasterChg chg="modSp mod">
        <pc:chgData name="Alfred Asterjadhi" userId="39de57b9-85c0-4fd1-aaac-8ca2b6560ad0" providerId="ADAL" clId="{AA9C72C3-D051-4A38-8F1A-81ED346AF179}" dt="2024-12-18T21:40:46.716" v="78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A9C72C3-D051-4A38-8F1A-81ED346AF179}" dt="2024-12-18T21:40:46.716" v="78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B528289-06C2-42C8-A24F-58F9BB1555AF}"/>
    <pc:docChg chg="undo redo custSel addSld delSld modSld sldOrd modMainMaster">
      <pc:chgData name="Alfred Asterjadhi" userId="39de57b9-85c0-4fd1-aaac-8ca2b6560ad0" providerId="ADAL" clId="{1B528289-06C2-42C8-A24F-58F9BB1555AF}" dt="2024-01-04T00:22:16.550" v="17540" actId="2696"/>
      <pc:docMkLst>
        <pc:docMk/>
      </pc:docMkLst>
      <pc:sldChg chg="modSp add mod">
        <pc:chgData name="Alfred Asterjadhi" userId="39de57b9-85c0-4fd1-aaac-8ca2b6560ad0" providerId="ADAL" clId="{1B528289-06C2-42C8-A24F-58F9BB1555AF}" dt="2023-09-12T19:21:52.774" v="1444" actId="6549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2T19:21:52.774" v="1444" actId="6549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16.491" v="1681" actId="20577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16.491" v="1681" actId="20577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29.544" v="1683" actId="6549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29.544" v="1683" actId="6549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37.763" v="1685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37.763" v="1685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42.881" v="1686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42.881" v="1686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50.604" v="1688" actId="6549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50.604" v="1688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35.440" v="3330" actId="20577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4T18:16:35.440" v="3330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18.618" v="3329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6:18.618" v="3329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9:23:26.343" v="1475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9:23:26.343" v="1475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Chg chg="modSp add mod">
        <pc:chgData name="Alfred Asterjadhi" userId="39de57b9-85c0-4fd1-aaac-8ca2b6560ad0" providerId="ADAL" clId="{1B528289-06C2-42C8-A24F-58F9BB1555AF}" dt="2023-09-14T18:21:18.020" v="3457" actId="6549"/>
        <pc:sldMkLst>
          <pc:docMk/>
          <pc:sldMk cId="4238633899" sldId="1164"/>
        </pc:sldMkLst>
        <pc:spChg chg="mod">
          <ac:chgData name="Alfred Asterjadhi" userId="39de57b9-85c0-4fd1-aaac-8ca2b6560ad0" providerId="ADAL" clId="{1B528289-06C2-42C8-A24F-58F9BB1555AF}" dt="2023-09-13T17:20:23.425" v="2183" actId="20577"/>
          <ac:spMkLst>
            <pc:docMk/>
            <pc:sldMk cId="4238633899" sldId="116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1:18.020" v="3457" actId="6549"/>
          <ac:spMkLst>
            <pc:docMk/>
            <pc:sldMk cId="4238633899" sldId="116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7:43.771" v="3372" actId="6549"/>
        <pc:sldMkLst>
          <pc:docMk/>
          <pc:sldMk cId="1971961077" sldId="1165"/>
        </pc:sldMkLst>
        <pc:spChg chg="mod">
          <ac:chgData name="Alfred Asterjadhi" userId="39de57b9-85c0-4fd1-aaac-8ca2b6560ad0" providerId="ADAL" clId="{1B528289-06C2-42C8-A24F-58F9BB1555AF}" dt="2023-09-13T11:50:38.346" v="1778" actId="20577"/>
          <ac:spMkLst>
            <pc:docMk/>
            <pc:sldMk cId="1971961077" sldId="116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7:43.771" v="3372" actId="6549"/>
          <ac:spMkLst>
            <pc:docMk/>
            <pc:sldMk cId="1971961077" sldId="116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9:44.025" v="3417"/>
        <pc:sldMkLst>
          <pc:docMk/>
          <pc:sldMk cId="1111382434" sldId="1166"/>
        </pc:sldMkLst>
        <pc:spChg chg="mod">
          <ac:chgData name="Alfred Asterjadhi" userId="39de57b9-85c0-4fd1-aaac-8ca2b6560ad0" providerId="ADAL" clId="{1B528289-06C2-42C8-A24F-58F9BB1555AF}" dt="2023-09-13T11:58:38.762" v="1982" actId="20577"/>
          <ac:spMkLst>
            <pc:docMk/>
            <pc:sldMk cId="1111382434" sldId="116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9:44.025" v="3417"/>
          <ac:spMkLst>
            <pc:docMk/>
            <pc:sldMk cId="1111382434" sldId="116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3:55.481" v="3689" actId="20577"/>
        <pc:sldMkLst>
          <pc:docMk/>
          <pc:sldMk cId="4226741196" sldId="1167"/>
        </pc:sldMkLst>
        <pc:spChg chg="mod">
          <ac:chgData name="Alfred Asterjadhi" userId="39de57b9-85c0-4fd1-aaac-8ca2b6560ad0" providerId="ADAL" clId="{1B528289-06C2-42C8-A24F-58F9BB1555AF}" dt="2023-09-14T14:18:03.903" v="3162" actId="20577"/>
          <ac:spMkLst>
            <pc:docMk/>
            <pc:sldMk cId="4226741196" sldId="1167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09-14T18:33:55.481" v="3689" actId="20577"/>
          <ac:spMkLst>
            <pc:docMk/>
            <pc:sldMk cId="4226741196" sldId="1167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09-14T18:26:16.964" v="3593"/>
          <ac:spMkLst>
            <pc:docMk/>
            <pc:sldMk cId="4226741196" sldId="1167"/>
            <ac:spMk id="10" creationId="{99A414B4-2CCE-47B7-A036-CF3630BA2538}"/>
          </ac:spMkLst>
        </pc:spChg>
      </pc:sldChg>
      <pc:sldChg chg="modSp add mod ord">
        <pc:chgData name="Alfred Asterjadhi" userId="39de57b9-85c0-4fd1-aaac-8ca2b6560ad0" providerId="ADAL" clId="{1B528289-06C2-42C8-A24F-58F9BB1555AF}" dt="2023-09-14T18:22:12.610" v="3496"/>
        <pc:sldMkLst>
          <pc:docMk/>
          <pc:sldMk cId="2532227202" sldId="1168"/>
        </pc:sldMkLst>
        <pc:spChg chg="mod">
          <ac:chgData name="Alfred Asterjadhi" userId="39de57b9-85c0-4fd1-aaac-8ca2b6560ad0" providerId="ADAL" clId="{1B528289-06C2-42C8-A24F-58F9BB1555AF}" dt="2023-09-14T11:23:34.116" v="2214" actId="20577"/>
          <ac:spMkLst>
            <pc:docMk/>
            <pc:sldMk cId="2532227202" sldId="116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2:12.610" v="3496"/>
          <ac:spMkLst>
            <pc:docMk/>
            <pc:sldMk cId="2532227202" sldId="116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3:25.914" v="3523"/>
        <pc:sldMkLst>
          <pc:docMk/>
          <pc:sldMk cId="616825273" sldId="1169"/>
        </pc:sldMkLst>
        <pc:spChg chg="mod">
          <ac:chgData name="Alfred Asterjadhi" userId="39de57b9-85c0-4fd1-aaac-8ca2b6560ad0" providerId="ADAL" clId="{1B528289-06C2-42C8-A24F-58F9BB1555AF}" dt="2023-09-14T11:32:35.271" v="2340" actId="20577"/>
          <ac:spMkLst>
            <pc:docMk/>
            <pc:sldMk cId="616825273" sldId="116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3:25.914" v="3523"/>
          <ac:spMkLst>
            <pc:docMk/>
            <pc:sldMk cId="616825273" sldId="1169"/>
            <ac:spMk id="3" creationId="{93EB16D6-11CB-4092-9D44-C889CC5233EA}"/>
          </ac:spMkLst>
        </pc:spChg>
      </pc:sldChg>
      <pc:sldChg chg="modSp add del mod ord">
        <pc:chgData name="Alfred Asterjadhi" userId="39de57b9-85c0-4fd1-aaac-8ca2b6560ad0" providerId="ADAL" clId="{1B528289-06C2-42C8-A24F-58F9BB1555AF}" dt="2023-09-14T18:26:29.866" v="3594" actId="47"/>
        <pc:sldMkLst>
          <pc:docMk/>
          <pc:sldMk cId="3988025107" sldId="1170"/>
        </pc:sldMkLst>
        <pc:spChg chg="mod">
          <ac:chgData name="Alfred Asterjadhi" userId="39de57b9-85c0-4fd1-aaac-8ca2b6560ad0" providerId="ADAL" clId="{1B528289-06C2-42C8-A24F-58F9BB1555AF}" dt="2023-09-14T14:18:08.713" v="3163" actId="20577"/>
          <ac:spMkLst>
            <pc:docMk/>
            <pc:sldMk cId="3988025107" sldId="117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1:46:39.111" v="3034" actId="20577"/>
          <ac:spMkLst>
            <pc:docMk/>
            <pc:sldMk cId="3988025107" sldId="117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5:22.136" v="3565"/>
        <pc:sldMkLst>
          <pc:docMk/>
          <pc:sldMk cId="3941596797" sldId="1171"/>
        </pc:sldMkLst>
        <pc:spChg chg="mod">
          <ac:chgData name="Alfred Asterjadhi" userId="39de57b9-85c0-4fd1-aaac-8ca2b6560ad0" providerId="ADAL" clId="{1B528289-06C2-42C8-A24F-58F9BB1555AF}" dt="2023-09-14T14:10:23.902" v="3036" actId="20577"/>
          <ac:spMkLst>
            <pc:docMk/>
            <pc:sldMk cId="3941596797" sldId="1171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5:22.136" v="3565"/>
          <ac:spMkLst>
            <pc:docMk/>
            <pc:sldMk cId="3941596797" sldId="117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1B528289-06C2-42C8-A24F-58F9BB1555AF}" dt="2023-09-14T14:16:42.184" v="3121" actId="2696"/>
        <pc:sldMkLst>
          <pc:docMk/>
          <pc:sldMk cId="1131805032" sldId="1172"/>
        </pc:sldMkLst>
      </pc:sldChg>
      <pc:sldChg chg="modSp add mod">
        <pc:chgData name="Alfred Asterjadhi" userId="39de57b9-85c0-4fd1-aaac-8ca2b6560ad0" providerId="ADAL" clId="{1B528289-06C2-42C8-A24F-58F9BB1555AF}" dt="2023-09-14T18:33:57.823" v="3690"/>
        <pc:sldMkLst>
          <pc:docMk/>
          <pc:sldMk cId="4078253697" sldId="1172"/>
        </pc:sldMkLst>
        <pc:spChg chg="mod">
          <ac:chgData name="Alfred Asterjadhi" userId="39de57b9-85c0-4fd1-aaac-8ca2b6560ad0" providerId="ADAL" clId="{1B528289-06C2-42C8-A24F-58F9BB1555AF}" dt="2023-09-14T18:27:06.208" v="3598" actId="20577"/>
          <ac:spMkLst>
            <pc:docMk/>
            <pc:sldMk cId="4078253697" sldId="1172"/>
            <ac:spMk id="2" creationId="{337667A9-122D-1581-BB41-85C90C4BEC75}"/>
          </ac:spMkLst>
        </pc:spChg>
        <pc:spChg chg="mod">
          <ac:chgData name="Alfred Asterjadhi" userId="39de57b9-85c0-4fd1-aaac-8ca2b6560ad0" providerId="ADAL" clId="{1B528289-06C2-42C8-A24F-58F9BB1555AF}" dt="2023-09-14T18:28:39.678" v="3646"/>
          <ac:spMkLst>
            <pc:docMk/>
            <pc:sldMk cId="4078253697" sldId="1172"/>
            <ac:spMk id="3" creationId="{B12CAF69-F738-F31F-2732-CEDC12F6713D}"/>
          </ac:spMkLst>
        </pc:spChg>
        <pc:spChg chg="mod">
          <ac:chgData name="Alfred Asterjadhi" userId="39de57b9-85c0-4fd1-aaac-8ca2b6560ad0" providerId="ADAL" clId="{1B528289-06C2-42C8-A24F-58F9BB1555AF}" dt="2023-09-14T18:33:57.823" v="3690"/>
          <ac:spMkLst>
            <pc:docMk/>
            <pc:sldMk cId="4078253697" sldId="1172"/>
            <ac:spMk id="6" creationId="{E9C9E8BC-7DFC-76CE-A4B7-91630036A40F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4:58.288" v="3733"/>
        <pc:sldMkLst>
          <pc:docMk/>
          <pc:sldMk cId="2313500741" sldId="1173"/>
        </pc:sldMkLst>
        <pc:spChg chg="mod">
          <ac:chgData name="Alfred Asterjadhi" userId="39de57b9-85c0-4fd1-aaac-8ca2b6560ad0" providerId="ADAL" clId="{1B528289-06C2-42C8-A24F-58F9BB1555AF}" dt="2023-09-14T18:33:11.567" v="3655" actId="20577"/>
          <ac:spMkLst>
            <pc:docMk/>
            <pc:sldMk cId="2313500741" sldId="1173"/>
            <ac:spMk id="2" creationId="{5BFE4BCC-0258-D7B0-CE74-0DDE786660B9}"/>
          </ac:spMkLst>
        </pc:spChg>
        <pc:spChg chg="mod">
          <ac:chgData name="Alfred Asterjadhi" userId="39de57b9-85c0-4fd1-aaac-8ca2b6560ad0" providerId="ADAL" clId="{1B528289-06C2-42C8-A24F-58F9BB1555AF}" dt="2023-09-14T18:34:58.288" v="3733"/>
          <ac:spMkLst>
            <pc:docMk/>
            <pc:sldMk cId="2313500741" sldId="1173"/>
            <ac:spMk id="3" creationId="{DDFD3685-A4E7-CD24-7EF5-92B49058CA64}"/>
          </ac:spMkLst>
        </pc:spChg>
        <pc:spChg chg="mod">
          <ac:chgData name="Alfred Asterjadhi" userId="39de57b9-85c0-4fd1-aaac-8ca2b6560ad0" providerId="ADAL" clId="{1B528289-06C2-42C8-A24F-58F9BB1555AF}" dt="2023-09-14T18:34:00.304" v="3691"/>
          <ac:spMkLst>
            <pc:docMk/>
            <pc:sldMk cId="2313500741" sldId="1173"/>
            <ac:spMk id="6" creationId="{CE70C678-9063-E6B0-9F04-D6735DCCD130}"/>
          </ac:spMkLst>
        </pc:spChg>
      </pc:sldChg>
      <pc:sldChg chg="modSp add mod">
        <pc:chgData name="Alfred Asterjadhi" userId="39de57b9-85c0-4fd1-aaac-8ca2b6560ad0" providerId="ADAL" clId="{1B528289-06C2-42C8-A24F-58F9BB1555AF}" dt="2023-10-30T14:50:47.483" v="5545"/>
        <pc:sldMkLst>
          <pc:docMk/>
          <pc:sldMk cId="313908715" sldId="1174"/>
        </pc:sldMkLst>
        <pc:spChg chg="mod">
          <ac:chgData name="Alfred Asterjadhi" userId="39de57b9-85c0-4fd1-aaac-8ca2b6560ad0" providerId="ADAL" clId="{1B528289-06C2-42C8-A24F-58F9BB1555AF}" dt="2023-10-30T14:50:47.483" v="5545"/>
          <ac:spMkLst>
            <pc:docMk/>
            <pc:sldMk cId="313908715" sldId="1174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26T19:14:00.146" v="3744" actId="20577"/>
          <ac:spMkLst>
            <pc:docMk/>
            <pc:sldMk cId="313908715" sldId="11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1:31.382" v="6603"/>
        <pc:sldMkLst>
          <pc:docMk/>
          <pc:sldMk cId="2603712971" sldId="1175"/>
        </pc:sldMkLst>
        <pc:spChg chg="mod">
          <ac:chgData name="Alfred Asterjadhi" userId="39de57b9-85c0-4fd1-aaac-8ca2b6560ad0" providerId="ADAL" clId="{1B528289-06C2-42C8-A24F-58F9BB1555AF}" dt="2023-09-26T19:14:19.140" v="3753" actId="20577"/>
          <ac:spMkLst>
            <pc:docMk/>
            <pc:sldMk cId="2603712971" sldId="117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1:31.382" v="6603"/>
          <ac:spMkLst>
            <pc:docMk/>
            <pc:sldMk cId="2603712971" sldId="1175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43.291" v="5544"/>
          <ac:spMkLst>
            <pc:docMk/>
            <pc:sldMk cId="2603712971" sldId="117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2:54.258" v="6637"/>
        <pc:sldMkLst>
          <pc:docMk/>
          <pc:sldMk cId="647960963" sldId="1176"/>
        </pc:sldMkLst>
        <pc:spChg chg="mod">
          <ac:chgData name="Alfred Asterjadhi" userId="39de57b9-85c0-4fd1-aaac-8ca2b6560ad0" providerId="ADAL" clId="{1B528289-06C2-42C8-A24F-58F9BB1555AF}" dt="2023-10-10T16:12:37.843" v="4016" actId="20577"/>
          <ac:spMkLst>
            <pc:docMk/>
            <pc:sldMk cId="647960963" sldId="117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2:54.258" v="6637"/>
          <ac:spMkLst>
            <pc:docMk/>
            <pc:sldMk cId="647960963" sldId="117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9.567" v="5543"/>
          <ac:spMkLst>
            <pc:docMk/>
            <pc:sldMk cId="647960963" sldId="117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4:13.514" v="6668" actId="6549"/>
        <pc:sldMkLst>
          <pc:docMk/>
          <pc:sldMk cId="2011197013" sldId="1177"/>
        </pc:sldMkLst>
        <pc:spChg chg="mod">
          <ac:chgData name="Alfred Asterjadhi" userId="39de57b9-85c0-4fd1-aaac-8ca2b6560ad0" providerId="ADAL" clId="{1B528289-06C2-42C8-A24F-58F9BB1555AF}" dt="2023-10-18T16:52:12.057" v="4164" actId="20577"/>
          <ac:spMkLst>
            <pc:docMk/>
            <pc:sldMk cId="2011197013" sldId="117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4:13.514" v="6668" actId="6549"/>
          <ac:spMkLst>
            <pc:docMk/>
            <pc:sldMk cId="2011197013" sldId="117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6.175" v="5542"/>
          <ac:spMkLst>
            <pc:docMk/>
            <pc:sldMk cId="2011197013" sldId="1177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30:46.044" v="10276" actId="47"/>
        <pc:sldMkLst>
          <pc:docMk/>
          <pc:sldMk cId="4170981504" sldId="1178"/>
        </pc:sldMkLst>
        <pc:spChg chg="mod">
          <ac:chgData name="Alfred Asterjadhi" userId="39de57b9-85c0-4fd1-aaac-8ca2b6560ad0" providerId="ADAL" clId="{1B528289-06C2-42C8-A24F-58F9BB1555AF}" dt="2023-11-15T05:27:02.549" v="10173"/>
          <ac:spMkLst>
            <pc:docMk/>
            <pc:sldMk cId="4170981504" sldId="1178"/>
            <ac:spMk id="3" creationId="{6B5F5849-A584-8937-354F-57CB2DD6F0CC}"/>
          </ac:spMkLst>
        </pc:spChg>
        <pc:spChg chg="mod">
          <ac:chgData name="Alfred Asterjadhi" userId="39de57b9-85c0-4fd1-aaac-8ca2b6560ad0" providerId="ADAL" clId="{1B528289-06C2-42C8-A24F-58F9BB1555AF}" dt="2023-10-31T16:56:53.886" v="6573"/>
          <ac:spMkLst>
            <pc:docMk/>
            <pc:sldMk cId="4170981504" sldId="1178"/>
            <ac:spMk id="6" creationId="{2815C1E0-11CA-E0A7-7DC8-7C473D3EDAA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5:21.712" v="6693"/>
        <pc:sldMkLst>
          <pc:docMk/>
          <pc:sldMk cId="2720644615" sldId="1179"/>
        </pc:sldMkLst>
        <pc:spChg chg="mod">
          <ac:chgData name="Alfred Asterjadhi" userId="39de57b9-85c0-4fd1-aaac-8ca2b6560ad0" providerId="ADAL" clId="{1B528289-06C2-42C8-A24F-58F9BB1555AF}" dt="2023-10-18T16:57:42.368" v="4235" actId="20577"/>
          <ac:spMkLst>
            <pc:docMk/>
            <pc:sldMk cId="2720644615" sldId="117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0-30T14:50:34.051" v="5541"/>
          <ac:spMkLst>
            <pc:docMk/>
            <pc:sldMk cId="2720644615" sldId="1179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01T15:05:21.712" v="6693"/>
          <ac:spMkLst>
            <pc:docMk/>
            <pc:sldMk cId="2720644615" sldId="1179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4T19:35:40.050" v="8905" actId="20577"/>
        <pc:sldMkLst>
          <pc:docMk/>
          <pc:sldMk cId="46087960" sldId="1180"/>
        </pc:sldMkLst>
        <pc:spChg chg="mod">
          <ac:chgData name="Alfred Asterjadhi" userId="39de57b9-85c0-4fd1-aaac-8ca2b6560ad0" providerId="ADAL" clId="{1B528289-06C2-42C8-A24F-58F9BB1555AF}" dt="2023-10-20T17:36:12.074" v="5212" actId="20577"/>
          <ac:spMkLst>
            <pc:docMk/>
            <pc:sldMk cId="46087960" sldId="118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40.050" v="8905" actId="20577"/>
          <ac:spMkLst>
            <pc:docMk/>
            <pc:sldMk cId="46087960" sldId="118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0.784" v="5540"/>
          <ac:spMkLst>
            <pc:docMk/>
            <pc:sldMk cId="46087960" sldId="1180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1B528289-06C2-42C8-A24F-58F9BB1555AF}" dt="2023-10-20T17:09:43.815" v="4517"/>
          <ac:graphicFrameMkLst>
            <pc:docMk/>
            <pc:sldMk cId="46087960" sldId="1180"/>
            <ac:graphicFrameMk id="7" creationId="{4EC2AD0B-02A4-EFDE-D02E-EA82791FD5B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0:27.432" v="4547"/>
          <ac:graphicFrameMkLst>
            <pc:docMk/>
            <pc:sldMk cId="46087960" sldId="1180"/>
            <ac:graphicFrameMk id="8" creationId="{1048208E-629D-29AD-E14F-5F15707124D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3:37.173" v="4624"/>
          <ac:graphicFrameMkLst>
            <pc:docMk/>
            <pc:sldMk cId="46087960" sldId="1180"/>
            <ac:graphicFrameMk id="9" creationId="{59AE5FA1-F455-A25C-20C2-6289EBD0CCE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4:15.973" v="4649"/>
          <ac:graphicFrameMkLst>
            <pc:docMk/>
            <pc:sldMk cId="46087960" sldId="1180"/>
            <ac:graphicFrameMk id="10" creationId="{6240EB38-BDED-E529-61D7-56B9978BAEE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23:58.856" v="4971"/>
          <ac:graphicFrameMkLst>
            <pc:docMk/>
            <pc:sldMk cId="46087960" sldId="1180"/>
            <ac:graphicFrameMk id="11" creationId="{130BB8D2-E1EC-FF61-00AC-A5E3D8E582C4}"/>
          </ac:graphicFrameMkLst>
        </pc:graphicFrameChg>
      </pc:sldChg>
      <pc:sldChg chg="new del">
        <pc:chgData name="Alfred Asterjadhi" userId="39de57b9-85c0-4fd1-aaac-8ca2b6560ad0" providerId="ADAL" clId="{1B528289-06C2-42C8-A24F-58F9BB1555AF}" dt="2023-10-24T19:25:21.876" v="5353" actId="47"/>
        <pc:sldMkLst>
          <pc:docMk/>
          <pc:sldMk cId="498491981" sldId="1181"/>
        </pc:sldMkLst>
      </pc:sldChg>
      <pc:sldChg chg="modSp add mod">
        <pc:chgData name="Alfred Asterjadhi" userId="39de57b9-85c0-4fd1-aaac-8ca2b6560ad0" providerId="ADAL" clId="{1B528289-06C2-42C8-A24F-58F9BB1555AF}" dt="2023-11-14T19:36:03.619" v="8908" actId="20577"/>
        <pc:sldMkLst>
          <pc:docMk/>
          <pc:sldMk cId="2815570884" sldId="1182"/>
        </pc:sldMkLst>
        <pc:spChg chg="mod">
          <ac:chgData name="Alfred Asterjadhi" userId="39de57b9-85c0-4fd1-aaac-8ca2b6560ad0" providerId="ADAL" clId="{1B528289-06C2-42C8-A24F-58F9BB1555AF}" dt="2023-10-31T16:56:44.032" v="6570" actId="20577"/>
          <ac:spMkLst>
            <pc:docMk/>
            <pc:sldMk cId="2815570884" sldId="1182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1-14T19:36:03.619" v="8908" actId="20577"/>
          <ac:spMkLst>
            <pc:docMk/>
            <pc:sldMk cId="2815570884" sldId="118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9:18.237" v="9255"/>
        <pc:sldMkLst>
          <pc:docMk/>
          <pc:sldMk cId="1822016544" sldId="1183"/>
        </pc:sldMkLst>
        <pc:spChg chg="mod">
          <ac:chgData name="Alfred Asterjadhi" userId="39de57b9-85c0-4fd1-aaac-8ca2b6560ad0" providerId="ADAL" clId="{1B528289-06C2-42C8-A24F-58F9BB1555AF}" dt="2023-11-01T17:15:48.419" v="7465" actId="20577"/>
          <ac:spMkLst>
            <pc:docMk/>
            <pc:sldMk cId="1822016544" sldId="118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19:18.237" v="9255"/>
          <ac:spMkLst>
            <pc:docMk/>
            <pc:sldMk cId="1822016544" sldId="1183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49.070" v="6571"/>
          <ac:spMkLst>
            <pc:docMk/>
            <pc:sldMk cId="1822016544" sldId="1183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0:16.758" v="9282"/>
        <pc:sldMkLst>
          <pc:docMk/>
          <pc:sldMk cId="2137108440" sldId="1184"/>
        </pc:sldMkLst>
        <pc:spChg chg="mod">
          <ac:chgData name="Alfred Asterjadhi" userId="39de57b9-85c0-4fd1-aaac-8ca2b6560ad0" providerId="ADAL" clId="{1B528289-06C2-42C8-A24F-58F9BB1555AF}" dt="2023-11-01T17:15:51.906" v="7467" actId="20577"/>
          <ac:spMkLst>
            <pc:docMk/>
            <pc:sldMk cId="2137108440" sldId="118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0:16.758" v="9282"/>
          <ac:spMkLst>
            <pc:docMk/>
            <pc:sldMk cId="2137108440" sldId="1184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51.449" v="6572"/>
          <ac:spMkLst>
            <pc:docMk/>
            <pc:sldMk cId="2137108440" sldId="1184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473158223" sldId="1185"/>
        </pc:sldMkLst>
        <pc:spChg chg="mod">
          <ac:chgData name="Alfred Asterjadhi" userId="39de57b9-85c0-4fd1-aaac-8ca2b6560ad0" providerId="ADAL" clId="{1B528289-06C2-42C8-A24F-58F9BB1555AF}" dt="2023-10-30T14:56:50.545" v="5688" actId="20577"/>
          <ac:spMkLst>
            <pc:docMk/>
            <pc:sldMk cId="473158223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6:58.152" v="6001" actId="20577"/>
          <ac:spMkLst>
            <pc:docMk/>
            <pc:sldMk cId="473158223" sldId="1185"/>
            <ac:spMk id="3" creationId="{210A83EB-7F19-8316-9A86-6A36C2FD15D7}"/>
          </ac:spMkLst>
        </pc:spChg>
        <pc:spChg chg="mod">
          <ac:chgData name="Alfred Asterjadhi" userId="39de57b9-85c0-4fd1-aaac-8ca2b6560ad0" providerId="ADAL" clId="{1B528289-06C2-42C8-A24F-58F9BB1555AF}" dt="2023-10-30T14:50:25.520" v="5538" actId="20577"/>
          <ac:spMkLst>
            <pc:docMk/>
            <pc:sldMk cId="473158223" sldId="1185"/>
            <ac:spMk id="6" creationId="{1E7EBDE1-A512-1C26-8970-3FB65AC5A522}"/>
          </ac:spMkLst>
        </pc:spChg>
      </pc:sldChg>
      <pc:sldChg chg="modSp add mod">
        <pc:chgData name="Alfred Asterjadhi" userId="39de57b9-85c0-4fd1-aaac-8ca2b6560ad0" providerId="ADAL" clId="{1B528289-06C2-42C8-A24F-58F9BB1555AF}" dt="2023-11-06T16:05:03.192" v="7704" actId="13926"/>
        <pc:sldMkLst>
          <pc:docMk/>
          <pc:sldMk cId="721714307" sldId="1185"/>
        </pc:sldMkLst>
        <pc:spChg chg="mod">
          <ac:chgData name="Alfred Asterjadhi" userId="39de57b9-85c0-4fd1-aaac-8ca2b6560ad0" providerId="ADAL" clId="{1B528289-06C2-42C8-A24F-58F9BB1555AF}" dt="2023-10-30T22:31:57.339" v="6115" actId="20577"/>
          <ac:spMkLst>
            <pc:docMk/>
            <pc:sldMk cId="721714307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05:03.192" v="7704" actId="13926"/>
          <ac:spMkLst>
            <pc:docMk/>
            <pc:sldMk cId="721714307" sldId="1185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1935827528" sldId="1186"/>
        </pc:sldMkLst>
        <pc:spChg chg="mod">
          <ac:chgData name="Alfred Asterjadhi" userId="39de57b9-85c0-4fd1-aaac-8ca2b6560ad0" providerId="ADAL" clId="{1B528289-06C2-42C8-A24F-58F9BB1555AF}" dt="2023-10-30T14:56:55.026" v="5689" actId="20577"/>
          <ac:spMkLst>
            <pc:docMk/>
            <pc:sldMk cId="193582752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7:43.823" v="6012" actId="20577"/>
          <ac:spMkLst>
            <pc:docMk/>
            <pc:sldMk cId="1935827528" sldId="118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0:21.149" v="7426" actId="5793"/>
        <pc:sldMkLst>
          <pc:docMk/>
          <pc:sldMk cId="2441647588" sldId="1186"/>
        </pc:sldMkLst>
        <pc:spChg chg="mod">
          <ac:chgData name="Alfred Asterjadhi" userId="39de57b9-85c0-4fd1-aaac-8ca2b6560ad0" providerId="ADAL" clId="{1B528289-06C2-42C8-A24F-58F9BB1555AF}" dt="2023-11-01T15:27:59.098" v="6931" actId="20577"/>
          <ac:spMkLst>
            <pc:docMk/>
            <pc:sldMk cId="244164758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21.149" v="7426" actId="5793"/>
          <ac:spMkLst>
            <pc:docMk/>
            <pc:sldMk cId="2441647588" sldId="1186"/>
            <ac:spMk id="3" creationId="{210A83EB-7F19-8316-9A86-6A36C2FD15D7}"/>
          </ac:spMkLst>
        </pc:spChg>
      </pc:sldChg>
      <pc:sldChg chg="addSp delSp modSp add mod ord">
        <pc:chgData name="Alfred Asterjadhi" userId="39de57b9-85c0-4fd1-aaac-8ca2b6560ad0" providerId="ADAL" clId="{1B528289-06C2-42C8-A24F-58F9BB1555AF}" dt="2023-11-01T17:12:40.092" v="7440" actId="20577"/>
        <pc:sldMkLst>
          <pc:docMk/>
          <pc:sldMk cId="2736969534" sldId="1187"/>
        </pc:sldMkLst>
        <pc:spChg chg="mod">
          <ac:chgData name="Alfred Asterjadhi" userId="39de57b9-85c0-4fd1-aaac-8ca2b6560ad0" providerId="ADAL" clId="{1B528289-06C2-42C8-A24F-58F9BB1555AF}" dt="2023-11-01T17:12:40.092" v="7440" actId="20577"/>
          <ac:spMkLst>
            <pc:docMk/>
            <pc:sldMk cId="2736969534" sldId="118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4:04.463" v="5843" actId="20577"/>
          <ac:spMkLst>
            <pc:docMk/>
            <pc:sldMk cId="2736969534" sldId="1187"/>
            <ac:spMk id="3" creationId="{210A83EB-7F19-8316-9A86-6A36C2FD15D7}"/>
          </ac:spMkLst>
        </pc:spChg>
        <pc:spChg chg="add del mod">
          <ac:chgData name="Alfred Asterjadhi" userId="39de57b9-85c0-4fd1-aaac-8ca2b6560ad0" providerId="ADAL" clId="{1B528289-06C2-42C8-A24F-58F9BB1555AF}" dt="2023-10-31T16:56:28.323" v="6561" actId="478"/>
          <ac:spMkLst>
            <pc:docMk/>
            <pc:sldMk cId="2736969534" sldId="1187"/>
            <ac:spMk id="7" creationId="{5B2076AA-47AE-C4AC-113B-8F8329C0551E}"/>
          </ac:spMkLst>
        </pc:spChg>
        <pc:spChg chg="add mod">
          <ac:chgData name="Alfred Asterjadhi" userId="39de57b9-85c0-4fd1-aaac-8ca2b6560ad0" providerId="ADAL" clId="{1B528289-06C2-42C8-A24F-58F9BB1555AF}" dt="2023-10-31T16:56:28.490" v="6562"/>
          <ac:spMkLst>
            <pc:docMk/>
            <pc:sldMk cId="2736969534" sldId="1187"/>
            <ac:spMk id="8" creationId="{E6031D3C-0C04-0B52-569D-E3CB20F7F978}"/>
          </ac:spMkLst>
        </pc:spChg>
      </pc:sldChg>
      <pc:sldChg chg="addSp modSp add mod">
        <pc:chgData name="Alfred Asterjadhi" userId="39de57b9-85c0-4fd1-aaac-8ca2b6560ad0" providerId="ADAL" clId="{1B528289-06C2-42C8-A24F-58F9BB1555AF}" dt="2023-11-14T19:35:51.953" v="8906" actId="20577"/>
        <pc:sldMkLst>
          <pc:docMk/>
          <pc:sldMk cId="361181785" sldId="1188"/>
        </pc:sldMkLst>
        <pc:spChg chg="mod">
          <ac:chgData name="Alfred Asterjadhi" userId="39de57b9-85c0-4fd1-aaac-8ca2b6560ad0" providerId="ADAL" clId="{1B528289-06C2-42C8-A24F-58F9BB1555AF}" dt="2023-11-01T17:12:36.503" v="7437" actId="20577"/>
          <ac:spMkLst>
            <pc:docMk/>
            <pc:sldMk cId="361181785" sldId="118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51.953" v="8906" actId="20577"/>
          <ac:spMkLst>
            <pc:docMk/>
            <pc:sldMk cId="361181785" sldId="1188"/>
            <ac:spMk id="3" creationId="{93EB16D6-11CB-4092-9D44-C889CC5233EA}"/>
          </ac:spMkLst>
        </pc:spChg>
        <pc:spChg chg="add mod">
          <ac:chgData name="Alfred Asterjadhi" userId="39de57b9-85c0-4fd1-aaac-8ca2b6560ad0" providerId="ADAL" clId="{1B528289-06C2-42C8-A24F-58F9BB1555AF}" dt="2023-10-31T16:56:24.912" v="6560" actId="1076"/>
          <ac:spMkLst>
            <pc:docMk/>
            <pc:sldMk cId="361181785" sldId="1188"/>
            <ac:spMk id="7" creationId="{529975EC-6BFE-0C54-A203-59DDA3ABA44B}"/>
          </ac:spMkLst>
        </pc:spChg>
      </pc:sldChg>
      <pc:sldChg chg="modSp add mod">
        <pc:chgData name="Alfred Asterjadhi" userId="39de57b9-85c0-4fd1-aaac-8ca2b6560ad0" providerId="ADAL" clId="{1B528289-06C2-42C8-A24F-58F9BB1555AF}" dt="2023-11-06T16:12:06.622" v="7733" actId="13926"/>
        <pc:sldMkLst>
          <pc:docMk/>
          <pc:sldMk cId="3052962841" sldId="1189"/>
        </pc:sldMkLst>
        <pc:spChg chg="mod">
          <ac:chgData name="Alfred Asterjadhi" userId="39de57b9-85c0-4fd1-aaac-8ca2b6560ad0" providerId="ADAL" clId="{1B528289-06C2-42C8-A24F-58F9BB1555AF}" dt="2023-11-01T15:28:02.384" v="6932" actId="20577"/>
          <ac:spMkLst>
            <pc:docMk/>
            <pc:sldMk cId="3052962841" sldId="118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12:06.622" v="7733" actId="13926"/>
          <ac:spMkLst>
            <pc:docMk/>
            <pc:sldMk cId="3052962841" sldId="1189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2:58.746" v="7448" actId="20577"/>
        <pc:sldMkLst>
          <pc:docMk/>
          <pc:sldMk cId="2864189535" sldId="1190"/>
        </pc:sldMkLst>
        <pc:spChg chg="mod">
          <ac:chgData name="Alfred Asterjadhi" userId="39de57b9-85c0-4fd1-aaac-8ca2b6560ad0" providerId="ADAL" clId="{1B528289-06C2-42C8-A24F-58F9BB1555AF}" dt="2023-11-01T17:12:58.746" v="7448" actId="20577"/>
          <ac:spMkLst>
            <pc:docMk/>
            <pc:sldMk cId="2864189535" sldId="119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30:43.196" v="7059" actId="404"/>
          <ac:spMkLst>
            <pc:docMk/>
            <pc:sldMk cId="2864189535" sldId="11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5:43.845" v="7463" actId="20577"/>
        <pc:sldMkLst>
          <pc:docMk/>
          <pc:sldMk cId="935051137" sldId="1191"/>
        </pc:sldMkLst>
        <pc:spChg chg="mod">
          <ac:chgData name="Alfred Asterjadhi" userId="39de57b9-85c0-4fd1-aaac-8ca2b6560ad0" providerId="ADAL" clId="{1B528289-06C2-42C8-A24F-58F9BB1555AF}" dt="2023-11-01T17:15:43.845" v="7463" actId="20577"/>
          <ac:spMkLst>
            <pc:docMk/>
            <pc:sldMk cId="935051137" sldId="119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56.604" v="7431" actId="20577"/>
          <ac:spMkLst>
            <pc:docMk/>
            <pc:sldMk cId="935051137" sldId="1191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09:47.210" v="7398" actId="20577"/>
        <pc:sldMkLst>
          <pc:docMk/>
          <pc:sldMk cId="3899261112" sldId="1192"/>
        </pc:sldMkLst>
        <pc:spChg chg="mod">
          <ac:chgData name="Alfred Asterjadhi" userId="39de57b9-85c0-4fd1-aaac-8ca2b6560ad0" providerId="ADAL" clId="{1B528289-06C2-42C8-A24F-58F9BB1555AF}" dt="2023-11-01T15:24:13.196" v="6814" actId="207"/>
          <ac:spMkLst>
            <pc:docMk/>
            <pc:sldMk cId="3899261112" sldId="1192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09:47.210" v="7398" actId="20577"/>
          <ac:spMkLst>
            <pc:docMk/>
            <pc:sldMk cId="3899261112" sldId="1192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01T15:43:18.789" v="7170" actId="47"/>
        <pc:sldMkLst>
          <pc:docMk/>
          <pc:sldMk cId="2283895934" sldId="1193"/>
        </pc:sldMkLst>
        <pc:spChg chg="mod">
          <ac:chgData name="Alfred Asterjadhi" userId="39de57b9-85c0-4fd1-aaac-8ca2b6560ad0" providerId="ADAL" clId="{1B528289-06C2-42C8-A24F-58F9BB1555AF}" dt="2023-11-01T15:34:25.093" v="7063" actId="207"/>
          <ac:spMkLst>
            <pc:docMk/>
            <pc:sldMk cId="2283895934" sldId="1193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5:36:21.130" v="7096" actId="207"/>
          <ac:spMkLst>
            <pc:docMk/>
            <pc:sldMk cId="2283895934" sldId="1193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1:14.306" v="9308"/>
        <pc:sldMkLst>
          <pc:docMk/>
          <pc:sldMk cId="3398590200" sldId="1193"/>
        </pc:sldMkLst>
        <pc:spChg chg="mod">
          <ac:chgData name="Alfred Asterjadhi" userId="39de57b9-85c0-4fd1-aaac-8ca2b6560ad0" providerId="ADAL" clId="{1B528289-06C2-42C8-A24F-58F9BB1555AF}" dt="2023-11-01T17:15:55.842" v="7469" actId="20577"/>
          <ac:spMkLst>
            <pc:docMk/>
            <pc:sldMk cId="3398590200" sldId="119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1:14.306" v="9308"/>
          <ac:spMkLst>
            <pc:docMk/>
            <pc:sldMk cId="3398590200" sldId="11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2:35.588" v="9333"/>
        <pc:sldMkLst>
          <pc:docMk/>
          <pc:sldMk cId="745398144" sldId="1194"/>
        </pc:sldMkLst>
        <pc:spChg chg="mod">
          <ac:chgData name="Alfred Asterjadhi" userId="39de57b9-85c0-4fd1-aaac-8ca2b6560ad0" providerId="ADAL" clId="{1B528289-06C2-42C8-A24F-58F9BB1555AF}" dt="2023-11-09T23:53:01.368" v="7739" actId="20577"/>
          <ac:spMkLst>
            <pc:docMk/>
            <pc:sldMk cId="745398144" sldId="119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2:35.588" v="9333"/>
          <ac:spMkLst>
            <pc:docMk/>
            <pc:sldMk cId="745398144" sldId="119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4T19:36:26.043" v="8909" actId="47"/>
        <pc:sldMkLst>
          <pc:docMk/>
          <pc:sldMk cId="3449493438" sldId="1195"/>
        </pc:sldMkLst>
        <pc:spChg chg="mod">
          <ac:chgData name="Alfred Asterjadhi" userId="39de57b9-85c0-4fd1-aaac-8ca2b6560ad0" providerId="ADAL" clId="{1B528289-06C2-42C8-A24F-58F9BB1555AF}" dt="2023-11-10T15:07:59.947" v="8056" actId="20577"/>
          <ac:spMkLst>
            <pc:docMk/>
            <pc:sldMk cId="3449493438" sldId="1195"/>
            <ac:spMk id="2" creationId="{AE50CE14-8ED0-AF34-EEB1-EB2ADF142D73}"/>
          </ac:spMkLst>
        </pc:spChg>
        <pc:spChg chg="mod">
          <ac:chgData name="Alfred Asterjadhi" userId="39de57b9-85c0-4fd1-aaac-8ca2b6560ad0" providerId="ADAL" clId="{1B528289-06C2-42C8-A24F-58F9BB1555AF}" dt="2023-11-14T18:42:21.027" v="8411" actId="113"/>
          <ac:spMkLst>
            <pc:docMk/>
            <pc:sldMk cId="3449493438" sldId="1195"/>
            <ac:spMk id="3" creationId="{78181B6C-E885-9145-37B1-DB0675402900}"/>
          </ac:spMkLst>
        </pc:spChg>
      </pc:sldChg>
      <pc:sldChg chg="modSp new del mod ord">
        <pc:chgData name="Alfred Asterjadhi" userId="39de57b9-85c0-4fd1-aaac-8ca2b6560ad0" providerId="ADAL" clId="{1B528289-06C2-42C8-A24F-58F9BB1555AF}" dt="2023-11-14T19:37:30.910" v="8928" actId="47"/>
        <pc:sldMkLst>
          <pc:docMk/>
          <pc:sldMk cId="3173010778" sldId="1196"/>
        </pc:sldMkLst>
        <pc:spChg chg="mod">
          <ac:chgData name="Alfred Asterjadhi" userId="39de57b9-85c0-4fd1-aaac-8ca2b6560ad0" providerId="ADAL" clId="{1B528289-06C2-42C8-A24F-58F9BB1555AF}" dt="2023-11-14T19:36:32.663" v="8910" actId="207"/>
          <ac:spMkLst>
            <pc:docMk/>
            <pc:sldMk cId="3173010778" sldId="1196"/>
            <ac:spMk id="2" creationId="{1F318B8B-4409-5DFB-06DD-44491B43B1BE}"/>
          </ac:spMkLst>
        </pc:spChg>
        <pc:spChg chg="mod">
          <ac:chgData name="Alfred Asterjadhi" userId="39de57b9-85c0-4fd1-aaac-8ca2b6560ad0" providerId="ADAL" clId="{1B528289-06C2-42C8-A24F-58F9BB1555AF}" dt="2023-11-10T18:57:40.977" v="8105"/>
          <ac:spMkLst>
            <pc:docMk/>
            <pc:sldMk cId="3173010778" sldId="1196"/>
            <ac:spMk id="3" creationId="{2AAD6783-93DA-B132-CA27-CA02C7313BE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3:47.509" v="9366"/>
        <pc:sldMkLst>
          <pc:docMk/>
          <pc:sldMk cId="80373790" sldId="1197"/>
        </pc:sldMkLst>
        <pc:spChg chg="mod">
          <ac:chgData name="Alfred Asterjadhi" userId="39de57b9-85c0-4fd1-aaac-8ca2b6560ad0" providerId="ADAL" clId="{1B528289-06C2-42C8-A24F-58F9BB1555AF}" dt="2023-11-10T21:55:57.449" v="8113" actId="20577"/>
          <ac:spMkLst>
            <pc:docMk/>
            <pc:sldMk cId="80373790" sldId="119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3:47.509" v="9366"/>
          <ac:spMkLst>
            <pc:docMk/>
            <pc:sldMk cId="80373790" sldId="11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6:56.179" v="9414"/>
        <pc:sldMkLst>
          <pc:docMk/>
          <pc:sldMk cId="2360222776" sldId="1198"/>
        </pc:sldMkLst>
        <pc:spChg chg="mod">
          <ac:chgData name="Alfred Asterjadhi" userId="39de57b9-85c0-4fd1-aaac-8ca2b6560ad0" providerId="ADAL" clId="{1B528289-06C2-42C8-A24F-58F9BB1555AF}" dt="2023-11-10T23:47:50.812" v="8314" actId="20577"/>
          <ac:spMkLst>
            <pc:docMk/>
            <pc:sldMk cId="2360222776" sldId="119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6:56.179" v="9414"/>
          <ac:spMkLst>
            <pc:docMk/>
            <pc:sldMk cId="2360222776" sldId="11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7:58.699" v="9225"/>
        <pc:sldMkLst>
          <pc:docMk/>
          <pc:sldMk cId="4002531900" sldId="1199"/>
        </pc:sldMkLst>
        <pc:spChg chg="mod">
          <ac:chgData name="Alfred Asterjadhi" userId="39de57b9-85c0-4fd1-aaac-8ca2b6560ad0" providerId="ADAL" clId="{1B528289-06C2-42C8-A24F-58F9BB1555AF}" dt="2023-11-15T00:17:58.699" v="9225"/>
          <ac:spMkLst>
            <pc:docMk/>
            <pc:sldMk cId="4002531900" sldId="1199"/>
            <ac:spMk id="8" creationId="{30ECE423-DD38-4A25-AD6E-26DF5AC61863}"/>
          </ac:spMkLst>
        </pc:spChg>
      </pc:sldChg>
      <pc:sldChg chg="modSp add mod ord">
        <pc:chgData name="Alfred Asterjadhi" userId="39de57b9-85c0-4fd1-aaac-8ca2b6560ad0" providerId="ADAL" clId="{1B528289-06C2-42C8-A24F-58F9BB1555AF}" dt="2023-11-22T17:08:52.459" v="14892" actId="20577"/>
        <pc:sldMkLst>
          <pc:docMk/>
          <pc:sldMk cId="1142848898" sldId="1200"/>
        </pc:sldMkLst>
        <pc:spChg chg="mod">
          <ac:chgData name="Alfred Asterjadhi" userId="39de57b9-85c0-4fd1-aaac-8ca2b6560ad0" providerId="ADAL" clId="{1B528289-06C2-42C8-A24F-58F9BB1555AF}" dt="2023-11-14T21:07:39.760" v="9180" actId="20577"/>
          <ac:spMkLst>
            <pc:docMk/>
            <pc:sldMk cId="1142848898" sldId="1200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8:52.459" v="14892" actId="20577"/>
          <ac:spMkLst>
            <pc:docMk/>
            <pc:sldMk cId="1142848898" sldId="1200"/>
            <ac:spMk id="3" creationId="{210A83EB-7F19-8316-9A86-6A36C2FD15D7}"/>
          </ac:spMkLst>
        </pc:spChg>
      </pc:sldChg>
      <pc:sldChg chg="delSp modSp add mod">
        <pc:chgData name="Alfred Asterjadhi" userId="39de57b9-85c0-4fd1-aaac-8ca2b6560ad0" providerId="ADAL" clId="{1B528289-06C2-42C8-A24F-58F9BB1555AF}" dt="2023-11-20T22:58:19.073" v="14663" actId="20577"/>
        <pc:sldMkLst>
          <pc:docMk/>
          <pc:sldMk cId="289548852" sldId="1201"/>
        </pc:sldMkLst>
        <pc:spChg chg="mod">
          <ac:chgData name="Alfred Asterjadhi" userId="39de57b9-85c0-4fd1-aaac-8ca2b6560ad0" providerId="ADAL" clId="{1B528289-06C2-42C8-A24F-58F9BB1555AF}" dt="2023-11-14T21:07:37.823" v="9179" actId="20577"/>
          <ac:spMkLst>
            <pc:docMk/>
            <pc:sldMk cId="289548852" sldId="120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2:58:19.073" v="14663" actId="20577"/>
          <ac:spMkLst>
            <pc:docMk/>
            <pc:sldMk cId="289548852" sldId="1201"/>
            <ac:spMk id="3" creationId="{210A83EB-7F19-8316-9A86-6A36C2FD15D7}"/>
          </ac:spMkLst>
        </pc:spChg>
        <pc:spChg chg="del">
          <ac:chgData name="Alfred Asterjadhi" userId="39de57b9-85c0-4fd1-aaac-8ca2b6560ad0" providerId="ADAL" clId="{1B528289-06C2-42C8-A24F-58F9BB1555AF}" dt="2023-11-14T19:43:36.278" v="9050" actId="478"/>
          <ac:spMkLst>
            <pc:docMk/>
            <pc:sldMk cId="289548852" sldId="1201"/>
            <ac:spMk id="8" creationId="{E6031D3C-0C04-0B52-569D-E3CB20F7F978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8:22.302" v="9455"/>
        <pc:sldMkLst>
          <pc:docMk/>
          <pc:sldMk cId="3308748095" sldId="1202"/>
        </pc:sldMkLst>
        <pc:spChg chg="mod">
          <ac:chgData name="Alfred Asterjadhi" userId="39de57b9-85c0-4fd1-aaac-8ca2b6560ad0" providerId="ADAL" clId="{1B528289-06C2-42C8-A24F-58F9BB1555AF}" dt="2023-11-14T18:40:33.067" v="8372" actId="20577"/>
          <ac:spMkLst>
            <pc:docMk/>
            <pc:sldMk cId="3308748095" sldId="120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8:22.302" v="9455"/>
          <ac:spMkLst>
            <pc:docMk/>
            <pc:sldMk cId="3308748095" sldId="12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0:09.003" v="9519"/>
        <pc:sldMkLst>
          <pc:docMk/>
          <pc:sldMk cId="1129242166" sldId="1203"/>
        </pc:sldMkLst>
        <pc:spChg chg="mod">
          <ac:chgData name="Alfred Asterjadhi" userId="39de57b9-85c0-4fd1-aaac-8ca2b6560ad0" providerId="ADAL" clId="{1B528289-06C2-42C8-A24F-58F9BB1555AF}" dt="2023-11-14T21:07:25.017" v="9173" actId="20577"/>
          <ac:spMkLst>
            <pc:docMk/>
            <pc:sldMk cId="1129242166" sldId="120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0:09.003" v="9519"/>
          <ac:spMkLst>
            <pc:docMk/>
            <pc:sldMk cId="1129242166" sldId="12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1:10.472" v="9554"/>
        <pc:sldMkLst>
          <pc:docMk/>
          <pc:sldMk cId="1255890623" sldId="1204"/>
        </pc:sldMkLst>
        <pc:spChg chg="mod">
          <ac:chgData name="Alfred Asterjadhi" userId="39de57b9-85c0-4fd1-aaac-8ca2b6560ad0" providerId="ADAL" clId="{1B528289-06C2-42C8-A24F-58F9BB1555AF}" dt="2023-11-14T21:07:27.160" v="9174" actId="20577"/>
          <ac:spMkLst>
            <pc:docMk/>
            <pc:sldMk cId="1255890623" sldId="120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1:10.472" v="9554"/>
          <ac:spMkLst>
            <pc:docMk/>
            <pc:sldMk cId="1255890623" sldId="12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3:08.747" v="9590"/>
        <pc:sldMkLst>
          <pc:docMk/>
          <pc:sldMk cId="2376012404" sldId="1205"/>
        </pc:sldMkLst>
        <pc:spChg chg="mod">
          <ac:chgData name="Alfred Asterjadhi" userId="39de57b9-85c0-4fd1-aaac-8ca2b6560ad0" providerId="ADAL" clId="{1B528289-06C2-42C8-A24F-58F9BB1555AF}" dt="2023-11-14T21:07:30.022" v="9175" actId="20577"/>
          <ac:spMkLst>
            <pc:docMk/>
            <pc:sldMk cId="2376012404" sldId="120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3:08.747" v="9590"/>
          <ac:spMkLst>
            <pc:docMk/>
            <pc:sldMk cId="2376012404" sldId="12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6:00.017" v="9659"/>
        <pc:sldMkLst>
          <pc:docMk/>
          <pc:sldMk cId="3795728346" sldId="1206"/>
        </pc:sldMkLst>
        <pc:spChg chg="mod">
          <ac:chgData name="Alfred Asterjadhi" userId="39de57b9-85c0-4fd1-aaac-8ca2b6560ad0" providerId="ADAL" clId="{1B528289-06C2-42C8-A24F-58F9BB1555AF}" dt="2023-11-14T21:07:35.089" v="9178" actId="20577"/>
          <ac:spMkLst>
            <pc:docMk/>
            <pc:sldMk cId="3795728346" sldId="1206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4T19:43:10.962" v="9046"/>
          <ac:spMkLst>
            <pc:docMk/>
            <pc:sldMk cId="3795728346" sldId="1206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15T00:36:00.017" v="9659"/>
          <ac:spMkLst>
            <pc:docMk/>
            <pc:sldMk cId="3795728346" sldId="1206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1B528289-06C2-42C8-A24F-58F9BB1555AF}" dt="2023-11-14T19:43:03.645" v="9045" actId="47"/>
        <pc:sldMkLst>
          <pc:docMk/>
          <pc:sldMk cId="1730964778" sldId="1207"/>
        </pc:sldMkLst>
      </pc:sldChg>
      <pc:sldChg chg="modSp add mod">
        <pc:chgData name="Alfred Asterjadhi" userId="39de57b9-85c0-4fd1-aaac-8ca2b6560ad0" providerId="ADAL" clId="{1B528289-06C2-42C8-A24F-58F9BB1555AF}" dt="2023-11-15T00:34:49.977" v="9626"/>
        <pc:sldMkLst>
          <pc:docMk/>
          <pc:sldMk cId="3816966977" sldId="1208"/>
        </pc:sldMkLst>
        <pc:spChg chg="mod">
          <ac:chgData name="Alfred Asterjadhi" userId="39de57b9-85c0-4fd1-aaac-8ca2b6560ad0" providerId="ADAL" clId="{1B528289-06C2-42C8-A24F-58F9BB1555AF}" dt="2023-11-14T21:07:32.097" v="9176" actId="20577"/>
          <ac:spMkLst>
            <pc:docMk/>
            <pc:sldMk cId="3816966977" sldId="120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4:49.977" v="9626"/>
          <ac:spMkLst>
            <pc:docMk/>
            <pc:sldMk cId="3816966977" sldId="1208"/>
            <ac:spMk id="3" creationId="{93EB16D6-11CB-4092-9D44-C889CC5233EA}"/>
          </ac:spMkLst>
        </pc:spChg>
      </pc:sldChg>
      <pc:sldChg chg="addSp delSp modSp add mod chgLayout">
        <pc:chgData name="Alfred Asterjadhi" userId="39de57b9-85c0-4fd1-aaac-8ca2b6560ad0" providerId="ADAL" clId="{1B528289-06C2-42C8-A24F-58F9BB1555AF}" dt="2023-11-15T00:52:16.404" v="9865" actId="403"/>
        <pc:sldMkLst>
          <pc:docMk/>
          <pc:sldMk cId="1937277896" sldId="1209"/>
        </pc:sldMkLst>
        <pc:spChg chg="mod ord">
          <ac:chgData name="Alfred Asterjadhi" userId="39de57b9-85c0-4fd1-aaac-8ca2b6560ad0" providerId="ADAL" clId="{1B528289-06C2-42C8-A24F-58F9BB1555AF}" dt="2023-11-14T21:07:42.364" v="9181" actId="20577"/>
          <ac:spMkLst>
            <pc:docMk/>
            <pc:sldMk cId="1937277896" sldId="1209"/>
            <ac:spMk id="2" creationId="{C1F2ACA2-143F-F972-FAA0-D80FD6A0CB3D}"/>
          </ac:spMkLst>
        </pc:spChg>
        <pc:spChg chg="mod ord">
          <ac:chgData name="Alfred Asterjadhi" userId="39de57b9-85c0-4fd1-aaac-8ca2b6560ad0" providerId="ADAL" clId="{1B528289-06C2-42C8-A24F-58F9BB1555AF}" dt="2023-11-15T00:52:16.404" v="9865" actId="403"/>
          <ac:spMkLst>
            <pc:docMk/>
            <pc:sldMk cId="1937277896" sldId="1209"/>
            <ac:spMk id="3" creationId="{210A83EB-7F19-8316-9A86-6A36C2FD15D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4" creationId="{1A9B7B6E-5DD2-D535-C7FC-E5E993BA2FF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5" creationId="{AA55E36C-2FDD-319E-917F-8646A5A80D6E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6" creationId="{1E7EBDE1-A512-1C26-8970-3FB65AC5A522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7" creationId="{1050EB1A-A26C-EA51-4282-9B2C5793750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8" creationId="{E3BA0287-45B2-383E-8326-E77CEBA661E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9" creationId="{2DFE2DE9-9097-F140-F674-ABBDB2A40921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0" creationId="{C63BA620-5AD1-487D-6295-54B0F5CB7A29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1" creationId="{B79F9CC6-2187-4DEF-28B8-71B848E7CDE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9:18.280" v="9490"/>
        <pc:sldMkLst>
          <pc:docMk/>
          <pc:sldMk cId="1925170031" sldId="1210"/>
        </pc:sldMkLst>
        <pc:spChg chg="mod">
          <ac:chgData name="Alfred Asterjadhi" userId="39de57b9-85c0-4fd1-aaac-8ca2b6560ad0" providerId="ADAL" clId="{1B528289-06C2-42C8-A24F-58F9BB1555AF}" dt="2023-11-14T21:05:34.530" v="9128" actId="20577"/>
          <ac:spMkLst>
            <pc:docMk/>
            <pc:sldMk cId="1925170031" sldId="121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9:18.280" v="9490"/>
          <ac:spMkLst>
            <pc:docMk/>
            <pc:sldMk cId="1925170031" sldId="121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4T21:05:20.932" v="9123" actId="47"/>
        <pc:sldMkLst>
          <pc:docMk/>
          <pc:sldMk cId="3563203001" sldId="1210"/>
        </pc:sldMkLst>
        <pc:spChg chg="mod">
          <ac:chgData name="Alfred Asterjadhi" userId="39de57b9-85c0-4fd1-aaac-8ca2b6560ad0" providerId="ADAL" clId="{1B528289-06C2-42C8-A24F-58F9BB1555AF}" dt="2023-11-14T21:05:17.069" v="9122" actId="20577"/>
          <ac:spMkLst>
            <pc:docMk/>
            <pc:sldMk cId="3563203001" sldId="121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1B528289-06C2-42C8-A24F-58F9BB1555AF}" dt="2023-11-16T16:28:55.785" v="10508" actId="20577"/>
        <pc:sldMkLst>
          <pc:docMk/>
          <pc:sldMk cId="877190960" sldId="1211"/>
        </pc:sldMkLst>
        <pc:spChg chg="mod">
          <ac:chgData name="Alfred Asterjadhi" userId="39de57b9-85c0-4fd1-aaac-8ca2b6560ad0" providerId="ADAL" clId="{1B528289-06C2-42C8-A24F-58F9BB1555AF}" dt="2023-11-16T16:28:55.785" v="10508" actId="20577"/>
          <ac:spMkLst>
            <pc:docMk/>
            <pc:sldMk cId="877190960" sldId="12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6:30.138" v="12046" actId="207"/>
        <pc:sldMkLst>
          <pc:docMk/>
          <pc:sldMk cId="2927811413" sldId="1212"/>
        </pc:sldMkLst>
        <pc:spChg chg="mod">
          <ac:chgData name="Alfred Asterjadhi" userId="39de57b9-85c0-4fd1-aaac-8ca2b6560ad0" providerId="ADAL" clId="{1B528289-06C2-42C8-A24F-58F9BB1555AF}" dt="2023-11-15T03:45:13.821" v="10110" actId="20577"/>
          <ac:spMkLst>
            <pc:docMk/>
            <pc:sldMk cId="2927811413" sldId="121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6:30.138" v="12046" actId="207"/>
          <ac:spMkLst>
            <pc:docMk/>
            <pc:sldMk cId="2927811413" sldId="1212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29:17.178" v="10236" actId="47"/>
        <pc:sldMkLst>
          <pc:docMk/>
          <pc:sldMk cId="398835603" sldId="1213"/>
        </pc:sldMkLst>
        <pc:spChg chg="mod">
          <ac:chgData name="Alfred Asterjadhi" userId="39de57b9-85c0-4fd1-aaac-8ca2b6560ad0" providerId="ADAL" clId="{1B528289-06C2-42C8-A24F-58F9BB1555AF}" dt="2023-11-15T03:44:33.209" v="10108" actId="20577"/>
          <ac:spMkLst>
            <pc:docMk/>
            <pc:sldMk cId="398835603" sldId="1213"/>
            <ac:spMk id="2" creationId="{D582794C-1BBF-2546-BD64-5BE647DCBA67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7:41.786" v="12067"/>
        <pc:sldMkLst>
          <pc:docMk/>
          <pc:sldMk cId="1885269386" sldId="1214"/>
        </pc:sldMkLst>
        <pc:spChg chg="mod">
          <ac:chgData name="Alfred Asterjadhi" userId="39de57b9-85c0-4fd1-aaac-8ca2b6560ad0" providerId="ADAL" clId="{1B528289-06C2-42C8-A24F-58F9BB1555AF}" dt="2023-11-15T03:46:47.600" v="10169" actId="20577"/>
          <ac:spMkLst>
            <pc:docMk/>
            <pc:sldMk cId="1885269386" sldId="121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7:41.786" v="12067"/>
          <ac:spMkLst>
            <pc:docMk/>
            <pc:sldMk cId="1885269386" sldId="121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8:47.983" v="12105" actId="20577"/>
        <pc:sldMkLst>
          <pc:docMk/>
          <pc:sldMk cId="426610153" sldId="1215"/>
        </pc:sldMkLst>
        <pc:spChg chg="mod">
          <ac:chgData name="Alfred Asterjadhi" userId="39de57b9-85c0-4fd1-aaac-8ca2b6560ad0" providerId="ADAL" clId="{1B528289-06C2-42C8-A24F-58F9BB1555AF}" dt="2023-11-15T05:27:24.247" v="10182" actId="20577"/>
          <ac:spMkLst>
            <pc:docMk/>
            <pc:sldMk cId="426610153" sldId="121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8:47.983" v="12105" actId="20577"/>
          <ac:spMkLst>
            <pc:docMk/>
            <pc:sldMk cId="426610153" sldId="12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0:08.382" v="12136"/>
        <pc:sldMkLst>
          <pc:docMk/>
          <pc:sldMk cId="1165775207" sldId="1216"/>
        </pc:sldMkLst>
        <pc:spChg chg="mod">
          <ac:chgData name="Alfred Asterjadhi" userId="39de57b9-85c0-4fd1-aaac-8ca2b6560ad0" providerId="ADAL" clId="{1B528289-06C2-42C8-A24F-58F9BB1555AF}" dt="2023-11-15T05:30:40.017" v="10275" actId="20577"/>
          <ac:spMkLst>
            <pc:docMk/>
            <pc:sldMk cId="1165775207" sldId="121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0:08.382" v="12136"/>
          <ac:spMkLst>
            <pc:docMk/>
            <pc:sldMk cId="1165775207" sldId="121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2:27.616" v="12176" actId="6549"/>
        <pc:sldMkLst>
          <pc:docMk/>
          <pc:sldMk cId="3404038966" sldId="1217"/>
        </pc:sldMkLst>
        <pc:spChg chg="mod">
          <ac:chgData name="Alfred Asterjadhi" userId="39de57b9-85c0-4fd1-aaac-8ca2b6560ad0" providerId="ADAL" clId="{1B528289-06C2-42C8-A24F-58F9BB1555AF}" dt="2023-11-15T05:31:09.864" v="10282" actId="20577"/>
          <ac:spMkLst>
            <pc:docMk/>
            <pc:sldMk cId="3404038966" sldId="121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2:27.616" v="12176" actId="6549"/>
          <ac:spMkLst>
            <pc:docMk/>
            <pc:sldMk cId="3404038966" sldId="1217"/>
            <ac:spMk id="3" creationId="{93EB16D6-11CB-4092-9D44-C889CC5233EA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16T19:13:50.528" v="12220" actId="20577"/>
        <pc:sldMkLst>
          <pc:docMk/>
          <pc:sldMk cId="3753172185" sldId="1218"/>
        </pc:sldMkLst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2" creationId="{FEE33737-E4C5-548B-53F0-2211CA7D5383}"/>
          </ac:spMkLst>
        </pc:spChg>
        <pc:spChg chg="mod ord">
          <ac:chgData name="Alfred Asterjadhi" userId="39de57b9-85c0-4fd1-aaac-8ca2b6560ad0" providerId="ADAL" clId="{1B528289-06C2-42C8-A24F-58F9BB1555AF}" dt="2023-11-16T19:13:50.528" v="12220" actId="20577"/>
          <ac:spMkLst>
            <pc:docMk/>
            <pc:sldMk cId="3753172185" sldId="1218"/>
            <ac:spMk id="3" creationId="{85EAF11E-B259-439F-1055-7CF497A94013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4" creationId="{136CB48F-F252-B1AD-0FEB-7D6C95059916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5" creationId="{6F2D9678-1A0F-1B4D-BFA4-C261EF43D9C2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6" creationId="{777DC438-72EB-9448-C816-97F6A1097B7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7" creationId="{59F75DE7-FF2D-7DC8-29AA-C02B1C0BE8EF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8" creationId="{64AF9F11-821B-D513-AB4F-5271E308088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9" creationId="{E1B25A45-20E1-4637-61FF-92EF5BEC0FD3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0" creationId="{ABC4B629-B955-21B4-6D3E-05D205FAF06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1" creationId="{8E9D52C3-1AB9-7A1B-40ED-6BF82BE96AF6}"/>
          </ac:spMkLst>
        </pc:spChg>
      </pc:sldChg>
      <pc:sldChg chg="modSp add del mod ord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3132389062" sldId="1219"/>
        </pc:sldMkLst>
        <pc:spChg chg="mod">
          <ac:chgData name="Alfred Asterjadhi" userId="39de57b9-85c0-4fd1-aaac-8ca2b6560ad0" providerId="ADAL" clId="{1B528289-06C2-42C8-A24F-58F9BB1555AF}" dt="2023-11-16T17:18:37.535" v="11946" actId="20577"/>
          <ac:spMkLst>
            <pc:docMk/>
            <pc:sldMk cId="3132389062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6T17:03:23.142" v="11072"/>
          <ac:spMkLst>
            <pc:docMk/>
            <pc:sldMk cId="3132389062" sldId="12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1-17T00:42:24.155" v="14268"/>
        <pc:sldMkLst>
          <pc:docMk/>
          <pc:sldMk cId="4242346691" sldId="1219"/>
        </pc:sldMkLst>
        <pc:spChg chg="mod">
          <ac:chgData name="Alfred Asterjadhi" userId="39de57b9-85c0-4fd1-aaac-8ca2b6560ad0" providerId="ADAL" clId="{1B528289-06C2-42C8-A24F-58F9BB1555AF}" dt="2023-11-17T00:41:37.268" v="14244" actId="20577"/>
          <ac:spMkLst>
            <pc:docMk/>
            <pc:sldMk cId="4242346691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7T00:42:24.155" v="14268"/>
          <ac:spMkLst>
            <pc:docMk/>
            <pc:sldMk cId="4242346691" sldId="1219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2:02.284" v="13410" actId="47"/>
        <pc:sldMkLst>
          <pc:docMk/>
          <pc:sldMk cId="1271931827" sldId="1220"/>
        </pc:sldMkLst>
        <pc:spChg chg="mod">
          <ac:chgData name="Alfred Asterjadhi" userId="39de57b9-85c0-4fd1-aaac-8ca2b6560ad0" providerId="ADAL" clId="{1B528289-06C2-42C8-A24F-58F9BB1555AF}" dt="2023-11-16T01:54:12.084" v="10369"/>
          <ac:spMkLst>
            <pc:docMk/>
            <pc:sldMk cId="1271931827" sldId="1220"/>
            <ac:spMk id="2" creationId="{76165AE3-9407-C925-AF8C-54CF0BC39031}"/>
          </ac:spMkLst>
        </pc:spChg>
        <pc:spChg chg="mod">
          <ac:chgData name="Alfred Asterjadhi" userId="39de57b9-85c0-4fd1-aaac-8ca2b6560ad0" providerId="ADAL" clId="{1B528289-06C2-42C8-A24F-58F9BB1555AF}" dt="2023-11-16T23:10:49.652" v="13374" actId="404"/>
          <ac:spMkLst>
            <pc:docMk/>
            <pc:sldMk cId="1271931827" sldId="1220"/>
            <ac:spMk id="3" creationId="{6E80D5FA-5769-E158-943D-C7BB2E657EF0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4:03.743" v="13616" actId="47"/>
        <pc:sldMkLst>
          <pc:docMk/>
          <pc:sldMk cId="3692235904" sldId="1221"/>
        </pc:sldMkLst>
        <pc:spChg chg="mod">
          <ac:chgData name="Alfred Asterjadhi" userId="39de57b9-85c0-4fd1-aaac-8ca2b6560ad0" providerId="ADAL" clId="{1B528289-06C2-42C8-A24F-58F9BB1555AF}" dt="2023-11-16T23:12:10.781" v="13428" actId="20577"/>
          <ac:spMkLst>
            <pc:docMk/>
            <pc:sldMk cId="3692235904" sldId="1221"/>
            <ac:spMk id="2" creationId="{87C10D0F-C44C-7E61-C002-AD9110FB59C6}"/>
          </ac:spMkLst>
        </pc:spChg>
        <pc:spChg chg="mod">
          <ac:chgData name="Alfred Asterjadhi" userId="39de57b9-85c0-4fd1-aaac-8ca2b6560ad0" providerId="ADAL" clId="{1B528289-06C2-42C8-A24F-58F9BB1555AF}" dt="2023-11-16T01:56:35.771" v="10396"/>
          <ac:spMkLst>
            <pc:docMk/>
            <pc:sldMk cId="3692235904" sldId="1221"/>
            <ac:spMk id="3" creationId="{61B0F4BF-BA2A-F8D4-8691-9B91D32FBA6B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20T23:14:02.367" v="14889"/>
        <pc:sldMkLst>
          <pc:docMk/>
          <pc:sldMk cId="556104135" sldId="1222"/>
        </pc:sldMkLst>
        <pc:spChg chg="mod ord">
          <ac:chgData name="Alfred Asterjadhi" userId="39de57b9-85c0-4fd1-aaac-8ca2b6560ad0" providerId="ADAL" clId="{1B528289-06C2-42C8-A24F-58F9BB1555AF}" dt="2023-11-17T01:03:53.673" v="14352" actId="20577"/>
          <ac:spMkLst>
            <pc:docMk/>
            <pc:sldMk cId="556104135" sldId="1222"/>
            <ac:spMk id="2" creationId="{3CC8A9EE-CB07-90CD-AA14-7481A2A6B190}"/>
          </ac:spMkLst>
        </pc:spChg>
        <pc:spChg chg="mod ord">
          <ac:chgData name="Alfred Asterjadhi" userId="39de57b9-85c0-4fd1-aaac-8ca2b6560ad0" providerId="ADAL" clId="{1B528289-06C2-42C8-A24F-58F9BB1555AF}" dt="2023-11-20T23:10:08.593" v="14820" actId="20577"/>
          <ac:spMkLst>
            <pc:docMk/>
            <pc:sldMk cId="556104135" sldId="1222"/>
            <ac:spMk id="3" creationId="{D0FDBD81-203D-292A-3789-C78680F4ADE9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4" creationId="{67D5D280-1561-860C-CF5B-63C7CD2234C1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5" creationId="{0C2EB475-6048-C3B2-260C-D158B14875ED}"/>
          </ac:spMkLst>
        </pc:spChg>
        <pc:spChg chg="mod ord">
          <ac:chgData name="Alfred Asterjadhi" userId="39de57b9-85c0-4fd1-aaac-8ca2b6560ad0" providerId="ADAL" clId="{1B528289-06C2-42C8-A24F-58F9BB1555AF}" dt="2023-11-20T23:14:02.367" v="14889"/>
          <ac:spMkLst>
            <pc:docMk/>
            <pc:sldMk cId="556104135" sldId="1222"/>
            <ac:spMk id="6" creationId="{0CA8FE90-E7AB-7743-EA77-3DBAC4CBC1B5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7" creationId="{D500BB78-402F-2695-6881-C6DE5323FF0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8" creationId="{6CEA30F3-3313-E390-3F52-535AEB7DF8F2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9" creationId="{531A37C2-E74B-1E27-EE0A-491F5DCED2A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0" creationId="{C6442FEE-9BAA-E4AA-A5E5-52B1DE0F1509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1" creationId="{E8A90113-0AB7-280D-55A9-40171F0B13E2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2" creationId="{4C27512B-A56C-CDF2-6682-FF337A83A3F1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3" creationId="{A8B19338-7B68-C2DD-18E9-99A25493760D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4" creationId="{FF224E6A-5739-B268-77BB-83656961AF94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5" creationId="{57EA7506-DA8C-CBCA-0EC5-98BA8AEA9716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6" creationId="{E0D8538C-CF59-A385-F668-EEA15DC4DE67}"/>
          </ac:spMkLst>
        </pc:spChg>
      </pc:sldChg>
      <pc:sldChg chg="add">
        <pc:chgData name="Alfred Asterjadhi" userId="39de57b9-85c0-4fd1-aaac-8ca2b6560ad0" providerId="ADAL" clId="{1B528289-06C2-42C8-A24F-58F9BB1555AF}" dt="2023-11-16T16:29:03.545" v="10509"/>
        <pc:sldMkLst>
          <pc:docMk/>
          <pc:sldMk cId="3405132131" sldId="1223"/>
        </pc:sldMkLst>
      </pc:sldChg>
      <pc:sldChg chg="addSp delSp modSp add mod">
        <pc:chgData name="Alfred Asterjadhi" userId="39de57b9-85c0-4fd1-aaac-8ca2b6560ad0" providerId="ADAL" clId="{1B528289-06C2-42C8-A24F-58F9BB1555AF}" dt="2023-11-16T19:59:13.696" v="12697"/>
        <pc:sldMkLst>
          <pc:docMk/>
          <pc:sldMk cId="526755289" sldId="1224"/>
        </pc:sldMkLst>
        <pc:spChg chg="mod">
          <ac:chgData name="Alfred Asterjadhi" userId="39de57b9-85c0-4fd1-aaac-8ca2b6560ad0" providerId="ADAL" clId="{1B528289-06C2-42C8-A24F-58F9BB1555AF}" dt="2023-11-16T17:18:32.892" v="11945" actId="20577"/>
          <ac:spMkLst>
            <pc:docMk/>
            <pc:sldMk cId="526755289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59:13.696" v="12697"/>
          <ac:spMkLst>
            <pc:docMk/>
            <pc:sldMk cId="526755289" sldId="122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17:04:55.627" v="11074"/>
          <ac:graphicFrameMkLst>
            <pc:docMk/>
            <pc:sldMk cId="526755289" sldId="1224"/>
            <ac:graphicFrameMk id="7" creationId="{5F2BF500-2225-FC0D-8380-E34D1C6003A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20.990" v="11141"/>
          <ac:graphicFrameMkLst>
            <pc:docMk/>
            <pc:sldMk cId="526755289" sldId="1224"/>
            <ac:graphicFrameMk id="8" creationId="{57BAE94B-61A6-1F36-2D40-60C23E5A9F1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49.153" v="11155"/>
          <ac:graphicFrameMkLst>
            <pc:docMk/>
            <pc:sldMk cId="526755289" sldId="1224"/>
            <ac:graphicFrameMk id="9" creationId="{EF4ADE94-0957-5D0D-EE10-51DCF15784BD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7:54.345" v="11232"/>
          <ac:graphicFrameMkLst>
            <pc:docMk/>
            <pc:sldMk cId="526755289" sldId="1224"/>
            <ac:graphicFrameMk id="10" creationId="{51EE3C81-ECB5-0B67-FD78-9F435456A243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9:43.185" v="11511"/>
          <ac:graphicFrameMkLst>
            <pc:docMk/>
            <pc:sldMk cId="526755289" sldId="1224"/>
            <ac:graphicFrameMk id="11" creationId="{24015009-6BA9-85E6-63F0-60ED0CDB72D5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0:25.378" v="11544"/>
          <ac:graphicFrameMkLst>
            <pc:docMk/>
            <pc:sldMk cId="526755289" sldId="1224"/>
            <ac:graphicFrameMk id="12" creationId="{F8C2EE1E-33D0-8400-E9FB-E13EA6E8A82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1:09.488" v="11590"/>
          <ac:graphicFrameMkLst>
            <pc:docMk/>
            <pc:sldMk cId="526755289" sldId="1224"/>
            <ac:graphicFrameMk id="13" creationId="{91CCF8DB-C874-2159-72F0-DB9E2DC9FAAC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02.061" v="11644"/>
          <ac:graphicFrameMkLst>
            <pc:docMk/>
            <pc:sldMk cId="526755289" sldId="1224"/>
            <ac:graphicFrameMk id="14" creationId="{77440EAE-4C9C-7E0C-A8AB-E41C46286CDA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47.524" v="11691"/>
          <ac:graphicFrameMkLst>
            <pc:docMk/>
            <pc:sldMk cId="526755289" sldId="1224"/>
            <ac:graphicFrameMk id="15" creationId="{9EBEF8D1-0696-320A-8A2A-9F632E23208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4:23.621" v="11761"/>
          <ac:graphicFrameMkLst>
            <pc:docMk/>
            <pc:sldMk cId="526755289" sldId="1224"/>
            <ac:graphicFrameMk id="16" creationId="{63B68E2B-AE15-3709-0CCA-785EE5CDA8E6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5:41.320" v="11819"/>
          <ac:graphicFrameMkLst>
            <pc:docMk/>
            <pc:sldMk cId="526755289" sldId="1224"/>
            <ac:graphicFrameMk id="17" creationId="{B9AD973E-A401-ABC2-D6AE-8736F95D7854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17:02:28.077" v="11063"/>
        <pc:sldMkLst>
          <pc:docMk/>
          <pc:sldMk cId="703813874" sldId="1224"/>
        </pc:sldMkLst>
      </pc:sldChg>
      <pc:sldChg chg="modSp add del mod">
        <pc:chgData name="Alfred Asterjadhi" userId="39de57b9-85c0-4fd1-aaac-8ca2b6560ad0" providerId="ADAL" clId="{1B528289-06C2-42C8-A24F-58F9BB1555AF}" dt="2023-11-16T17:01:57.362" v="11055" actId="2696"/>
        <pc:sldMkLst>
          <pc:docMk/>
          <pc:sldMk cId="1187523461" sldId="1224"/>
        </pc:sldMkLst>
        <pc:spChg chg="mod">
          <ac:chgData name="Alfred Asterjadhi" userId="39de57b9-85c0-4fd1-aaac-8ca2b6560ad0" providerId="ADAL" clId="{1B528289-06C2-42C8-A24F-58F9BB1555AF}" dt="2023-11-16T16:31:15.239" v="10536" actId="207"/>
          <ac:spMkLst>
            <pc:docMk/>
            <pc:sldMk cId="1187523461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6:31:09.129" v="10535" actId="6549"/>
          <ac:spMkLst>
            <pc:docMk/>
            <pc:sldMk cId="1187523461" sldId="12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16:30:11.016" v="10515"/>
        <pc:sldMkLst>
          <pc:docMk/>
          <pc:sldMk cId="1266615025" sldId="1224"/>
        </pc:sldMkLst>
      </pc:sldChg>
      <pc:sldChg chg="add del">
        <pc:chgData name="Alfred Asterjadhi" userId="39de57b9-85c0-4fd1-aaac-8ca2b6560ad0" providerId="ADAL" clId="{1B528289-06C2-42C8-A24F-58F9BB1555AF}" dt="2023-11-16T16:30:14.484" v="10517"/>
        <pc:sldMkLst>
          <pc:docMk/>
          <pc:sldMk cId="3245628832" sldId="1224"/>
        </pc:sldMkLst>
      </pc:sldChg>
      <pc:sldChg chg="modSp add mod">
        <pc:chgData name="Alfred Asterjadhi" userId="39de57b9-85c0-4fd1-aaac-8ca2b6560ad0" providerId="ADAL" clId="{1B528289-06C2-42C8-A24F-58F9BB1555AF}" dt="2023-11-22T17:09:26.203" v="14893" actId="20577"/>
        <pc:sldMkLst>
          <pc:docMk/>
          <pc:sldMk cId="685686544" sldId="1225"/>
        </pc:sldMkLst>
        <pc:spChg chg="mod">
          <ac:chgData name="Alfred Asterjadhi" userId="39de57b9-85c0-4fd1-aaac-8ca2b6560ad0" providerId="ADAL" clId="{1B528289-06C2-42C8-A24F-58F9BB1555AF}" dt="2023-11-16T17:02:10.643" v="11057" actId="20577"/>
          <ac:spMkLst>
            <pc:docMk/>
            <pc:sldMk cId="685686544" sldId="122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26.203" v="14893" actId="20577"/>
          <ac:spMkLst>
            <pc:docMk/>
            <pc:sldMk cId="685686544" sldId="1225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09:55.068" v="14896" actId="20577"/>
        <pc:sldMkLst>
          <pc:docMk/>
          <pc:sldMk cId="1170809941" sldId="1226"/>
        </pc:sldMkLst>
        <pc:spChg chg="mod">
          <ac:chgData name="Alfred Asterjadhi" userId="39de57b9-85c0-4fd1-aaac-8ca2b6560ad0" providerId="ADAL" clId="{1B528289-06C2-42C8-A24F-58F9BB1555AF}" dt="2023-11-16T17:02:13.617" v="11058" actId="20577"/>
          <ac:spMkLst>
            <pc:docMk/>
            <pc:sldMk cId="1170809941" sldId="122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55.068" v="14896" actId="20577"/>
          <ac:spMkLst>
            <pc:docMk/>
            <pc:sldMk cId="1170809941" sldId="122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10:13.108" v="14897" actId="20577"/>
        <pc:sldMkLst>
          <pc:docMk/>
          <pc:sldMk cId="921059619" sldId="1227"/>
        </pc:sldMkLst>
        <pc:spChg chg="mod">
          <ac:chgData name="Alfred Asterjadhi" userId="39de57b9-85c0-4fd1-aaac-8ca2b6560ad0" providerId="ADAL" clId="{1B528289-06C2-42C8-A24F-58F9BB1555AF}" dt="2023-11-16T17:57:31.997" v="11978" actId="20577"/>
          <ac:spMkLst>
            <pc:docMk/>
            <pc:sldMk cId="921059619" sldId="122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10:13.108" v="14897" actId="20577"/>
          <ac:spMkLst>
            <pc:docMk/>
            <pc:sldMk cId="921059619" sldId="1227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0T23:08:22.248" v="14781" actId="20577"/>
        <pc:sldMkLst>
          <pc:docMk/>
          <pc:sldMk cId="3056658800" sldId="1228"/>
        </pc:sldMkLst>
        <pc:spChg chg="mod">
          <ac:chgData name="Alfred Asterjadhi" userId="39de57b9-85c0-4fd1-aaac-8ca2b6560ad0" providerId="ADAL" clId="{1B528289-06C2-42C8-A24F-58F9BB1555AF}" dt="2023-11-16T17:57:36.174" v="11980" actId="6549"/>
          <ac:spMkLst>
            <pc:docMk/>
            <pc:sldMk cId="3056658800" sldId="1228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3:08:22.248" v="14781" actId="20577"/>
          <ac:spMkLst>
            <pc:docMk/>
            <pc:sldMk cId="3056658800" sldId="1228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17:18:28.687" v="11944" actId="47"/>
        <pc:sldMkLst>
          <pc:docMk/>
          <pc:sldMk cId="392972894" sldId="1229"/>
        </pc:sldMkLst>
        <pc:spChg chg="mod">
          <ac:chgData name="Alfred Asterjadhi" userId="39de57b9-85c0-4fd1-aaac-8ca2b6560ad0" providerId="ADAL" clId="{1B528289-06C2-42C8-A24F-58F9BB1555AF}" dt="2023-11-16T17:02:34.292" v="11066" actId="20577"/>
          <ac:spMkLst>
            <pc:docMk/>
            <pc:sldMk cId="392972894" sldId="122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16T17:02:38.100" v="11067" actId="20577"/>
          <ac:spMkLst>
            <pc:docMk/>
            <pc:sldMk cId="392972894" sldId="1229"/>
            <ac:spMk id="3" creationId="{210A83EB-7F19-8316-9A86-6A36C2FD15D7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7T00:41:04.235" v="14229"/>
        <pc:sldMkLst>
          <pc:docMk/>
          <pc:sldMk cId="1704936033" sldId="1229"/>
        </pc:sldMkLst>
        <pc:spChg chg="mod">
          <ac:chgData name="Alfred Asterjadhi" userId="39de57b9-85c0-4fd1-aaac-8ca2b6560ad0" providerId="ADAL" clId="{1B528289-06C2-42C8-A24F-58F9BB1555AF}" dt="2023-11-16T23:02:03.024" v="13066" actId="20577"/>
          <ac:spMkLst>
            <pc:docMk/>
            <pc:sldMk cId="1704936033" sldId="122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41:04.235" v="14229"/>
          <ac:spMkLst>
            <pc:docMk/>
            <pc:sldMk cId="1704936033" sldId="122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23:02:59.409" v="13070"/>
          <ac:graphicFrameMkLst>
            <pc:docMk/>
            <pc:sldMk cId="1704936033" sldId="1229"/>
            <ac:graphicFrameMk id="7" creationId="{80723B23-1EE2-D09B-CEDA-F3AAC024B402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02.512" v="13207"/>
          <ac:graphicFrameMkLst>
            <pc:docMk/>
            <pc:sldMk cId="1704936033" sldId="1229"/>
            <ac:graphicFrameMk id="8" creationId="{43AF15E9-0CCF-EDA6-A46B-C0188C3644C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50.606" v="13251"/>
          <ac:graphicFrameMkLst>
            <pc:docMk/>
            <pc:sldMk cId="1704936033" sldId="1229"/>
            <ac:graphicFrameMk id="9" creationId="{617C4AAB-AB24-BBFF-77CB-818B17593CAE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2095942146" sldId="1229"/>
        </pc:sldMkLst>
      </pc:sldChg>
      <pc:sldChg chg="add del">
        <pc:chgData name="Alfred Asterjadhi" userId="39de57b9-85c0-4fd1-aaac-8ca2b6560ad0" providerId="ADAL" clId="{1B528289-06C2-42C8-A24F-58F9BB1555AF}" dt="2023-11-16T22:47:11.470" v="12711" actId="47"/>
        <pc:sldMkLst>
          <pc:docMk/>
          <pc:sldMk cId="1075577767" sldId="1230"/>
        </pc:sldMkLst>
      </pc:sldChg>
      <pc:sldChg chg="modSp add del mod">
        <pc:chgData name="Alfred Asterjadhi" userId="39de57b9-85c0-4fd1-aaac-8ca2b6560ad0" providerId="ADAL" clId="{1B528289-06C2-42C8-A24F-58F9BB1555AF}" dt="2023-11-16T22:49:23.846" v="12719" actId="47"/>
        <pc:sldMkLst>
          <pc:docMk/>
          <pc:sldMk cId="2979492994" sldId="1230"/>
        </pc:sldMkLst>
        <pc:spChg chg="mod">
          <ac:chgData name="Alfred Asterjadhi" userId="39de57b9-85c0-4fd1-aaac-8ca2b6560ad0" providerId="ADAL" clId="{1B528289-06C2-42C8-A24F-58F9BB1555AF}" dt="2023-11-16T22:47:54.488" v="12717"/>
          <ac:spMkLst>
            <pc:docMk/>
            <pc:sldMk cId="2979492994" sldId="1230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23:01:58.750" v="13065" actId="47"/>
        <pc:sldMkLst>
          <pc:docMk/>
          <pc:sldMk cId="4281140521" sldId="1231"/>
        </pc:sldMkLst>
      </pc:sldChg>
      <pc:sldChg chg="new del">
        <pc:chgData name="Alfred Asterjadhi" userId="39de57b9-85c0-4fd1-aaac-8ca2b6560ad0" providerId="ADAL" clId="{1B528289-06C2-42C8-A24F-58F9BB1555AF}" dt="2023-11-16T22:49:29.440" v="12721" actId="47"/>
        <pc:sldMkLst>
          <pc:docMk/>
          <pc:sldMk cId="753752736" sldId="1232"/>
        </pc:sldMkLst>
      </pc:sldChg>
      <pc:sldChg chg="modSp add mod">
        <pc:chgData name="Alfred Asterjadhi" userId="39de57b9-85c0-4fd1-aaac-8ca2b6560ad0" providerId="ADAL" clId="{1B528289-06C2-42C8-A24F-58F9BB1555AF}" dt="2023-11-17T00:31:29.052" v="13942" actId="20577"/>
        <pc:sldMkLst>
          <pc:docMk/>
          <pc:sldMk cId="4016347012" sldId="1232"/>
        </pc:sldMkLst>
        <pc:spChg chg="mod">
          <ac:chgData name="Alfred Asterjadhi" userId="39de57b9-85c0-4fd1-aaac-8ca2b6560ad0" providerId="ADAL" clId="{1B528289-06C2-42C8-A24F-58F9BB1555AF}" dt="2023-11-16T22:51:47.317" v="12729" actId="20577"/>
          <ac:spMkLst>
            <pc:docMk/>
            <pc:sldMk cId="4016347012" sldId="123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1:29.052" v="13942" actId="20577"/>
          <ac:spMkLst>
            <pc:docMk/>
            <pc:sldMk cId="4016347012" sldId="123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22:54:29.518" v="12835" actId="47"/>
        <pc:sldMkLst>
          <pc:docMk/>
          <pc:sldMk cId="3120256461" sldId="1233"/>
        </pc:sldMkLst>
        <pc:spChg chg="mod">
          <ac:chgData name="Alfred Asterjadhi" userId="39de57b9-85c0-4fd1-aaac-8ca2b6560ad0" providerId="ADAL" clId="{1B528289-06C2-42C8-A24F-58F9BB1555AF}" dt="2023-11-16T22:53:20.569" v="12785" actId="20577"/>
          <ac:spMkLst>
            <pc:docMk/>
            <pc:sldMk cId="3120256461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22:54:27.418" v="12834" actId="20577"/>
          <ac:spMkLst>
            <pc:docMk/>
            <pc:sldMk cId="3120256461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3:06.213" v="14058"/>
        <pc:sldMkLst>
          <pc:docMk/>
          <pc:sldMk cId="3266979212" sldId="1233"/>
        </pc:sldMkLst>
        <pc:spChg chg="mod">
          <ac:chgData name="Alfred Asterjadhi" userId="39de57b9-85c0-4fd1-aaac-8ca2b6560ad0" providerId="ADAL" clId="{1B528289-06C2-42C8-A24F-58F9BB1555AF}" dt="2023-11-16T22:54:44.511" v="12838" actId="20577"/>
          <ac:spMkLst>
            <pc:docMk/>
            <pc:sldMk cId="3266979212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3:06.213" v="14058"/>
          <ac:spMkLst>
            <pc:docMk/>
            <pc:sldMk cId="3266979212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5:27.717" v="14109"/>
        <pc:sldMkLst>
          <pc:docMk/>
          <pc:sldMk cId="194210608" sldId="1234"/>
        </pc:sldMkLst>
        <pc:spChg chg="mod">
          <ac:chgData name="Alfred Asterjadhi" userId="39de57b9-85c0-4fd1-aaac-8ca2b6560ad0" providerId="ADAL" clId="{1B528289-06C2-42C8-A24F-58F9BB1555AF}" dt="2023-11-16T23:01:32.690" v="13064" actId="207"/>
          <ac:spMkLst>
            <pc:docMk/>
            <pc:sldMk cId="194210608" sldId="123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5:27.717" v="14109"/>
          <ac:spMkLst>
            <pc:docMk/>
            <pc:sldMk cId="194210608" sldId="12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0.088" v="14888"/>
        <pc:sldMkLst>
          <pc:docMk/>
          <pc:sldMk cId="904626280" sldId="1235"/>
        </pc:sldMkLst>
        <pc:spChg chg="mod">
          <ac:chgData name="Alfred Asterjadhi" userId="39de57b9-85c0-4fd1-aaac-8ca2b6560ad0" providerId="ADAL" clId="{1B528289-06C2-42C8-A24F-58F9BB1555AF}" dt="2023-11-17T00:45:59.649" v="14322"/>
          <ac:spMkLst>
            <pc:docMk/>
            <pc:sldMk cId="904626280" sldId="1235"/>
            <ac:spMk id="3" creationId="{8847D2E2-48D7-7E17-B821-7E7DF059DADE}"/>
          </ac:spMkLst>
        </pc:spChg>
        <pc:spChg chg="mod">
          <ac:chgData name="Alfred Asterjadhi" userId="39de57b9-85c0-4fd1-aaac-8ca2b6560ad0" providerId="ADAL" clId="{1B528289-06C2-42C8-A24F-58F9BB1555AF}" dt="2023-11-20T23:14:00.088" v="14888"/>
          <ac:spMkLst>
            <pc:docMk/>
            <pc:sldMk cId="904626280" sldId="1235"/>
            <ac:spMk id="6" creationId="{E3F125D6-DE83-9A3B-EE95-8FD00988AF0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6.885" v="14891"/>
        <pc:sldMkLst>
          <pc:docMk/>
          <pc:sldMk cId="654792065" sldId="1236"/>
        </pc:sldMkLst>
        <pc:spChg chg="mod">
          <ac:chgData name="Alfred Asterjadhi" userId="39de57b9-85c0-4fd1-aaac-8ca2b6560ad0" providerId="ADAL" clId="{1B528289-06C2-42C8-A24F-58F9BB1555AF}" dt="2023-11-20T23:13:45.480" v="14887" actId="20577"/>
          <ac:spMkLst>
            <pc:docMk/>
            <pc:sldMk cId="654792065" sldId="1236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1-20T23:14:06.885" v="14891"/>
          <ac:spMkLst>
            <pc:docMk/>
            <pc:sldMk cId="654792065" sldId="1236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4.691" v="14890"/>
        <pc:sldMkLst>
          <pc:docMk/>
          <pc:sldMk cId="2125123858" sldId="1237"/>
        </pc:sldMkLst>
        <pc:spChg chg="mod">
          <ac:chgData name="Alfred Asterjadhi" userId="39de57b9-85c0-4fd1-aaac-8ca2b6560ad0" providerId="ADAL" clId="{1B528289-06C2-42C8-A24F-58F9BB1555AF}" dt="2023-11-17T01:08:03.095" v="14425" actId="20577"/>
          <ac:spMkLst>
            <pc:docMk/>
            <pc:sldMk cId="2125123858" sldId="1237"/>
            <ac:spMk id="2" creationId="{3CC8A9EE-CB07-90CD-AA14-7481A2A6B190}"/>
          </ac:spMkLst>
        </pc:spChg>
        <pc:spChg chg="mod">
          <ac:chgData name="Alfred Asterjadhi" userId="39de57b9-85c0-4fd1-aaac-8ca2b6560ad0" providerId="ADAL" clId="{1B528289-06C2-42C8-A24F-58F9BB1555AF}" dt="2023-11-20T23:12:33.480" v="14859" actId="20577"/>
          <ac:spMkLst>
            <pc:docMk/>
            <pc:sldMk cId="2125123858" sldId="1237"/>
            <ac:spMk id="3" creationId="{D0FDBD81-203D-292A-3789-C78680F4ADE9}"/>
          </ac:spMkLst>
        </pc:spChg>
        <pc:spChg chg="mod">
          <ac:chgData name="Alfred Asterjadhi" userId="39de57b9-85c0-4fd1-aaac-8ca2b6560ad0" providerId="ADAL" clId="{1B528289-06C2-42C8-A24F-58F9BB1555AF}" dt="2023-11-20T23:14:04.691" v="14890"/>
          <ac:spMkLst>
            <pc:docMk/>
            <pc:sldMk cId="2125123858" sldId="1237"/>
            <ac:spMk id="6" creationId="{0CA8FE90-E7AB-7743-EA77-3DBAC4CBC1B5}"/>
          </ac:spMkLst>
        </pc:spChg>
      </pc:sldChg>
      <pc:sldChg chg="new del">
        <pc:chgData name="Alfred Asterjadhi" userId="39de57b9-85c0-4fd1-aaac-8ca2b6560ad0" providerId="ADAL" clId="{1B528289-06C2-42C8-A24F-58F9BB1555AF}" dt="2024-01-04T00:22:16.550" v="17540" actId="2696"/>
        <pc:sldMkLst>
          <pc:docMk/>
          <pc:sldMk cId="823996328" sldId="1238"/>
        </pc:sldMkLst>
      </pc:sldChg>
      <pc:sldChg chg="modSp add mod">
        <pc:chgData name="Alfred Asterjadhi" userId="39de57b9-85c0-4fd1-aaac-8ca2b6560ad0" providerId="ADAL" clId="{1B528289-06C2-42C8-A24F-58F9BB1555AF}" dt="2023-12-11T21:39:28.819" v="14931" actId="20577"/>
        <pc:sldMkLst>
          <pc:docMk/>
          <pc:sldMk cId="445454828" sldId="1239"/>
        </pc:sldMkLst>
        <pc:spChg chg="mod">
          <ac:chgData name="Alfred Asterjadhi" userId="39de57b9-85c0-4fd1-aaac-8ca2b6560ad0" providerId="ADAL" clId="{1B528289-06C2-42C8-A24F-58F9BB1555AF}" dt="2023-12-11T21:39:28.819" v="14931" actId="20577"/>
          <ac:spMkLst>
            <pc:docMk/>
            <pc:sldMk cId="445454828" sldId="1239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2-11T21:39:08.055" v="14922" actId="404"/>
          <ac:spMkLst>
            <pc:docMk/>
            <pc:sldMk cId="445454828" sldId="1239"/>
            <ac:spMk id="7" creationId="{3126AA10-DC1C-4E34-80DA-B427588F2BD9}"/>
          </ac:spMkLst>
        </pc:spChg>
      </pc:sldChg>
      <pc:sldChg chg="modSp add mod ord">
        <pc:chgData name="Alfred Asterjadhi" userId="39de57b9-85c0-4fd1-aaac-8ca2b6560ad0" providerId="ADAL" clId="{1B528289-06C2-42C8-A24F-58F9BB1555AF}" dt="2023-12-20T16:18:00.654" v="17432"/>
        <pc:sldMkLst>
          <pc:docMk/>
          <pc:sldMk cId="2711294827" sldId="1240"/>
        </pc:sldMkLst>
        <pc:spChg chg="mod">
          <ac:chgData name="Alfred Asterjadhi" userId="39de57b9-85c0-4fd1-aaac-8ca2b6560ad0" providerId="ADAL" clId="{1B528289-06C2-42C8-A24F-58F9BB1555AF}" dt="2023-12-20T16:03:11.711" v="17283" actId="6549"/>
          <ac:spMkLst>
            <pc:docMk/>
            <pc:sldMk cId="2711294827" sldId="1240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1T21:39:36.174" v="14939" actId="20577"/>
          <ac:spMkLst>
            <pc:docMk/>
            <pc:sldMk cId="2711294827" sldId="1240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18:00.654" v="17432"/>
          <ac:spMkLst>
            <pc:docMk/>
            <pc:sldMk cId="2711294827" sldId="124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22:00:21.106" v="17539" actId="20577"/>
        <pc:sldMkLst>
          <pc:docMk/>
          <pc:sldMk cId="713071709" sldId="1241"/>
        </pc:sldMkLst>
        <pc:spChg chg="mod">
          <ac:chgData name="Alfred Asterjadhi" userId="39de57b9-85c0-4fd1-aaac-8ca2b6560ad0" providerId="ADAL" clId="{1B528289-06C2-42C8-A24F-58F9BB1555AF}" dt="2023-12-11T21:43:02.750" v="15220" actId="6549"/>
          <ac:spMkLst>
            <pc:docMk/>
            <pc:sldMk cId="713071709" sldId="1241"/>
            <ac:spMk id="2" creationId="{35CDB687-0632-4006-A686-C12015B002F3}"/>
          </ac:spMkLst>
        </pc:spChg>
        <pc:spChg chg="mod">
          <ac:chgData name="Alfred Asterjadhi" userId="39de57b9-85c0-4fd1-aaac-8ca2b6560ad0" providerId="ADAL" clId="{1B528289-06C2-42C8-A24F-58F9BB1555AF}" dt="2023-12-20T22:00:21.106" v="17539" actId="20577"/>
          <ac:spMkLst>
            <pc:docMk/>
            <pc:sldMk cId="713071709" sldId="1241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2-11T21:43:12.434" v="15230" actId="20577"/>
          <ac:spMkLst>
            <pc:docMk/>
            <pc:sldMk cId="713071709" sldId="1241"/>
            <ac:spMk id="6" creationId="{901BC188-0DC3-468B-88B2-63081D398E1A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2-20T16:07:26.769" v="17344"/>
        <pc:sldMkLst>
          <pc:docMk/>
          <pc:sldMk cId="3279703723" sldId="1242"/>
        </pc:sldMkLst>
        <pc:spChg chg="mod">
          <ac:chgData name="Alfred Asterjadhi" userId="39de57b9-85c0-4fd1-aaac-8ca2b6560ad0" providerId="ADAL" clId="{1B528289-06C2-42C8-A24F-58F9BB1555AF}" dt="2023-12-20T00:40:24.868" v="17217" actId="20577"/>
          <ac:spMkLst>
            <pc:docMk/>
            <pc:sldMk cId="3279703723" sldId="1242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45.896" v="16335"/>
          <ac:spMkLst>
            <pc:docMk/>
            <pc:sldMk cId="3279703723" sldId="1242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07:26.769" v="17344"/>
          <ac:spMkLst>
            <pc:docMk/>
            <pc:sldMk cId="3279703723" sldId="124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1B528289-06C2-42C8-A24F-58F9BB1555AF}" dt="2023-12-20T00:33:19.514" v="17009"/>
          <ac:graphicFrameMkLst>
            <pc:docMk/>
            <pc:sldMk cId="3279703723" sldId="1242"/>
            <ac:graphicFrameMk id="3" creationId="{8A1E2EF0-8C9D-0599-31C2-731A987D9EA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29:25.057" v="15328"/>
          <ac:graphicFrameMkLst>
            <pc:docMk/>
            <pc:sldMk cId="3279703723" sldId="1242"/>
            <ac:graphicFrameMk id="3" creationId="{B95491FE-EE5A-710A-ABD7-02EDCFB3CC7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31:17.147" v="15370"/>
          <ac:graphicFrameMkLst>
            <pc:docMk/>
            <pc:sldMk cId="3279703723" sldId="1242"/>
            <ac:graphicFrameMk id="7" creationId="{808DB4E1-3A28-DCFE-7468-97C9E2C4E25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1:15.286" v="15763"/>
          <ac:graphicFrameMkLst>
            <pc:docMk/>
            <pc:sldMk cId="3279703723" sldId="1242"/>
            <ac:graphicFrameMk id="8" creationId="{B37C32F1-DF58-2A09-2670-F617F97FD030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4:06.644" v="15815"/>
          <ac:graphicFrameMkLst>
            <pc:docMk/>
            <pc:sldMk cId="3279703723" sldId="1242"/>
            <ac:graphicFrameMk id="9" creationId="{2C7A6B54-EC58-CB0A-24ED-C5722A28302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47:00.406" v="16014"/>
          <ac:graphicFrameMkLst>
            <pc:docMk/>
            <pc:sldMk cId="3279703723" sldId="1242"/>
            <ac:graphicFrameMk id="11" creationId="{373AEE7A-5E52-6093-7AA6-C7437153696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8:28:56.133" v="16161"/>
          <ac:graphicFrameMkLst>
            <pc:docMk/>
            <pc:sldMk cId="3279703723" sldId="1242"/>
            <ac:graphicFrameMk id="12" creationId="{74997098-E885-F1B3-C25B-C37411FDD342}"/>
          </ac:graphicFrameMkLst>
        </pc:graphicFrameChg>
      </pc:sldChg>
      <pc:sldChg chg="modSp add del mod">
        <pc:chgData name="Alfred Asterjadhi" userId="39de57b9-85c0-4fd1-aaac-8ca2b6560ad0" providerId="ADAL" clId="{1B528289-06C2-42C8-A24F-58F9BB1555AF}" dt="2023-12-20T16:01:48.999" v="17233" actId="2696"/>
        <pc:sldMkLst>
          <pc:docMk/>
          <pc:sldMk cId="272423959" sldId="1243"/>
        </pc:sldMkLst>
        <pc:spChg chg="mod">
          <ac:chgData name="Alfred Asterjadhi" userId="39de57b9-85c0-4fd1-aaac-8ca2b6560ad0" providerId="ADAL" clId="{1B528289-06C2-42C8-A24F-58F9BB1555AF}" dt="2023-12-19T19:31:46.401" v="16694" actId="20577"/>
          <ac:spMkLst>
            <pc:docMk/>
            <pc:sldMk cId="272423959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53.287" v="16336"/>
          <ac:spMkLst>
            <pc:docMk/>
            <pc:sldMk cId="272423959" sldId="1243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4:55:53.134" v="17224" actId="21"/>
          <ac:spMkLst>
            <pc:docMk/>
            <pc:sldMk cId="272423959" sldId="12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16:12:21.541" v="17384"/>
        <pc:sldMkLst>
          <pc:docMk/>
          <pc:sldMk cId="2850107543" sldId="1243"/>
        </pc:sldMkLst>
        <pc:spChg chg="mod">
          <ac:chgData name="Alfred Asterjadhi" userId="39de57b9-85c0-4fd1-aaac-8ca2b6560ad0" providerId="ADAL" clId="{1B528289-06C2-42C8-A24F-58F9BB1555AF}" dt="2023-12-20T16:02:57.042" v="17279" actId="20577"/>
          <ac:spMkLst>
            <pc:docMk/>
            <pc:sldMk cId="2850107543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20T16:12:21.541" v="17384"/>
          <ac:spMkLst>
            <pc:docMk/>
            <pc:sldMk cId="2850107543" sldId="124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1B528289-06C2-42C8-A24F-58F9BB1555AF}" dt="2023-12-20T16:59:32.302" v="17501" actId="6549"/>
        <pc:sldMasterMkLst>
          <pc:docMk/>
          <pc:sldMasterMk cId="0" sldId="2147483656"/>
        </pc:sldMasterMkLst>
        <pc:spChg chg="mod">
          <ac:chgData name="Alfred Asterjadhi" userId="39de57b9-85c0-4fd1-aaac-8ca2b6560ad0" providerId="ADAL" clId="{1B528289-06C2-42C8-A24F-58F9BB1555AF}" dt="2023-12-20T16:59:32.302" v="17501" actId="6549"/>
          <ac:spMkLst>
            <pc:docMk/>
            <pc:sldMasterMk cId="0" sldId="2147483656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2046-04-00bn-draft-text-on-dru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2025-01-00bn-pdt-phy-ru-and-mru-restrictions-for-20-mhz-operation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2028-03-00bn-pdt-joint-sounding-procedure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61-04-00bn-pdt-mac-c-tdm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81-03-00bn-pdt-elr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81-03-00bn-pdt-elr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427-02-00bn-signaling-for-mcs-and-ueqm-in-11bn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427-02-00bn-signaling-for-mcs-and-ueqm-in-11bn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77-05-00bn-pdt-phy-u-sig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85-03-00bn-pdt-phy-unequal-modulation-ueqm-and-new-mc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966-02-00bn-pdt-mac-crtwt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TGbn Motions List - Part 2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39B3A-D9DD-537D-4840-A754225BA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25ADD8C1-98AB-F573-5E47-AA16D3B4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196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4AF68B3-8EF0-B8CE-2DEE-094E8900E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 MU-MIMO+OFDMA in both DL and UL is limited to UHR PPDU of 160 and 320MHz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160MHz PPDU – 996 and, when the PPDU is punctured, 484+242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320 MHz PPDU: 2x996, 3x996 and, when the PPDU is punctured, 996+484, 2x996+484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MU-MIMO+OFDMA is further limited to a maximum of 2RUs supporting MU-MIMO and each 80MHz segment is either MU-MIMO or 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RU Allocation table in UHR-SIG is the same as that in EHT-SIG except that the rows for RU 242, 484 and 3x996+484 with two or more users are changed to Validate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Ron Porat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docs:[11-24/1827r1].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500AD-57A0-8D3F-358B-B1B9C2E1C67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50C24-4B94-7639-4BDD-FB7DD4263F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D9198-EDF2-D11A-9113-44EA9FC1530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62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8F2BA-9F64-50CB-5032-9EA1505E6F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911BBC8-BF66-8277-0FCC-B9D81086D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 (PHY-PDT)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BF8546-4385-5A20-78BF-300974AF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dirty="0">
                <a:hlinkClick r:id="rId2"/>
              </a:rPr>
              <a:t>11-24/2046r4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Jianhan Liu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dirty="0">
                <a:hlinkClick r:id="rId2"/>
              </a:rPr>
              <a:t>11-24/2046r4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8EDD-BDCA-86AB-2957-D0561D6D048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05CD4-28B0-86DA-BB16-22B7DAB3B03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B379E-EE99-A401-DA98-055E7A784D2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729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39BD5-D48B-4BC7-5711-37FB84385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1527ED1C-6E35-1DCC-6241-E7A2FABAA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198 (PHY-PDT)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640ECA2-4266-0455-BCF1-A5D0E8915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i="0" dirty="0">
                <a:solidFill>
                  <a:srgbClr val="1155CC"/>
                </a:solidFill>
                <a:effectLst/>
                <a:hlinkClick r:id="rId2"/>
              </a:rPr>
              <a:t>11-24/2025r1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Eunsung Park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 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0" dirty="0">
                <a:solidFill>
                  <a:srgbClr val="1155CC"/>
                </a:solidFill>
                <a:effectLst/>
                <a:hlinkClick r:id="rId2"/>
              </a:rPr>
              <a:t>11-24/2025r1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56E05-EE82-8AD4-BD92-7C2343E8843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CE9A5-9812-8626-7162-8145EEA90AF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FC163-5D39-9CD4-3FAC-F6A73D7993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402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E0436-7248-5BC1-1427-2D27A680B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05600890-B1B3-9562-E169-F91DA4081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199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BCF18A-9431-388E-55A3-ABC43B51D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Exclude BPSK from UHR UEQM.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Qinghua Li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docs:[24/1832r6, 24/1807r0].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6796E-D1CC-4093-43BC-FE5E61BF7F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BE8D4-3190-EAE1-B16E-99BAD7DEC7B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10ED1-3110-990F-EF99-26C0DCFC120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842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AE15B-FD31-DDC7-89A5-1B5565A76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DEC08EBF-2D7E-390F-8A23-EA761069C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200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6F868B-E334-7605-A468-BEDF95D7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 Include 4K QAM in UHR UEQM.</a:t>
            </a:r>
          </a:p>
          <a:p>
            <a:pPr marL="0" indent="0"/>
            <a:endParaRPr lang="en-US" sz="1400" dirty="0"/>
          </a:p>
          <a:p>
            <a:pPr marL="0" indent="0"/>
            <a:endParaRPr lang="en-US" sz="1600" dirty="0"/>
          </a:p>
          <a:p>
            <a:r>
              <a:rPr lang="en-US" sz="1600" dirty="0"/>
              <a:t>Move: Qinghua Li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docs:[24/1832r6].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D9AC8-84B8-03D7-0C1C-7F07DA5313D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A93F6-27DA-F7DD-23A4-FC86BE2DBB9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ABB23-029D-9A16-C8C8-1C6058B5E98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96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BEA9E-B2CC-3497-944C-7533847E0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4F38EE2-89EB-E1DF-5679-DE92BCADC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201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E1BD57-E3EC-1486-26A4-A35AE9DE4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Reuse HT stream parser for UHR UEQM with the following restrictions and extension</a:t>
            </a:r>
          </a:p>
          <a:p>
            <a:pPr marL="0" indent="0"/>
            <a:r>
              <a:rPr lang="en-US" sz="1400" dirty="0"/>
              <a:t>	</a:t>
            </a:r>
          </a:p>
          <a:p>
            <a:pPr marL="0" indent="0"/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Qinghua Li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docs:[24/1832r6, 24/1451r2].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026AB-7E89-F880-B126-A2D0B21CA7D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113C2-28AF-A747-055F-BD01D1388FB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25720-A698-9290-123F-7A9E3BA40B3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53F544-5D66-6473-7C2D-BBBFE19C3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64" y="2667000"/>
            <a:ext cx="3276600" cy="70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842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D7EAF-B60D-1511-E4BC-310E81EED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57DFF80E-28E7-6F5F-F495-93C95E71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202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5A27F85-42C6-D5A9-5CEA-68D6E20D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equal modulation, UHR stream parser remains the same as EHT.</a:t>
            </a:r>
          </a:p>
          <a:p>
            <a:endParaRPr lang="en-US" sz="1600" dirty="0"/>
          </a:p>
          <a:p>
            <a:r>
              <a:rPr lang="en-US" sz="1600" dirty="0"/>
              <a:t>Move: Qinghua Li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docs:[24/1832r6].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7F8CE-7EDE-87E8-2206-910EE2E29A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231AD-AC2C-F768-5291-AAFC2FF06F3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666D6-9FC2-63B8-5190-A272EA8593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63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1F50E-2638-1775-493A-0395E57A6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FDD448F-0328-CA6F-FF45-D16A7A07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203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42278C8-7A8B-E37A-39BA-330ABDD66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bandwidths greater than 80 MHz, the coded bit parsing of UHR is stream parsing first followed by segment parsing.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Qinghua Li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docs:[24/1832r6].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D3E4B-D17C-9776-ADA8-135902FFC95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18D30-8154-4458-7ACC-9923AB49E2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DC24C-4F48-17A4-A196-23B607C6F2C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685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CB99A-0663-C64B-5A8E-C639D87CC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20A1491F-07CA-C8C6-1EF9-E811B76D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 (PHY-PDT)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4ECCD51-6734-F7E8-A3FD-AB41CA326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dirty="0">
                <a:hlinkClick r:id="rId2"/>
              </a:rPr>
              <a:t>11-24/2028r3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You-Wei Chen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24/2028r3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9F103-A800-F54E-6CFC-E7C309477AF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D2AE1-34A2-99A2-B6FA-F08A81F4DFF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A9690-3527-5C8E-F61D-37F8D06CA2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646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66F64-12F8-C2AA-4876-3868292F0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90737BD-6B54-2BE2-FF31-283DDAE6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205 (MAC-PDT)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949821C-3FDF-0F09-8AB6-005BF1CD7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dirty="0">
                <a:hlinkClick r:id="rId2"/>
              </a:rPr>
              <a:t>11-24/1961r4</a:t>
            </a:r>
            <a:r>
              <a:rPr lang="en-US" sz="1600" dirty="0"/>
              <a:t> 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Sanket Kalamkar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11-24/1961r4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7D8D-863C-E8F8-A9C1-5360DE9895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78BD3-EBC2-4D16-3C7C-256CF99D131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85C37-D3A0-B4CB-76C6-26F2A4F81C1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29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TGbn: Enhancements for Ultra High Reliability (UHR)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>
                <a:latin typeface="Arial" panose="020B0604020202020204" pitchFamily="34" charset="0"/>
              </a:rPr>
              <a:t>Motions List from January 2025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Vice Chairs: Laurent Cariou (Intel), Jianhan Liu (Mediatek), Kiseon Ryu (NXP)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Secretary: Yusuke Asai (NTT)</a:t>
            </a:r>
          </a:p>
          <a:p>
            <a:pPr algn="ctr">
              <a:lnSpc>
                <a:spcPct val="9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Ross Jian Yu (Huawei)</a:t>
            </a:r>
          </a:p>
          <a:p>
            <a:pPr algn="ctr">
              <a:lnSpc>
                <a:spcPct val="90000"/>
              </a:lnSpc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PHY Ad-hoc chairs: Dongguk Lim (LGE), Sigurd Schelstraete (MaxLinear), Tianyu Wu (Apple)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MAC Ad-hoc chairs: Srinivas Kandala (Samsung), Jeongki Kim (Ofinno), Xiaofei Wang (Interdigital)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D41E2-C142-4F4F-A5FB-003ED947B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6338E55-7C4E-1FE6-50F3-526867224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206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9CA018A-F693-5A2A-4DDF-3BAD19A68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2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 err="1"/>
              <a:t>CoBF</a:t>
            </a:r>
            <a:r>
              <a:rPr lang="en-US" sz="1100" dirty="0"/>
              <a:t> is only applied in DL non-OFDMA MU MIMO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C-SR is only applied in UHR DL SU transmission in each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The entire U-SIG format in a UHR MU PPDU is as in the following figure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The definition of BSS color 1/2 are TBD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Move: Alice Chen					Second:</a:t>
            </a:r>
          </a:p>
          <a:p>
            <a:r>
              <a:rPr lang="en-US" sz="1100" dirty="0"/>
              <a:t>Discussion:</a:t>
            </a:r>
          </a:p>
          <a:p>
            <a:r>
              <a:rPr lang="en-US" sz="1100" dirty="0"/>
              <a:t>Result:</a:t>
            </a:r>
          </a:p>
          <a:p>
            <a:endParaRPr lang="en-US" sz="1100" dirty="0"/>
          </a:p>
          <a:p>
            <a:r>
              <a:rPr lang="en-US" sz="1000" b="0" i="1" dirty="0"/>
              <a:t>Reference docs:[24/1834r4, 24/1831r3, 24/1864r1]. SP result: 55Y/8N/22A.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 </a:t>
            </a:r>
          </a:p>
          <a:p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2D21B-2F28-D6AB-D5B4-88816A21EAD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4A2B4-54EF-6C31-C608-3E715B691C9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D11D3-ACA6-2162-BED8-D6C07A919E4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A8479F-93F6-BC17-3C1A-7058DDB59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06" y="2895600"/>
            <a:ext cx="7467600" cy="229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07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51FF8-3765-58DE-7F79-7288413135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0BD067A-345F-16DE-F6AD-ADBE69B7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207 (PHY-PDT)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3F4657-502E-89EE-3188-FF440234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insert the proposed text changes below to Section 38.3.19.2 (Pre-correction accuracy requirements) of </a:t>
            </a:r>
            <a:r>
              <a:rPr lang="en-US" sz="1600" dirty="0">
                <a:hlinkClick r:id="rId2"/>
              </a:rPr>
              <a:t>11-24/1981r3</a:t>
            </a:r>
            <a:r>
              <a:rPr lang="en-US" sz="1600" dirty="0"/>
              <a:t>, and to the latest TGbn draft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For the ELR PPDU carrying immediate response frame in response to a preceding soliciting frame, after compensation, the absolute value of residual CFO error with respect to the preceding PPDU carrying soliciting frame shall not exceed 15 kHz at the 10% point of the complementary cumulative distribution function (CCDF) of CFO error in AWGN at a received power of -82 dBm in the primary 20 MHz channel. 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Rui Cao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docs:[11-24/1841r1]. SP result: No objection.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 Chair’s note: Ensure instructions are clear to the group and TGbn editor.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29085-0E82-8451-1866-AC91ADBF72F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B72BF-64EB-D96F-0546-0758FFB576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6E168-B58C-6A45-8631-E184A4A400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56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E942A-591E-2A94-2048-20355C40E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64FD828-C5E7-7A58-B5DC-3752FA5EF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208 (PHY-PDT)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D0ABDED-B2B1-4EA1-CFDD-65B316482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replace the “TBD” to “8 us” for the PE block in the Figure 38-xx (UHR ELR PPDU format) in Section 38.3.6 (UHR PPDU formats) of </a:t>
            </a:r>
            <a:r>
              <a:rPr lang="en-US" sz="1600" dirty="0">
                <a:hlinkClick r:id="rId2"/>
              </a:rPr>
              <a:t>11-24/1981r3</a:t>
            </a:r>
            <a:r>
              <a:rPr lang="en-US" sz="1600" dirty="0"/>
              <a:t>, and in the latest TGbn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Note: the PE value applies for UHR ELR PPDU.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Rui Cao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docs:[11-24/1841r1]. SP result: No objection.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 Chair’s note: Ensure instructions are clear to the group and TGbn editor.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0F49B-6E11-3A0D-AF1D-459F5CF5019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C5740-85A4-B865-5F79-E55F36E7F9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F162B-3EAC-54FB-7DCB-5EAAE4F6440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748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9B0037-41DF-35DA-F3D5-DD3D7632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F476BA-B5AD-B13F-15FC-A803A1AF0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753DF-00A7-A131-D5DC-738D8E3393C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7F234-E374-6FAF-AD12-9794E31765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032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4D765-C630-56A8-692A-95F8A0B0A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EDBC775-C4A1-4A94-51CF-19616D3D4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X (SFD Template)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69250C-623A-59FE-F49A-E769C5860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docs:[]. SP result: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81A29-1750-8857-2C9C-6CF832388D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2E132-199E-37ED-8475-D14BA383D2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168AB-11EB-92D1-EA0E-4A5B1FE2BEB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620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05970-2239-3F28-346C-C7C8DC1678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25D95CA-A82A-DD6E-AD7E-6F4B7DF7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Motion Y (Draft Template)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5782C2-501B-8E9D-715A-68DBDB240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11-24/</a:t>
            </a:r>
            <a:r>
              <a:rPr lang="en-US" sz="1600" dirty="0" err="1"/>
              <a:t>xxxxry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docs:[]. SP result: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84D34-A646-CFFC-705A-147417DB50C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68F95-24AF-13A7-F45E-CF81DD3443B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012D5-0F52-35D4-C6CE-E18EA3E872B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50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Motions on January 15</a:t>
            </a:r>
            <a:r>
              <a:rPr lang="en-US" sz="3600" baseline="30000" dirty="0">
                <a:solidFill>
                  <a:schemeClr val="tx1"/>
                </a:solidFill>
              </a:rPr>
              <a:t>th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173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F3F1329-E1F3-6F1A-672F-43368778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190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B7D678-AC79-FF33-8544-08F08C88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MCS field in the User field of UHR-SIG field consists of 5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B11 ~ B15 of the UHR-SIG field is assigned for the MCS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configuration of MCS field is TBD.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Dongguk Lim 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24/1427r2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F8673-1E39-CB38-BBE0-59BA1466650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A1BB9-626B-25C2-BE50-CD59011164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DADA5-6AF0-FC6B-186D-591CC766965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75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9297C-A205-CF83-D52F-083D5FA2F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836754F9-EF8B-5D9A-1EE5-3DBC308EA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191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AA61CC9-35F0-FB5F-C891-2A86FD473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Define the assigned bits for the NSS field and Spatial Configuration field by considering the maximum NSS is 8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For non-MU-MIMO allocation of the UHR SIG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/>
              <a:t>NSS field consists of 3 bits in the User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For MU-MIMO allocation of the UHR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Spatial Configuration field consists of 4 bits in the User field.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</a:t>
            </a:r>
            <a:r>
              <a:rPr lang="en-US" sz="1600"/>
              <a:t>: Dongguk Lim </a:t>
            </a:r>
            <a:r>
              <a:rPr lang="en-US" sz="1600" dirty="0"/>
              <a:t>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24/1427r2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8EF1C-4CC8-73B5-13B0-87DDD8DB85F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00FB8-3F38-2CB1-C80F-AA6AE429BE1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851CF-6C38-2A02-91EC-21B0A45136F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147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5C2BA-9441-EB13-4AFE-74C22D0DE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DCCEC43E-28E4-0BE6-FF80-05BC6BE1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</a:t>
            </a:r>
            <a:r>
              <a:rPr lang="en-US">
                <a:solidFill>
                  <a:schemeClr val="tx1"/>
                </a:solidFill>
              </a:rPr>
              <a:t>192 (PHY-PDT)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BC0768-5363-82EF-9815-1CE18462F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dirty="0">
                <a:hlinkClick r:id="rId2"/>
              </a:rPr>
              <a:t>11-24/1977r5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Alice Chen 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11-24/1977r5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EF293-BB71-247E-C008-8E82257DCBC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6E48E-8021-0009-4C8A-DEB01D9A1EB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1BB29-22AF-0256-D84B-C046AEB9B1C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464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4ED19-97C2-D1D8-0868-001E16168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7C6FD18-829F-871C-0231-E9A14E569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193 (PHY-PDT)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2FA934-9182-584A-5E4A-82959B105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dirty="0">
                <a:hlinkClick r:id="rId2"/>
              </a:rPr>
              <a:t>11-24/1985r3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Rui Cao 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11-24/1985r3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E0749-6F65-3E90-F464-1340762B03D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D6508-BB80-FE4E-94D8-4FEBA23F519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A081E-E198-7A7C-7193-F412AA7B721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02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5DDB8-90F3-2B79-E080-13D584E6C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1A303648-ECDC-36E5-6A56-2F52AE68D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194 (MAC-PDT)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1B8378D-B1B0-6C6D-DBBB-E5B14BE94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incorporate the proposed text changes in </a:t>
            </a:r>
            <a:r>
              <a:rPr lang="en-US" sz="1600" dirty="0">
                <a:hlinkClick r:id="rId2"/>
              </a:rPr>
              <a:t>11-24/1966r2</a:t>
            </a:r>
            <a:r>
              <a:rPr lang="en-US" sz="1600" dirty="0"/>
              <a:t> to the latest TGbn draft 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Giovanni Chisci 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</a:t>
            </a:r>
            <a:r>
              <a:rPr lang="en-US" sz="1200" b="0" i="1" dirty="0">
                <a:hlinkClick r:id="rId2"/>
              </a:rPr>
              <a:t>11-24/1966r2</a:t>
            </a:r>
            <a:r>
              <a:rPr lang="en-US" sz="1200" b="0" i="1" dirty="0"/>
              <a:t>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02B02-50BF-EBA1-45BD-F91754D776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CE942-9302-9B45-070B-3C38138EE1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123FB-7E13-5C7B-73E7-F7B90A35646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2094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3D500-2DA3-1C62-371D-868A9ECE9A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CD480EF1-6430-85D0-BF18-3E3DE17F2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195 (PHY)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F22EE-F7C6-03F0-0749-EA8E429A9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1600" dirty="0"/>
              <a:t>Move to add to the TGbn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the 5bit MCS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MCS17 signals QPSK rate 2/3; MCS19 signals 16QAM rate 2/3;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MCS20 signals 16QAM rate 5/6; MCS23 signals 256QAM rate 2/3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Move: Ron Porat					Second:</a:t>
            </a:r>
          </a:p>
          <a:p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r>
              <a:rPr lang="en-US" sz="1200" b="0" i="1" dirty="0"/>
              <a:t>Reference docs:[11-24/1826r1]. SP result: No objection.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 </a:t>
            </a:r>
          </a:p>
          <a:p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C8C9C-813E-C3C6-6D69-C472D8FE49A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3D8C-4FE6-3680-5293-C108E52FDD5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A84FD-D979-BBAD-0BA5-BF3562E8570A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18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4b1de6fe-44aa-4e13-b7e7-ab260d1ea5f8"/>
    <ds:schemaRef ds:uri="bcc01d59-85de-4ef9-881e-76d8b6a6f841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314323</TotalTime>
  <Words>1825</Words>
  <Application>Microsoft Office PowerPoint</Application>
  <PresentationFormat>On-screen Show (4:3)</PresentationFormat>
  <Paragraphs>376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Arial Unicode MS</vt:lpstr>
      <vt:lpstr>Times New Roman</vt:lpstr>
      <vt:lpstr>Office Theme</vt:lpstr>
      <vt:lpstr>Document</vt:lpstr>
      <vt:lpstr>TGbn Motions List - Part 2</vt:lpstr>
      <vt:lpstr>IEEE 802.11 TGbn: Enhancements for Ultra High Reliability (UHR) WLAN Task Group</vt:lpstr>
      <vt:lpstr>Motions on January 15th</vt:lpstr>
      <vt:lpstr>Motion 190 (PHY)</vt:lpstr>
      <vt:lpstr>Motion 191 (PHY)</vt:lpstr>
      <vt:lpstr>Motion 192 (PHY-PDT)</vt:lpstr>
      <vt:lpstr>Motion 193 (PHY-PDT)</vt:lpstr>
      <vt:lpstr>Motion 194 (MAC-PDT)</vt:lpstr>
      <vt:lpstr>Motion 195 (PHY)</vt:lpstr>
      <vt:lpstr>Motion 196 (PHY)</vt:lpstr>
      <vt:lpstr>Motion 197 (PHY-PDT)</vt:lpstr>
      <vt:lpstr>Motion 198 (PHY-PDT)</vt:lpstr>
      <vt:lpstr>Motion 199 (PHY)</vt:lpstr>
      <vt:lpstr>Motion 200 (PHY)</vt:lpstr>
      <vt:lpstr>Motion 201 (PHY)</vt:lpstr>
      <vt:lpstr>Motion 202 (PHY)</vt:lpstr>
      <vt:lpstr>Motion 203 (PHY)</vt:lpstr>
      <vt:lpstr>Motion 204 (PHY-PDT)</vt:lpstr>
      <vt:lpstr>Motion 205 (MAC-PDT)</vt:lpstr>
      <vt:lpstr>Motion 206 (PHY)</vt:lpstr>
      <vt:lpstr>Motion 207 (PHY-PDT)</vt:lpstr>
      <vt:lpstr>Motion 208 (PHY-PDT)</vt:lpstr>
      <vt:lpstr>backup</vt:lpstr>
      <vt:lpstr>Motion X (SFD Template)</vt:lpstr>
      <vt:lpstr>Motion Y (Draft Template)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Asterjadhi</cp:lastModifiedBy>
  <cp:revision>2367</cp:revision>
  <cp:lastPrinted>1601-01-01T00:00:00Z</cp:lastPrinted>
  <dcterms:created xsi:type="dcterms:W3CDTF">2017-01-26T15:28:16Z</dcterms:created>
  <dcterms:modified xsi:type="dcterms:W3CDTF">2025-01-13T21:48:55Z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