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3"/>
    <p:sldId id="369" r:id="rId4"/>
    <p:sldId id="406" r:id="rId5"/>
    <p:sldId id="412" r:id="rId6"/>
    <p:sldId id="413" r:id="rId7"/>
    <p:sldId id="265" r:id="rId8"/>
    <p:sldId id="297" r:id="rId9"/>
    <p:sldId id="419" r:id="rId10"/>
    <p:sldId id="41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en-US" dirty="0">
                <a:sym typeface="+mn-ea"/>
              </a:rPr>
              <a:t>Jay Yang</a:t>
            </a:r>
            <a:r>
              <a:rPr lang="en-US" dirty="0"/>
              <a:t>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58985" y="6475413"/>
            <a:ext cx="173291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0003r0</a:t>
            </a:r>
            <a:endParaRPr lang="en-US" altLang="en-GB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NPCA following up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10640" y="2921636"/>
          <a:ext cx="9958705" cy="1941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30000" imgH="2057400" progId="Word.Document.8">
                  <p:embed/>
                </p:oleObj>
              </mc:Choice>
              <mc:Fallback>
                <p:oleObj name="Document" r:id="rId1" imgW="11430000" imgH="20574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0640" y="2921636"/>
                        <a:ext cx="9958705" cy="19411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602826" y="6481446"/>
            <a:ext cx="1732915" cy="276860"/>
          </a:xfrm>
        </p:spPr>
        <p:txBody>
          <a:bodyPr/>
          <a:lstStyle/>
          <a:p>
            <a:r>
              <a:rPr lang="da-DK" dirty="0"/>
              <a:t>Jay Yang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748030" y="1845945"/>
            <a:ext cx="10940415" cy="22713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/>
              <a:t>In this contribution, we would like to discuss the group address data/mgmt. frame delivery for NPCA STA.</a:t>
            </a:r>
            <a:endParaRPr lang="en-US" b="1"/>
          </a:p>
          <a:p>
            <a:endParaRPr lang="en-US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x-none"/>
              <a:t>The different view issue causes additional trouble for group addressed frame delivery and reception.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915015" cy="4429760"/>
          </a:xfrm>
        </p:spPr>
        <p:txBody>
          <a:bodyPr/>
          <a:p>
            <a:r>
              <a:rPr lang="en-US" altLang="x-none"/>
              <a:t>Several contributions fully discuss the different view issue on AP and STA side.</a:t>
            </a:r>
            <a:endParaRPr lang="en-US" altLang="x-none"/>
          </a:p>
          <a:p>
            <a:pPr lvl="1"/>
            <a:r>
              <a:rPr lang="en-US" altLang="x-none"/>
              <a:t>AP or STA may switch to NPCA primary channel at any time once detecting the OBSS PPDU in certain condition.</a:t>
            </a:r>
            <a:endParaRPr lang="en-US" altLang="x-none"/>
          </a:p>
          <a:p>
            <a:pPr lvl="1"/>
            <a:r>
              <a:rPr lang="en-US" altLang="x-none"/>
              <a:t>It’s hard for the AP to detect when and which STA still stay in the primary channel.</a:t>
            </a:r>
            <a:endParaRPr lang="en-US" altLang="x-none"/>
          </a:p>
          <a:p>
            <a:pPr lvl="1"/>
            <a:r>
              <a:rPr lang="en-US" altLang="x-none"/>
              <a:t>The group addressed data and mgmt. frame intends to be received by all the STAs.</a:t>
            </a:r>
            <a:endParaRPr lang="en-US" altLang="x-none"/>
          </a:p>
          <a:p>
            <a:pPr lvl="1"/>
            <a:r>
              <a:rPr lang="en-US" altLang="x-none"/>
              <a:t>E.g. if AP obatins the group address data frame from DS, deliver or buffer them? </a:t>
            </a:r>
            <a:endParaRPr lang="en-US" altLang="x-none"/>
          </a:p>
          <a:p>
            <a:pPr marL="0" indent="0">
              <a:buNone/>
            </a:pPr>
            <a:endParaRPr lang="en-US" alt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Proposal of group addressed mgmt. frame and data frame delivery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marL="457200" lvl="4"/>
            <a:r>
              <a:rPr lang="en-US" altLang="x-none" sz="2400" b="1">
                <a:sym typeface="+mn-ea"/>
              </a:rPr>
              <a:t>Group addressed data and mgmt. frame are not allowed to be delivered on NPCA primary channel.</a:t>
            </a:r>
            <a:endParaRPr lang="en-US"/>
          </a:p>
          <a:p>
            <a:pPr lvl="1"/>
            <a:r>
              <a:rPr lang="en-US"/>
              <a:t>In 11be baseline, EMLMR,EMLSR,PS STA device are expected to receive the group addressed mgmt.frame after DTIM Beacon on primary channel.</a:t>
            </a:r>
            <a:endParaRPr lang="en-US"/>
          </a:p>
          <a:p>
            <a:pPr lvl="1"/>
            <a:endParaRPr lang="en-US"/>
          </a:p>
          <a:p>
            <a:pPr marL="457200" lvl="2"/>
            <a:r>
              <a:rPr lang="en-US" altLang="x-none" sz="2000" b="1">
                <a:sym typeface="+mn-ea"/>
              </a:rPr>
              <a:t>NPCA STA also expects to transmit and receive the group addressed data and mgmt. frame after DTIM Beacon</a:t>
            </a:r>
            <a:endParaRPr lang="en-US" altLang="x-none" sz="2000" b="1"/>
          </a:p>
          <a:p>
            <a:pPr marL="914400" lvl="5"/>
            <a:r>
              <a:rPr lang="en-US" sz="2000">
                <a:cs typeface="+mn-ea"/>
                <a:sym typeface="+mn-ea"/>
              </a:rPr>
              <a:t> </a:t>
            </a:r>
            <a:r>
              <a:rPr lang="en-US" sz="2000">
                <a:cs typeface="+mn-ea"/>
                <a:sym typeface="+mn-ea"/>
              </a:rPr>
              <a:t>To compatible with pre-UHR STA and make the implementation more simple.</a:t>
            </a:r>
            <a:endParaRPr lang="en-US" sz="2000">
              <a:cs typeface="+mn-ea"/>
              <a:sym typeface="+mn-ea"/>
            </a:endParaRPr>
          </a:p>
          <a:p>
            <a:pPr marL="685800" lvl="5" indent="0">
              <a:buNone/>
            </a:pPr>
            <a:endParaRPr lang="en-US" altLang="x-none" b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Analysis the trouble of group addressed frame delivery caused by different view issue  on NPCA STA</a:t>
            </a:r>
            <a:endParaRPr lang="en-US"/>
          </a:p>
          <a:p>
            <a:r>
              <a:rPr lang="en-US"/>
              <a:t>Propose the g</a:t>
            </a:r>
            <a:r>
              <a:rPr lang="en-US" altLang="x-none">
                <a:sym typeface="+mn-ea"/>
              </a:rPr>
              <a:t>roup addressed frame(s) are not allowed to be delivered on NPCA primary channel</a:t>
            </a:r>
            <a:endParaRPr lang="en-US"/>
          </a:p>
          <a:p>
            <a:r>
              <a:rPr lang="en-US"/>
              <a:t>Propose NPCA STA that are expected to receive the group addressed frame after DTIM Beacon.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24/209r6	TGbn Specification Framework for TGbn</a:t>
            </a:r>
            <a:endParaRPr lang="en-US" b="0" dirty="0"/>
          </a:p>
          <a:p>
            <a:r>
              <a:rPr lang="en-US" b="0" dirty="0"/>
              <a:t>24/1762r13	 PDT-MAC-NPCA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23426" y="6481446"/>
            <a:ext cx="2012315" cy="276860"/>
          </a:xfrm>
        </p:spPr>
        <p:txBody>
          <a:bodyPr/>
          <a:lstStyle/>
          <a:p>
            <a:pPr>
              <a:defRPr/>
            </a:pPr>
            <a:r>
              <a:rPr lang="en-US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SP1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Do you agree the NPCA AP shall not transmit group addressed data and management frame on NPCA primary channel except some TBD conditions?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Do you agree that </a:t>
            </a:r>
            <a:r>
              <a:rPr lang="en-US">
                <a:sym typeface="+mn-ea"/>
              </a:rPr>
              <a:t>NPCA STAs are expected to receive the group addressed data and mgmt. frame after DTIM Beacon?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>
              <a:defRPr/>
            </a:pPr>
            <a:r>
              <a:rPr lang="en-US" dirty="0"/>
              <a:t>Jay Yang, et al. (ZTE)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1989</Words>
  <Application>WPS Presentation</Application>
  <PresentationFormat>Widescreen</PresentationFormat>
  <Paragraphs>78</Paragraphs>
  <Slides>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Arial</vt:lpstr>
      <vt:lpstr>宋体</vt:lpstr>
      <vt:lpstr>Wingdings</vt:lpstr>
      <vt:lpstr>Times New Roman</vt:lpstr>
      <vt:lpstr>微软雅黑</vt:lpstr>
      <vt:lpstr>Arial Unicode MS</vt:lpstr>
      <vt:lpstr>Calibri</vt:lpstr>
      <vt:lpstr>等线</vt:lpstr>
      <vt:lpstr>802-11-Submission</vt:lpstr>
      <vt:lpstr>Word.Document.8</vt:lpstr>
      <vt:lpstr>NPCA following up</vt:lpstr>
      <vt:lpstr>Introduction</vt:lpstr>
      <vt:lpstr>The different view issue causes additional trouble for group addressed frame delivery and reception.</vt:lpstr>
      <vt:lpstr>The Proposal of group addressed mgmt. frame and data frame delivery</vt:lpstr>
      <vt:lpstr>Summary</vt:lpstr>
      <vt:lpstr>PowerPoint 演示文稿</vt:lpstr>
      <vt:lpstr>Reference</vt:lpstr>
      <vt:lpstr>SP1</vt:lpstr>
      <vt:lpstr>SP2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Jay Yang</cp:lastModifiedBy>
  <cp:revision>346</cp:revision>
  <dcterms:created xsi:type="dcterms:W3CDTF">2020-11-25T01:30:00Z</dcterms:created>
  <dcterms:modified xsi:type="dcterms:W3CDTF">2025-02-28T23:32:51Z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6BC4700A8FAF48658D4A0A98ABE6B0B6</vt:lpwstr>
  </property>
  <property fmtid="{D5CDD505-2E9C-101B-9397-08002B2CF9AE}" pid="5" name="KSOProductBuildVer">
    <vt:lpwstr>1033-12.2.0.13201</vt:lpwstr>
  </property>
</Properties>
</file>