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354" r:id="rId4"/>
    <p:sldId id="368" r:id="rId5"/>
    <p:sldId id="379" r:id="rId6"/>
    <p:sldId id="268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5436" autoAdjust="0"/>
  </p:normalViewPr>
  <p:slideViewPr>
    <p:cSldViewPr>
      <p:cViewPr varScale="1">
        <p:scale>
          <a:sx n="67" d="100"/>
          <a:sy n="67" d="100"/>
        </p:scale>
        <p:origin x="45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14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0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2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57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2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802.11-24/2129r1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AID assignment for 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599654"/>
              </p:ext>
            </p:extLst>
          </p:nvPr>
        </p:nvGraphicFramePr>
        <p:xfrm>
          <a:off x="992188" y="2416175"/>
          <a:ext cx="9945687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8556" imgH="2993726" progId="Word.Document.8">
                  <p:embed/>
                </p:oleObj>
              </mc:Choice>
              <mc:Fallback>
                <p:oleObj name="Document" r:id="rId3" imgW="10458556" imgH="29937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9945687" cy="2836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In this contribution, we discuss AID assignment for Seamless Roaming.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46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/>
              <a:t>Background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D0DD6-D57D-4435-D916-74710E6A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99" y="4314794"/>
            <a:ext cx="11155209" cy="2066534"/>
          </a:xfrm>
        </p:spPr>
        <p:txBody>
          <a:bodyPr/>
          <a:lstStyle/>
          <a:p>
            <a:pPr marL="0" indent="0"/>
            <a:endParaRPr kumimoji="1" lang="en-US" altLang="ja-JP" sz="1400" b="1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400" b="1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8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9A9F0144-7996-0C83-0311-474C342DA1A3}"/>
              </a:ext>
            </a:extLst>
          </p:cNvPr>
          <p:cNvSpPr txBox="1">
            <a:spLocks/>
          </p:cNvSpPr>
          <p:nvPr/>
        </p:nvSpPr>
        <p:spPr bwMode="auto">
          <a:xfrm>
            <a:off x="413399" y="1814369"/>
            <a:ext cx="10976385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400" b="0" kern="0" dirty="0"/>
              <a:t>In Motion 279, it was agreed that </a:t>
            </a:r>
            <a:r>
              <a:rPr kumimoji="1" lang="en-US" altLang="ja-JP" sz="2400" kern="0" dirty="0"/>
              <a:t>SMD Management Entity (SMD-ME) provides association for Seamless Roaming</a:t>
            </a:r>
            <a:r>
              <a:rPr kumimoji="1" lang="en-US" altLang="ja-JP" sz="2400" b="0" kern="0" dirty="0"/>
              <a:t> [1]</a:t>
            </a:r>
            <a:r>
              <a:rPr kumimoji="1" lang="en-US" altLang="ja-JP" sz="2400" b="0" dirty="0"/>
              <a:t>.</a:t>
            </a:r>
            <a:endParaRPr lang="en-US" altLang="ja-JP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/>
              <a:t>11bn defines a Seamless Mobility Domain (SMD, exact name TBD) that covers multiple AP MLDs, where a non-AP MLD can use the UHR seamless roaming procedure to roam between the AP MLDs of the SMD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highlight>
                  <a:srgbClr val="00FF00"/>
                </a:highlight>
              </a:rPr>
              <a:t>A logical SMD Management Entity (SMD-ME, exact name TBD) provides association</a:t>
            </a:r>
            <a:r>
              <a:rPr lang="en-US" altLang="ja-JP" sz="1800" kern="0" dirty="0"/>
              <a:t>, IEEE 802.1X Authenticator (except for the management of 802.1X control ports which is TBD) and RSNA Key management </a:t>
            </a:r>
            <a:r>
              <a:rPr lang="en-US" altLang="ja-JP" sz="1800" kern="0" dirty="0">
                <a:highlight>
                  <a:srgbClr val="00FF00"/>
                </a:highlight>
              </a:rPr>
              <a:t>for non-AP MLDs across all AP MLDs of the SMD</a:t>
            </a:r>
            <a:r>
              <a:rPr lang="en-US" altLang="ja-JP" sz="1800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326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/>
              <a:t>SMD-ME-based AID assignment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D0DD6-D57D-4435-D916-74710E6A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99" y="1814369"/>
            <a:ext cx="5447985" cy="19026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During initial ML setup, the current AP MLD assigns AID#1 to the non-AP MLD by (Re)Association Response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According to Motion 279, SMD-ME manages the association with the non-AP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In this case, AID is used by the SMD-ME to identify the non-AP MLD across the AP MLDs.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CF4B2FF9-06E0-9FBD-813A-F147D4154EC1}"/>
              </a:ext>
            </a:extLst>
          </p:cNvPr>
          <p:cNvSpPr/>
          <p:nvPr/>
        </p:nvSpPr>
        <p:spPr bwMode="auto">
          <a:xfrm>
            <a:off x="2423592" y="4149080"/>
            <a:ext cx="1209486" cy="554261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12AF6F27-9BD1-6F7C-2613-26605A524242}"/>
              </a:ext>
            </a:extLst>
          </p:cNvPr>
          <p:cNvSpPr txBox="1">
            <a:spLocks/>
          </p:cNvSpPr>
          <p:nvPr/>
        </p:nvSpPr>
        <p:spPr bwMode="auto">
          <a:xfrm>
            <a:off x="894979" y="4869159"/>
            <a:ext cx="4624957" cy="13030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ja-JP" sz="2000" kern="0" dirty="0"/>
              <a:t>An AID for Seamless Roaming (AID#2) is assigned by the SMD-ME when the non-AP MLD associates with the SMD-ME of the current AP MLD.</a:t>
            </a:r>
            <a:endParaRPr lang="ja-JP" altLang="en-US" sz="2000" kern="0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A66B09C-6501-E524-89A4-E706D48F3EE6}"/>
              </a:ext>
            </a:extLst>
          </p:cNvPr>
          <p:cNvSpPr/>
          <p:nvPr/>
        </p:nvSpPr>
        <p:spPr>
          <a:xfrm>
            <a:off x="9515184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E114BFFC-BBD8-8D91-CD84-2848AAA42FC4}"/>
              </a:ext>
            </a:extLst>
          </p:cNvPr>
          <p:cNvSpPr/>
          <p:nvPr/>
        </p:nvSpPr>
        <p:spPr>
          <a:xfrm>
            <a:off x="11064552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AE86210-9B57-D4FA-A758-873057DDE979}"/>
              </a:ext>
            </a:extLst>
          </p:cNvPr>
          <p:cNvSpPr/>
          <p:nvPr/>
        </p:nvSpPr>
        <p:spPr>
          <a:xfrm>
            <a:off x="7965816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FBC7D9D-EB10-CC30-9F46-64B6836E61AF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2A975AEB-6FC3-E7EC-011A-B1CE00149F2B}"/>
              </a:ext>
            </a:extLst>
          </p:cNvPr>
          <p:cNvCxnSpPr/>
          <p:nvPr/>
        </p:nvCxnSpPr>
        <p:spPr bwMode="auto">
          <a:xfrm flipH="1">
            <a:off x="8272448" y="312926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F9E8BC9B-7551-2D74-BD37-2706421A3BFD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80291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1E9BA28-4296-44F5-F5A0-B730B9BB1CE5}"/>
              </a:ext>
            </a:extLst>
          </p:cNvPr>
          <p:cNvSpPr txBox="1"/>
          <p:nvPr/>
        </p:nvSpPr>
        <p:spPr>
          <a:xfrm>
            <a:off x="7692118" y="2492896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440BD93-D395-C9D9-866C-B3493182A94A}"/>
              </a:ext>
            </a:extLst>
          </p:cNvPr>
          <p:cNvSpPr txBox="1"/>
          <p:nvPr/>
        </p:nvSpPr>
        <p:spPr>
          <a:xfrm>
            <a:off x="8106760" y="3861048"/>
            <a:ext cx="310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Request frame for SMD-ME association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94B9D4C-AF75-EB2F-D96A-AA98C0BB10C4}"/>
              </a:ext>
            </a:extLst>
          </p:cNvPr>
          <p:cNvSpPr txBox="1"/>
          <p:nvPr/>
        </p:nvSpPr>
        <p:spPr>
          <a:xfrm>
            <a:off x="5981279" y="2654879"/>
            <a:ext cx="134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Initial ML setup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左中かっこ 19">
            <a:extLst>
              <a:ext uri="{FF2B5EF4-FFF2-40B4-BE49-F238E27FC236}">
                <a16:creationId xmlns:a16="http://schemas.microsoft.com/office/drawing/2014/main" id="{264A1FA6-F11E-6773-5965-B0625BDAA1A1}"/>
              </a:ext>
            </a:extLst>
          </p:cNvPr>
          <p:cNvSpPr/>
          <p:nvPr/>
        </p:nvSpPr>
        <p:spPr bwMode="auto">
          <a:xfrm>
            <a:off x="7303245" y="2492896"/>
            <a:ext cx="144012" cy="631744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F9D9DD8-46FC-6B10-63BC-0F0B65DFA147}"/>
              </a:ext>
            </a:extLst>
          </p:cNvPr>
          <p:cNvSpPr txBox="1"/>
          <p:nvPr/>
        </p:nvSpPr>
        <p:spPr>
          <a:xfrm>
            <a:off x="5660251" y="4436635"/>
            <a:ext cx="1622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Initiating SMD-ME association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左中かっこ 21">
            <a:extLst>
              <a:ext uri="{FF2B5EF4-FFF2-40B4-BE49-F238E27FC236}">
                <a16:creationId xmlns:a16="http://schemas.microsoft.com/office/drawing/2014/main" id="{A57C9F20-6015-BEE1-1B2E-0255F5E81A3F}"/>
              </a:ext>
            </a:extLst>
          </p:cNvPr>
          <p:cNvSpPr/>
          <p:nvPr/>
        </p:nvSpPr>
        <p:spPr bwMode="auto">
          <a:xfrm>
            <a:off x="7335157" y="3570699"/>
            <a:ext cx="112092" cy="223456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40F0C44-C7DC-A650-B853-4B61C240A850}"/>
              </a:ext>
            </a:extLst>
          </p:cNvPr>
          <p:cNvSpPr txBox="1"/>
          <p:nvPr/>
        </p:nvSpPr>
        <p:spPr>
          <a:xfrm>
            <a:off x="8040216" y="4941168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Response frame for SMD-ME association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1E86100-D85C-70F0-D517-B0BB2F3041B1}"/>
              </a:ext>
            </a:extLst>
          </p:cNvPr>
          <p:cNvSpPr txBox="1"/>
          <p:nvPr/>
        </p:nvSpPr>
        <p:spPr>
          <a:xfrm>
            <a:off x="7692118" y="2816863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6B10851-8B53-144E-AC72-6690FE50AD55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2448" y="4221088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4FB13EE4-ACB1-53D8-1DDB-F61F081EC5A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72448" y="5301208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90AD9E0-E9C8-05AC-3C3B-BD263E1E73DB}"/>
              </a:ext>
            </a:extLst>
          </p:cNvPr>
          <p:cNvCxnSpPr>
            <a:cxnSpLocks/>
          </p:cNvCxnSpPr>
          <p:nvPr/>
        </p:nvCxnSpPr>
        <p:spPr bwMode="auto">
          <a:xfrm>
            <a:off x="8688288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5604312-7221-38D8-1CB4-FE42C31D484F}"/>
              </a:ext>
            </a:extLst>
          </p:cNvPr>
          <p:cNvCxnSpPr>
            <a:cxnSpLocks/>
          </p:cNvCxnSpPr>
          <p:nvPr/>
        </p:nvCxnSpPr>
        <p:spPr bwMode="auto">
          <a:xfrm>
            <a:off x="9840416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AA79E25-EA82-FF65-140B-234B47CA04E5}"/>
              </a:ext>
            </a:extLst>
          </p:cNvPr>
          <p:cNvCxnSpPr>
            <a:cxnSpLocks/>
          </p:cNvCxnSpPr>
          <p:nvPr/>
        </p:nvCxnSpPr>
        <p:spPr bwMode="auto">
          <a:xfrm>
            <a:off x="1027246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96AA2056-C444-2D30-3225-4E4778B6E91B}"/>
              </a:ext>
            </a:extLst>
          </p:cNvPr>
          <p:cNvCxnSpPr>
            <a:cxnSpLocks/>
          </p:cNvCxnSpPr>
          <p:nvPr/>
        </p:nvCxnSpPr>
        <p:spPr bwMode="auto">
          <a:xfrm>
            <a:off x="1135258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B9D8FA64-965B-71C1-22AF-B1B45C42687D}"/>
              </a:ext>
            </a:extLst>
          </p:cNvPr>
          <p:cNvCxnSpPr>
            <a:cxnSpLocks/>
          </p:cNvCxnSpPr>
          <p:nvPr/>
        </p:nvCxnSpPr>
        <p:spPr bwMode="auto">
          <a:xfrm>
            <a:off x="11784632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E6DA55A-ABDE-15C6-F4C3-7B9C3AEB8BAC}"/>
              </a:ext>
            </a:extLst>
          </p:cNvPr>
          <p:cNvSpPr txBox="1"/>
          <p:nvPr/>
        </p:nvSpPr>
        <p:spPr>
          <a:xfrm>
            <a:off x="9852020" y="4345359"/>
            <a:ext cx="17885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(Some negotiations)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85658B2C-EB49-0914-982A-C55D841E3A08}"/>
              </a:ext>
            </a:extLst>
          </p:cNvPr>
          <p:cNvCxnSpPr/>
          <p:nvPr/>
        </p:nvCxnSpPr>
        <p:spPr bwMode="auto">
          <a:xfrm>
            <a:off x="9803216" y="4633391"/>
            <a:ext cx="15493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F395682-5E28-66D6-81B2-F400FE8CBD67}"/>
              </a:ext>
            </a:extLst>
          </p:cNvPr>
          <p:cNvSpPr txBox="1"/>
          <p:nvPr/>
        </p:nvSpPr>
        <p:spPr>
          <a:xfrm>
            <a:off x="8834629" y="3071200"/>
            <a:ext cx="704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AID#1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74E0610-69F9-2E7D-F807-934CA4E14EEA}"/>
              </a:ext>
            </a:extLst>
          </p:cNvPr>
          <p:cNvSpPr txBox="1"/>
          <p:nvPr/>
        </p:nvSpPr>
        <p:spPr>
          <a:xfrm>
            <a:off x="8749129" y="5281463"/>
            <a:ext cx="704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AID#2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19DD8568-232D-7C4F-D978-2D55073DE54F}"/>
              </a:ext>
            </a:extLst>
          </p:cNvPr>
          <p:cNvSpPr/>
          <p:nvPr/>
        </p:nvSpPr>
        <p:spPr>
          <a:xfrm>
            <a:off x="9758567" y="1426359"/>
            <a:ext cx="2053424" cy="32928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SMD-ME</a:t>
            </a:r>
            <a:endParaRPr kumimoji="1" lang="ja-JP" altLang="en-US" sz="1600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2ED5F845-1765-E5B3-4DCF-779192818A3C}"/>
              </a:ext>
            </a:extLst>
          </p:cNvPr>
          <p:cNvCxnSpPr>
            <a:stCxn id="9" idx="0"/>
          </p:cNvCxnSpPr>
          <p:nvPr/>
        </p:nvCxnSpPr>
        <p:spPr bwMode="auto">
          <a:xfrm flipV="1">
            <a:off x="10019240" y="1751014"/>
            <a:ext cx="0" cy="2378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ED5E5F39-7BA1-D8BB-F3DB-7B94F3C7EA79}"/>
              </a:ext>
            </a:extLst>
          </p:cNvPr>
          <p:cNvCxnSpPr>
            <a:stCxn id="10" idx="0"/>
          </p:cNvCxnSpPr>
          <p:nvPr/>
        </p:nvCxnSpPr>
        <p:spPr bwMode="auto">
          <a:xfrm flipV="1">
            <a:off x="11568608" y="1751014"/>
            <a:ext cx="0" cy="2378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02627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/>
              <a:t>SMD-ME-based AID assignment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pic>
        <p:nvPicPr>
          <p:cNvPr id="11" name="グラフィックス 10" descr="無線ルーター 単色塗りつぶし">
            <a:extLst>
              <a:ext uri="{FF2B5EF4-FFF2-40B4-BE49-F238E27FC236}">
                <a16:creationId xmlns:a16="http://schemas.microsoft.com/office/drawing/2014/main" id="{15810A27-59CF-E23C-0B93-8008B4A5A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28248" y="4015932"/>
            <a:ext cx="493188" cy="493188"/>
          </a:xfrm>
          <a:prstGeom prst="rect">
            <a:avLst/>
          </a:prstGeom>
        </p:spPr>
      </p:pic>
      <p:pic>
        <p:nvPicPr>
          <p:cNvPr id="12" name="グラフィックス 11" descr="無線ルーター 単色塗りつぶし">
            <a:extLst>
              <a:ext uri="{FF2B5EF4-FFF2-40B4-BE49-F238E27FC236}">
                <a16:creationId xmlns:a16="http://schemas.microsoft.com/office/drawing/2014/main" id="{6FA1DCCE-784A-6460-2604-90FEA99C26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84432" y="4015932"/>
            <a:ext cx="493188" cy="493188"/>
          </a:xfrm>
          <a:prstGeom prst="rect">
            <a:avLst/>
          </a:prstGeom>
        </p:spPr>
      </p:pic>
      <p:sp>
        <p:nvSpPr>
          <p:cNvPr id="13" name="楕円 12">
            <a:extLst>
              <a:ext uri="{FF2B5EF4-FFF2-40B4-BE49-F238E27FC236}">
                <a16:creationId xmlns:a16="http://schemas.microsoft.com/office/drawing/2014/main" id="{11919C0E-D2D5-FE6C-9604-CC85036B6C20}"/>
              </a:ext>
            </a:extLst>
          </p:cNvPr>
          <p:cNvSpPr/>
          <p:nvPr/>
        </p:nvSpPr>
        <p:spPr bwMode="auto">
          <a:xfrm>
            <a:off x="7143757" y="2287190"/>
            <a:ext cx="4568867" cy="345638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E72EADA-3079-992C-C6EC-84E7F543AEBC}"/>
              </a:ext>
            </a:extLst>
          </p:cNvPr>
          <p:cNvSpPr txBox="1"/>
          <p:nvPr/>
        </p:nvSpPr>
        <p:spPr>
          <a:xfrm>
            <a:off x="8996142" y="23488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SMD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1DBC67C-3CE2-3534-EB6C-9FC3304AC9F1}"/>
              </a:ext>
            </a:extLst>
          </p:cNvPr>
          <p:cNvSpPr txBox="1"/>
          <p:nvPr/>
        </p:nvSpPr>
        <p:spPr>
          <a:xfrm>
            <a:off x="7305935" y="403566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AP MLD1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9858F22-131B-F626-57B6-B72F4A0E214C}"/>
              </a:ext>
            </a:extLst>
          </p:cNvPr>
          <p:cNvSpPr txBox="1"/>
          <p:nvPr/>
        </p:nvSpPr>
        <p:spPr>
          <a:xfrm>
            <a:off x="10477620" y="401538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AP MLD2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8" name="グラフィックス 17" descr="スマート フォン 単色塗りつぶし">
            <a:extLst>
              <a:ext uri="{FF2B5EF4-FFF2-40B4-BE49-F238E27FC236}">
                <a16:creationId xmlns:a16="http://schemas.microsoft.com/office/drawing/2014/main" id="{17340BA8-2246-9E4F-06A7-0A521CA3FE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64973" y="4653136"/>
            <a:ext cx="429630" cy="429630"/>
          </a:xfrm>
          <a:prstGeom prst="rect">
            <a:avLst/>
          </a:prstGeom>
        </p:spPr>
      </p:pic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0E0E36BA-206E-0E25-C900-8EE0428607BB}"/>
              </a:ext>
            </a:extLst>
          </p:cNvPr>
          <p:cNvCxnSpPr>
            <a:cxnSpLocks/>
            <a:stCxn id="7" idx="2"/>
            <a:endCxn id="18" idx="0"/>
          </p:cNvCxnSpPr>
          <p:nvPr/>
        </p:nvCxnSpPr>
        <p:spPr bwMode="auto">
          <a:xfrm>
            <a:off x="9306702" y="3745873"/>
            <a:ext cx="73086" cy="907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CB1617-814F-B0C6-F3BF-2535BFFC3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99" y="1814369"/>
            <a:ext cx="5754609" cy="19026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After the initiation of SMD-ME association, AID#2 is used to identify the association between the SMD-ME and the non-AP MLD.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SMD-ME can manage AIDs for the association with non-AP MLD not to assign the same AID to different associations.</a:t>
            </a:r>
          </a:p>
        </p:txBody>
      </p:sp>
      <p:pic>
        <p:nvPicPr>
          <p:cNvPr id="7" name="グラフィックス 6" descr="無線ルーター 単色塗りつぶし">
            <a:extLst>
              <a:ext uri="{FF2B5EF4-FFF2-40B4-BE49-F238E27FC236}">
                <a16:creationId xmlns:a16="http://schemas.microsoft.com/office/drawing/2014/main" id="{CC6BD45B-BCDA-41E5-0D2C-D36B52CCAC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60108" y="3252685"/>
            <a:ext cx="493188" cy="493188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43CB95C-C197-1671-4393-416E2F5BE63D}"/>
              </a:ext>
            </a:extLst>
          </p:cNvPr>
          <p:cNvCxnSpPr>
            <a:stCxn id="7" idx="1"/>
            <a:endCxn id="11" idx="0"/>
          </p:cNvCxnSpPr>
          <p:nvPr/>
        </p:nvCxnSpPr>
        <p:spPr bwMode="auto">
          <a:xfrm flipH="1">
            <a:off x="8574842" y="3499279"/>
            <a:ext cx="485266" cy="5166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52D628D-FFA5-5922-5F57-AC55AA6B51B7}"/>
              </a:ext>
            </a:extLst>
          </p:cNvPr>
          <p:cNvCxnSpPr>
            <a:stCxn id="7" idx="3"/>
            <a:endCxn id="12" idx="0"/>
          </p:cNvCxnSpPr>
          <p:nvPr/>
        </p:nvCxnSpPr>
        <p:spPr bwMode="auto">
          <a:xfrm>
            <a:off x="9553296" y="3499279"/>
            <a:ext cx="677730" cy="5166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62A1B4E-AE9A-95C9-1D0A-17A11801489C}"/>
              </a:ext>
            </a:extLst>
          </p:cNvPr>
          <p:cNvSpPr txBox="1"/>
          <p:nvPr/>
        </p:nvSpPr>
        <p:spPr>
          <a:xfrm>
            <a:off x="8709919" y="2946911"/>
            <a:ext cx="1193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SMD-ME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E0CD4CB-57DA-B1F1-6DAF-18BB96C1A16E}"/>
              </a:ext>
            </a:extLst>
          </p:cNvPr>
          <p:cNvSpPr txBox="1"/>
          <p:nvPr/>
        </p:nvSpPr>
        <p:spPr>
          <a:xfrm>
            <a:off x="8629682" y="5042725"/>
            <a:ext cx="1500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non-AP MLD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7" name="矢印: 下 26">
            <a:extLst>
              <a:ext uri="{FF2B5EF4-FFF2-40B4-BE49-F238E27FC236}">
                <a16:creationId xmlns:a16="http://schemas.microsoft.com/office/drawing/2014/main" id="{C3B3F6EC-8286-BC82-4AA1-9668D0B35BD8}"/>
              </a:ext>
            </a:extLst>
          </p:cNvPr>
          <p:cNvSpPr/>
          <p:nvPr/>
        </p:nvSpPr>
        <p:spPr bwMode="auto">
          <a:xfrm>
            <a:off x="2824238" y="3861048"/>
            <a:ext cx="1209486" cy="554261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D4019BC0-5BEF-A350-97ED-4F476D873FC0}"/>
              </a:ext>
            </a:extLst>
          </p:cNvPr>
          <p:cNvSpPr txBox="1">
            <a:spLocks/>
          </p:cNvSpPr>
          <p:nvPr/>
        </p:nvSpPr>
        <p:spPr bwMode="auto">
          <a:xfrm>
            <a:off x="894979" y="4437112"/>
            <a:ext cx="5417045" cy="1902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ja-JP" sz="2000" kern="0" dirty="0"/>
              <a:t>An AID (AID#2) which is assigned during the initiation of SMD-ME association can be used for any communication between the SMD-ME and the non-AP MLD no matter which the communication is through AP MLD1 or </a:t>
            </a:r>
            <a:r>
              <a:rPr lang="en-US" altLang="ja-JP" sz="2000" kern="0"/>
              <a:t>AP MLD2</a:t>
            </a:r>
            <a:r>
              <a:rPr lang="en-US" altLang="ja-JP" sz="2000" kern="0" dirty="0"/>
              <a:t>.</a:t>
            </a:r>
            <a:endParaRPr lang="ja-JP" altLang="en-US" sz="2000" kern="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1E7A3A0-2E50-2438-ADED-CF0415DACA8E}"/>
              </a:ext>
            </a:extLst>
          </p:cNvPr>
          <p:cNvSpPr txBox="1"/>
          <p:nvPr/>
        </p:nvSpPr>
        <p:spPr>
          <a:xfrm>
            <a:off x="9314702" y="4364871"/>
            <a:ext cx="93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chemeClr val="tx1"/>
                </a:solidFill>
              </a:rPr>
              <a:t>AID#2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49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0043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sz="2400" kern="0" dirty="0"/>
              <a:t>An AID for Seamless Roaming is assigned by the SMD-ME when the non-AP MLD associates with the SMD-ME of the current AP MLD</a:t>
            </a:r>
            <a:r>
              <a:rPr lang="en-US" altLang="ja-JP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ja-JP" dirty="0"/>
              <a:t>An AID which is assigned during the initiation of SMD-ME association can be used for any communication between the SMD-ME and the non-AP MLD no matter which AP MLD the communication is through.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263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ja-JP" dirty="0"/>
              <a:t>[1] 25/0014, TGbn Motions List - Part 2</a:t>
            </a:r>
            <a:endParaRPr lang="fr-FR" altLang="ja-JP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14601</TotalTime>
  <Words>615</Words>
  <Application>Microsoft Office PowerPoint</Application>
  <PresentationFormat>ワイド画面</PresentationFormat>
  <Paragraphs>92</Paragraphs>
  <Slides>7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テーマ</vt:lpstr>
      <vt:lpstr>Document</vt:lpstr>
      <vt:lpstr>AID assignment for Seamless Roaming</vt:lpstr>
      <vt:lpstr>Abstract</vt:lpstr>
      <vt:lpstr>Background</vt:lpstr>
      <vt:lpstr>SMD-ME-based AID assignment</vt:lpstr>
      <vt:lpstr>SMD-ME-based AID assignment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井上恭輔/研究員</dc:creator>
  <cp:keywords/>
  <cp:lastModifiedBy>Sharp</cp:lastModifiedBy>
  <cp:revision>502</cp:revision>
  <cp:lastPrinted>1601-01-01T00:00:00Z</cp:lastPrinted>
  <dcterms:created xsi:type="dcterms:W3CDTF">2024-05-22T00:18:00Z</dcterms:created>
  <dcterms:modified xsi:type="dcterms:W3CDTF">2025-03-11T12:31:17Z</dcterms:modified>
  <cp:category>Name, Affiliation</cp:category>
</cp:coreProperties>
</file>