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9" r:id="rId3"/>
    <p:sldId id="314" r:id="rId4"/>
    <p:sldId id="305" r:id="rId5"/>
    <p:sldId id="306" r:id="rId6"/>
    <p:sldId id="313" r:id="rId7"/>
    <p:sldId id="312" r:id="rId8"/>
    <p:sldId id="311" r:id="rId9"/>
    <p:sldId id="310" r:id="rId10"/>
    <p:sldId id="309" r:id="rId11"/>
    <p:sldId id="308" r:id="rId12"/>
    <p:sldId id="328" r:id="rId13"/>
    <p:sldId id="329" r:id="rId14"/>
    <p:sldId id="316" r:id="rId15"/>
    <p:sldId id="318" r:id="rId16"/>
    <p:sldId id="315" r:id="rId17"/>
    <p:sldId id="319" r:id="rId18"/>
    <p:sldId id="320" r:id="rId19"/>
    <p:sldId id="323" r:id="rId20"/>
    <p:sldId id="324" r:id="rId21"/>
    <p:sldId id="330" r:id="rId22"/>
    <p:sldId id="331" r:id="rId23"/>
    <p:sldId id="332" r:id="rId24"/>
    <p:sldId id="321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yuchen (Jason Yuchen Guo)" initials="G(YG" lastIdx="1" clrIdx="0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6349" autoAdjust="0"/>
  </p:normalViewPr>
  <p:slideViewPr>
    <p:cSldViewPr>
      <p:cViewPr varScale="1">
        <p:scale>
          <a:sx n="83" d="100"/>
          <a:sy n="83" d="100"/>
        </p:scale>
        <p:origin x="550" y="5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</a:t>
            </a:r>
            <a:r>
              <a:rPr lang="en-GB" dirty="0" err="1"/>
              <a:t>etc</a:t>
            </a:r>
            <a:r>
              <a:rPr lang="en-GB" dirty="0"/>
              <a:t>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Jason </a:t>
            </a:r>
            <a:r>
              <a:rPr lang="en-GB" dirty="0" err="1"/>
              <a:t>Yuchen</a:t>
            </a:r>
            <a:r>
              <a:rPr lang="en-GB" dirty="0"/>
              <a:t> Guo, et al., Huawei Technologies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2024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802.11-24/2124r3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B8F6E.791D00C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8F6E.791D00C0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BE042.997AD930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Frame Sequence for CSR and CBF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2024-11-21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488335"/>
              </p:ext>
            </p:extLst>
          </p:nvPr>
        </p:nvGraphicFramePr>
        <p:xfrm>
          <a:off x="1219198" y="2821146"/>
          <a:ext cx="6629400" cy="35966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Jason Yuchen Guo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en-US" sz="12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guoyuchen@huawei.com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Arik Klein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Mahmoud Hasabelnaby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Yunbo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Ming Gan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285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14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C77E68E2-BA58-4228-87AD-C005E2F7A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200" dirty="0"/>
              <a:t>Benefits: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entire sequence is fully controlled by the sharing AP (as expected by a TXOP holder – see 802.11 REVmeD7.0 10.23.2), so it can be either continued with a single PPDU transmission to the intended non-AP STAs (associated with the sharing AP) or terminated if one of the internal sub-phases has not successfully completed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It allows to avoid negotiation when STAs in sharing AP BSS are not available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It allows to transmit Co-BF data PPDUs only when STAs of both APs are available – more efficient resource allocation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291246-C9FB-4CBE-A3F6-258DE3DB35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0665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A5D8B8B-4BEC-41CA-83C1-01663B1BE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350678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Other details: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ICF should include an indication for the maximal time delay till the DL PPDU will start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/>
              <a:t>Delayed switch back for </a:t>
            </a:r>
            <a:r>
              <a:rPr lang="en-US" altLang="zh-CN" sz="1200" dirty="0" err="1"/>
              <a:t>eMLSR</a:t>
            </a:r>
            <a:r>
              <a:rPr lang="en-US" altLang="zh-CN" sz="1200" dirty="0"/>
              <a:t>/DPS STAs associated with the sharing AP</a:t>
            </a:r>
            <a:endParaRPr lang="en-US" altLang="zh-CN" sz="1200" b="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Invite frame should include an “Allocation Duration” field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dirty="0"/>
              <a:t>Indicates the allocated time to the Coordinated AP (shared AP) within the TXOP obtained by the Sharing AP for its OBSS operations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Co-BF Response frame should include a “Return Status” field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Successful / ready for Co-BF transmission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Deny due to incomplete STA response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Deny due to lack of allocated time</a:t>
            </a:r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</p:txBody>
      </p:sp>
    </p:spTree>
    <p:extLst>
      <p:ext uri="{BB962C8B-B14F-4D97-AF65-F5344CB8AC3E}">
        <p14:creationId xmlns:p14="http://schemas.microsoft.com/office/powerpoint/2010/main" val="425283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457200"/>
            <a:ext cx="7770813" cy="1065213"/>
          </a:xfrm>
        </p:spPr>
        <p:txBody>
          <a:bodyPr/>
          <a:lstStyle/>
          <a:p>
            <a:r>
              <a:rPr lang="en-US" altLang="zh-CN" dirty="0"/>
              <a:t>Option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0755BA8-7771-4BE0-BF9F-2E5593D53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596394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Within the Co-BF invite ICF frame, the Sharing AP indicates to the Shared AP: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Whether ICF/ICR frames between sharing AP and its scheduled eMLSR/DPS non-AP STAs are needed in the sequence.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The duration of this ICF/ICR exchange (if exists).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Within the Co-BF Response ICR frame, the Shared AP indicates to the Sharing AP: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Whether ICF/ICR frames between Shared AP and its scheduled </a:t>
            </a:r>
            <a:r>
              <a:rPr lang="en-US" sz="1300" dirty="0" err="1"/>
              <a:t>eMLSR</a:t>
            </a:r>
            <a:r>
              <a:rPr lang="en-US" sz="1300" dirty="0"/>
              <a:t>/DPS non-AP STAs are needed in the sequence.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The duration of this ICF/ICR exchange (if exists).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This explicit timing exchange in the Co-BF Invite and Co-BF Response frames allows the Shared AP to determine when to initiate its ICF/ICR exchange (if exists), and enables the Sharing AP to determine when to transmit the Co-BF Sync frame.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If none of the Sharing AP’s scheduled non-AP STAs respond to its ICF within SIFS, the Sharing AP shall transmit a Co-BF termination frame, before the Shared AP initiates its ICF/ICR with its scheduled non-AP STAs.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Similarly, If none of the Shared AP’s scheduled non-AP STAs respond to its ICF within SIFS, the Shared AP shall transmit a Co-BF termination frame, before the Sharing AP initiates transmitting Co-BF Sync. frame.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u="sng" dirty="0"/>
          </a:p>
          <a:p>
            <a:endParaRPr 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3200578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371298"/>
            <a:ext cx="7770813" cy="1065213"/>
          </a:xfrm>
        </p:spPr>
        <p:txBody>
          <a:bodyPr/>
          <a:lstStyle/>
          <a:p>
            <a:r>
              <a:rPr lang="en-US" altLang="zh-CN" dirty="0"/>
              <a:t>Option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008DBEC-AC27-46D8-AA32-4F4CA307E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36511"/>
            <a:ext cx="8763000" cy="17659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400" dirty="0"/>
              <a:t>Similarly, within the Co-BF Sync frame, the Sharing AP indicates the duration of its MU-BAR and BA exchange to the Shared AP, enabling the Shared AP to determine when to initiate its own MU-BAR/BA exchange.</a:t>
            </a:r>
          </a:p>
          <a:p>
            <a:pPr>
              <a:buFont typeface="Arial" pitchFamily="34" charset="0"/>
              <a:buChar char="•"/>
            </a:pPr>
            <a:endParaRPr lang="en-US" altLang="zh-CN" sz="1400" u="sng" dirty="0"/>
          </a:p>
          <a:p>
            <a:pPr>
              <a:buFont typeface="Arial" pitchFamily="34" charset="0"/>
              <a:buChar char="•"/>
            </a:pPr>
            <a:r>
              <a:rPr lang="en-US" altLang="zh-CN" sz="1400" u="sng" dirty="0"/>
              <a:t>An example of the Explicit Timing Indication for Co-BF Transmission Phase is as follows:</a:t>
            </a:r>
            <a:endParaRPr lang="en-US" altLang="zh-CN" sz="1400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9CB0AF-2416-4AB3-9A48-0FC62E2FE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3200"/>
            <a:ext cx="8382000" cy="366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881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68C2113-2C5D-4FA0-87A2-49D4FCE05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raised 6 issues of the current </a:t>
            </a:r>
            <a:r>
              <a:rPr lang="en-US" altLang="zh-CN" sz="1800" b="0" dirty="0" err="1"/>
              <a:t>CoBF</a:t>
            </a:r>
            <a:r>
              <a:rPr lang="en-US" altLang="zh-CN" sz="1800" b="0" dirty="0"/>
              <a:t> sequence, and propose two candidate solutions to solve them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1 can solve all 6 issues with some modifications of the frame sequence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2 can solve issues 1,2,4,5 without modifying the current sequence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Extra process may be needed to solve issue 3,6.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1292179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DF682E-92FA-4725-AE61-35C257B47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029200"/>
            <a:ext cx="7770813" cy="1065213"/>
          </a:xfrm>
        </p:spPr>
        <p:txBody>
          <a:bodyPr/>
          <a:lstStyle/>
          <a:p>
            <a:pPr algn="l"/>
            <a:r>
              <a:rPr lang="en-US" altLang="zh-CN" dirty="0"/>
              <a:t>Part II: 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DF168A-4325-4E7D-BE1D-489F652A1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338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2E08DF4-34A5-454D-BB97-DA253B454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have agreed to define two modes for Co-SR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1: EHT non-AP STAs can participate in Co-SR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2: only UHR STAs can participate</a:t>
            </a:r>
            <a:endParaRPr lang="en-US" altLang="zh-CN" sz="1400" b="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E3CBC8E-562C-409E-853F-264362528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3368555"/>
            <a:ext cx="8305800" cy="27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39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780CDD-6888-4F8B-B66A-24A3199C8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E91504-D42F-4903-A22E-8C1189F1FD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DBF7DA2F-0EF4-4757-A782-2B0ECAF89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2, only UHR non-AP STAs are involved, the switch back rules for UHR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 can be changed, e.g., to have a delayed switch back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Hence the CBF sequence proposed in part I can be used in Co-SR mode 2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4094753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C3E2B0-3779-452B-8877-20321697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5F1CCF-CFE2-424F-94B8-E55A088D7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1847E4A9-B013-499B-A671-90E795BD4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143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1, EHT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 will be involved, since we can not change the switch back rules for the EHT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STAs, we need a different sequence as below.</a:t>
            </a:r>
            <a:endParaRPr lang="en-US" altLang="zh-CN" sz="1400" b="0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0FFC6E1-5812-4D99-8232-F8941E6F3CD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38998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E8214B7-EF1C-492E-B1F5-464043FAAD7C}"/>
              </a:ext>
            </a:extLst>
          </p:cNvPr>
          <p:cNvCxnSpPr>
            <a:cxnSpLocks/>
          </p:cNvCxnSpPr>
          <p:nvPr/>
        </p:nvCxnSpPr>
        <p:spPr bwMode="auto">
          <a:xfrm>
            <a:off x="1981200" y="45094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8142E45D-7642-4B4F-87FF-673E4ED5BA7B}"/>
              </a:ext>
            </a:extLst>
          </p:cNvPr>
          <p:cNvSpPr/>
          <p:nvPr/>
        </p:nvSpPr>
        <p:spPr bwMode="auto">
          <a:xfrm>
            <a:off x="2133600" y="3518872"/>
            <a:ext cx="490886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Invite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AC316E7-FBAA-4BDC-8C81-CB0BCB7B312B}"/>
              </a:ext>
            </a:extLst>
          </p:cNvPr>
          <p:cNvSpPr txBox="1"/>
          <p:nvPr/>
        </p:nvSpPr>
        <p:spPr>
          <a:xfrm>
            <a:off x="1490314" y="3570873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EB730CB-98E3-446D-B050-A0E3F4C18D6A}"/>
              </a:ext>
            </a:extLst>
          </p:cNvPr>
          <p:cNvSpPr/>
          <p:nvPr/>
        </p:nvSpPr>
        <p:spPr bwMode="auto">
          <a:xfrm>
            <a:off x="2838163" y="4798217"/>
            <a:ext cx="501823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Response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E7E29DE-F1B3-4433-8CA9-EAF6665A4BF0}"/>
              </a:ext>
            </a:extLst>
          </p:cNvPr>
          <p:cNvSpPr txBox="1"/>
          <p:nvPr/>
        </p:nvSpPr>
        <p:spPr>
          <a:xfrm>
            <a:off x="1414114" y="4227707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STA1</a:t>
            </a: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BDD42516-FC3D-484A-80DB-385A64BC824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1816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870FE23-5715-4B0B-A771-FBF3464D16E0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7912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42F9B97B-7F22-44A4-B0CD-8631D667978D}"/>
              </a:ext>
            </a:extLst>
          </p:cNvPr>
          <p:cNvSpPr txBox="1"/>
          <p:nvPr/>
        </p:nvSpPr>
        <p:spPr>
          <a:xfrm>
            <a:off x="1490314" y="4852601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0D31CC7-79C7-4883-8D97-B13BF282150A}"/>
              </a:ext>
            </a:extLst>
          </p:cNvPr>
          <p:cNvSpPr/>
          <p:nvPr/>
        </p:nvSpPr>
        <p:spPr bwMode="auto">
          <a:xfrm>
            <a:off x="4317220" y="4801954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A20ED96-1561-43B3-A4C7-6AF2E697A783}"/>
              </a:ext>
            </a:extLst>
          </p:cNvPr>
          <p:cNvSpPr/>
          <p:nvPr/>
        </p:nvSpPr>
        <p:spPr bwMode="auto">
          <a:xfrm>
            <a:off x="4950718" y="5413638"/>
            <a:ext cx="567085" cy="22516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67795EA-ACA1-482A-B28D-C91F1F0EF56E}"/>
              </a:ext>
            </a:extLst>
          </p:cNvPr>
          <p:cNvSpPr txBox="1"/>
          <p:nvPr/>
        </p:nvSpPr>
        <p:spPr>
          <a:xfrm>
            <a:off x="1414114" y="5509435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696BD4C-41ED-4EE2-8628-1C67F47DFC8A}"/>
              </a:ext>
            </a:extLst>
          </p:cNvPr>
          <p:cNvSpPr/>
          <p:nvPr/>
        </p:nvSpPr>
        <p:spPr bwMode="auto">
          <a:xfrm>
            <a:off x="4319329" y="3518872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2AF2F61-443A-4604-9F1E-DF2F329F4B46}"/>
              </a:ext>
            </a:extLst>
          </p:cNvPr>
          <p:cNvSpPr/>
          <p:nvPr/>
        </p:nvSpPr>
        <p:spPr bwMode="auto">
          <a:xfrm>
            <a:off x="4952828" y="4277434"/>
            <a:ext cx="567086" cy="2341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C0D62C5-12BC-425A-9481-1F43C44AE149}"/>
              </a:ext>
            </a:extLst>
          </p:cNvPr>
          <p:cNvSpPr/>
          <p:nvPr/>
        </p:nvSpPr>
        <p:spPr bwMode="auto">
          <a:xfrm>
            <a:off x="3505200" y="3522241"/>
            <a:ext cx="639892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8766787-BC01-46EC-84C1-3C64FBB225F8}"/>
              </a:ext>
            </a:extLst>
          </p:cNvPr>
          <p:cNvSpPr/>
          <p:nvPr/>
        </p:nvSpPr>
        <p:spPr bwMode="auto">
          <a:xfrm>
            <a:off x="5786433" y="3512802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667A17D-9111-456F-9EE0-23E3DC2BC158}"/>
              </a:ext>
            </a:extLst>
          </p:cNvPr>
          <p:cNvSpPr/>
          <p:nvPr/>
        </p:nvSpPr>
        <p:spPr bwMode="auto">
          <a:xfrm>
            <a:off x="5818012" y="4797163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1680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C3E2B0-3779-452B-8877-20321697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5F1CCF-CFE2-424F-94B8-E55A088D7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0FFC6E1-5812-4D99-8232-F8941E6F3CD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38998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E8214B7-EF1C-492E-B1F5-464043FAAD7C}"/>
              </a:ext>
            </a:extLst>
          </p:cNvPr>
          <p:cNvCxnSpPr>
            <a:cxnSpLocks/>
          </p:cNvCxnSpPr>
          <p:nvPr/>
        </p:nvCxnSpPr>
        <p:spPr bwMode="auto">
          <a:xfrm>
            <a:off x="1981200" y="45094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8142E45D-7642-4B4F-87FF-673E4ED5BA7B}"/>
              </a:ext>
            </a:extLst>
          </p:cNvPr>
          <p:cNvSpPr/>
          <p:nvPr/>
        </p:nvSpPr>
        <p:spPr bwMode="auto">
          <a:xfrm>
            <a:off x="2133600" y="3518872"/>
            <a:ext cx="490886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Invite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AC316E7-FBAA-4BDC-8C81-CB0BCB7B312B}"/>
              </a:ext>
            </a:extLst>
          </p:cNvPr>
          <p:cNvSpPr txBox="1"/>
          <p:nvPr/>
        </p:nvSpPr>
        <p:spPr>
          <a:xfrm>
            <a:off x="1490314" y="3570873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EB730CB-98E3-446D-B050-A0E3F4C18D6A}"/>
              </a:ext>
            </a:extLst>
          </p:cNvPr>
          <p:cNvSpPr/>
          <p:nvPr/>
        </p:nvSpPr>
        <p:spPr bwMode="auto">
          <a:xfrm>
            <a:off x="2838163" y="4798217"/>
            <a:ext cx="501823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Response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E7E29DE-F1B3-4433-8CA9-EAF6665A4BF0}"/>
              </a:ext>
            </a:extLst>
          </p:cNvPr>
          <p:cNvSpPr txBox="1"/>
          <p:nvPr/>
        </p:nvSpPr>
        <p:spPr>
          <a:xfrm>
            <a:off x="1414114" y="4227707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STA1</a:t>
            </a: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BDD42516-FC3D-484A-80DB-385A64BC824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1816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870FE23-5715-4B0B-A771-FBF3464D16E0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7912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42F9B97B-7F22-44A4-B0CD-8631D667978D}"/>
              </a:ext>
            </a:extLst>
          </p:cNvPr>
          <p:cNvSpPr txBox="1"/>
          <p:nvPr/>
        </p:nvSpPr>
        <p:spPr>
          <a:xfrm>
            <a:off x="1490314" y="4852601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0D31CC7-79C7-4883-8D97-B13BF282150A}"/>
              </a:ext>
            </a:extLst>
          </p:cNvPr>
          <p:cNvSpPr/>
          <p:nvPr/>
        </p:nvSpPr>
        <p:spPr bwMode="auto">
          <a:xfrm>
            <a:off x="4317220" y="4801954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A20ED96-1561-43B3-A4C7-6AF2E697A783}"/>
              </a:ext>
            </a:extLst>
          </p:cNvPr>
          <p:cNvSpPr/>
          <p:nvPr/>
        </p:nvSpPr>
        <p:spPr bwMode="auto">
          <a:xfrm>
            <a:off x="4950718" y="5413638"/>
            <a:ext cx="567085" cy="22516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67795EA-ACA1-482A-B28D-C91F1F0EF56E}"/>
              </a:ext>
            </a:extLst>
          </p:cNvPr>
          <p:cNvSpPr txBox="1"/>
          <p:nvPr/>
        </p:nvSpPr>
        <p:spPr>
          <a:xfrm>
            <a:off x="1414114" y="5509435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696BD4C-41ED-4EE2-8628-1C67F47DFC8A}"/>
              </a:ext>
            </a:extLst>
          </p:cNvPr>
          <p:cNvSpPr/>
          <p:nvPr/>
        </p:nvSpPr>
        <p:spPr bwMode="auto">
          <a:xfrm>
            <a:off x="4319329" y="3518872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2AF2F61-443A-4604-9F1E-DF2F329F4B46}"/>
              </a:ext>
            </a:extLst>
          </p:cNvPr>
          <p:cNvSpPr/>
          <p:nvPr/>
        </p:nvSpPr>
        <p:spPr bwMode="auto">
          <a:xfrm>
            <a:off x="4952828" y="4277434"/>
            <a:ext cx="567086" cy="2341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C0D62C5-12BC-425A-9481-1F43C44AE149}"/>
              </a:ext>
            </a:extLst>
          </p:cNvPr>
          <p:cNvSpPr/>
          <p:nvPr/>
        </p:nvSpPr>
        <p:spPr bwMode="auto">
          <a:xfrm>
            <a:off x="3505200" y="3522241"/>
            <a:ext cx="639892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8766787-BC01-46EC-84C1-3C64FBB225F8}"/>
              </a:ext>
            </a:extLst>
          </p:cNvPr>
          <p:cNvSpPr/>
          <p:nvPr/>
        </p:nvSpPr>
        <p:spPr bwMode="auto">
          <a:xfrm>
            <a:off x="5786433" y="3512802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667A17D-9111-456F-9EE0-23E3DC2BC158}"/>
              </a:ext>
            </a:extLst>
          </p:cNvPr>
          <p:cNvSpPr/>
          <p:nvPr/>
        </p:nvSpPr>
        <p:spPr bwMode="auto">
          <a:xfrm>
            <a:off x="5818012" y="4797163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21646300-7642-4CB7-90E2-963D8B8BB1B6}"/>
              </a:ext>
            </a:extLst>
          </p:cNvPr>
          <p:cNvSpPr txBox="1">
            <a:spLocks/>
          </p:cNvSpPr>
          <p:nvPr/>
        </p:nvSpPr>
        <p:spPr bwMode="auto">
          <a:xfrm>
            <a:off x="458788" y="1744268"/>
            <a:ext cx="7772400" cy="16847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Invite frame indicates whether ICF1/ICR1 is needed, the length of ICF1 and ICR1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Response frame indicates whether ICF2/ICR2 is needed, the length of ICF2 and ICR2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The max {ICF1 length ; ICF2 length} will be used as the final length of ICF1 and ICF2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The max {ICR1 length ; ICR2 length} will be used as the final length of ICR1 and ICR2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Invite frame also indicates the RU allocation for ICR2 so that ICR1 and ICR2 can be transmitted on different RUs</a:t>
            </a:r>
          </a:p>
        </p:txBody>
      </p:sp>
    </p:spTree>
    <p:extLst>
      <p:ext uri="{BB962C8B-B14F-4D97-AF65-F5344CB8AC3E}">
        <p14:creationId xmlns:p14="http://schemas.microsoft.com/office/powerpoint/2010/main" val="317195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Coordinated spatial reuse (Co-SR) and coordinated beamforming (Co-BF) are considered as two multi-AP schemes that can improve system throughput and latency performance.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Both of the two schemes are performed at a TXOP level.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This contribution discusses the frame exchange sequence of Co-SR and Co-BF.</a:t>
            </a:r>
            <a:endParaRPr lang="en-US" altLang="zh-CN" sz="1400" b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A2AFE2-6DA5-4B11-B732-9F7294639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9736D4-5C77-4748-8A0D-0A9FAE52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Co-SR mode 2 can use the same sequence as CBF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 new sequence is proposed for Co-SR mode 1 which can support EHT </a:t>
            </a:r>
            <a:r>
              <a:rPr lang="en-US" altLang="zh-CN" dirty="0" err="1"/>
              <a:t>eMLSR</a:t>
            </a:r>
            <a:r>
              <a:rPr lang="en-US" altLang="zh-CN" dirty="0"/>
              <a:t> STAs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0E0F39-FDCB-4C04-8E68-A551078F2C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662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D2CFE6-85F7-45C6-BCEC-A7FA55F38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593" y="620602"/>
            <a:ext cx="7770813" cy="4113213"/>
          </a:xfrm>
        </p:spPr>
        <p:txBody>
          <a:bodyPr/>
          <a:lstStyle/>
          <a:p>
            <a:r>
              <a:rPr lang="en-US" altLang="zh-CN" sz="1600" dirty="0"/>
              <a:t>SP1:Do you support to use the following </a:t>
            </a:r>
            <a:r>
              <a:rPr lang="en-US" altLang="zh-CN" sz="1600" dirty="0" err="1"/>
              <a:t>CoBF</a:t>
            </a:r>
            <a:r>
              <a:rPr lang="en-US" altLang="zh-CN" sz="1600" dirty="0"/>
              <a:t> transmission sequence to support STAs requiring ICF/ICR before data frame exchanges?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The frame sequence consists of:</a:t>
            </a:r>
            <a:endParaRPr lang="zh-CN" altLang="zh-CN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/>
              <a:t>A </a:t>
            </a:r>
            <a:r>
              <a:rPr lang="en-US" altLang="zh-CN" sz="1200" dirty="0" err="1"/>
              <a:t>CoBF</a:t>
            </a:r>
            <a:r>
              <a:rPr lang="en-US" altLang="zh-CN" sz="1200" dirty="0"/>
              <a:t> Invite/</a:t>
            </a:r>
            <a:r>
              <a:rPr lang="en-US" altLang="zh-CN" sz="1200" dirty="0" err="1"/>
              <a:t>CoBF</a:t>
            </a:r>
            <a:r>
              <a:rPr lang="en-US" altLang="zh-CN" sz="1200" dirty="0"/>
              <a:t> Response frame exchange between the sharing and shared APs.</a:t>
            </a:r>
            <a:endParaRPr lang="zh-CN" altLang="zh-CN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/>
              <a:t>Follows ICF/ICR frame exchanges between the APs and their associated STAs happening sequentially across the two APs; sharing AP then shared AP.</a:t>
            </a:r>
            <a:endParaRPr lang="zh-CN" altLang="zh-CN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The presence of the ICF/ICR frame exchange from each AP is conditional on the </a:t>
            </a:r>
            <a:r>
              <a:rPr lang="en-US" altLang="zh-CN" sz="1100" dirty="0" err="1"/>
              <a:t>CoBF</a:t>
            </a:r>
            <a:r>
              <a:rPr lang="en-US" altLang="zh-CN" sz="1100" dirty="0"/>
              <a:t> PPDU being addressed to one or more STA.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The presence of the ICF/ICR frame exchange from each AP is indicated in the </a:t>
            </a:r>
            <a:r>
              <a:rPr lang="en-US" altLang="zh-CN" sz="1100" dirty="0" err="1"/>
              <a:t>CoBF</a:t>
            </a:r>
            <a:r>
              <a:rPr lang="en-US" altLang="zh-CN" sz="1100" dirty="0"/>
              <a:t> Invite/Response frames.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The duration of the ICF/ICR frame exchange from each AP is indicated in the </a:t>
            </a:r>
            <a:r>
              <a:rPr lang="en-US" altLang="zh-CN" sz="1100" dirty="0" err="1"/>
              <a:t>CoBF</a:t>
            </a:r>
            <a:r>
              <a:rPr lang="en-US" altLang="zh-CN" sz="1100" dirty="0"/>
              <a:t> Invite/Response frames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ICF1-ICR1 are exchanged between the sharing AP and its STAs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ICF2-ICR2 are exchanged between the shared AP and its STAs</a:t>
            </a:r>
            <a:endParaRPr lang="zh-CN" altLang="zh-CN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/>
              <a:t>Finally, a </a:t>
            </a:r>
            <a:r>
              <a:rPr lang="en-US" altLang="zh-CN" sz="1200" dirty="0" err="1"/>
              <a:t>CoBF</a:t>
            </a:r>
            <a:r>
              <a:rPr lang="en-US" altLang="zh-CN" sz="1200" dirty="0"/>
              <a:t> Trigger frame preceding the data PPDUs sent by the two APs simultaneously.</a:t>
            </a:r>
            <a:endParaRPr lang="zh-CN" altLang="zh-CN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/>
              <a:t>Frame sequence for Ack information polling is TBD.</a:t>
            </a:r>
            <a:endParaRPr lang="zh-CN" altLang="zh-CN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Whether the </a:t>
            </a:r>
            <a:r>
              <a:rPr lang="en-US" altLang="zh-CN" sz="1400" dirty="0" err="1"/>
              <a:t>CoBF</a:t>
            </a:r>
            <a:r>
              <a:rPr lang="en-US" altLang="zh-CN" sz="1400" dirty="0"/>
              <a:t>-invite and ICF1 can be merged and </a:t>
            </a:r>
            <a:r>
              <a:rPr lang="en-US" altLang="zh-CN" sz="1400" dirty="0" err="1"/>
              <a:t>CoBF</a:t>
            </a:r>
            <a:r>
              <a:rPr lang="en-US" altLang="zh-CN" sz="1400" dirty="0"/>
              <a:t>-response and ICF2 can be merged as below is TBD.</a:t>
            </a:r>
            <a:endParaRPr lang="zh-CN" altLang="zh-CN" sz="1600" dirty="0"/>
          </a:p>
          <a:p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D3E8966-8D2B-49A6-BB5B-B8905F7D1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pic>
        <p:nvPicPr>
          <p:cNvPr id="6" name="Picture 8">
            <a:extLst>
              <a:ext uri="{FF2B5EF4-FFF2-40B4-BE49-F238E27FC236}">
                <a16:creationId xmlns:a16="http://schemas.microsoft.com/office/drawing/2014/main" id="{1F230107-8757-4FB0-BCD7-EDABCEBC2267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000" y="4677093"/>
            <a:ext cx="4198620" cy="17983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标题 1">
            <a:extLst>
              <a:ext uri="{FF2B5EF4-FFF2-40B4-BE49-F238E27FC236}">
                <a16:creationId xmlns:a16="http://schemas.microsoft.com/office/drawing/2014/main" id="{C562FB9A-3AE6-46F5-99C9-CFCEB41D0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199232"/>
            <a:ext cx="7770813" cy="1065213"/>
          </a:xfrm>
        </p:spPr>
        <p:txBody>
          <a:bodyPr/>
          <a:lstStyle/>
          <a:p>
            <a:r>
              <a:rPr lang="en-US" altLang="zh-CN" dirty="0"/>
              <a:t>SPs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7324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82EF68-42FA-4B36-BA03-E9692057C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D2CFE6-85F7-45C6-BCEC-A7FA55F38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SP2:Do you support to use the following sequence for acknowledgement information polling from STAs scheduled in a </a:t>
            </a:r>
            <a:r>
              <a:rPr lang="en-US" altLang="zh-CN" sz="1600" dirty="0" err="1"/>
              <a:t>CoBF</a:t>
            </a:r>
            <a:r>
              <a:rPr lang="en-US" altLang="zh-CN" sz="1600" dirty="0"/>
              <a:t> transmission sequence?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MU-BAR/BA frame exchanges are used by each AP separately, i.e., sequentially.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The duration of MU-BAR/BA frame exchange between the Sharing AP and its associated non-AP STAs is indicated in the </a:t>
            </a:r>
            <a:r>
              <a:rPr lang="en-US" altLang="zh-CN" sz="1400" dirty="0" err="1"/>
              <a:t>CoBF</a:t>
            </a:r>
            <a:r>
              <a:rPr lang="en-US" altLang="zh-CN" sz="1400" dirty="0"/>
              <a:t> Trigger frame.</a:t>
            </a:r>
          </a:p>
          <a:p>
            <a:r>
              <a:rPr lang="en-US" altLang="zh-CN" sz="1600" dirty="0"/>
              <a:t>	</a:t>
            </a:r>
            <a:r>
              <a:rPr lang="en-US" altLang="zh-CN" sz="1600" b="0" dirty="0"/>
              <a:t>NOTE-The first MU-BAR frame (transmitted by the sharing AP) can be replaced with a basic trigger that is aggregated with the DL PPDU as in baseline.</a:t>
            </a:r>
            <a:endParaRPr lang="zh-CN" altLang="en-US" sz="16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D3E8966-8D2B-49A6-BB5B-B8905F7D1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pic>
        <p:nvPicPr>
          <p:cNvPr id="6" name="Picture 7" descr="A computer screen shot of a black screen&#10;&#10;AI-generated content may be incorrect.">
            <a:extLst>
              <a:ext uri="{FF2B5EF4-FFF2-40B4-BE49-F238E27FC236}">
                <a16:creationId xmlns:a16="http://schemas.microsoft.com/office/drawing/2014/main" id="{C56D2702-F64A-4228-990D-A4E23A235825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866" y="4296093"/>
            <a:ext cx="5516880" cy="1798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1479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82EF68-42FA-4B36-BA03-E9692057C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19050"/>
            <a:ext cx="7770813" cy="381000"/>
          </a:xfrm>
        </p:spPr>
        <p:txBody>
          <a:bodyPr/>
          <a:lstStyle/>
          <a:p>
            <a:r>
              <a:rPr lang="en-US" altLang="zh-CN" dirty="0"/>
              <a:t>SPs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D2CFE6-85F7-45C6-BCEC-A7FA55F38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85801"/>
            <a:ext cx="7770813" cy="4419600"/>
          </a:xfrm>
        </p:spPr>
        <p:txBody>
          <a:bodyPr/>
          <a:lstStyle/>
          <a:p>
            <a:r>
              <a:rPr lang="en-US" altLang="zh-CN" sz="1600" dirty="0"/>
              <a:t>SP3: Do you agree to use the following transmission sequence in </a:t>
            </a:r>
            <a:r>
              <a:rPr lang="en-US" altLang="zh-CN" sz="1600" dirty="0" err="1"/>
              <a:t>CoSR</a:t>
            </a:r>
            <a:r>
              <a:rPr lang="en-US" altLang="zh-CN" sz="1600" dirty="0"/>
              <a:t> Mode1 to support EHT </a:t>
            </a:r>
            <a:r>
              <a:rPr lang="en-US" altLang="zh-CN" sz="1600" dirty="0" err="1"/>
              <a:t>eMLSR</a:t>
            </a:r>
            <a:r>
              <a:rPr lang="en-US" altLang="zh-CN" sz="1600" dirty="0"/>
              <a:t> STAs?</a:t>
            </a:r>
            <a:endParaRPr lang="zh-CN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The frame sequence consists of:</a:t>
            </a:r>
            <a:endParaRPr lang="zh-CN" altLang="zh-CN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/>
              <a:t>A </a:t>
            </a:r>
            <a:r>
              <a:rPr lang="en-US" altLang="zh-CN" sz="1200" dirty="0" err="1"/>
              <a:t>CoSR</a:t>
            </a:r>
            <a:r>
              <a:rPr lang="en-US" altLang="zh-CN" sz="1200" dirty="0"/>
              <a:t> Invite/</a:t>
            </a:r>
            <a:r>
              <a:rPr lang="en-US" altLang="zh-CN" sz="1200" dirty="0" err="1"/>
              <a:t>CoSR</a:t>
            </a:r>
            <a:r>
              <a:rPr lang="en-US" altLang="zh-CN" sz="1200" dirty="0"/>
              <a:t> Response frame exchange between the sharing and shared APs.</a:t>
            </a:r>
            <a:endParaRPr lang="zh-CN" altLang="zh-CN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/>
              <a:t>Follows a </a:t>
            </a:r>
            <a:r>
              <a:rPr lang="en-US" altLang="zh-CN" sz="1200" dirty="0" err="1"/>
              <a:t>CoSR</a:t>
            </a:r>
            <a:r>
              <a:rPr lang="en-US" altLang="zh-CN" sz="1200" dirty="0"/>
              <a:t> Trigger frame sent by the sharing AP</a:t>
            </a:r>
            <a:endParaRPr lang="zh-CN" altLang="zh-CN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/>
              <a:t>Follows ICF/ICR frame exchanges between the APs and their associated STAs happening simultaneously.</a:t>
            </a:r>
            <a:endParaRPr lang="zh-CN" altLang="zh-CN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The presence of the ICF/ICR frame exchange from each AP is conditional on the </a:t>
            </a:r>
            <a:r>
              <a:rPr lang="en-US" altLang="zh-CN" sz="1100" dirty="0" err="1"/>
              <a:t>CoSR</a:t>
            </a:r>
            <a:r>
              <a:rPr lang="en-US" altLang="zh-CN" sz="1100" dirty="0"/>
              <a:t> PPDU being addressed to one or more STA.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The presence of the ICF/ICR frame exchange from each AP is indicated in the </a:t>
            </a:r>
            <a:r>
              <a:rPr lang="en-US" altLang="zh-CN" sz="1100" dirty="0" err="1"/>
              <a:t>CoSR</a:t>
            </a:r>
            <a:r>
              <a:rPr lang="en-US" altLang="zh-CN" sz="1100" dirty="0"/>
              <a:t> Invite/Response frames.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ICF1-ICR1 are exchanged between the sharing AP and its STAs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ICF2-ICR2 are exchanged between the shared AP and its STAs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The length of the ICF1 and ICR1 frames are indicated in the </a:t>
            </a:r>
            <a:r>
              <a:rPr lang="en-US" altLang="zh-CN" sz="1100" dirty="0" err="1"/>
              <a:t>CoSR</a:t>
            </a:r>
            <a:r>
              <a:rPr lang="en-US" altLang="zh-CN" sz="1100" dirty="0"/>
              <a:t> Invite frame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The length of the ICF2 and ICR2 frames are indicated in the </a:t>
            </a:r>
            <a:r>
              <a:rPr lang="en-US" altLang="zh-CN" sz="1100" dirty="0" err="1"/>
              <a:t>CoSR</a:t>
            </a:r>
            <a:r>
              <a:rPr lang="en-US" altLang="zh-CN" sz="1100" dirty="0"/>
              <a:t> Response frame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The max {ICF1 length ; ICF2 length} will be used as the final length of ICF1 and ICF2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The max {ICR1 length ; ICR2 length} will be used as the final length of ICR1 and ICR2</a:t>
            </a:r>
            <a:endParaRPr lang="zh-CN" altLang="zh-CN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sz="1100" dirty="0"/>
              <a:t>The RU to be used to transmit ICR2 is indicated in the </a:t>
            </a:r>
            <a:r>
              <a:rPr lang="en-US" altLang="zh-CN" sz="1100" dirty="0" err="1"/>
              <a:t>CoSR</a:t>
            </a:r>
            <a:r>
              <a:rPr lang="en-US" altLang="zh-CN" sz="1100" dirty="0"/>
              <a:t> Invite frame</a:t>
            </a:r>
            <a:endParaRPr lang="zh-CN" altLang="zh-CN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/>
              <a:t>Finally, data PPDUs sent by the two APs simultaneously.</a:t>
            </a:r>
            <a:endParaRPr lang="zh-CN" altLang="en-US" sz="12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D3E8966-8D2B-49A6-BB5B-B8905F7D1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pic>
        <p:nvPicPr>
          <p:cNvPr id="7" name="图片 6" descr="cid:image001.png@01DBE042.997AD930">
            <a:extLst>
              <a:ext uri="{FF2B5EF4-FFF2-40B4-BE49-F238E27FC236}">
                <a16:creationId xmlns:a16="http://schemas.microsoft.com/office/drawing/2014/main" id="{5A931DEE-8063-4211-8094-FCA4DEB8AC71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953551"/>
            <a:ext cx="3879850" cy="1517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2251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7C0861-7D52-4713-9305-1872E09F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FDB9FE-E34A-47C0-B03B-C3C0DC87A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11-25/0412r0 </a:t>
            </a:r>
            <a:r>
              <a:rPr lang="en-US" altLang="zh-CN" dirty="0" err="1"/>
              <a:t>CoBF</a:t>
            </a:r>
            <a:r>
              <a:rPr lang="en-US" altLang="zh-CN" dirty="0"/>
              <a:t> Frame Sequences and Signaling Details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27E58DC-11DF-4397-A9D7-7136585471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15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DF682E-92FA-4725-AE61-35C257B47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029200"/>
            <a:ext cx="7770813" cy="1065213"/>
          </a:xfrm>
        </p:spPr>
        <p:txBody>
          <a:bodyPr/>
          <a:lstStyle/>
          <a:p>
            <a:pPr algn="l"/>
            <a:r>
              <a:rPr lang="en-US" altLang="zh-CN" dirty="0"/>
              <a:t>Part I: Co-BF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DF168A-4325-4E7D-BE1D-489F652A1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62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D8F6BF99-63CA-4989-B9F6-98C410F16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8229600" cy="16017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In [1], the following sequence is proposed for the Co-BF transmission phase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1: Co-BF invite/response between the sharing AP and the shared AP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2: ICF/ICR between sharing AP and its associated STAs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3: </a:t>
            </a:r>
            <a:r>
              <a:rPr lang="en-US" altLang="zh-CN" sz="1600" dirty="0"/>
              <a:t>ICF/ICR between shared AP and its associated STAs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4: Co-BF Trigger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987685B6-02BF-47FE-883D-370DDE0FD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95" y="3810000"/>
            <a:ext cx="7043410" cy="243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27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6C3D9177-ABCE-4A2A-9EED-A9FE81677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8229600" cy="40401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The proposed sequence is based on the following assumptions: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The Shared AP can always successfully overhear that the triggered non-AP STAs associated with the Sharing AP have completed transmitting their ICR or BA frames.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The Sharing AP can always successfully overhear that the triggered non-AP STAs associated with the Shared AP have completed transmitting their ICR frames.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Both the Sharing AP and the Shared AP always successfully receive the ICR frames from their respectively solicited non-AP STAs.</a:t>
            </a:r>
          </a:p>
          <a:p>
            <a:pPr>
              <a:buFont typeface="Arial" pitchFamily="34" charset="0"/>
              <a:buChar char="•"/>
            </a:pPr>
            <a:endParaRPr lang="en-US" altLang="zh-CN" sz="1600" dirty="0"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1600" dirty="0"/>
              <a:t>However the above assumptions might not be always valid due to factors such as: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interference, signal attenuation, and device limitations/locations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dirty="0"/>
              <a:t>There is a chance that the APs may miss or fail to overhear critical transmissions</a:t>
            </a:r>
            <a:endParaRPr lang="en-US" altLang="zh-CN" sz="16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98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of the current Co-BF sequence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0B65D98-FDDF-4364-A18A-164226096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1: the shared AP may fail to decode the sharing AP’s ICF/ICR exchange, and doesn’t know when to send ICF to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2: the sharing AP may fail to decode the shared AP’s ICF/ICR exchange, and doesn’t know when to send the Co-BF Trigger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3: if only part of one AP’s STA responds ICR, the other AP still thinks that all the STAs will participate in the Co-BF transmission, and hence will do nulling to them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4: each AP is required to parse frames that are not intended to it (overhearing issue).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5: sharing AP may lose its control of the channel, if error happens at the shared AP side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6: shared AP just uses the channel to exchange ICF2/ICR2, without a grant from the sharing AP</a:t>
            </a:r>
          </a:p>
        </p:txBody>
      </p:sp>
    </p:spTree>
    <p:extLst>
      <p:ext uri="{BB962C8B-B14F-4D97-AF65-F5344CB8AC3E}">
        <p14:creationId xmlns:p14="http://schemas.microsoft.com/office/powerpoint/2010/main" val="334859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6EAB397D-B3E9-4D71-AE0E-6D8F65D61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propose two options to solve the issues mentioned in the previous slide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1: Change the order of Co-BF invite/response and ICF/ICR</a:t>
            </a:r>
          </a:p>
          <a:p>
            <a:pPr marL="0" indent="0"/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2: based on the sequence in [1], add explicit Timing Indication for Co-BF Transmission Phase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1402102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416C94EB-731E-40E4-A972-B3D4973E0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1: ICF/ICR between sharing AP and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2: Co-BF Invite with time allocation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3: ICF/ICR between shared AP and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4: Co-BF Response with time return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8730D2-1031-434F-97FF-7FB3AEE7AA5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346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BE2CD48-060D-4542-B082-ED829D3C7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sharing AP needs to transmit ICF/ICR to its EMLSR/DPS associated non-AP STA regardless of coordinated AP’s decisions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If EMLSR non-AP STAs associated with the sharing AP BSS are not available, there is no need to begin the Co-BF sequence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coordinated AP needs to perform ICF/ICR exchange within its BSS before transmitting the Co-BF Response frame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If EMLSR STAs associated with the coordinated AP BSS are not available, the coordinated AP may decline participating in the Co-BF data transmission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267148-F601-42FB-A423-5BC59B02701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280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47182</TotalTime>
  <Words>2027</Words>
  <Application>Microsoft Office PowerPoint</Application>
  <PresentationFormat>全屏显示(4:3)</PresentationFormat>
  <Paragraphs>204</Paragraphs>
  <Slides>24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9" baseType="lpstr">
      <vt:lpstr>Arial Unicode MS</vt:lpstr>
      <vt:lpstr>MS Gothic</vt:lpstr>
      <vt:lpstr>Arial</vt:lpstr>
      <vt:lpstr>Times New Roman</vt:lpstr>
      <vt:lpstr>Office Theme</vt:lpstr>
      <vt:lpstr>Frame Sequence for CSR and CBF</vt:lpstr>
      <vt:lpstr>Introduction</vt:lpstr>
      <vt:lpstr>Part I: Co-BF Sequence</vt:lpstr>
      <vt:lpstr>Introduction</vt:lpstr>
      <vt:lpstr>Introduction</vt:lpstr>
      <vt:lpstr>Issues of the current Co-BF sequence</vt:lpstr>
      <vt:lpstr>Proposal</vt:lpstr>
      <vt:lpstr>Option 1</vt:lpstr>
      <vt:lpstr>Option 1</vt:lpstr>
      <vt:lpstr>Option 1</vt:lpstr>
      <vt:lpstr>Option 1</vt:lpstr>
      <vt:lpstr>Option 2</vt:lpstr>
      <vt:lpstr>Option 2</vt:lpstr>
      <vt:lpstr>Summary</vt:lpstr>
      <vt:lpstr>Part II: Co-SR Sequence</vt:lpstr>
      <vt:lpstr>Introduction</vt:lpstr>
      <vt:lpstr>Co-SR sequence</vt:lpstr>
      <vt:lpstr>Co-SR sequence</vt:lpstr>
      <vt:lpstr>Co-SR sequence</vt:lpstr>
      <vt:lpstr>Summary</vt:lpstr>
      <vt:lpstr>SPs</vt:lpstr>
      <vt:lpstr>SPs</vt:lpstr>
      <vt:lpstr>SPs</vt:lpstr>
      <vt:lpstr>References</vt:lpstr>
    </vt:vector>
  </TitlesOfParts>
  <Company>Huawei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for UHR</dc:title>
  <dc:creator>Jason Yuchen Guo</dc:creator>
  <cp:lastModifiedBy>Guoyuchen (Jason Yuchen Guo)</cp:lastModifiedBy>
  <cp:revision>1326</cp:revision>
  <cp:lastPrinted>1601-01-01T00:00:00Z</cp:lastPrinted>
  <dcterms:created xsi:type="dcterms:W3CDTF">2015-10-31T00:33:08Z</dcterms:created>
  <dcterms:modified xsi:type="dcterms:W3CDTF">2025-07-24T12:53:46Z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(3)0WK/AwToW5XYpfxY2/E9erhoRCYwWtOFOKGU1FmDZQWsjqgSBii92xgJEsqTnyeY9BoQf4MW
yToT1dUcbssDljxZMVqhwYA58XBU5YtrhRFJi5l26cGgbTAIU9mMJmgFBY8dd/iYnOGqTYmk
kzPw7jY1J7nvkMm7aLDyFETbMhsEeOdwYBpY/XXPTLLqmbxQGyzxki1qeuDkktt9bgP/8LIm
oT+xfYXCAxnrq/JF52</vt:lpwstr>
  </property>
  <property fmtid="{D5CDD505-2E9C-101B-9397-08002B2CF9AE}" pid="3" name="_2015_ms_pID_7253431">
    <vt:lpwstr>6r0kTtMWUX7sPKcMtWowBhwVzXcHGuOQYvhE38xqzl5Pf2J9LLPyAF
H9Bl5oRuS4MnAPeRisj2F/FOAll3CMEmexfXMwzjNIntzeBFw24MCX6mN1XN4VAHlQ0BQPnb
uTr/8+mxMZhSKpjmZsOi+r/QILwl+ibJc5ONVLCcZh3Zo4STmzzsNiv8LuLmHa7vvwV8R5mo
Ed4VIoQuGL8lqLM8TDXd7pK1PDw9OVQuTatU</vt:lpwstr>
  </property>
  <property fmtid="{D5CDD505-2E9C-101B-9397-08002B2CF9AE}" pid="4" name="_2015_ms_pID_7253432">
    <vt:lpwstr>Ag==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1677468755</vt:lpwstr>
  </property>
</Properties>
</file>