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9" r:id="rId3"/>
    <p:sldId id="314" r:id="rId4"/>
    <p:sldId id="305" r:id="rId5"/>
    <p:sldId id="306" r:id="rId6"/>
    <p:sldId id="313" r:id="rId7"/>
    <p:sldId id="312" r:id="rId8"/>
    <p:sldId id="311" r:id="rId9"/>
    <p:sldId id="310" r:id="rId10"/>
    <p:sldId id="309" r:id="rId11"/>
    <p:sldId id="308" r:id="rId12"/>
    <p:sldId id="328" r:id="rId13"/>
    <p:sldId id="329" r:id="rId14"/>
    <p:sldId id="316" r:id="rId15"/>
    <p:sldId id="318" r:id="rId16"/>
    <p:sldId id="315" r:id="rId17"/>
    <p:sldId id="319" r:id="rId18"/>
    <p:sldId id="320" r:id="rId19"/>
    <p:sldId id="323" r:id="rId20"/>
    <p:sldId id="324" r:id="rId21"/>
    <p:sldId id="321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349" autoAdjust="0"/>
  </p:normalViewPr>
  <p:slideViewPr>
    <p:cSldViewPr>
      <p:cViewPr varScale="1">
        <p:scale>
          <a:sx n="113" d="100"/>
          <a:sy n="113" d="100"/>
        </p:scale>
        <p:origin x="13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 Sequence for CSR and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2024-11-21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88335"/>
              </p:ext>
            </p:extLst>
          </p:nvPr>
        </p:nvGraphicFramePr>
        <p:xfrm>
          <a:off x="1219198" y="2821146"/>
          <a:ext cx="6629400" cy="3596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Arik Klein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Mahmoud Hasabelnaby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Yunbo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Ming Gan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85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14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77E68E2-BA58-4228-87AD-C005E2F7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200" dirty="0"/>
              <a:t>Benefits: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entire sequence is fully controlled by the sharing AP (as expected by a TXOP holder – see 802.11 REVmeD7.0 10.23.2), so it can be either continued with a single PPDU transmission to the intended non-AP STAs (associated with the sharing AP) or terminated if one of the internal sub-phases has not successfully completed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avoid negotiation when STAs in sharing AP BSS are not available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transmit Co-BF data PPDUs only when STAs of both APs are available – more efficient resource allocation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291246-C9FB-4CBE-A3F6-258DE3DB35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066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A5D8B8B-4BEC-41CA-83C1-01663B1BE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350678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Other details: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ICF should include an indication for the maximal time delay till the DL PPDU will start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/>
              <a:t>Delayed switch back for </a:t>
            </a:r>
            <a:r>
              <a:rPr lang="en-US" altLang="zh-CN" sz="1200" dirty="0" err="1"/>
              <a:t>eMLSR</a:t>
            </a:r>
            <a:r>
              <a:rPr lang="en-US" altLang="zh-CN" sz="1200" dirty="0"/>
              <a:t>/DPS STAs associated with the sharing AP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Invite frame should include an “Allocation Duration” 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/>
              <a:t>Indicates the allocated time to the Coordinated AP (shared AP) within the TXOP obtained by the Sharing AP for its OBSS operations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Co-BF Response frame should include a “Return Status” field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Successful / ready for Co-BF transmission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incomplete STA response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lack of allocated time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425283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457200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755BA8-7771-4BE0-BF9F-2E5593D5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96394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invite ICF frame, the Sharing AP indicates to the Shared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sharing AP and its scheduled eMLSR/DPS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Response ICR frame, the Shared AP indicates to the Sharing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Shared AP and its scheduled </a:t>
            </a:r>
            <a:r>
              <a:rPr lang="en-US" sz="1300" dirty="0" err="1"/>
              <a:t>eMLSR</a:t>
            </a:r>
            <a:r>
              <a:rPr lang="en-US" sz="1300" dirty="0"/>
              <a:t>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This explicit timing exchange in the Co-BF Invite and Co-BF Response frames allows the Shared AP to determine when to initiate its ICF/ICR exchange (if exists), and enables the Sharing AP to determine when to transmit the Co-BF Sync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If none of the Sharing AP’s scheduled non-AP STAs respond to its ICF within SIFS, the Sharing AP shall transmit a Co-BF termination frame, before the Shared AP initiates its ICF/ICR with its scheduled non-AP STAs.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Similarly, If none of the Shared AP’s scheduled non-AP STAs respond to its ICF within SIFS, the Shared AP shall transmit a Co-BF termination frame, before the Sharing AP initiates transmitting Co-BF Sync.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u="sng" dirty="0"/>
          </a:p>
          <a:p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200578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371298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008DBEC-AC27-46D8-AA32-4F4CA307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36511"/>
            <a:ext cx="8763000" cy="17659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Similarly, within the Co-BF Sync frame, the Sharing AP indicates the duration of its MU-BAR and BA exchange to the Shared AP, enabling the Shared AP to determine when to initiate its own MU-BAR/BA exchange.</a:t>
            </a:r>
          </a:p>
          <a:p>
            <a:pPr>
              <a:buFont typeface="Arial" pitchFamily="34" charset="0"/>
              <a:buChar char="•"/>
            </a:pPr>
            <a:endParaRPr lang="en-US" altLang="zh-CN" sz="1400" u="sng" dirty="0"/>
          </a:p>
          <a:p>
            <a:pPr>
              <a:buFont typeface="Arial" pitchFamily="34" charset="0"/>
              <a:buChar char="•"/>
            </a:pPr>
            <a:r>
              <a:rPr lang="en-US" altLang="zh-CN" sz="1400" u="sng" dirty="0"/>
              <a:t>An example of the Explicit Timing Indication for Co-BF Transmission Phase is as follows:</a:t>
            </a:r>
            <a:endParaRPr lang="en-US" altLang="zh-CN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CB0AF-2416-4AB3-9A48-0FC62E2FE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0"/>
            <a:ext cx="8382000" cy="366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8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68C2113-2C5D-4FA0-87A2-49D4FCE0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raised 6 issues of the current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sequence, and propose two candidate solutions to solve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 can solve all 6 issues with some modifications of the frame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 can solve issues 1,2,4,5 without modifying the current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Extra process may be needed to solve issue 3,6.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29217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II: 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38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2E08DF4-34A5-454D-BB97-DA253B4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have agreed to define two modes for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1: EHT non-AP STAs can participate in Co-SR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2: only UHR STAs can participate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E3CBC8E-562C-409E-853F-264362528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3368555"/>
            <a:ext cx="8305800" cy="27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39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780CDD-6888-4F8B-B66A-24A3199C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E91504-D42F-4903-A22E-8C1189F1FD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BF7DA2F-0EF4-4757-A782-2B0ECAF8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2, only UHR non-AP STAs are involved, the switch back rules for UHR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can be changed, e.g., to have a delayed switch back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Hence the CBF sequence proposed in part I can be used in Co-SR mode 2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409475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847E4A9-B013-499B-A671-90E795BD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14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1,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will be involved, since we can not change the switch back rules for the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STAs, we need a different sequence as below.</a:t>
            </a:r>
            <a:endParaRPr lang="en-US" altLang="zh-CN" sz="1400" b="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168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21646300-7642-4CB7-90E2-963D8B8BB1B6}"/>
              </a:ext>
            </a:extLst>
          </p:cNvPr>
          <p:cNvSpPr txBox="1">
            <a:spLocks/>
          </p:cNvSpPr>
          <p:nvPr/>
        </p:nvSpPr>
        <p:spPr bwMode="auto">
          <a:xfrm>
            <a:off x="458788" y="1744268"/>
            <a:ext cx="7772400" cy="1684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indicates whether ICF1/ICR1 is needed, the length of ICF1 and ICR1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Response frame indicates whether ICF2/ICR2 is needed, the length of ICF2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{ICF1 length ; ICF2 length} will be used as the final length of ICF1 and ICF2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{ICR1 length ; ICR2 length} will be used as the final length of ICR1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also indicates the RU allocation for ICR2 so that ICR1 and ICR2 can be transmitted on different RUs</a:t>
            </a:r>
          </a:p>
        </p:txBody>
      </p:sp>
    </p:spTree>
    <p:extLst>
      <p:ext uri="{BB962C8B-B14F-4D97-AF65-F5344CB8AC3E}">
        <p14:creationId xmlns:p14="http://schemas.microsoft.com/office/powerpoint/2010/main" val="317195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Coordinated spatial reuse (Co-SR) and coordinated beamforming (Co-BF) are considered as two multi-AP schemes that can improve system throughput and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Both of the two schemes are performed at a TXOP level.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This contribution discusses the frame exchange sequence of Co-SR and Co-BF.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A2AFE2-6DA5-4B11-B732-9F729463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9736D4-5C77-4748-8A0D-0A9FAE52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Co-SR mode 2 can use the same sequence as CBF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new sequence is proposed for Co-SR mode 1 which can support EHT </a:t>
            </a:r>
            <a:r>
              <a:rPr lang="en-US" altLang="zh-CN" dirty="0" err="1"/>
              <a:t>eMLSR</a:t>
            </a:r>
            <a:r>
              <a:rPr lang="en-US" altLang="zh-CN" dirty="0"/>
              <a:t> STAs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0E0F39-FDCB-4C04-8E68-A551078F2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662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C0861-7D52-4713-9305-1872E09F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FDB9FE-E34A-47C0-B03B-C3C0DC87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11-25/0412r0 </a:t>
            </a:r>
            <a:r>
              <a:rPr lang="en-US" altLang="zh-CN" dirty="0" err="1"/>
              <a:t>CoBF</a:t>
            </a:r>
            <a:r>
              <a:rPr lang="en-US" altLang="zh-CN" dirty="0"/>
              <a:t> Frame Sequences and Signaling Details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7E58DC-11DF-4397-A9D7-713658547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I: Co-BF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6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8F6BF99-63CA-4989-B9F6-98C410F16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16017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In [1], the following sequence is proposed for the Co-BF transmission phase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1: Co-BF invite/response between the sharing AP and the shared AP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2: ICF/ICR between sharing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3: </a:t>
            </a:r>
            <a:r>
              <a:rPr lang="en-US" altLang="zh-CN" sz="1600" dirty="0"/>
              <a:t>ICF/ICR between shared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4: Co-BF Trigger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87685B6-02BF-47FE-883D-370DDE0FD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10000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7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C3D9177-ABCE-4A2A-9EED-A9FE8167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4040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The proposed sequence is based on the following assumptions: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Shared AP can always successfully overhear that the triggered non-AP STAs associated with the Sharing AP have completed transmitting their ICR or BA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Sharing AP can always successfully overhear that the triggered non-AP STAs associated with the Shared AP have completed transmitting their ICR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Both the Sharing AP and the Shared AP always successfully receive the ICR frames from their respectively solicited non-AP STAs.</a:t>
            </a:r>
          </a:p>
          <a:p>
            <a:pPr>
              <a:buFont typeface="Arial" pitchFamily="34" charset="0"/>
              <a:buChar char="•"/>
            </a:pPr>
            <a:endParaRPr lang="en-US" altLang="zh-CN" sz="1600" dirty="0"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However the above assumptions might not be always valid due to factors such as: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interference, signal attenuation, and device limitations/locations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There is a chance that the APs may miss or fail to overhear critical transmissions</a:t>
            </a:r>
            <a:endParaRPr lang="en-US" altLang="zh-CN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8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of the current Co-BF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0B65D98-FDDF-4364-A18A-16422609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1: the shared AP may fail to decode the sharing AP’s ICF/ICR exchange, and doesn’t know when to send ICF to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2: the sharing AP may fail to decode the shared AP’s ICF/ICR exchange, and doesn’t know when to send the Co-BF Trigger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3: if only part of one AP’s STA responds ICR, the other AP still thinks that all the STAs will participate in the Co-BF transmission, and hence will do nulling to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4: each AP is required to parse frames that are not intended to it (overhearing issue).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5: sharing AP may lose its control of the channel, if error happens at the shared AP side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6: shared AP just uses the channel to exchange ICF2/ICR2, without a grant from the sharing AP</a:t>
            </a:r>
          </a:p>
        </p:txBody>
      </p:sp>
    </p:spTree>
    <p:extLst>
      <p:ext uri="{BB962C8B-B14F-4D97-AF65-F5344CB8AC3E}">
        <p14:creationId xmlns:p14="http://schemas.microsoft.com/office/powerpoint/2010/main" val="334859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6EAB397D-B3E9-4D71-AE0E-6D8F65D6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two options to solve the issues mentioned in the previous slide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1: Change the order of Co-BF invite/response and ICF/ICR</a:t>
            </a:r>
          </a:p>
          <a:p>
            <a:pPr marL="0" indent="0"/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2: based on the sequence in [1], add explicit Timing Indication for Co-BF Transmission Phase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4021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16C94EB-731E-40E4-A972-B3D4973E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1: ICF/ICR between sharing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2: Co-BF Invite with time allocation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3: ICF/ICR between shared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4: Co-BF Response with time return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8730D2-1031-434F-97FF-7FB3AEE7AA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46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BE2CD48-060D-4542-B082-ED829D3C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sharing AP needs to transmit ICF/ICR to its EMLSR/DPS associated non-AP STA regardless of coordinated AP’s decisions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non-AP STAs associated with the sharing AP BSS are not available, there is no need to begin the Co-BF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coordinated AP needs to perform ICF/ICR exchange within its BSS before transmitting the Co-BF Response frame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STAs associated with the coordinated AP BSS are not available, the coordinated AP may decline participating in the Co-BF data transmission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267148-F601-42FB-A423-5BC59B02701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80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47139</TotalTime>
  <Words>1485</Words>
  <Application>Microsoft Office PowerPoint</Application>
  <PresentationFormat>全屏显示(4:3)</PresentationFormat>
  <Paragraphs>167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Frame Sequence for CSR and CBF</vt:lpstr>
      <vt:lpstr>Introduction</vt:lpstr>
      <vt:lpstr>Part I: Co-BF Sequence</vt:lpstr>
      <vt:lpstr>Introduction</vt:lpstr>
      <vt:lpstr>Introduction</vt:lpstr>
      <vt:lpstr>Issues of the current Co-BF sequence</vt:lpstr>
      <vt:lpstr>Proposal</vt:lpstr>
      <vt:lpstr>Option 1</vt:lpstr>
      <vt:lpstr>Option 1</vt:lpstr>
      <vt:lpstr>Option 1</vt:lpstr>
      <vt:lpstr>Option 1</vt:lpstr>
      <vt:lpstr>Option 2</vt:lpstr>
      <vt:lpstr>Option 2</vt:lpstr>
      <vt:lpstr>Summary</vt:lpstr>
      <vt:lpstr>Part II: Co-SR Sequence</vt:lpstr>
      <vt:lpstr>Introduction</vt:lpstr>
      <vt:lpstr>Co-SR sequence</vt:lpstr>
      <vt:lpstr>Co-SR sequence</vt:lpstr>
      <vt:lpstr>Co-SR sequence</vt:lpstr>
      <vt:lpstr>Summary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1321</cp:revision>
  <cp:lastPrinted>1601-01-01T00:00:00Z</cp:lastPrinted>
  <dcterms:created xsi:type="dcterms:W3CDTF">2015-10-31T00:33:08Z</dcterms:created>
  <dcterms:modified xsi:type="dcterms:W3CDTF">2025-05-30T06:38:12Z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