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314" r:id="rId4"/>
    <p:sldId id="305" r:id="rId5"/>
    <p:sldId id="306" r:id="rId6"/>
    <p:sldId id="313" r:id="rId7"/>
    <p:sldId id="312" r:id="rId8"/>
    <p:sldId id="311" r:id="rId9"/>
    <p:sldId id="310" r:id="rId10"/>
    <p:sldId id="309" r:id="rId11"/>
    <p:sldId id="308" r:id="rId12"/>
    <p:sldId id="307" r:id="rId13"/>
    <p:sldId id="317" r:id="rId14"/>
    <p:sldId id="316" r:id="rId15"/>
    <p:sldId id="318" r:id="rId16"/>
    <p:sldId id="315" r:id="rId17"/>
    <p:sldId id="319" r:id="rId18"/>
    <p:sldId id="320" r:id="rId19"/>
    <p:sldId id="322" r:id="rId20"/>
    <p:sldId id="323" r:id="rId21"/>
    <p:sldId id="324" r:id="rId22"/>
    <p:sldId id="321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349" autoAdjust="0"/>
  </p:normalViewPr>
  <p:slideViewPr>
    <p:cSldViewPr>
      <p:cViewPr varScale="1">
        <p:scale>
          <a:sx n="83" d="100"/>
          <a:sy n="83" d="100"/>
        </p:scale>
        <p:origin x="550" y="4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2024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 Sequence for CSR and CBF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2024-11-21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435100"/>
              </p:ext>
            </p:extLst>
          </p:nvPr>
        </p:nvGraphicFramePr>
        <p:xfrm>
          <a:off x="1219198" y="2821146"/>
          <a:ext cx="6629400" cy="34239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Yunbo</a:t>
                      </a:r>
                      <a:r>
                        <a:rPr lang="en-US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Guogang</a:t>
                      </a:r>
                      <a:r>
                        <a:rPr lang="en-US" sz="1200" dirty="0"/>
                        <a:t> Huang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Ming </a:t>
                      </a:r>
                      <a:r>
                        <a:rPr lang="en-US" sz="1200" dirty="0" err="1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Yue Zhao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Maolin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Zhenpeng</a:t>
                      </a:r>
                      <a:r>
                        <a:rPr lang="en-US" altLang="zh-CN" sz="1200" dirty="0"/>
                        <a:t> Shi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85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Lyutianyang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14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C77E68E2-BA58-4228-87AD-C005E2F7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200" dirty="0"/>
              <a:t>Benefits: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entire sequence is fully controlled by the sharing AP (as expected by a TXOP holder – see 802.11 REVmeD7.0 10.23.2), so it can be either continued with a single PPDU transmission to the intended non-AP STAs (associated with the sharing AP) or terminated if one of the internal sub-phases has not successfully completed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avoid negotiation when STAs in sharing AP BSS are not available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It allows to transmit </a:t>
            </a:r>
            <a:r>
              <a:rPr lang="en-US" altLang="zh-CN" sz="1100" b="0" dirty="0" err="1"/>
              <a:t>CoBF</a:t>
            </a:r>
            <a:r>
              <a:rPr lang="en-US" altLang="zh-CN" sz="1100" b="0" dirty="0"/>
              <a:t> data PPDUs only when STAs of both APs are available – more efficient resource allocation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291246-C9FB-4CBE-A3F6-258DE3DB35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66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A5D8B8B-4BEC-41CA-83C1-01663B1B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350678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Other details: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ICF should include an indication for the maximal time delay till the DL PPDU will start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/>
              <a:t>Delayed switch back for </a:t>
            </a:r>
            <a:r>
              <a:rPr lang="en-US" altLang="zh-CN" sz="1200" dirty="0" err="1"/>
              <a:t>eMLSR</a:t>
            </a:r>
            <a:r>
              <a:rPr lang="en-US" altLang="zh-CN" sz="1200" dirty="0"/>
              <a:t>/DPS STAs associated with the sharing AP</a:t>
            </a:r>
            <a:endParaRPr lang="en-US" altLang="zh-CN" sz="12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Invite frame should include an “Allocation Duration” 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/>
              <a:t>Indicates the allocated time to the Coordinated AP (shared AP) within the TXOP obtained by the Sharing AP for its OBSS operations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err="1"/>
              <a:t>CoBF</a:t>
            </a:r>
            <a:r>
              <a:rPr lang="en-US" altLang="zh-CN" sz="1600" b="0" dirty="0"/>
              <a:t> Response frame should include a “Return Status” field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Successful / ready for </a:t>
            </a:r>
            <a:r>
              <a:rPr lang="en-US" altLang="zh-CN" sz="1400" dirty="0" err="1">
                <a:cs typeface="+mn-cs"/>
              </a:rPr>
              <a:t>CoBF</a:t>
            </a:r>
            <a:r>
              <a:rPr lang="en-US" altLang="zh-CN" sz="1400" dirty="0">
                <a:cs typeface="+mn-cs"/>
              </a:rPr>
              <a:t> transmission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incomplete STA response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400" dirty="0">
                <a:cs typeface="+mn-cs"/>
              </a:rPr>
              <a:t>Deny due to lack of allocated time</a:t>
            </a:r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</p:spTree>
    <p:extLst>
      <p:ext uri="{BB962C8B-B14F-4D97-AF65-F5344CB8AC3E}">
        <p14:creationId xmlns:p14="http://schemas.microsoft.com/office/powerpoint/2010/main" val="425283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755BA8-7771-4BE0-BF9F-2E5593D53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96394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invite ICF frame, the Sharing AP indicates to the Shared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sharing AP and its scheduled eMLSR/DPS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start time for the Shared AP to start exchanging ICF/ICR with its scheduled eMLSR/DPS non-AP STAs (if needed).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Maximum Duration for the Shared AP to complete exchanging ICF/ICR with its scheduled </a:t>
            </a:r>
            <a:r>
              <a:rPr lang="en-US" sz="1300" dirty="0" err="1"/>
              <a:t>eMLSR</a:t>
            </a:r>
            <a:r>
              <a:rPr lang="en-US" sz="1300" dirty="0"/>
              <a:t>/DPS non-AP STAs (if needed).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Within the Co-BF Response ICR frame, the Shared AP indicates to the Sharing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Whether ICF/ICR frames between Shared AP and its scheduled </a:t>
            </a:r>
            <a:r>
              <a:rPr lang="en-US" sz="1300" dirty="0" err="1"/>
              <a:t>eMLSR</a:t>
            </a:r>
            <a:r>
              <a:rPr lang="en-US" sz="1300" dirty="0"/>
              <a:t>/DPS non-AP STAs are needed in the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The duration of this ICF/ICR exchange (if exists).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If none of the Sharing AP’s scheduled non-AP STAs respond to its ICF within SIFS, the Sharing AP shall transmit a Co-BF termination frame, before the Shared AP initiates its ICF/ICR with its scheduled non-AP STAs. Similarly, If none of the Shared AP’s scheduled non-AP STAs respond to its ICF within SIFS, the Shared AP shall transmit a Co-BF termination frame, before the Sharing AP initiates transmitting Co-BF Sync.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Similarly, within the Co-BF Sync. frame, the Sharing AP may indicate to the Shared AP both the start time and the duration during which the Shared AP is allowed to exchange MU-BAR/BA frames.</a:t>
            </a:r>
          </a:p>
          <a:p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2491544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008DBEC-AC27-46D8-AA32-4F4CA307E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1011"/>
            <a:ext cx="87630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u="sng" dirty="0"/>
              <a:t>An example of the Explicit Timing Indication for Co-BF Transmission Phase is as follows</a:t>
            </a:r>
            <a:endParaRPr lang="en-US" altLang="zh-CN" sz="1800" b="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2562494C-BF69-48A8-A814-165AECBA0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06" y="2498706"/>
            <a:ext cx="5943600" cy="324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6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68C2113-2C5D-4FA0-87A2-49D4FCE0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raised 6 issues of the current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sequence, and propose two candidate solutions to solve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 can solve all 6 issues with some modifications of the frame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 can solve issues 1,2,4,5,6 without modifying the current sequence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Extra process may be needed to solve issue 3.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29217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II: 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38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E08DF4-34A5-454D-BB97-DA253B45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have agreed to define two modes for Co-SR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1: EHT non-AP STAs can participate in Co-SR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2: only UHR STAs can participate</a:t>
            </a:r>
            <a:endParaRPr lang="en-US" altLang="zh-CN" sz="1400" b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E3CBC8E-562C-409E-853F-264362528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368555"/>
            <a:ext cx="8305800" cy="27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39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780CDD-6888-4F8B-B66A-24A3199C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E91504-D42F-4903-A22E-8C1189F1FD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DBF7DA2F-0EF4-4757-A782-2B0ECAF8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2, only UHR non-AP STAs are involved, the switch back rules for UHR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can be changed, e.g., to have a delayed switch back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Hence the CBF sequence proposed in part I can be used in Co-SR mode 2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4094753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847E4A9-B013-499B-A671-90E795BD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14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1,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will be involved, since we can not change the switch back rules for the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STAs, we need a different sequence as below.</a:t>
            </a:r>
            <a:endParaRPr lang="en-US" altLang="zh-CN" sz="1400" b="0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168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847E4A9-B013-499B-A671-90E795BD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14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mode 1,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 will be involved, since we can not change the switch back rules for the EHT </a:t>
            </a:r>
            <a:r>
              <a:rPr lang="en-US" altLang="zh-CN" sz="1800" b="0" dirty="0" err="1"/>
              <a:t>eMLSR</a:t>
            </a:r>
            <a:r>
              <a:rPr lang="en-US" altLang="zh-CN" sz="1800" b="0" dirty="0"/>
              <a:t> STAs, we need a different sequence as below.</a:t>
            </a:r>
            <a:endParaRPr lang="en-US" altLang="zh-CN" sz="1400" b="0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414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Coordinated spatial reuse (CSR) and coordinated beamforming (CBF) are considered as two multi-AP schemes that can improve system throughput and latency performance.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Both of the two schemes are performed at a TXOP level.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This contribution discusses the MAC procedure of CSR and CBF during a TXOP, especially the frame exchange sequence.</a:t>
            </a:r>
            <a:endParaRPr lang="en-US" altLang="zh-CN" sz="14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3E2B0-3779-452B-8877-20321697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Co-SR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5F1CCF-CFE2-424F-94B8-E55A088D7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FFC6E1-5812-4D99-8232-F8941E6F3CD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38998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E8214B7-EF1C-492E-B1F5-464043FAAD7C}"/>
              </a:ext>
            </a:extLst>
          </p:cNvPr>
          <p:cNvCxnSpPr>
            <a:cxnSpLocks/>
          </p:cNvCxnSpPr>
          <p:nvPr/>
        </p:nvCxnSpPr>
        <p:spPr bwMode="auto">
          <a:xfrm>
            <a:off x="1981200" y="4509472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142E45D-7642-4B4F-87FF-673E4ED5BA7B}"/>
              </a:ext>
            </a:extLst>
          </p:cNvPr>
          <p:cNvSpPr/>
          <p:nvPr/>
        </p:nvSpPr>
        <p:spPr bwMode="auto">
          <a:xfrm>
            <a:off x="2133600" y="3518872"/>
            <a:ext cx="490886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C316E7-FBAA-4BDC-8C81-CB0BCB7B312B}"/>
              </a:ext>
            </a:extLst>
          </p:cNvPr>
          <p:cNvSpPr txBox="1"/>
          <p:nvPr/>
        </p:nvSpPr>
        <p:spPr>
          <a:xfrm>
            <a:off x="1490314" y="3570873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EB730CB-98E3-446D-B050-A0E3F4C18D6A}"/>
              </a:ext>
            </a:extLst>
          </p:cNvPr>
          <p:cNvSpPr/>
          <p:nvPr/>
        </p:nvSpPr>
        <p:spPr bwMode="auto">
          <a:xfrm>
            <a:off x="2838163" y="4798217"/>
            <a:ext cx="501823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Response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E7E29DE-F1B3-4433-8CA9-EAF6665A4BF0}"/>
              </a:ext>
            </a:extLst>
          </p:cNvPr>
          <p:cNvSpPr txBox="1"/>
          <p:nvPr/>
        </p:nvSpPr>
        <p:spPr>
          <a:xfrm>
            <a:off x="1414114" y="4227707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STA1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DD42516-FC3D-484A-80DB-385A64BC8244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1816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870FE23-5715-4B0B-A771-FBF3464D16E0}"/>
              </a:ext>
            </a:extLst>
          </p:cNvPr>
          <p:cNvCxnSpPr>
            <a:cxnSpLocks/>
          </p:cNvCxnSpPr>
          <p:nvPr/>
        </p:nvCxnSpPr>
        <p:spPr bwMode="auto">
          <a:xfrm>
            <a:off x="1981200" y="5791200"/>
            <a:ext cx="540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9B97B-7F22-44A4-B0CD-8631D667978D}"/>
              </a:ext>
            </a:extLst>
          </p:cNvPr>
          <p:cNvSpPr txBox="1"/>
          <p:nvPr/>
        </p:nvSpPr>
        <p:spPr>
          <a:xfrm>
            <a:off x="1490314" y="4852601"/>
            <a:ext cx="49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D31CC7-79C7-4883-8D97-B13BF282150A}"/>
              </a:ext>
            </a:extLst>
          </p:cNvPr>
          <p:cNvSpPr/>
          <p:nvPr/>
        </p:nvSpPr>
        <p:spPr bwMode="auto">
          <a:xfrm>
            <a:off x="4317220" y="4801954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0ED96-1561-43B3-A4C7-6AF2E697A783}"/>
              </a:ext>
            </a:extLst>
          </p:cNvPr>
          <p:cNvSpPr/>
          <p:nvPr/>
        </p:nvSpPr>
        <p:spPr bwMode="auto">
          <a:xfrm>
            <a:off x="4950718" y="5413638"/>
            <a:ext cx="567085" cy="22516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7795EA-ACA1-482A-B28D-C91F1F0EF56E}"/>
              </a:ext>
            </a:extLst>
          </p:cNvPr>
          <p:cNvSpPr txBox="1"/>
          <p:nvPr/>
        </p:nvSpPr>
        <p:spPr>
          <a:xfrm>
            <a:off x="1414114" y="5509435"/>
            <a:ext cx="56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696BD4C-41ED-4EE2-8628-1C67F47DFC8A}"/>
              </a:ext>
            </a:extLst>
          </p:cNvPr>
          <p:cNvSpPr/>
          <p:nvPr/>
        </p:nvSpPr>
        <p:spPr bwMode="auto">
          <a:xfrm>
            <a:off x="4319329" y="3518872"/>
            <a:ext cx="49088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2AF2F61-443A-4604-9F1E-DF2F329F4B46}"/>
              </a:ext>
            </a:extLst>
          </p:cNvPr>
          <p:cNvSpPr/>
          <p:nvPr/>
        </p:nvSpPr>
        <p:spPr bwMode="auto">
          <a:xfrm>
            <a:off x="4952828" y="4277434"/>
            <a:ext cx="567086" cy="2341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ICR1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0D62C5-12BC-425A-9481-1F43C44AE149}"/>
              </a:ext>
            </a:extLst>
          </p:cNvPr>
          <p:cNvSpPr/>
          <p:nvPr/>
        </p:nvSpPr>
        <p:spPr bwMode="auto">
          <a:xfrm>
            <a:off x="3505200" y="3522241"/>
            <a:ext cx="63989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8766787-BC01-46EC-84C1-3C64FBB225F8}"/>
              </a:ext>
            </a:extLst>
          </p:cNvPr>
          <p:cNvSpPr/>
          <p:nvPr/>
        </p:nvSpPr>
        <p:spPr bwMode="auto">
          <a:xfrm>
            <a:off x="5786433" y="3512802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67A17D-9111-456F-9EE0-23E3DC2BC158}"/>
              </a:ext>
            </a:extLst>
          </p:cNvPr>
          <p:cNvSpPr/>
          <p:nvPr/>
        </p:nvSpPr>
        <p:spPr bwMode="auto">
          <a:xfrm>
            <a:off x="5818012" y="4797163"/>
            <a:ext cx="139513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内容占位符 2">
            <a:extLst>
              <a:ext uri="{FF2B5EF4-FFF2-40B4-BE49-F238E27FC236}">
                <a16:creationId xmlns:a16="http://schemas.microsoft.com/office/drawing/2014/main" id="{21646300-7642-4CB7-90E2-963D8B8BB1B6}"/>
              </a:ext>
            </a:extLst>
          </p:cNvPr>
          <p:cNvSpPr txBox="1">
            <a:spLocks/>
          </p:cNvSpPr>
          <p:nvPr/>
        </p:nvSpPr>
        <p:spPr bwMode="auto">
          <a:xfrm>
            <a:off x="458788" y="1744269"/>
            <a:ext cx="7772400" cy="1471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1800" b="0" kern="0" dirty="0"/>
              <a:t>Invite + Response: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kern="0" dirty="0"/>
              <a:t>Announce intension for sharing + determine shared AP’s interest to participate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kern="0" dirty="0"/>
              <a:t>Indicates whether ICF1/ICR1 and ICF2/ICR2 are needed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kern="0" dirty="0"/>
              <a:t>Sync the length of ICF1 and ICF2 (also ICR1 and ICR2) if needed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kern="0" dirty="0"/>
              <a:t>Determine the RU allocation for ICR1 and ICR2</a:t>
            </a:r>
          </a:p>
        </p:txBody>
      </p:sp>
    </p:spTree>
    <p:extLst>
      <p:ext uri="{BB962C8B-B14F-4D97-AF65-F5344CB8AC3E}">
        <p14:creationId xmlns:p14="http://schemas.microsoft.com/office/powerpoint/2010/main" val="3171952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A2AFE2-6DA5-4B11-B732-9F729463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9736D4-5C77-4748-8A0D-0A9FAE52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that Co-SR mode 2 can use the same sequence as CBF</a:t>
            </a:r>
          </a:p>
          <a:p>
            <a:r>
              <a:rPr lang="en-US" altLang="zh-CN" dirty="0"/>
              <a:t>We propose a new sequence for Co-SR mode 1 which can support EHT </a:t>
            </a:r>
            <a:r>
              <a:rPr lang="en-US" altLang="zh-CN" dirty="0" err="1"/>
              <a:t>eMLSR</a:t>
            </a:r>
            <a:r>
              <a:rPr lang="en-US" altLang="zh-CN" dirty="0"/>
              <a:t> STAs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0E0F39-FDCB-4C04-8E68-A551078F2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E55B5E-EE12-4B1E-8680-A0F62EC7E1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18662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C0861-7D52-4713-9305-1872E09F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FDB9FE-E34A-47C0-B03B-C3C0DC87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11-25/0412r0 </a:t>
            </a:r>
            <a:r>
              <a:rPr lang="en-US" altLang="zh-CN" dirty="0" err="1"/>
              <a:t>CoBF</a:t>
            </a:r>
            <a:r>
              <a:rPr lang="en-US" altLang="zh-CN" dirty="0"/>
              <a:t> Frame Sequences and Signaling Details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7E58DC-11DF-4397-A9D7-713658547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15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F682E-92FA-4725-AE61-35C257B4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029200"/>
            <a:ext cx="7770813" cy="1065213"/>
          </a:xfrm>
        </p:spPr>
        <p:txBody>
          <a:bodyPr/>
          <a:lstStyle/>
          <a:p>
            <a:pPr algn="l"/>
            <a:r>
              <a:rPr lang="en-US" altLang="zh-CN" dirty="0"/>
              <a:t>Part I: Co-BF Sequence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DF168A-4325-4E7D-BE1D-489F652A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62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D8F6BF99-63CA-4989-B9F6-98C410F16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16017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In [1], the following sequence is proposed for the </a:t>
            </a:r>
            <a:r>
              <a:rPr lang="en-US" altLang="zh-CN" sz="1800" dirty="0" err="1"/>
              <a:t>CoBF</a:t>
            </a:r>
            <a:r>
              <a:rPr lang="en-US" altLang="zh-CN" sz="1800" dirty="0"/>
              <a:t> transmission phase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1: </a:t>
            </a:r>
            <a:r>
              <a:rPr lang="en-US" altLang="zh-CN" sz="1600" dirty="0" err="1">
                <a:cs typeface="+mn-cs"/>
              </a:rPr>
              <a:t>CoBF</a:t>
            </a:r>
            <a:r>
              <a:rPr lang="en-US" altLang="zh-CN" sz="1600" dirty="0">
                <a:cs typeface="+mn-cs"/>
              </a:rPr>
              <a:t> invite/response between the sharing AP and the shared AP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2: ICF/ICR between sharing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3: </a:t>
            </a:r>
            <a:r>
              <a:rPr lang="en-US" altLang="zh-CN" sz="1600" dirty="0"/>
              <a:t>ICF/ICR between shared AP and its associated STAs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600" dirty="0">
                <a:cs typeface="+mn-cs"/>
              </a:rPr>
              <a:t>Step 4: </a:t>
            </a:r>
            <a:r>
              <a:rPr lang="en-US" altLang="zh-CN" sz="1600" dirty="0" err="1">
                <a:cs typeface="+mn-cs"/>
              </a:rPr>
              <a:t>CoBF</a:t>
            </a:r>
            <a:r>
              <a:rPr lang="en-US" altLang="zh-CN" sz="1600" dirty="0">
                <a:cs typeface="+mn-cs"/>
              </a:rPr>
              <a:t> Trigger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987685B6-02BF-47FE-883D-370DDE0FD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10000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7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6C3D9177-ABCE-4A2A-9EED-A9FE81677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8229600" cy="40401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/>
              <a:t>The proposed sequence is based on the following assumptions: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Shared AP can always successfully overhear that the triggered non-AP STAs associated with the Sharing AP have completed transmitting their ICR or BA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Sharing AP can always successfully overhear that the triggered non-AP STAs associated with the Shared AP have completed transmitting their ICR frames.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Both the Sharing AP and the Shared AP always successfully receive the ICR frames from their respectively solicited non-AP STAs.</a:t>
            </a:r>
          </a:p>
          <a:p>
            <a:pPr>
              <a:buFont typeface="Arial" pitchFamily="34" charset="0"/>
              <a:buChar char="•"/>
            </a:pPr>
            <a:endParaRPr lang="en-US" altLang="zh-CN" sz="1600" dirty="0"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However the above assumptions might not be always valid due to factors such as: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interference, signal attenuation, and device limitations/locations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dirty="0"/>
              <a:t>There is a chance that the APs may miss or fail to overhear critical transmissions</a:t>
            </a:r>
            <a:endParaRPr lang="en-US" altLang="zh-CN" sz="1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98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of the current </a:t>
            </a:r>
            <a:r>
              <a:rPr lang="en-US" altLang="zh-CN" dirty="0" err="1"/>
              <a:t>CoBF</a:t>
            </a:r>
            <a:r>
              <a:rPr lang="en-US" altLang="zh-CN" dirty="0"/>
              <a:t>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0B65D98-FDDF-4364-A18A-16422609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1: the shared AP may fail to decode the sharing AP’s ICF/ICR exchange, and doesn’t know when to send ICF to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2: the sharing AP may fail to decode the shared AP’s ICF/ICR exchange, and doesn’t know when to send the Co-BF Trigger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3: if only part of one AP’s STA responds ICR, the other AP still thinks that all the STAs will participate in the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transmission, and hence will do nulling to them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4: each AP is required to parse frames that are not intended to it (overhearing issue).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5: sharing AP may lose its control of the channel, if error happens at the shared AP side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Issue 6: shared AP just uses the channel to exchange ICF2/ICR2, without a grant from the sharing AP</a:t>
            </a:r>
          </a:p>
        </p:txBody>
      </p:sp>
    </p:spTree>
    <p:extLst>
      <p:ext uri="{BB962C8B-B14F-4D97-AF65-F5344CB8AC3E}">
        <p14:creationId xmlns:p14="http://schemas.microsoft.com/office/powerpoint/2010/main" val="334859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6EAB397D-B3E9-4D71-AE0E-6D8F65D6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two options to solve the issues mentioned in the previous slide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1: Change the order of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invite/response and ICF/ICR</a:t>
            </a:r>
          </a:p>
          <a:p>
            <a:pPr marL="0" indent="0"/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Option 2: based on the sequence in [1], add explicit Timing Indication for Co-BF Transmission Phase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140210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416C94EB-731E-40E4-A972-B3D4973E0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1: ICF/ICR between sharing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2: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Invite with time allocation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3: ICF/ICR between shared AP and its STAs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Step 4: </a:t>
            </a:r>
            <a:r>
              <a:rPr lang="en-US" altLang="zh-CN" sz="1800" b="0" dirty="0" err="1"/>
              <a:t>CoBF</a:t>
            </a:r>
            <a:r>
              <a:rPr lang="en-US" altLang="zh-CN" sz="1800" b="0" dirty="0"/>
              <a:t> Response with time return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730D2-1031-434F-97FF-7FB3AEE7AA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46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BE2CD48-060D-4542-B082-ED829D3C7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1"/>
            <a:ext cx="7772400" cy="14514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sharing AP needs to transmit ICF/ICR to its EMLSR/DPS associated non-AP STA regardless of coordinated AP’s decisions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non-AP STAs associated with the sharing AP BSS are not available, there is no need to begin the </a:t>
            </a:r>
            <a:r>
              <a:rPr lang="en-US" altLang="zh-CN" sz="1100" b="0" dirty="0" err="1"/>
              <a:t>CoBF</a:t>
            </a:r>
            <a:r>
              <a:rPr lang="en-US" altLang="zh-CN" sz="1100" b="0" dirty="0"/>
              <a:t> sequence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The coordinated AP needs to perform ICF/ICR exchange within its BSS before transmitting the Co-BF Response frame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100" b="0" dirty="0"/>
              <a:t>If EMLSR STAs associated with the coordinated AP BSS are not available, the coordinated AP may decline participating in the </a:t>
            </a:r>
            <a:r>
              <a:rPr lang="en-US" altLang="zh-CN" sz="1100" b="0" dirty="0" err="1"/>
              <a:t>CoBF</a:t>
            </a:r>
            <a:r>
              <a:rPr lang="en-US" altLang="zh-CN" sz="1100" b="0" dirty="0"/>
              <a:t> data transmission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267148-F601-42FB-A423-5BC59B0270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2" y="3352800"/>
            <a:ext cx="8964488" cy="297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80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46780</TotalTime>
  <Words>1501</Words>
  <Application>Microsoft Office PowerPoint</Application>
  <PresentationFormat>全屏显示(4:3)</PresentationFormat>
  <Paragraphs>185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Office Theme</vt:lpstr>
      <vt:lpstr>Frame Sequence for CSR and CBF</vt:lpstr>
      <vt:lpstr>Introduction</vt:lpstr>
      <vt:lpstr>Part I: Co-BF Sequence</vt:lpstr>
      <vt:lpstr>Introduction</vt:lpstr>
      <vt:lpstr>Introduction</vt:lpstr>
      <vt:lpstr>Issues of the current CoBF sequence</vt:lpstr>
      <vt:lpstr>Proposal</vt:lpstr>
      <vt:lpstr>Option 1</vt:lpstr>
      <vt:lpstr>Option 1</vt:lpstr>
      <vt:lpstr>Option 1</vt:lpstr>
      <vt:lpstr>Option 1</vt:lpstr>
      <vt:lpstr>Option 2</vt:lpstr>
      <vt:lpstr>Option 2</vt:lpstr>
      <vt:lpstr>Summary</vt:lpstr>
      <vt:lpstr>Part II: Co-SR Sequence</vt:lpstr>
      <vt:lpstr>Introduction</vt:lpstr>
      <vt:lpstr>Co-SR sequence</vt:lpstr>
      <vt:lpstr>Co-SR sequence</vt:lpstr>
      <vt:lpstr>Co-SR sequence</vt:lpstr>
      <vt:lpstr>Co-SR sequence</vt:lpstr>
      <vt:lpstr>Summary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1310</cp:revision>
  <cp:lastPrinted>1601-01-01T00:00:00Z</cp:lastPrinted>
  <dcterms:created xsi:type="dcterms:W3CDTF">2015-10-31T00:33:08Z</dcterms:created>
  <dcterms:modified xsi:type="dcterms:W3CDTF">2025-05-14T09:50:53Z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(3)0WK/AwToW5XYpfxY2/E9erhoRCYwWtOFOKGU1FmDZQWsjqgSBii92xgJEsqTnyeY9BoQf4MW
yToT1dUcbssDljxZMVqhwYA58XBU5YtrhRFJi5l26cGgbTAIU9mMJmgFBY8dd/iYnOGqTYmk
kzPw7jY1J7nvkMm7aLDyFETbMhsEeOdwYBpY/XXPTLLqmbxQGyzxki1qeuDkktt9bgP/8LIm
oT+xfYXCAxnrq/JF52</vt:lpwstr>
  </property>
  <property fmtid="{D5CDD505-2E9C-101B-9397-08002B2CF9AE}" pid="3" name="_2015_ms_pID_7253431">
    <vt:lpwstr>6r0kTtMWUX7sPKcMtWowBhwVzXcHGuOQYvhE38xqzl5Pf2J9LLPyAF
H9Bl5oRuS4MnAPeRisj2F/FOAll3CMEmexfXMwzjNIntzeBFw24MCX6mN1XN4VAHlQ0BQPnb
uTr/8+mxMZhSKpjmZsOi+r/QILwl+ibJc5ONVLCcZh3Zo4STmzzsNiv8LuLmHa7vvwV8R5mo
Ed4VIoQuGL8lqLM8TDXd7pK1PDw9OVQuTatU</vt:lpwstr>
  </property>
  <property fmtid="{D5CDD505-2E9C-101B-9397-08002B2CF9AE}" pid="4" name="_2015_ms_pID_7253432">
    <vt:lpwstr>Ag==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