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75" r:id="rId3"/>
    <p:sldId id="285" r:id="rId4"/>
    <p:sldId id="284" r:id="rId5"/>
    <p:sldId id="286" r:id="rId6"/>
    <p:sldId id="279" r:id="rId7"/>
    <p:sldId id="276" r:id="rId8"/>
    <p:sldId id="278" r:id="rId9"/>
    <p:sldId id="277" r:id="rId10"/>
    <p:sldId id="280" r:id="rId11"/>
    <p:sldId id="288" r:id="rId12"/>
    <p:sldId id="287" r:id="rId13"/>
    <p:sldId id="282" r:id="rId14"/>
    <p:sldId id="27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2913E8-33CA-461C-8541-FCDD76815F2B}">
          <p14:sldIdLst>
            <p14:sldId id="256"/>
            <p14:sldId id="275"/>
            <p14:sldId id="285"/>
            <p14:sldId id="284"/>
            <p14:sldId id="286"/>
            <p14:sldId id="279"/>
            <p14:sldId id="276"/>
            <p14:sldId id="278"/>
            <p14:sldId id="277"/>
            <p14:sldId id="280"/>
            <p14:sldId id="288"/>
            <p14:sldId id="287"/>
            <p14:sldId id="282"/>
            <p14:sldId id="274"/>
          </p14:sldIdLst>
        </p14:section>
        <p14:section name="Backup slides" id="{AE74EBFC-D2D2-4A4B-B071-B79D0C3B560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9" autoAdjust="0"/>
    <p:restoredTop sz="94660"/>
  </p:normalViewPr>
  <p:slideViewPr>
    <p:cSldViewPr>
      <p:cViewPr varScale="1">
        <p:scale>
          <a:sx n="109" d="100"/>
          <a:sy n="109" d="100"/>
        </p:scale>
        <p:origin x="96" y="58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elson Costa" userId="fa00ae9e-b4c5-4877-ac9c-2f9525e663bd" providerId="ADAL" clId="{A2CBBFC5-5862-41EE-8063-773506F15723}"/>
    <pc:docChg chg="undo custSel delSld modSld sldOrd modSection">
      <pc:chgData name="Nelson Costa" userId="fa00ae9e-b4c5-4877-ac9c-2f9525e663bd" providerId="ADAL" clId="{A2CBBFC5-5862-41EE-8063-773506F15723}" dt="2024-12-09T23:16:26.374" v="888" actId="47"/>
      <pc:docMkLst>
        <pc:docMk/>
      </pc:docMkLst>
      <pc:sldChg chg="modSp mod">
        <pc:chgData name="Nelson Costa" userId="fa00ae9e-b4c5-4877-ac9c-2f9525e663bd" providerId="ADAL" clId="{A2CBBFC5-5862-41EE-8063-773506F15723}" dt="2024-12-09T18:55:00.349" v="676" actId="20577"/>
        <pc:sldMkLst>
          <pc:docMk/>
          <pc:sldMk cId="1471442323" sldId="266"/>
        </pc:sldMkLst>
      </pc:sldChg>
      <pc:sldChg chg="modSp mod">
        <pc:chgData name="Nelson Costa" userId="fa00ae9e-b4c5-4877-ac9c-2f9525e663bd" providerId="ADAL" clId="{A2CBBFC5-5862-41EE-8063-773506F15723}" dt="2024-12-05T00:12:33.914" v="9" actId="114"/>
        <pc:sldMkLst>
          <pc:docMk/>
          <pc:sldMk cId="405727792" sldId="274"/>
        </pc:sldMkLst>
        <pc:spChg chg="mod">
          <ac:chgData name="Nelson Costa" userId="fa00ae9e-b4c5-4877-ac9c-2f9525e663bd" providerId="ADAL" clId="{A2CBBFC5-5862-41EE-8063-773506F15723}" dt="2024-12-05T00:12:33.914" v="9" actId="114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A2CBBFC5-5862-41EE-8063-773506F15723}" dt="2024-12-09T18:58:50.766" v="715" actId="20577"/>
        <pc:sldMkLst>
          <pc:docMk/>
          <pc:sldMk cId="4276004650" sldId="276"/>
        </pc:sldMkLst>
        <pc:spChg chg="mod">
          <ac:chgData name="Nelson Costa" userId="fa00ae9e-b4c5-4877-ac9c-2f9525e663bd" providerId="ADAL" clId="{A2CBBFC5-5862-41EE-8063-773506F15723}" dt="2024-12-09T18:58:50.766" v="715" actId="20577"/>
          <ac:spMkLst>
            <pc:docMk/>
            <pc:sldMk cId="4276004650" sldId="276"/>
            <ac:spMk id="3" creationId="{50188E87-C3C9-7262-102A-967795BDB7EE}"/>
          </ac:spMkLst>
        </pc:spChg>
      </pc:sldChg>
      <pc:sldChg chg="modSp mod">
        <pc:chgData name="Nelson Costa" userId="fa00ae9e-b4c5-4877-ac9c-2f9525e663bd" providerId="ADAL" clId="{A2CBBFC5-5862-41EE-8063-773506F15723}" dt="2024-12-09T19:03:37.143" v="887" actId="20577"/>
        <pc:sldMkLst>
          <pc:docMk/>
          <pc:sldMk cId="2795414082" sldId="277"/>
        </pc:sldMkLst>
        <pc:spChg chg="mod">
          <ac:chgData name="Nelson Costa" userId="fa00ae9e-b4c5-4877-ac9c-2f9525e663bd" providerId="ADAL" clId="{A2CBBFC5-5862-41EE-8063-773506F15723}" dt="2024-12-06T18:58:05.987" v="82" actId="20577"/>
          <ac:spMkLst>
            <pc:docMk/>
            <pc:sldMk cId="2795414082" sldId="277"/>
            <ac:spMk id="2" creationId="{67C0DDEE-108D-8506-58CA-7DCE07781237}"/>
          </ac:spMkLst>
        </pc:spChg>
        <pc:spChg chg="mod">
          <ac:chgData name="Nelson Costa" userId="fa00ae9e-b4c5-4877-ac9c-2f9525e663bd" providerId="ADAL" clId="{A2CBBFC5-5862-41EE-8063-773506F15723}" dt="2024-12-09T19:03:37.143" v="887" actId="20577"/>
          <ac:spMkLst>
            <pc:docMk/>
            <pc:sldMk cId="2795414082" sldId="277"/>
            <ac:spMk id="11" creationId="{B1696C03-C85A-EDD5-D965-42E8D81E708A}"/>
          </ac:spMkLst>
        </pc:spChg>
      </pc:sldChg>
      <pc:sldChg chg="modSp mod">
        <pc:chgData name="Nelson Costa" userId="fa00ae9e-b4c5-4877-ac9c-2f9525e663bd" providerId="ADAL" clId="{A2CBBFC5-5862-41EE-8063-773506F15723}" dt="2024-12-09T18:59:46.132" v="717" actId="2165"/>
        <pc:sldMkLst>
          <pc:docMk/>
          <pc:sldMk cId="443452532" sldId="278"/>
        </pc:sldMkLst>
        <pc:spChg chg="mod">
          <ac:chgData name="Nelson Costa" userId="fa00ae9e-b4c5-4877-ac9c-2f9525e663bd" providerId="ADAL" clId="{A2CBBFC5-5862-41EE-8063-773506F15723}" dt="2024-12-06T21:32:07.077" v="225" actId="20577"/>
          <ac:spMkLst>
            <pc:docMk/>
            <pc:sldMk cId="443452532" sldId="278"/>
            <ac:spMk id="2" creationId="{C9EF37B0-9A89-662B-CB38-2D2C956F3440}"/>
          </ac:spMkLst>
        </pc:spChg>
        <pc:graphicFrameChg chg="mod modGraphic">
          <ac:chgData name="Nelson Costa" userId="fa00ae9e-b4c5-4877-ac9c-2f9525e663bd" providerId="ADAL" clId="{A2CBBFC5-5862-41EE-8063-773506F15723}" dt="2024-12-09T18:59:46.132" v="717" actId="2165"/>
          <ac:graphicFrameMkLst>
            <pc:docMk/>
            <pc:sldMk cId="443452532" sldId="278"/>
            <ac:graphicFrameMk id="12" creationId="{1E1F1B97-5BD9-0D83-4DD7-A008EDB7B806}"/>
          </ac:graphicFrameMkLst>
        </pc:graphicFrameChg>
      </pc:sldChg>
      <pc:sldChg chg="modSp">
        <pc:chgData name="Nelson Costa" userId="fa00ae9e-b4c5-4877-ac9c-2f9525e663bd" providerId="ADAL" clId="{A2CBBFC5-5862-41EE-8063-773506F15723}" dt="2024-12-06T18:53:48.650" v="31" actId="14826"/>
        <pc:sldMkLst>
          <pc:docMk/>
          <pc:sldMk cId="1000371458" sldId="279"/>
        </pc:sldMkLst>
        <pc:picChg chg="mod">
          <ac:chgData name="Nelson Costa" userId="fa00ae9e-b4c5-4877-ac9c-2f9525e663bd" providerId="ADAL" clId="{A2CBBFC5-5862-41EE-8063-773506F15723}" dt="2024-12-06T18:53:48.650" v="31" actId="14826"/>
          <ac:picMkLst>
            <pc:docMk/>
            <pc:sldMk cId="1000371458" sldId="279"/>
            <ac:picMk id="9" creationId="{789BE874-0A78-D2D6-DC9D-8885C8C22C33}"/>
          </ac:picMkLst>
        </pc:picChg>
      </pc:sldChg>
      <pc:sldChg chg="modSp mod">
        <pc:chgData name="Nelson Costa" userId="fa00ae9e-b4c5-4877-ac9c-2f9525e663bd" providerId="ADAL" clId="{A2CBBFC5-5862-41EE-8063-773506F15723}" dt="2024-12-09T13:47:37.913" v="457" actId="6549"/>
        <pc:sldMkLst>
          <pc:docMk/>
          <pc:sldMk cId="509585916" sldId="280"/>
        </pc:sldMkLst>
        <pc:spChg chg="mod">
          <ac:chgData name="Nelson Costa" userId="fa00ae9e-b4c5-4877-ac9c-2f9525e663bd" providerId="ADAL" clId="{A2CBBFC5-5862-41EE-8063-773506F15723}" dt="2024-12-09T13:47:37.913" v="457" actId="6549"/>
          <ac:spMkLst>
            <pc:docMk/>
            <pc:sldMk cId="509585916" sldId="280"/>
            <ac:spMk id="3" creationId="{CD351664-C0E3-4BC5-5AEF-DFADCE564F52}"/>
          </ac:spMkLst>
        </pc:spChg>
      </pc:sldChg>
      <pc:sldChg chg="del ord">
        <pc:chgData name="Nelson Costa" userId="fa00ae9e-b4c5-4877-ac9c-2f9525e663bd" providerId="ADAL" clId="{A2CBBFC5-5862-41EE-8063-773506F15723}" dt="2024-12-09T23:16:26.374" v="888" actId="47"/>
        <pc:sldMkLst>
          <pc:docMk/>
          <pc:sldMk cId="36259094" sldId="281"/>
        </pc:sldMkLst>
      </pc:sldChg>
    </pc:docChg>
  </pc:docChgLst>
  <pc:docChgLst>
    <pc:chgData name="Nelson Costa" userId="fa00ae9e-b4c5-4877-ac9c-2f9525e663bd" providerId="ADAL" clId="{B3288E2D-9801-4FD9-90E5-4005147E8A98}"/>
    <pc:docChg chg="undo custSel addSld delSld modSld modMainMaster modSection">
      <pc:chgData name="Nelson Costa" userId="fa00ae9e-b4c5-4877-ac9c-2f9525e663bd" providerId="ADAL" clId="{B3288E2D-9801-4FD9-90E5-4005147E8A98}" dt="2025-01-05T23:59:34.050" v="3725" actId="20577"/>
      <pc:docMkLst>
        <pc:docMk/>
      </pc:docMkLst>
      <pc:sldChg chg="modSp mod">
        <pc:chgData name="Nelson Costa" userId="fa00ae9e-b4c5-4877-ac9c-2f9525e663bd" providerId="ADAL" clId="{B3288E2D-9801-4FD9-90E5-4005147E8A98}" dt="2025-01-04T19:14:54.106" v="1604" actId="20577"/>
        <pc:sldMkLst>
          <pc:docMk/>
          <pc:sldMk cId="0" sldId="256"/>
        </pc:sldMkLst>
        <pc:spChg chg="mod">
          <ac:chgData name="Nelson Costa" userId="fa00ae9e-b4c5-4877-ac9c-2f9525e663bd" providerId="ADAL" clId="{B3288E2D-9801-4FD9-90E5-4005147E8A98}" dt="2025-01-04T19:14:54.106" v="1604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Nelson Costa" userId="fa00ae9e-b4c5-4877-ac9c-2f9525e663bd" providerId="ADAL" clId="{B3288E2D-9801-4FD9-90E5-4005147E8A98}" dt="2025-01-04T16:56:20.689" v="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del mod">
        <pc:chgData name="Nelson Costa" userId="fa00ae9e-b4c5-4877-ac9c-2f9525e663bd" providerId="ADAL" clId="{B3288E2D-9801-4FD9-90E5-4005147E8A98}" dt="2025-01-04T17:26:08.137" v="874" actId="47"/>
        <pc:sldMkLst>
          <pc:docMk/>
          <pc:sldMk cId="1471442323" sldId="266"/>
        </pc:sldMkLst>
        <pc:spChg chg="mod">
          <ac:chgData name="Nelson Costa" userId="fa00ae9e-b4c5-4877-ac9c-2f9525e663bd" providerId="ADAL" clId="{B3288E2D-9801-4FD9-90E5-4005147E8A98}" dt="2025-01-04T17:13:41.156" v="137" actId="20577"/>
          <ac:spMkLst>
            <pc:docMk/>
            <pc:sldMk cId="1471442323" sldId="266"/>
            <ac:spMk id="3" creationId="{45FF730C-D62F-17A9-5ED9-69DF109D4676}"/>
          </ac:spMkLst>
        </pc:spChg>
        <pc:picChg chg="mod">
          <ac:chgData name="Nelson Costa" userId="fa00ae9e-b4c5-4877-ac9c-2f9525e663bd" providerId="ADAL" clId="{B3288E2D-9801-4FD9-90E5-4005147E8A98}" dt="2025-01-04T17:13:30.443" v="136" actId="14826"/>
          <ac:picMkLst>
            <pc:docMk/>
            <pc:sldMk cId="1471442323" sldId="266"/>
            <ac:picMk id="12" creationId="{FD05EFD5-7C93-6140-E4A8-F7E241BDB413}"/>
          </ac:picMkLst>
        </pc:picChg>
      </pc:sldChg>
      <pc:sldChg chg="modSp mod">
        <pc:chgData name="Nelson Costa" userId="fa00ae9e-b4c5-4877-ac9c-2f9525e663bd" providerId="ADAL" clId="{B3288E2D-9801-4FD9-90E5-4005147E8A98}" dt="2025-01-04T19:21:27.898" v="1777" actId="20577"/>
        <pc:sldMkLst>
          <pc:docMk/>
          <pc:sldMk cId="405727792" sldId="274"/>
        </pc:sldMkLst>
        <pc:spChg chg="mod">
          <ac:chgData name="Nelson Costa" userId="fa00ae9e-b4c5-4877-ac9c-2f9525e663bd" providerId="ADAL" clId="{B3288E2D-9801-4FD9-90E5-4005147E8A98}" dt="2025-01-04T19:21:27.898" v="1777" actId="20577"/>
          <ac:spMkLst>
            <pc:docMk/>
            <pc:sldMk cId="405727792" sldId="274"/>
            <ac:spMk id="3" creationId="{441CD919-92C5-1710-978D-CEF3C317C077}"/>
          </ac:spMkLst>
        </pc:spChg>
      </pc:sldChg>
      <pc:sldChg chg="modSp mod">
        <pc:chgData name="Nelson Costa" userId="fa00ae9e-b4c5-4877-ac9c-2f9525e663bd" providerId="ADAL" clId="{B3288E2D-9801-4FD9-90E5-4005147E8A98}" dt="2025-01-04T19:15:00.740" v="1605"/>
        <pc:sldMkLst>
          <pc:docMk/>
          <pc:sldMk cId="946025629" sldId="275"/>
        </pc:sldMkLst>
        <pc:spChg chg="mod">
          <ac:chgData name="Nelson Costa" userId="fa00ae9e-b4c5-4877-ac9c-2f9525e663bd" providerId="ADAL" clId="{B3288E2D-9801-4FD9-90E5-4005147E8A98}" dt="2025-01-04T19:15:00.740" v="1605"/>
          <ac:spMkLst>
            <pc:docMk/>
            <pc:sldMk cId="946025629" sldId="275"/>
            <ac:spMk id="6" creationId="{B723A3F7-3B98-27DC-E5AC-EEBFD52F700B}"/>
          </ac:spMkLst>
        </pc:spChg>
      </pc:sldChg>
      <pc:sldChg chg="modSp mod">
        <pc:chgData name="Nelson Costa" userId="fa00ae9e-b4c5-4877-ac9c-2f9525e663bd" providerId="ADAL" clId="{B3288E2D-9801-4FD9-90E5-4005147E8A98}" dt="2025-01-04T19:15:17.174" v="1610"/>
        <pc:sldMkLst>
          <pc:docMk/>
          <pc:sldMk cId="4276004650" sldId="276"/>
        </pc:sldMkLst>
        <pc:spChg chg="mod">
          <ac:chgData name="Nelson Costa" userId="fa00ae9e-b4c5-4877-ac9c-2f9525e663bd" providerId="ADAL" clId="{B3288E2D-9801-4FD9-90E5-4005147E8A98}" dt="2025-01-04T19:15:17.174" v="1610"/>
          <ac:spMkLst>
            <pc:docMk/>
            <pc:sldMk cId="4276004650" sldId="276"/>
            <ac:spMk id="6" creationId="{7A8F1447-6A5E-6E8B-2D6D-241B8D4738CB}"/>
          </ac:spMkLst>
        </pc:spChg>
      </pc:sldChg>
      <pc:sldChg chg="modSp mod">
        <pc:chgData name="Nelson Costa" userId="fa00ae9e-b4c5-4877-ac9c-2f9525e663bd" providerId="ADAL" clId="{B3288E2D-9801-4FD9-90E5-4005147E8A98}" dt="2025-01-04T19:15:37.718" v="1612"/>
        <pc:sldMkLst>
          <pc:docMk/>
          <pc:sldMk cId="2795414082" sldId="277"/>
        </pc:sldMkLst>
        <pc:spChg chg="mod">
          <ac:chgData name="Nelson Costa" userId="fa00ae9e-b4c5-4877-ac9c-2f9525e663bd" providerId="ADAL" clId="{B3288E2D-9801-4FD9-90E5-4005147E8A98}" dt="2025-01-04T19:15:37.718" v="1612"/>
          <ac:spMkLst>
            <pc:docMk/>
            <pc:sldMk cId="2795414082" sldId="277"/>
            <ac:spMk id="6" creationId="{BDB5861B-1705-A873-BD30-642B42C45BB3}"/>
          </ac:spMkLst>
        </pc:spChg>
      </pc:sldChg>
      <pc:sldChg chg="modSp mod">
        <pc:chgData name="Nelson Costa" userId="fa00ae9e-b4c5-4877-ac9c-2f9525e663bd" providerId="ADAL" clId="{B3288E2D-9801-4FD9-90E5-4005147E8A98}" dt="2025-01-04T19:15:34.758" v="1611"/>
        <pc:sldMkLst>
          <pc:docMk/>
          <pc:sldMk cId="443452532" sldId="278"/>
        </pc:sldMkLst>
        <pc:spChg chg="mod">
          <ac:chgData name="Nelson Costa" userId="fa00ae9e-b4c5-4877-ac9c-2f9525e663bd" providerId="ADAL" clId="{B3288E2D-9801-4FD9-90E5-4005147E8A98}" dt="2025-01-04T19:15:34.758" v="1611"/>
          <ac:spMkLst>
            <pc:docMk/>
            <pc:sldMk cId="443452532" sldId="278"/>
            <ac:spMk id="6" creationId="{573A208C-4572-9CA2-2DC6-91E2E6C2442D}"/>
          </ac:spMkLst>
        </pc:spChg>
        <pc:graphicFrameChg chg="modGraphic">
          <ac:chgData name="Nelson Costa" userId="fa00ae9e-b4c5-4877-ac9c-2f9525e663bd" providerId="ADAL" clId="{B3288E2D-9801-4FD9-90E5-4005147E8A98}" dt="2025-01-04T16:57:39.938" v="6" actId="6549"/>
          <ac:graphicFrameMkLst>
            <pc:docMk/>
            <pc:sldMk cId="443452532" sldId="278"/>
            <ac:graphicFrameMk id="12" creationId="{1E1F1B97-5BD9-0D83-4DD7-A008EDB7B806}"/>
          </ac:graphicFrameMkLst>
        </pc:graphicFrameChg>
      </pc:sldChg>
      <pc:sldChg chg="modSp mod">
        <pc:chgData name="Nelson Costa" userId="fa00ae9e-b4c5-4877-ac9c-2f9525e663bd" providerId="ADAL" clId="{B3288E2D-9801-4FD9-90E5-4005147E8A98}" dt="2025-01-04T19:15:13.987" v="1609"/>
        <pc:sldMkLst>
          <pc:docMk/>
          <pc:sldMk cId="1000371458" sldId="279"/>
        </pc:sldMkLst>
        <pc:spChg chg="mod">
          <ac:chgData name="Nelson Costa" userId="fa00ae9e-b4c5-4877-ac9c-2f9525e663bd" providerId="ADAL" clId="{B3288E2D-9801-4FD9-90E5-4005147E8A98}" dt="2025-01-04T19:15:13.987" v="1609"/>
          <ac:spMkLst>
            <pc:docMk/>
            <pc:sldMk cId="1000371458" sldId="279"/>
            <ac:spMk id="6" creationId="{33E6F259-DD1A-0829-22BC-DE1FB46C2C97}"/>
          </ac:spMkLst>
        </pc:spChg>
      </pc:sldChg>
      <pc:sldChg chg="addSp delSp modSp mod">
        <pc:chgData name="Nelson Costa" userId="fa00ae9e-b4c5-4877-ac9c-2f9525e663bd" providerId="ADAL" clId="{B3288E2D-9801-4FD9-90E5-4005147E8A98}" dt="2025-01-05T23:39:44.231" v="2317" actId="14100"/>
        <pc:sldMkLst>
          <pc:docMk/>
          <pc:sldMk cId="509585916" sldId="280"/>
        </pc:sldMkLst>
        <pc:spChg chg="mod">
          <ac:chgData name="Nelson Costa" userId="fa00ae9e-b4c5-4877-ac9c-2f9525e663bd" providerId="ADAL" clId="{B3288E2D-9801-4FD9-90E5-4005147E8A98}" dt="2025-01-05T23:20:20.849" v="2313" actId="6549"/>
          <ac:spMkLst>
            <pc:docMk/>
            <pc:sldMk cId="509585916" sldId="280"/>
            <ac:spMk id="2" creationId="{2282ED17-2ED4-B929-6A32-419A47F4D777}"/>
          </ac:spMkLst>
        </pc:spChg>
        <pc:spChg chg="mod">
          <ac:chgData name="Nelson Costa" userId="fa00ae9e-b4c5-4877-ac9c-2f9525e663bd" providerId="ADAL" clId="{B3288E2D-9801-4FD9-90E5-4005147E8A98}" dt="2025-01-05T23:39:44.231" v="2317" actId="14100"/>
          <ac:spMkLst>
            <pc:docMk/>
            <pc:sldMk cId="509585916" sldId="280"/>
            <ac:spMk id="3" creationId="{CD351664-C0E3-4BC5-5AEF-DFADCE564F52}"/>
          </ac:spMkLst>
        </pc:spChg>
        <pc:spChg chg="mod">
          <ac:chgData name="Nelson Costa" userId="fa00ae9e-b4c5-4877-ac9c-2f9525e663bd" providerId="ADAL" clId="{B3288E2D-9801-4FD9-90E5-4005147E8A98}" dt="2025-01-04T19:15:40.549" v="1613"/>
          <ac:spMkLst>
            <pc:docMk/>
            <pc:sldMk cId="509585916" sldId="280"/>
            <ac:spMk id="6" creationId="{271C7837-F7B4-BFE5-0D58-80B6B3547467}"/>
          </ac:spMkLst>
        </pc:spChg>
        <pc:picChg chg="del">
          <ac:chgData name="Nelson Costa" userId="fa00ae9e-b4c5-4877-ac9c-2f9525e663bd" providerId="ADAL" clId="{B3288E2D-9801-4FD9-90E5-4005147E8A98}" dt="2025-01-05T23:13:37.868" v="1942" actId="478"/>
          <ac:picMkLst>
            <pc:docMk/>
            <pc:sldMk cId="509585916" sldId="280"/>
            <ac:picMk id="8" creationId="{4769B119-6B7F-B9D7-CE6F-750C5608A42B}"/>
          </ac:picMkLst>
        </pc:picChg>
        <pc:picChg chg="add mod">
          <ac:chgData name="Nelson Costa" userId="fa00ae9e-b4c5-4877-ac9c-2f9525e663bd" providerId="ADAL" clId="{B3288E2D-9801-4FD9-90E5-4005147E8A98}" dt="2025-01-05T23:39:37.676" v="2316" actId="1076"/>
          <ac:picMkLst>
            <pc:docMk/>
            <pc:sldMk cId="509585916" sldId="280"/>
            <ac:picMk id="9" creationId="{5AEAD8C6-2436-10CB-1E29-97AE75BF8489}"/>
          </ac:picMkLst>
        </pc:picChg>
        <pc:picChg chg="del">
          <ac:chgData name="Nelson Costa" userId="fa00ae9e-b4c5-4877-ac9c-2f9525e663bd" providerId="ADAL" clId="{B3288E2D-9801-4FD9-90E5-4005147E8A98}" dt="2025-01-05T23:13:40.080" v="1943" actId="478"/>
          <ac:picMkLst>
            <pc:docMk/>
            <pc:sldMk cId="509585916" sldId="280"/>
            <ac:picMk id="10" creationId="{9CCDB0D5-186E-E86D-C783-FD426F0CE3A6}"/>
          </ac:picMkLst>
        </pc:picChg>
      </pc:sldChg>
      <pc:sldChg chg="modSp mod">
        <pc:chgData name="Nelson Costa" userId="fa00ae9e-b4c5-4877-ac9c-2f9525e663bd" providerId="ADAL" clId="{B3288E2D-9801-4FD9-90E5-4005147E8A98}" dt="2025-01-04T19:23:03.583" v="1919" actId="12"/>
        <pc:sldMkLst>
          <pc:docMk/>
          <pc:sldMk cId="1673735902" sldId="282"/>
        </pc:sldMkLst>
        <pc:spChg chg="mod">
          <ac:chgData name="Nelson Costa" userId="fa00ae9e-b4c5-4877-ac9c-2f9525e663bd" providerId="ADAL" clId="{B3288E2D-9801-4FD9-90E5-4005147E8A98}" dt="2025-01-04T19:23:03.583" v="1919" actId="12"/>
          <ac:spMkLst>
            <pc:docMk/>
            <pc:sldMk cId="1673735902" sldId="282"/>
            <ac:spMk id="3" creationId="{0F86ABF5-1956-EA1B-7BCA-BAA30F3D65CC}"/>
          </ac:spMkLst>
        </pc:spChg>
      </pc:sldChg>
      <pc:sldChg chg="add del">
        <pc:chgData name="Nelson Costa" userId="fa00ae9e-b4c5-4877-ac9c-2f9525e663bd" providerId="ADAL" clId="{B3288E2D-9801-4FD9-90E5-4005147E8A98}" dt="2025-01-04T17:57:29.635" v="1207" actId="47"/>
        <pc:sldMkLst>
          <pc:docMk/>
          <pc:sldMk cId="2408053037" sldId="283"/>
        </pc:sldMkLst>
      </pc:sldChg>
      <pc:sldChg chg="modSp add mod">
        <pc:chgData name="Nelson Costa" userId="fa00ae9e-b4c5-4877-ac9c-2f9525e663bd" providerId="ADAL" clId="{B3288E2D-9801-4FD9-90E5-4005147E8A98}" dt="2025-01-04T19:15:07.652" v="1607"/>
        <pc:sldMkLst>
          <pc:docMk/>
          <pc:sldMk cId="3909998039" sldId="284"/>
        </pc:sldMkLst>
        <pc:spChg chg="mod">
          <ac:chgData name="Nelson Costa" userId="fa00ae9e-b4c5-4877-ac9c-2f9525e663bd" providerId="ADAL" clId="{B3288E2D-9801-4FD9-90E5-4005147E8A98}" dt="2025-01-04T18:55:57.148" v="1581" actId="6549"/>
          <ac:spMkLst>
            <pc:docMk/>
            <pc:sldMk cId="3909998039" sldId="284"/>
            <ac:spMk id="3" creationId="{975D3209-2E1D-BA6F-0E1B-04DC39DD21A6}"/>
          </ac:spMkLst>
        </pc:spChg>
        <pc:spChg chg="mod">
          <ac:chgData name="Nelson Costa" userId="fa00ae9e-b4c5-4877-ac9c-2f9525e663bd" providerId="ADAL" clId="{B3288E2D-9801-4FD9-90E5-4005147E8A98}" dt="2025-01-04T19:15:07.652" v="1607"/>
          <ac:spMkLst>
            <pc:docMk/>
            <pc:sldMk cId="3909998039" sldId="284"/>
            <ac:spMk id="6" creationId="{51D25AEB-ACFC-9706-20FB-E0F9F0AC1511}"/>
          </ac:spMkLst>
        </pc:spChg>
        <pc:picChg chg="mod">
          <ac:chgData name="Nelson Costa" userId="fa00ae9e-b4c5-4877-ac9c-2f9525e663bd" providerId="ADAL" clId="{B3288E2D-9801-4FD9-90E5-4005147E8A98}" dt="2025-01-04T17:52:50.202" v="994" actId="1076"/>
          <ac:picMkLst>
            <pc:docMk/>
            <pc:sldMk cId="3909998039" sldId="284"/>
            <ac:picMk id="12" creationId="{5A170BAE-DE14-2B1D-8A86-7EE6302C3962}"/>
          </ac:picMkLst>
        </pc:picChg>
      </pc:sldChg>
      <pc:sldChg chg="modSp add mod">
        <pc:chgData name="Nelson Costa" userId="fa00ae9e-b4c5-4877-ac9c-2f9525e663bd" providerId="ADAL" clId="{B3288E2D-9801-4FD9-90E5-4005147E8A98}" dt="2025-01-04T21:40:08.064" v="1940" actId="20577"/>
        <pc:sldMkLst>
          <pc:docMk/>
          <pc:sldMk cId="1512224468" sldId="285"/>
        </pc:sldMkLst>
        <pc:spChg chg="mod">
          <ac:chgData name="Nelson Costa" userId="fa00ae9e-b4c5-4877-ac9c-2f9525e663bd" providerId="ADAL" clId="{B3288E2D-9801-4FD9-90E5-4005147E8A98}" dt="2025-01-04T21:40:08.064" v="1940" actId="20577"/>
          <ac:spMkLst>
            <pc:docMk/>
            <pc:sldMk cId="1512224468" sldId="285"/>
            <ac:spMk id="3" creationId="{F0B185B7-5774-25AA-2B95-E7E69DBF0FD3}"/>
          </ac:spMkLst>
        </pc:spChg>
        <pc:spChg chg="mod">
          <ac:chgData name="Nelson Costa" userId="fa00ae9e-b4c5-4877-ac9c-2f9525e663bd" providerId="ADAL" clId="{B3288E2D-9801-4FD9-90E5-4005147E8A98}" dt="2025-01-04T19:15:03.844" v="1606"/>
          <ac:spMkLst>
            <pc:docMk/>
            <pc:sldMk cId="1512224468" sldId="285"/>
            <ac:spMk id="6" creationId="{253A9DA2-8E88-6FD6-8C24-0B25191CDAC3}"/>
          </ac:spMkLst>
        </pc:spChg>
      </pc:sldChg>
      <pc:sldChg chg="addSp modSp add mod">
        <pc:chgData name="Nelson Costa" userId="fa00ae9e-b4c5-4877-ac9c-2f9525e663bd" providerId="ADAL" clId="{B3288E2D-9801-4FD9-90E5-4005147E8A98}" dt="2025-01-04T19:15:10.683" v="1608"/>
        <pc:sldMkLst>
          <pc:docMk/>
          <pc:sldMk cId="142483078" sldId="286"/>
        </pc:sldMkLst>
        <pc:spChg chg="mod">
          <ac:chgData name="Nelson Costa" userId="fa00ae9e-b4c5-4877-ac9c-2f9525e663bd" providerId="ADAL" clId="{B3288E2D-9801-4FD9-90E5-4005147E8A98}" dt="2025-01-04T18:50:32.203" v="1523" actId="20577"/>
          <ac:spMkLst>
            <pc:docMk/>
            <pc:sldMk cId="142483078" sldId="286"/>
            <ac:spMk id="3" creationId="{AAF52E04-942D-2144-8AAF-AC9F2F6ACF61}"/>
          </ac:spMkLst>
        </pc:spChg>
        <pc:spChg chg="mod">
          <ac:chgData name="Nelson Costa" userId="fa00ae9e-b4c5-4877-ac9c-2f9525e663bd" providerId="ADAL" clId="{B3288E2D-9801-4FD9-90E5-4005147E8A98}" dt="2025-01-04T19:15:10.683" v="1608"/>
          <ac:spMkLst>
            <pc:docMk/>
            <pc:sldMk cId="142483078" sldId="286"/>
            <ac:spMk id="6" creationId="{3BE30242-CBCC-1B41-00E3-E486A00B9D57}"/>
          </ac:spMkLst>
        </pc:spChg>
        <pc:spChg chg="add mod">
          <ac:chgData name="Nelson Costa" userId="fa00ae9e-b4c5-4877-ac9c-2f9525e663bd" providerId="ADAL" clId="{B3288E2D-9801-4FD9-90E5-4005147E8A98}" dt="2025-01-04T18:49:56.314" v="1522" actId="1076"/>
          <ac:spMkLst>
            <pc:docMk/>
            <pc:sldMk cId="142483078" sldId="286"/>
            <ac:spMk id="9" creationId="{C0451FED-DF4D-D61E-3A27-83127708293B}"/>
          </ac:spMkLst>
        </pc:spChg>
        <pc:spChg chg="add mod">
          <ac:chgData name="Nelson Costa" userId="fa00ae9e-b4c5-4877-ac9c-2f9525e663bd" providerId="ADAL" clId="{B3288E2D-9801-4FD9-90E5-4005147E8A98}" dt="2025-01-04T18:48:10.120" v="1500" actId="1076"/>
          <ac:spMkLst>
            <pc:docMk/>
            <pc:sldMk cId="142483078" sldId="286"/>
            <ac:spMk id="10" creationId="{99529081-3E84-B6F4-2391-1A6F7121C74F}"/>
          </ac:spMkLst>
        </pc:spChg>
        <pc:spChg chg="add mod">
          <ac:chgData name="Nelson Costa" userId="fa00ae9e-b4c5-4877-ac9c-2f9525e663bd" providerId="ADAL" clId="{B3288E2D-9801-4FD9-90E5-4005147E8A98}" dt="2025-01-04T18:44:24.706" v="1486" actId="1076"/>
          <ac:spMkLst>
            <pc:docMk/>
            <pc:sldMk cId="142483078" sldId="286"/>
            <ac:spMk id="11" creationId="{61406ABF-B829-FECE-B54E-57B0483A2962}"/>
          </ac:spMkLst>
        </pc:spChg>
        <pc:spChg chg="add mod">
          <ac:chgData name="Nelson Costa" userId="fa00ae9e-b4c5-4877-ac9c-2f9525e663bd" providerId="ADAL" clId="{B3288E2D-9801-4FD9-90E5-4005147E8A98}" dt="2025-01-04T18:49:37.414" v="1518" actId="1076"/>
          <ac:spMkLst>
            <pc:docMk/>
            <pc:sldMk cId="142483078" sldId="286"/>
            <ac:spMk id="13" creationId="{EBF55FA0-2CF3-F90F-967D-EEDF742045D1}"/>
          </ac:spMkLst>
        </pc:spChg>
        <pc:spChg chg="add mod">
          <ac:chgData name="Nelson Costa" userId="fa00ae9e-b4c5-4877-ac9c-2f9525e663bd" providerId="ADAL" clId="{B3288E2D-9801-4FD9-90E5-4005147E8A98}" dt="2025-01-04T18:58:08.007" v="1582" actId="1076"/>
          <ac:spMkLst>
            <pc:docMk/>
            <pc:sldMk cId="142483078" sldId="286"/>
            <ac:spMk id="14" creationId="{E4E89C89-AC51-FC00-29FB-6387779D58CC}"/>
          </ac:spMkLst>
        </pc:spChg>
        <pc:picChg chg="add mod">
          <ac:chgData name="Nelson Costa" userId="fa00ae9e-b4c5-4877-ac9c-2f9525e663bd" providerId="ADAL" clId="{B3288E2D-9801-4FD9-90E5-4005147E8A98}" dt="2025-01-04T18:43:04.566" v="1453" actId="1076"/>
          <ac:picMkLst>
            <pc:docMk/>
            <pc:sldMk cId="142483078" sldId="286"/>
            <ac:picMk id="8" creationId="{35F88343-8AD0-7B81-95CB-7B940C617DB1}"/>
          </ac:picMkLst>
        </pc:picChg>
        <pc:picChg chg="mod">
          <ac:chgData name="Nelson Costa" userId="fa00ae9e-b4c5-4877-ac9c-2f9525e663bd" providerId="ADAL" clId="{B3288E2D-9801-4FD9-90E5-4005147E8A98}" dt="2025-01-04T18:40:48.835" v="1451" actId="1076"/>
          <ac:picMkLst>
            <pc:docMk/>
            <pc:sldMk cId="142483078" sldId="286"/>
            <ac:picMk id="12" creationId="{6328DDB1-DA91-06D1-4D99-4C30433F65CF}"/>
          </ac:picMkLst>
        </pc:picChg>
        <pc:cxnChg chg="add mod">
          <ac:chgData name="Nelson Costa" userId="fa00ae9e-b4c5-4877-ac9c-2f9525e663bd" providerId="ADAL" clId="{B3288E2D-9801-4FD9-90E5-4005147E8A98}" dt="2025-01-04T18:48:36.112" v="1505" actId="692"/>
          <ac:cxnSpMkLst>
            <pc:docMk/>
            <pc:sldMk cId="142483078" sldId="286"/>
            <ac:cxnSpMk id="16" creationId="{2EFB89F4-DF3E-27D7-B53F-D72B9BAE37E4}"/>
          </ac:cxnSpMkLst>
        </pc:cxnChg>
        <pc:cxnChg chg="add mod">
          <ac:chgData name="Nelson Costa" userId="fa00ae9e-b4c5-4877-ac9c-2f9525e663bd" providerId="ADAL" clId="{B3288E2D-9801-4FD9-90E5-4005147E8A98}" dt="2025-01-04T18:48:06.472" v="1499" actId="14100"/>
          <ac:cxnSpMkLst>
            <pc:docMk/>
            <pc:sldMk cId="142483078" sldId="286"/>
            <ac:cxnSpMk id="18" creationId="{3E4EC02A-E637-2511-BD36-840B6365371B}"/>
          </ac:cxnSpMkLst>
        </pc:cxnChg>
        <pc:cxnChg chg="add mod">
          <ac:chgData name="Nelson Costa" userId="fa00ae9e-b4c5-4877-ac9c-2f9525e663bd" providerId="ADAL" clId="{B3288E2D-9801-4FD9-90E5-4005147E8A98}" dt="2025-01-04T18:58:08.007" v="1582" actId="1076"/>
          <ac:cxnSpMkLst>
            <pc:docMk/>
            <pc:sldMk cId="142483078" sldId="286"/>
            <ac:cxnSpMk id="21" creationId="{A5A4322E-4F0C-1900-340E-13DBE75EE087}"/>
          </ac:cxnSpMkLst>
        </pc:cxnChg>
        <pc:cxnChg chg="add mod">
          <ac:chgData name="Nelson Costa" userId="fa00ae9e-b4c5-4877-ac9c-2f9525e663bd" providerId="ADAL" clId="{B3288E2D-9801-4FD9-90E5-4005147E8A98}" dt="2025-01-04T18:58:08.007" v="1582" actId="1076"/>
          <ac:cxnSpMkLst>
            <pc:docMk/>
            <pc:sldMk cId="142483078" sldId="286"/>
            <ac:cxnSpMk id="22" creationId="{51CD4B75-AA28-3E4C-A6C6-5EA8E3680D80}"/>
          </ac:cxnSpMkLst>
        </pc:cxnChg>
        <pc:cxnChg chg="add mod">
          <ac:chgData name="Nelson Costa" userId="fa00ae9e-b4c5-4877-ac9c-2f9525e663bd" providerId="ADAL" clId="{B3288E2D-9801-4FD9-90E5-4005147E8A98}" dt="2025-01-04T18:49:30.041" v="1516" actId="1076"/>
          <ac:cxnSpMkLst>
            <pc:docMk/>
            <pc:sldMk cId="142483078" sldId="286"/>
            <ac:cxnSpMk id="25" creationId="{D2346544-DB7C-60D2-D80E-E74666F1CA98}"/>
          </ac:cxnSpMkLst>
        </pc:cxnChg>
        <pc:cxnChg chg="add mod">
          <ac:chgData name="Nelson Costa" userId="fa00ae9e-b4c5-4877-ac9c-2f9525e663bd" providerId="ADAL" clId="{B3288E2D-9801-4FD9-90E5-4005147E8A98}" dt="2025-01-04T18:49:33.624" v="1517" actId="1076"/>
          <ac:cxnSpMkLst>
            <pc:docMk/>
            <pc:sldMk cId="142483078" sldId="286"/>
            <ac:cxnSpMk id="26" creationId="{29CB239F-7CB2-AA27-5112-59C47A9B494D}"/>
          </ac:cxnSpMkLst>
        </pc:cxnChg>
      </pc:sldChg>
      <pc:sldChg chg="modSp new mod">
        <pc:chgData name="Nelson Costa" userId="fa00ae9e-b4c5-4877-ac9c-2f9525e663bd" providerId="ADAL" clId="{B3288E2D-9801-4FD9-90E5-4005147E8A98}" dt="2025-01-05T23:57:56.747" v="3699" actId="15"/>
        <pc:sldMkLst>
          <pc:docMk/>
          <pc:sldMk cId="4163779983" sldId="287"/>
        </pc:sldMkLst>
        <pc:spChg chg="mod">
          <ac:chgData name="Nelson Costa" userId="fa00ae9e-b4c5-4877-ac9c-2f9525e663bd" providerId="ADAL" clId="{B3288E2D-9801-4FD9-90E5-4005147E8A98}" dt="2025-01-05T23:15:15.168" v="2168" actId="20577"/>
          <ac:spMkLst>
            <pc:docMk/>
            <pc:sldMk cId="4163779983" sldId="287"/>
            <ac:spMk id="2" creationId="{16B5279E-0095-CDF8-9A08-9880B508BBC2}"/>
          </ac:spMkLst>
        </pc:spChg>
        <pc:spChg chg="mod">
          <ac:chgData name="Nelson Costa" userId="fa00ae9e-b4c5-4877-ac9c-2f9525e663bd" providerId="ADAL" clId="{B3288E2D-9801-4FD9-90E5-4005147E8A98}" dt="2025-01-05T23:57:56.747" v="3699" actId="15"/>
          <ac:spMkLst>
            <pc:docMk/>
            <pc:sldMk cId="4163779983" sldId="287"/>
            <ac:spMk id="3" creationId="{9D906E0F-2052-A424-2D76-F9E8B647A715}"/>
          </ac:spMkLst>
        </pc:spChg>
      </pc:sldChg>
      <pc:sldChg chg="addSp delSp modSp add mod">
        <pc:chgData name="Nelson Costa" userId="fa00ae9e-b4c5-4877-ac9c-2f9525e663bd" providerId="ADAL" clId="{B3288E2D-9801-4FD9-90E5-4005147E8A98}" dt="2025-01-05T23:59:34.050" v="3725" actId="20577"/>
        <pc:sldMkLst>
          <pc:docMk/>
          <pc:sldMk cId="4144101878" sldId="288"/>
        </pc:sldMkLst>
        <pc:spChg chg="mod">
          <ac:chgData name="Nelson Costa" userId="fa00ae9e-b4c5-4877-ac9c-2f9525e663bd" providerId="ADAL" clId="{B3288E2D-9801-4FD9-90E5-4005147E8A98}" dt="2025-01-05T23:59:34.050" v="3725" actId="20577"/>
          <ac:spMkLst>
            <pc:docMk/>
            <pc:sldMk cId="4144101878" sldId="288"/>
            <ac:spMk id="3" creationId="{071B4CC6-E9DE-B909-9C18-29065E023FC5}"/>
          </ac:spMkLst>
        </pc:spChg>
        <pc:picChg chg="add mod modCrop">
          <ac:chgData name="Nelson Costa" userId="fa00ae9e-b4c5-4877-ac9c-2f9525e663bd" providerId="ADAL" clId="{B3288E2D-9801-4FD9-90E5-4005147E8A98}" dt="2025-01-05T23:43:13.818" v="2494" actId="1076"/>
          <ac:picMkLst>
            <pc:docMk/>
            <pc:sldMk cId="4144101878" sldId="288"/>
            <ac:picMk id="8" creationId="{429D9D14-C5DA-C517-C7DF-95FAE5165E0D}"/>
          </ac:picMkLst>
        </pc:picChg>
        <pc:picChg chg="del">
          <ac:chgData name="Nelson Costa" userId="fa00ae9e-b4c5-4877-ac9c-2f9525e663bd" providerId="ADAL" clId="{B3288E2D-9801-4FD9-90E5-4005147E8A98}" dt="2025-01-05T23:40:22.969" v="2319" actId="478"/>
          <ac:picMkLst>
            <pc:docMk/>
            <pc:sldMk cId="4144101878" sldId="288"/>
            <ac:picMk id="9" creationId="{BBE1C473-EF89-2689-9E8E-699BDDC6DFEB}"/>
          </ac:picMkLst>
        </pc:picChg>
      </pc:sldChg>
      <pc:sldMasterChg chg="modSp mod modSldLayout">
        <pc:chgData name="Nelson Costa" userId="fa00ae9e-b4c5-4877-ac9c-2f9525e663bd" providerId="ADAL" clId="{B3288E2D-9801-4FD9-90E5-4005147E8A98}" dt="2025-01-04T19:14:25.250" v="1588" actId="20577"/>
        <pc:sldMasterMkLst>
          <pc:docMk/>
          <pc:sldMasterMk cId="0" sldId="2147483648"/>
        </pc:sldMasterMkLst>
        <pc:spChg chg="mod">
          <ac:chgData name="Nelson Costa" userId="fa00ae9e-b4c5-4877-ac9c-2f9525e663bd" providerId="ADAL" clId="{B3288E2D-9801-4FD9-90E5-4005147E8A98}" dt="2025-01-04T19:14:15.876" v="1584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Nelson Costa" userId="fa00ae9e-b4c5-4877-ac9c-2f9525e663bd" providerId="ADAL" clId="{B3288E2D-9801-4FD9-90E5-4005147E8A98}" dt="2025-01-04T19:14:20.506" v="1586" actId="20577"/>
          <pc:sldLayoutMkLst>
            <pc:docMk/>
            <pc:sldMasterMk cId="0" sldId="2147483648"/>
            <pc:sldLayoutMk cId="0" sldId="2147483649"/>
          </pc:sldLayoutMkLst>
          <pc:spChg chg="mod">
            <ac:chgData name="Nelson Costa" userId="fa00ae9e-b4c5-4877-ac9c-2f9525e663bd" providerId="ADAL" clId="{B3288E2D-9801-4FD9-90E5-4005147E8A98}" dt="2025-01-04T19:14:20.506" v="1586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B3288E2D-9801-4FD9-90E5-4005147E8A98}" dt="2025-01-04T19:14:25.250" v="1588" actId="20577"/>
          <pc:sldLayoutMkLst>
            <pc:docMk/>
            <pc:sldMasterMk cId="0" sldId="2147483648"/>
            <pc:sldLayoutMk cId="0" sldId="2147483650"/>
          </pc:sldLayoutMkLst>
          <pc:spChg chg="mod">
            <ac:chgData name="Nelson Costa" userId="fa00ae9e-b4c5-4877-ac9c-2f9525e663bd" providerId="ADAL" clId="{B3288E2D-9801-4FD9-90E5-4005147E8A98}" dt="2025-01-04T19:14:25.250" v="1588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Nelson Costa" userId="fa00ae9e-b4c5-4877-ac9c-2f9525e663bd" providerId="ADAL" clId="{A0361410-DD2A-4505-BBF1-762E91CA31B0}"/>
    <pc:docChg chg="custSel modMainMaster">
      <pc:chgData name="Nelson Costa" userId="fa00ae9e-b4c5-4877-ac9c-2f9525e663bd" providerId="ADAL" clId="{A0361410-DD2A-4505-BBF1-762E91CA31B0}" dt="2024-12-17T12:08:16.255" v="28" actId="20577"/>
      <pc:docMkLst>
        <pc:docMk/>
      </pc:docMkLst>
      <pc:sldMasterChg chg="modSp mod modSldLayout">
        <pc:chgData name="Nelson Costa" userId="fa00ae9e-b4c5-4877-ac9c-2f9525e663bd" providerId="ADAL" clId="{A0361410-DD2A-4505-BBF1-762E91CA31B0}" dt="2024-12-17T12:08:16.255" v="28" actId="20577"/>
        <pc:sldMasterMkLst>
          <pc:docMk/>
          <pc:sldMasterMk cId="0" sldId="2147483648"/>
        </pc:sldMasterMkLst>
        <pc:spChg chg="mod">
          <ac:chgData name="Nelson Costa" userId="fa00ae9e-b4c5-4877-ac9c-2f9525e663bd" providerId="ADAL" clId="{A0361410-DD2A-4505-BBF1-762E91CA31B0}" dt="2024-12-17T12:07:47.76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Nelson Costa" userId="fa00ae9e-b4c5-4877-ac9c-2f9525e663bd" providerId="ADAL" clId="{A0361410-DD2A-4505-BBF1-762E91CA31B0}" dt="2024-12-17T12:07:58.698" v="14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Nelson Costa" userId="fa00ae9e-b4c5-4877-ac9c-2f9525e663bd" providerId="ADAL" clId="{A0361410-DD2A-4505-BBF1-762E91CA31B0}" dt="2024-12-17T12:08:10.598" v="21" actId="20577"/>
          <pc:sldLayoutMkLst>
            <pc:docMk/>
            <pc:sldMasterMk cId="0" sldId="2147483648"/>
            <pc:sldLayoutMk cId="0" sldId="2147483649"/>
          </pc:sldLayoutMkLst>
          <pc:spChg chg="mod">
            <ac:chgData name="Nelson Costa" userId="fa00ae9e-b4c5-4877-ac9c-2f9525e663bd" providerId="ADAL" clId="{A0361410-DD2A-4505-BBF1-762E91CA31B0}" dt="2024-12-17T12:08:10.598" v="21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Nelson Costa" userId="fa00ae9e-b4c5-4877-ac9c-2f9525e663bd" providerId="ADAL" clId="{A0361410-DD2A-4505-BBF1-762E91CA31B0}" dt="2024-12-17T12:08:16.255" v="28" actId="20577"/>
          <pc:sldLayoutMkLst>
            <pc:docMk/>
            <pc:sldMasterMk cId="0" sldId="2147483648"/>
            <pc:sldLayoutMk cId="0" sldId="2147483650"/>
          </pc:sldLayoutMkLst>
          <pc:spChg chg="mod">
            <ac:chgData name="Nelson Costa" userId="fa00ae9e-b4c5-4877-ac9c-2f9525e663bd" providerId="ADAL" clId="{A0361410-DD2A-4505-BBF1-762E91CA31B0}" dt="2024-12-17T12:08:16.255" v="28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Channel Correction in Long Range Bistatic Backscatter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2025-01-13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Nelson Costa (</a:t>
            </a:r>
            <a:r>
              <a:rPr lang="en-GB" dirty="0" err="1"/>
              <a:t>HaiLa</a:t>
            </a:r>
            <a:r>
              <a:rPr lang="en-GB" dirty="0"/>
              <a:t> Technologies)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9477145"/>
              </p:ext>
            </p:extLst>
          </p:nvPr>
        </p:nvGraphicFramePr>
        <p:xfrm>
          <a:off x="989013" y="2417763"/>
          <a:ext cx="10090150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2912" progId="Word.Document.8">
                  <p:embed/>
                </p:oleObj>
              </mc:Choice>
              <mc:Fallback>
                <p:oleObj name="Document" r:id="rId3" imgW="10457640" imgH="253291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0090150" cy="244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ED17-2ED4-B929-6A32-419A47F4D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Estimation Accuracy: 11b Preamble Versus HT (L-LTF)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51664-C0E3-4BC5-5AEF-DFADCE564F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392" y="1981201"/>
            <a:ext cx="10652093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Consider the case where we’d like to compare the estimation accuracy of the 11b preamble (Barker sequence-based training) to an HT or Legacy preamble.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A1A858-36AD-C87C-7F0A-EC7C7EF7B5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2DA5D9-DAC8-764E-060E-DEC8E78FED1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1C7837-F7B4-BFE5-0D58-80B6B354746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AEAD8C6-2436-10CB-1E29-97AE75BF84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7488" y="3516243"/>
            <a:ext cx="9610363" cy="300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585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18411D-9684-2CDD-0DD8-9AC4A1ACF1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BB940-2F66-E425-FDAA-140932C86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Estimation Accuracy: 11b Preamble Versus HT (L-LTF)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B4CC6-E9DE-B909-9C18-29065E023F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5880" y="1981201"/>
            <a:ext cx="6259605" cy="41132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The Barker sequence channel estimate is always more accurate than using the L-LTF. 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CA" dirty="0"/>
              <a:t>This is largely because the channel estimate can be averaged over the longer 11b preamble.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The estimation error is roughly 10 dB less for 11b versus HT.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CA" dirty="0"/>
              <a:t>How this translates to actual performance benefits in real implementations is yet to be determined.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D2F994-C609-E5A9-E8D7-FF65F65603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0F3DC-B9E6-EB5B-8860-DF0D883258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01D08A-B840-7E2B-B99C-CD5C4049CF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29D9D14-C5DA-C517-C7DF-95FAE5165E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3" r="8573" b="3540"/>
          <a:stretch/>
        </p:blipFill>
        <p:spPr>
          <a:xfrm>
            <a:off x="119336" y="2132413"/>
            <a:ext cx="4464496" cy="3955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101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5279E-0095-CDF8-9A08-9880B508B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906E0F-2052-A424-2D76-F9E8B647A7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To help enable long range backscatter, we need training sequences embedded in the backscattered waveform.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As for any PPDU, the receiver uses these training sequences to correct for channel and radio impairments.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Depending on implementation, estimation accuracy can improve link margins.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Largely due to the preamble length, 11b waveforms can enable much more accurate channel estimation.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In backscatter operations, the AMP STA does not have to create the training sequences!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transmitter (AMP Supporting STA) can embed training in the Excitation field.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D8B01-4B47-356D-9517-69282B9C3B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2876F-56EC-34AC-F798-7A621CFBEE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073EF2-C973-5757-03AF-AA2533C14D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779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60491-6468-8D37-A672-9B22C05E9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Straw Polls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6ABF5-1956-EA1B-7BCA-BAA30F3D6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SP1: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Do you agree that, in order to enable long range bistatic backscatter, there must be training symbols in the excitation field?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20D35-BFDF-614B-29E6-20EC727C615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86B726-F8BE-439F-534A-E517618F49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BBEB91-EB52-3F4E-62A1-0FDE52DD35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3735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4E75A-408C-EAB5-E85A-681AC9773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1CD919-92C5-1710-978D-CEF3C317C0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0" dirty="0"/>
              <a:t>[1] Qi et al., </a:t>
            </a:r>
            <a:r>
              <a:rPr lang="en-GB" b="0" i="1" dirty="0"/>
              <a:t>Further Discussion on AMP PPDU Design, </a:t>
            </a:r>
            <a:r>
              <a:rPr lang="en-GB" b="0" dirty="0"/>
              <a:t>11-24/1780, November 2024.</a:t>
            </a:r>
          </a:p>
          <a:p>
            <a:r>
              <a:rPr lang="en-GB" b="0" dirty="0"/>
              <a:t>[2] </a:t>
            </a:r>
            <a:r>
              <a:rPr lang="en-GB" b="0" dirty="0" err="1"/>
              <a:t>Kezys</a:t>
            </a:r>
            <a:r>
              <a:rPr lang="en-GB" b="0" dirty="0"/>
              <a:t> et al, </a:t>
            </a:r>
            <a:r>
              <a:rPr lang="en-GB" b="0" i="1" dirty="0"/>
              <a:t>Low Complexity Backscatter AMP STA, </a:t>
            </a:r>
            <a:r>
              <a:rPr lang="en-GB" b="0" dirty="0"/>
              <a:t>11- 24/2002, December 2024.</a:t>
            </a:r>
          </a:p>
          <a:p>
            <a:r>
              <a:rPr lang="en-GB" b="0" dirty="0"/>
              <a:t>[3] Costa et al., </a:t>
            </a:r>
            <a:r>
              <a:rPr lang="en-US" b="0" i="1" dirty="0"/>
              <a:t>Follow-up on Channel Shifting in Backscatter Operations, </a:t>
            </a:r>
            <a:r>
              <a:rPr lang="en-US" b="0" dirty="0"/>
              <a:t>11-24/2128, January 2025. </a:t>
            </a:r>
            <a:endParaRPr lang="en-GB" b="0" i="1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B6656C-91E7-CB2B-494A-FE0B042AE1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40E9E-5119-1F6F-7AD6-941721ACFBF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F69FFE-957F-5B7A-2436-540ABCC13A6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727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5BB16-E4AB-89A9-A907-DE78C035D4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8E29E4-8124-6E6C-E89E-D15ADBF7FC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23A3F7-3B98-27DC-E5AC-EEBFD52F700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3BE5797F-A50A-F682-15BD-11F974A4A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8382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1FDC6C80-918D-7A4F-6335-6C1FA41DE9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1" y="21336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This contribution introduces the concept of channel correction in long range bistatic backscatter.  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We also review training sequences already defined in 802.11, and how they can be reused in a long range bistatic backscatter use case. </a:t>
            </a:r>
          </a:p>
        </p:txBody>
      </p:sp>
    </p:spTree>
    <p:extLst>
      <p:ext uri="{BB962C8B-B14F-4D97-AF65-F5344CB8AC3E}">
        <p14:creationId xmlns:p14="http://schemas.microsoft.com/office/powerpoint/2010/main" val="946025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BF29A4-3DF3-559E-A507-2BC7538C51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43720-9283-EAED-78E1-0BDF25FC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 Range Bistatic Backscatter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185B7-5774-25AA-2B95-E7E69DBF0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628800"/>
            <a:ext cx="6456167" cy="4773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addition to compensating from radio impairments, we need to compensate for channel impairments.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In a bistatic topology, there are </a:t>
            </a:r>
            <a:r>
              <a:rPr lang="en-CA" sz="2000" i="1" dirty="0"/>
              <a:t>three</a:t>
            </a:r>
            <a:r>
              <a:rPr lang="en-CA" sz="2000" dirty="0"/>
              <a:t> </a:t>
            </a:r>
            <a:r>
              <a:rPr lang="en-CA" sz="2000" i="1" dirty="0"/>
              <a:t>physical channels</a:t>
            </a:r>
            <a:r>
              <a:rPr lang="en-CA" sz="2000" dirty="0"/>
              <a:t>,  or </a:t>
            </a:r>
            <a:r>
              <a:rPr lang="en-CA" sz="2000" i="1" dirty="0"/>
              <a:t>paths </a:t>
            </a:r>
            <a:r>
              <a:rPr lang="en-CA" sz="2000" dirty="0"/>
              <a:t>represented by the impulse responses </a:t>
            </a:r>
            <a:r>
              <a:rPr lang="en-CA" sz="2000" i="1" dirty="0"/>
              <a:t>h</a:t>
            </a:r>
            <a:r>
              <a:rPr lang="en-CA" sz="2000" i="1" baseline="-25000" dirty="0"/>
              <a:t>0</a:t>
            </a:r>
            <a:r>
              <a:rPr lang="en-CA" sz="2000" i="1" dirty="0"/>
              <a:t>, h</a:t>
            </a:r>
            <a:r>
              <a:rPr lang="en-CA" sz="2000" i="1" baseline="-25000" dirty="0"/>
              <a:t>1</a:t>
            </a:r>
            <a:r>
              <a:rPr lang="en-CA" sz="2000" i="1" dirty="0"/>
              <a:t>, h</a:t>
            </a:r>
            <a:r>
              <a:rPr lang="en-CA" sz="2000" i="1" baseline="-25000" dirty="0"/>
              <a:t>2</a:t>
            </a:r>
            <a:r>
              <a:rPr lang="en-CA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Ideally, an impulse response describes a path’s transfer function across all frequencies.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This is important because the </a:t>
            </a:r>
            <a:r>
              <a:rPr lang="en-CA" sz="1600" dirty="0" err="1"/>
              <a:t>Txer</a:t>
            </a:r>
            <a:r>
              <a:rPr lang="en-CA" sz="1600" dirty="0"/>
              <a:t> “transmits” energy outside of its center frequency, and the </a:t>
            </a:r>
            <a:r>
              <a:rPr lang="en-CA" sz="1600" dirty="0" err="1"/>
              <a:t>Rxer</a:t>
            </a:r>
            <a:r>
              <a:rPr lang="en-CA" sz="1600" dirty="0"/>
              <a:t> “listens” to energy outside of its center frequency.</a:t>
            </a:r>
          </a:p>
          <a:p>
            <a:pPr marL="0" indent="0"/>
            <a:endParaRPr lang="en-CA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6C75E-0167-793E-2AC5-FC3807BDD1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DD3F3-CEF1-457B-6330-C844F9B90A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53A9DA2-8E88-6FD6-8C24-0B25191CDA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ECDC5E1-E9EF-E7CA-CFD0-E9E96E4805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12595" y="1981201"/>
            <a:ext cx="5089531" cy="372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22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94E87D-B315-D074-AF09-44F42F8A1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1660E-6C7A-D91E-9C5B-F05B357FD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 Range Bistatic Backscatter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D3209-2E1D-BA6F-0E1B-04DC39DD2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628800"/>
            <a:ext cx="6456167" cy="477361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i="1" dirty="0"/>
              <a:t>h</a:t>
            </a:r>
            <a:r>
              <a:rPr lang="en-CA" sz="2000" i="1" baseline="-25000" dirty="0"/>
              <a:t>0</a:t>
            </a:r>
            <a:r>
              <a:rPr lang="en-CA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The path from transmitter to receiver.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This carries the AMP DL PPDU, centered at channel 1.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This represents the interfering “self-jamming” signal. </a:t>
            </a:r>
            <a:endParaRPr lang="en-CA" sz="1600" baseline="-25000" dirty="0"/>
          </a:p>
          <a:p>
            <a:pPr>
              <a:buFont typeface="Arial" panose="020B0604020202020204" pitchFamily="34" charset="0"/>
              <a:buChar char="•"/>
            </a:pPr>
            <a:r>
              <a:rPr lang="en-CA" sz="2000" i="1" dirty="0"/>
              <a:t>h</a:t>
            </a:r>
            <a:r>
              <a:rPr lang="en-CA" sz="2000" i="1" baseline="-25000" dirty="0"/>
              <a:t>1</a:t>
            </a:r>
            <a:r>
              <a:rPr lang="en-CA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The path from the transmitter to AMP STA.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This also carries the AMP DL PPDU, centered at channel 1.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i="1" dirty="0"/>
              <a:t>h</a:t>
            </a:r>
            <a:r>
              <a:rPr lang="en-CA" sz="2000" i="1" baseline="-25000" dirty="0"/>
              <a:t>2</a:t>
            </a:r>
            <a:r>
              <a:rPr lang="en-CA" sz="2000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The path from the AMP STA to receiver. </a:t>
            </a:r>
            <a:endParaRPr lang="en-CA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CA" sz="1600" dirty="0"/>
              <a:t>In the case of channel shifting, the signal carried here is centered on a different frequency from the transmitter. (e.g. channel 11)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A8CF9B-F883-8818-70AC-B555C766C7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6D660-A1FC-26F5-061E-B181661FA9A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1D25AEB-ACFC-9706-20FB-E0F9F0AC151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A170BAE-DE14-2B1D-8A86-7EE6302C3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14790" y="2204864"/>
            <a:ext cx="5303960" cy="3392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9980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D45BA5-BD9F-BE2D-9308-BA3DD160E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3DB8C-DC99-5E33-409B-80B438922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Long Range Bistatic Backscatter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52E04-942D-2144-8AAF-AC9F2F6AC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1628801"/>
            <a:ext cx="6456167" cy="247183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sz="2000" b="1" dirty="0"/>
              <a:t>The only surviving portion in </a:t>
            </a:r>
            <a:r>
              <a:rPr lang="en-CA" sz="2000" b="1" i="1" dirty="0"/>
              <a:t>h</a:t>
            </a:r>
            <a:r>
              <a:rPr lang="en-CA" sz="2000" b="1" i="1" baseline="-25000" dirty="0"/>
              <a:t>2</a:t>
            </a:r>
            <a:r>
              <a:rPr lang="en-CA" sz="2000" b="1" dirty="0"/>
              <a:t> is the modified “Excitation” field</a:t>
            </a:r>
            <a:r>
              <a:rPr lang="en-CA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b="1" dirty="0"/>
              <a:t>The only way to train the receiver on the AMP STA’s uplink signal is using training symbols within this excitation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dirty="0"/>
              <a:t>The </a:t>
            </a:r>
            <a:r>
              <a:rPr lang="en-CA" sz="2000" dirty="0" err="1"/>
              <a:t>Rxer</a:t>
            </a:r>
            <a:r>
              <a:rPr lang="en-CA" sz="2000" dirty="0"/>
              <a:t> hears a concatenation of signals from all three physical channels.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C1F80B-EF86-3136-DDE6-FAA9EED41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BE8345-8427-22A3-4DEB-FC148C5949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E30242-CBCC-1B41-00E3-E486A00B9D5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328DDB1-DA91-06D1-4D99-4C30433F65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83740" y="1498798"/>
            <a:ext cx="5641733" cy="360818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5F88343-8AD0-7B81-95CB-7B940C617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804" y="5138672"/>
            <a:ext cx="4848225" cy="21907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451FED-DF4D-D61E-3A27-83127708293B}"/>
              </a:ext>
            </a:extLst>
          </p:cNvPr>
          <p:cNvSpPr txBox="1"/>
          <p:nvPr/>
        </p:nvSpPr>
        <p:spPr>
          <a:xfrm>
            <a:off x="620654" y="4958700"/>
            <a:ext cx="9793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err="1">
                <a:solidFill>
                  <a:schemeClr val="tx1"/>
                </a:solidFill>
              </a:rPr>
              <a:t>Rxed</a:t>
            </a:r>
            <a:r>
              <a:rPr lang="en-CA" sz="1600" dirty="0">
                <a:solidFill>
                  <a:schemeClr val="tx1"/>
                </a:solidFill>
              </a:rPr>
              <a:t> signal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529081-3E84-B6F4-2391-1A6F7121C74F}"/>
              </a:ext>
            </a:extLst>
          </p:cNvPr>
          <p:cNvSpPr txBox="1"/>
          <p:nvPr/>
        </p:nvSpPr>
        <p:spPr>
          <a:xfrm>
            <a:off x="1949558" y="5561886"/>
            <a:ext cx="15118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 err="1">
                <a:solidFill>
                  <a:schemeClr val="tx1"/>
                </a:solidFill>
              </a:rPr>
              <a:t>txed</a:t>
            </a:r>
            <a:r>
              <a:rPr lang="en-CA" sz="1600" dirty="0">
                <a:solidFill>
                  <a:schemeClr val="tx1"/>
                </a:solidFill>
              </a:rPr>
              <a:t> signal through </a:t>
            </a:r>
            <a:r>
              <a:rPr lang="en-CA" sz="1600" i="1" dirty="0">
                <a:solidFill>
                  <a:schemeClr val="tx1"/>
                </a:solidFill>
              </a:rPr>
              <a:t>h</a:t>
            </a:r>
            <a:r>
              <a:rPr lang="en-CA" sz="1600" i="1" baseline="-250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406ABF-B829-FECE-B54E-57B0483A2962}"/>
              </a:ext>
            </a:extLst>
          </p:cNvPr>
          <p:cNvSpPr txBox="1"/>
          <p:nvPr/>
        </p:nvSpPr>
        <p:spPr>
          <a:xfrm>
            <a:off x="6498167" y="4832710"/>
            <a:ext cx="1584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The resulting signal through the uplink </a:t>
            </a:r>
            <a:r>
              <a:rPr lang="en-CA" sz="1600" i="1" dirty="0">
                <a:solidFill>
                  <a:schemeClr val="tx1"/>
                </a:solidFill>
              </a:rPr>
              <a:t>h</a:t>
            </a:r>
            <a:r>
              <a:rPr lang="en-CA" sz="1600" i="1" baseline="-25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F55FA0-2CF3-F90F-967D-EEDF742045D1}"/>
              </a:ext>
            </a:extLst>
          </p:cNvPr>
          <p:cNvSpPr txBox="1"/>
          <p:nvPr/>
        </p:nvSpPr>
        <p:spPr>
          <a:xfrm>
            <a:off x="4832790" y="5564789"/>
            <a:ext cx="1584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Modulated to a different channel by the AMP STA</a:t>
            </a:r>
            <a:endParaRPr lang="en-CA" sz="1600" baseline="-25000" dirty="0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4E89C89-AC51-FC00-29FB-6387779D58CC}"/>
              </a:ext>
            </a:extLst>
          </p:cNvPr>
          <p:cNvSpPr txBox="1"/>
          <p:nvPr/>
        </p:nvSpPr>
        <p:spPr>
          <a:xfrm>
            <a:off x="3647728" y="4343588"/>
            <a:ext cx="15844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600" dirty="0">
                <a:solidFill>
                  <a:schemeClr val="tx1"/>
                </a:solidFill>
              </a:rPr>
              <a:t>Excitation signal through </a:t>
            </a:r>
            <a:r>
              <a:rPr lang="en-CA" sz="1600" i="1" dirty="0">
                <a:solidFill>
                  <a:schemeClr val="tx1"/>
                </a:solidFill>
              </a:rPr>
              <a:t>h</a:t>
            </a:r>
            <a:r>
              <a:rPr lang="en-CA" sz="1600" i="1" baseline="-25000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FB89F4-DF3E-27D7-B53F-D72B9BAE37E4}"/>
              </a:ext>
            </a:extLst>
          </p:cNvPr>
          <p:cNvCxnSpPr/>
          <p:nvPr/>
        </p:nvCxnSpPr>
        <p:spPr bwMode="auto">
          <a:xfrm>
            <a:off x="2063552" y="5452290"/>
            <a:ext cx="1283867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E4EC02A-E637-2511-BD36-840B6365371B}"/>
              </a:ext>
            </a:extLst>
          </p:cNvPr>
          <p:cNvCxnSpPr>
            <a:cxnSpLocks/>
          </p:cNvCxnSpPr>
          <p:nvPr/>
        </p:nvCxnSpPr>
        <p:spPr bwMode="auto">
          <a:xfrm flipV="1">
            <a:off x="2715395" y="5452290"/>
            <a:ext cx="0" cy="1369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5A4322E-4F0C-1900-340E-13DBE75EE087}"/>
              </a:ext>
            </a:extLst>
          </p:cNvPr>
          <p:cNvCxnSpPr>
            <a:cxnSpLocks/>
          </p:cNvCxnSpPr>
          <p:nvPr/>
        </p:nvCxnSpPr>
        <p:spPr bwMode="auto">
          <a:xfrm>
            <a:off x="3798039" y="5047687"/>
            <a:ext cx="1434179" cy="236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CD4B75-AA28-3E4C-A6C6-5EA8E3680D80}"/>
              </a:ext>
            </a:extLst>
          </p:cNvPr>
          <p:cNvCxnSpPr>
            <a:cxnSpLocks/>
          </p:cNvCxnSpPr>
          <p:nvPr/>
        </p:nvCxnSpPr>
        <p:spPr bwMode="auto">
          <a:xfrm flipV="1">
            <a:off x="4439816" y="4910737"/>
            <a:ext cx="0" cy="1369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D2346544-DB7C-60D2-D80E-E74666F1CA98}"/>
              </a:ext>
            </a:extLst>
          </p:cNvPr>
          <p:cNvCxnSpPr>
            <a:cxnSpLocks/>
          </p:cNvCxnSpPr>
          <p:nvPr/>
        </p:nvCxnSpPr>
        <p:spPr bwMode="auto">
          <a:xfrm>
            <a:off x="5375920" y="5443630"/>
            <a:ext cx="498231" cy="866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9CB239F-7CB2-AA27-5112-59C47A9B494D}"/>
              </a:ext>
            </a:extLst>
          </p:cNvPr>
          <p:cNvCxnSpPr>
            <a:cxnSpLocks/>
          </p:cNvCxnSpPr>
          <p:nvPr/>
        </p:nvCxnSpPr>
        <p:spPr bwMode="auto">
          <a:xfrm flipV="1">
            <a:off x="5625035" y="5452290"/>
            <a:ext cx="0" cy="13695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483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5399F-E128-7C72-A140-10E553F4E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Proposed “Excitation” Waveform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73590-438B-095E-25C9-C500CBC8E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As discussed in [2], there are benefits to using </a:t>
            </a:r>
            <a:r>
              <a:rPr lang="en-CA"/>
              <a:t>the 802.11b/g </a:t>
            </a:r>
            <a:r>
              <a:rPr lang="en-CA" dirty="0"/>
              <a:t>1 or 2 Mb DSSS waveform.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7684B3-311C-39D8-ABE9-A50A6C5E0C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3F9A19-58CF-115F-AAB7-01FDAD993BC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3E6F259-DD1A-0829-22BC-DE1FB46C2C9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9BE874-0A78-D2D6-DC9D-8885C8C22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27513" y="2996952"/>
            <a:ext cx="9336973" cy="3269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37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81D37-E3A8-4389-49A8-51220DBE1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Existing Training Sequences for Channel and Radio Impairments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88E87-C3C9-7262-102A-967795BDB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There are already many well-defined training schemes defined for 802.11 </a:t>
            </a:r>
            <a:r>
              <a:rPr lang="en-CA" dirty="0" err="1"/>
              <a:t>PHYs.</a:t>
            </a:r>
            <a:r>
              <a:rPr lang="en-CA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It is important to note that, without penalty to the AMP STA, the transmitter can encode any training sequence in the “Excitation” field.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The AMP STA only has to flip bits to encode new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Most of the complexity and power consumption for a given PPDU format is consumed at the transmitter, not the AMP STA.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Reusing existing training sequences has several 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Existing 802.11 receivers will recognize the backscattered PPDU format. (Receiver diversity, market acceptance)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CA" dirty="0"/>
              <a:t>Existing training sequences are already proven useful in mitigating radio and channel impairments.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FA024F-E6A5-B18F-3360-4B49B0CE85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1CFC33-2F1B-DD54-C322-FB90E7043EA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8F1447-6A5E-6E8B-2D6D-241B8D4738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6004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89114C-C2D3-A138-6C00-BDE287ED62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F37B0-9A89-662B-CB38-2D2C956F3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Preambles and Training Sequences: Comparison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CA9C71-A208-4EA6-5E77-FCF798E35F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DD579F-6223-6B3B-ADD8-19E58009B9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73A208C-4572-9CA2-2DC6-91E2E6C244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1E1F1B97-5BD9-0D83-4DD7-A008EDB7B8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377358"/>
              </p:ext>
            </p:extLst>
          </p:nvPr>
        </p:nvGraphicFramePr>
        <p:xfrm>
          <a:off x="406311" y="1540466"/>
          <a:ext cx="11377264" cy="45662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5035">
                  <a:extLst>
                    <a:ext uri="{9D8B030D-6E8A-4147-A177-3AD203B41FA5}">
                      <a16:colId xmlns:a16="http://schemas.microsoft.com/office/drawing/2014/main" val="2964085194"/>
                    </a:ext>
                  </a:extLst>
                </a:gridCol>
                <a:gridCol w="1828490">
                  <a:extLst>
                    <a:ext uri="{9D8B030D-6E8A-4147-A177-3AD203B41FA5}">
                      <a16:colId xmlns:a16="http://schemas.microsoft.com/office/drawing/2014/main" val="2076188291"/>
                    </a:ext>
                  </a:extLst>
                </a:gridCol>
                <a:gridCol w="1614632">
                  <a:extLst>
                    <a:ext uri="{9D8B030D-6E8A-4147-A177-3AD203B41FA5}">
                      <a16:colId xmlns:a16="http://schemas.microsoft.com/office/drawing/2014/main" val="3590106571"/>
                    </a:ext>
                  </a:extLst>
                </a:gridCol>
                <a:gridCol w="1425723">
                  <a:extLst>
                    <a:ext uri="{9D8B030D-6E8A-4147-A177-3AD203B41FA5}">
                      <a16:colId xmlns:a16="http://schemas.microsoft.com/office/drawing/2014/main" val="3505316086"/>
                    </a:ext>
                  </a:extLst>
                </a:gridCol>
                <a:gridCol w="2042346">
                  <a:extLst>
                    <a:ext uri="{9D8B030D-6E8A-4147-A177-3AD203B41FA5}">
                      <a16:colId xmlns:a16="http://schemas.microsoft.com/office/drawing/2014/main" val="3076280168"/>
                    </a:ext>
                  </a:extLst>
                </a:gridCol>
                <a:gridCol w="3411038">
                  <a:extLst>
                    <a:ext uri="{9D8B030D-6E8A-4147-A177-3AD203B41FA5}">
                      <a16:colId xmlns:a16="http://schemas.microsoft.com/office/drawing/2014/main" val="348139122"/>
                    </a:ext>
                  </a:extLst>
                </a:gridCol>
              </a:tblGrid>
              <a:tr h="27421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1" u="none" strike="noStrike" dirty="0">
                          <a:effectLst/>
                        </a:rPr>
                        <a:t>Amendment</a:t>
                      </a:r>
                      <a:endParaRPr lang="en-CA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1" u="none" strike="noStrike" dirty="0">
                          <a:effectLst/>
                        </a:rPr>
                        <a:t>Preamble Modulation </a:t>
                      </a:r>
                      <a:endParaRPr lang="en-CA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1" u="none" strike="noStrike" dirty="0">
                          <a:effectLst/>
                        </a:rPr>
                        <a:t>BWs (MHz) </a:t>
                      </a:r>
                      <a:endParaRPr lang="en-CA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1" u="none" strike="noStrike" dirty="0">
                          <a:effectLst/>
                        </a:rPr>
                        <a:t>Training </a:t>
                      </a:r>
                      <a:endParaRPr lang="en-CA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1" u="none" strike="noStrike" dirty="0">
                          <a:effectLst/>
                        </a:rPr>
                        <a:t>Preamble Durations</a:t>
                      </a:r>
                      <a:endParaRPr lang="en-CA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1" i="1" u="none" strike="noStrike" dirty="0">
                          <a:effectLst/>
                        </a:rPr>
                        <a:t>Notes</a:t>
                      </a:r>
                      <a:endParaRPr lang="en-CA" sz="11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1244719645"/>
                  </a:ext>
                </a:extLst>
              </a:tr>
              <a:tr h="13710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11a (Clause 17)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OFDM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j-lt"/>
                        </a:rPr>
                        <a:t>5, 10, 20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STF, LTF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24 µs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2778048971"/>
                  </a:ext>
                </a:extLst>
              </a:tr>
              <a:tr h="411321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11 (Clause 15)</a:t>
                      </a:r>
                      <a:endParaRPr lang="en-CA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DSSS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22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Barker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  <a:t>144 µs</a:t>
                      </a:r>
                    </a:p>
                  </a:txBody>
                  <a:tcPr marL="6855" marR="6855" marT="6855" marB="0" anchor="ctr"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No STF, LTF.  Training comes from repeated Barker sequence.  Each occurrence of the Barker sequence can be combined (averaged) to get a better estimate of channel and radio impairments.  The Barker sequences enable very simple estimation techniques.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3937249058"/>
                  </a:ext>
                </a:extLst>
              </a:tr>
              <a:tr h="685535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11b (Clause 16)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DSSS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Barker</a:t>
                      </a:r>
                    </a:p>
                  </a:txBody>
                  <a:tcPr marL="6855" marR="6855" marT="6855" marB="0" anchor="ctr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  <a:t>144 µs, </a:t>
                      </a:r>
                      <a:br>
                        <a:rPr lang="en-US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  <a:t>72 µs (2 Mb and above)</a:t>
                      </a:r>
                      <a:endParaRPr lang="en-US" sz="1100" b="0" i="0" u="none" strike="noStrike" dirty="0">
                        <a:solidFill>
                          <a:schemeClr val="accent6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 lang="en-C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1453975"/>
                  </a:ext>
                </a:extLst>
              </a:tr>
              <a:tr h="68553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11g (Clause 18)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DSSS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22</a:t>
                      </a:r>
                      <a:endParaRPr lang="en-CA" sz="11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Barker</a:t>
                      </a:r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1733382423"/>
                  </a:ext>
                </a:extLst>
              </a:tr>
              <a:tr h="411321">
                <a:tc vMerge="1">
                  <a:txBody>
                    <a:bodyPr/>
                    <a:lstStyle/>
                    <a:p>
                      <a:pPr algn="ctr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OFDM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20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L-STF, L-LTF</a:t>
                      </a:r>
                    </a:p>
                  </a:txBody>
                  <a:tcPr marL="6855" marR="6855" marT="685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  <a:t>T_SHORT and T_LONG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Depending on BW,</a:t>
                      </a:r>
                      <a:br>
                        <a:rPr lang="en-US" sz="1100" u="none" strike="noStrike" dirty="0">
                          <a:effectLst/>
                          <a:latin typeface="+mj-lt"/>
                        </a:rPr>
                      </a:br>
                      <a:r>
                        <a:rPr lang="en-US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  <a:t>T_SHORT = 8, 16, 32 µs</a:t>
                      </a:r>
                      <a:br>
                        <a:rPr lang="en-US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</a:br>
                      <a:r>
                        <a:rPr lang="en-US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  <a:t>T_LONG = 8, 16, 32 µs</a:t>
                      </a:r>
                      <a:endParaRPr lang="en-US" sz="1100" b="0" i="0" u="none" strike="noStrike" dirty="0">
                        <a:solidFill>
                          <a:schemeClr val="accent6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1472695053"/>
                  </a:ext>
                </a:extLst>
              </a:tr>
              <a:tr h="13710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11n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OFDM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20, 40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HT_MF: HT mixed format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3362052417"/>
                  </a:ext>
                </a:extLst>
              </a:tr>
              <a:tr h="685535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j-lt"/>
                        </a:rPr>
                        <a:t>11ac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u="none" strike="noStrike" dirty="0">
                          <a:effectLst/>
                          <a:latin typeface="+mj-lt"/>
                        </a:rPr>
                        <a:t>OFDM</a:t>
                      </a:r>
                      <a:endParaRPr lang="nl-NL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20, 40, 80, 160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VHT and HT include more training after the legacy fields (L-STF, L-LTF, L-SIG) that involve a variable length field (VHT-LTF) or variable number of fields (HT-LTFs).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2806723872"/>
                  </a:ext>
                </a:extLst>
              </a:tr>
              <a:tr h="13710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j-lt"/>
                        </a:rPr>
                        <a:t>11ah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OFDM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j-lt"/>
                        </a:rPr>
                        <a:t>1, 2, 4, 8, 16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j-lt"/>
                        </a:rPr>
                        <a:t>STF, LTF1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CA" sz="1100" b="0" i="0" u="none" strike="noStrike" dirty="0">
                        <a:solidFill>
                          <a:schemeClr val="accent6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317351848"/>
                  </a:ext>
                </a:extLst>
              </a:tr>
              <a:tr h="27421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11ax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OFDM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20, 40, 80, 160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L-STF, L-LTF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solidFill>
                            <a:schemeClr val="accent6"/>
                          </a:solidFill>
                          <a:effectLst/>
                          <a:latin typeface="+mj-lt"/>
                        </a:rPr>
                        <a:t>8 + 8 = 16 µs</a:t>
                      </a:r>
                    </a:p>
                  </a:txBody>
                  <a:tcPr marL="6855" marR="6855" marT="6855" marB="0" anchor="ctr"/>
                </a:tc>
                <a:tc rowSpan="3"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Each Tx mode has its own PPDU format, but same preamble.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1883807705"/>
                  </a:ext>
                </a:extLst>
              </a:tr>
              <a:tr h="274214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j-lt"/>
                        </a:rPr>
                        <a:t>11ba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OOK</a:t>
                      </a: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20 (WUR Basic)</a:t>
                      </a:r>
                      <a:br>
                        <a:rPr lang="en-US" sz="1100" u="none" strike="noStrike" dirty="0">
                          <a:effectLst/>
                          <a:latin typeface="+mj-lt"/>
                        </a:rPr>
                      </a:br>
                      <a:r>
                        <a:rPr lang="en-US" sz="1100" u="none" strike="noStrike" dirty="0">
                          <a:effectLst/>
                          <a:latin typeface="+mj-lt"/>
                        </a:rPr>
                        <a:t>40, 80 (WUR FDMA)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L-STF, L-LTF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2778337403"/>
                  </a:ext>
                </a:extLst>
              </a:tr>
              <a:tr h="137107"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>
                          <a:effectLst/>
                          <a:latin typeface="+mj-lt"/>
                        </a:rPr>
                        <a:t>11be </a:t>
                      </a:r>
                      <a:endParaRPr lang="en-CA" sz="11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OFDM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20, 40 , 80, 160, 320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CA" sz="1100" u="none" strike="noStrike" dirty="0">
                          <a:effectLst/>
                          <a:latin typeface="+mj-lt"/>
                        </a:rPr>
                        <a:t>L-STF, L-LTF</a:t>
                      </a:r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855" marR="6855" marT="6855" marB="0" anchor="ctr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CA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5" marR="6855" marT="6855" marB="0" anchor="ctr"/>
                </a:tc>
                <a:extLst>
                  <a:ext uri="{0D108BD9-81ED-4DB2-BD59-A6C34878D82A}">
                    <a16:rowId xmlns:a16="http://schemas.microsoft.com/office/drawing/2014/main" val="36413824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45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250B0-3F1B-3A1B-4965-0F8A14202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1696C03-C85A-EDD5-D965-42E8D81E708A}"/>
              </a:ext>
            </a:extLst>
          </p:cNvPr>
          <p:cNvSpPr txBox="1">
            <a:spLocks/>
          </p:cNvSpPr>
          <p:nvPr/>
        </p:nvSpPr>
        <p:spPr bwMode="auto">
          <a:xfrm>
            <a:off x="839416" y="2014923"/>
            <a:ext cx="10361084" cy="16301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CA" sz="2000" kern="0" dirty="0"/>
              <a:t>11b DSSS PHYs have different preamble format than HT or “Legacy” preambles.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kern="0" dirty="0"/>
              <a:t>DSSS PHYs rely on the Barker sequence for detection, recovery and channel estimation.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CA" sz="2000" kern="0" dirty="0"/>
              <a:t>Using 11b preambles keeps backward compatibility with a wide variety of already deployed WLAN networks.</a:t>
            </a:r>
          </a:p>
          <a:p>
            <a:pPr>
              <a:buFont typeface="Arial" panose="020B0604020202020204" pitchFamily="34" charset="0"/>
              <a:buChar char="•"/>
            </a:pPr>
            <a:endParaRPr lang="en-CA" sz="2000" kern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C0DDEE-108D-8506-58CA-7DCE0778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802.11b Versus Other Training Sequences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9F53C48-098C-82D4-559A-F0A345BECA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46" y="3823568"/>
            <a:ext cx="5526766" cy="2087068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D74A14-BE2C-F556-DC5D-00E200FF30A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2D67A-FEE7-CF06-FE30-129FBB89A1C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Nelson Costa (HaiLa Technologies)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B5861B-1705-A873-BD30-642B42C45B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5A35554-E89B-AC36-D4D4-4AB1DC25ADC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3099"/>
          <a:stretch/>
        </p:blipFill>
        <p:spPr>
          <a:xfrm>
            <a:off x="6498167" y="3774803"/>
            <a:ext cx="5054665" cy="2135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414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33108</TotalTime>
  <Words>1243</Words>
  <Application>Microsoft Office PowerPoint</Application>
  <PresentationFormat>Widescreen</PresentationFormat>
  <Paragraphs>171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Unicode MS</vt:lpstr>
      <vt:lpstr>Calibri</vt:lpstr>
      <vt:lpstr>Times New Roman</vt:lpstr>
      <vt:lpstr>Office Theme</vt:lpstr>
      <vt:lpstr>Document</vt:lpstr>
      <vt:lpstr>Channel Correction in Long Range Bistatic Backscatter</vt:lpstr>
      <vt:lpstr>PowerPoint Presentation</vt:lpstr>
      <vt:lpstr>Long Range Bistatic Backscatter</vt:lpstr>
      <vt:lpstr>Long Range Bistatic Backscatter</vt:lpstr>
      <vt:lpstr>Long Range Bistatic Backscatter</vt:lpstr>
      <vt:lpstr>Proposed “Excitation” Waveform</vt:lpstr>
      <vt:lpstr>Existing Training Sequences for Channel and Radio Impairments</vt:lpstr>
      <vt:lpstr>Preambles and Training Sequences: Comparison</vt:lpstr>
      <vt:lpstr>802.11b Versus Other Training Sequences</vt:lpstr>
      <vt:lpstr>Estimation Accuracy: 11b Preamble Versus HT (L-LTF)</vt:lpstr>
      <vt:lpstr>Estimation Accuracy: 11b Preamble Versus HT (L-LTF)</vt:lpstr>
      <vt:lpstr>Conclusions</vt:lpstr>
      <vt:lpstr>Straw Polls</vt:lpstr>
      <vt:lpstr>References</vt:lpstr>
    </vt:vector>
  </TitlesOfParts>
  <Company>HaiLa Technologies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Channel Correction in Long Range Backscatter</dc:title>
  <dc:creator>Nelson Costa</dc:creator>
  <cp:keywords/>
  <cp:lastModifiedBy>Nelson Costa</cp:lastModifiedBy>
  <cp:revision>4</cp:revision>
  <cp:lastPrinted>1601-01-01T00:00:00Z</cp:lastPrinted>
  <dcterms:created xsi:type="dcterms:W3CDTF">2024-10-06T13:43:49Z</dcterms:created>
  <dcterms:modified xsi:type="dcterms:W3CDTF">2025-01-05T23:59:53Z</dcterms:modified>
  <cp:category>Nelson Costa (HaiLa Technologies)</cp:category>
</cp:coreProperties>
</file>