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3" r:id="rId4"/>
    <p:sldId id="275" r:id="rId5"/>
    <p:sldId id="267" r:id="rId6"/>
    <p:sldId id="286" r:id="rId7"/>
    <p:sldId id="280" r:id="rId8"/>
    <p:sldId id="285" r:id="rId9"/>
    <p:sldId id="287" r:id="rId10"/>
    <p:sldId id="273" r:id="rId11"/>
    <p:sldId id="279" r:id="rId12"/>
    <p:sldId id="264" r:id="rId1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802.11-24/2104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05-CONTRIBUTIONS/2024/2024_12_16_OR_BRAN%23127/BRAN(24)127006r1_BRAN_24_125a003r5_as_sent_ou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Tuesday AM2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Thursday AM1</a:t>
            </a:r>
          </a:p>
          <a:p>
            <a:pPr marL="0" indent="0"/>
            <a:r>
              <a:rPr lang="en-US" sz="1400" dirty="0"/>
              <a:t>One joint session with 802.15.4ab Tuesday PM3/EVE</a:t>
            </a:r>
            <a:endParaRPr lang="en-US" sz="1700" dirty="0"/>
          </a:p>
          <a:p>
            <a:pPr marL="0" indent="0"/>
            <a:r>
              <a:rPr lang="en-US" sz="1400" dirty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11-24/2101</a:t>
            </a:r>
          </a:p>
          <a:p>
            <a:r>
              <a:rPr lang="en-US" dirty="0"/>
              <a:t>Snapshot Slide:						11-24/2102</a:t>
            </a:r>
          </a:p>
          <a:p>
            <a:r>
              <a:rPr lang="en-US" dirty="0"/>
              <a:t>Meeting / Chair’s Slide Deck:		11-24/2103</a:t>
            </a:r>
          </a:p>
          <a:p>
            <a:r>
              <a:rPr lang="en-US" dirty="0"/>
              <a:t>Closing report:						11-24/2104</a:t>
            </a:r>
          </a:p>
          <a:p>
            <a:r>
              <a:rPr lang="en-US" dirty="0"/>
              <a:t>Meeting minutes:					11-25/0072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January 2025.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once this week</a:t>
            </a:r>
          </a:p>
          <a:p>
            <a:endParaRPr lang="en-US" dirty="0"/>
          </a:p>
          <a:p>
            <a:r>
              <a:rPr lang="en-US" dirty="0"/>
              <a:t>Technical 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Bluetooth SIG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of NBE with LBT normative text for EN 303.687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update on proposed comment resolution for LBT comments against 802.15.4.ab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has been published; Updates to OJEU expected during first quarter in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Work on next version continued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TC BRAN achieved consensus on Narrowband Frequency Hopping (NB FH) medium access rules (see draft version 1.1.6)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General concept approved;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details (e. g., various durations) reman to be defined at future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Publication in OJEU still on hold: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Open question on potential lack of technology neutrality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Request for clarification arrived after BRAN #125</a:t>
            </a:r>
            <a:endParaRPr lang="en-US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ETSI’s response to the EC is available from </a:t>
            </a:r>
            <a:r>
              <a:rPr lang="en-US" dirty="0">
                <a:hlinkClick r:id="rId2"/>
              </a:rPr>
              <a:t>BRAN(24)127006r1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 proposals related to requirements for NB FH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contribution discusses the inclusion of Client-to-Client (C2C)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Final national voting concluded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 objections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ETSI published version 2.2.1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Offered to European Commission for citation in the Official Journal of the European Union (OJEU)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Currently, average duration of </a:t>
            </a:r>
            <a:r>
              <a:rPr lang="en-US" b="0" dirty="0" err="1">
                <a:latin typeface="Helvetica" pitchFamily="2" charset="0"/>
              </a:rPr>
              <a:t>Harmonised</a:t>
            </a:r>
            <a:r>
              <a:rPr lang="en-US" b="0" dirty="0">
                <a:latin typeface="Helvetica" pitchFamily="2" charset="0"/>
              </a:rPr>
              <a:t> Standards (HSs) exceeds one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D8640-4167-0A6F-700E-F49E790B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0997-CD68-1890-117C-46AA20F58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Commission decision 2021/1067 (and amendments)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updates related to Out-Of-Band Emissions (OOBE) below 5935 MHz for Very Low Power (VLP)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 to raise OOBE from −45 dBm/MHz to −37 dBm/MHz delayed until end of this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EB4E-0F45-9211-5886-910DDB9C4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8647C-7EA2-EA50-E473-92EBB020DF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22723B-3CB5-05F5-39D1-C3FA4F1C5C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29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Work on technical proposal for ETSI BRAN: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Draft text for EN 303 687 (Clause 4)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ACCEPTED in December (BRAN #127)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A few TBD parameters still need to be finalized in February 2025 (BRAN #128) </a:t>
            </a: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FCC strategy in process 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Change in Leadership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FCC shifting back to Republican control; timing of NPRM activities uncertain; Net Neutrality the focus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0C1ED-9DD0-8DA0-2353-A0D2DF32E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Discussions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DCE4C-1566-BC57-0534-9EB49DF8B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BRAN(24)124017r3 (NBE with LBT normative text)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New alternative type of channel access mechanism: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“Narrowband Equipment (NBE) with listen before talk (LBT)”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NBE-LBT shall perform an NB CCA before transmitting on an NB channel,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Two priority classes: determine how often CCA is repeated in case of busy channels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EDT = function of TX power. Having upper and lower limits</a:t>
            </a: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Reminder: Local copy of ETSI BRAN documents available in the 802.11 members’ area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4B9CF-EB10-33AF-58C0-8DFDB3A17F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61805-8D9C-9B90-EB6B-35CDF061B7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A9AD3B-C3EA-E717-A31C-9B69D4E4ED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480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340B6-EA87-61D1-AD70-A1F8DDF2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6F2-2336-0167-63DC-F4C3CE61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Discussions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563D-E12D-037A-D6A4-53C468980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Review of 15-24/0407r7 (“Proposed Resolution for Comments #988” on LBT for 802.15.4ab)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Building on BRAN(24)124017r3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Proposing that LBT-based solution should be the de facto channel access mechanism in 802.15.4ab. 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Ongoing discussion; no consensus so far; expecting deferral of technical comment resolution (withdraw comment or rejection based on non-consensus of the comment resolution committee)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A817-7976-4600-9DD5-EFEA72D67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EB40-3350-6C95-4DCB-02CF5B212D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12D412-FF5C-BDFA-6764-64AD14D497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223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3566</TotalTime>
  <Words>873</Words>
  <Application>Microsoft Macintosh PowerPoint</Application>
  <PresentationFormat>On-screen Show (16:9)</PresentationFormat>
  <Paragraphs>138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(1/3)</vt:lpstr>
      <vt:lpstr>ETST BRAN Update to 802.11 (2/3)</vt:lpstr>
      <vt:lpstr>ETST BRAN Update to 802.11 (3/3)</vt:lpstr>
      <vt:lpstr>Update from Bluetooth SIG Work</vt:lpstr>
      <vt:lpstr>Technical Discussions (1/2)</vt:lpstr>
      <vt:lpstr>Technical Discussions (2/2)</vt:lpstr>
      <vt:lpstr>Plans for March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195</cp:revision>
  <cp:lastPrinted>1601-01-01T00:00:00Z</cp:lastPrinted>
  <dcterms:created xsi:type="dcterms:W3CDTF">2019-09-17T07:48:51Z</dcterms:created>
  <dcterms:modified xsi:type="dcterms:W3CDTF">2025-01-15T14:03:42Z</dcterms:modified>
  <cp:category/>
</cp:coreProperties>
</file>