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367"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802.11-24/2103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802.11-24/2103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802.11-24/2103</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802.11-24/2103r1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4228c17bb0e2241440b6fec272dbc45f" TargetMode="External"/><Relationship Id="rId2" Type="http://schemas.openxmlformats.org/officeDocument/2006/relationships/hyperlink" Target="https://ieeesa.webex.com/ieeesa/j.php?MTID=mc6f537a47e042436c43c9410be15c8a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January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2"/>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March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January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January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Wednesday, 2025-01-15, PM2 (16:00 – 18:00h)</a:t>
            </a:r>
          </a:p>
          <a:p>
            <a:pPr>
              <a:buFont typeface="Arial" panose="020B0604020202020204" pitchFamily="34" charset="0"/>
              <a:buChar char="•"/>
            </a:pPr>
            <a:r>
              <a:rPr lang="en-US" dirty="0"/>
              <a:t>Meeting link: </a:t>
            </a:r>
            <a:r>
              <a:rPr lang="en-US" dirty="0">
                <a:hlinkClick r:id="rId2"/>
              </a:rPr>
              <a:t>https://ieeesa.webex.com/ieeesa/j.php?MTID=mc6f537a47e042436c43c9410be15c8a6</a:t>
            </a:r>
            <a:endParaRPr lang="en-US" dirty="0"/>
          </a:p>
          <a:p>
            <a:pPr marL="0" indent="0"/>
            <a:r>
              <a:rPr lang="en-US" dirty="0"/>
              <a:t>Thursday, 2025-01-16, PM2 (16:00 – 18:00h)</a:t>
            </a:r>
          </a:p>
          <a:p>
            <a:pPr>
              <a:buFont typeface="Arial" panose="020B0604020202020204" pitchFamily="34" charset="0"/>
              <a:buChar char="•"/>
            </a:pPr>
            <a:r>
              <a:rPr lang="en-US" dirty="0"/>
              <a:t>Meeting link: </a:t>
            </a:r>
            <a:r>
              <a:rPr lang="en-US" dirty="0">
                <a:hlinkClick r:id="rId3"/>
              </a:rPr>
              <a:t>https://ieeesa.webex.com/ieeesa/j.php?MTID=m4228c17bb0e2241440b6fec272dbc45f</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11-24/2101r2</a:t>
            </a:r>
            <a:r>
              <a:rPr lang="en-US" dirty="0"/>
              <a:t>.</a:t>
            </a:r>
          </a:p>
          <a:p>
            <a:endParaRPr lang="en-US" dirty="0"/>
          </a:p>
          <a:p>
            <a:r>
              <a:rPr lang="en-US" dirty="0"/>
              <a:t>Mover:	Rich Kennedy</a:t>
            </a:r>
          </a:p>
          <a:p>
            <a:r>
              <a:rPr lang="en-US" dirty="0"/>
              <a:t>Second:	Dorothy Stanley</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11-24/1784r0.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January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1961</TotalTime>
  <Words>1423</Words>
  <Application>Microsoft Macintosh PowerPoint</Application>
  <PresentationFormat>Widescreen</PresentationFormat>
  <Paragraphs>236</Paragraphs>
  <Slides>27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January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106</cp:revision>
  <cp:lastPrinted>1601-01-01T00:00:00Z</cp:lastPrinted>
  <dcterms:created xsi:type="dcterms:W3CDTF">2023-03-14T15:47:57Z</dcterms:created>
  <dcterms:modified xsi:type="dcterms:W3CDTF">2025-01-15T12:09:20Z</dcterms:modified>
  <cp:category/>
</cp:coreProperties>
</file>