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9" r:id="rId4"/>
    <p:sldId id="260" r:id="rId5"/>
    <p:sldId id="261" r:id="rId6"/>
    <p:sldId id="262" r:id="rId7"/>
    <p:sldId id="263" r:id="rId8"/>
    <p:sldId id="282" r:id="rId9"/>
    <p:sldId id="283" r:id="rId10"/>
    <p:sldId id="284" r:id="rId11"/>
    <p:sldId id="287" r:id="rId12"/>
    <p:sldId id="288" r:id="rId13"/>
    <p:sldId id="289" r:id="rId14"/>
    <p:sldId id="266" r:id="rId15"/>
    <p:sldId id="267" r:id="rId16"/>
    <p:sldId id="281" r:id="rId17"/>
    <p:sldId id="268" r:id="rId18"/>
    <p:sldId id="271" r:id="rId19"/>
    <p:sldId id="273" r:id="rId20"/>
    <p:sldId id="291" r:id="rId21"/>
    <p:sldId id="274" r:id="rId22"/>
    <p:sldId id="275" r:id="rId23"/>
    <p:sldId id="276" r:id="rId24"/>
    <p:sldId id="290" r:id="rId25"/>
    <p:sldId id="285" r:id="rId26"/>
    <p:sldId id="286" r:id="rId27"/>
    <p:sldId id="279" r:id="rId28"/>
    <p:sldId id="280"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3785" autoAdjust="0"/>
  </p:normalViewPr>
  <p:slideViewPr>
    <p:cSldViewPr>
      <p:cViewPr varScale="1">
        <p:scale>
          <a:sx n="88" d="100"/>
          <a:sy n="88" d="100"/>
        </p:scale>
        <p:origin x="90" y="5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802.11-24/2100r0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January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802.11-24/2100r0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802.11-24/2100r0</a:t>
            </a:r>
          </a:p>
        </p:txBody>
      </p:sp>
      <p:sp>
        <p:nvSpPr>
          <p:cNvPr id="5" name="Rectangle 3"/>
          <p:cNvSpPr>
            <a:spLocks noGrp="1" noChangeArrowheads="1"/>
          </p:cNvSpPr>
          <p:nvPr>
            <p:ph type="dt"/>
          </p:nvPr>
        </p:nvSpPr>
        <p:spPr>
          <a:ln/>
        </p:spPr>
        <p:txBody>
          <a:bodyPr/>
          <a:lstStyle/>
          <a:p>
            <a:r>
              <a:rPr lang="en-US" dirty="0"/>
              <a:t>January 2025</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802.11-24/2100r0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dirty="0"/>
              <a:t>January 2025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802.11-24/2100r0</a:t>
            </a:r>
          </a:p>
        </p:txBody>
      </p:sp>
      <p:sp>
        <p:nvSpPr>
          <p:cNvPr id="5" name="Date Placeholder 4"/>
          <p:cNvSpPr>
            <a:spLocks noGrp="1"/>
          </p:cNvSpPr>
          <p:nvPr>
            <p:ph type="dt" idx="11"/>
          </p:nvPr>
        </p:nvSpPr>
        <p:spPr/>
        <p:txBody>
          <a:bodyPr/>
          <a:lstStyle/>
          <a:p>
            <a:r>
              <a:rPr lang="en-US" dirty="0"/>
              <a:t>January 2025</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802.11-24/2100r0</a:t>
            </a:r>
          </a:p>
        </p:txBody>
      </p:sp>
      <p:sp>
        <p:nvSpPr>
          <p:cNvPr id="12291" name="Rectangle 3"/>
          <p:cNvSpPr>
            <a:spLocks noGrp="1" noChangeArrowheads="1"/>
          </p:cNvSpPr>
          <p:nvPr>
            <p:ph type="dt" sz="quarter" idx="1"/>
          </p:nvPr>
        </p:nvSpPr>
        <p:spPr>
          <a:noFill/>
        </p:spPr>
        <p:txBody>
          <a:bodyPr/>
          <a:lstStyle/>
          <a:p>
            <a:r>
              <a:rPr lang="en-US" dirty="0"/>
              <a:t>January 2025</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802.11-24/2100r0</a:t>
            </a:r>
          </a:p>
        </p:txBody>
      </p:sp>
      <p:sp>
        <p:nvSpPr>
          <p:cNvPr id="5" name="Date Placeholder 4"/>
          <p:cNvSpPr>
            <a:spLocks noGrp="1"/>
          </p:cNvSpPr>
          <p:nvPr>
            <p:ph type="dt" idx="11"/>
          </p:nvPr>
        </p:nvSpPr>
        <p:spPr/>
        <p:txBody>
          <a:bodyPr/>
          <a:lstStyle/>
          <a:p>
            <a:r>
              <a:rPr lang="en-US" dirty="0"/>
              <a:t>January 2025</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802.11-24/2100r0</a:t>
            </a:r>
          </a:p>
        </p:txBody>
      </p:sp>
      <p:sp>
        <p:nvSpPr>
          <p:cNvPr id="5" name="Date Placeholder 4"/>
          <p:cNvSpPr>
            <a:spLocks noGrp="1"/>
          </p:cNvSpPr>
          <p:nvPr>
            <p:ph type="dt" idx="11"/>
          </p:nvPr>
        </p:nvSpPr>
        <p:spPr/>
        <p:txBody>
          <a:bodyPr/>
          <a:lstStyle/>
          <a:p>
            <a:pPr>
              <a:defRPr/>
            </a:pPr>
            <a:r>
              <a:rPr lang="en-US" dirty="0"/>
              <a:t>January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23898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802.11-24/2100r0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January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0" y="1752600"/>
            <a:ext cx="11734800"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dirty="0"/>
              <a:t>January 2025</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January 2025</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January 2025</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January 2025</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744198"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January 2025</a:t>
            </a:r>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January 2025</a:t>
            </a:r>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January 2025</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November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November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January 2025</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July 2024):</a:t>
            </a:r>
          </a:p>
          <a:p>
            <a:endParaRPr lang="en-US" dirty="0"/>
          </a:p>
          <a:p>
            <a:r>
              <a:rPr lang="en-US" sz="2000" b="0" dirty="0">
                <a:hlinkClick r:id="rId3"/>
              </a:rPr>
              <a:t>https://mentor.ieee.org/802.11/dcn/22/11-22-1638-04-0000-802-11-operations-manual.docx</a:t>
            </a:r>
            <a:r>
              <a:rPr lang="en-US" sz="2000" b="0" dirty="0"/>
              <a:t> </a:t>
            </a:r>
          </a:p>
          <a:p>
            <a:endParaRPr lang="en-US" altLang="en-US" b="0" dirty="0"/>
          </a:p>
          <a:p>
            <a:endParaRPr lang="en-US" altLang="en-US" dirty="0"/>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January 2025</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11-22-1638-04</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January 2025</a:t>
            </a:r>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dirty="0"/>
              <a:t>January 2025</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January 2025</a:t>
            </a:r>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a:t>January 2025</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endParaRPr lang="en-US" sz="2400" b="1" dirty="0"/>
          </a:p>
          <a:p>
            <a:r>
              <a:rPr lang="en-US" sz="2400" b="1" dirty="0"/>
              <a:t>subscribe  stds-802-all</a:t>
            </a:r>
          </a:p>
          <a:p>
            <a:r>
              <a:rPr lang="en-US" sz="2400" b="1" dirty="0"/>
              <a:t>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January 2025</a:t>
            </a:r>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January 2025</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dirty="0"/>
              <a:t>January 2025</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dirty="0"/>
              <a:t>January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dirty="0"/>
              <a:t>January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January 2025</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January 2025</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January 2025</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457200" y="1981201"/>
            <a:ext cx="10818285"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January 2025</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January 2025</a:t>
            </a: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January 2025</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a:xfrm>
            <a:off x="381000" y="1981201"/>
            <a:ext cx="10894485" cy="4113213"/>
          </a:xfrm>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January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533400" y="1981201"/>
            <a:ext cx="10742085" cy="4113213"/>
          </a:xfrm>
        </p:spPr>
        <p:txBody>
          <a:bodyPr>
            <a:normAutofit/>
          </a:bodyPr>
          <a:lstStyle/>
          <a:p>
            <a:pPr marL="0" indent="0">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	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5" name="Date Placeholder 4"/>
          <p:cNvSpPr>
            <a:spLocks noGrp="1"/>
          </p:cNvSpPr>
          <p:nvPr>
            <p:ph type="dt" idx="15"/>
          </p:nvPr>
        </p:nvSpPr>
        <p:spPr/>
        <p:txBody>
          <a:bodyPr/>
          <a:lstStyle/>
          <a:p>
            <a:r>
              <a:rPr lang="en-US" dirty="0"/>
              <a:t>January 2025</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8737FF71-36C8-90AD-0DF2-C7A74D68B70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78131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dirty="0"/>
              <a:t>January 2025</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3604</Words>
  <Application>Microsoft Office PowerPoint</Application>
  <PresentationFormat>Widescreen</PresentationFormat>
  <Paragraphs>364</Paragraphs>
  <Slides>28</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9" baseType="lpstr">
      <vt:lpstr>Arial Unicode MS</vt:lpstr>
      <vt:lpstr>Arial</vt:lpstr>
      <vt:lpstr>Calibri</vt:lpstr>
      <vt:lpstr>DejaVu Sans</vt:lpstr>
      <vt:lpstr>Helvetica</vt:lpstr>
      <vt:lpstr>Lucida Grande</vt:lpstr>
      <vt:lpstr>Monotype Sorts</vt:lpstr>
      <vt:lpstr>Montserrat</vt:lpstr>
      <vt:lpstr>Times New Roman</vt:lpstr>
      <vt:lpstr>Office Theme</vt:lpstr>
      <vt:lpstr>Document</vt:lpstr>
      <vt:lpstr>2nd Vice Chair Report January 2025</vt:lpstr>
      <vt:lpstr>Abstract</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Closed captioning on teleconferences</vt:lpstr>
      <vt:lpstr>IEEE Event Conduct and Safety Statement </vt:lpstr>
      <vt:lpstr>IEEE Event Conduct and Safety Statement</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125</cp:revision>
  <cp:lastPrinted>1601-01-01T00:00:00Z</cp:lastPrinted>
  <dcterms:created xsi:type="dcterms:W3CDTF">2018-05-05T22:00:08Z</dcterms:created>
  <dcterms:modified xsi:type="dcterms:W3CDTF">2024-12-19T18:20:07Z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