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0" d="100"/>
          <a:sy n="80" d="100"/>
        </p:scale>
        <p:origin x="66"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25/01/13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802.11-24/2095r5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725-00-0arc-arc-sc-mixed-mode-minutes-november-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0-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4/1-24-0034-00-Mntg-proposal-to-revise-bit-ordering-material-in-p802revc-d2-0.docx" TargetMode="External"/><Relationship Id="rId4" Type="http://schemas.openxmlformats.org/officeDocument/2006/relationships/hyperlink" Target="https://mentor.ieee.org/802.11/dcn/25/11-25-0161-00-0arc-protocol-identifier-encoding-of-etherty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3/11-23-0880-05-0arc-revised-annex-g-containing-example-frame-exchange-sequenc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registr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r>
              <a:rPr lang="en-US" altLang="en-US" b="0" dirty="0"/>
              <a:t>14 Jan (Tues) 13:30, 16 Jan (Thurs) 10:30</a:t>
            </a:r>
            <a:endParaRPr lang="en-GB" b="0"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 – Tues PM1 (and revisit Thurs AM2)</a:t>
            </a:r>
          </a:p>
          <a:p>
            <a:pPr marL="800100" lvl="1" indent="-342900">
              <a:spcBef>
                <a:spcPts val="0"/>
              </a:spcBef>
              <a:spcAft>
                <a:spcPts val="0"/>
              </a:spcAft>
              <a:buFont typeface="Arial" panose="020B0604020202020204" pitchFamily="34" charset="0"/>
              <a:buChar char="•"/>
              <a:defRPr/>
            </a:pPr>
            <a:r>
              <a:rPr lang="en-US" sz="2400" dirty="0"/>
              <a:t>Annex G way forward (slide 20) – Thurs AM2</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300"/>
              </a:spcBef>
              <a:spcAft>
                <a:spcPts val="0"/>
              </a:spcAft>
              <a:buFont typeface="Arial" panose="020B0604020202020204" pitchFamily="34" charset="0"/>
              <a:buChar char="•"/>
              <a:defRPr/>
            </a:pPr>
            <a:r>
              <a:rPr lang="en-US" sz="2800" b="0" i="1" dirty="0"/>
              <a:t>Please pick-up all your trash, etc., at the end of meeting slots</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Nov</a:t>
            </a:r>
            <a:r>
              <a:rPr lang="en-US" sz="2800" b="1" dirty="0">
                <a:solidFill>
                  <a:srgbClr val="000000"/>
                </a:solidFill>
              </a:rPr>
              <a:t> </a:t>
            </a:r>
            <a:r>
              <a:rPr lang="en-US" sz="2800" b="1" dirty="0"/>
              <a:t>plenary</a:t>
            </a:r>
            <a:r>
              <a:rPr lang="en-US" sz="2800" b="1" dirty="0">
                <a:solidFill>
                  <a:srgbClr val="000000"/>
                </a:solidFill>
              </a:rPr>
              <a:t>: </a:t>
            </a:r>
            <a:r>
              <a:rPr lang="en-US" sz="2800" b="1" dirty="0">
                <a:solidFill>
                  <a:srgbClr val="000000"/>
                </a:solidFill>
                <a:hlinkClick r:id="rId2"/>
              </a:rPr>
              <a:t>11-24/1725r0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400" dirty="0">
                <a:solidFill>
                  <a:srgbClr val="000000"/>
                </a:solidFill>
              </a:rPr>
              <a:t>Moved: Joe Levy  Second: Jon Rosdahl</a:t>
            </a:r>
          </a:p>
          <a:p>
            <a:pPr marL="457200" indent="-457200">
              <a:lnSpc>
                <a:spcPct val="90000"/>
              </a:lnSpc>
              <a:spcBef>
                <a:spcPts val="0"/>
              </a:spcBef>
              <a:spcAft>
                <a:spcPts val="600"/>
              </a:spcAft>
              <a:buFont typeface="Arial" panose="020B0604020202020204" pitchFamily="34" charset="0"/>
              <a:buChar char="•"/>
              <a:defRPr/>
            </a:pPr>
            <a:r>
              <a:rPr lang="en-US" sz="2800" dirty="0"/>
              <a:t>Result: UC</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11-25/0150r0</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highlight>
                  <a:srgbClr val="00FFFF"/>
                </a:highlight>
                <a:latin typeface="Times New Roman" panose="02020603050405020304" pitchFamily="18" charset="0"/>
                <a:cs typeface="+mn-cs"/>
              </a:rPr>
              <a:t>Review </a:t>
            </a:r>
            <a:r>
              <a:rPr lang="en-US" sz="1800" dirty="0">
                <a:highlight>
                  <a:srgbClr val="00FFFF"/>
                </a:highlight>
                <a:latin typeface="Times New Roman" panose="02020603050405020304" pitchFamily="18" charset="0"/>
                <a:cs typeface="+mn-cs"/>
                <a:hlinkClick r:id="rId4"/>
              </a:rPr>
              <a:t>11-25/0161r0</a:t>
            </a:r>
            <a:r>
              <a:rPr lang="en-US" sz="1800" dirty="0">
                <a:highlight>
                  <a:srgbClr val="00FFFF"/>
                </a:highlight>
                <a:latin typeface="Times New Roman" panose="02020603050405020304" pitchFamily="18" charset="0"/>
                <a:cs typeface="+mn-cs"/>
              </a:rPr>
              <a:t> as follow-up to discussion on </a:t>
            </a:r>
            <a:r>
              <a:rPr lang="en-US" sz="1800" dirty="0">
                <a:highlight>
                  <a:srgbClr val="00FFFF"/>
                </a:highlight>
                <a:ea typeface="ＭＳ Ｐゴシック" pitchFamily="2"/>
                <a:hlinkClick r:id="rId3"/>
              </a:rPr>
              <a:t>11-25/0150r0</a:t>
            </a:r>
            <a:r>
              <a:rPr lang="en-US" sz="1800" dirty="0">
                <a:highlight>
                  <a:srgbClr val="00FFFF"/>
                </a:highlight>
                <a:latin typeface="Times New Roman" panose="02020603050405020304" pitchFamily="18" charset="0"/>
                <a:cs typeface="+mn-cs"/>
              </a:rPr>
              <a:t> in Tuesday’s meeting</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5"/>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11-23/0880r5</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Mar session planning</a:t>
            </a:r>
          </a:p>
          <a:p>
            <a:pPr lvl="1" eaLnBrk="1" hangingPunct="1">
              <a:spcBef>
                <a:spcPts val="300"/>
              </a:spcBef>
            </a:pPr>
            <a:r>
              <a:rPr lang="en-US" altLang="en-US" sz="1800" dirty="0"/>
              <a:t>2 or 3 slots? </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(Note: corrected link)</a:t>
            </a:r>
          </a:p>
          <a:p>
            <a:pPr marL="400050" lvl="1" indent="0"/>
            <a:r>
              <a:rPr lang="en-US" sz="2400" dirty="0">
                <a:hlinkClick r:id="rId3"/>
              </a:rPr>
              <a:t>https://touchpoint.eventsair.com/2025-jan-ieee-802-wireless-interim-session/registration</a:t>
            </a:r>
            <a:endParaRPr lang="en-US" sz="2400" dirty="0">
              <a:hlinkClick r:id="rId4"/>
            </a:endParaRP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42546</TotalTime>
  <Words>2533</Words>
  <Application>Microsoft Office PowerPoint</Application>
  <PresentationFormat>Widescreen</PresentationFormat>
  <Paragraphs>235</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ARC-SC-agenda-January-2025</vt:lpstr>
      <vt:lpstr>Abstract</vt:lpstr>
      <vt:lpstr>IEEE 802.11   Architecture Standing Committee</vt:lpstr>
      <vt:lpstr>Registration for the January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Jan (Tues) 13:30, 16 Jan (Thurs) 10:30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214</cp:revision>
  <cp:lastPrinted>1601-01-01T00:00:00Z</cp:lastPrinted>
  <dcterms:created xsi:type="dcterms:W3CDTF">2021-01-26T19:12:38Z</dcterms:created>
  <dcterms:modified xsi:type="dcterms:W3CDTF">2025-01-15T22:51:47Z</dcterms:modified>
</cp:coreProperties>
</file>