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4" r:id="rId20"/>
    <p:sldId id="305"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80" d="100"/>
          <a:sy n="80" d="100"/>
        </p:scale>
        <p:origin x="66" y="17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25/01/12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802.11-24/2095r2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1725-00-0arc-arc-sc-mixed-mode-minutes-november-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3/11-23-0880-04-0arc-revised-annex-g-containing-example-frame-exchange-sequenc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ARC-SC-agenda-January-2025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1066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14 Jan (Tues) 13:30, 16 Jan (Thurs) 10:30</a:t>
            </a:r>
            <a:endParaRPr lang="en-GB" dirty="0"/>
          </a:p>
        </p:txBody>
      </p:sp>
      <p:sp>
        <p:nvSpPr>
          <p:cNvPr id="4098" name="Rectangle 2"/>
          <p:cNvSpPr>
            <a:spLocks noGrp="1" noChangeArrowheads="1"/>
          </p:cNvSpPr>
          <p:nvPr>
            <p:ph idx="1"/>
          </p:nvPr>
        </p:nvSpPr>
        <p:spPr>
          <a:xfrm>
            <a:off x="914401" y="1905000"/>
            <a:ext cx="10361084" cy="45704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IEEE Std 802 internal alignment work (slide 19)</a:t>
            </a:r>
          </a:p>
          <a:p>
            <a:pPr marL="800100" lvl="1" indent="-342900">
              <a:spcBef>
                <a:spcPts val="0"/>
              </a:spcBef>
              <a:spcAft>
                <a:spcPts val="0"/>
              </a:spcAft>
              <a:buFont typeface="Arial" panose="020B0604020202020204" pitchFamily="34" charset="0"/>
              <a:buChar char="•"/>
              <a:defRPr/>
            </a:pPr>
            <a:r>
              <a:rPr lang="en-US" sz="2400" dirty="0"/>
              <a:t>Annex G way forward (slide 20)</a:t>
            </a:r>
          </a:p>
          <a:p>
            <a:pPr marL="800100" lvl="1" indent="-342900">
              <a:spcBef>
                <a:spcPts val="0"/>
              </a:spcBef>
              <a:spcAft>
                <a:spcPts val="0"/>
              </a:spcAft>
              <a:buFont typeface="Arial" panose="020B0604020202020204" pitchFamily="34" charset="0"/>
              <a:buChar char="•"/>
              <a:defRPr/>
            </a:pPr>
            <a:r>
              <a:rPr lang="en-US" sz="2400" dirty="0"/>
              <a:t>WBA liaison on QoS, and L4S (slide 21) – on hold pending TGbn and REVmf</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300"/>
              </a:spcBef>
              <a:spcAft>
                <a:spcPts val="0"/>
              </a:spcAft>
              <a:buFont typeface="Arial" panose="020B0604020202020204" pitchFamily="34" charset="0"/>
              <a:buChar char="•"/>
              <a:defRPr/>
            </a:pPr>
            <a:r>
              <a:rPr lang="en-US" sz="2800" b="0" i="1" dirty="0"/>
              <a:t>Please pick-up all your trash, etc., at the end of meeting slots</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t>Nov</a:t>
            </a:r>
            <a:r>
              <a:rPr lang="en-US" sz="2800" b="1" dirty="0">
                <a:solidFill>
                  <a:srgbClr val="000000"/>
                </a:solidFill>
              </a:rPr>
              <a:t> </a:t>
            </a:r>
            <a:r>
              <a:rPr lang="en-US" sz="2800" b="1" dirty="0"/>
              <a:t>plenary</a:t>
            </a:r>
            <a:r>
              <a:rPr lang="en-US" sz="2800" b="1" dirty="0">
                <a:solidFill>
                  <a:srgbClr val="000000"/>
                </a:solidFill>
              </a:rPr>
              <a:t>: </a:t>
            </a:r>
            <a:r>
              <a:rPr lang="en-US" sz="2800" b="1" dirty="0">
                <a:solidFill>
                  <a:srgbClr val="000000"/>
                </a:solidFill>
                <a:hlinkClick r:id="rId2"/>
              </a:rPr>
              <a:t>11-24/1725r0</a:t>
            </a:r>
            <a:r>
              <a:rPr lang="en-US" sz="28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sz="2800" dirty="0"/>
              <a:t>Result: </a:t>
            </a:r>
            <a:endParaRPr lang="en-US" sz="2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January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11-23/0880r4</a:t>
            </a:r>
            <a:r>
              <a:rPr lang="en-US" sz="1800" dirty="0"/>
              <a:t> (Harry Bims)</a:t>
            </a:r>
          </a:p>
          <a:p>
            <a:pPr marL="628650" lvl="2" indent="-400050">
              <a:lnSpc>
                <a:spcPct val="90000"/>
              </a:lnSpc>
              <a:spcBef>
                <a:spcPts val="300"/>
              </a:spcBef>
              <a:buFont typeface="Arial" pitchFamily="34" charset="0"/>
              <a:buChar char="•"/>
              <a:defRPr/>
            </a:pPr>
            <a:r>
              <a:rPr lang="en-US" b="0" dirty="0"/>
              <a:t>Need help/support from volunteers to work on this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Mar session planning</a:t>
            </a:r>
          </a:p>
          <a:p>
            <a:pPr lvl="1" eaLnBrk="1" hangingPunct="1">
              <a:spcBef>
                <a:spcPts val="300"/>
              </a:spcBef>
            </a:pPr>
            <a:r>
              <a:rPr lang="en-US" altLang="en-US" sz="1800" dirty="0"/>
              <a:t>2 or 3 slots? </a:t>
            </a:r>
            <a:endParaRPr lang="en-US" altLang="en-US" sz="1800" dirty="0">
              <a:highlight>
                <a:srgbClr val="00FF00"/>
              </a:highlight>
            </a:endParaRPr>
          </a:p>
          <a:p>
            <a:pPr lvl="1" eaLnBrk="1" hangingPunct="1">
              <a:spcBef>
                <a:spcPts val="300"/>
              </a:spcBef>
            </a:pPr>
            <a:r>
              <a:rPr lang="en-US" altLang="en-US" sz="1800" dirty="0"/>
              <a:t>Topics? Annex G, changes to align w/IEEE 802, “Control” MLME,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Jan to Mar teleconference plan…  Any/How many telecons?</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January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(Note: corrected link)</a:t>
            </a:r>
          </a:p>
          <a:p>
            <a:pPr marL="400050" lvl="1" indent="0"/>
            <a:r>
              <a:rPr lang="en-US" sz="2400" dirty="0">
                <a:hlinkClick r:id="rId3"/>
              </a:rPr>
              <a:t>https://touchpoint.eventsair.com/2025-jan-ieee-802-wireless-interim-session/registration</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38285</TotalTime>
  <Words>2501</Words>
  <Application>Microsoft Office PowerPoint</Application>
  <PresentationFormat>Widescreen</PresentationFormat>
  <Paragraphs>234</Paragraphs>
  <Slides>22</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ARC-SC-agenda-January-2025</vt:lpstr>
      <vt:lpstr>Abstract</vt:lpstr>
      <vt:lpstr>IEEE 802.11   Architecture Standing Committee</vt:lpstr>
      <vt:lpstr>Registration for the January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14 Jan (Tues) 13:30, 16 Jan (Thurs) 10:30</vt:lpstr>
      <vt:lpstr>ARC (Architecture) – Other</vt:lpstr>
      <vt:lpstr>Prior meeting minutes</vt:lpstr>
      <vt:lpstr>IEEE Std 802 –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208</cp:revision>
  <cp:lastPrinted>1601-01-01T00:00:00Z</cp:lastPrinted>
  <dcterms:created xsi:type="dcterms:W3CDTF">2021-01-26T19:12:38Z</dcterms:created>
  <dcterms:modified xsi:type="dcterms:W3CDTF">2025-01-12T09:46:38Z</dcterms:modified>
</cp:coreProperties>
</file>