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723B54-F054-48D7-972F-143907E20051}" v="2" dt="2025-01-16T10:44:54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D260E-E30B-4979-B27A-377EBF04DBDB}" dt="2024-06-07T17:27:51.406" v="29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D260E-E30B-4979-B27A-377EBF04DBDB}" dt="2024-06-07T17:26:32.991" v="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13BD260E-E30B-4979-B27A-377EBF04DBDB}" dt="2024-06-07T17:26:45.754" v="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  <pc:spChg chg="mod">
          <ac:chgData name="Alfred Asterjadhi" userId="39de57b9-85c0-4fd1-aaac-8ca2b6560ad0" providerId="ADAL" clId="{13BD260E-E30B-4979-B27A-377EBF04DBDB}" dt="2024-06-07T17:27:56.634" v="31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3BD260E-E30B-4979-B27A-377EBF04DBDB}" dt="2024-06-07T17:26:36.192" v="8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13BD260E-E30B-4979-B27A-377EBF04DBDB}" dt="2024-06-07T17:26:53.046" v="2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  <pc:spChg chg="mod">
          <ac:chgData name="Alfred Asterjadhi" userId="39de57b9-85c0-4fd1-aaac-8ca2b6560ad0" providerId="ADAL" clId="{13BD260E-E30B-4979-B27A-377EBF04DBDB}" dt="2024-06-07T17:26:42.331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D260E-E30B-4979-B27A-377EBF04DBDB}" dt="2024-06-07T17:26:31.319" v="5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13BD260E-E30B-4979-B27A-377EBF04DBDB}" dt="2024-06-07T17:27:48.371" v="28" actId="20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13BD260E-E30B-4979-B27A-377EBF04DBDB}" dt="2024-06-07T17:31:56.668" v="32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D260E-E30B-4979-B27A-377EBF04DBDB}" dt="2024-06-07T17:27:53.606" v="3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D260E-E30B-4979-B27A-377EBF04DBDB}" dt="2024-06-07T17:26:34.565" v="7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13BD260E-E30B-4979-B27A-377EBF04DBDB}" dt="2024-06-07T17:26:49.282" v="20" actId="20577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D260E-E30B-4979-B27A-377EBF04DBDB}" dt="2024-05-31T21:59:57.075" v="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3BD260E-E30B-4979-B27A-377EBF04DBDB}" dt="2024-06-07T17:27:02.559" v="25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3BD260E-E30B-4979-B27A-377EBF04DBDB}" dt="2024-06-07T17:27:04.003" v="26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3BD260E-E30B-4979-B27A-377EBF04DBDB}" dt="2024-06-07T17:27:05.344" v="2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87224-F7BC-4CAC-8E32-950751699C91}" dt="2024-08-05T20:20:35.816" v="48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87224-F7BC-4CAC-8E32-950751699C91}" dt="2024-08-05T20:22:08.567" v="105" actId="20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3B87224-F7BC-4CAC-8E32-950751699C91}" dt="2024-08-05T20:19:14.953" v="13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  <pc:spChg chg="mod">
          <ac:chgData name="Alfred Asterjadhi" userId="39de57b9-85c0-4fd1-aaac-8ca2b6560ad0" providerId="ADAL" clId="{13B87224-F7BC-4CAC-8E32-950751699C91}" dt="2024-08-05T20:19:18.80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  <pc:spChg chg="mod">
          <ac:chgData name="Alfred Asterjadhi" userId="39de57b9-85c0-4fd1-aaac-8ca2b6560ad0" providerId="ADAL" clId="{13B87224-F7BC-4CAC-8E32-950751699C91}" dt="2024-08-05T20:19:07.432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87224-F7BC-4CAC-8E32-950751699C91}" dt="2024-08-05T20:19:40.555" v="4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3B87224-F7BC-4CAC-8E32-950751699C91}" dt="2024-08-05T20:20:00.290" v="46" actId="20577"/>
          <ac:spMkLst>
            <pc:docMk/>
            <pc:sldMk cId="4134685600" sldId="261"/>
            <ac:spMk id="9" creationId="{C7B67E75-6FEC-43C0-9EE5-4FDD767F3EA8}"/>
          </ac:spMkLst>
        </pc:spChg>
        <pc:graphicFrameChg chg="mod">
          <ac:chgData name="Alfred Asterjadhi" userId="39de57b9-85c0-4fd1-aaac-8ca2b6560ad0" providerId="ADAL" clId="{13B87224-F7BC-4CAC-8E32-950751699C91}" dt="2024-08-05T20:20:16.407" v="47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87224-F7BC-4CAC-8E32-950751699C91}" dt="2024-08-05T20:22:16.170" v="10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87224-F7BC-4CAC-8E32-950751699C91}" dt="2024-08-05T20:19:16.638" v="14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87224-F7BC-4CAC-8E32-950751699C91}" dt="2024-08-05T20:19:30.473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27EAFED8-6F30-45D5-ACAA-57F307F5CCA9}" dt="2024-07-18T23:29:45.488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7EAFED8-6F30-45D5-ACAA-57F307F5CCA9}" dt="2024-07-18T23:47:10.988" v="634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  <pc:spChg chg="mod">
          <ac:chgData name="Alfred Asterjadhi" userId="39de57b9-85c0-4fd1-aaac-8ca2b6560ad0" providerId="ADAL" clId="{27EAFED8-6F30-45D5-ACAA-57F307F5CCA9}" dt="2024-07-18T23:47:24.567" v="636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EAFED8-6F30-45D5-ACAA-57F307F5CCA9}" dt="2024-07-18T23:29:35.212" v="5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EAFED8-6F30-45D5-ACAA-57F307F5CCA9}" dt="2024-07-18T23:29:40.001" v="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EAFED8-6F30-45D5-ACAA-57F307F5CCA9}" dt="2024-07-19T03:34:08.746" v="74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7EAFED8-6F30-45D5-ACAA-57F307F5CCA9}" dt="2024-07-19T21:27:09.548" v="1235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EAFED8-6F30-45D5-ACAA-57F307F5CCA9}" dt="2024-07-19T03:35:13.963" v="7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723B54-F054-48D7-972F-143907E20051}"/>
    <pc:docChg chg="undo custSel modSld modMainMaster">
      <pc:chgData name="Alfred Asterjadhi" userId="39de57b9-85c0-4fd1-aaac-8ca2b6560ad0" providerId="ADAL" clId="{88723B54-F054-48D7-972F-143907E20051}" dt="2025-01-16T10:47:21.331" v="503" actId="403"/>
      <pc:docMkLst>
        <pc:docMk/>
      </pc:docMkLst>
      <pc:sldChg chg="modSp mod">
        <pc:chgData name="Alfred Asterjadhi" userId="39de57b9-85c0-4fd1-aaac-8ca2b6560ad0" providerId="ADAL" clId="{88723B54-F054-48D7-972F-143907E20051}" dt="2025-01-16T10:47:21.331" v="503" actId="403"/>
        <pc:sldMkLst>
          <pc:docMk/>
          <pc:sldMk cId="2033199149" sldId="257"/>
        </pc:sldMkLst>
        <pc:spChg chg="mod">
          <ac:chgData name="Alfred Asterjadhi" userId="39de57b9-85c0-4fd1-aaac-8ca2b6560ad0" providerId="ADAL" clId="{88723B54-F054-48D7-972F-143907E20051}" dt="2025-01-16T10:47:21.331" v="503" actId="403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8723B54-F054-48D7-972F-143907E20051}" dt="2025-01-16T10:31:24.458" v="28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8723B54-F054-48D7-972F-143907E20051}" dt="2025-01-16T10:47:06.006" v="502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88723B54-F054-48D7-972F-143907E20051}" dt="2025-01-16T10:47:06.006" v="502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88723B54-F054-48D7-972F-143907E20051}" dt="2025-01-16T10:46:58.498" v="50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88723B54-F054-48D7-972F-143907E20051}" dt="2025-01-16T10:30:15.247" v="1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8723B54-F054-48D7-972F-143907E20051}" dt="2025-01-16T10:28:44.228" v="8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8723B54-F054-48D7-972F-143907E20051}" dt="2025-01-16T10:30:15.247" v="1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8723B54-F054-48D7-972F-143907E20051}" dt="2025-01-16T10:46:51.322" v="499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88723B54-F054-48D7-972F-143907E20051}" dt="2025-01-16T10:46:51.322" v="499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88723B54-F054-48D7-972F-143907E20051}" dt="2025-01-16T10:46:44.011" v="485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88723B54-F054-48D7-972F-143907E20051}" dt="2025-01-16T10:29:46.374" v="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723B54-F054-48D7-972F-143907E20051}" dt="2025-01-16T10:29:46.374" v="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B7BF9EE-295D-4BF2-AEE4-C006D3C46982}" dt="2024-09-13T03:04:27.265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B7BF9EE-295D-4BF2-AEE4-C006D3C46982}" dt="2024-09-13T03:37:03.572" v="1112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B7BF9EE-295D-4BF2-AEE4-C006D3C46982}" dt="2024-09-13T05:50:29.884" v="119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9B7BF9EE-295D-4BF2-AEE4-C006D3C46982}" dt="2024-09-13T03:23:42.701" v="7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B7BF9EE-295D-4BF2-AEE4-C006D3C46982}" dt="2024-09-13T05:50:29.884" v="119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B7BF9EE-295D-4BF2-AEE4-C006D3C46982}" dt="2024-09-13T05:50:51.364" v="119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D1BBC2-FC65-4B35-8378-001BA8C838F8}"/>
    <pc:docChg chg="undo custSel modSld modMainMaster">
      <pc:chgData name="Alfred Asterjadhi" userId="39de57b9-85c0-4fd1-aaac-8ca2b6560ad0" providerId="ADAL" clId="{B8D1BBC2-FC65-4B35-8378-001BA8C838F8}" dt="2024-11-18T22:02:50.164" v="972" actId="20577"/>
      <pc:docMkLst>
        <pc:docMk/>
      </pc:docMkLst>
      <pc:sldChg chg="modSp mod">
        <pc:chgData name="Alfred Asterjadhi" userId="39de57b9-85c0-4fd1-aaac-8ca2b6560ad0" providerId="ADAL" clId="{B8D1BBC2-FC65-4B35-8378-001BA8C838F8}" dt="2024-11-15T17:27:15.783" v="971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B8D1BBC2-FC65-4B35-8378-001BA8C838F8}" dt="2024-11-15T17:27:15.783" v="971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8D1BBC2-FC65-4B35-8378-001BA8C838F8}" dt="2024-11-15T02:22:48.542" v="951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8D1BBC2-FC65-4B35-8378-001BA8C838F8}" dt="2024-11-15T01:47:24.001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B8D1BBC2-FC65-4B35-8378-001BA8C838F8}" dt="2024-11-15T01:47:31.600" v="10"/>
        <pc:sldMkLst>
          <pc:docMk/>
          <pc:sldMk cId="7809349" sldId="259"/>
        </pc:sldMkLst>
        <pc:spChg chg="mod">
          <ac:chgData name="Alfred Asterjadhi" userId="39de57b9-85c0-4fd1-aaac-8ca2b6560ad0" providerId="ADAL" clId="{B8D1BBC2-FC65-4B35-8378-001BA8C838F8}" dt="2024-11-15T01:47:31.600" v="1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8D1BBC2-FC65-4B35-8378-001BA8C838F8}" dt="2024-11-15T01:49:35.904" v="40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B8D1BBC2-FC65-4B35-8378-001BA8C838F8}" dt="2024-11-15T01:46:46.810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8D1BBC2-FC65-4B35-8378-001BA8C838F8}" dt="2024-11-15T01:49:28.420" v="3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8D1BBC2-FC65-4B35-8378-001BA8C838F8}" dt="2024-11-15T01:49:35.904" v="40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8D1BBC2-FC65-4B35-8378-001BA8C838F8}" dt="2024-11-18T22:02:50.164" v="97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B8D1BBC2-FC65-4B35-8378-001BA8C838F8}" dt="2024-11-15T01:47:27.938" v="9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8D1BBC2-FC65-4B35-8378-001BA8C838F8}" dt="2024-11-18T22:02:50.164" v="97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B8D1BBC2-FC65-4B35-8378-001BA8C838F8}" dt="2024-11-15T17:26:54.554" v="96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1BBC2-FC65-4B35-8378-001BA8C838F8}" dt="2024-11-15T17:26:54.554" v="96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074-17-00bn-tgbn-jan-2025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014-07-00bn-tgbn-motions-list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November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2025-01-16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TGbn had scheduled </a:t>
            </a:r>
            <a:r>
              <a:rPr lang="en-US" sz="1800" dirty="0">
                <a:solidFill>
                  <a:schemeClr val="tx1"/>
                </a:solidFill>
              </a:rPr>
              <a:t>11</a:t>
            </a:r>
            <a:r>
              <a:rPr lang="en-US" sz="1800" dirty="0"/>
              <a:t> sessions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Discussed technical submissions covering a variety of topics and proposed draft texts (PDTs)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over 100 motions that added additional concepts to the TGbn SFD, and spec text to the TGbn D0.1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Instructed the TGbn Editor to create TGbn D0.1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11-24/2074r17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Motions are </a:t>
            </a:r>
            <a:r>
              <a:rPr lang="en-US" sz="1800" dirty="0"/>
              <a:t>available in </a:t>
            </a:r>
            <a:r>
              <a:rPr lang="en-US" sz="1800" dirty="0">
                <a:hlinkClick r:id="rId4"/>
              </a:rPr>
              <a:t>11-24/0014r7</a:t>
            </a:r>
            <a:r>
              <a:rPr lang="en-US" sz="1800" dirty="0"/>
              <a:t>.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March 2025: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Resolve comments received from the internal CC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Comment collection (CC) to start after TGbn D0.1 is published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The duration of the internal CC expected to be ~3 weeks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Comment assignment to be performed during telcos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Continue populating the TGbn SFD &amp; preparing PDTs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Instruct the TGbn Editor to create TGbn D0.2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1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January 27-February 05 		(Monday-Wednesday) 	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06 				(Thursday) 		 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10 				(Monday)			 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13 				(Thursday) 		 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February 17 				(Monday)			 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20 				(Thursday) 		 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24 				(Monday)			 – MAC/PHY 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February 27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 (Motions)*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March 03-March 07		(Monday-Friday)						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400" b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TGbn joint session during which there can be motions, subject to WG chair approval and with 10-day advanced notice.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5863</TotalTime>
  <Words>510</Words>
  <Application>Microsoft Office PowerPoint</Application>
  <PresentationFormat>Widescreen</PresentationFormat>
  <Paragraphs>57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November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2025-01-16T10:47:23Z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