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2"/>
  </p:notesMasterIdLst>
  <p:handoutMasterIdLst>
    <p:handoutMasterId r:id="rId13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462" r:id="rId53"/>
    <p:sldId id="1463" r:id="rId54"/>
    <p:sldId id="1464" r:id="rId55"/>
    <p:sldId id="1398" r:id="rId56"/>
    <p:sldId id="1399" r:id="rId57"/>
    <p:sldId id="1436" r:id="rId58"/>
    <p:sldId id="1400" r:id="rId59"/>
    <p:sldId id="1401" r:id="rId60"/>
    <p:sldId id="1459" r:id="rId61"/>
    <p:sldId id="1468" r:id="rId62"/>
    <p:sldId id="1469" r:id="rId63"/>
    <p:sldId id="1402" r:id="rId64"/>
    <p:sldId id="1455" r:id="rId65"/>
    <p:sldId id="1437" r:id="rId66"/>
    <p:sldId id="1456" r:id="rId67"/>
    <p:sldId id="1457" r:id="rId68"/>
    <p:sldId id="1404" r:id="rId69"/>
    <p:sldId id="1405" r:id="rId70"/>
    <p:sldId id="1406" r:id="rId71"/>
    <p:sldId id="1407" r:id="rId72"/>
    <p:sldId id="1460" r:id="rId73"/>
    <p:sldId id="1461" r:id="rId74"/>
    <p:sldId id="1466" r:id="rId75"/>
    <p:sldId id="1408" r:id="rId76"/>
    <p:sldId id="1409" r:id="rId77"/>
    <p:sldId id="1480" r:id="rId78"/>
    <p:sldId id="1481" r:id="rId79"/>
    <p:sldId id="1482" r:id="rId80"/>
    <p:sldId id="1483" r:id="rId81"/>
    <p:sldId id="1410" r:id="rId82"/>
    <p:sldId id="1411" r:id="rId83"/>
    <p:sldId id="1467" r:id="rId84"/>
    <p:sldId id="1470" r:id="rId85"/>
    <p:sldId id="1471" r:id="rId86"/>
    <p:sldId id="1472" r:id="rId87"/>
    <p:sldId id="1386" r:id="rId88"/>
    <p:sldId id="1387" r:id="rId89"/>
    <p:sldId id="1465" r:id="rId90"/>
    <p:sldId id="1479" r:id="rId91"/>
    <p:sldId id="1389" r:id="rId92"/>
    <p:sldId id="1388" r:id="rId93"/>
    <p:sldId id="1425" r:id="rId94"/>
    <p:sldId id="1426" r:id="rId95"/>
    <p:sldId id="1427" r:id="rId96"/>
    <p:sldId id="1428" r:id="rId97"/>
    <p:sldId id="1473" r:id="rId98"/>
    <p:sldId id="1474" r:id="rId99"/>
    <p:sldId id="1412" r:id="rId100"/>
    <p:sldId id="1414" r:id="rId101"/>
    <p:sldId id="1415" r:id="rId102"/>
    <p:sldId id="1475" r:id="rId103"/>
    <p:sldId id="1484" r:id="rId104"/>
    <p:sldId id="1485" r:id="rId105"/>
    <p:sldId id="1486" r:id="rId106"/>
    <p:sldId id="1416" r:id="rId107"/>
    <p:sldId id="1418" r:id="rId108"/>
    <p:sldId id="1476" r:id="rId109"/>
    <p:sldId id="1419" r:id="rId110"/>
    <p:sldId id="1477" r:id="rId111"/>
    <p:sldId id="1478" r:id="rId112"/>
    <p:sldId id="1488" r:id="rId113"/>
    <p:sldId id="1420" r:id="rId114"/>
    <p:sldId id="1422" r:id="rId115"/>
    <p:sldId id="1423" r:id="rId116"/>
    <p:sldId id="1487" r:id="rId117"/>
    <p:sldId id="1491" r:id="rId118"/>
    <p:sldId id="1489" r:id="rId119"/>
    <p:sldId id="1490" r:id="rId120"/>
    <p:sldId id="1492" r:id="rId121"/>
    <p:sldId id="1493" r:id="rId122"/>
    <p:sldId id="1435" r:id="rId123"/>
    <p:sldId id="356" r:id="rId124"/>
    <p:sldId id="1424" r:id="rId125"/>
    <p:sldId id="1390" r:id="rId126"/>
    <p:sldId id="997" r:id="rId127"/>
    <p:sldId id="362" r:id="rId128"/>
    <p:sldId id="1494" r:id="rId129"/>
    <p:sldId id="1034" r:id="rId130"/>
    <p:sldId id="323" r:id="rId1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536" dt="2025-01-16T06:54:31.4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microsoft.com/office/2016/11/relationships/changesInfo" Target="changesInfos/changesInfo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139" Type="http://schemas.microsoft.com/office/2015/10/relationships/revisionInfo" Target="revisionInfo.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6T06:54:24.114" v="16290" actId="2057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6:04:48.749" v="16208" actId="20577"/>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5-01-16T06:04:48.749" v="16208" actId="20577"/>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6:53:56.127" v="16289" actId="2057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5-01-16T06:53:56.127" v="16289" actId="20577"/>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3T19:44:10.717" v="9787" actId="20577"/>
        <pc:sldMkLst>
          <pc:docMk/>
          <pc:sldMk cId="2189037386" sldId="1283"/>
        </pc:sldMkLst>
        <pc:spChg chg="mod">
          <ac:chgData name="Alfred Asterjadhi" userId="39de57b9-85c0-4fd1-aaac-8ca2b6560ad0" providerId="ADAL" clId="{20C04A7C-C7CF-4EAA-88F9-CE4E5F5C1CFC}" dt="2025-01-13T12:24:56.365" v="8922"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3T19:44:10.717" v="9787"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12:27:06.061" v="8958" actId="20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12:27:06.061" v="8958" actId="20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pChg chg="mod ord">
          <ac:chgData name="Alfred Asterjadhi" userId="39de57b9-85c0-4fd1-aaac-8ca2b6560ad0" providerId="ADAL" clId="{20C04A7C-C7CF-4EAA-88F9-CE4E5F5C1CFC}" dt="2025-01-16T05:12:26.742" v="15300" actId="20577"/>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4T23:07:04.058" v="12292" actId="13926"/>
        <pc:sldMkLst>
          <pc:docMk/>
          <pc:sldMk cId="97856396" sldId="1386"/>
        </pc:sldMkLst>
        <pc:spChg chg="mod">
          <ac:chgData name="Alfred Asterjadhi" userId="39de57b9-85c0-4fd1-aaac-8ca2b6560ad0" providerId="ADAL" clId="{20C04A7C-C7CF-4EAA-88F9-CE4E5F5C1CFC}" dt="2025-01-14T23:07:04.058" v="12292" actId="13926"/>
          <ac:spMkLst>
            <pc:docMk/>
            <pc:sldMk cId="97856396" sldId="1386"/>
            <ac:spMk id="2" creationId="{4B5F0D0E-8BB7-48AB-9160-728B8B3399A2}"/>
          </ac:spMkLst>
        </pc:spChg>
        <pc:spChg chg="mod">
          <ac:chgData name="Alfred Asterjadhi" userId="39de57b9-85c0-4fd1-aaac-8ca2b6560ad0" providerId="ADAL" clId="{20C04A7C-C7CF-4EAA-88F9-CE4E5F5C1CFC}" dt="2025-01-14T15:26:29.173" v="11445" actId="20578"/>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4T23:20:11.117" v="12437" actId="207"/>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4T23:20:11.117" v="12437" actId="207"/>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5T05:35:01.948" v="13611" actId="2057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4T22:55:39.879" v="12291"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6T06:54:24.114" v="16290" actId="20577"/>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6T06:54:24.114" v="16290" actId="20577"/>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4T16:17:26.965" v="12176" actId="20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4T16:17:26.965" v="12176" actId="20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19:18:42.767" v="9326" actId="207"/>
        <pc:sldMkLst>
          <pc:docMk/>
          <pc:sldMk cId="524465658" sldId="1398"/>
        </pc:sldMkLst>
        <pc:spChg chg="mod">
          <ac:chgData name="Alfred Asterjadhi" userId="39de57b9-85c0-4fd1-aaac-8ca2b6560ad0" providerId="ADAL" clId="{20C04A7C-C7CF-4EAA-88F9-CE4E5F5C1CFC}" dt="2025-01-13T04:55:06.029" v="8880"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19:18:42.767" v="9326" actId="20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19:23:53.080" v="9426"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19:23:53.080" v="9426"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4T15:40:29.182" v="11537" actId="207"/>
        <pc:sldMkLst>
          <pc:docMk/>
          <pc:sldMk cId="733264740" sldId="1400"/>
        </pc:sldMkLst>
        <pc:spChg chg="mod">
          <ac:chgData name="Alfred Asterjadhi" userId="39de57b9-85c0-4fd1-aaac-8ca2b6560ad0" providerId="ADAL" clId="{20C04A7C-C7CF-4EAA-88F9-CE4E5F5C1CFC}" dt="2025-01-14T15:39:52.168" v="1152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4T15:40:29.182" v="11537" actId="20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4T15:41:25.293" v="11562" actId="20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4T15:41:25.293" v="11562" actId="20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4T15:52:47.849" v="11732" actId="207"/>
        <pc:sldMkLst>
          <pc:docMk/>
          <pc:sldMk cId="3659758132" sldId="1402"/>
        </pc:sldMkLst>
        <pc:spChg chg="mod">
          <ac:chgData name="Alfred Asterjadhi" userId="39de57b9-85c0-4fd1-aaac-8ca2b6560ad0" providerId="ADAL" clId="{20C04A7C-C7CF-4EAA-88F9-CE4E5F5C1CFC}" dt="2025-01-14T15:51:36.254" v="11698"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4T15:52:47.849" v="11732" actId="207"/>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4:24:44.454" v="8706" actId="21"/>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4T16:00:58.482" v="11850" actId="20577"/>
        <pc:sldMkLst>
          <pc:docMk/>
          <pc:sldMk cId="142782227" sldId="1404"/>
        </pc:sldMkLst>
        <pc:spChg chg="mod">
          <ac:chgData name="Alfred Asterjadhi" userId="39de57b9-85c0-4fd1-aaac-8ca2b6560ad0" providerId="ADAL" clId="{20C04A7C-C7CF-4EAA-88F9-CE4E5F5C1CFC}" dt="2025-01-14T15:57:13.083" v="11781"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4T16:00:58.482" v="11850" actId="2057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addSp delSp modSp add mod chgLayout">
        <pc:chgData name="Alfred Asterjadhi" userId="39de57b9-85c0-4fd1-aaac-8ca2b6560ad0" providerId="ADAL" clId="{20C04A7C-C7CF-4EAA-88F9-CE4E5F5C1CFC}" dt="2025-01-14T16:03:23.516" v="11911"/>
        <pc:sldMkLst>
          <pc:docMk/>
          <pc:sldMk cId="1719381960" sldId="1405"/>
        </pc:sldMkLst>
        <pc:spChg chg="mod ord">
          <ac:chgData name="Alfred Asterjadhi" userId="39de57b9-85c0-4fd1-aaac-8ca2b6560ad0" providerId="ADAL" clId="{20C04A7C-C7CF-4EAA-88F9-CE4E5F5C1CFC}" dt="2025-01-14T16:01:17.335" v="11856" actId="6264"/>
          <ac:spMkLst>
            <pc:docMk/>
            <pc:sldMk cId="1719381960" sldId="1405"/>
            <ac:spMk id="2" creationId="{8D1DA6E7-3D8D-69C7-86DA-DE04741E2E0D}"/>
          </ac:spMkLst>
        </pc:spChg>
        <pc:spChg chg="add del mod">
          <ac:chgData name="Alfred Asterjadhi" userId="39de57b9-85c0-4fd1-aaac-8ca2b6560ad0" providerId="ADAL" clId="{20C04A7C-C7CF-4EAA-88F9-CE4E5F5C1CFC}" dt="2025-01-14T16:01:17.335" v="11856" actId="6264"/>
          <ac:spMkLst>
            <pc:docMk/>
            <pc:sldMk cId="1719381960" sldId="1405"/>
            <ac:spMk id="3" creationId="{6053B04C-1010-2DB8-0F06-1AD57C3A0AFE}"/>
          </ac:spMkLst>
        </pc:spChg>
        <pc:spChg chg="mod ord">
          <ac:chgData name="Alfred Asterjadhi" userId="39de57b9-85c0-4fd1-aaac-8ca2b6560ad0" providerId="ADAL" clId="{20C04A7C-C7CF-4EAA-88F9-CE4E5F5C1CFC}" dt="2025-01-14T16:01:17.335" v="11856" actId="6264"/>
          <ac:spMkLst>
            <pc:docMk/>
            <pc:sldMk cId="1719381960" sldId="1405"/>
            <ac:spMk id="4" creationId="{78FF1618-C129-9FF7-75CC-B4A677CDBCC9}"/>
          </ac:spMkLst>
        </pc:spChg>
        <pc:spChg chg="mod ord">
          <ac:chgData name="Alfred Asterjadhi" userId="39de57b9-85c0-4fd1-aaac-8ca2b6560ad0" providerId="ADAL" clId="{20C04A7C-C7CF-4EAA-88F9-CE4E5F5C1CFC}" dt="2025-01-14T16:01:17.335" v="11856" actId="6264"/>
          <ac:spMkLst>
            <pc:docMk/>
            <pc:sldMk cId="1719381960" sldId="1405"/>
            <ac:spMk id="5" creationId="{445F3407-A8AE-CD00-A23F-C6F72EAAE456}"/>
          </ac:spMkLst>
        </pc:spChg>
        <pc:spChg chg="mod ord">
          <ac:chgData name="Alfred Asterjadhi" userId="39de57b9-85c0-4fd1-aaac-8ca2b6560ad0" providerId="ADAL" clId="{20C04A7C-C7CF-4EAA-88F9-CE4E5F5C1CFC}" dt="2025-01-14T16:01:17.335" v="11856" actId="6264"/>
          <ac:spMkLst>
            <pc:docMk/>
            <pc:sldMk cId="1719381960" sldId="1405"/>
            <ac:spMk id="6" creationId="{90C22AAC-A6D7-4E83-6CEB-72583BBB4A45}"/>
          </ac:spMkLst>
        </pc:spChg>
        <pc:spChg chg="add del mod">
          <ac:chgData name="Alfred Asterjadhi" userId="39de57b9-85c0-4fd1-aaac-8ca2b6560ad0" providerId="ADAL" clId="{20C04A7C-C7CF-4EAA-88F9-CE4E5F5C1CFC}" dt="2025-01-14T16:01:17.335" v="11856" actId="6264"/>
          <ac:spMkLst>
            <pc:docMk/>
            <pc:sldMk cId="1719381960" sldId="1405"/>
            <ac:spMk id="7" creationId="{8CD82125-1BC4-79BC-041F-9961629DA354}"/>
          </ac:spMkLst>
        </pc:spChg>
        <pc:spChg chg="add del mod">
          <ac:chgData name="Alfred Asterjadhi" userId="39de57b9-85c0-4fd1-aaac-8ca2b6560ad0" providerId="ADAL" clId="{20C04A7C-C7CF-4EAA-88F9-CE4E5F5C1CFC}" dt="2025-01-14T16:01:17.335" v="11856" actId="6264"/>
          <ac:spMkLst>
            <pc:docMk/>
            <pc:sldMk cId="1719381960" sldId="1405"/>
            <ac:spMk id="8" creationId="{4540DCB9-66D4-A34C-14FD-7F31F532D11E}"/>
          </ac:spMkLst>
        </pc:spChg>
        <pc:spChg chg="add del mod">
          <ac:chgData name="Alfred Asterjadhi" userId="39de57b9-85c0-4fd1-aaac-8ca2b6560ad0" providerId="ADAL" clId="{20C04A7C-C7CF-4EAA-88F9-CE4E5F5C1CFC}" dt="2025-01-14T16:01:17.335" v="11856" actId="6264"/>
          <ac:spMkLst>
            <pc:docMk/>
            <pc:sldMk cId="1719381960" sldId="1405"/>
            <ac:spMk id="9" creationId="{5D177F76-AA03-E80F-242C-1CBB352E9422}"/>
          </ac:spMkLst>
        </pc:spChg>
        <pc:spChg chg="add mod ord">
          <ac:chgData name="Alfred Asterjadhi" userId="39de57b9-85c0-4fd1-aaac-8ca2b6560ad0" providerId="ADAL" clId="{20C04A7C-C7CF-4EAA-88F9-CE4E5F5C1CFC}" dt="2025-01-14T16:03:23.516" v="11911"/>
          <ac:spMkLst>
            <pc:docMk/>
            <pc:sldMk cId="1719381960" sldId="1405"/>
            <ac:spMk id="10" creationId="{7ABF431C-B3D0-7163-CC13-1CE1C61D1D5C}"/>
          </ac:spMkLst>
        </pc:spChg>
        <pc:spChg chg="del mod">
          <ac:chgData name="Alfred Asterjadhi" userId="39de57b9-85c0-4fd1-aaac-8ca2b6560ad0" providerId="ADAL" clId="{20C04A7C-C7CF-4EAA-88F9-CE4E5F5C1CFC}" dt="2025-01-14T16:01:17.335" v="11856" actId="6264"/>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4T06:41:02.124" v="11062" actId="20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4T06:41:02.124" v="11062" actId="20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4T06:12:43.072" v="11059"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4T06:12:43.072" v="11059"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4T16:11:07.910" v="12010" actId="20577"/>
        <pc:sldMkLst>
          <pc:docMk/>
          <pc:sldMk cId="2585751413" sldId="1408"/>
        </pc:sldMkLst>
        <pc:spChg chg="mod">
          <ac:chgData name="Alfred Asterjadhi" userId="39de57b9-85c0-4fd1-aaac-8ca2b6560ad0" providerId="ADAL" clId="{20C04A7C-C7CF-4EAA-88F9-CE4E5F5C1CFC}" dt="2025-01-14T16:09:32.450" v="11972"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4T16:11:07.910" v="12010" actId="20577"/>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pChg chg="mod ord">
          <ac:chgData name="Alfred Asterjadhi" userId="39de57b9-85c0-4fd1-aaac-8ca2b6560ad0" providerId="ADAL" clId="{20C04A7C-C7CF-4EAA-88F9-CE4E5F5C1CFC}" dt="2025-01-14T16:11:59.655" v="12038" actId="20577"/>
          <ac:spMkLst>
            <pc:docMk/>
            <pc:sldMk cId="1347941490" sldId="1409"/>
            <ac:spMk id="2" creationId="{8D1DA6E7-3D8D-69C7-86DA-DE04741E2E0D}"/>
          </ac:spMkLst>
        </pc:spChg>
        <pc:spChg chg="add del mod">
          <ac:chgData name="Alfred Asterjadhi" userId="39de57b9-85c0-4fd1-aaac-8ca2b6560ad0" providerId="ADAL" clId="{20C04A7C-C7CF-4EAA-88F9-CE4E5F5C1CFC}" dt="2025-01-14T16:11:25.352" v="12012" actId="6264"/>
          <ac:spMkLst>
            <pc:docMk/>
            <pc:sldMk cId="1347941490" sldId="1409"/>
            <ac:spMk id="3" creationId="{EC4B6972-0E85-637D-D53B-E7174C891AC2}"/>
          </ac:spMkLst>
        </pc:spChg>
        <pc:spChg chg="mod ord">
          <ac:chgData name="Alfred Asterjadhi" userId="39de57b9-85c0-4fd1-aaac-8ca2b6560ad0" providerId="ADAL" clId="{20C04A7C-C7CF-4EAA-88F9-CE4E5F5C1CFC}" dt="2025-01-14T16:11:25.352" v="12012" actId="6264"/>
          <ac:spMkLst>
            <pc:docMk/>
            <pc:sldMk cId="1347941490" sldId="1409"/>
            <ac:spMk id="4" creationId="{78FF1618-C129-9FF7-75CC-B4A677CDBCC9}"/>
          </ac:spMkLst>
        </pc:spChg>
        <pc:spChg chg="mod ord">
          <ac:chgData name="Alfred Asterjadhi" userId="39de57b9-85c0-4fd1-aaac-8ca2b6560ad0" providerId="ADAL" clId="{20C04A7C-C7CF-4EAA-88F9-CE4E5F5C1CFC}" dt="2025-01-14T16:11:25.352" v="12012" actId="6264"/>
          <ac:spMkLst>
            <pc:docMk/>
            <pc:sldMk cId="1347941490" sldId="1409"/>
            <ac:spMk id="5" creationId="{445F3407-A8AE-CD00-A23F-C6F72EAAE456}"/>
          </ac:spMkLst>
        </pc:spChg>
        <pc:spChg chg="mod ord">
          <ac:chgData name="Alfred Asterjadhi" userId="39de57b9-85c0-4fd1-aaac-8ca2b6560ad0" providerId="ADAL" clId="{20C04A7C-C7CF-4EAA-88F9-CE4E5F5C1CFC}" dt="2025-01-14T16:11:25.352" v="12012" actId="6264"/>
          <ac:spMkLst>
            <pc:docMk/>
            <pc:sldMk cId="1347941490" sldId="1409"/>
            <ac:spMk id="6" creationId="{90C22AAC-A6D7-4E83-6CEB-72583BBB4A45}"/>
          </ac:spMkLst>
        </pc:spChg>
        <pc:spChg chg="add del mod">
          <ac:chgData name="Alfred Asterjadhi" userId="39de57b9-85c0-4fd1-aaac-8ca2b6560ad0" providerId="ADAL" clId="{20C04A7C-C7CF-4EAA-88F9-CE4E5F5C1CFC}" dt="2025-01-14T16:11:25.352" v="12012" actId="6264"/>
          <ac:spMkLst>
            <pc:docMk/>
            <pc:sldMk cId="1347941490" sldId="1409"/>
            <ac:spMk id="7" creationId="{444C24A2-80F5-F3CE-CF86-C04177D88063}"/>
          </ac:spMkLst>
        </pc:spChg>
        <pc:spChg chg="add del mod">
          <ac:chgData name="Alfred Asterjadhi" userId="39de57b9-85c0-4fd1-aaac-8ca2b6560ad0" providerId="ADAL" clId="{20C04A7C-C7CF-4EAA-88F9-CE4E5F5C1CFC}" dt="2025-01-14T16:11:25.352" v="12012" actId="6264"/>
          <ac:spMkLst>
            <pc:docMk/>
            <pc:sldMk cId="1347941490" sldId="1409"/>
            <ac:spMk id="8" creationId="{A0CE4CCE-B4C1-39D2-E0FD-B6A5ADF36718}"/>
          </ac:spMkLst>
        </pc:spChg>
        <pc:spChg chg="add del mod">
          <ac:chgData name="Alfred Asterjadhi" userId="39de57b9-85c0-4fd1-aaac-8ca2b6560ad0" providerId="ADAL" clId="{20C04A7C-C7CF-4EAA-88F9-CE4E5F5C1CFC}" dt="2025-01-14T16:11:25.352" v="12012" actId="6264"/>
          <ac:spMkLst>
            <pc:docMk/>
            <pc:sldMk cId="1347941490" sldId="1409"/>
            <ac:spMk id="9" creationId="{3667032F-BFDB-F882-F9DE-A4E428C4411F}"/>
          </ac:spMkLst>
        </pc:spChg>
        <pc:spChg chg="add mod ord">
          <ac:chgData name="Alfred Asterjadhi" userId="39de57b9-85c0-4fd1-aaac-8ca2b6560ad0" providerId="ADAL" clId="{20C04A7C-C7CF-4EAA-88F9-CE4E5F5C1CFC}" dt="2025-01-14T16:11:46.178" v="12027" actId="6549"/>
          <ac:spMkLst>
            <pc:docMk/>
            <pc:sldMk cId="1347941490" sldId="1409"/>
            <ac:spMk id="10" creationId="{4FE3D1BF-0E7D-706D-6E4C-A4674664567F}"/>
          </ac:spMkLst>
        </pc:spChg>
        <pc:spChg chg="del mod">
          <ac:chgData name="Alfred Asterjadhi" userId="39de57b9-85c0-4fd1-aaac-8ca2b6560ad0" providerId="ADAL" clId="{20C04A7C-C7CF-4EAA-88F9-CE4E5F5C1CFC}" dt="2025-01-14T16:11:25.352" v="12012" actId="6264"/>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4T16:25:27.690" v="12226" actId="13926"/>
        <pc:sldMkLst>
          <pc:docMk/>
          <pc:sldMk cId="3265656916" sldId="1410"/>
        </pc:sldMkLst>
        <pc:spChg chg="mod">
          <ac:chgData name="Alfred Asterjadhi" userId="39de57b9-85c0-4fd1-aaac-8ca2b6560ad0" providerId="ADAL" clId="{20C04A7C-C7CF-4EAA-88F9-CE4E5F5C1CFC}" dt="2025-01-14T16:25:27.690" v="12226"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4T16:24:18.136" v="12225" actId="207"/>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4T08:07:21.856" v="11163" actId="20577"/>
        <pc:sldMkLst>
          <pc:docMk/>
          <pc:sldMk cId="4220415685" sldId="1411"/>
        </pc:sldMkLst>
        <pc:spChg chg="mod">
          <ac:chgData name="Alfred Asterjadhi" userId="39de57b9-85c0-4fd1-aaac-8ca2b6560ad0" providerId="ADAL" clId="{20C04A7C-C7CF-4EAA-88F9-CE4E5F5C1CFC}" dt="2025-01-13T21:54:56.566" v="10262" actId="20577"/>
          <ac:spMkLst>
            <pc:docMk/>
            <pc:sldMk cId="4220415685" sldId="1411"/>
            <ac:spMk id="2" creationId="{8D1DA6E7-3D8D-69C7-86DA-DE04741E2E0D}"/>
          </ac:spMkLst>
        </pc:spChg>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4T08:07:21.856" v="11163" actId="20577"/>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5T05:55:52.763" v="13669" actId="400"/>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5T05:55:52.763" v="13669" actId="400"/>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del mod">
        <pc:chgData name="Alfred Asterjadhi" userId="39de57b9-85c0-4fd1-aaac-8ca2b6560ad0" providerId="ADAL" clId="{20C04A7C-C7CF-4EAA-88F9-CE4E5F5C1CFC}" dt="2025-01-15T05:57:38.903" v="13670" actId="47"/>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5T05:07:02.669" v="13524" actId="403"/>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5T05:07:02.669" v="13524" actId="403"/>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5T04:43:37.910" v="13315" actId="255"/>
        <pc:sldMkLst>
          <pc:docMk/>
          <pc:sldMk cId="552608014" sldId="1415"/>
        </pc:sldMkLst>
        <pc:spChg chg="mod">
          <ac:chgData name="Alfred Asterjadhi" userId="39de57b9-85c0-4fd1-aaac-8ca2b6560ad0" providerId="ADAL" clId="{20C04A7C-C7CF-4EAA-88F9-CE4E5F5C1CFC}" dt="2025-01-15T04:27:32.278" v="12996" actId="20577"/>
          <ac:spMkLst>
            <pc:docMk/>
            <pc:sldMk cId="552608014" sldId="1415"/>
            <ac:spMk id="2" creationId="{8D1DA6E7-3D8D-69C7-86DA-DE04741E2E0D}"/>
          </ac:spMkLst>
        </pc:spChg>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5T04:43:37.910" v="13315" actId="255"/>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5T20:56:53.545" v="13841" actId="13926"/>
        <pc:sldMkLst>
          <pc:docMk/>
          <pc:sldMk cId="2479012799" sldId="1416"/>
        </pc:sldMkLst>
        <pc:spChg chg="mod">
          <ac:chgData name="Alfred Asterjadhi" userId="39de57b9-85c0-4fd1-aaac-8ca2b6560ad0" providerId="ADAL" clId="{20C04A7C-C7CF-4EAA-88F9-CE4E5F5C1CFC}" dt="2025-01-15T20:56:47.324" v="13831"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5T20:56:53.545" v="13841" actId="13926"/>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del mod">
        <pc:chgData name="Alfred Asterjadhi" userId="39de57b9-85c0-4fd1-aaac-8ca2b6560ad0" providerId="ADAL" clId="{20C04A7C-C7CF-4EAA-88F9-CE4E5F5C1CFC}" dt="2025-01-15T05:58:28.668" v="13676" actId="47"/>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6T02:11:48.649" v="15272" actId="2057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6T02:11:48.649" v="15272" actId="2057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5T21:20:08.022" v="14435" actId="20577"/>
        <pc:sldMkLst>
          <pc:docMk/>
          <pc:sldMk cId="341453547" sldId="1419"/>
        </pc:sldMkLst>
        <pc:spChg chg="mod">
          <ac:chgData name="Alfred Asterjadhi" userId="39de57b9-85c0-4fd1-aaac-8ca2b6560ad0" providerId="ADAL" clId="{20C04A7C-C7CF-4EAA-88F9-CE4E5F5C1CFC}" dt="2025-01-15T04:47:34.660" v="13384" actId="20577"/>
          <ac:spMkLst>
            <pc:docMk/>
            <pc:sldMk cId="341453547" sldId="1419"/>
            <ac:spMk id="2" creationId="{8D1DA6E7-3D8D-69C7-86DA-DE04741E2E0D}"/>
          </ac:spMkLst>
        </pc:spChg>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5T21:20:08.022" v="14435" actId="20577"/>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5T20:57:10.724" v="13854" actId="13926"/>
        <pc:sldMkLst>
          <pc:docMk/>
          <pc:sldMk cId="867808294" sldId="1420"/>
        </pc:sldMkLst>
        <pc:spChg chg="mod">
          <ac:chgData name="Alfred Asterjadhi" userId="39de57b9-85c0-4fd1-aaac-8ca2b6560ad0" providerId="ADAL" clId="{20C04A7C-C7CF-4EAA-88F9-CE4E5F5C1CFC}" dt="2025-01-15T20:57:02.250" v="13842"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5T20:57:10.724" v="13854" actId="13926"/>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del mod">
        <pc:chgData name="Alfred Asterjadhi" userId="39de57b9-85c0-4fd1-aaac-8ca2b6560ad0" providerId="ADAL" clId="{20C04A7C-C7CF-4EAA-88F9-CE4E5F5C1CFC}" dt="2025-01-15T05:59:36.875" v="13678" actId="47"/>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6T01:14:08.544" v="15251" actId="21"/>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6T01:14:08.544" v="15251" actId="21"/>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5T21:43:54.935" v="15045" actId="20577"/>
        <pc:sldMkLst>
          <pc:docMk/>
          <pc:sldMk cId="2886886147" sldId="1423"/>
        </pc:sldMkLst>
        <pc:spChg chg="mod">
          <ac:chgData name="Alfred Asterjadhi" userId="39de57b9-85c0-4fd1-aaac-8ca2b6560ad0" providerId="ADAL" clId="{20C04A7C-C7CF-4EAA-88F9-CE4E5F5C1CFC}" dt="2025-01-15T21:43:54.935" v="15045" actId="20577"/>
          <ac:spMkLst>
            <pc:docMk/>
            <pc:sldMk cId="2886886147" sldId="1423"/>
            <ac:spMk id="2" creationId="{8D1DA6E7-3D8D-69C7-86DA-DE04741E2E0D}"/>
          </ac:spMkLst>
        </pc:spChg>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5T21:27:35.404" v="14590"/>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16T06:08:54.117" v="16287" actId="20577"/>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pChg chg="mod">
          <ac:chgData name="Alfred Asterjadhi" userId="39de57b9-85c0-4fd1-aaac-8ca2b6560ad0" providerId="ADAL" clId="{20C04A7C-C7CF-4EAA-88F9-CE4E5F5C1CFC}" dt="2025-01-16T06:08:54.117" v="16287" actId="20577"/>
          <ac:spMkLst>
            <pc:docMk/>
            <pc:sldMk cId="3878274435" sldId="1424"/>
            <ac:spMk id="10" creationId="{F7012603-3CA7-8A8C-5C7B-497AA6D4AC0A}"/>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pChg chg="mod">
          <ac:chgData name="Alfred Asterjadhi" userId="39de57b9-85c0-4fd1-aaac-8ca2b6560ad0" providerId="ADAL" clId="{20C04A7C-C7CF-4EAA-88F9-CE4E5F5C1CFC}" dt="2025-01-15T06:59:47.725" v="13681"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5T07:01:10.844" v="13704" actId="2057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pChg chg="mod ord">
          <ac:chgData name="Alfred Asterjadhi" userId="39de57b9-85c0-4fd1-aaac-8ca2b6560ad0" providerId="ADAL" clId="{20C04A7C-C7CF-4EAA-88F9-CE4E5F5C1CFC}" dt="2025-01-15T07:01:25.702" v="13708" actId="6264"/>
          <ac:spMkLst>
            <pc:docMk/>
            <pc:sldMk cId="3397362035" sldId="1426"/>
            <ac:spMk id="2" creationId="{5196308E-756C-6054-E1DF-972A0A697138}"/>
          </ac:spMkLst>
        </pc:spChg>
        <pc:spChg chg="add del mod">
          <ac:chgData name="Alfred Asterjadhi" userId="39de57b9-85c0-4fd1-aaac-8ca2b6560ad0" providerId="ADAL" clId="{20C04A7C-C7CF-4EAA-88F9-CE4E5F5C1CFC}" dt="2025-01-15T07:01:25.702" v="13708" actId="6264"/>
          <ac:spMkLst>
            <pc:docMk/>
            <pc:sldMk cId="3397362035" sldId="1426"/>
            <ac:spMk id="3" creationId="{1011BDF8-52B0-FAC7-1137-E2C9B7D2C5C7}"/>
          </ac:spMkLst>
        </pc:spChg>
        <pc:spChg chg="mod ord">
          <ac:chgData name="Alfred Asterjadhi" userId="39de57b9-85c0-4fd1-aaac-8ca2b6560ad0" providerId="ADAL" clId="{20C04A7C-C7CF-4EAA-88F9-CE4E5F5C1CFC}" dt="2025-01-15T07:01:25.702" v="13708" actId="6264"/>
          <ac:spMkLst>
            <pc:docMk/>
            <pc:sldMk cId="3397362035" sldId="1426"/>
            <ac:spMk id="4" creationId="{6723B133-95AD-F81C-4E49-9C163165570A}"/>
          </ac:spMkLst>
        </pc:spChg>
        <pc:spChg chg="mod ord">
          <ac:chgData name="Alfred Asterjadhi" userId="39de57b9-85c0-4fd1-aaac-8ca2b6560ad0" providerId="ADAL" clId="{20C04A7C-C7CF-4EAA-88F9-CE4E5F5C1CFC}" dt="2025-01-15T07:01:25.702" v="13708" actId="6264"/>
          <ac:spMkLst>
            <pc:docMk/>
            <pc:sldMk cId="3397362035" sldId="1426"/>
            <ac:spMk id="5" creationId="{8C4C355C-1E5D-8522-3F41-C99A4DF025E6}"/>
          </ac:spMkLst>
        </pc:spChg>
        <pc:spChg chg="mod ord">
          <ac:chgData name="Alfred Asterjadhi" userId="39de57b9-85c0-4fd1-aaac-8ca2b6560ad0" providerId="ADAL" clId="{20C04A7C-C7CF-4EAA-88F9-CE4E5F5C1CFC}" dt="2025-01-15T07:01:25.702" v="13708" actId="6264"/>
          <ac:spMkLst>
            <pc:docMk/>
            <pc:sldMk cId="3397362035" sldId="1426"/>
            <ac:spMk id="6" creationId="{5F91C7B8-C305-6617-C978-100F3EBD2103}"/>
          </ac:spMkLst>
        </pc:spChg>
        <pc:spChg chg="add del mod">
          <ac:chgData name="Alfred Asterjadhi" userId="39de57b9-85c0-4fd1-aaac-8ca2b6560ad0" providerId="ADAL" clId="{20C04A7C-C7CF-4EAA-88F9-CE4E5F5C1CFC}" dt="2025-01-15T07:01:25.702" v="13708" actId="6264"/>
          <ac:spMkLst>
            <pc:docMk/>
            <pc:sldMk cId="3397362035" sldId="1426"/>
            <ac:spMk id="7" creationId="{1561DED9-1268-60EE-D85A-A6493CE2DE5B}"/>
          </ac:spMkLst>
        </pc:spChg>
        <pc:spChg chg="add del mod">
          <ac:chgData name="Alfred Asterjadhi" userId="39de57b9-85c0-4fd1-aaac-8ca2b6560ad0" providerId="ADAL" clId="{20C04A7C-C7CF-4EAA-88F9-CE4E5F5C1CFC}" dt="2025-01-15T07:01:25.702" v="13708" actId="6264"/>
          <ac:spMkLst>
            <pc:docMk/>
            <pc:sldMk cId="3397362035" sldId="1426"/>
            <ac:spMk id="8" creationId="{BCEF5349-1BE5-0540-6755-BD1D4E6CD07D}"/>
          </ac:spMkLst>
        </pc:spChg>
        <pc:spChg chg="add del mod">
          <ac:chgData name="Alfred Asterjadhi" userId="39de57b9-85c0-4fd1-aaac-8ca2b6560ad0" providerId="ADAL" clId="{20C04A7C-C7CF-4EAA-88F9-CE4E5F5C1CFC}" dt="2025-01-15T07:01:25.702" v="13708" actId="6264"/>
          <ac:spMkLst>
            <pc:docMk/>
            <pc:sldMk cId="3397362035" sldId="1426"/>
            <ac:spMk id="9" creationId="{1F0C0D81-09AC-C219-57E8-5A0FAE438DE5}"/>
          </ac:spMkLst>
        </pc:spChg>
        <pc:spChg chg="add mod ord">
          <ac:chgData name="Alfred Asterjadhi" userId="39de57b9-85c0-4fd1-aaac-8ca2b6560ad0" providerId="ADAL" clId="{20C04A7C-C7CF-4EAA-88F9-CE4E5F5C1CFC}" dt="2025-01-15T07:02:10.467" v="13729" actId="6549"/>
          <ac:spMkLst>
            <pc:docMk/>
            <pc:sldMk cId="3397362035" sldId="1426"/>
            <ac:spMk id="10" creationId="{B10143B1-9480-D2DF-02FF-669178C5DC45}"/>
          </ac:spMkLst>
        </pc:spChg>
        <pc:spChg chg="del mod">
          <ac:chgData name="Alfred Asterjadhi" userId="39de57b9-85c0-4fd1-aaac-8ca2b6560ad0" providerId="ADAL" clId="{20C04A7C-C7CF-4EAA-88F9-CE4E5F5C1CFC}" dt="2025-01-15T07:01:25.702" v="13708" actId="6264"/>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5T07:02:26.620" v="13730" actId="207"/>
        <pc:sldMkLst>
          <pc:docMk/>
          <pc:sldMk cId="3483034418" sldId="1427"/>
        </pc:sldMkLst>
        <pc:spChg chg="mod">
          <ac:chgData name="Alfred Asterjadhi" userId="39de57b9-85c0-4fd1-aaac-8ca2b6560ad0" providerId="ADAL" clId="{20C04A7C-C7CF-4EAA-88F9-CE4E5F5C1CFC}" dt="2025-01-15T02:37:15.496" v="12853"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5T07:02:26.620" v="13730" actId="20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5T02:01:23.423" v="12815" actId="207"/>
        <pc:sldMkLst>
          <pc:docMk/>
          <pc:sldMk cId="1031103777" sldId="1428"/>
        </pc:sldMkLst>
        <pc:spChg chg="mod">
          <ac:chgData name="Alfred Asterjadhi" userId="39de57b9-85c0-4fd1-aaac-8ca2b6560ad0" providerId="ADAL" clId="{20C04A7C-C7CF-4EAA-88F9-CE4E5F5C1CFC}" dt="2025-01-14T00:34:39.503" v="10751" actId="20577"/>
          <ac:spMkLst>
            <pc:docMk/>
            <pc:sldMk cId="1031103777" sldId="1428"/>
            <ac:spMk id="2" creationId="{B9257EB4-C0C3-6DA7-1F01-7F1AB57C0E8A}"/>
          </ac:spMkLst>
        </pc:spChg>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5T02:01:23.423" v="12815" actId="207"/>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20:23:49.788" v="10161" actId="400"/>
        <pc:sldMkLst>
          <pc:docMk/>
          <pc:sldMk cId="1880260866" sldId="1429"/>
        </pc:sldMkLst>
        <pc:graphicFrameChg chg="mod modGraphic">
          <ac:chgData name="Alfred Asterjadhi" userId="39de57b9-85c0-4fd1-aaac-8ca2b6560ad0" providerId="ADAL" clId="{20C04A7C-C7CF-4EAA-88F9-CE4E5F5C1CFC}" dt="2025-01-13T20:23:49.788" v="10161" actId="400"/>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modGraphic">
          <ac:chgData name="Alfred Asterjadhi" userId="39de57b9-85c0-4fd1-aaac-8ca2b6560ad0" providerId="ADAL" clId="{20C04A7C-C7CF-4EAA-88F9-CE4E5F5C1CFC}" dt="2025-01-15T07:31:42.335" v="13827" actId="207"/>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6T06:08:15.285" v="16285" actId="2164"/>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6T06:08:15.285" v="16285" actId="2164"/>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5T07:32:03.186" v="13830" actId="207"/>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modGraphic">
          <ac:chgData name="Alfred Asterjadhi" userId="39de57b9-85c0-4fd1-aaac-8ca2b6560ad0" providerId="ADAL" clId="{20C04A7C-C7CF-4EAA-88F9-CE4E5F5C1CFC}" dt="2025-01-15T07:32:03.186" v="13830" actId="207"/>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12:27:58.329" v="8989" actId="207"/>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6T01:14:49.188" v="15271" actId="6549"/>
        <pc:sldMkLst>
          <pc:docMk/>
          <pc:sldMk cId="1685205550" sldId="1435"/>
        </pc:sldMkLst>
        <pc:spChg chg="mod">
          <ac:chgData name="Alfred Asterjadhi" userId="39de57b9-85c0-4fd1-aaac-8ca2b6560ad0" providerId="ADAL" clId="{20C04A7C-C7CF-4EAA-88F9-CE4E5F5C1CFC}" dt="2025-01-15T04:45:43.486" v="13366"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6T01:14:49.188" v="15271" actId="6549"/>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19:44:47.746" v="9794"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19:44:47.746" v="9794"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4T15:53:51.400" v="11755" actId="20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4T15:53:51.400" v="11755" actId="20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4T15:54:45.343" v="11766" actId="207"/>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4T15:54:45.343" v="11766" actId="207"/>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5T05:35:24.439" v="13626" actId="108"/>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5T05:35:24.439" v="13626" actId="108"/>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4T16:17:10.195" v="12174" actId="20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4T16:17:10.195" v="12174" actId="20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3T19:43:44.630" v="9786" actId="20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modGraphic">
          <ac:chgData name="Alfred Asterjadhi" userId="39de57b9-85c0-4fd1-aaac-8ca2b6560ad0" providerId="ADAL" clId="{20C04A7C-C7CF-4EAA-88F9-CE4E5F5C1CFC}" dt="2025-01-13T19:43:44.630" v="9786" actId="207"/>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5T05:38:28.045" v="13638" actId="2057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modGraphic">
          <ac:chgData name="Alfred Asterjadhi" userId="39de57b9-85c0-4fd1-aaac-8ca2b6560ad0" providerId="ADAL" clId="{20C04A7C-C7CF-4EAA-88F9-CE4E5F5C1CFC}" dt="2025-01-15T05:38:28.045" v="13638" actId="20577"/>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3T19:33:57.529" v="9561" actId="20577"/>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3T19:33:57.529" v="9561" actId="20577"/>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4T15:45:59.260" v="11650" actId="207"/>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modGraphic">
          <ac:chgData name="Alfred Asterjadhi" userId="39de57b9-85c0-4fd1-aaac-8ca2b6560ad0" providerId="ADAL" clId="{20C04A7C-C7CF-4EAA-88F9-CE4E5F5C1CFC}" dt="2025-01-14T15:45:59.260" v="11650" actId="207"/>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4T15:56:21.795" v="11780" actId="20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12:27:27.967" v="8971" actId="207"/>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12:27:27.967" v="8971" actId="207"/>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12:29:00.050" v="9014" actId="207"/>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12:29:00.050" v="9014" actId="207"/>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del mod">
        <pc:chgData name="Alfred Asterjadhi" userId="39de57b9-85c0-4fd1-aaac-8ca2b6560ad0" providerId="ADAL" clId="{20C04A7C-C7CF-4EAA-88F9-CE4E5F5C1CFC}" dt="2025-01-13T04:24:32.874" v="8705" actId="4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4:24:18.253" v="8701" actId="21"/>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4T15:53:08.200" v="11741" actId="20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4T15:53:08.200" v="11741" actId="207"/>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4T02:46:36.137" v="10762" actId="400"/>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4T02:46:36.137" v="10762" actId="400"/>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4T15:54:15.134" v="11763" actId="20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4T15:54:15.134" v="11763" actId="20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5T04:49:55.006" v="13413" actId="20577"/>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5T04:49:55.006" v="13413" actId="20577"/>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4T15:42:26.278" v="11596" actId="20577"/>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4T15:42:26.278" v="11596" actId="20577"/>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4T03:08:23.034" v="10765" actId="2057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4T03:08:23.034" v="10765" actId="20577"/>
          <ac:spMkLst>
            <pc:docMk/>
            <pc:sldMk cId="2568651181" sldId="1461"/>
            <ac:spMk id="11" creationId="{B25A07A9-383A-BE86-9E2F-EAA67ACEE646}"/>
          </ac:spMkLst>
        </pc:spChg>
      </pc:sldChg>
      <pc:sldChg chg="modSp new mod">
        <pc:chgData name="Alfred Asterjadhi" userId="39de57b9-85c0-4fd1-aaac-8ca2b6560ad0" providerId="ADAL" clId="{20C04A7C-C7CF-4EAA-88F9-CE4E5F5C1CFC}" dt="2025-01-13T19:11:45.935" v="9103" actId="207"/>
        <pc:sldMkLst>
          <pc:docMk/>
          <pc:sldMk cId="2442933544" sldId="1462"/>
        </pc:sldMkLst>
        <pc:spChg chg="mod">
          <ac:chgData name="Alfred Asterjadhi" userId="39de57b9-85c0-4fd1-aaac-8ca2b6560ad0" providerId="ADAL" clId="{20C04A7C-C7CF-4EAA-88F9-CE4E5F5C1CFC}" dt="2025-01-13T19:11:45.935" v="9103" actId="207"/>
          <ac:spMkLst>
            <pc:docMk/>
            <pc:sldMk cId="2442933544" sldId="1462"/>
            <ac:spMk id="2" creationId="{62A192B5-AD51-C011-C446-A4C5013A977A}"/>
          </ac:spMkLst>
        </pc:spChg>
        <pc:spChg chg="mod">
          <ac:chgData name="Alfred Asterjadhi" userId="39de57b9-85c0-4fd1-aaac-8ca2b6560ad0" providerId="ADAL" clId="{20C04A7C-C7CF-4EAA-88F9-CE4E5F5C1CFC}" dt="2025-01-13T12:30:49.139" v="9089" actId="14100"/>
          <ac:spMkLst>
            <pc:docMk/>
            <pc:sldMk cId="2442933544" sldId="1462"/>
            <ac:spMk id="3" creationId="{DE608383-87EB-1481-BAF5-B9125705A014}"/>
          </ac:spMkLst>
        </pc:spChg>
      </pc:sldChg>
      <pc:sldChg chg="modSp new mod">
        <pc:chgData name="Alfred Asterjadhi" userId="39de57b9-85c0-4fd1-aaac-8ca2b6560ad0" providerId="ADAL" clId="{20C04A7C-C7CF-4EAA-88F9-CE4E5F5C1CFC}" dt="2025-01-15T23:08:33.528" v="15056" actId="12"/>
        <pc:sldMkLst>
          <pc:docMk/>
          <pc:sldMk cId="2351327133" sldId="1463"/>
        </pc:sldMkLst>
        <pc:spChg chg="mod">
          <ac:chgData name="Alfred Asterjadhi" userId="39de57b9-85c0-4fd1-aaac-8ca2b6560ad0" providerId="ADAL" clId="{20C04A7C-C7CF-4EAA-88F9-CE4E5F5C1CFC}" dt="2025-01-13T19:11:48.125" v="9104" actId="207"/>
          <ac:spMkLst>
            <pc:docMk/>
            <pc:sldMk cId="2351327133" sldId="1463"/>
            <ac:spMk id="2" creationId="{21013AF3-2B8D-2B28-E63A-0CD9E3B82A49}"/>
          </ac:spMkLst>
        </pc:spChg>
        <pc:spChg chg="mod">
          <ac:chgData name="Alfred Asterjadhi" userId="39de57b9-85c0-4fd1-aaac-8ca2b6560ad0" providerId="ADAL" clId="{20C04A7C-C7CF-4EAA-88F9-CE4E5F5C1CFC}" dt="2025-01-15T23:08:33.528" v="15056" actId="12"/>
          <ac:spMkLst>
            <pc:docMk/>
            <pc:sldMk cId="2351327133" sldId="1463"/>
            <ac:spMk id="3" creationId="{747CE7BD-0A59-AEF4-E470-DC0E56CFA60C}"/>
          </ac:spMkLst>
        </pc:spChg>
      </pc:sldChg>
      <pc:sldChg chg="modSp new mod">
        <pc:chgData name="Alfred Asterjadhi" userId="39de57b9-85c0-4fd1-aaac-8ca2b6560ad0" providerId="ADAL" clId="{20C04A7C-C7CF-4EAA-88F9-CE4E5F5C1CFC}" dt="2025-01-13T19:11:51.221" v="9105" actId="207"/>
        <pc:sldMkLst>
          <pc:docMk/>
          <pc:sldMk cId="3478159541" sldId="1464"/>
        </pc:sldMkLst>
        <pc:spChg chg="mod">
          <ac:chgData name="Alfred Asterjadhi" userId="39de57b9-85c0-4fd1-aaac-8ca2b6560ad0" providerId="ADAL" clId="{20C04A7C-C7CF-4EAA-88F9-CE4E5F5C1CFC}" dt="2025-01-13T19:11:51.221" v="9105" actId="207"/>
          <ac:spMkLst>
            <pc:docMk/>
            <pc:sldMk cId="3478159541" sldId="1464"/>
            <ac:spMk id="2" creationId="{F3C9ACB6-410D-F880-A65C-0F21015F0C97}"/>
          </ac:spMkLst>
        </pc:spChg>
        <pc:spChg chg="mod">
          <ac:chgData name="Alfred Asterjadhi" userId="39de57b9-85c0-4fd1-aaac-8ca2b6560ad0" providerId="ADAL" clId="{20C04A7C-C7CF-4EAA-88F9-CE4E5F5C1CFC}" dt="2025-01-13T12:31:42.032" v="9101" actId="404"/>
          <ac:spMkLst>
            <pc:docMk/>
            <pc:sldMk cId="3478159541" sldId="1464"/>
            <ac:spMk id="3" creationId="{2CEB7574-0B88-BB6B-239A-3B8DBD16B22E}"/>
          </ac:spMkLst>
        </pc:spChg>
      </pc:sldChg>
      <pc:sldChg chg="modSp add mod">
        <pc:chgData name="Alfred Asterjadhi" userId="39de57b9-85c0-4fd1-aaac-8ca2b6560ad0" providerId="ADAL" clId="{20C04A7C-C7CF-4EAA-88F9-CE4E5F5C1CFC}" dt="2025-01-14T23:21:54.278" v="12458" actId="207"/>
        <pc:sldMkLst>
          <pc:docMk/>
          <pc:sldMk cId="3372606759" sldId="1465"/>
        </pc:sldMkLst>
        <pc:spChg chg="mod">
          <ac:chgData name="Alfred Asterjadhi" userId="39de57b9-85c0-4fd1-aaac-8ca2b6560ad0" providerId="ADAL" clId="{20C04A7C-C7CF-4EAA-88F9-CE4E5F5C1CFC}" dt="2025-01-14T23:21:54.278" v="12458" actId="207"/>
          <ac:spMkLst>
            <pc:docMk/>
            <pc:sldMk cId="3372606759" sldId="1465"/>
            <ac:spMk id="10" creationId="{11D9E38C-D3A0-B3BA-3141-9CB5BFA0139E}"/>
          </ac:spMkLst>
        </pc:spChg>
        <pc:picChg chg="mod">
          <ac:chgData name="Alfred Asterjadhi" userId="39de57b9-85c0-4fd1-aaac-8ca2b6560ad0" providerId="ADAL" clId="{20C04A7C-C7CF-4EAA-88F9-CE4E5F5C1CFC}" dt="2025-01-14T23:21:06.323" v="12444" actId="1076"/>
          <ac:picMkLst>
            <pc:docMk/>
            <pc:sldMk cId="3372606759" sldId="1465"/>
            <ac:picMk id="7" creationId="{3A41240C-CB5C-A0B2-D5CA-48DE3CB842E6}"/>
          </ac:picMkLst>
        </pc:picChg>
      </pc:sldChg>
      <pc:sldChg chg="modSp add mod">
        <pc:chgData name="Alfred Asterjadhi" userId="39de57b9-85c0-4fd1-aaac-8ca2b6560ad0" providerId="ADAL" clId="{20C04A7C-C7CF-4EAA-88F9-CE4E5F5C1CFC}" dt="2025-01-14T03:08:45.768" v="10771" actId="21"/>
        <pc:sldMkLst>
          <pc:docMk/>
          <pc:sldMk cId="1719335458" sldId="1466"/>
        </pc:sldMkLst>
        <pc:spChg chg="mod">
          <ac:chgData name="Alfred Asterjadhi" userId="39de57b9-85c0-4fd1-aaac-8ca2b6560ad0" providerId="ADAL" clId="{20C04A7C-C7CF-4EAA-88F9-CE4E5F5C1CFC}" dt="2025-01-13T20:03:18.785" v="10039" actId="20577"/>
          <ac:spMkLst>
            <pc:docMk/>
            <pc:sldMk cId="1719335458" sldId="1466"/>
            <ac:spMk id="2" creationId="{ADAFE912-9432-1B04-A5DD-7F1889930302}"/>
          </ac:spMkLst>
        </pc:spChg>
        <pc:spChg chg="mod">
          <ac:chgData name="Alfred Asterjadhi" userId="39de57b9-85c0-4fd1-aaac-8ca2b6560ad0" providerId="ADAL" clId="{20C04A7C-C7CF-4EAA-88F9-CE4E5F5C1CFC}" dt="2025-01-14T03:08:45.768" v="10771" actId="21"/>
          <ac:spMkLst>
            <pc:docMk/>
            <pc:sldMk cId="1719335458" sldId="1466"/>
            <ac:spMk id="11" creationId="{4EE498B7-A2E4-066F-0D63-7B9FE30F6A64}"/>
          </ac:spMkLst>
        </pc:spChg>
      </pc:sldChg>
      <pc:sldChg chg="modSp add mod">
        <pc:chgData name="Alfred Asterjadhi" userId="39de57b9-85c0-4fd1-aaac-8ca2b6560ad0" providerId="ADAL" clId="{20C04A7C-C7CF-4EAA-88F9-CE4E5F5C1CFC}" dt="2025-01-13T22:00:55.648" v="10382" actId="20577"/>
        <pc:sldMkLst>
          <pc:docMk/>
          <pc:sldMk cId="4087108921" sldId="1467"/>
        </pc:sldMkLst>
        <pc:spChg chg="mod">
          <ac:chgData name="Alfred Asterjadhi" userId="39de57b9-85c0-4fd1-aaac-8ca2b6560ad0" providerId="ADAL" clId="{20C04A7C-C7CF-4EAA-88F9-CE4E5F5C1CFC}" dt="2025-01-13T21:55:08.996" v="10275" actId="20577"/>
          <ac:spMkLst>
            <pc:docMk/>
            <pc:sldMk cId="4087108921" sldId="1467"/>
            <ac:spMk id="2" creationId="{435AF555-33D4-82E6-2793-70E152206EF2}"/>
          </ac:spMkLst>
        </pc:spChg>
        <pc:spChg chg="mod">
          <ac:chgData name="Alfred Asterjadhi" userId="39de57b9-85c0-4fd1-aaac-8ca2b6560ad0" providerId="ADAL" clId="{20C04A7C-C7CF-4EAA-88F9-CE4E5F5C1CFC}" dt="2025-01-13T22:00:55.648" v="10382" actId="20577"/>
          <ac:spMkLst>
            <pc:docMk/>
            <pc:sldMk cId="4087108921" sldId="1467"/>
            <ac:spMk id="11" creationId="{A933951D-B1A1-BD5A-1BC2-3CA6B4B11908}"/>
          </ac:spMkLst>
        </pc:spChg>
      </pc:sldChg>
      <pc:sldChg chg="addSp modSp add mod">
        <pc:chgData name="Alfred Asterjadhi" userId="39de57b9-85c0-4fd1-aaac-8ca2b6560ad0" providerId="ADAL" clId="{20C04A7C-C7CF-4EAA-88F9-CE4E5F5C1CFC}" dt="2025-01-14T15:42:48.103" v="11609" actId="207"/>
        <pc:sldMkLst>
          <pc:docMk/>
          <pc:sldMk cId="816269527" sldId="1468"/>
        </pc:sldMkLst>
        <pc:spChg chg="mod">
          <ac:chgData name="Alfred Asterjadhi" userId="39de57b9-85c0-4fd1-aaac-8ca2b6560ad0" providerId="ADAL" clId="{20C04A7C-C7CF-4EAA-88F9-CE4E5F5C1CFC}" dt="2025-01-13T21:58:28.227" v="10339" actId="20577"/>
          <ac:spMkLst>
            <pc:docMk/>
            <pc:sldMk cId="816269527" sldId="1468"/>
            <ac:spMk id="2" creationId="{6EA73A51-C264-40FE-6021-FACB29937A30}"/>
          </ac:spMkLst>
        </pc:spChg>
        <pc:spChg chg="mod">
          <ac:chgData name="Alfred Asterjadhi" userId="39de57b9-85c0-4fd1-aaac-8ca2b6560ad0" providerId="ADAL" clId="{20C04A7C-C7CF-4EAA-88F9-CE4E5F5C1CFC}" dt="2025-01-14T15:42:48.103" v="11609" actId="207"/>
          <ac:spMkLst>
            <pc:docMk/>
            <pc:sldMk cId="816269527" sldId="1468"/>
            <ac:spMk id="11" creationId="{CAB12C5A-47F2-9247-2C6A-806DFBF61C70}"/>
          </ac:spMkLst>
        </pc:spChg>
        <pc:picChg chg="add mod">
          <ac:chgData name="Alfred Asterjadhi" userId="39de57b9-85c0-4fd1-aaac-8ca2b6560ad0" providerId="ADAL" clId="{20C04A7C-C7CF-4EAA-88F9-CE4E5F5C1CFC}" dt="2025-01-13T21:59:15.412" v="10349" actId="1076"/>
          <ac:picMkLst>
            <pc:docMk/>
            <pc:sldMk cId="816269527" sldId="1468"/>
            <ac:picMk id="3" creationId="{5F49E534-DC72-5D06-E8FA-5B99B63A94E6}"/>
          </ac:picMkLst>
        </pc:picChg>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pChg chg="mod ord">
          <ac:chgData name="Alfred Asterjadhi" userId="39de57b9-85c0-4fd1-aaac-8ca2b6560ad0" providerId="ADAL" clId="{20C04A7C-C7CF-4EAA-88F9-CE4E5F5C1CFC}" dt="2025-01-14T15:43:24.089" v="11613" actId="6264"/>
          <ac:spMkLst>
            <pc:docMk/>
            <pc:sldMk cId="3374141807" sldId="1469"/>
            <ac:spMk id="2" creationId="{93ECAC10-C372-58D9-0E4C-D870C6860C4F}"/>
          </ac:spMkLst>
        </pc:spChg>
        <pc:spChg chg="add del mod">
          <ac:chgData name="Alfred Asterjadhi" userId="39de57b9-85c0-4fd1-aaac-8ca2b6560ad0" providerId="ADAL" clId="{20C04A7C-C7CF-4EAA-88F9-CE4E5F5C1CFC}" dt="2025-01-14T15:43:24.089" v="11613" actId="6264"/>
          <ac:spMkLst>
            <pc:docMk/>
            <pc:sldMk cId="3374141807" sldId="1469"/>
            <ac:spMk id="3" creationId="{5CE4FC3E-4C77-9A37-6019-14E10AC82D89}"/>
          </ac:spMkLst>
        </pc:spChg>
        <pc:spChg chg="mod ord">
          <ac:chgData name="Alfred Asterjadhi" userId="39de57b9-85c0-4fd1-aaac-8ca2b6560ad0" providerId="ADAL" clId="{20C04A7C-C7CF-4EAA-88F9-CE4E5F5C1CFC}" dt="2025-01-14T15:43:24.089" v="11613" actId="6264"/>
          <ac:spMkLst>
            <pc:docMk/>
            <pc:sldMk cId="3374141807" sldId="1469"/>
            <ac:spMk id="4" creationId="{0FFFEB9F-F5F4-C065-2C91-7CBA59AC1EC8}"/>
          </ac:spMkLst>
        </pc:spChg>
        <pc:spChg chg="mod ord">
          <ac:chgData name="Alfred Asterjadhi" userId="39de57b9-85c0-4fd1-aaac-8ca2b6560ad0" providerId="ADAL" clId="{20C04A7C-C7CF-4EAA-88F9-CE4E5F5C1CFC}" dt="2025-01-14T15:43:24.089" v="11613" actId="6264"/>
          <ac:spMkLst>
            <pc:docMk/>
            <pc:sldMk cId="3374141807" sldId="1469"/>
            <ac:spMk id="5" creationId="{6266784C-98FB-0C80-BD7C-550D176CD792}"/>
          </ac:spMkLst>
        </pc:spChg>
        <pc:spChg chg="mod ord">
          <ac:chgData name="Alfred Asterjadhi" userId="39de57b9-85c0-4fd1-aaac-8ca2b6560ad0" providerId="ADAL" clId="{20C04A7C-C7CF-4EAA-88F9-CE4E5F5C1CFC}" dt="2025-01-14T15:43:24.089" v="11613" actId="6264"/>
          <ac:spMkLst>
            <pc:docMk/>
            <pc:sldMk cId="3374141807" sldId="1469"/>
            <ac:spMk id="6" creationId="{DE7649E8-182D-C1D3-3B14-4B580CA502B2}"/>
          </ac:spMkLst>
        </pc:spChg>
        <pc:spChg chg="add del mod">
          <ac:chgData name="Alfred Asterjadhi" userId="39de57b9-85c0-4fd1-aaac-8ca2b6560ad0" providerId="ADAL" clId="{20C04A7C-C7CF-4EAA-88F9-CE4E5F5C1CFC}" dt="2025-01-14T15:43:24.089" v="11613" actId="6264"/>
          <ac:spMkLst>
            <pc:docMk/>
            <pc:sldMk cId="3374141807" sldId="1469"/>
            <ac:spMk id="7" creationId="{6A27500F-6A47-D177-8873-3D6DD51F7711}"/>
          </ac:spMkLst>
        </pc:spChg>
        <pc:spChg chg="add del mod">
          <ac:chgData name="Alfred Asterjadhi" userId="39de57b9-85c0-4fd1-aaac-8ca2b6560ad0" providerId="ADAL" clId="{20C04A7C-C7CF-4EAA-88F9-CE4E5F5C1CFC}" dt="2025-01-14T15:43:24.089" v="11613" actId="6264"/>
          <ac:spMkLst>
            <pc:docMk/>
            <pc:sldMk cId="3374141807" sldId="1469"/>
            <ac:spMk id="8" creationId="{273613B3-87D8-2789-079F-DB888E67B1EC}"/>
          </ac:spMkLst>
        </pc:spChg>
        <pc:spChg chg="add del mod">
          <ac:chgData name="Alfred Asterjadhi" userId="39de57b9-85c0-4fd1-aaac-8ca2b6560ad0" providerId="ADAL" clId="{20C04A7C-C7CF-4EAA-88F9-CE4E5F5C1CFC}" dt="2025-01-14T15:43:24.089" v="11613" actId="6264"/>
          <ac:spMkLst>
            <pc:docMk/>
            <pc:sldMk cId="3374141807" sldId="1469"/>
            <ac:spMk id="9" creationId="{DF1826E4-7934-9FBD-75F6-7564230D3474}"/>
          </ac:spMkLst>
        </pc:spChg>
        <pc:spChg chg="add mod ord">
          <ac:chgData name="Alfred Asterjadhi" userId="39de57b9-85c0-4fd1-aaac-8ca2b6560ad0" providerId="ADAL" clId="{20C04A7C-C7CF-4EAA-88F9-CE4E5F5C1CFC}" dt="2025-01-14T15:44:06.417" v="11639" actId="207"/>
          <ac:spMkLst>
            <pc:docMk/>
            <pc:sldMk cId="3374141807" sldId="1469"/>
            <ac:spMk id="10" creationId="{B8D1B096-E29B-97A2-5C52-E6B5817B7C50}"/>
          </ac:spMkLst>
        </pc:spChg>
        <pc:spChg chg="del mod">
          <ac:chgData name="Alfred Asterjadhi" userId="39de57b9-85c0-4fd1-aaac-8ca2b6560ad0" providerId="ADAL" clId="{20C04A7C-C7CF-4EAA-88F9-CE4E5F5C1CFC}" dt="2025-01-14T15:43:24.089" v="11613" actId="6264"/>
          <ac:spMkLst>
            <pc:docMk/>
            <pc:sldMk cId="3374141807" sldId="1469"/>
            <ac:spMk id="11" creationId="{FF4DF778-39C2-55D1-80D5-023C08CEE5BB}"/>
          </ac:spMkLst>
        </pc:spChg>
      </pc:sldChg>
      <pc:sldChg chg="addSp delSp modSp add mod">
        <pc:chgData name="Alfred Asterjadhi" userId="39de57b9-85c0-4fd1-aaac-8ca2b6560ad0" providerId="ADAL" clId="{20C04A7C-C7CF-4EAA-88F9-CE4E5F5C1CFC}" dt="2025-01-14T06:49:07.213" v="11116" actId="20577"/>
        <pc:sldMkLst>
          <pc:docMk/>
          <pc:sldMk cId="1498858466" sldId="1470"/>
        </pc:sldMkLst>
        <pc:spChg chg="mod">
          <ac:chgData name="Alfred Asterjadhi" userId="39de57b9-85c0-4fd1-aaac-8ca2b6560ad0" providerId="ADAL" clId="{20C04A7C-C7CF-4EAA-88F9-CE4E5F5C1CFC}" dt="2025-01-13T22:01:02.756" v="10384" actId="20577"/>
          <ac:spMkLst>
            <pc:docMk/>
            <pc:sldMk cId="1498858466" sldId="1470"/>
            <ac:spMk id="2" creationId="{15B924E2-EFFA-F60A-8846-D905FE49C60C}"/>
          </ac:spMkLst>
        </pc:spChg>
        <pc:spChg chg="add mod">
          <ac:chgData name="Alfred Asterjadhi" userId="39de57b9-85c0-4fd1-aaac-8ca2b6560ad0" providerId="ADAL" clId="{20C04A7C-C7CF-4EAA-88F9-CE4E5F5C1CFC}" dt="2025-01-13T22:02:21.888" v="10431"/>
          <ac:spMkLst>
            <pc:docMk/>
            <pc:sldMk cId="1498858466" sldId="1470"/>
            <ac:spMk id="8" creationId="{F53847EC-B8E7-517A-4349-442310AFC19A}"/>
          </ac:spMkLst>
        </pc:spChg>
        <pc:spChg chg="add mod">
          <ac:chgData name="Alfred Asterjadhi" userId="39de57b9-85c0-4fd1-aaac-8ca2b6560ad0" providerId="ADAL" clId="{20C04A7C-C7CF-4EAA-88F9-CE4E5F5C1CFC}" dt="2025-01-13T22:02:31.066" v="10435"/>
          <ac:spMkLst>
            <pc:docMk/>
            <pc:sldMk cId="1498858466" sldId="1470"/>
            <ac:spMk id="10" creationId="{E5200A61-628E-0A87-7BA7-16F0E5095365}"/>
          </ac:spMkLst>
        </pc:spChg>
        <pc:spChg chg="mod">
          <ac:chgData name="Alfred Asterjadhi" userId="39de57b9-85c0-4fd1-aaac-8ca2b6560ad0" providerId="ADAL" clId="{20C04A7C-C7CF-4EAA-88F9-CE4E5F5C1CFC}" dt="2025-01-13T22:04:29.010" v="10481" actId="20577"/>
          <ac:spMkLst>
            <pc:docMk/>
            <pc:sldMk cId="1498858466" sldId="1470"/>
            <ac:spMk id="11" creationId="{28F32486-769B-5CDE-83D8-AF19409CE796}"/>
          </ac:spMkLst>
        </pc:spChg>
        <pc:spChg chg="add mod">
          <ac:chgData name="Alfred Asterjadhi" userId="39de57b9-85c0-4fd1-aaac-8ca2b6560ad0" providerId="ADAL" clId="{20C04A7C-C7CF-4EAA-88F9-CE4E5F5C1CFC}" dt="2025-01-13T22:02:38.687" v="10438" actId="1076"/>
          <ac:spMkLst>
            <pc:docMk/>
            <pc:sldMk cId="1498858466" sldId="1470"/>
            <ac:spMk id="13" creationId="{CABE6E47-73B7-39E8-0A0F-1D93D8287F3A}"/>
          </ac:spMkLst>
        </pc:spChg>
        <pc:graphicFrameChg chg="add mod modGraphic">
          <ac:chgData name="Alfred Asterjadhi" userId="39de57b9-85c0-4fd1-aaac-8ca2b6560ad0" providerId="ADAL" clId="{20C04A7C-C7CF-4EAA-88F9-CE4E5F5C1CFC}" dt="2025-01-14T06:49:07.213" v="11116" actId="20577"/>
          <ac:graphicFrameMkLst>
            <pc:docMk/>
            <pc:sldMk cId="1498858466" sldId="1470"/>
            <ac:graphicFrameMk id="3" creationId="{A6F098EA-165F-3E12-BE34-9D90E4F4E1A2}"/>
          </ac:graphicFrameMkLst>
        </pc:graphicFrameChg>
        <pc:graphicFrameChg chg="add del mod modGraphic">
          <ac:chgData name="Alfred Asterjadhi" userId="39de57b9-85c0-4fd1-aaac-8ca2b6560ad0" providerId="ADAL" clId="{20C04A7C-C7CF-4EAA-88F9-CE4E5F5C1CFC}" dt="2025-01-13T22:02:06.276" v="10429" actId="478"/>
          <ac:graphicFrameMkLst>
            <pc:docMk/>
            <pc:sldMk cId="1498858466" sldId="1470"/>
            <ac:graphicFrameMk id="3" creationId="{F17C39BE-B638-C3EC-B6AF-2AEE23167E0A}"/>
          </ac:graphicFrameMkLst>
        </pc:graphicFrameChg>
        <pc:graphicFrameChg chg="add mod">
          <ac:chgData name="Alfred Asterjadhi" userId="39de57b9-85c0-4fd1-aaac-8ca2b6560ad0" providerId="ADAL" clId="{20C04A7C-C7CF-4EAA-88F9-CE4E5F5C1CFC}" dt="2025-01-13T22:02:20.661" v="10430"/>
          <ac:graphicFrameMkLst>
            <pc:docMk/>
            <pc:sldMk cId="1498858466" sldId="1470"/>
            <ac:graphicFrameMk id="7" creationId="{11A1B5B8-CA57-2FE0-84FF-60585B80B4C0}"/>
          </ac:graphicFrameMkLst>
        </pc:graphicFrameChg>
        <pc:graphicFrameChg chg="add mod">
          <ac:chgData name="Alfred Asterjadhi" userId="39de57b9-85c0-4fd1-aaac-8ca2b6560ad0" providerId="ADAL" clId="{20C04A7C-C7CF-4EAA-88F9-CE4E5F5C1CFC}" dt="2025-01-13T22:02:29.144" v="10433" actId="14100"/>
          <ac:graphicFrameMkLst>
            <pc:docMk/>
            <pc:sldMk cId="1498858466" sldId="1470"/>
            <ac:graphicFrameMk id="9" creationId="{A9B30F2A-E39C-EE5C-AD39-2C0767E5D6E3}"/>
          </ac:graphicFrameMkLst>
        </pc:graphicFrameChg>
        <pc:graphicFrameChg chg="add del mod modGraphic">
          <ac:chgData name="Alfred Asterjadhi" userId="39de57b9-85c0-4fd1-aaac-8ca2b6560ad0" providerId="ADAL" clId="{20C04A7C-C7CF-4EAA-88F9-CE4E5F5C1CFC}" dt="2025-01-14T06:48:20.131" v="11088" actId="478"/>
          <ac:graphicFrameMkLst>
            <pc:docMk/>
            <pc:sldMk cId="1498858466" sldId="1470"/>
            <ac:graphicFrameMk id="12" creationId="{84D33DDC-F9A2-A282-44EB-F1A0C464C8D9}"/>
          </ac:graphicFrameMkLst>
        </pc:graphicFrameChg>
      </pc:sldChg>
      <pc:sldChg chg="addSp delSp modSp add mod">
        <pc:chgData name="Alfred Asterjadhi" userId="39de57b9-85c0-4fd1-aaac-8ca2b6560ad0" providerId="ADAL" clId="{20C04A7C-C7CF-4EAA-88F9-CE4E5F5C1CFC}" dt="2025-01-14T06:50:29.514" v="11141" actId="14734"/>
        <pc:sldMkLst>
          <pc:docMk/>
          <pc:sldMk cId="2281604066" sldId="1471"/>
        </pc:sldMkLst>
        <pc:spChg chg="mod">
          <ac:chgData name="Alfred Asterjadhi" userId="39de57b9-85c0-4fd1-aaac-8ca2b6560ad0" providerId="ADAL" clId="{20C04A7C-C7CF-4EAA-88F9-CE4E5F5C1CFC}" dt="2025-01-13T22:04:57.390" v="10489" actId="20577"/>
          <ac:spMkLst>
            <pc:docMk/>
            <pc:sldMk cId="2281604066" sldId="1471"/>
            <ac:spMk id="2" creationId="{1024D20A-7A50-EF42-A220-03F662362D83}"/>
          </ac:spMkLst>
        </pc:spChg>
        <pc:spChg chg="mod">
          <ac:chgData name="Alfred Asterjadhi" userId="39de57b9-85c0-4fd1-aaac-8ca2b6560ad0" providerId="ADAL" clId="{20C04A7C-C7CF-4EAA-88F9-CE4E5F5C1CFC}" dt="2025-01-13T22:06:48.426" v="10525" actId="14100"/>
          <ac:spMkLst>
            <pc:docMk/>
            <pc:sldMk cId="2281604066" sldId="1471"/>
            <ac:spMk id="11" creationId="{FEAFA5BD-11E4-6F91-7D4B-33ED08C56CBE}"/>
          </ac:spMkLst>
        </pc:spChg>
        <pc:graphicFrameChg chg="add del mod modGraphic">
          <ac:chgData name="Alfred Asterjadhi" userId="39de57b9-85c0-4fd1-aaac-8ca2b6560ad0" providerId="ADAL" clId="{20C04A7C-C7CF-4EAA-88F9-CE4E5F5C1CFC}" dt="2025-01-14T06:49:11.977" v="11117" actId="478"/>
          <ac:graphicFrameMkLst>
            <pc:docMk/>
            <pc:sldMk cId="2281604066" sldId="1471"/>
            <ac:graphicFrameMk id="3" creationId="{9783A7C5-BC10-BA99-A204-873A65037141}"/>
          </ac:graphicFrameMkLst>
        </pc:graphicFrameChg>
        <pc:graphicFrameChg chg="add mod modGraphic">
          <ac:chgData name="Alfred Asterjadhi" userId="39de57b9-85c0-4fd1-aaac-8ca2b6560ad0" providerId="ADAL" clId="{20C04A7C-C7CF-4EAA-88F9-CE4E5F5C1CFC}" dt="2025-01-14T06:50:29.514" v="11141" actId="14734"/>
          <ac:graphicFrameMkLst>
            <pc:docMk/>
            <pc:sldMk cId="2281604066" sldId="1471"/>
            <ac:graphicFrameMk id="7" creationId="{0EC4C121-3340-873A-E6A4-E1FDFD5A993F}"/>
          </ac:graphicFrameMkLst>
        </pc:graphicFrameChg>
        <pc:graphicFrameChg chg="del">
          <ac:chgData name="Alfred Asterjadhi" userId="39de57b9-85c0-4fd1-aaac-8ca2b6560ad0" providerId="ADAL" clId="{20C04A7C-C7CF-4EAA-88F9-CE4E5F5C1CFC}" dt="2025-01-13T22:05:14.284" v="10495" actId="478"/>
          <ac:graphicFrameMkLst>
            <pc:docMk/>
            <pc:sldMk cId="2281604066" sldId="1471"/>
            <ac:graphicFrameMk id="12" creationId="{5F68B671-B481-3ED7-DED4-2981767A09D0}"/>
          </ac:graphicFrameMkLst>
        </pc:graphicFrameChg>
      </pc:sldChg>
      <pc:sldChg chg="addSp modSp add mod">
        <pc:chgData name="Alfred Asterjadhi" userId="39de57b9-85c0-4fd1-aaac-8ca2b6560ad0" providerId="ADAL" clId="{20C04A7C-C7CF-4EAA-88F9-CE4E5F5C1CFC}" dt="2025-01-14T08:43:39.343" v="11181" actId="20577"/>
        <pc:sldMkLst>
          <pc:docMk/>
          <pc:sldMk cId="10482418" sldId="1472"/>
        </pc:sldMkLst>
        <pc:spChg chg="mod">
          <ac:chgData name="Alfred Asterjadhi" userId="39de57b9-85c0-4fd1-aaac-8ca2b6560ad0" providerId="ADAL" clId="{20C04A7C-C7CF-4EAA-88F9-CE4E5F5C1CFC}" dt="2025-01-13T22:10:03.047" v="10587" actId="20577"/>
          <ac:spMkLst>
            <pc:docMk/>
            <pc:sldMk cId="10482418" sldId="1472"/>
            <ac:spMk id="2" creationId="{EB88D5B7-48B8-2665-4138-3C9245A2AFC2}"/>
          </ac:spMkLst>
        </pc:spChg>
        <pc:spChg chg="add">
          <ac:chgData name="Alfred Asterjadhi" userId="39de57b9-85c0-4fd1-aaac-8ca2b6560ad0" providerId="ADAL" clId="{20C04A7C-C7CF-4EAA-88F9-CE4E5F5C1CFC}" dt="2025-01-13T22:09:49.979" v="10584"/>
          <ac:spMkLst>
            <pc:docMk/>
            <pc:sldMk cId="10482418" sldId="1472"/>
            <ac:spMk id="3" creationId="{06F29A7F-45E0-E6AB-0A4A-0149EBC2AA27}"/>
          </ac:spMkLst>
        </pc:spChg>
        <pc:spChg chg="mod">
          <ac:chgData name="Alfred Asterjadhi" userId="39de57b9-85c0-4fd1-aaac-8ca2b6560ad0" providerId="ADAL" clId="{20C04A7C-C7CF-4EAA-88F9-CE4E5F5C1CFC}" dt="2025-01-14T08:43:39.343" v="11181" actId="20577"/>
          <ac:spMkLst>
            <pc:docMk/>
            <pc:sldMk cId="10482418" sldId="1472"/>
            <ac:spMk id="11" creationId="{4241F7E1-3B22-5611-B228-B3A10B189CAF}"/>
          </ac:spMkLst>
        </pc:spChg>
      </pc:sldChg>
      <pc:sldChg chg="modSp new mod">
        <pc:chgData name="Alfred Asterjadhi" userId="39de57b9-85c0-4fd1-aaac-8ca2b6560ad0" providerId="ADAL" clId="{20C04A7C-C7CF-4EAA-88F9-CE4E5F5C1CFC}" dt="2025-01-15T02:36:55.812" v="12850" actId="20577"/>
        <pc:sldMkLst>
          <pc:docMk/>
          <pc:sldMk cId="385581143" sldId="1473"/>
        </pc:sldMkLst>
        <pc:spChg chg="mod">
          <ac:chgData name="Alfred Asterjadhi" userId="39de57b9-85c0-4fd1-aaac-8ca2b6560ad0" providerId="ADAL" clId="{20C04A7C-C7CF-4EAA-88F9-CE4E5F5C1CFC}" dt="2025-01-14T00:34:45.734" v="10753" actId="20577"/>
          <ac:spMkLst>
            <pc:docMk/>
            <pc:sldMk cId="385581143" sldId="1473"/>
            <ac:spMk id="2" creationId="{B3423B7A-6EF3-33B8-85D3-513F7AA7E25A}"/>
          </ac:spMkLst>
        </pc:spChg>
        <pc:spChg chg="mod">
          <ac:chgData name="Alfred Asterjadhi" userId="39de57b9-85c0-4fd1-aaac-8ca2b6560ad0" providerId="ADAL" clId="{20C04A7C-C7CF-4EAA-88F9-CE4E5F5C1CFC}" dt="2025-01-15T02:36:55.812" v="12850" actId="20577"/>
          <ac:spMkLst>
            <pc:docMk/>
            <pc:sldMk cId="385581143" sldId="1473"/>
            <ac:spMk id="3" creationId="{9BAE04C8-FD64-2198-35BB-990AACF975E2}"/>
          </ac:spMkLst>
        </pc:spChg>
      </pc:sldChg>
      <pc:sldChg chg="modSp new mod">
        <pc:chgData name="Alfred Asterjadhi" userId="39de57b9-85c0-4fd1-aaac-8ca2b6560ad0" providerId="ADAL" clId="{20C04A7C-C7CF-4EAA-88F9-CE4E5F5C1CFC}" dt="2025-01-15T02:35:47.120" v="12848" actId="207"/>
        <pc:sldMkLst>
          <pc:docMk/>
          <pc:sldMk cId="1962262053" sldId="1474"/>
        </pc:sldMkLst>
        <pc:spChg chg="mod">
          <ac:chgData name="Alfred Asterjadhi" userId="39de57b9-85c0-4fd1-aaac-8ca2b6560ad0" providerId="ADAL" clId="{20C04A7C-C7CF-4EAA-88F9-CE4E5F5C1CFC}" dt="2025-01-14T03:29:57.758" v="10898" actId="20577"/>
          <ac:spMkLst>
            <pc:docMk/>
            <pc:sldMk cId="1962262053" sldId="1474"/>
            <ac:spMk id="2" creationId="{70E0013D-9123-0ACF-603A-2E635A5FE93B}"/>
          </ac:spMkLst>
        </pc:spChg>
        <pc:spChg chg="mod">
          <ac:chgData name="Alfred Asterjadhi" userId="39de57b9-85c0-4fd1-aaac-8ca2b6560ad0" providerId="ADAL" clId="{20C04A7C-C7CF-4EAA-88F9-CE4E5F5C1CFC}" dt="2025-01-15T02:35:47.120" v="12848" actId="207"/>
          <ac:spMkLst>
            <pc:docMk/>
            <pc:sldMk cId="1962262053" sldId="1474"/>
            <ac:spMk id="3" creationId="{2F756408-B1A9-81B0-CF7F-70F72E33478B}"/>
          </ac:spMkLst>
        </pc:spChg>
      </pc:sldChg>
      <pc:sldChg chg="modSp add mod">
        <pc:chgData name="Alfred Asterjadhi" userId="39de57b9-85c0-4fd1-aaac-8ca2b6560ad0" providerId="ADAL" clId="{20C04A7C-C7CF-4EAA-88F9-CE4E5F5C1CFC}" dt="2025-01-15T04:46:54.471" v="13382" actId="20577"/>
        <pc:sldMkLst>
          <pc:docMk/>
          <pc:sldMk cId="435670860" sldId="1475"/>
        </pc:sldMkLst>
        <pc:spChg chg="mod">
          <ac:chgData name="Alfred Asterjadhi" userId="39de57b9-85c0-4fd1-aaac-8ca2b6560ad0" providerId="ADAL" clId="{20C04A7C-C7CF-4EAA-88F9-CE4E5F5C1CFC}" dt="2025-01-15T04:29:56.789" v="13055" actId="20577"/>
          <ac:spMkLst>
            <pc:docMk/>
            <pc:sldMk cId="435670860" sldId="1475"/>
            <ac:spMk id="2" creationId="{9073E23A-C4CC-EA94-7486-98466706C95F}"/>
          </ac:spMkLst>
        </pc:spChg>
        <pc:spChg chg="mod">
          <ac:chgData name="Alfred Asterjadhi" userId="39de57b9-85c0-4fd1-aaac-8ca2b6560ad0" providerId="ADAL" clId="{20C04A7C-C7CF-4EAA-88F9-CE4E5F5C1CFC}" dt="2025-01-15T04:46:54.471" v="13382" actId="20577"/>
          <ac:spMkLst>
            <pc:docMk/>
            <pc:sldMk cId="435670860" sldId="1475"/>
            <ac:spMk id="11" creationId="{60655E1A-45D3-CCF5-795F-18821616093A}"/>
          </ac:spMkLst>
        </pc:spChg>
      </pc:sldChg>
      <pc:sldChg chg="modSp add mod ord">
        <pc:chgData name="Alfred Asterjadhi" userId="39de57b9-85c0-4fd1-aaac-8ca2b6560ad0" providerId="ADAL" clId="{20C04A7C-C7CF-4EAA-88F9-CE4E5F5C1CFC}" dt="2025-01-15T21:00:46.221" v="13895" actId="20577"/>
        <pc:sldMkLst>
          <pc:docMk/>
          <pc:sldMk cId="274796487" sldId="1476"/>
        </pc:sldMkLst>
        <pc:spChg chg="mod">
          <ac:chgData name="Alfred Asterjadhi" userId="39de57b9-85c0-4fd1-aaac-8ca2b6560ad0" providerId="ADAL" clId="{20C04A7C-C7CF-4EAA-88F9-CE4E5F5C1CFC}" dt="2025-01-15T04:47:42.065" v="13387" actId="20577"/>
          <ac:spMkLst>
            <pc:docMk/>
            <pc:sldMk cId="274796487" sldId="1476"/>
            <ac:spMk id="2" creationId="{1F12579C-A5A3-6C8F-7F23-66FC2D6EA748}"/>
          </ac:spMkLst>
        </pc:spChg>
        <pc:spChg chg="mod">
          <ac:chgData name="Alfred Asterjadhi" userId="39de57b9-85c0-4fd1-aaac-8ca2b6560ad0" providerId="ADAL" clId="{20C04A7C-C7CF-4EAA-88F9-CE4E5F5C1CFC}" dt="2025-01-15T21:00:46.221" v="13895" actId="20577"/>
          <ac:spMkLst>
            <pc:docMk/>
            <pc:sldMk cId="274796487" sldId="1476"/>
            <ac:spMk id="11" creationId="{2E8650BB-62BC-7475-032A-AB3AC6DFC8C4}"/>
          </ac:spMkLst>
        </pc:spChg>
      </pc:sldChg>
      <pc:sldChg chg="modSp add mod">
        <pc:chgData name="Alfred Asterjadhi" userId="39de57b9-85c0-4fd1-aaac-8ca2b6560ad0" providerId="ADAL" clId="{20C04A7C-C7CF-4EAA-88F9-CE4E5F5C1CFC}" dt="2025-01-15T21:04:42.702" v="14061"/>
        <pc:sldMkLst>
          <pc:docMk/>
          <pc:sldMk cId="939849991" sldId="1477"/>
        </pc:sldMkLst>
        <pc:spChg chg="mod">
          <ac:chgData name="Alfred Asterjadhi" userId="39de57b9-85c0-4fd1-aaac-8ca2b6560ad0" providerId="ADAL" clId="{20C04A7C-C7CF-4EAA-88F9-CE4E5F5C1CFC}" dt="2025-01-14T13:41:52.162" v="11265" actId="20577"/>
          <ac:spMkLst>
            <pc:docMk/>
            <pc:sldMk cId="939849991" sldId="1477"/>
            <ac:spMk id="2" creationId="{C1859368-C75B-5A31-8FDA-6FABF2FECF51}"/>
          </ac:spMkLst>
        </pc:spChg>
        <pc:spChg chg="mod">
          <ac:chgData name="Alfred Asterjadhi" userId="39de57b9-85c0-4fd1-aaac-8ca2b6560ad0" providerId="ADAL" clId="{20C04A7C-C7CF-4EAA-88F9-CE4E5F5C1CFC}" dt="2025-01-15T21:04:42.702" v="14061"/>
          <ac:spMkLst>
            <pc:docMk/>
            <pc:sldMk cId="939849991" sldId="1477"/>
            <ac:spMk id="11" creationId="{6EAB0FAB-D3D7-2B23-A2DD-889C1C220C62}"/>
          </ac:spMkLst>
        </pc:spChg>
      </pc:sldChg>
      <pc:sldChg chg="modSp add mod">
        <pc:chgData name="Alfred Asterjadhi" userId="39de57b9-85c0-4fd1-aaac-8ca2b6560ad0" providerId="ADAL" clId="{20C04A7C-C7CF-4EAA-88F9-CE4E5F5C1CFC}" dt="2025-01-15T21:07:32.225" v="14166" actId="20577"/>
        <pc:sldMkLst>
          <pc:docMk/>
          <pc:sldMk cId="3113372696" sldId="1478"/>
        </pc:sldMkLst>
        <pc:spChg chg="mod">
          <ac:chgData name="Alfred Asterjadhi" userId="39de57b9-85c0-4fd1-aaac-8ca2b6560ad0" providerId="ADAL" clId="{20C04A7C-C7CF-4EAA-88F9-CE4E5F5C1CFC}" dt="2025-01-14T14:54:47.321" v="11325" actId="20577"/>
          <ac:spMkLst>
            <pc:docMk/>
            <pc:sldMk cId="3113372696" sldId="1478"/>
            <ac:spMk id="2" creationId="{5F9A0B19-D223-73DE-98DA-23184EAF0DA0}"/>
          </ac:spMkLst>
        </pc:spChg>
        <pc:spChg chg="mod">
          <ac:chgData name="Alfred Asterjadhi" userId="39de57b9-85c0-4fd1-aaac-8ca2b6560ad0" providerId="ADAL" clId="{20C04A7C-C7CF-4EAA-88F9-CE4E5F5C1CFC}" dt="2025-01-15T21:07:32.225" v="14166" actId="20577"/>
          <ac:spMkLst>
            <pc:docMk/>
            <pc:sldMk cId="3113372696" sldId="1478"/>
            <ac:spMk id="11" creationId="{D41E0282-E0A1-7E48-D861-295288E6136D}"/>
          </ac:spMkLst>
        </pc:spChg>
      </pc:sldChg>
      <pc:sldChg chg="modSp new mod">
        <pc:chgData name="Alfred Asterjadhi" userId="39de57b9-85c0-4fd1-aaac-8ca2b6560ad0" providerId="ADAL" clId="{20C04A7C-C7CF-4EAA-88F9-CE4E5F5C1CFC}" dt="2025-01-14T23:30:56.371" v="12809" actId="207"/>
        <pc:sldMkLst>
          <pc:docMk/>
          <pc:sldMk cId="3748653700" sldId="1479"/>
        </pc:sldMkLst>
        <pc:spChg chg="mod">
          <ac:chgData name="Alfred Asterjadhi" userId="39de57b9-85c0-4fd1-aaac-8ca2b6560ad0" providerId="ADAL" clId="{20C04A7C-C7CF-4EAA-88F9-CE4E5F5C1CFC}" dt="2025-01-14T15:15:17.498" v="11444" actId="20577"/>
          <ac:spMkLst>
            <pc:docMk/>
            <pc:sldMk cId="3748653700" sldId="1479"/>
            <ac:spMk id="2" creationId="{DBA56D4B-62E3-C5BA-4196-981C6A2D80EB}"/>
          </ac:spMkLst>
        </pc:spChg>
        <pc:spChg chg="mod">
          <ac:chgData name="Alfred Asterjadhi" userId="39de57b9-85c0-4fd1-aaac-8ca2b6560ad0" providerId="ADAL" clId="{20C04A7C-C7CF-4EAA-88F9-CE4E5F5C1CFC}" dt="2025-01-14T23:30:56.371" v="12809" actId="207"/>
          <ac:spMkLst>
            <pc:docMk/>
            <pc:sldMk cId="3748653700" sldId="1479"/>
            <ac:spMk id="3" creationId="{892BA2C6-0E5C-D220-A0EE-400630B88A9F}"/>
          </ac:spMkLst>
        </pc:spChg>
      </pc:sldChg>
      <pc:sldChg chg="modSp add mod">
        <pc:chgData name="Alfred Asterjadhi" userId="39de57b9-85c0-4fd1-aaac-8ca2b6560ad0" providerId="ADAL" clId="{20C04A7C-C7CF-4EAA-88F9-CE4E5F5C1CFC}" dt="2025-01-14T16:12:23.498" v="12049" actId="6549"/>
        <pc:sldMkLst>
          <pc:docMk/>
          <pc:sldMk cId="2656666374" sldId="1480"/>
        </pc:sldMkLst>
        <pc:spChg chg="mod">
          <ac:chgData name="Alfred Asterjadhi" userId="39de57b9-85c0-4fd1-aaac-8ca2b6560ad0" providerId="ADAL" clId="{20C04A7C-C7CF-4EAA-88F9-CE4E5F5C1CFC}" dt="2025-01-14T16:12:07.361" v="12040" actId="20577"/>
          <ac:spMkLst>
            <pc:docMk/>
            <pc:sldMk cId="2656666374" sldId="1480"/>
            <ac:spMk id="2" creationId="{D170237C-BF60-EE44-13C2-CF35185EBDBC}"/>
          </ac:spMkLst>
        </pc:spChg>
        <pc:spChg chg="mod">
          <ac:chgData name="Alfred Asterjadhi" userId="39de57b9-85c0-4fd1-aaac-8ca2b6560ad0" providerId="ADAL" clId="{20C04A7C-C7CF-4EAA-88F9-CE4E5F5C1CFC}" dt="2025-01-14T16:12:23.498" v="12049" actId="6549"/>
          <ac:spMkLst>
            <pc:docMk/>
            <pc:sldMk cId="2656666374" sldId="1480"/>
            <ac:spMk id="10" creationId="{47943857-A5E0-91C6-EB15-6EC48058D581}"/>
          </ac:spMkLst>
        </pc:spChg>
      </pc:sldChg>
      <pc:sldChg chg="modSp new mod">
        <pc:chgData name="Alfred Asterjadhi" userId="39de57b9-85c0-4fd1-aaac-8ca2b6560ad0" providerId="ADAL" clId="{20C04A7C-C7CF-4EAA-88F9-CE4E5F5C1CFC}" dt="2025-01-14T16:14:02.615" v="12092" actId="6549"/>
        <pc:sldMkLst>
          <pc:docMk/>
          <pc:sldMk cId="2941087830" sldId="1481"/>
        </pc:sldMkLst>
        <pc:spChg chg="mod">
          <ac:chgData name="Alfred Asterjadhi" userId="39de57b9-85c0-4fd1-aaac-8ca2b6560ad0" providerId="ADAL" clId="{20C04A7C-C7CF-4EAA-88F9-CE4E5F5C1CFC}" dt="2025-01-14T16:12:59.688" v="12051"/>
          <ac:spMkLst>
            <pc:docMk/>
            <pc:sldMk cId="2941087830" sldId="1481"/>
            <ac:spMk id="2" creationId="{6E8818C5-3337-FB0D-E4D1-AED48D2ACC1D}"/>
          </ac:spMkLst>
        </pc:spChg>
        <pc:spChg chg="mod">
          <ac:chgData name="Alfred Asterjadhi" userId="39de57b9-85c0-4fd1-aaac-8ca2b6560ad0" providerId="ADAL" clId="{20C04A7C-C7CF-4EAA-88F9-CE4E5F5C1CFC}" dt="2025-01-14T16:14:02.615" v="12092" actId="6549"/>
          <ac:spMkLst>
            <pc:docMk/>
            <pc:sldMk cId="2941087830" sldId="1481"/>
            <ac:spMk id="3" creationId="{73B06A26-B9D0-ECA9-ED49-E6CD88EDD6AE}"/>
          </ac:spMkLst>
        </pc:spChg>
      </pc:sldChg>
      <pc:sldChg chg="modSp new mod">
        <pc:chgData name="Alfred Asterjadhi" userId="39de57b9-85c0-4fd1-aaac-8ca2b6560ad0" providerId="ADAL" clId="{20C04A7C-C7CF-4EAA-88F9-CE4E5F5C1CFC}" dt="2025-01-14T16:15:04.288" v="12116" actId="6549"/>
        <pc:sldMkLst>
          <pc:docMk/>
          <pc:sldMk cId="2146179880" sldId="1482"/>
        </pc:sldMkLst>
        <pc:spChg chg="mod">
          <ac:chgData name="Alfred Asterjadhi" userId="39de57b9-85c0-4fd1-aaac-8ca2b6560ad0" providerId="ADAL" clId="{20C04A7C-C7CF-4EAA-88F9-CE4E5F5C1CFC}" dt="2025-01-14T16:14:33.347" v="12107"/>
          <ac:spMkLst>
            <pc:docMk/>
            <pc:sldMk cId="2146179880" sldId="1482"/>
            <ac:spMk id="2" creationId="{7D1E7769-BCD1-194E-A5C3-E333A1CE2F67}"/>
          </ac:spMkLst>
        </pc:spChg>
        <pc:spChg chg="mod">
          <ac:chgData name="Alfred Asterjadhi" userId="39de57b9-85c0-4fd1-aaac-8ca2b6560ad0" providerId="ADAL" clId="{20C04A7C-C7CF-4EAA-88F9-CE4E5F5C1CFC}" dt="2025-01-14T16:15:04.288" v="12116" actId="6549"/>
          <ac:spMkLst>
            <pc:docMk/>
            <pc:sldMk cId="2146179880" sldId="1482"/>
            <ac:spMk id="3" creationId="{ADA3AC6E-FB55-FAB2-2379-356C350D108B}"/>
          </ac:spMkLst>
        </pc:spChg>
      </pc:sldChg>
      <pc:sldChg chg="modSp new mod">
        <pc:chgData name="Alfred Asterjadhi" userId="39de57b9-85c0-4fd1-aaac-8ca2b6560ad0" providerId="ADAL" clId="{20C04A7C-C7CF-4EAA-88F9-CE4E5F5C1CFC}" dt="2025-01-14T16:16:20.530" v="12170" actId="20577"/>
        <pc:sldMkLst>
          <pc:docMk/>
          <pc:sldMk cId="1400319500" sldId="1483"/>
        </pc:sldMkLst>
        <pc:spChg chg="mod">
          <ac:chgData name="Alfred Asterjadhi" userId="39de57b9-85c0-4fd1-aaac-8ca2b6560ad0" providerId="ADAL" clId="{20C04A7C-C7CF-4EAA-88F9-CE4E5F5C1CFC}" dt="2025-01-14T16:16:20.530" v="12170" actId="20577"/>
          <ac:spMkLst>
            <pc:docMk/>
            <pc:sldMk cId="1400319500" sldId="1483"/>
            <ac:spMk id="2" creationId="{9011279D-4FF0-C005-5F46-FDEE869DF338}"/>
          </ac:spMkLst>
        </pc:spChg>
        <pc:spChg chg="mod">
          <ac:chgData name="Alfred Asterjadhi" userId="39de57b9-85c0-4fd1-aaac-8ca2b6560ad0" providerId="ADAL" clId="{20C04A7C-C7CF-4EAA-88F9-CE4E5F5C1CFC}" dt="2025-01-14T16:16:15.561" v="12157" actId="6549"/>
          <ac:spMkLst>
            <pc:docMk/>
            <pc:sldMk cId="1400319500" sldId="1483"/>
            <ac:spMk id="3" creationId="{CBB12D58-5F26-426E-7243-6714ED9F06C7}"/>
          </ac:spMkLst>
        </pc:spChg>
      </pc:sldChg>
      <pc:sldChg chg="modSp new mod">
        <pc:chgData name="Alfred Asterjadhi" userId="39de57b9-85c0-4fd1-aaac-8ca2b6560ad0" providerId="ADAL" clId="{20C04A7C-C7CF-4EAA-88F9-CE4E5F5C1CFC}" dt="2025-01-15T04:32:03.462" v="13102" actId="114"/>
        <pc:sldMkLst>
          <pc:docMk/>
          <pc:sldMk cId="2323057527" sldId="1484"/>
        </pc:sldMkLst>
        <pc:spChg chg="mod">
          <ac:chgData name="Alfred Asterjadhi" userId="39de57b9-85c0-4fd1-aaac-8ca2b6560ad0" providerId="ADAL" clId="{20C04A7C-C7CF-4EAA-88F9-CE4E5F5C1CFC}" dt="2025-01-15T04:30:32.333" v="13061" actId="20577"/>
          <ac:spMkLst>
            <pc:docMk/>
            <pc:sldMk cId="2323057527" sldId="1484"/>
            <ac:spMk id="2" creationId="{2AB2D997-E1D3-05AB-F96A-C1F23864B105}"/>
          </ac:spMkLst>
        </pc:spChg>
        <pc:spChg chg="mod">
          <ac:chgData name="Alfred Asterjadhi" userId="39de57b9-85c0-4fd1-aaac-8ca2b6560ad0" providerId="ADAL" clId="{20C04A7C-C7CF-4EAA-88F9-CE4E5F5C1CFC}" dt="2025-01-15T04:32:03.462" v="13102" actId="114"/>
          <ac:spMkLst>
            <pc:docMk/>
            <pc:sldMk cId="2323057527" sldId="1484"/>
            <ac:spMk id="3" creationId="{ECA95C67-7269-C3F4-9270-DC3D00C890ED}"/>
          </ac:spMkLst>
        </pc:spChg>
      </pc:sldChg>
      <pc:sldChg chg="modSp new mod">
        <pc:chgData name="Alfred Asterjadhi" userId="39de57b9-85c0-4fd1-aaac-8ca2b6560ad0" providerId="ADAL" clId="{20C04A7C-C7CF-4EAA-88F9-CE4E5F5C1CFC}" dt="2025-01-15T04:37:21.260" v="13204" actId="20577"/>
        <pc:sldMkLst>
          <pc:docMk/>
          <pc:sldMk cId="568391766" sldId="1485"/>
        </pc:sldMkLst>
        <pc:spChg chg="mod">
          <ac:chgData name="Alfred Asterjadhi" userId="39de57b9-85c0-4fd1-aaac-8ca2b6560ad0" providerId="ADAL" clId="{20C04A7C-C7CF-4EAA-88F9-CE4E5F5C1CFC}" dt="2025-01-15T04:32:29.960" v="13105" actId="20577"/>
          <ac:spMkLst>
            <pc:docMk/>
            <pc:sldMk cId="568391766" sldId="1485"/>
            <ac:spMk id="2" creationId="{E3AB9702-A38F-0592-0A11-31C09D67720C}"/>
          </ac:spMkLst>
        </pc:spChg>
        <pc:spChg chg="mod">
          <ac:chgData name="Alfred Asterjadhi" userId="39de57b9-85c0-4fd1-aaac-8ca2b6560ad0" providerId="ADAL" clId="{20C04A7C-C7CF-4EAA-88F9-CE4E5F5C1CFC}" dt="2025-01-15T04:37:21.260" v="13204" actId="20577"/>
          <ac:spMkLst>
            <pc:docMk/>
            <pc:sldMk cId="568391766" sldId="1485"/>
            <ac:spMk id="3" creationId="{02BC0955-B3AE-B3B6-1971-F35DB1082AC2}"/>
          </ac:spMkLst>
        </pc:spChg>
      </pc:sldChg>
      <pc:sldChg chg="modSp add mod">
        <pc:chgData name="Alfred Asterjadhi" userId="39de57b9-85c0-4fd1-aaac-8ca2b6560ad0" providerId="ADAL" clId="{20C04A7C-C7CF-4EAA-88F9-CE4E5F5C1CFC}" dt="2025-01-15T04:51:13.408" v="13424" actId="114"/>
        <pc:sldMkLst>
          <pc:docMk/>
          <pc:sldMk cId="3720066593" sldId="1486"/>
        </pc:sldMkLst>
        <pc:spChg chg="mod">
          <ac:chgData name="Alfred Asterjadhi" userId="39de57b9-85c0-4fd1-aaac-8ca2b6560ad0" providerId="ADAL" clId="{20C04A7C-C7CF-4EAA-88F9-CE4E5F5C1CFC}" dt="2025-01-15T04:47:12.702" v="13383" actId="20577"/>
          <ac:spMkLst>
            <pc:docMk/>
            <pc:sldMk cId="3720066593" sldId="1486"/>
            <ac:spMk id="2" creationId="{0371890E-30BA-871E-A78C-6E1F0C4F6E27}"/>
          </ac:spMkLst>
        </pc:spChg>
        <pc:spChg chg="mod">
          <ac:chgData name="Alfred Asterjadhi" userId="39de57b9-85c0-4fd1-aaac-8ca2b6560ad0" providerId="ADAL" clId="{20C04A7C-C7CF-4EAA-88F9-CE4E5F5C1CFC}" dt="2025-01-15T04:51:13.408" v="13424" actId="114"/>
          <ac:spMkLst>
            <pc:docMk/>
            <pc:sldMk cId="3720066593" sldId="1486"/>
            <ac:spMk id="3" creationId="{369565FF-BDBF-3344-4E05-BD83F9E9CEFC}"/>
          </ac:spMkLst>
        </pc:spChg>
      </pc:sldChg>
      <pc:sldChg chg="addSp delSp modSp add mod">
        <pc:chgData name="Alfred Asterjadhi" userId="39de57b9-85c0-4fd1-aaac-8ca2b6560ad0" providerId="ADAL" clId="{20C04A7C-C7CF-4EAA-88F9-CE4E5F5C1CFC}" dt="2025-01-16T01:12:15.415" v="15229" actId="20577"/>
        <pc:sldMkLst>
          <pc:docMk/>
          <pc:sldMk cId="943177457" sldId="1487"/>
        </pc:sldMkLst>
        <pc:spChg chg="mod">
          <ac:chgData name="Alfred Asterjadhi" userId="39de57b9-85c0-4fd1-aaac-8ca2b6560ad0" providerId="ADAL" clId="{20C04A7C-C7CF-4EAA-88F9-CE4E5F5C1CFC}" dt="2025-01-15T21:44:00.678" v="15047" actId="20577"/>
          <ac:spMkLst>
            <pc:docMk/>
            <pc:sldMk cId="943177457" sldId="1487"/>
            <ac:spMk id="2" creationId="{0F613FB6-CBF8-FD1B-0102-E875E1656D2F}"/>
          </ac:spMkLst>
        </pc:spChg>
        <pc:spChg chg="add del">
          <ac:chgData name="Alfred Asterjadhi" userId="39de57b9-85c0-4fd1-aaac-8ca2b6560ad0" providerId="ADAL" clId="{20C04A7C-C7CF-4EAA-88F9-CE4E5F5C1CFC}" dt="2025-01-15T21:34:25.910" v="14758" actId="22"/>
          <ac:spMkLst>
            <pc:docMk/>
            <pc:sldMk cId="943177457" sldId="1487"/>
            <ac:spMk id="8" creationId="{51E437C4-C2DB-DDF5-FD99-984135BEE350}"/>
          </ac:spMkLst>
        </pc:spChg>
        <pc:spChg chg="mod">
          <ac:chgData name="Alfred Asterjadhi" userId="39de57b9-85c0-4fd1-aaac-8ca2b6560ad0" providerId="ADAL" clId="{20C04A7C-C7CF-4EAA-88F9-CE4E5F5C1CFC}" dt="2025-01-15T21:34:41.539" v="14778" actId="403"/>
          <ac:spMkLst>
            <pc:docMk/>
            <pc:sldMk cId="943177457" sldId="1487"/>
            <ac:spMk id="11" creationId="{B05CAC19-8E8A-93C1-06DE-3886E0A50057}"/>
          </ac:spMkLst>
        </pc:spChg>
        <pc:graphicFrameChg chg="add mod modGraphic">
          <ac:chgData name="Alfred Asterjadhi" userId="39de57b9-85c0-4fd1-aaac-8ca2b6560ad0" providerId="ADAL" clId="{20C04A7C-C7CF-4EAA-88F9-CE4E5F5C1CFC}" dt="2025-01-16T01:12:15.415" v="15229" actId="20577"/>
          <ac:graphicFrameMkLst>
            <pc:docMk/>
            <pc:sldMk cId="943177457" sldId="1487"/>
            <ac:graphicFrameMk id="3" creationId="{BFF5DDE3-5F66-0418-5D1E-8E7E068D763D}"/>
          </ac:graphicFrameMkLst>
        </pc:graphicFrameChg>
      </pc:sldChg>
      <pc:sldChg chg="modSp add mod">
        <pc:chgData name="Alfred Asterjadhi" userId="39de57b9-85c0-4fd1-aaac-8ca2b6560ad0" providerId="ADAL" clId="{20C04A7C-C7CF-4EAA-88F9-CE4E5F5C1CFC}" dt="2025-01-15T21:19:48.967" v="14434" actId="404"/>
        <pc:sldMkLst>
          <pc:docMk/>
          <pc:sldMk cId="1292955924" sldId="1488"/>
        </pc:sldMkLst>
        <pc:spChg chg="mod">
          <ac:chgData name="Alfred Asterjadhi" userId="39de57b9-85c0-4fd1-aaac-8ca2b6560ad0" providerId="ADAL" clId="{20C04A7C-C7CF-4EAA-88F9-CE4E5F5C1CFC}" dt="2025-01-15T21:07:11.143" v="14160" actId="20577"/>
          <ac:spMkLst>
            <pc:docMk/>
            <pc:sldMk cId="1292955924" sldId="1488"/>
            <ac:spMk id="2" creationId="{53FC5079-64D1-FF83-7BEE-7597DFDFE2DB}"/>
          </ac:spMkLst>
        </pc:spChg>
        <pc:spChg chg="mod">
          <ac:chgData name="Alfred Asterjadhi" userId="39de57b9-85c0-4fd1-aaac-8ca2b6560ad0" providerId="ADAL" clId="{20C04A7C-C7CF-4EAA-88F9-CE4E5F5C1CFC}" dt="2025-01-15T21:19:48.967" v="14434" actId="404"/>
          <ac:spMkLst>
            <pc:docMk/>
            <pc:sldMk cId="1292955924" sldId="1488"/>
            <ac:spMk id="11" creationId="{71856934-785E-7185-637D-DAD03975A6C1}"/>
          </ac:spMkLst>
        </pc:spChg>
      </pc:sldChg>
      <pc:sldChg chg="modSp add mod">
        <pc:chgData name="Alfred Asterjadhi" userId="39de57b9-85c0-4fd1-aaac-8ca2b6560ad0" providerId="ADAL" clId="{20C04A7C-C7CF-4EAA-88F9-CE4E5F5C1CFC}" dt="2025-01-15T21:44:08.446" v="15051" actId="20577"/>
        <pc:sldMkLst>
          <pc:docMk/>
          <pc:sldMk cId="3865032129" sldId="1489"/>
        </pc:sldMkLst>
        <pc:spChg chg="mod">
          <ac:chgData name="Alfred Asterjadhi" userId="39de57b9-85c0-4fd1-aaac-8ca2b6560ad0" providerId="ADAL" clId="{20C04A7C-C7CF-4EAA-88F9-CE4E5F5C1CFC}" dt="2025-01-15T21:44:08.446" v="15051" actId="20577"/>
          <ac:spMkLst>
            <pc:docMk/>
            <pc:sldMk cId="3865032129" sldId="1489"/>
            <ac:spMk id="2" creationId="{3292C173-F65A-A1B2-EE36-8797B5193469}"/>
          </ac:spMkLst>
        </pc:spChg>
        <pc:spChg chg="mod">
          <ac:chgData name="Alfred Asterjadhi" userId="39de57b9-85c0-4fd1-aaac-8ca2b6560ad0" providerId="ADAL" clId="{20C04A7C-C7CF-4EAA-88F9-CE4E5F5C1CFC}" dt="2025-01-15T21:42:43.942" v="14974" actId="20577"/>
          <ac:spMkLst>
            <pc:docMk/>
            <pc:sldMk cId="3865032129" sldId="1489"/>
            <ac:spMk id="11" creationId="{CEB36A17-B0FC-3FED-C03C-396CE8BBC93C}"/>
          </ac:spMkLst>
        </pc:spChg>
      </pc:sldChg>
      <pc:sldChg chg="addSp modSp add mod">
        <pc:chgData name="Alfred Asterjadhi" userId="39de57b9-85c0-4fd1-aaac-8ca2b6560ad0" providerId="ADAL" clId="{20C04A7C-C7CF-4EAA-88F9-CE4E5F5C1CFC}" dt="2025-01-15T23:10:47.177" v="15086" actId="114"/>
        <pc:sldMkLst>
          <pc:docMk/>
          <pc:sldMk cId="440640471" sldId="1490"/>
        </pc:sldMkLst>
        <pc:spChg chg="mod">
          <ac:chgData name="Alfred Asterjadhi" userId="39de57b9-85c0-4fd1-aaac-8ca2b6560ad0" providerId="ADAL" clId="{20C04A7C-C7CF-4EAA-88F9-CE4E5F5C1CFC}" dt="2025-01-15T21:44:12.237" v="15053" actId="20577"/>
          <ac:spMkLst>
            <pc:docMk/>
            <pc:sldMk cId="440640471" sldId="1490"/>
            <ac:spMk id="2" creationId="{7F394AD5-1E79-0A22-E540-F184A80B305A}"/>
          </ac:spMkLst>
        </pc:spChg>
        <pc:spChg chg="add">
          <ac:chgData name="Alfred Asterjadhi" userId="39de57b9-85c0-4fd1-aaac-8ca2b6560ad0" providerId="ADAL" clId="{20C04A7C-C7CF-4EAA-88F9-CE4E5F5C1CFC}" dt="2025-01-15T21:21:41.509" v="14437"/>
          <ac:spMkLst>
            <pc:docMk/>
            <pc:sldMk cId="440640471" sldId="1490"/>
            <ac:spMk id="3" creationId="{78EAAA19-6FBE-8108-926B-BD4217CB5F36}"/>
          </ac:spMkLst>
        </pc:spChg>
        <pc:spChg chg="add">
          <ac:chgData name="Alfred Asterjadhi" userId="39de57b9-85c0-4fd1-aaac-8ca2b6560ad0" providerId="ADAL" clId="{20C04A7C-C7CF-4EAA-88F9-CE4E5F5C1CFC}" dt="2025-01-15T23:09:41.878" v="15059"/>
          <ac:spMkLst>
            <pc:docMk/>
            <pc:sldMk cId="440640471" sldId="1490"/>
            <ac:spMk id="3" creationId="{CEBA7148-77FE-112D-36F3-D038E6015FC0}"/>
          </ac:spMkLst>
        </pc:spChg>
        <pc:spChg chg="add">
          <ac:chgData name="Alfred Asterjadhi" userId="39de57b9-85c0-4fd1-aaac-8ca2b6560ad0" providerId="ADAL" clId="{20C04A7C-C7CF-4EAA-88F9-CE4E5F5C1CFC}" dt="2025-01-15T21:21:46.902" v="14444"/>
          <ac:spMkLst>
            <pc:docMk/>
            <pc:sldMk cId="440640471" sldId="1490"/>
            <ac:spMk id="7" creationId="{99C7063D-203F-97C4-8FF8-5644E192C9D2}"/>
          </ac:spMkLst>
        </pc:spChg>
        <pc:spChg chg="mod">
          <ac:chgData name="Alfred Asterjadhi" userId="39de57b9-85c0-4fd1-aaac-8ca2b6560ad0" providerId="ADAL" clId="{20C04A7C-C7CF-4EAA-88F9-CE4E5F5C1CFC}" dt="2025-01-15T23:10:47.177" v="15086" actId="114"/>
          <ac:spMkLst>
            <pc:docMk/>
            <pc:sldMk cId="440640471" sldId="1490"/>
            <ac:spMk id="11" creationId="{8341487A-150D-C1BE-D60A-BC630837B021}"/>
          </ac:spMkLst>
        </pc:spChg>
      </pc:sldChg>
      <pc:sldChg chg="addSp modSp add mod">
        <pc:chgData name="Alfred Asterjadhi" userId="39de57b9-85c0-4fd1-aaac-8ca2b6560ad0" providerId="ADAL" clId="{20C04A7C-C7CF-4EAA-88F9-CE4E5F5C1CFC}" dt="2025-01-16T01:12:34.070" v="15241" actId="20577"/>
        <pc:sldMkLst>
          <pc:docMk/>
          <pc:sldMk cId="2266731094" sldId="1491"/>
        </pc:sldMkLst>
        <pc:spChg chg="mod">
          <ac:chgData name="Alfred Asterjadhi" userId="39de57b9-85c0-4fd1-aaac-8ca2b6560ad0" providerId="ADAL" clId="{20C04A7C-C7CF-4EAA-88F9-CE4E5F5C1CFC}" dt="2025-01-15T21:44:04.801" v="15049" actId="20577"/>
          <ac:spMkLst>
            <pc:docMk/>
            <pc:sldMk cId="2266731094" sldId="1491"/>
            <ac:spMk id="2" creationId="{BBAA8EB3-CD02-D0E3-FABD-EBE8224C77C8}"/>
          </ac:spMkLst>
        </pc:spChg>
        <pc:spChg chg="mod">
          <ac:chgData name="Alfred Asterjadhi" userId="39de57b9-85c0-4fd1-aaac-8ca2b6560ad0" providerId="ADAL" clId="{20C04A7C-C7CF-4EAA-88F9-CE4E5F5C1CFC}" dt="2025-01-15T21:40:46.519" v="14936" actId="14100"/>
          <ac:spMkLst>
            <pc:docMk/>
            <pc:sldMk cId="2266731094" sldId="1491"/>
            <ac:spMk id="11" creationId="{9ACDC1F6-E5C7-0573-F3C8-BEBFE0688D96}"/>
          </ac:spMkLst>
        </pc:spChg>
        <pc:graphicFrameChg chg="add mod modGraphic">
          <ac:chgData name="Alfred Asterjadhi" userId="39de57b9-85c0-4fd1-aaac-8ca2b6560ad0" providerId="ADAL" clId="{20C04A7C-C7CF-4EAA-88F9-CE4E5F5C1CFC}" dt="2025-01-16T01:12:34.070" v="15241" actId="20577"/>
          <ac:graphicFrameMkLst>
            <pc:docMk/>
            <pc:sldMk cId="2266731094" sldId="1491"/>
            <ac:graphicFrameMk id="3" creationId="{18805A39-5E2C-BE40-D891-BC554497875F}"/>
          </ac:graphicFrameMkLst>
        </pc:graphicFrameChg>
      </pc:sldChg>
      <pc:sldChg chg="modSp new mod">
        <pc:chgData name="Alfred Asterjadhi" userId="39de57b9-85c0-4fd1-aaac-8ca2b6560ad0" providerId="ADAL" clId="{20C04A7C-C7CF-4EAA-88F9-CE4E5F5C1CFC}" dt="2025-01-16T00:44:27.332" v="15191" actId="20577"/>
        <pc:sldMkLst>
          <pc:docMk/>
          <pc:sldMk cId="2326697859" sldId="1492"/>
        </pc:sldMkLst>
        <pc:spChg chg="mod">
          <ac:chgData name="Alfred Asterjadhi" userId="39de57b9-85c0-4fd1-aaac-8ca2b6560ad0" providerId="ADAL" clId="{20C04A7C-C7CF-4EAA-88F9-CE4E5F5C1CFC}" dt="2025-01-16T00:41:21.281" v="15136" actId="20577"/>
          <ac:spMkLst>
            <pc:docMk/>
            <pc:sldMk cId="2326697859" sldId="1492"/>
            <ac:spMk id="2" creationId="{6FA33FA3-BFFA-93F1-1550-6894C92CB08A}"/>
          </ac:spMkLst>
        </pc:spChg>
        <pc:spChg chg="mod">
          <ac:chgData name="Alfred Asterjadhi" userId="39de57b9-85c0-4fd1-aaac-8ca2b6560ad0" providerId="ADAL" clId="{20C04A7C-C7CF-4EAA-88F9-CE4E5F5C1CFC}" dt="2025-01-16T00:44:27.332" v="15191" actId="20577"/>
          <ac:spMkLst>
            <pc:docMk/>
            <pc:sldMk cId="2326697859" sldId="1492"/>
            <ac:spMk id="3" creationId="{E82A876D-45FB-61D5-222F-952824D8678E}"/>
          </ac:spMkLst>
        </pc:spChg>
      </pc:sldChg>
      <pc:sldChg chg="modSp add mod">
        <pc:chgData name="Alfred Asterjadhi" userId="39de57b9-85c0-4fd1-aaac-8ca2b6560ad0" providerId="ADAL" clId="{20C04A7C-C7CF-4EAA-88F9-CE4E5F5C1CFC}" dt="2025-01-16T00:46:54.754" v="15226" actId="20577"/>
        <pc:sldMkLst>
          <pc:docMk/>
          <pc:sldMk cId="4030966610" sldId="1493"/>
        </pc:sldMkLst>
        <pc:spChg chg="mod">
          <ac:chgData name="Alfred Asterjadhi" userId="39de57b9-85c0-4fd1-aaac-8ca2b6560ad0" providerId="ADAL" clId="{20C04A7C-C7CF-4EAA-88F9-CE4E5F5C1CFC}" dt="2025-01-16T00:46:54.754" v="15226" actId="20577"/>
          <ac:spMkLst>
            <pc:docMk/>
            <pc:sldMk cId="4030966610" sldId="1493"/>
            <ac:spMk id="2" creationId="{2BE4A7C3-716E-0E20-3006-09C63F7F78CC}"/>
          </ac:spMkLst>
        </pc:spChg>
        <pc:spChg chg="mod">
          <ac:chgData name="Alfred Asterjadhi" userId="39de57b9-85c0-4fd1-aaac-8ca2b6560ad0" providerId="ADAL" clId="{20C04A7C-C7CF-4EAA-88F9-CE4E5F5C1CFC}" dt="2025-01-16T00:45:37.541" v="15224" actId="404"/>
          <ac:spMkLst>
            <pc:docMk/>
            <pc:sldMk cId="4030966610" sldId="1493"/>
            <ac:spMk id="3" creationId="{70597EE4-1618-B673-4B49-4AB611212F61}"/>
          </ac:spMkLst>
        </pc:spChg>
      </pc:sldChg>
      <pc:sldChg chg="modSp new mod">
        <pc:chgData name="Alfred Asterjadhi" userId="39de57b9-85c0-4fd1-aaac-8ca2b6560ad0" providerId="ADAL" clId="{20C04A7C-C7CF-4EAA-88F9-CE4E5F5C1CFC}" dt="2025-01-16T06:04:03.941" v="16192"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pChg chg="mod">
          <ac:chgData name="Alfred Asterjadhi" userId="39de57b9-85c0-4fd1-aaac-8ca2b6560ad0" providerId="ADAL" clId="{20C04A7C-C7CF-4EAA-88F9-CE4E5F5C1CFC}" dt="2025-01-16T06:04:03.941" v="16192" actId="20577"/>
          <ac:spMkLst>
            <pc:docMk/>
            <pc:sldMk cId="2130627217" sldId="1494"/>
            <ac:spMk id="3" creationId="{0EEACFB8-AC36-0540-BF43-A6A56A58C0B1}"/>
          </ac:spMkLst>
        </pc:spChg>
      </pc:sldChg>
      <pc:sldMasterChg chg="modSp mod modSldLayout">
        <pc:chgData name="Alfred Asterjadhi" userId="39de57b9-85c0-4fd1-aaac-8ca2b6560ad0" providerId="ADAL" clId="{20C04A7C-C7CF-4EAA-88F9-CE4E5F5C1CFC}" dt="2025-01-16T06:05:15.118" v="16210" actId="6549"/>
        <pc:sldMasterMkLst>
          <pc:docMk/>
          <pc:sldMasterMk cId="0" sldId="2147483648"/>
        </pc:sldMasterMkLst>
        <pc:spChg chg="mod">
          <ac:chgData name="Alfred Asterjadhi" userId="39de57b9-85c0-4fd1-aaac-8ca2b6560ad0" providerId="ADAL" clId="{20C04A7C-C7CF-4EAA-88F9-CE4E5F5C1CFC}" dt="2025-01-16T06:05:15.118" v="16210"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8" Type="http://schemas.openxmlformats.org/officeDocument/2006/relationships/hyperlink" Target="https://mentor.ieee.org/802.11/dcn/24/11-24-1646-00-00bn-further-considerations-for-generalized-map-framework.pptx" TargetMode="External"/><Relationship Id="rId3" Type="http://schemas.openxmlformats.org/officeDocument/2006/relationships/hyperlink" Target="https://mentor.ieee.org/802.11/dcn/24/11-24-1870-00-00bn-on-the-scalability-and-overhead-of-utilizing-polling-for-soliciting-sta-s-needs-for-uplink-low-latency-transmission.pptx" TargetMode="External"/><Relationship Id="rId7" Type="http://schemas.openxmlformats.org/officeDocument/2006/relationships/hyperlink" Target="https://mentor.ieee.org/802.11/dcn/24/11-24-1346-02-00bn-considerations-for-multi-ap-sp-coordination.pptx" TargetMode="External"/><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52-00-00bn-coordinated-measurement-follow-up.pptx" TargetMode="External"/><Relationship Id="rId5" Type="http://schemas.openxmlformats.org/officeDocument/2006/relationships/hyperlink" Target="https://mentor.ieee.org/802.11/dcn/24/11-24-0909-00-00bn-r-twt-announcement-in-multi-bss-follow-up.pptx" TargetMode="External"/><Relationship Id="rId4" Type="http://schemas.openxmlformats.org/officeDocument/2006/relationships/hyperlink" Target="https://mentor.ieee.org/802.11/dcn/24/11-24-1871-01-00bn-erd-enhanced-reverse-direction-protocol-to-support-txop-sharing-and-low-latency-traffic-exchange.pptx" TargetMode="Externa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978-01-00bn-detailed-text-proposal-on-low-latency-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346-02-00bn-considerations-for-multi-ap-sp-coordination.pptx" TargetMode="Externa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0909-00-00bn-r-twt-announcement-in-multi-bss-follow-up.pptx" TargetMode="Externa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8" Type="http://schemas.openxmlformats.org/officeDocument/2006/relationships/hyperlink" Target="https://mentor.ieee.org/802.11/dcn/24/11-24-1346-02-00bn-considerations-for-multi-ap-sp-coordination.pptx" TargetMode="External"/><Relationship Id="rId3" Type="http://schemas.openxmlformats.org/officeDocument/2006/relationships/hyperlink" Target="https://mentor.ieee.org/802.11/dcn/24/11-24-2066-00-00bn-pdt-mac-acknolwedgement-procedure.docx" TargetMode="External"/><Relationship Id="rId7" Type="http://schemas.openxmlformats.org/officeDocument/2006/relationships/hyperlink" Target="https://mentor.ieee.org/802.11/dcn/24/11-24-1452-00-00bn-coordinated-measurement-follow-up.pptx" TargetMode="External"/><Relationship Id="rId2" Type="http://schemas.openxmlformats.org/officeDocument/2006/relationships/hyperlink" Target="https://mentor.ieee.org/802.11/dcn/24/11-24-2067-01-00bn-pdt-mac-uhr-bss-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09-00-00bn-r-twt-announcement-in-multi-bss-follow-up.pptx" TargetMode="External"/><Relationship Id="rId5" Type="http://schemas.openxmlformats.org/officeDocument/2006/relationships/hyperlink" Target="https://mentor.ieee.org/802.11/dcn/24/11-24-1871-01-00bn-erd-enhanced-reverse-direction-protocol-to-support-txop-sharing-and-low-latency-traffic-exchange.pptx" TargetMode="External"/><Relationship Id="rId4" Type="http://schemas.openxmlformats.org/officeDocument/2006/relationships/hyperlink" Target="https://mentor.ieee.org/802.11/dcn/25/11-25-0102-02-00bn-pdt-mac-mlme-for-mapc.docx" TargetMode="External"/><Relationship Id="rId9" Type="http://schemas.openxmlformats.org/officeDocument/2006/relationships/hyperlink" Target="https://mentor.ieee.org/802.11/dcn/24/11-24-1646-00-00bn-further-considerations-for-generalized-map-framework.ppt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4/11-24-1514-00-00bn-multi-ap-framework-for-c-sr.pptx" TargetMode="External"/><Relationship Id="rId13" Type="http://schemas.openxmlformats.org/officeDocument/2006/relationships/hyperlink" Target="https://mentor.ieee.org/802.11/dcn/24/11-24-1829-00-00bn-uhr-sig-signaling-for-cobf.pptx" TargetMode="External"/><Relationship Id="rId18" Type="http://schemas.openxmlformats.org/officeDocument/2006/relationships/hyperlink" Target="https://mentor.ieee.org/802.11/dcn/24/11-24-1842-01-00bn-consideration-on-cascading-channel-switching-for-npca.pptx" TargetMode="External"/><Relationship Id="rId3" Type="http://schemas.openxmlformats.org/officeDocument/2006/relationships/hyperlink" Target="https://mentor.ieee.org/802.11/dcn/24/11-24-1713-00-00bn-further-considerations-for-generalized-map-framework-follow-up.pptx" TargetMode="External"/><Relationship Id="rId21" Type="http://schemas.openxmlformats.org/officeDocument/2006/relationships/hyperlink" Target="https://mentor.ieee.org/802.11/dcn/24/11-24-1878-00-00bn-obss-bandwidth-ambiguity-in-npca.pptx" TargetMode="External"/><Relationship Id="rId7" Type="http://schemas.openxmlformats.org/officeDocument/2006/relationships/hyperlink" Target="https://mentor.ieee.org/802.11/dcn/24/11-24-1877-00-00bn-multi-ap-coordination-ap-identifier.pptx" TargetMode="External"/><Relationship Id="rId12" Type="http://schemas.openxmlformats.org/officeDocument/2006/relationships/hyperlink" Target="https://mentor.ieee.org/802.11/dcn/24/11-24-1897-00-00bn-control-frame-protection-keys.pptx" TargetMode="External"/><Relationship Id="rId17" Type="http://schemas.openxmlformats.org/officeDocument/2006/relationships/hyperlink" Target="https://mentor.ieee.org/802.11/dcn/24/11-24-1838-00-00bn-considerations-on-coordinated-npca.pptx" TargetMode="External"/><Relationship Id="rId2" Type="http://schemas.openxmlformats.org/officeDocument/2006/relationships/hyperlink" Target="https://mentor.ieee.org/802.11/dcn/24/11-24-1693-00-00bn-the-mapc-security-framework.pptx" TargetMode="External"/><Relationship Id="rId16" Type="http://schemas.openxmlformats.org/officeDocument/2006/relationships/hyperlink" Target="https://mentor.ieee.org/802.11/dcn/24/11-24-1783-00-00bn-npca-listening-channel.pptx" TargetMode="External"/><Relationship Id="rId20" Type="http://schemas.openxmlformats.org/officeDocument/2006/relationships/hyperlink" Target="https://mentor.ieee.org/802.11/dcn/24/11-24-1853-00-00bn-channel-access-for-npca-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2-00-00bn-control-frames-and-mapc-for-colocated-bssid-set.pptx" TargetMode="External"/><Relationship Id="rId11" Type="http://schemas.openxmlformats.org/officeDocument/2006/relationships/hyperlink" Target="https://mentor.ieee.org/802.11/dcn/24/11-24-1661-00-00bn-control-frame-protection-in-multiple-bssid.pptx" TargetMode="External"/><Relationship Id="rId24" Type="http://schemas.openxmlformats.org/officeDocument/2006/relationships/hyperlink" Target="https://mentor.ieee.org/802.11/dcn/24/11-24-1696-00-00bn-positive-ackonwlegement-to-the-reception-of-correct-phy-header.pptx" TargetMode="External"/><Relationship Id="rId5" Type="http://schemas.openxmlformats.org/officeDocument/2006/relationships/hyperlink" Target="https://mentor.ieee.org/802.11/dcn/24/11-24-1849-00-00bn-management-of-the-established-multi-ap-coordination.pptx" TargetMode="External"/><Relationship Id="rId15" Type="http://schemas.openxmlformats.org/officeDocument/2006/relationships/hyperlink" Target="https://mentor.ieee.org/802.11/dcn/24/11-24-1706-00-00bn-multi-user-edca-parameter-management-in-npca-operation.pptx" TargetMode="External"/><Relationship Id="rId23" Type="http://schemas.openxmlformats.org/officeDocument/2006/relationships/hyperlink" Target="https://mentor.ieee.org/802.11/dcn/24/11-24-1886-00-00bn-npca-with-emlsr-dps-coex-mode.pptx" TargetMode="External"/><Relationship Id="rId10" Type="http://schemas.openxmlformats.org/officeDocument/2006/relationships/hyperlink" Target="https://mentor.ieee.org/802.11/dcn/24/11-24-1701-00-00bn-nav-protection-for-c-tdma-follow-up.pptx" TargetMode="External"/><Relationship Id="rId19" Type="http://schemas.openxmlformats.org/officeDocument/2006/relationships/hyperlink" Target="https://mentor.ieee.org/802.11/dcn/24/11-24-1852-00-00bn-some-details-on-npca-operation.pptx" TargetMode="External"/><Relationship Id="rId4" Type="http://schemas.openxmlformats.org/officeDocument/2006/relationships/hyperlink" Target="https://mentor.ieee.org/802.11/dcn/24/11-24-1761-00-00bn-aspects-of-m-ap-coordination-agreement.pptx" TargetMode="External"/><Relationship Id="rId9" Type="http://schemas.openxmlformats.org/officeDocument/2006/relationships/hyperlink" Target="https://mentor.ieee.org/802.11/dcn/24/11-24-1651-00-00bn-coordinated-tdma-analysis-for-time-sensitive-traffic-follow-up.pptx" TargetMode="External"/><Relationship Id="rId14" Type="http://schemas.openxmlformats.org/officeDocument/2006/relationships/hyperlink" Target="https://mentor.ieee.org/802.11/dcn/24/11-24-1699-00-00bn-considerations-on-npca.pptx" TargetMode="External"/><Relationship Id="rId22" Type="http://schemas.openxmlformats.org/officeDocument/2006/relationships/hyperlink" Target="https://mentor.ieee.org/802.11/dcn/24/11-24-1885-01-00bn-npca-hidden-node-problem.pptx" TargetMode="Externa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4/11-24-2030-07-00bn-pdt-mac-coordinated-beamforming.docx" TargetMode="External"/><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2133-03-00bn-pdt-joint-trigger-frame.docx" TargetMode="External"/><Relationship Id="rId4" Type="http://schemas.openxmlformats.org/officeDocument/2006/relationships/hyperlink" Target="https://mentor.ieee.org/802.11/dcn/24/11-24-2029-01-00bn-pdt-joint-mib.docx" TargetMode="Externa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25/11-25-0014-06-00bn-tgbn-motions-list-part-2.pptx"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2-00-00bn-link-setup-for-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7-00-00bn-multi-ap-coordination-ap-identifier.pptx" TargetMode="External"/><Relationship Id="rId11"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3-00-00bn-seamless-roaming.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059-00-00bn-elr-fragmentation-support-and-channel-access.pptx" TargetMode="External"/><Relationship Id="rId3" Type="http://schemas.openxmlformats.org/officeDocument/2006/relationships/hyperlink" Target="https://mentor.ieee.org/802.11/dcn/24/11-24-2009-00-00bn-pdt-phy-uhr-sig.docx" TargetMode="External"/><Relationship Id="rId7" Type="http://schemas.openxmlformats.org/officeDocument/2006/relationships/hyperlink" Target="https://mentor.ieee.org/802.11/dcn/25/11-25-0009-00-00bn-discussion-on-transmission-of-pe-in-elr-ppdu.ppt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1-00-00bn-discussion-on-spatial-reuse-and-elr-transmission.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2027-00-00bn-pdt-phy-service-interface.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851-01-00bn-context-transfer-per-tid-for-seamless-roaming.pptx" TargetMode="External"/><Relationship Id="rId3" Type="http://schemas.openxmlformats.org/officeDocument/2006/relationships/hyperlink" Target="https://mentor.ieee.org/802.11/dcn/24/11-24-2016-01-00bn-pdt-mac-power-save.docx" TargetMode="External"/><Relationship Id="rId7" Type="http://schemas.openxmlformats.org/officeDocument/2006/relationships/hyperlink" Target="https://mentor.ieee.org/802.11/dcn/24/11-24-1746-03-00bn-comparision-between-enhanced-fast-bss-transition-and-smd.pptx" TargetMode="External"/><Relationship Id="rId12" Type="http://schemas.openxmlformats.org/officeDocument/2006/relationships/hyperlink" Target="https://mentor.ieee.org/802.11/dcn/24/11-24-1879-01-00bn-proposals-for-expeditious-discovery-of-aps-for-initial-association-and-roaming.pptx" TargetMode="External"/><Relationship Id="rId2" Type="http://schemas.openxmlformats.org/officeDocument/2006/relationships/hyperlink" Target="https://mentor.ieee.org/802.11/dcn/24/11-24-1881-05-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91-04-00bn-thoughts-on-seamless-roaming-and-npca.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2068-00-00bn-pdt-mac-uhr-mac-operation-element.docx" TargetMode="External"/><Relationship Id="rId10" Type="http://schemas.openxmlformats.org/officeDocument/2006/relationships/hyperlink" Target="https://mentor.ieee.org/802.11/dcn/24/11-24-1874-00-00bn-further-details-on-improving-roaming-between-mlds.pptx" TargetMode="External"/><Relationship Id="rId4" Type="http://schemas.openxmlformats.org/officeDocument/2006/relationships/hyperlink" Target="https://mentor.ieee.org/802.11/dcn/24/11-24-1762-20-00bn-pdt-mac-npca.docx" TargetMode="External"/><Relationship Id="rId9" Type="http://schemas.openxmlformats.org/officeDocument/2006/relationships/hyperlink" Target="https://mentor.ieee.org/802.11/dcn/24/11-24-1857-02-00bn-enhancements-for-roaming-proces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2005-01-00bn-pdt-phy-introduction.docx" TargetMode="External"/><Relationship Id="rId7" Type="http://schemas.openxmlformats.org/officeDocument/2006/relationships/hyperlink" Target="https://mentor.ieee.org/802.11/dcn/24/11-24-2135-00-00bn-pdt-phy-null-subcarriers.doc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27-00-00bn-pdt-phy-service-interface.docx" TargetMode="External"/><Relationship Id="rId11" Type="http://schemas.openxmlformats.org/officeDocument/2006/relationships/hyperlink" Target="https://mentor.ieee.org/802.11/dcn/25/11-25-0129-00-00bn-dru-distribution-bw-indication-in-uhr-trigger-frame.pptx" TargetMode="External"/><Relationship Id="rId5" Type="http://schemas.openxmlformats.org/officeDocument/2006/relationships/hyperlink" Target="https://mentor.ieee.org/802.11/dcn/24/11-24-2033-03-00bn-pdt-phy-legacy-preamble.docx" TargetMode="External"/><Relationship Id="rId10" Type="http://schemas.openxmlformats.org/officeDocument/2006/relationships/hyperlink" Target="https://mentor.ieee.org/802.11/dcn/25/11-25-0100-00-00bn-some-open-issues-on-dru.pptx" TargetMode="External"/><Relationship Id="rId4" Type="http://schemas.openxmlformats.org/officeDocument/2006/relationships/hyperlink" Target="https://mentor.ieee.org/802.11/dcn/24/11-24-2023-00-00bn-pdt-phy-overview-of-the-ppdu-encoding-process.docx" TargetMode="External"/><Relationship Id="rId9" Type="http://schemas.openxmlformats.org/officeDocument/2006/relationships/hyperlink" Target="https://mentor.ieee.org/802.11/dcn/25/11-25-0060-00-00bn-dru-hybrid-mode-for-20-mhz-only-sta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2067-00-00bn-pdt-mac-uhr-bss-operation.docx" TargetMode="External"/><Relationship Id="rId13"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2068-00-00bn-pdt-mac-uhr-mac-operation-element.docx" TargetMode="External"/><Relationship Id="rId12"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2-20-00bn-pdt-mac-npca.docx" TargetMode="External"/><Relationship Id="rId11"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2016-01-00bn-pdt-mac-power-save.docx" TargetMode="External"/><Relationship Id="rId10"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1545-01-00bn-providing-granular-transmit-psd-limits.pptx" TargetMode="External"/><Relationship Id="rId14" Type="http://schemas.openxmlformats.org/officeDocument/2006/relationships/hyperlink" Target="https://mentor.ieee.org/802.11/dcn/24/11-24-0909-00-00bn-r-twt-announcement-in-multi-bss-follow-up.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5/11-25-0128-00-00bn-discussion-on-pe-requirement-for-ueqm.pptx" TargetMode="External"/><Relationship Id="rId3" Type="http://schemas.openxmlformats.org/officeDocument/2006/relationships/hyperlink" Target="https://mentor.ieee.org/802.11/dcn/24/11-24-2012-01-00bn-pdt-phy-packet-extension.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1-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8" Type="http://schemas.openxmlformats.org/officeDocument/2006/relationships/hyperlink" Target="https://mentor.ieee.org/802.11/dcn/24/11-24-1545-01-00bn-providing-granular-transmit-psd-limits.pptx" TargetMode="External"/><Relationship Id="rId13"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2020-01-00bn-pdt-for-uhr-mac-introduction-section.docx" TargetMode="External"/><Relationship Id="rId7" Type="http://schemas.openxmlformats.org/officeDocument/2006/relationships/hyperlink" Target="https://mentor.ieee.org/802.11/dcn/25/11-25-0088-00-00bn-pdt-mac-p2p.docx" TargetMode="External"/><Relationship Id="rId12"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66-00-00bn-pdt-mac-acknolwedgement-procedure.docx" TargetMode="External"/><Relationship Id="rId11"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2067-00-00bn-pdt-mac-uhr-bss-operation.docx" TargetMode="External"/><Relationship Id="rId10"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2068-00-00bn-pdt-mac-uhr-mac-operation-element.docx" TargetMode="External"/><Relationship Id="rId9" Type="http://schemas.openxmlformats.org/officeDocument/2006/relationships/hyperlink" Target="https://mentor.ieee.org/802.11/dcn/24/11-24-1453-00-00bn-concurrent-messaging.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5/11-25-0014-02-00bn-tgbn-motions-list-part-2.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5/11-25-0081-00-00bn-sounding-pdt-related-issues.pptx" TargetMode="External"/><Relationship Id="rId3" Type="http://schemas.openxmlformats.org/officeDocument/2006/relationships/hyperlink" Target="https://mentor.ieee.org/802.11/dcn/24/11-24-2030-07-00bn-pdt-mac-coordinated-beamforming.docx" TargetMode="External"/><Relationship Id="rId7" Type="http://schemas.openxmlformats.org/officeDocument/2006/relationships/hyperlink" Target="https://mentor.ieee.org/802.11/dcn/25/11-25-0007-01-00bn-ap-id-design-in-sounding.pptx" TargetMode="External"/><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6-00-00bn-sounding-procedure-follow-up.pptx" TargetMode="External"/><Relationship Id="rId5" Type="http://schemas.openxmlformats.org/officeDocument/2006/relationships/hyperlink" Target="https://mentor.ieee.org/802.11/dcn/24/11-24-2133-02-00bn-pdt-joint-trigger-frame.docx" TargetMode="External"/><Relationship Id="rId4" Type="http://schemas.openxmlformats.org/officeDocument/2006/relationships/hyperlink" Target="https://mentor.ieee.org/802.11/dcn/24/11-24-2029-01-00bn-pdt-joint-mib.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8"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1545-01-00bn-providing-granular-transmit-psd-limits.pptx" TargetMode="External"/><Relationship Id="rId7"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5/11-25-0102-00-00bn-pdt-mac-mlme-for-mapc.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1453-00-00bn-concurrent-messaging.ppt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5/11-25-0126-00-00bn-ppdu-parameters-for-multi-ap-coordination.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dirty="0">
                <a:hlinkClick r:id="rId2"/>
              </a:rPr>
              <a:t>24/2056r0</a:t>
            </a:r>
            <a:r>
              <a:rPr lang="en-GB" sz="1200" dirty="0"/>
              <a:t> PDT-MAC-TWT SP Management 						Kumail Haider 	[SP]</a:t>
            </a:r>
          </a:p>
          <a:p>
            <a:pPr lvl="1">
              <a:buFont typeface="Arial" panose="020B0604020202020204" pitchFamily="34" charset="0"/>
              <a:buChar char="•"/>
            </a:pPr>
            <a:r>
              <a:rPr lang="en-GB" sz="1000" dirty="0"/>
              <a:t>…</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400" dirty="0"/>
              <a:t>Submissions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3"/>
              </a:rPr>
              <a:t>24/1870</a:t>
            </a:r>
            <a:r>
              <a:rPr lang="en-US" sz="1200" dirty="0"/>
              <a:t> </a:t>
            </a:r>
            <a:r>
              <a:rPr lang="en-US" sz="1200" b="0" i="0" u="none" strike="noStrike" kern="1200" dirty="0">
                <a:effectLst/>
                <a:ea typeface="MS Gothic" panose="020B0609070205080204" pitchFamily="49" charset="-128"/>
              </a:rPr>
              <a:t>On the Scalability and Overhead of Utilizing Polling for Soliciting …</a:t>
            </a:r>
            <a:r>
              <a:rPr lang="en-US" sz="1200" dirty="0"/>
              <a:t> 		</a:t>
            </a:r>
            <a:r>
              <a:rPr lang="en-US" sz="1200" b="0" i="0" u="none" strike="noStrike" kern="1200" dirty="0">
                <a:effectLst/>
                <a:ea typeface="MS Gothic" panose="020B0609070205080204" pitchFamily="49" charset="-128"/>
              </a:rPr>
              <a:t>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US" sz="1200" b="0" i="0" u="sng" strike="noStrike" dirty="0">
                <a:solidFill>
                  <a:srgbClr val="0563C1"/>
                </a:solidFill>
                <a:effectLst/>
                <a:hlinkClick r:id="rId4"/>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6"/>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7"/>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8"/>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 – </a:t>
            </a:r>
            <a:r>
              <a:rPr kumimoji="0" lang="en-US" sz="1200" i="1" u="none" strike="noStrike" kern="0" cap="none" spc="0" normalizeH="0" baseline="0" noProof="0" dirty="0">
                <a:ln>
                  <a:noFill/>
                </a:ln>
                <a:solidFill>
                  <a:schemeClr val="tx1"/>
                </a:solidFill>
                <a:effectLst/>
                <a:uLnTx/>
                <a:uFillTx/>
                <a:ea typeface="MS Gothic"/>
                <a:cs typeface="+mn-cs"/>
              </a:rPr>
              <a:t>Sanket Kalamkar – C-TDMA						( Result)</a:t>
            </a:r>
          </a:p>
          <a:p>
            <a:pPr algn="l"/>
            <a:r>
              <a:rPr lang="en-US" sz="1200" b="1" i="0" dirty="0">
                <a:solidFill>
                  <a:srgbClr val="222222"/>
                </a:solidFill>
                <a:effectLst/>
              </a:rPr>
              <a:t>Do you agree to amend the text below in the TGbn SFD as follows:</a:t>
            </a:r>
            <a:endParaRPr lang="en-US" sz="1200" b="0" i="0" dirty="0">
              <a:solidFill>
                <a:srgbClr val="222222"/>
              </a:solidFill>
              <a:effectLst/>
            </a:endParaRP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C00000"/>
                </a:solidFill>
                <a:effectLst/>
              </a:rPr>
              <a:t>shall</a:t>
            </a:r>
            <a:r>
              <a:rPr lang="en-US" sz="1200" b="0" i="0" dirty="0">
                <a:solidFill>
                  <a:srgbClr val="222222"/>
                </a:solidFill>
                <a:effectLst/>
              </a:rPr>
              <a:t> announce its intention of sharing a portion of the time resource of its TXOP for C-TDMA operation, in an Initial Control frame (exact ICF and name TBD) sent at the beginning of the TXOP and that the frame polls AP(s) with whom it may share the TXOP to determine their interest?</a:t>
            </a:r>
            <a:endParaRPr lang="en-US" sz="1200" b="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A TXOP owner AP that intends to share its TXOP is referred to as a sharing AP.</a:t>
            </a:r>
            <a:endParaRPr lang="en-US" sz="120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A candidate AP identified (polled) in the Initial Control frame is referred to as a polled AP.</a:t>
            </a:r>
            <a:endParaRPr lang="en-US" sz="120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The Duration field of the frame is set to the length of time required to transmit the solicited response frame plus one SIFS.</a:t>
            </a:r>
            <a:endParaRPr lang="en-US" sz="1200" dirty="0">
              <a:solidFill>
                <a:srgbClr val="222222"/>
              </a:solidFill>
            </a:endParaRPr>
          </a:p>
          <a:p>
            <a:pPr marL="571500" lvl="1" indent="-171450">
              <a:buFont typeface="Arial" panose="020B0604020202020204" pitchFamily="34" charset="0"/>
              <a:buChar char="•"/>
            </a:pPr>
            <a:r>
              <a:rPr lang="en-US" sz="1200" b="0" i="0" strike="sngStrike" dirty="0">
                <a:solidFill>
                  <a:srgbClr val="222222"/>
                </a:solidFill>
                <a:effectLst/>
              </a:rPr>
              <a:t>Whether or not the sharing AP is mandated to send the Initial Control frame that announces that intention is TBD.</a:t>
            </a:r>
            <a:endParaRPr lang="en-US" sz="1200" b="0" i="0" dirty="0">
              <a:solidFill>
                <a:srgbClr val="222222"/>
              </a:solidFill>
              <a:effectLst/>
            </a:endParaRPr>
          </a:p>
          <a:p>
            <a:pPr algn="l"/>
            <a:r>
              <a:rPr lang="en-US" sz="1200" b="0" i="1" dirty="0">
                <a:solidFill>
                  <a:srgbClr val="222222"/>
                </a:solidFill>
                <a:effectLst/>
              </a:rPr>
              <a:t>Supporting documents: 11-23/1895, 11-24/0423, 11-24/1016, 11-24/1017, 11-24/1225].</a:t>
            </a:r>
          </a:p>
          <a:p>
            <a:r>
              <a:rPr lang="en-GB" sz="1200" i="1" dirty="0">
                <a:solidFill>
                  <a:schemeClr val="tx1"/>
                </a:solidFill>
                <a:ea typeface="MS Gothic"/>
              </a:rPr>
              <a:t>SP2 – </a:t>
            </a:r>
            <a:r>
              <a:rPr lang="en-US" sz="1200" i="1" dirty="0">
                <a:solidFill>
                  <a:schemeClr val="tx1"/>
                </a:solidFill>
                <a:ea typeface="MS Gothic"/>
              </a:rPr>
              <a:t>Sanket Kalamkar – C-TDMA 					( Result)</a:t>
            </a:r>
          </a:p>
          <a:p>
            <a:pPr algn="l"/>
            <a:r>
              <a:rPr lang="en-US" sz="1200" b="1" i="0" dirty="0">
                <a:solidFill>
                  <a:srgbClr val="222222"/>
                </a:solidFill>
                <a:effectLst/>
              </a:rPr>
              <a:t>Do you agree that in 11bn, the ICF (polling frame) sent as part of Co-TDMA operation shall be a BSRP Trigger frame?</a:t>
            </a:r>
            <a:endParaRPr lang="en-US" sz="1200" b="0" i="0" dirty="0">
              <a:solidFill>
                <a:srgbClr val="222222"/>
              </a:solidFill>
              <a:effectLst/>
            </a:endParaRPr>
          </a:p>
          <a:p>
            <a:pPr algn="l"/>
            <a:r>
              <a:rPr lang="en-US" sz="1200" b="0" i="1" dirty="0">
                <a:solidFill>
                  <a:srgbClr val="222222"/>
                </a:solidFill>
                <a:effectLst/>
              </a:rPr>
              <a:t>Supporting document: 11-24/1225r1</a:t>
            </a:r>
          </a:p>
          <a:p>
            <a:r>
              <a:rPr lang="en-GB" sz="1200" i="1" dirty="0">
                <a:solidFill>
                  <a:schemeClr val="tx1"/>
                </a:solidFill>
                <a:ea typeface="MS Gothic"/>
              </a:rPr>
              <a:t>SP3 – </a:t>
            </a:r>
            <a:r>
              <a:rPr lang="en-US" sz="1200" i="1" dirty="0">
                <a:solidFill>
                  <a:schemeClr val="tx1"/>
                </a:solidFill>
                <a:ea typeface="MS Gothic"/>
              </a:rPr>
              <a:t>Sanket Kalamkar – C-TDMA					( Result)</a:t>
            </a:r>
          </a:p>
          <a:p>
            <a:pPr algn="l"/>
            <a:r>
              <a:rPr lang="en-US" sz="1200" b="1" i="0" dirty="0">
                <a:solidFill>
                  <a:srgbClr val="222222"/>
                </a:solidFill>
                <a:effectLst/>
              </a:rPr>
              <a:t>Do you agree that in 11bn, as part of Co-TDMA operation, a poll response from a polled AP solicited by the ICF shall be carried in an M-BA frame?</a:t>
            </a:r>
            <a:endParaRPr lang="en-US" sz="1200" b="0" dirty="0">
              <a:solidFill>
                <a:srgbClr val="222222"/>
              </a:solidFill>
            </a:endParaRPr>
          </a:p>
          <a:p>
            <a:pPr algn="l"/>
            <a:r>
              <a:rPr lang="en-US" sz="1200" b="0" i="1" dirty="0">
                <a:solidFill>
                  <a:srgbClr val="222222"/>
                </a:solidFill>
                <a:effectLst/>
              </a:rPr>
              <a:t>Supporting document: 11-24/1016r3</a:t>
            </a:r>
          </a:p>
          <a:p>
            <a:endParaRPr kumimoji="0" lang="en-US" sz="1200" b="1" i="1" u="none" strike="noStrike" kern="0" cap="none" spc="0" normalizeH="0" baseline="0" noProof="0" dirty="0">
              <a:ln>
                <a:noFill/>
              </a:ln>
              <a:solidFill>
                <a:srgbClr val="FF0000"/>
              </a:solidFill>
              <a:effectLst/>
              <a:uLnTx/>
              <a:uFillTx/>
              <a:ea typeface="MS Gothic"/>
              <a:cs typeface="+mn-cs"/>
            </a:endParaRPr>
          </a:p>
          <a:p>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3F19-D197-2092-1843-F5BACD2F0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73E23A-C4CC-EA94-7486-98466706C95F}"/>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60655E1A-45D3-CCF5-795F-18821616093A}"/>
              </a:ext>
            </a:extLst>
          </p:cNvPr>
          <p:cNvSpPr>
            <a:spLocks noGrp="1"/>
          </p:cNvSpPr>
          <p:nvPr>
            <p:ph idx="1"/>
          </p:nvPr>
        </p:nvSpPr>
        <p:spPr/>
        <p:txBody>
          <a:bodyPr/>
          <a:lstStyle/>
          <a:p>
            <a:r>
              <a:rPr lang="en-GB" sz="1200" i="1" dirty="0">
                <a:solidFill>
                  <a:schemeClr val="tx1"/>
                </a:solidFill>
                <a:ea typeface="MS Gothic"/>
              </a:rPr>
              <a:t>SP4 – </a:t>
            </a:r>
            <a:r>
              <a:rPr lang="en-US" sz="1200" i="1" dirty="0">
                <a:solidFill>
                  <a:schemeClr val="tx1"/>
                </a:solidFill>
                <a:ea typeface="MS Gothic"/>
              </a:rPr>
              <a:t>Liangxiao Xin– Low Latency: 						( Result)</a:t>
            </a:r>
          </a:p>
          <a:p>
            <a:pPr marL="0" indent="0" algn="l"/>
            <a:r>
              <a:rPr lang="en-US" sz="1200" b="0" i="0" dirty="0">
                <a:solidFill>
                  <a:srgbClr val="222222"/>
                </a:solidFill>
                <a:effectLst/>
              </a:rPr>
              <a:t>Do you support to include the following in SFD?</a:t>
            </a:r>
          </a:p>
          <a:p>
            <a:pPr marL="171450" indent="-171450" algn="l">
              <a:buFont typeface="Arial" panose="020B0604020202020204" pitchFamily="34" charset="0"/>
              <a:buChar char="•"/>
            </a:pPr>
            <a:r>
              <a:rPr lang="en-US" sz="1200" b="0" i="0" dirty="0">
                <a:solidFill>
                  <a:srgbClr val="222222"/>
                </a:solidFill>
                <a:effectLst/>
              </a:rPr>
              <a:t>11bn defines a mechanism for non-AP STA to provide the expiration time of LL data to its AP.</a:t>
            </a:r>
          </a:p>
          <a:p>
            <a:pPr algn="l">
              <a:buFont typeface="Arial" panose="020B0604020202020204" pitchFamily="34" charset="0"/>
              <a:buChar char="•"/>
            </a:pPr>
            <a:r>
              <a:rPr lang="en-US" sz="1200" b="0" i="0" dirty="0">
                <a:solidFill>
                  <a:srgbClr val="222222"/>
                </a:solidFill>
                <a:effectLst/>
              </a:rPr>
              <a:t>Note: this feature is optional.</a:t>
            </a:r>
          </a:p>
          <a:p>
            <a:pPr algn="l"/>
            <a:r>
              <a:rPr lang="en-US" sz="1200" b="0" i="1" dirty="0">
                <a:solidFill>
                  <a:srgbClr val="222222"/>
                </a:solidFill>
                <a:effectLst/>
              </a:rPr>
              <a:t>Reference document: 24/1692</a:t>
            </a:r>
          </a:p>
          <a:p>
            <a:r>
              <a:rPr lang="en-GB" sz="1200" i="1" dirty="0">
                <a:solidFill>
                  <a:schemeClr val="tx1"/>
                </a:solidFill>
                <a:ea typeface="MS Gothic"/>
              </a:rPr>
              <a:t>SP5 – </a:t>
            </a:r>
            <a:r>
              <a:rPr lang="en-US" sz="1200" i="1" dirty="0">
                <a:solidFill>
                  <a:schemeClr val="tx1"/>
                </a:solidFill>
                <a:ea typeface="MS Gothic"/>
              </a:rPr>
              <a:t>Mohamed Abouelseoud– Low Latency: 					( Result)</a:t>
            </a:r>
          </a:p>
          <a:p>
            <a:r>
              <a:rPr lang="en-US" sz="1200" b="0" i="0" dirty="0">
                <a:solidFill>
                  <a:srgbClr val="222222"/>
                </a:solidFill>
                <a:effectLst/>
              </a:rPr>
              <a:t>Do you support to include the following in SFD?</a:t>
            </a:r>
          </a:p>
          <a:p>
            <a:pPr>
              <a:buFont typeface="Arial" panose="020B0604020202020204" pitchFamily="34" charset="0"/>
              <a:buChar char="•"/>
            </a:pPr>
            <a:r>
              <a:rPr lang="en-US" sz="1200" b="0" dirty="0"/>
              <a:t>Define or improve an existing mechanism so that a non-AP STA that is a TXOP responder can indicate its low latency needs (for traffic from the </a:t>
            </a:r>
            <a:r>
              <a:rPr lang="en-US" sz="1200" b="0" dirty="0" err="1"/>
              <a:t>TxOP</a:t>
            </a:r>
            <a:r>
              <a:rPr lang="en-US" sz="1200" b="0" dirty="0"/>
              <a:t> responder to the </a:t>
            </a:r>
            <a:r>
              <a:rPr lang="en-US" sz="1200" b="0" dirty="0" err="1"/>
              <a:t>TxOP</a:t>
            </a:r>
            <a:r>
              <a:rPr lang="en-US" sz="1200" b="0" dirty="0"/>
              <a:t> Holder) in a control response frame. The TXOP holder should consider the indication in determining subsequent actions. Subsequent actions related to this indication are out of the scope of the standard. </a:t>
            </a:r>
          </a:p>
          <a:p>
            <a:pPr>
              <a:buFont typeface="Arial" panose="020B0604020202020204" pitchFamily="34" charset="0"/>
              <a:buChar char="•"/>
            </a:pPr>
            <a:r>
              <a:rPr lang="en-US" sz="1200" b="0" dirty="0"/>
              <a:t>Note: whether an AP can Indicate its low latency needs is TBD </a:t>
            </a:r>
          </a:p>
          <a:p>
            <a:r>
              <a:rPr lang="pt-BR" sz="1200" b="0" i="1" dirty="0"/>
              <a:t>Supporting documents : 24/0389r0, 24/168r0,24-0416/r1, 24-0442/r3, 24-1195/r1, 23/885, 24/264 23/1886 24/1156, 24/1871r1, 24/1074, 23/1909r1, 24/131r0</a:t>
            </a:r>
            <a:endParaRPr lang="en-US" sz="1200" b="0" i="1" dirty="0"/>
          </a:p>
        </p:txBody>
      </p:sp>
      <p:sp>
        <p:nvSpPr>
          <p:cNvPr id="4" name="Slide Number Placeholder 3">
            <a:extLst>
              <a:ext uri="{FF2B5EF4-FFF2-40B4-BE49-F238E27FC236}">
                <a16:creationId xmlns:a16="http://schemas.microsoft.com/office/drawing/2014/main" id="{F829C0B9-03BB-D760-D53F-FB9AE618A38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E73C966-B461-8577-A768-52D01D828C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C6617C7-00FA-A783-8E1D-8CD336780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356708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2D997-E1D3-05AB-F96A-C1F23864B10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ECA95C67-7269-C3F4-9270-DC3D00C890ED}"/>
              </a:ext>
            </a:extLst>
          </p:cNvPr>
          <p:cNvSpPr>
            <a:spLocks noGrp="1"/>
          </p:cNvSpPr>
          <p:nvPr>
            <p:ph idx="1"/>
          </p:nvPr>
        </p:nvSpPr>
        <p:spPr/>
        <p:txBody>
          <a:bodyPr/>
          <a:lstStyle/>
          <a:p>
            <a:r>
              <a:rPr lang="en-GB" sz="1400" i="1" dirty="0">
                <a:solidFill>
                  <a:schemeClr val="tx1"/>
                </a:solidFill>
                <a:ea typeface="MS Gothic"/>
              </a:rPr>
              <a:t>SP5 – </a:t>
            </a:r>
            <a:r>
              <a:rPr lang="en-US" sz="1400" i="1" dirty="0">
                <a:solidFill>
                  <a:schemeClr val="tx1"/>
                </a:solidFill>
                <a:ea typeface="MS Gothic"/>
              </a:rPr>
              <a:t>Dmitry Akhmetov – Channel Access: 					( Result)</a:t>
            </a:r>
          </a:p>
          <a:p>
            <a:pPr algn="l"/>
            <a:r>
              <a:rPr lang="en-US" sz="1400" b="1" i="0" dirty="0">
                <a:solidFill>
                  <a:srgbClr val="222222"/>
                </a:solidFill>
                <a:effectLst/>
              </a:rPr>
              <a:t>Do you agree to define HIP EDCA in UHR where a STA with Low Latency traffic may be allowed, based on TBD conditions, to send a Defer Signal (e.g. CTS frame or RTS) to start a protected short contention for pending LL data</a:t>
            </a:r>
            <a:endParaRPr lang="en-US" sz="14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Conditions to be allowed to send a Defer Signal is TBD</a:t>
            </a:r>
          </a:p>
          <a:p>
            <a:pPr indent="-285750">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indent="-285750">
              <a:buFont typeface="Arial" panose="020B0604020202020204" pitchFamily="34" charset="0"/>
              <a:buChar char="•"/>
            </a:pPr>
            <a:r>
              <a:rPr lang="en-US" sz="1200" b="0" i="0" dirty="0">
                <a:solidFill>
                  <a:srgbClr val="222222"/>
                </a:solidFill>
                <a:effectLst/>
              </a:rPr>
              <a:t>Duration of protected short contention is TBD.</a:t>
            </a:r>
          </a:p>
          <a:p>
            <a:pPr indent="-285750">
              <a:buFont typeface="Arial" panose="020B0604020202020204" pitchFamily="34" charset="0"/>
              <a:buChar char="•"/>
            </a:pPr>
            <a:r>
              <a:rPr lang="en-US" sz="1200" b="0" i="0" dirty="0">
                <a:solidFill>
                  <a:srgbClr val="222222"/>
                </a:solidFill>
                <a:effectLst/>
              </a:rPr>
              <a:t>Access parameters (AIFSN, CW and the expansion rules) used to transmit the Defer Signal are TBD. The retry count where the Defer Signal is allowed to be sent is TBD</a:t>
            </a:r>
          </a:p>
          <a:p>
            <a:pPr indent="-285750">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indent="-285750">
              <a:buFont typeface="Arial" panose="020B0604020202020204" pitchFamily="34" charset="0"/>
              <a:buChar char="•"/>
            </a:pPr>
            <a:r>
              <a:rPr lang="en-US" sz="1200" b="0" i="0" dirty="0">
                <a:solidFill>
                  <a:srgbClr val="222222"/>
                </a:solidFill>
                <a:effectLst/>
              </a:rPr>
              <a:t>Low Latency traffic is treated as AC_VO traffic. Other cases are TBD.</a:t>
            </a:r>
          </a:p>
          <a:p>
            <a:pPr indent="-285750">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indent="-285750">
              <a:buFont typeface="Arial" panose="020B0604020202020204" pitchFamily="34" charset="0"/>
              <a:buChar char="•"/>
            </a:pPr>
            <a:r>
              <a:rPr lang="en-US" sz="1200" b="0" i="0" dirty="0">
                <a:solidFill>
                  <a:srgbClr val="222222"/>
                </a:solidFill>
                <a:effectLst/>
              </a:rPr>
              <a:t>No new </a:t>
            </a:r>
            <a:r>
              <a:rPr lang="en-US" sz="1200" b="0" i="0" dirty="0">
                <a:solidFill>
                  <a:srgbClr val="222222"/>
                </a:solidFill>
                <a:effectLst/>
                <a:highlight>
                  <a:srgbClr val="FFFF00"/>
                </a:highlight>
              </a:rPr>
              <a:t>mandatory</a:t>
            </a:r>
            <a:r>
              <a:rPr lang="en-US" sz="1200" b="0" i="0" dirty="0">
                <a:solidFill>
                  <a:srgbClr val="222222"/>
                </a:solidFill>
                <a:effectLst/>
              </a:rPr>
              <a:t> synchronization requirement on STA side</a:t>
            </a:r>
          </a:p>
          <a:p>
            <a:pPr indent="-285750">
              <a:buFont typeface="Arial" panose="020B0604020202020204" pitchFamily="34" charset="0"/>
              <a:buChar char="•"/>
            </a:pPr>
            <a:r>
              <a:rPr lang="en-US" sz="1200" b="0" i="0" dirty="0">
                <a:solidFill>
                  <a:srgbClr val="222222"/>
                </a:solidFill>
                <a:effectLst/>
                <a:highlight>
                  <a:srgbClr val="FFFF00"/>
                </a:highlight>
              </a:rPr>
              <a:t>HIP EDCA is used by the STAs in a BSS only when this feature is enabled by the AP</a:t>
            </a:r>
          </a:p>
          <a:p>
            <a:pPr algn="l"/>
            <a:r>
              <a:rPr lang="en-US" sz="1100" b="0" i="1" dirty="0">
                <a:solidFill>
                  <a:srgbClr val="FF0000"/>
                </a:solidFill>
                <a:effectLst/>
              </a:rPr>
              <a:t>Supporting doc: 24/1144r1</a:t>
            </a:r>
            <a:endParaRPr lang="en-US" sz="1100" b="0" i="1" dirty="0">
              <a:solidFill>
                <a:srgbClr val="222222"/>
              </a:solidFill>
              <a:effectLst/>
            </a:endParaRPr>
          </a:p>
          <a:p>
            <a:endParaRPr lang="en-US" dirty="0"/>
          </a:p>
        </p:txBody>
      </p:sp>
      <p:sp>
        <p:nvSpPr>
          <p:cNvPr id="4" name="Slide Number Placeholder 3">
            <a:extLst>
              <a:ext uri="{FF2B5EF4-FFF2-40B4-BE49-F238E27FC236}">
                <a16:creationId xmlns:a16="http://schemas.microsoft.com/office/drawing/2014/main" id="{562401A1-EC26-F120-4819-7DEDA136487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9A5D22-24E7-FD2E-423F-BAF8E81A937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DA120E1-6D12-65FF-885A-4A851BCF6F7D}"/>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230575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B9702-A38F-0592-0A11-31C09D67720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2BC0955-B3AE-B3B6-1971-F35DB1082AC2}"/>
              </a:ext>
            </a:extLst>
          </p:cNvPr>
          <p:cNvSpPr>
            <a:spLocks noGrp="1"/>
          </p:cNvSpPr>
          <p:nvPr>
            <p:ph idx="1"/>
          </p:nvPr>
        </p:nvSpPr>
        <p:spPr/>
        <p:txBody>
          <a:bodyPr/>
          <a:lstStyle/>
          <a:p>
            <a:pPr marL="347472"/>
            <a:r>
              <a:rPr lang="en-GB" sz="1400" i="1" dirty="0">
                <a:solidFill>
                  <a:schemeClr val="tx1"/>
                </a:solidFill>
                <a:ea typeface="MS Gothic"/>
              </a:rPr>
              <a:t>SP5 – </a:t>
            </a:r>
            <a:r>
              <a:rPr lang="en-US" sz="1400" i="1" dirty="0">
                <a:solidFill>
                  <a:schemeClr val="tx1"/>
                </a:solidFill>
                <a:ea typeface="MS Gothic"/>
              </a:rPr>
              <a:t>Shawn Kim – NPCA: 					( Result)</a:t>
            </a:r>
          </a:p>
          <a:p>
            <a:pPr marL="347472" algn="l" rtl="0" fontAlgn="base">
              <a:spcBef>
                <a:spcPts val="600"/>
              </a:spcBef>
            </a:pPr>
            <a:r>
              <a:rPr lang="en-US" sz="1200" b="1" i="0" dirty="0">
                <a:solidFill>
                  <a:srgbClr val="000000"/>
                </a:solidFill>
                <a:effectLst/>
              </a:rPr>
              <a:t>Do you agree to add the following to the TGbn SFD?</a:t>
            </a:r>
            <a:endParaRPr lang="en-US" sz="1200" b="0" dirty="0">
              <a:solidFill>
                <a:srgbClr val="222222"/>
              </a:solidFill>
            </a:endParaRPr>
          </a:p>
          <a:p>
            <a:pPr marL="347472" algn="l" rtl="0" fontAlgn="base">
              <a:spcBef>
                <a:spcPts val="600"/>
              </a:spcBef>
              <a:buFont typeface="Arial" panose="020B0604020202020204" pitchFamily="34" charset="0"/>
              <a:buChar char="•"/>
            </a:pPr>
            <a:r>
              <a:rPr lang="en-US" sz="1200" b="0" i="0" dirty="0">
                <a:solidFill>
                  <a:srgbClr val="000000"/>
                </a:solidFill>
                <a:effectLst/>
              </a:rPr>
              <a:t>NPCA Initial Control Frame shall explicitly indicate that it is transmitted via the NPCA primary channel</a:t>
            </a:r>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100" b="0" i="1" dirty="0">
                <a:solidFill>
                  <a:srgbClr val="000000"/>
                </a:solidFill>
                <a:effectLst/>
              </a:rPr>
              <a:t>Supporting document: [24/0670]</a:t>
            </a:r>
            <a:endParaRPr lang="en-US" sz="1400" i="1" dirty="0">
              <a:solidFill>
                <a:srgbClr val="FF0000"/>
              </a:solidFill>
              <a:ea typeface="MS Gothic"/>
            </a:endParaRPr>
          </a:p>
          <a:p>
            <a:pPr marL="347472"/>
            <a:r>
              <a:rPr lang="en-GB" sz="1400" i="1" dirty="0">
                <a:solidFill>
                  <a:schemeClr val="tx1"/>
                </a:solidFill>
                <a:ea typeface="MS Gothic"/>
              </a:rPr>
              <a:t>SP6 – </a:t>
            </a:r>
            <a:r>
              <a:rPr lang="en-US" sz="1400" i="1" dirty="0">
                <a:solidFill>
                  <a:schemeClr val="tx1"/>
                </a:solidFill>
                <a:ea typeface="MS Gothic"/>
              </a:rPr>
              <a:t>Shawn Kim – NPCA: 					( Result)</a:t>
            </a:r>
          </a:p>
          <a:p>
            <a:pPr marL="347472" algn="l" rtl="0" fontAlgn="base">
              <a:spcBef>
                <a:spcPts val="600"/>
              </a:spcBef>
            </a:pPr>
            <a:r>
              <a:rPr lang="en-US" sz="1200" b="1" i="0" dirty="0">
                <a:solidFill>
                  <a:srgbClr val="000000"/>
                </a:solidFill>
                <a:effectLst/>
              </a:rPr>
              <a:t>Do you agree to add the following to the TGbn SFD?</a:t>
            </a:r>
            <a:endParaRPr lang="en-US" sz="1200" b="0" dirty="0">
              <a:solidFill>
                <a:srgbClr val="222222"/>
              </a:solidFill>
            </a:endParaRPr>
          </a:p>
          <a:p>
            <a:pPr marL="347472" algn="l" rtl="0" fontAlgn="base">
              <a:spcBef>
                <a:spcPts val="600"/>
              </a:spcBef>
              <a:buFont typeface="Arial" panose="020B0604020202020204" pitchFamily="34" charset="0"/>
              <a:buChar char="•"/>
            </a:pPr>
            <a:r>
              <a:rPr lang="en-US" sz="1200" b="0" i="0" dirty="0">
                <a:solidFill>
                  <a:srgbClr val="000000"/>
                </a:solidFill>
                <a:effectLst/>
              </a:rPr>
              <a:t>An AP operating on the NPCA primary channel does not respond to the frame transmitted via the BSS primary channel</a:t>
            </a:r>
            <a:endParaRPr lang="en-US" sz="1200" b="0" dirty="0">
              <a:solidFill>
                <a:srgbClr val="222222"/>
              </a:solidFill>
            </a:endParaRPr>
          </a:p>
          <a:p>
            <a:pPr marL="4572" indent="0" algn="l" rtl="0" fontAlgn="base">
              <a:spcBef>
                <a:spcPts val="600"/>
              </a:spcBef>
            </a:pPr>
            <a:r>
              <a:rPr lang="en-US" sz="1100" b="0" i="1" dirty="0">
                <a:solidFill>
                  <a:srgbClr val="000000"/>
                </a:solidFill>
                <a:effectLst/>
              </a:rPr>
              <a:t>Supporting document: [24/0670]</a:t>
            </a:r>
            <a:endParaRPr lang="en-US" sz="1100" b="0" i="1" dirty="0">
              <a:solidFill>
                <a:srgbClr val="222222"/>
              </a:solidFill>
              <a:effectLst/>
            </a:endParaRPr>
          </a:p>
          <a:p>
            <a:r>
              <a:rPr lang="en-GB" sz="1400" i="1" dirty="0">
                <a:solidFill>
                  <a:schemeClr val="tx1"/>
                </a:solidFill>
                <a:ea typeface="MS Gothic"/>
              </a:rPr>
              <a:t>SP7 – </a:t>
            </a:r>
            <a:r>
              <a:rPr lang="en-US" sz="1400" i="1" dirty="0">
                <a:solidFill>
                  <a:schemeClr val="tx1"/>
                </a:solidFill>
                <a:ea typeface="MS Gothic"/>
              </a:rPr>
              <a:t>Hongwon Lee – Coex: 					( Result)</a:t>
            </a:r>
          </a:p>
          <a:p>
            <a:pPr algn="l"/>
            <a:r>
              <a:rPr lang="en-US" sz="1200" b="1" i="0" dirty="0">
                <a:solidFill>
                  <a:srgbClr val="222222"/>
                </a:solidFill>
                <a:effectLst/>
              </a:rPr>
              <a:t>Do you agree to include the following into the 11bn SFD?</a:t>
            </a:r>
            <a:endParaRPr lang="en-US" sz="1200" b="0" i="0" dirty="0">
              <a:solidFill>
                <a:srgbClr val="222222"/>
              </a:solidFill>
              <a:effectLst/>
            </a:endParaRPr>
          </a:p>
          <a:p>
            <a:pPr algn="l">
              <a:buFont typeface="Arial" panose="020B0604020202020204" pitchFamily="34" charset="0"/>
              <a:buChar char="•"/>
            </a:pPr>
            <a:r>
              <a:rPr lang="en-US" sz="1200" b="0" i="0" dirty="0">
                <a:solidFill>
                  <a:srgbClr val="222222"/>
                </a:solidFill>
                <a:effectLst/>
              </a:rPr>
              <a:t>In response to BSRP Trigger frame transmitted by a non-AP STA as the TXOP holder, an AP transmits a Multi-STA BlockAck frame</a:t>
            </a:r>
          </a:p>
          <a:p>
            <a:pPr marL="628650" lvl="1" algn="just">
              <a:buFont typeface="Arial" panose="020B0604020202020204" pitchFamily="34" charset="0"/>
              <a:buChar char="•"/>
            </a:pPr>
            <a:r>
              <a:rPr lang="en-US" sz="1000" b="0" i="0" dirty="0">
                <a:solidFill>
                  <a:srgbClr val="222222"/>
                </a:solidFill>
                <a:effectLst/>
              </a:rPr>
              <a:t>Block Ack Starting Sequence Control subfield and Block Ack Bitmap subfield are not present if there is no any feedback information</a:t>
            </a:r>
          </a:p>
          <a:p>
            <a:pPr marL="628650" lvl="1" algn="just">
              <a:buFont typeface="Arial" panose="020B0604020202020204" pitchFamily="34" charset="0"/>
              <a:buChar char="•"/>
            </a:pPr>
            <a:r>
              <a:rPr lang="en-US" sz="1000" b="0" i="0" dirty="0">
                <a:solidFill>
                  <a:srgbClr val="222222"/>
                </a:solidFill>
                <a:effectLst/>
              </a:rPr>
              <a:t>Values of Ack Type and TID are TBD</a:t>
            </a:r>
            <a:endParaRPr lang="en-US" sz="700" b="0" i="0" dirty="0">
              <a:solidFill>
                <a:srgbClr val="222222"/>
              </a:solidFill>
              <a:effectLst/>
            </a:endParaRPr>
          </a:p>
          <a:p>
            <a:pPr algn="l"/>
            <a:r>
              <a:rPr lang="en-US" sz="1100" b="0" i="1" dirty="0">
                <a:solidFill>
                  <a:srgbClr val="222222"/>
                </a:solidFill>
                <a:effectLst/>
              </a:rPr>
              <a:t>Supporting documents: [24/1464]</a:t>
            </a:r>
          </a:p>
        </p:txBody>
      </p:sp>
      <p:sp>
        <p:nvSpPr>
          <p:cNvPr id="4" name="Slide Number Placeholder 3">
            <a:extLst>
              <a:ext uri="{FF2B5EF4-FFF2-40B4-BE49-F238E27FC236}">
                <a16:creationId xmlns:a16="http://schemas.microsoft.com/office/drawing/2014/main" id="{6131FB50-A95E-3746-DC9A-558D152B3EF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04EB51A-0D4E-EDA5-0628-C1E0F2AFE3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D45215-FC49-0B6C-2D70-09F38007472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568391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24E04-D74A-BCAE-1862-7E2ACB9B0B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71890E-30BA-871E-A78C-6E1F0C4F6E27}"/>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369565FF-BDBF-3344-4E05-BD83F9E9CEFC}"/>
              </a:ext>
            </a:extLst>
          </p:cNvPr>
          <p:cNvSpPr>
            <a:spLocks noGrp="1"/>
          </p:cNvSpPr>
          <p:nvPr>
            <p:ph idx="1"/>
          </p:nvPr>
        </p:nvSpPr>
        <p:spPr>
          <a:xfrm>
            <a:off x="685800" y="1981200"/>
            <a:ext cx="7770813" cy="4494213"/>
          </a:xfrm>
        </p:spPr>
        <p:txBody>
          <a:bodyPr/>
          <a:lstStyle/>
          <a:p>
            <a:pPr>
              <a:defRPr/>
            </a:pPr>
            <a:r>
              <a:rPr lang="en-GB" sz="1200" i="1" dirty="0">
                <a:solidFill>
                  <a:schemeClr val="tx1"/>
                </a:solidFill>
                <a:ea typeface="MS Gothic"/>
              </a:rPr>
              <a:t>SP8 – </a:t>
            </a:r>
            <a:r>
              <a:rPr lang="en-US" sz="1200" i="1" dirty="0">
                <a:solidFill>
                  <a:schemeClr val="tx1"/>
                </a:solidFill>
                <a:ea typeface="MS Gothic"/>
              </a:rPr>
              <a:t>Dibakar Das– TXOP sharing: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u="none" strike="noStrike" kern="0" cap="none" spc="0" normalizeH="0" baseline="0" noProof="0" dirty="0">
                <a:ln>
                  <a:noFill/>
                </a:ln>
                <a:solidFill>
                  <a:schemeClr val="tx1"/>
                </a:solidFill>
                <a:effectLst/>
                <a:uLnTx/>
                <a:uFillTx/>
                <a:ea typeface="MS Gothic"/>
                <a:cs typeface="+mn-cs"/>
              </a:rPr>
              <a:t>Do you agree to define a mechanism as part of the procedure of time sharing during a TXOP (e.g. C-TDMA, TXS, …) to support fairness to neighboring STAs (APs and non-APs)?</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200" b="0" dirty="0">
                <a:solidFill>
                  <a:srgbClr val="222222"/>
                </a:solidFill>
                <a:effectLst/>
              </a:rPr>
              <a:t>Exact mechanism is TBD</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lang="en-US" sz="1200" b="0" i="1" dirty="0">
                <a:solidFill>
                  <a:srgbClr val="222222"/>
                </a:solidFill>
                <a:effectLst/>
              </a:rPr>
              <a:t>Supporting documents: 11-24-93, 11-25-86r0</a:t>
            </a:r>
          </a:p>
          <a:p>
            <a:r>
              <a:rPr lang="en-GB" sz="1200" i="1" dirty="0">
                <a:solidFill>
                  <a:schemeClr val="tx1"/>
                </a:solidFill>
                <a:ea typeface="MS Gothic"/>
              </a:rPr>
              <a:t>SP9 – </a:t>
            </a:r>
            <a:r>
              <a:rPr lang="en-US" sz="1200" i="1" dirty="0">
                <a:solidFill>
                  <a:schemeClr val="tx1"/>
                </a:solidFill>
                <a:ea typeface="MS Gothic"/>
              </a:rPr>
              <a:t>Jay Yang – Roaming: 					( Result)</a:t>
            </a:r>
          </a:p>
          <a:p>
            <a:pPr algn="l"/>
            <a:r>
              <a:rPr lang="en-US" sz="1200" b="0" i="0" dirty="0">
                <a:solidFill>
                  <a:srgbClr val="222222"/>
                </a:solidFill>
                <a:effectLst/>
              </a:rPr>
              <a:t>Do you support to define a mechanism in 11bn to allow a non-AP MLD to probe neighboring AP MLD(s) through the current AP MLD?</a:t>
            </a:r>
          </a:p>
          <a:p>
            <a:pPr algn="l">
              <a:buFont typeface="Arial" panose="020B0604020202020204" pitchFamily="34" charset="0"/>
              <a:buChar char="•"/>
            </a:pPr>
            <a:r>
              <a:rPr lang="en-US" sz="1100" b="0" i="0" dirty="0">
                <a:solidFill>
                  <a:srgbClr val="222222"/>
                </a:solidFill>
                <a:effectLst/>
              </a:rPr>
              <a:t>by which the non-AP MLD may obtain the roaming capability of the neighboring AP MLDs, other functionalities are TBD.</a:t>
            </a:r>
          </a:p>
          <a:p>
            <a:pPr algn="l">
              <a:buFont typeface="Arial" panose="020B0604020202020204" pitchFamily="34" charset="0"/>
              <a:buChar char="•"/>
            </a:pPr>
            <a:r>
              <a:rPr lang="en-US" sz="1100" b="0" i="0" dirty="0">
                <a:solidFill>
                  <a:srgbClr val="222222"/>
                </a:solidFill>
                <a:effectLst/>
              </a:rPr>
              <a:t>Note1. The neighboring AP MLD and the current AP MLD are in the same ESS.</a:t>
            </a:r>
          </a:p>
          <a:p>
            <a:pPr algn="l">
              <a:buFont typeface="Arial" panose="020B0604020202020204" pitchFamily="34" charset="0"/>
              <a:buChar char="•"/>
            </a:pPr>
            <a:r>
              <a:rPr lang="en-US" sz="1100" b="0" i="0" dirty="0">
                <a:solidFill>
                  <a:srgbClr val="222222"/>
                </a:solidFill>
                <a:effectLst/>
              </a:rPr>
              <a:t>Note2. roaming capability may include the capability of the context renegotiation, the context transfer and data forwarding</a:t>
            </a:r>
            <a:r>
              <a:rPr lang="en-US" sz="1200" b="0" i="0" dirty="0">
                <a:solidFill>
                  <a:srgbClr val="222222"/>
                </a:solidFill>
                <a:effectLst/>
              </a:rPr>
              <a:t>.</a:t>
            </a:r>
          </a:p>
          <a:p>
            <a:pPr algn="l"/>
            <a:r>
              <a:rPr lang="en-US" sz="1200" b="0" i="1" dirty="0">
                <a:solidFill>
                  <a:srgbClr val="222222"/>
                </a:solidFill>
                <a:ea typeface="微软雅黑" panose="020B0503020204020204" pitchFamily="34" charset="-122"/>
              </a:rPr>
              <a:t>S</a:t>
            </a:r>
            <a:r>
              <a:rPr lang="en-US" sz="1200" b="0" i="1" dirty="0">
                <a:solidFill>
                  <a:srgbClr val="222222"/>
                </a:solidFill>
                <a:effectLst/>
                <a:ea typeface="微软雅黑" panose="020B0503020204020204" pitchFamily="34" charset="-122"/>
              </a:rPr>
              <a:t>upporting list: 23/1897r0, 24/1879r0,24/1476r2</a:t>
            </a:r>
          </a:p>
          <a:p>
            <a:pPr>
              <a:defRPr/>
            </a:pPr>
            <a:r>
              <a:rPr lang="en-GB" sz="1200" i="1" dirty="0">
                <a:solidFill>
                  <a:schemeClr val="tx1"/>
                </a:solidFill>
                <a:ea typeface="MS Gothic"/>
              </a:rPr>
              <a:t>SP10 – </a:t>
            </a:r>
            <a:r>
              <a:rPr lang="en-US" sz="1200" i="1" dirty="0">
                <a:solidFill>
                  <a:schemeClr val="tx1"/>
                </a:solidFill>
                <a:ea typeface="MS Gothic"/>
              </a:rPr>
              <a:t>SunHee Baek – Roaming: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u="none" strike="noStrike" kern="0" cap="none" spc="0" normalizeH="0" baseline="0" noProof="0" dirty="0">
                <a:ln>
                  <a:noFill/>
                </a:ln>
                <a:solidFill>
                  <a:schemeClr val="tx1"/>
                </a:solidFill>
                <a:effectLst/>
                <a:uLnTx/>
                <a:uFillTx/>
                <a:ea typeface="MS Gothic"/>
                <a:cs typeface="+mn-cs"/>
              </a:rPr>
              <a:t>Do you agree to add the following text to the TGbn SFD?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u="none" strike="noStrike" kern="0" cap="none" spc="0" normalizeH="0" baseline="0" noProof="0" dirty="0">
                <a:ln>
                  <a:noFill/>
                </a:ln>
                <a:solidFill>
                  <a:schemeClr val="tx1"/>
                </a:solidFill>
                <a:effectLst/>
                <a:uLnTx/>
                <a:uFillTx/>
                <a:ea typeface="MS Gothic"/>
                <a:cs typeface="+mn-cs"/>
              </a:rPr>
              <a:t>An AP that requests protection for its R-TWT schedule(s) via negotiations shall include information carried in TBD subfields of the Broadcast TWT Parameter Set field corresponding to each R-TWT schedule being negotiated in a TBD individually addressed Management frame that it transmits to the other AP.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i="1" dirty="0">
                <a:solidFill>
                  <a:srgbClr val="222222"/>
                </a:solidFill>
                <a:ea typeface="微软雅黑" panose="020B0503020204020204" pitchFamily="34" charset="-122"/>
              </a:rPr>
              <a:t>S</a:t>
            </a:r>
            <a:r>
              <a:rPr lang="en-US" sz="1200" b="0" i="1" dirty="0">
                <a:solidFill>
                  <a:srgbClr val="222222"/>
                </a:solidFill>
                <a:effectLst/>
                <a:ea typeface="微软雅黑" panose="020B0503020204020204" pitchFamily="34" charset="-122"/>
              </a:rPr>
              <a:t>upporting list: 24/160, 23/1916, 23/355, 24/1346, 24/1220</a:t>
            </a:r>
            <a:endParaRPr lang="en-US" sz="1200" i="1" dirty="0"/>
          </a:p>
        </p:txBody>
      </p:sp>
      <p:sp>
        <p:nvSpPr>
          <p:cNvPr id="4" name="Slide Number Placeholder 3">
            <a:extLst>
              <a:ext uri="{FF2B5EF4-FFF2-40B4-BE49-F238E27FC236}">
                <a16:creationId xmlns:a16="http://schemas.microsoft.com/office/drawing/2014/main" id="{E0F89F08-18E4-2000-28C5-904CAFEF086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82146CD9-4F53-B63A-78C6-950338C76F4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2ED040-1C2E-462C-473C-E114AD89F307}"/>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200665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Thursday PHY Agenda–AM1</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highlight>
                  <a:srgbClr val="FF0000"/>
                </a:highlight>
              </a:rPr>
              <a:t>CANCELLED</a:t>
            </a:r>
            <a:endParaRPr lang="en-GB" sz="16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dirty="0">
                <a:hlinkClick r:id="rId2"/>
              </a:rPr>
              <a:t>24/1978</a:t>
            </a:r>
            <a:r>
              <a:rPr lang="en-GB" sz="1200" dirty="0"/>
              <a:t> </a:t>
            </a:r>
            <a:r>
              <a:rPr lang="en-US" sz="1200" dirty="0"/>
              <a:t>Detailed text proposal on low latency indication				Mohamed Abouelseoud</a:t>
            </a:r>
            <a:endParaRPr lang="en-GB" sz="1200" dirty="0"/>
          </a:p>
          <a:p>
            <a:pPr>
              <a:buFont typeface="Arial" panose="020B0604020202020204" pitchFamily="34" charset="0"/>
              <a:buChar char="•"/>
            </a:pPr>
            <a:r>
              <a:rPr lang="en-GB" sz="1400" dirty="0"/>
              <a:t>Straw Polls </a:t>
            </a:r>
          </a:p>
          <a:p>
            <a:pPr>
              <a:buFont typeface="Arial" panose="020B0604020202020204" pitchFamily="34" charset="0"/>
              <a:buChar char="•"/>
            </a:pPr>
            <a:r>
              <a:rPr lang="en-GB" sz="1400" dirty="0"/>
              <a:t>Submissions –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3"/>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6"/>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7"/>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86BF3-A2FC-2F4F-EA12-4AD84C0296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12579C-A5A3-6C8F-7F23-66FC2D6EA748}"/>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2E8650BB-62BC-7475-032A-AB3AC6DFC8C4}"/>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 – </a:t>
            </a:r>
            <a:r>
              <a:rPr kumimoji="0" lang="en-US" sz="1200" i="1" u="none" strike="noStrike" kern="0" cap="none" spc="0" normalizeH="0" baseline="0" noProof="0" dirty="0">
                <a:ln>
                  <a:noFill/>
                </a:ln>
                <a:solidFill>
                  <a:schemeClr val="tx1"/>
                </a:solidFill>
                <a:effectLst/>
                <a:uLnTx/>
                <a:uFillTx/>
                <a:ea typeface="MS Gothic"/>
                <a:cs typeface="+mn-cs"/>
              </a:rPr>
              <a:t>Serhat Erkucuk – C-TDMA: 					( Result)</a:t>
            </a:r>
          </a:p>
          <a:p>
            <a:pPr algn="l"/>
            <a:r>
              <a:rPr lang="en-US" sz="1200" b="1" i="0" dirty="0">
                <a:solidFill>
                  <a:srgbClr val="000000"/>
                </a:solidFill>
                <a:effectLst/>
              </a:rPr>
              <a:t>Do you agree to add the following text to the TGbn SFD?</a:t>
            </a:r>
            <a:endParaRPr lang="en-US" sz="1200" b="0" i="0" dirty="0">
              <a:solidFill>
                <a:srgbClr val="000000"/>
              </a:solidFill>
              <a:effectLst/>
            </a:endParaRPr>
          </a:p>
          <a:p>
            <a:pPr algn="l"/>
            <a:r>
              <a:rPr lang="en-US" sz="1200" b="0" i="0" dirty="0">
                <a:solidFill>
                  <a:srgbClr val="000000"/>
                </a:solidFill>
                <a:effectLst/>
              </a:rPr>
              <a:t>During Co-TDMA, TGbn defines a mechanism for a Co-TDMA sharing AP to transmit to a Co-TDMA coordinated AP an indication of whether the Co-TDMA coordinated AP returns the remainder of the allocated time (if any) back to the Co-TDMA sharing AP.</a:t>
            </a:r>
          </a:p>
          <a:p>
            <a:pPr algn="l">
              <a:buFont typeface="Arial" panose="020B0604020202020204" pitchFamily="34" charset="0"/>
              <a:buChar char="•"/>
            </a:pPr>
            <a:r>
              <a:rPr lang="en-US" sz="1200" b="0" i="0" dirty="0">
                <a:solidFill>
                  <a:srgbClr val="000000"/>
                </a:solidFill>
                <a:effectLst/>
              </a:rPr>
              <a:t>How to signal the indication is TBD.</a:t>
            </a:r>
          </a:p>
          <a:p>
            <a:pPr algn="l">
              <a:buFont typeface="Arial" panose="020B0604020202020204" pitchFamily="34" charset="0"/>
              <a:buChar char="•"/>
            </a:pPr>
            <a:r>
              <a:rPr lang="en-US" sz="1200" b="0" i="0" dirty="0">
                <a:solidFill>
                  <a:srgbClr val="000000"/>
                </a:solidFill>
                <a:effectLst/>
              </a:rPr>
              <a:t>Note: Co-TDMA sharing AP has the capability of receiving a TXOP return if the Co-TDMA coordinated AP is to return the remainder of the allocated time.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chemeClr val="tx1"/>
                </a:solidFill>
                <a:effectLst/>
                <a:uLnTx/>
                <a:uFillTx/>
                <a:ea typeface="MS Gothic"/>
                <a:cs typeface="+mn-cs"/>
              </a:rPr>
              <a:t>Supporting document(s): [24/1250]</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SP2 – </a:t>
            </a:r>
            <a:r>
              <a:rPr kumimoji="0" lang="en-US" sz="1200" i="1" u="none" strike="noStrike" kern="0" cap="none" spc="0" normalizeH="0" baseline="0" noProof="0" dirty="0">
                <a:ln>
                  <a:noFill/>
                </a:ln>
                <a:solidFill>
                  <a:schemeClr val="tx1"/>
                </a:solidFill>
                <a:effectLst/>
                <a:uLnTx/>
                <a:uFillTx/>
                <a:ea typeface="MS Gothic"/>
                <a:cs typeface="+mn-cs"/>
              </a:rPr>
              <a:t>Dibakar Das– QoS: 						( Result)</a:t>
            </a:r>
          </a:p>
          <a:p>
            <a:pPr algn="l"/>
            <a:r>
              <a:rPr lang="en-US" sz="1200" b="1" i="0" dirty="0">
                <a:solidFill>
                  <a:srgbClr val="222222"/>
                </a:solidFill>
                <a:effectLst/>
              </a:rPr>
              <a:t>Do you agree that UHR should allow more than two TIDs to be mapped to high priority ACs (i.e., VO or VI)?</a:t>
            </a:r>
            <a:endParaRPr lang="en-US" sz="1200" b="0" i="0" dirty="0">
              <a:solidFill>
                <a:srgbClr val="222222"/>
              </a:solidFill>
              <a:effectLst/>
            </a:endParaRPr>
          </a:p>
          <a:p>
            <a:pPr algn="l">
              <a:buFont typeface="Arial" panose="020B0604020202020204" pitchFamily="34" charset="0"/>
              <a:buChar char="•"/>
            </a:pPr>
            <a:r>
              <a:rPr lang="en-US" sz="1200" b="0" i="0" dirty="0">
                <a:solidFill>
                  <a:srgbClr val="222222"/>
                </a:solidFill>
                <a:effectLst/>
              </a:rPr>
              <a:t>Up to one TID for each AC currently assigned to BE and BK are remapped.</a:t>
            </a:r>
          </a:p>
          <a:p>
            <a:pPr algn="l">
              <a:buFont typeface="Arial" panose="020B0604020202020204" pitchFamily="34" charset="0"/>
              <a:buChar char="•"/>
            </a:pPr>
            <a:r>
              <a:rPr lang="en-US" sz="1200" b="0" i="0" dirty="0">
                <a:solidFill>
                  <a:srgbClr val="222222"/>
                </a:solidFill>
                <a:effectLst/>
              </a:rPr>
              <a:t>Those TIDs may be used dynamically (e.g., following an SCS flow setup).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i="1" dirty="0">
                <a:solidFill>
                  <a:srgbClr val="222222"/>
                </a:solidFill>
                <a:effectLst/>
              </a:rPr>
              <a:t>Supporting docs: 24/463r1, 24/1899, 23/0069</a:t>
            </a:r>
            <a:endParaRPr kumimoji="0" lang="en-US" sz="1200" b="1" i="1" u="none" strike="noStrike" kern="0" cap="none" spc="0" normalizeH="0" baseline="0" noProof="0" dirty="0">
              <a:ln>
                <a:noFill/>
              </a:ln>
              <a:solidFill>
                <a:srgbClr val="FF0000"/>
              </a:solidFill>
              <a:effectLst/>
              <a:uLnTx/>
              <a:uFillTx/>
              <a:ea typeface="MS Gothic"/>
              <a:cs typeface="+mn-cs"/>
            </a:endParaRPr>
          </a:p>
        </p:txBody>
      </p:sp>
      <p:sp>
        <p:nvSpPr>
          <p:cNvPr id="4" name="Slide Number Placeholder 3">
            <a:extLst>
              <a:ext uri="{FF2B5EF4-FFF2-40B4-BE49-F238E27FC236}">
                <a16:creationId xmlns:a16="http://schemas.microsoft.com/office/drawing/2014/main" id="{F9C66BB8-1524-86A8-3580-7EFCDCE1471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17E4ABB4-2052-65F3-0A02-CA5C4F852B8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1FA8DCB-5D0C-83A7-B0E8-9C30664DC0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747964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SP3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Mike Montemurro – Roaming: 				( Result)</a:t>
            </a:r>
          </a:p>
          <a:p>
            <a:r>
              <a:rPr lang="en-US" sz="1100" b="0" dirty="0"/>
              <a:t>Do you support adding the following to 11bn SFD?</a:t>
            </a:r>
          </a:p>
          <a:p>
            <a:pPr marL="0" indent="0"/>
            <a:r>
              <a:rPr lang="en-US" sz="1100" b="0" dirty="0"/>
              <a:t>11bn defines a Seamless Mobility Domain (SMD, exact name TBD) that covers multiple AP MLDs, where a non-AP MLD can use the UHR seamless roaming procedure to roam between the AP MLDs of the SMD?</a:t>
            </a:r>
          </a:p>
          <a:p>
            <a:pPr marL="171450" indent="-171450">
              <a:buFont typeface="Arial" panose="020B0604020202020204" pitchFamily="34" charset="0"/>
              <a:buChar char="•"/>
            </a:pPr>
            <a:r>
              <a:rPr lang="en-US" sz="1100" b="0" dirty="0"/>
              <a:t>A logical SMD Management Entity (SMD-ME, exact name TBD) provides association, IEEE 802.1X Authenticator (except for the management of 802.1X control ports which is TBD) and RSNA Key management for non-AP MLDs across all AP MLDs of the SMD. </a:t>
            </a:r>
          </a:p>
          <a:p>
            <a:pPr marL="171450" indent="-171450">
              <a:buFont typeface="Arial" panose="020B0604020202020204" pitchFamily="34" charset="0"/>
              <a:buChar char="•"/>
            </a:pPr>
            <a:r>
              <a:rPr lang="en-US" sz="1100" b="0" dirty="0"/>
              <a:t>A non-AP MLD transitions between AP MLDs within the SMD while maintaining its association and security association with the SMD-ME.</a:t>
            </a:r>
          </a:p>
          <a:p>
            <a:pPr marL="0" indent="0"/>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SP4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Mike Montemurro – Roaming: 				( Result)</a:t>
            </a:r>
          </a:p>
          <a:p>
            <a:pPr marL="0" indent="0"/>
            <a:r>
              <a:rPr lang="en-US" sz="1100" b="0" dirty="0"/>
              <a:t>Do you support adding the following to 11bn SFD?</a:t>
            </a:r>
          </a:p>
          <a:p>
            <a:pPr marL="0" indent="0"/>
            <a:r>
              <a:rPr lang="en-US" sz="1100" b="0" dirty="0"/>
              <a:t>11bn defines that within a Seamless Mobility Domain (SMD, exact name TBD) the data path includes either one MAC-SAP for the SMD or a separate MAC-SAP per AP MLD of the SMD.</a:t>
            </a:r>
          </a:p>
          <a:p>
            <a:pPr marL="171450" indent="-171450">
              <a:buFont typeface="Arial" panose="020B0604020202020204" pitchFamily="34" charset="0"/>
              <a:buChar char="•"/>
            </a:pPr>
            <a:r>
              <a:rPr lang="en-US" sz="1100" b="0" dirty="0"/>
              <a:t>In the case of a separate MAC-SAP per AP MLD, the DS mapping is updated when the non-AP MLD roams to another AP MLD within the SMD.</a:t>
            </a:r>
          </a:p>
          <a:p>
            <a:pPr marL="171450" indent="-171450">
              <a:buFont typeface="Arial" panose="020B0604020202020204" pitchFamily="34" charset="0"/>
              <a:buChar char="•"/>
            </a:pPr>
            <a:r>
              <a:rPr lang="en-US" sz="1100" b="0" dirty="0"/>
              <a:t>In the case of a separate MAC-SAP per AP MLD, the component of the 802.1X Authenticator in the SMD-ME interacts with an 802.1X Authenticator component in the AP MLD that manages the 802.1X controlled port for the non-AP MLD.</a:t>
            </a:r>
          </a:p>
          <a:p>
            <a:pPr marL="171450" indent="-171450">
              <a:buFont typeface="Arial" panose="020B0604020202020204" pitchFamily="34" charset="0"/>
              <a:buChar char="•"/>
            </a:pPr>
            <a:r>
              <a:rPr lang="en-US" sz="1100" b="0" dirty="0"/>
              <a:t>In the case of a single MAC-SAP for the SMD, the 802.1X Authenticator in the SMD-ME manages the 802.1X controlled port for the non-AP MLD.</a:t>
            </a:r>
          </a:p>
          <a:p>
            <a:pPr marL="0" indent="0"/>
            <a:r>
              <a:rPr lang="pt-BR" sz="1000" b="0" i="1" dirty="0">
                <a:solidFill>
                  <a:srgbClr val="000000"/>
                </a:solidFill>
                <a:effectLst/>
                <a:latin typeface="Times New Roman" panose="02020603050405020304" pitchFamily="18" charset="0"/>
              </a:rPr>
              <a:t>Reference documents:[24/2072, 24/1894, 24/0052, 23/1884, 23/1937, 23/1996, 24/830, 24/0083, 24/0101, 24/0396, 24/1812, 24/0398, 24/0412, 24/0655, 23/2157, 24/679, 24/1425, 24/881, 24/1882,  24/1883, 23/1897, 24/0349, 24/0480, 23/1416, </a:t>
            </a:r>
            <a:r>
              <a:rPr lang="en-US" sz="1000" b="0" i="1" dirty="0">
                <a:solidFill>
                  <a:srgbClr val="000000"/>
                </a:solidFill>
                <a:effectLst/>
                <a:latin typeface="Times New Roman" panose="02020603050405020304" pitchFamily="18" charset="0"/>
              </a:rPr>
              <a:t>24/0881, 23/1897, 24/0349, 24/1746</a:t>
            </a:r>
            <a:r>
              <a:rPr lang="pt-BR" sz="1000" b="0" i="1" dirty="0">
                <a:solidFill>
                  <a:srgbClr val="000000"/>
                </a:solidFill>
                <a:effectLst/>
                <a:latin typeface="Times New Roman" panose="02020603050405020304" pitchFamily="18" charset="0"/>
              </a:rPr>
              <a:t>]</a:t>
            </a:r>
            <a:endParaRPr lang="en-US" sz="10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2AC1E-5CA3-4E22-F20A-A6E166EB0A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859368-C75B-5A31-8FDA-6FABF2FECF51}"/>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6EAB0FAB-D3D7-2B23-A2DD-889C1C220C62}"/>
              </a:ext>
            </a:extLst>
          </p:cNvPr>
          <p:cNvSpPr>
            <a:spLocks noGrp="1"/>
          </p:cNvSpPr>
          <p:nvPr>
            <p:ph idx="1"/>
          </p:nvPr>
        </p:nvSpPr>
        <p:spPr/>
        <p:txBody>
          <a:bodyPr/>
          <a:lstStyle/>
          <a:p>
            <a:pPr marL="0" indent="0"/>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SP5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Sherief Helwa – Control: 					( Result)</a:t>
            </a:r>
          </a:p>
          <a:p>
            <a:pPr marL="0" indent="0"/>
            <a:r>
              <a:rPr lang="en-US" sz="1200" b="0" i="0" dirty="0">
                <a:solidFill>
                  <a:srgbClr val="222222"/>
                </a:solidFill>
                <a:effectLst/>
              </a:rPr>
              <a:t>Do you agree with the following for UHR-variant trigger frame:</a:t>
            </a:r>
          </a:p>
          <a:p>
            <a:pPr indent="-285750">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lvl="1" indent="-228600">
              <a:buFont typeface="Arial" panose="020B0604020202020204" pitchFamily="34" charset="0"/>
              <a:buChar char="•"/>
            </a:pPr>
            <a:r>
              <a:rPr lang="en-US" sz="1100" b="0" i="0" dirty="0">
                <a:solidFill>
                  <a:srgbClr val="222222"/>
                </a:solidFill>
                <a:effectLst/>
              </a:rPr>
              <a:t>TBD for HE/EHT-variant</a:t>
            </a:r>
          </a:p>
          <a:p>
            <a:pPr algn="l"/>
            <a:r>
              <a:rPr lang="en-US" sz="1200" b="0" i="0" dirty="0">
                <a:solidFill>
                  <a:srgbClr val="222222"/>
                </a:solidFill>
                <a:effectLst/>
              </a:rPr>
              <a:t>Supporting list: [11-24/544]</a:t>
            </a:r>
          </a:p>
          <a:p>
            <a:pPr marL="347472"/>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SP6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Laurent Cariou – Miscellaneous: 				( Result)</a:t>
            </a:r>
          </a:p>
          <a:p>
            <a:pPr marL="347472" algn="l" rtl="0" fontAlgn="base">
              <a:spcBef>
                <a:spcPts val="600"/>
              </a:spcBef>
            </a:pPr>
            <a:r>
              <a:rPr kumimoji="0" lang="en-US" sz="1200" b="1" u="none" strike="noStrike" kern="0" cap="none" spc="0" normalizeH="0" baseline="0" noProof="0" dirty="0">
                <a:ln>
                  <a:noFill/>
                </a:ln>
                <a:solidFill>
                  <a:schemeClr val="tx1"/>
                </a:solidFill>
                <a:effectLst/>
                <a:uLnTx/>
                <a:uFillTx/>
                <a:ea typeface="MS Gothic"/>
                <a:cs typeface="+mn-cs"/>
              </a:rPr>
              <a:t>Do you agree to add to the 11bn SFD:</a:t>
            </a:r>
          </a:p>
          <a:p>
            <a:pPr marL="347472" algn="l" rtl="0" fontAlgn="base">
              <a:spcBef>
                <a:spcPts val="600"/>
              </a:spcBef>
              <a:buFont typeface="Arial" panose="020B0604020202020204" pitchFamily="34" charset="0"/>
              <a:buChar char="•"/>
            </a:pPr>
            <a:r>
              <a:rPr kumimoji="0" lang="en-US" sz="1200" b="0" u="none" strike="noStrike" kern="0" cap="none" spc="0" normalizeH="0" baseline="0" noProof="0" dirty="0">
                <a:ln>
                  <a:noFill/>
                </a:ln>
                <a:solidFill>
                  <a:schemeClr val="tx1"/>
                </a:solidFill>
                <a:effectLst/>
                <a:uLnTx/>
                <a:uFillTx/>
                <a:ea typeface="MS Gothic"/>
                <a:cs typeface="+mn-cs"/>
              </a:rPr>
              <a:t>For the following features, if an AP supports the feature, then it shall accept a request from an associated STA to enable or disable the feature on its (STA) side</a:t>
            </a:r>
          </a:p>
          <a:p>
            <a:pPr marL="747522" lvl="1">
              <a:spcBef>
                <a:spcPts val="600"/>
              </a:spcBef>
              <a:buFont typeface="Arial" panose="020B0604020202020204" pitchFamily="34" charset="0"/>
              <a:buChar char="•"/>
            </a:pPr>
            <a:r>
              <a:rPr kumimoji="0" lang="en-US" sz="1200" u="none" strike="noStrike" kern="0" cap="none" spc="0" normalizeH="0" baseline="0" noProof="0" dirty="0">
                <a:ln>
                  <a:noFill/>
                </a:ln>
                <a:solidFill>
                  <a:schemeClr val="tx1"/>
                </a:solidFill>
                <a:effectLst/>
                <a:uLnTx/>
                <a:uFillTx/>
                <a:ea typeface="MS Gothic"/>
                <a:cs typeface="+mn-cs"/>
              </a:rPr>
              <a:t>Dynamic unavailability operation</a:t>
            </a:r>
          </a:p>
          <a:p>
            <a:pPr marL="747522" lvl="1">
              <a:spcBef>
                <a:spcPts val="600"/>
              </a:spcBef>
              <a:buFont typeface="Arial" panose="020B0604020202020204" pitchFamily="34" charset="0"/>
              <a:buChar char="•"/>
            </a:pPr>
            <a:r>
              <a:rPr kumimoji="0" lang="en-US" sz="1200" u="none" strike="noStrike" kern="0" cap="none" spc="0" normalizeH="0" baseline="0" noProof="0" dirty="0">
                <a:ln>
                  <a:noFill/>
                </a:ln>
                <a:solidFill>
                  <a:schemeClr val="tx1"/>
                </a:solidFill>
                <a:effectLst/>
                <a:uLnTx/>
                <a:uFillTx/>
                <a:ea typeface="MS Gothic"/>
                <a:cs typeface="+mn-cs"/>
              </a:rPr>
              <a:t>Dynamic power save</a:t>
            </a:r>
          </a:p>
          <a:p>
            <a:pPr marL="61722" indent="0"/>
            <a:r>
              <a:rPr lang="en-US" sz="1200" b="0" i="0" dirty="0">
                <a:solidFill>
                  <a:srgbClr val="222222"/>
                </a:solidFill>
                <a:effectLst/>
              </a:rPr>
              <a:t>Supporting list: [??]</a:t>
            </a:r>
          </a:p>
          <a:p>
            <a:pPr marL="61722" indent="0"/>
            <a:endParaRPr lang="en-US" sz="1600" dirty="0">
              <a:solidFill>
                <a:schemeClr val="tx1"/>
              </a:solidFill>
              <a:ea typeface="MS Gothic"/>
              <a:cs typeface="+mn-cs"/>
            </a:endParaRPr>
          </a:p>
        </p:txBody>
      </p:sp>
      <p:sp>
        <p:nvSpPr>
          <p:cNvPr id="4" name="Slide Number Placeholder 3">
            <a:extLst>
              <a:ext uri="{FF2B5EF4-FFF2-40B4-BE49-F238E27FC236}">
                <a16:creationId xmlns:a16="http://schemas.microsoft.com/office/drawing/2014/main" id="{6D43E698-C991-1BB1-C1A5-EF36E1FDCB2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2924910-4DB3-1AA0-481A-52A5D8ACC4E3}"/>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36989FC-479B-D554-3B98-C6ED7AECD03C}"/>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398499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BB8F7-8889-C3E5-BFFC-0B9E675AC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9A0B19-D223-73DE-98DA-23184EAF0DA0}"/>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D41E0282-E0A1-7E48-D861-295288E6136D}"/>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SP7 – </a:t>
            </a:r>
            <a:r>
              <a:rPr kumimoji="0" lang="en-US" sz="1200" i="1" u="none" strike="noStrike" kern="0" cap="none" spc="0" normalizeH="0" baseline="0" noProof="0" dirty="0">
                <a:ln>
                  <a:noFill/>
                </a:ln>
                <a:solidFill>
                  <a:schemeClr val="tx1"/>
                </a:solidFill>
                <a:effectLst/>
                <a:uLnTx/>
                <a:uFillTx/>
                <a:ea typeface="MS Gothic"/>
                <a:cs typeface="+mn-cs"/>
              </a:rPr>
              <a:t>Yelin Yoon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marL="457200" algn="l"/>
            <a:r>
              <a:rPr lang="en-US" sz="1200" b="1" i="0" dirty="0">
                <a:solidFill>
                  <a:srgbClr val="222222"/>
                </a:solidFill>
                <a:effectLst/>
              </a:rPr>
              <a:t>Do you agree to add the following text to the TGbn SFD?</a:t>
            </a:r>
            <a:endParaRPr lang="en-US" sz="1200" b="0" dirty="0">
              <a:solidFill>
                <a:srgbClr val="222222"/>
              </a:solidFill>
            </a:endParaRPr>
          </a:p>
          <a:p>
            <a:pPr marL="457200" algn="l">
              <a:buFont typeface="Arial" panose="020B0604020202020204" pitchFamily="34" charset="0"/>
              <a:buChar char="•"/>
            </a:pPr>
            <a:r>
              <a:rPr lang="en-US" sz="1100" b="0" i="0" dirty="0">
                <a:solidFill>
                  <a:srgbClr val="222222"/>
                </a:solidFill>
                <a:effectLst/>
              </a:rPr>
              <a:t>When a non-AP MLD is in the process of roaming from a current AP MLD to a target AP MLD, the non-AP MLD can request to the current AP MLD what contexts need to be transferred from the current AP MLD to the target AP MLD.</a:t>
            </a:r>
          </a:p>
          <a:p>
            <a:pPr marL="857250" lvl="1">
              <a:buFont typeface="Arial" panose="020B0604020202020204" pitchFamily="34" charset="0"/>
              <a:buChar char="•"/>
            </a:pPr>
            <a:r>
              <a:rPr lang="en-US" sz="1100" b="0" i="0" dirty="0">
                <a:solidFill>
                  <a:srgbClr val="222222"/>
                </a:solidFill>
                <a:effectLst/>
              </a:rPr>
              <a:t>What contexts can be requested is TBD</a:t>
            </a:r>
          </a:p>
          <a:p>
            <a:pPr marL="857250" lvl="1">
              <a:buFont typeface="Arial" panose="020B0604020202020204" pitchFamily="34" charset="0"/>
              <a:buChar char="•"/>
            </a:pPr>
            <a:r>
              <a:rPr lang="en-US" sz="1100" b="0" i="0" dirty="0">
                <a:solidFill>
                  <a:srgbClr val="222222"/>
                </a:solidFill>
                <a:effectLst/>
              </a:rPr>
              <a:t>How the current AP MLD responds to the request is TBD</a:t>
            </a:r>
          </a:p>
          <a:p>
            <a:pPr marL="171450" indent="0"/>
            <a:r>
              <a:rPr lang="en-US" sz="1200" b="0" i="1" dirty="0"/>
              <a:t>Supporting documents: [24/1516]</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Giovanni Chisci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algn="l"/>
            <a:r>
              <a:rPr lang="en-US" sz="1200" b="1" i="0" dirty="0">
                <a:solidFill>
                  <a:srgbClr val="222222"/>
                </a:solidFill>
                <a:effectLst/>
              </a:rPr>
              <a:t>Do you support the following for security in seamless roaming?</a:t>
            </a:r>
            <a:endParaRPr lang="en-US" sz="12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when a non-AP MLD is in the process of roaming from the current AP MLD to a target AP MLD within the SMD, the same PMKSA, established with the SMD-ME, shall be used to protect communications with the current AP MLD and the target AP MLD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Giovanni Chisci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algn="l"/>
            <a:r>
              <a:rPr lang="en-US" sz="1200" b="1" i="0" dirty="0">
                <a:solidFill>
                  <a:srgbClr val="222222"/>
                </a:solidFill>
                <a:effectLst/>
              </a:rPr>
              <a:t>Do you support the following for security in seamless roaming?</a:t>
            </a:r>
            <a:endParaRPr lang="en-US" sz="12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when a non-AP MLD is in the process of roaming from the current AP MLD to a target AP MLD within the SMD, the same PTKSA, established with the SMD-ME, shall be used to protect communications with the current AP MLD and the target AP MLD</a:t>
            </a:r>
          </a:p>
          <a:p>
            <a:pPr algn="l"/>
            <a:r>
              <a:rPr lang="en-US" sz="1200" b="0" i="0" dirty="0">
                <a:solidFill>
                  <a:srgbClr val="222222"/>
                </a:solidFill>
                <a:effectLst/>
              </a:rPr>
              <a:t> </a:t>
            </a:r>
            <a:r>
              <a:rPr lang="en-US" sz="1200" b="0" i="1" dirty="0">
                <a:solidFill>
                  <a:srgbClr val="000000"/>
                </a:solidFill>
                <a:effectLst/>
              </a:rPr>
              <a:t>Supporting list:[ 23/1416, 24/2072, 24/1894, 24/0052, 23/1884, 23/1937, 23/1996, 24/0083, 24/0101, 24/0396, 24/1812, 24/0398, 24/0412, 24/0655, 23/2157, 24/679, 24/1882, 24/1883], </a:t>
            </a:r>
            <a:endParaRPr lang="en-US" sz="1200" b="0" i="0" dirty="0">
              <a:solidFill>
                <a:srgbClr val="222222"/>
              </a:solidFill>
              <a:effectLst/>
            </a:endParaRPr>
          </a:p>
          <a:p>
            <a:pPr marL="914400" algn="l"/>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9BC6F4D7-1A52-754F-8188-D5E2ABD285F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8275CFEA-10C6-721C-6D2B-11D731F7052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B985708-EE64-DEA4-D6CD-03626ACDE92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1337269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FAF784-0D43-E757-32BE-0780E6316F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FC5079-64D1-FF83-7BEE-7597DFDFE2DB}"/>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71856934-785E-7185-637D-DAD03975A6C1}"/>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Binita Gupta </a:t>
            </a:r>
            <a:r>
              <a:rPr kumimoji="0" lang="en-US" sz="1200" i="1" u="none" strike="noStrike" kern="0" cap="none" spc="0" normalizeH="0" baseline="0" noProof="0" dirty="0">
                <a:ln>
                  <a:noFill/>
                </a:ln>
                <a:solidFill>
                  <a:schemeClr val="tx1"/>
                </a:solidFill>
                <a:effectLst/>
                <a:uLnTx/>
                <a:uFillTx/>
                <a:ea typeface="MS Gothic"/>
                <a:cs typeface="+mn-cs"/>
              </a:rPr>
              <a:t>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dirty="0"/>
              <a:t>Do you agree to add the following text to the TGbn SFD?</a:t>
            </a:r>
          </a:p>
          <a:p>
            <a:pPr indent="-171450">
              <a:buFont typeface="Arial" panose="020B0604020202020204" pitchFamily="34" charset="0"/>
              <a:buChar char="•"/>
            </a:pPr>
            <a:r>
              <a:rPr lang="en-US" sz="1200" b="0" dirty="0"/>
              <a:t>As part of seamless roaming procedure, a non-AP MLD can initiate a roaming preparation procedure with one or more target AP MLD(s) by sending a TBD request frame to its current AP MLD.</a:t>
            </a:r>
          </a:p>
          <a:p>
            <a:pPr lvl="1" indent="-171450">
              <a:buFont typeface="Arial" panose="020B0604020202020204" pitchFamily="34" charset="0"/>
              <a:buChar char="•"/>
            </a:pPr>
            <a:r>
              <a:rPr lang="en-US" sz="1100" b="0" dirty="0"/>
              <a:t>The request frame indicates the set of links to be set up at a target AP MLD.</a:t>
            </a:r>
          </a:p>
          <a:p>
            <a:pPr lvl="1" indent="-171450">
              <a:buFont typeface="Arial" panose="020B0604020202020204" pitchFamily="34" charset="0"/>
              <a:buChar char="•"/>
            </a:pPr>
            <a:r>
              <a:rPr lang="en-US" sz="1100" b="0" dirty="0"/>
              <a:t>The request frame can indicate the context to be transferred or renegotiated with the target AP MLD.</a:t>
            </a:r>
          </a:p>
          <a:p>
            <a:pPr lvl="1" indent="-171450">
              <a:buFont typeface="Arial" panose="020B0604020202020204" pitchFamily="34" charset="0"/>
              <a:buChar char="•"/>
            </a:pPr>
            <a:r>
              <a:rPr lang="en-US" sz="1100" b="0" dirty="0"/>
              <a:t>After receipt of the request frame, links for the non-AP MLD are set up with the target AP MLD and the context is transferred to the target AP MLD (if applicable).</a:t>
            </a:r>
          </a:p>
          <a:p>
            <a:pPr lvl="1" indent="-171450">
              <a:buFont typeface="Arial" panose="020B0604020202020204" pitchFamily="34" charset="0"/>
              <a:buChar char="•"/>
            </a:pPr>
            <a:r>
              <a:rPr lang="en-US" sz="1100" b="0" dirty="0"/>
              <a:t>The current AP MLD sends a TBD response frame to the non-AP MLD to indicate the completion of link setup and context transfer (if applicable).</a:t>
            </a:r>
          </a:p>
          <a:p>
            <a:pPr lvl="1" indent="-171450">
              <a:buFont typeface="Arial" panose="020B0604020202020204" pitchFamily="34" charset="0"/>
              <a:buChar char="•"/>
            </a:pPr>
            <a:r>
              <a:rPr lang="en-US" sz="1100" b="0" dirty="0"/>
              <a:t>TBD on whether/how the renegotiation of context is performed in these request/response frames.</a:t>
            </a:r>
          </a:p>
          <a:p>
            <a:pPr lvl="1" indent="-171450">
              <a:buFont typeface="Arial" panose="020B0604020202020204" pitchFamily="34" charset="0"/>
              <a:buChar char="•"/>
            </a:pPr>
            <a:r>
              <a:rPr lang="en-US" sz="1100" b="0" dirty="0"/>
              <a:t>TBD on reservation of resources on the target AP MLD during the roaming preparation procedure</a:t>
            </a:r>
            <a:r>
              <a:rPr lang="en-US" sz="1050" b="0" dirty="0"/>
              <a:t>.</a:t>
            </a:r>
          </a:p>
          <a:p>
            <a:pPr marL="171450" indent="0"/>
            <a:r>
              <a:rPr lang="en-US" sz="1200" b="0" i="1" dirty="0"/>
              <a:t>Supporting list:[24/0052, 23/1884, 23/1937, 23/1996, 24/830, 24/0083, 24/0101, 24/0396, 24/1812, 24/0398, 24/0412, 24/0655, 23/2157, 24/679, 24/1425, 24/881, 24/1882,  24/1883, 23/1897, 24/0349, 24/0480, 23/1416, 24/1824]</a:t>
            </a:r>
          </a:p>
          <a:p>
            <a:pPr>
              <a:defRPr/>
            </a:pPr>
            <a:r>
              <a:rPr lang="en-GB" sz="1200" i="1" kern="1200" dirty="0">
                <a:solidFill>
                  <a:schemeClr val="tx1"/>
                </a:solidFill>
                <a:ea typeface="MS Gothic" panose="020B0609070205080204" pitchFamily="49" charset="-128"/>
              </a:rPr>
              <a:t>SP11 – Binita Gupta </a:t>
            </a:r>
            <a:r>
              <a:rPr lang="en-US" sz="1200" i="1" kern="1200" dirty="0">
                <a:solidFill>
                  <a:schemeClr val="tx1"/>
                </a:solidFill>
                <a:ea typeface="MS Gothic" panose="020B0609070205080204" pitchFamily="49" charset="-128"/>
              </a:rPr>
              <a:t>  – Roaming					 ( Result)</a:t>
            </a:r>
          </a:p>
          <a:p>
            <a:pPr>
              <a:defRPr/>
            </a:pPr>
            <a:r>
              <a:rPr lang="en-US" sz="1200" b="0" dirty="0"/>
              <a:t>Do you agree to add the following text to 11bn SFD?</a:t>
            </a:r>
          </a:p>
          <a:p>
            <a:pPr indent="-171450">
              <a:buFont typeface="Arial" panose="020B0604020202020204" pitchFamily="34" charset="0"/>
              <a:buChar char="•"/>
            </a:pPr>
            <a:r>
              <a:rPr lang="en-US" sz="1200" b="0" dirty="0"/>
              <a:t>As part of seamless roaming procedure, a non-AP MLD in state 4 can perform roaming transition through a target AP MLD.</a:t>
            </a:r>
          </a:p>
          <a:p>
            <a:pPr indent="-171450">
              <a:buFont typeface="Arial" panose="020B0604020202020204" pitchFamily="34" charset="0"/>
              <a:buChar char="•"/>
            </a:pPr>
            <a:r>
              <a:rPr lang="en-US" sz="1200" b="0" dirty="0"/>
              <a:t>TBD on the conditions and details for performing roaming through target AP MLD</a:t>
            </a:r>
          </a:p>
          <a:p>
            <a:pPr algn="l"/>
            <a:r>
              <a:rPr lang="en-US" sz="1050" b="0" i="1" dirty="0">
                <a:solidFill>
                  <a:srgbClr val="000000"/>
                </a:solidFill>
                <a:effectLst/>
                <a:latin typeface="Times New Roman" panose="02020603050405020304" pitchFamily="18" charset="0"/>
              </a:rPr>
              <a:t>Supporting list:[24/0398, 24/1812] </a:t>
            </a:r>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5174C27A-CB43-12DF-EF7F-CDE512ADA0C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27869876-B76A-A5AE-F6E9-EC35613BC7C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2661BA4-1787-532B-053D-0A622CADB8F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9295592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(15 mins)</a:t>
            </a:r>
          </a:p>
          <a:p>
            <a:pPr lvl="1">
              <a:buFont typeface="Arial" panose="020B0604020202020204" pitchFamily="34" charset="0"/>
              <a:buChar char="•"/>
            </a:pPr>
            <a:r>
              <a:rPr lang="en-GB" sz="1000" dirty="0">
                <a:hlinkClick r:id="rId2"/>
              </a:rPr>
              <a:t>2067r1</a:t>
            </a:r>
            <a:r>
              <a:rPr lang="en-GB" sz="1000" dirty="0"/>
              <a:t> PDT MAC UHR BSS Operation						Ming Gan		[SP]</a:t>
            </a:r>
          </a:p>
          <a:p>
            <a:pPr lvl="1">
              <a:buFont typeface="Arial" panose="020B0604020202020204" pitchFamily="34" charset="0"/>
              <a:buChar char="•"/>
            </a:pPr>
            <a:r>
              <a:rPr lang="en-GB" sz="1000" dirty="0">
                <a:hlinkClick r:id="rId3"/>
              </a:rPr>
              <a:t>2066r0</a:t>
            </a:r>
            <a:r>
              <a:rPr lang="en-GB" sz="1000" dirty="0"/>
              <a:t> PDT MAC </a:t>
            </a:r>
            <a:r>
              <a:rPr lang="en-GB" sz="1000" dirty="0" err="1"/>
              <a:t>Acknolwedgement</a:t>
            </a:r>
            <a:r>
              <a:rPr lang="en-GB" sz="1000" dirty="0"/>
              <a:t> Procedure					Ming Gan 		[SP]</a:t>
            </a:r>
          </a:p>
          <a:p>
            <a:pPr lvl="1">
              <a:buFont typeface="Arial" panose="020B0604020202020204" pitchFamily="34" charset="0"/>
              <a:buChar char="•"/>
            </a:pPr>
            <a:r>
              <a:rPr lang="en-GB" sz="1000" dirty="0">
                <a:hlinkClick r:id="rId4"/>
              </a:rPr>
              <a:t>25/0102</a:t>
            </a:r>
            <a:r>
              <a:rPr lang="en-GB" sz="1000" dirty="0"/>
              <a:t> PDT-MAC-MLME-for-MAPC						Brian Hart		[SP]</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400" dirty="0"/>
              <a:t>Submissions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5"/>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[SP]</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7"/>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8"/>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9"/>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0" cap="none" spc="0" normalizeH="0" baseline="0" noProof="0" dirty="0">
                <a:ln>
                  <a:noFill/>
                </a:ln>
                <a:solidFill>
                  <a:schemeClr val="tx1"/>
                </a:solidFill>
                <a:effectLst/>
                <a:uLnTx/>
                <a:uFillTx/>
                <a:latin typeface="Times New Roman"/>
                <a:ea typeface="MS Gothic"/>
                <a:cs typeface="+mn-cs"/>
              </a:rPr>
              <a:t>SP1 – </a:t>
            </a:r>
            <a:r>
              <a:rPr kumimoji="0" lang="en-US" sz="1400" b="1" i="1" u="none" strike="noStrike" kern="0" cap="none" spc="0" normalizeH="0" baseline="0" noProof="0" dirty="0">
                <a:ln>
                  <a:noFill/>
                </a:ln>
                <a:solidFill>
                  <a:schemeClr val="tx1"/>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Define an optional mechanism that enables priority channel access for non-AP STAs affiliated with non-AP MLDs that have EPCS activated for transmission of management frames prior to Robust Security Network Association (RSNA) if applicable otherwise prior to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The AP MLD can control whether any non-AP MLDs with EPCS activated are allowed to use the feature</a:t>
            </a:r>
          </a:p>
          <a:p>
            <a:pPr lvl="1" indent="-342900">
              <a:spcBef>
                <a:spcPts val="600"/>
              </a:spcBef>
              <a:buFont typeface="Arial" panose="020B0604020202020204" pitchFamily="34" charset="0"/>
              <a:buChar char="•"/>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(e.g., enabling it when triggered to do so by an external entity in response to an emergency declaration)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Whether and/or how the mechanism is applied during each of the phases of the (re)association process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 by a responsible external entity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2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kumimoji="0" lang="en-GB" sz="1400" b="1" i="1" u="none" strike="noStrike" kern="0" cap="none" spc="0" normalizeH="0" baseline="0" noProof="0" dirty="0">
                <a:ln>
                  <a:noFill/>
                </a:ln>
                <a:solidFill>
                  <a:schemeClr val="tx1"/>
                </a:solidFill>
                <a:effectLst/>
                <a:uLnTx/>
                <a:uFillTx/>
                <a:latin typeface="Times New Roman"/>
                <a:ea typeface="MS Gothic"/>
                <a:cs typeface="+mn-cs"/>
              </a:rPr>
              <a:t>SP2 – </a:t>
            </a:r>
            <a:r>
              <a:rPr kumimoji="0" lang="en-US" sz="1400" b="1" i="1" u="none" strike="noStrike" kern="0" cap="none" spc="0" normalizeH="0" baseline="0" noProof="0" dirty="0">
                <a:ln>
                  <a:noFill/>
                </a:ln>
                <a:solidFill>
                  <a:schemeClr val="tx1"/>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 STAs whose communications are terminated or degraded could include non-EPCS and lower priority EPCS STAs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 Per use case requirement 2 and FCC Report and Order 22-36.</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2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259853-9EE9-D5B7-2C26-CBB53D31D9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613FB6-CBF8-FD1B-0102-E875E1656D2F}"/>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B05CAC19-8E8A-93C1-06DE-3886E0A50057}"/>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SP3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Miscellaneous: 					( Result)</a:t>
            </a:r>
          </a:p>
          <a:p>
            <a:pPr marL="0" marR="0" indent="0" algn="l"/>
            <a:r>
              <a:rPr lang="en-US" sz="1200" b="1" i="0" dirty="0">
                <a:solidFill>
                  <a:srgbClr val="222222"/>
                </a:solidFill>
                <a:effectLst/>
                <a:latin typeface="Aptos" panose="020B0004020202020204" pitchFamily="34" charset="0"/>
              </a:rPr>
              <a:t>Do you agree with the following:</a:t>
            </a:r>
            <a:endParaRPr lang="en-US" sz="1200" b="0" i="0" dirty="0">
              <a:solidFill>
                <a:srgbClr val="222222"/>
              </a:solidFill>
              <a:effectLst/>
              <a:latin typeface="Aptos" panose="020B0004020202020204" pitchFamily="34" charset="0"/>
            </a:endParaRPr>
          </a:p>
          <a:p>
            <a:pPr marL="457200" marR="0" algn="l"/>
            <a:r>
              <a:rPr lang="en-US" sz="1050" b="0" i="0" dirty="0">
                <a:solidFill>
                  <a:srgbClr val="222222"/>
                </a:solidFill>
                <a:effectLst/>
                <a:latin typeface="Arial" panose="020B0604020202020204" pitchFamily="34" charset="0"/>
              </a:rPr>
              <a:t>Legend: Green: allowed; Orange: disallowed</a:t>
            </a: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algn="l"/>
            <a:r>
              <a:rPr lang="en-US" sz="900" b="0" i="0" dirty="0">
                <a:solidFill>
                  <a:srgbClr val="222222"/>
                </a:solidFill>
                <a:effectLst/>
                <a:latin typeface="Arial" panose="020B0604020202020204" pitchFamily="34" charset="0"/>
              </a:rPr>
              <a:t>Supporting list: [24/1558, 24/1221, 24/1225, 24/1563]</a:t>
            </a:r>
            <a:endParaRPr lang="en-US" sz="1050" b="0" i="0" dirty="0">
              <a:solidFill>
                <a:srgbClr val="222222"/>
              </a:solidFill>
              <a:effectLst/>
              <a:latin typeface="Arial" panose="020B0604020202020204" pitchFamily="34" charset="0"/>
            </a:endParaRPr>
          </a:p>
          <a:p>
            <a:endParaRPr lang="en-US" sz="1200" dirty="0"/>
          </a:p>
          <a:p>
            <a:endParaRPr lang="en-US" sz="1200" dirty="0"/>
          </a:p>
        </p:txBody>
      </p:sp>
      <p:sp>
        <p:nvSpPr>
          <p:cNvPr id="4" name="Slide Number Placeholder 3">
            <a:extLst>
              <a:ext uri="{FF2B5EF4-FFF2-40B4-BE49-F238E27FC236}">
                <a16:creationId xmlns:a16="http://schemas.microsoft.com/office/drawing/2014/main" id="{57A776F4-5DAA-E62D-74F0-82D9877675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B8D1973E-CD80-1B76-B1A0-1254D75D443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DCEFABD-76BD-025C-05A9-0C7F3FFAEFFE}"/>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BFF5DDE3-5F66-0418-5D1E-8E7E068D763D}"/>
              </a:ext>
            </a:extLst>
          </p:cNvPr>
          <p:cNvGraphicFramePr>
            <a:graphicFrameLocks noGrp="1"/>
          </p:cNvGraphicFramePr>
          <p:nvPr>
            <p:extLst>
              <p:ext uri="{D42A27DB-BD31-4B8C-83A1-F6EECF244321}">
                <p14:modId xmlns:p14="http://schemas.microsoft.com/office/powerpoint/2010/main" val="1241587416"/>
              </p:ext>
            </p:extLst>
          </p:nvPr>
        </p:nvGraphicFramePr>
        <p:xfrm>
          <a:off x="648492" y="2900680"/>
          <a:ext cx="7845427" cy="3277165"/>
        </p:xfrm>
        <a:graphic>
          <a:graphicData uri="http://schemas.openxmlformats.org/drawingml/2006/table">
            <a:tbl>
              <a:tblPr/>
              <a:tblGrid>
                <a:gridCol w="930690">
                  <a:extLst>
                    <a:ext uri="{9D8B030D-6E8A-4147-A177-3AD203B41FA5}">
                      <a16:colId xmlns:a16="http://schemas.microsoft.com/office/drawing/2014/main" val="1755988892"/>
                    </a:ext>
                  </a:extLst>
                </a:gridCol>
                <a:gridCol w="861615">
                  <a:extLst>
                    <a:ext uri="{9D8B030D-6E8A-4147-A177-3AD203B41FA5}">
                      <a16:colId xmlns:a16="http://schemas.microsoft.com/office/drawing/2014/main" val="2310589933"/>
                    </a:ext>
                  </a:extLst>
                </a:gridCol>
                <a:gridCol w="762547">
                  <a:extLst>
                    <a:ext uri="{9D8B030D-6E8A-4147-A177-3AD203B41FA5}">
                      <a16:colId xmlns:a16="http://schemas.microsoft.com/office/drawing/2014/main" val="1797971123"/>
                    </a:ext>
                  </a:extLst>
                </a:gridCol>
                <a:gridCol w="1006128">
                  <a:extLst>
                    <a:ext uri="{9D8B030D-6E8A-4147-A177-3AD203B41FA5}">
                      <a16:colId xmlns:a16="http://schemas.microsoft.com/office/drawing/2014/main" val="3080913327"/>
                    </a:ext>
                  </a:extLst>
                </a:gridCol>
                <a:gridCol w="1176089">
                  <a:extLst>
                    <a:ext uri="{9D8B030D-6E8A-4147-A177-3AD203B41FA5}">
                      <a16:colId xmlns:a16="http://schemas.microsoft.com/office/drawing/2014/main" val="141085553"/>
                    </a:ext>
                  </a:extLst>
                </a:gridCol>
                <a:gridCol w="736189">
                  <a:extLst>
                    <a:ext uri="{9D8B030D-6E8A-4147-A177-3AD203B41FA5}">
                      <a16:colId xmlns:a16="http://schemas.microsoft.com/office/drawing/2014/main" val="4217368954"/>
                    </a:ext>
                  </a:extLst>
                </a:gridCol>
                <a:gridCol w="1145187">
                  <a:extLst>
                    <a:ext uri="{9D8B030D-6E8A-4147-A177-3AD203B41FA5}">
                      <a16:colId xmlns:a16="http://schemas.microsoft.com/office/drawing/2014/main" val="228745063"/>
                    </a:ext>
                  </a:extLst>
                </a:gridCol>
                <a:gridCol w="1226982">
                  <a:extLst>
                    <a:ext uri="{9D8B030D-6E8A-4147-A177-3AD203B41FA5}">
                      <a16:colId xmlns:a16="http://schemas.microsoft.com/office/drawing/2014/main" val="3440981154"/>
                    </a:ext>
                  </a:extLst>
                </a:gridCol>
              </a:tblGrid>
              <a:tr h="0">
                <a:tc gridSpan="8">
                  <a:txBody>
                    <a:bodyPr/>
                    <a:lstStyle/>
                    <a:p>
                      <a:pPr algn="ctr"/>
                      <a:r>
                        <a:rPr lang="en-US" sz="1200" b="1" dirty="0">
                          <a:solidFill>
                            <a:srgbClr val="000000"/>
                          </a:solidFill>
                          <a:effectLst/>
                          <a:latin typeface="+mn-lt"/>
                        </a:rPr>
                        <a:t>Allowed ICF to be transmitted by a non-AP STA?</a:t>
                      </a:r>
                      <a:endParaRPr lang="en-US" sz="1200" dirty="0">
                        <a:effectLst/>
                        <a:latin typeface="+mn-lt"/>
                      </a:endParaRPr>
                    </a:p>
                  </a:txBody>
                  <a:tcPr marL="0" marR="0" marT="0" marB="0">
                    <a:lnL>
                      <a:noFill/>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dirty="0"/>
                    </a:p>
                  </a:txBody>
                  <a:tcPr marL="32811" marR="32811" marT="16405" marB="16405">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528162973"/>
                  </a:ext>
                </a:extLst>
              </a:tr>
              <a:tr h="110004">
                <a:tc>
                  <a:txBody>
                    <a:bodyPr/>
                    <a:lstStyle/>
                    <a:p>
                      <a:pPr algn="ctr"/>
                      <a:r>
                        <a:rPr lang="en-US" sz="1200" b="1" dirty="0">
                          <a:effectLst/>
                          <a:latin typeface="+mn-lt"/>
                        </a:rPr>
                        <a:t>ICF</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eMLSR</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AP DPS</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Solicited Coex</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Unsolicited Coex</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NPCA</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C-TDMA (ICF)</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Co-BF/Co-SR</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7940651"/>
                  </a:ext>
                </a:extLst>
              </a:tr>
              <a:tr h="110004">
                <a:tc>
                  <a:txBody>
                    <a:bodyPr/>
                    <a:lstStyle/>
                    <a:p>
                      <a:pPr algn="ctr"/>
                      <a:r>
                        <a:rPr lang="en-US" sz="1200" b="1" dirty="0">
                          <a:effectLst/>
                          <a:latin typeface="+mn-lt"/>
                        </a:rPr>
                        <a:t>RTS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ctr"/>
                      <a:r>
                        <a:rPr lang="en-US" sz="1200" b="1">
                          <a:effectLst/>
                          <a:latin typeface="+mn-lt"/>
                        </a:rPr>
                        <a:t>N/A</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pPr algn="ctr"/>
                      <a:r>
                        <a:rPr lang="en-US" sz="1200" b="1" dirty="0">
                          <a:effectLst/>
                          <a:latin typeface="+mn-lt"/>
                        </a:rPr>
                        <a:t>N/A*</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No</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pPr algn="ctr"/>
                      <a:r>
                        <a:rPr lang="en-US" sz="1200" b="1" dirty="0">
                          <a:effectLst/>
                          <a:latin typeface="+mn-lt"/>
                        </a:rPr>
                        <a:t>N/A</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1084006720"/>
                  </a:ext>
                </a:extLst>
              </a:tr>
              <a:tr h="114783">
                <a:tc>
                  <a:txBody>
                    <a:bodyPr/>
                    <a:lstStyle/>
                    <a:p>
                      <a:pPr algn="ctr"/>
                      <a:r>
                        <a:rPr lang="en-US" sz="1200" b="1" dirty="0">
                          <a:effectLst/>
                          <a:latin typeface="+mn-lt"/>
                        </a:rPr>
                        <a:t>MU RTS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a:solidFill>
                            <a:srgbClr val="000000"/>
                          </a:solidFill>
                          <a:effectLst/>
                          <a:latin typeface="+mn-lt"/>
                        </a:rPr>
                        <a:t>No</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628974155"/>
                  </a:ext>
                </a:extLst>
              </a:tr>
              <a:tr h="238571">
                <a:tc>
                  <a:txBody>
                    <a:bodyPr/>
                    <a:lstStyle/>
                    <a:p>
                      <a:pPr algn="ctr"/>
                      <a:r>
                        <a:rPr lang="en-US" sz="1200" b="1" dirty="0">
                          <a:effectLst/>
                          <a:latin typeface="+mn-lt"/>
                        </a:rPr>
                        <a:t>BSRP Trigger</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831648261"/>
                  </a:ext>
                </a:extLst>
              </a:tr>
              <a:tr h="323741">
                <a:tc>
                  <a:txBody>
                    <a:bodyPr/>
                    <a:lstStyle/>
                    <a:p>
                      <a:pPr algn="ctr"/>
                      <a:r>
                        <a:rPr lang="en-US" sz="1200" b="1" dirty="0">
                          <a:effectLst/>
                          <a:latin typeface="+mn-lt"/>
                        </a:rPr>
                        <a:t>BSRP GI3</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a:solidFill>
                            <a:srgbClr val="000000"/>
                          </a:solidFill>
                          <a:effectLst/>
                          <a:latin typeface="+mn-lt"/>
                        </a:rPr>
                        <a:t>Yes</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945603910"/>
                  </a:ext>
                </a:extLst>
              </a:tr>
              <a:tr h="1350428">
                <a:tc gridSpan="8">
                  <a:txBody>
                    <a:bodyPr/>
                    <a:lstStyle/>
                    <a:p>
                      <a:r>
                        <a:rPr lang="en-US" sz="1100" b="1" dirty="0">
                          <a:effectLst/>
                          <a:latin typeface="+mn-lt"/>
                        </a:rPr>
                        <a:t> Notes:</a:t>
                      </a:r>
                    </a:p>
                    <a:p>
                      <a:pPr marL="171450" indent="-171450">
                        <a:buFont typeface="Arial" panose="020B0604020202020204" pitchFamily="34" charset="0"/>
                        <a:buChar char="•"/>
                      </a:pPr>
                      <a:r>
                        <a:rPr lang="en-US" sz="1100" b="1" dirty="0">
                          <a:effectLst/>
                          <a:latin typeface="+mn-lt"/>
                        </a:rPr>
                        <a:t> </a:t>
                      </a:r>
                      <a:r>
                        <a:rPr lang="en-US" sz="1100" b="0" dirty="0">
                          <a:effectLst/>
                          <a:latin typeface="+mn-lt"/>
                        </a:rPr>
                        <a:t>RTS solicits CTS frame; BSRP GI3 Trigger frame solicits an M-BA that is contained in a non-HT (dup) PPDU.</a:t>
                      </a:r>
                    </a:p>
                    <a:p>
                      <a:pPr marL="171450" indent="-171450">
                        <a:buFont typeface="Arial" panose="020B0604020202020204" pitchFamily="34" charset="0"/>
                        <a:buChar char="•"/>
                      </a:pPr>
                      <a:r>
                        <a:rPr lang="en-US" sz="1100" b="0" dirty="0">
                          <a:effectLst/>
                          <a:latin typeface="+mn-lt"/>
                        </a:rPr>
                        <a:t>C-TDMA, C-BF, CSR transmission is to other APs. No expectations for non-AP STAs, unless due to other functionalities already enabled/supported by non-AP STA.</a:t>
                      </a:r>
                    </a:p>
                    <a:p>
                      <a:pPr marL="171450" indent="-171450">
                        <a:buFont typeface="Arial" panose="020B0604020202020204" pitchFamily="34" charset="0"/>
                        <a:buChar char="•"/>
                      </a:pPr>
                      <a:r>
                        <a:rPr lang="en-US" sz="1100" b="0" dirty="0">
                          <a:effectLst/>
                          <a:latin typeface="+mn-lt"/>
                        </a:rPr>
                        <a:t>Solicited and Unsolicited Coex are part of DUO.</a:t>
                      </a:r>
                    </a:p>
                    <a:p>
                      <a:pPr marL="171450" indent="-171450">
                        <a:buFont typeface="Arial" panose="020B0604020202020204" pitchFamily="34" charset="0"/>
                        <a:buChar char="•"/>
                      </a:pPr>
                      <a:r>
                        <a:rPr lang="en-US" sz="1100" b="0" dirty="0">
                          <a:effectLst/>
                          <a:latin typeface="+mn-lt"/>
                        </a:rPr>
                        <a:t>N/A means that either the non-AP STA is not allowed to send an ICF or the AP STA is not allowed to respond with ICR for this scheme/operation mode.</a:t>
                      </a:r>
                    </a:p>
                    <a:p>
                      <a:pPr marL="171450" indent="-171450">
                        <a:buFont typeface="Arial" panose="020B0604020202020204" pitchFamily="34" charset="0"/>
                        <a:buChar char="•"/>
                      </a:pPr>
                      <a:r>
                        <a:rPr lang="en-US" sz="1100" b="0" dirty="0">
                          <a:effectLst/>
                          <a:latin typeface="+mn-lt"/>
                        </a:rPr>
                        <a:t>*Note that the Coex Mode (DUO) is only approved for non-AP STAs. So, a non-AP STA cannot send an ICF to an AP soliciting unavailability information in ICR (i.e., solicited CoEx).</a:t>
                      </a:r>
                    </a:p>
                    <a:p>
                      <a:r>
                        <a:rPr lang="en-US" sz="1050" b="1" dirty="0">
                          <a:effectLst/>
                          <a:latin typeface="+mn-lt"/>
                        </a:rPr>
                        <a:t>Acronyms: DPS: Dynamic Power Save, DUO: Dynamic Unavailability Operation, Unsolicited CoEx: Reporting unavailability in ICF, Co-BF: Coordinated beamforming, Co-SR: Coordinated Spatial Reuse, BSRP GI3: BSRP Trigger soliciting an M-BA in non-HT (dup) PPDU</a:t>
                      </a:r>
                      <a:endParaRPr lang="en-US" sz="1050" dirty="0">
                        <a:effectLst/>
                        <a:latin typeface="+mn-lt"/>
                      </a:endParaRPr>
                    </a:p>
                  </a:txBody>
                  <a:tcPr marL="0" marR="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dirty="0"/>
                    </a:p>
                  </a:txBody>
                  <a:tcPr marL="24608" marR="24608" marT="3418" marB="34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2486461"/>
                  </a:ext>
                </a:extLst>
              </a:tr>
            </a:tbl>
          </a:graphicData>
        </a:graphic>
      </p:graphicFrame>
    </p:spTree>
    <p:extLst>
      <p:ext uri="{BB962C8B-B14F-4D97-AF65-F5344CB8AC3E}">
        <p14:creationId xmlns:p14="http://schemas.microsoft.com/office/powerpoint/2010/main" val="94317745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D8EEE3-97A7-9258-81A2-32AD9B76B3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AA8EB3-CD02-D0E3-FABD-EBE8224C77C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9ACDC1F6-E5C7-0573-F3C8-BEBFE0688D96}"/>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SP4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Miscellaneous: 					( Result)</a:t>
            </a:r>
          </a:p>
          <a:p>
            <a:pPr marL="0" marR="0" indent="0" algn="l"/>
            <a:r>
              <a:rPr lang="en-US" sz="1400" b="1" i="0" dirty="0">
                <a:solidFill>
                  <a:srgbClr val="222222"/>
                </a:solidFill>
                <a:effectLst/>
                <a:latin typeface="Aptos" panose="020B0004020202020204" pitchFamily="34" charset="0"/>
              </a:rPr>
              <a:t>Do you agree with the following: </a:t>
            </a:r>
            <a:endParaRPr lang="en-US" sz="1400" b="0" dirty="0">
              <a:solidFill>
                <a:srgbClr val="222222"/>
              </a:solidFill>
              <a:latin typeface="Aptos" panose="020B0004020202020204" pitchFamily="34" charset="0"/>
            </a:endParaRPr>
          </a:p>
          <a:p>
            <a:pPr marL="0" marR="0" indent="0" algn="l"/>
            <a:r>
              <a:rPr lang="en-US" sz="1050" b="0" i="0" dirty="0">
                <a:solidFill>
                  <a:srgbClr val="222222"/>
                </a:solidFill>
                <a:effectLst/>
                <a:latin typeface="Arial" panose="020B0604020202020204" pitchFamily="34" charset="0"/>
              </a:rPr>
              <a:t>Legend: Green: allowed; Yellow: to be discussed; Orange: disallowed</a:t>
            </a:r>
          </a:p>
          <a:p>
            <a:endParaRPr lang="en-US" sz="1200" dirty="0"/>
          </a:p>
          <a:p>
            <a:endParaRPr lang="en-US" sz="1200" dirty="0"/>
          </a:p>
        </p:txBody>
      </p:sp>
      <p:sp>
        <p:nvSpPr>
          <p:cNvPr id="4" name="Slide Number Placeholder 3">
            <a:extLst>
              <a:ext uri="{FF2B5EF4-FFF2-40B4-BE49-F238E27FC236}">
                <a16:creationId xmlns:a16="http://schemas.microsoft.com/office/drawing/2014/main" id="{F1D92B16-3359-93DA-BAB3-2FDEAD8B27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2D5A1FD8-9BEF-8F9D-9C12-F267A770CFA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9C06B0-A3C2-F4C7-D334-31062087E73E}"/>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18805A39-5E2C-BE40-D891-BC554497875F}"/>
              </a:ext>
            </a:extLst>
          </p:cNvPr>
          <p:cNvGraphicFramePr>
            <a:graphicFrameLocks noGrp="1"/>
          </p:cNvGraphicFramePr>
          <p:nvPr>
            <p:extLst>
              <p:ext uri="{D42A27DB-BD31-4B8C-83A1-F6EECF244321}">
                <p14:modId xmlns:p14="http://schemas.microsoft.com/office/powerpoint/2010/main" val="1961434500"/>
              </p:ext>
            </p:extLst>
          </p:nvPr>
        </p:nvGraphicFramePr>
        <p:xfrm>
          <a:off x="804344" y="2895601"/>
          <a:ext cx="7737995" cy="3375283"/>
        </p:xfrm>
        <a:graphic>
          <a:graphicData uri="http://schemas.openxmlformats.org/drawingml/2006/table">
            <a:tbl>
              <a:tblPr/>
              <a:tblGrid>
                <a:gridCol w="712325">
                  <a:extLst>
                    <a:ext uri="{9D8B030D-6E8A-4147-A177-3AD203B41FA5}">
                      <a16:colId xmlns:a16="http://schemas.microsoft.com/office/drawing/2014/main" val="1004938193"/>
                    </a:ext>
                  </a:extLst>
                </a:gridCol>
                <a:gridCol w="701378">
                  <a:extLst>
                    <a:ext uri="{9D8B030D-6E8A-4147-A177-3AD203B41FA5}">
                      <a16:colId xmlns:a16="http://schemas.microsoft.com/office/drawing/2014/main" val="3646269661"/>
                    </a:ext>
                  </a:extLst>
                </a:gridCol>
                <a:gridCol w="572775">
                  <a:extLst>
                    <a:ext uri="{9D8B030D-6E8A-4147-A177-3AD203B41FA5}">
                      <a16:colId xmlns:a16="http://schemas.microsoft.com/office/drawing/2014/main" val="426928239"/>
                    </a:ext>
                  </a:extLst>
                </a:gridCol>
                <a:gridCol w="844978">
                  <a:extLst>
                    <a:ext uri="{9D8B030D-6E8A-4147-A177-3AD203B41FA5}">
                      <a16:colId xmlns:a16="http://schemas.microsoft.com/office/drawing/2014/main" val="2104864852"/>
                    </a:ext>
                  </a:extLst>
                </a:gridCol>
                <a:gridCol w="1111813">
                  <a:extLst>
                    <a:ext uri="{9D8B030D-6E8A-4147-A177-3AD203B41FA5}">
                      <a16:colId xmlns:a16="http://schemas.microsoft.com/office/drawing/2014/main" val="138057364"/>
                    </a:ext>
                  </a:extLst>
                </a:gridCol>
                <a:gridCol w="690089">
                  <a:extLst>
                    <a:ext uri="{9D8B030D-6E8A-4147-A177-3AD203B41FA5}">
                      <a16:colId xmlns:a16="http://schemas.microsoft.com/office/drawing/2014/main" val="997062289"/>
                    </a:ext>
                  </a:extLst>
                </a:gridCol>
                <a:gridCol w="1794233">
                  <a:extLst>
                    <a:ext uri="{9D8B030D-6E8A-4147-A177-3AD203B41FA5}">
                      <a16:colId xmlns:a16="http://schemas.microsoft.com/office/drawing/2014/main" val="363452769"/>
                    </a:ext>
                  </a:extLst>
                </a:gridCol>
                <a:gridCol w="1310404">
                  <a:extLst>
                    <a:ext uri="{9D8B030D-6E8A-4147-A177-3AD203B41FA5}">
                      <a16:colId xmlns:a16="http://schemas.microsoft.com/office/drawing/2014/main" val="2395858694"/>
                    </a:ext>
                  </a:extLst>
                </a:gridCol>
              </a:tblGrid>
              <a:tr h="354174">
                <a:tc>
                  <a:txBody>
                    <a:bodyPr/>
                    <a:lstStyle/>
                    <a:p>
                      <a:br>
                        <a:rPr lang="en-US" sz="1200" b="1">
                          <a:solidFill>
                            <a:srgbClr val="000000"/>
                          </a:solidFill>
                          <a:effectLst/>
                          <a:latin typeface="+mn-lt"/>
                        </a:rPr>
                      </a:br>
                      <a:r>
                        <a:rPr lang="en-US" sz="1200" b="1">
                          <a:solidFill>
                            <a:srgbClr val="000000"/>
                          </a:solidFill>
                          <a:effectLst/>
                          <a:latin typeface="+mn-lt"/>
                        </a:rPr>
                        <a:t> </a:t>
                      </a:r>
                      <a:endParaRPr lang="en-US" sz="1200">
                        <a:effectLst/>
                        <a:latin typeface="+mn-lt"/>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7">
                  <a:txBody>
                    <a:bodyPr/>
                    <a:lstStyle/>
                    <a:p>
                      <a:pPr algn="ctr"/>
                      <a:r>
                        <a:rPr lang="en-US" sz="1200" b="1" dirty="0">
                          <a:solidFill>
                            <a:srgbClr val="000000"/>
                          </a:solidFill>
                          <a:effectLst/>
                          <a:latin typeface="+mn-lt"/>
                        </a:rPr>
                        <a:t>Allowed ICF to be transmitted by an AP?</a:t>
                      </a:r>
                      <a:endParaRPr lang="en-US" sz="1200" dirty="0">
                        <a:effectLst/>
                        <a:latin typeface="+mn-lt"/>
                      </a:endParaRPr>
                    </a:p>
                  </a:txBody>
                  <a:tcPr marL="19037" marR="19037" marT="2720" marB="2720">
                    <a:lnL>
                      <a:noFill/>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dirty="0"/>
                    </a:p>
                  </a:txBody>
                  <a:tcPr marL="43513" marR="43513" marT="21757" marB="21757">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599618557"/>
                  </a:ext>
                </a:extLst>
              </a:tr>
              <a:tr h="536529">
                <a:tc>
                  <a:txBody>
                    <a:bodyPr/>
                    <a:lstStyle/>
                    <a:p>
                      <a:pPr algn="ctr"/>
                      <a:r>
                        <a:rPr lang="en-US" sz="1200" b="1">
                          <a:effectLst/>
                          <a:latin typeface="+mn-lt"/>
                        </a:rPr>
                        <a:t>ICF</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eMLSR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DPS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Solicited Coex</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Unsolicited Coex</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NPCA</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C-TDMA (ICF/Announcement frame)</a:t>
                      </a:r>
                      <a:endParaRPr lang="en-US" sz="1200" dirty="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Co-BF/Co-SR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0790000"/>
                  </a:ext>
                </a:extLst>
              </a:tr>
              <a:tr h="182355">
                <a:tc>
                  <a:txBody>
                    <a:bodyPr/>
                    <a:lstStyle/>
                    <a:p>
                      <a:pPr algn="ctr"/>
                      <a:r>
                        <a:rPr lang="en-US" sz="1200" b="1">
                          <a:effectLst/>
                          <a:latin typeface="+mn-lt"/>
                        </a:rPr>
                        <a:t>RTS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a:txBody>
                    <a:bodyPr/>
                    <a:lstStyle/>
                    <a:p>
                      <a:pPr algn="ctr"/>
                      <a:r>
                        <a:rPr lang="en-US" sz="1200" b="1">
                          <a:solidFill>
                            <a:srgbClr val="000000"/>
                          </a:solidFill>
                          <a:effectLst/>
                          <a:latin typeface="+mn-lt"/>
                        </a:rPr>
                        <a:t>N/A*</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4113546878"/>
                  </a:ext>
                </a:extLst>
              </a:tr>
              <a:tr h="182355">
                <a:tc>
                  <a:txBody>
                    <a:bodyPr/>
                    <a:lstStyle/>
                    <a:p>
                      <a:pPr algn="ctr"/>
                      <a:r>
                        <a:rPr lang="en-US" sz="1200" b="1">
                          <a:effectLst/>
                          <a:latin typeface="+mn-lt"/>
                        </a:rPr>
                        <a:t>MU RTS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06368963"/>
                  </a:ext>
                </a:extLst>
              </a:tr>
              <a:tr h="359442">
                <a:tc>
                  <a:txBody>
                    <a:bodyPr/>
                    <a:lstStyle/>
                    <a:p>
                      <a:pPr algn="ctr"/>
                      <a:r>
                        <a:rPr lang="en-US" sz="1200" b="1">
                          <a:effectLst/>
                          <a:latin typeface="+mn-lt"/>
                        </a:rPr>
                        <a:t>BSRP Trigger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dirty="0">
                          <a:solidFill>
                            <a:srgbClr val="000000"/>
                          </a:solidFill>
                          <a:effectLst/>
                          <a:latin typeface="+mn-lt"/>
                        </a:rPr>
                        <a:t>Yes</a:t>
                      </a:r>
                      <a:endParaRPr lang="en-US" sz="1200" dirty="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540734274"/>
                  </a:ext>
                </a:extLst>
              </a:tr>
              <a:tr h="259803">
                <a:tc>
                  <a:txBody>
                    <a:bodyPr/>
                    <a:lstStyle/>
                    <a:p>
                      <a:pPr algn="ctr"/>
                      <a:r>
                        <a:rPr lang="en-US" sz="1200" b="1">
                          <a:effectLst/>
                          <a:latin typeface="+mn-lt"/>
                        </a:rPr>
                        <a:t>BSRP GI3</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55458550"/>
                  </a:ext>
                </a:extLst>
              </a:tr>
              <a:tr h="1401940">
                <a:tc gridSpan="8">
                  <a:txBody>
                    <a:bodyPr/>
                    <a:lstStyle/>
                    <a:p>
                      <a:r>
                        <a:rPr lang="en-US" sz="1100" b="1" dirty="0">
                          <a:effectLst/>
                          <a:latin typeface="+mn-lt"/>
                        </a:rPr>
                        <a:t>  </a:t>
                      </a:r>
                      <a:r>
                        <a:rPr lang="en-US" sz="1050" b="1" dirty="0">
                          <a:effectLst/>
                          <a:latin typeface="+mn-lt"/>
                        </a:rPr>
                        <a:t>Notes:</a:t>
                      </a:r>
                    </a:p>
                    <a:p>
                      <a:pPr marL="171450" indent="-171450">
                        <a:buFont typeface="Arial" panose="020B0604020202020204" pitchFamily="34" charset="0"/>
                        <a:buChar char="•"/>
                      </a:pPr>
                      <a:r>
                        <a:rPr lang="en-US" sz="1050" b="0" dirty="0">
                          <a:effectLst/>
                          <a:latin typeface="+mn-l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p>
                    <a:p>
                      <a:pPr marL="171450" indent="-171450">
                        <a:buFont typeface="Arial" panose="020B0604020202020204" pitchFamily="34" charset="0"/>
                        <a:buChar char="•"/>
                      </a:pPr>
                      <a:r>
                        <a:rPr lang="en-US" sz="1050" b="0" dirty="0">
                          <a:effectLst/>
                          <a:latin typeface="+mn-lt"/>
                        </a:rPr>
                        <a:t>Allocation frame for C-TDMA is MU-RTS TXS</a:t>
                      </a:r>
                    </a:p>
                    <a:p>
                      <a:pPr marL="171450" indent="-171450">
                        <a:buFont typeface="Arial" panose="020B0604020202020204" pitchFamily="34" charset="0"/>
                        <a:buChar char="•"/>
                      </a:pPr>
                      <a:r>
                        <a:rPr lang="en-US" sz="1050" b="0" dirty="0">
                          <a:effectLst/>
                          <a:latin typeface="+mn-lt"/>
                        </a:rPr>
                        <a:t>Solicited and Unsolicited Coex are part of DUO.</a:t>
                      </a:r>
                    </a:p>
                    <a:p>
                      <a:pPr marL="171450" indent="-171450">
                        <a:buFont typeface="Arial" panose="020B0604020202020204" pitchFamily="34" charset="0"/>
                        <a:buChar char="•"/>
                      </a:pPr>
                      <a:r>
                        <a:rPr lang="en-US" sz="1050" b="0" dirty="0">
                          <a:effectLst/>
                          <a:latin typeface="+mn-lt"/>
                        </a:rPr>
                        <a:t>* Note that the Coex Mode (DUO) is only approved for non-AP STAs. So, only a non-AP STA can send unavailability information in ICF.</a:t>
                      </a:r>
                    </a:p>
                    <a:p>
                      <a:r>
                        <a:rPr lang="en-US" sz="1050" b="1" dirty="0">
                          <a:effectLst/>
                          <a:latin typeface="+mn-lt"/>
                        </a:rPr>
                        <a:t>Acronyms: DPS: Dynamic Power Save; DUO: Dynamic Unavailability Operation; Co-BF: Coordinated beamforming; Co-SR: Coordinated Spatial Reuse; BSRP GI3: BSRP Trigger soliciting an M-BA in non-HT (dup) PPDU response</a:t>
                      </a:r>
                      <a:endParaRPr lang="en-US" sz="1050" dirty="0">
                        <a:effectLst/>
                        <a:latin typeface="+mn-lt"/>
                      </a:endParaRPr>
                    </a:p>
                  </a:txBody>
                  <a:tcPr marL="0" marR="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46646615"/>
                  </a:ext>
                </a:extLst>
              </a:tr>
            </a:tbl>
          </a:graphicData>
        </a:graphic>
      </p:graphicFrame>
    </p:spTree>
    <p:extLst>
      <p:ext uri="{BB962C8B-B14F-4D97-AF65-F5344CB8AC3E}">
        <p14:creationId xmlns:p14="http://schemas.microsoft.com/office/powerpoint/2010/main" val="226673109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75039E-447A-E2E2-D490-14F7B02028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92C173-F65A-A1B2-EE36-8797B5193469}"/>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CEB36A17-B0FC-3FED-C03C-396CE8BBC93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SP5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DongJu Cha – NPCA</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Do you agree to include the following into the 11bn SFD?</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NPCA AP that obtains a TXOP on the NPCA Primary channel shall ensure that the TXOP ends before the end time of OBSS activity that makes the BSS Primary channel busy minus the maximum channel switch back delay among the NPCA AP and NPCA non-AP STA(s) as TXOP responder(s)</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documents: [23/1913]</a:t>
            </a:r>
          </a:p>
          <a:p>
            <a:pPr marL="347472" algn="l" rtl="0" fontAlgn="base">
              <a:spcBef>
                <a:spcPts val="600"/>
              </a:spcBef>
            </a:pPr>
            <a:endParaRPr kumimoji="0" lang="en-US" sz="1200" b="1" i="1" u="none" strike="noStrike" kern="0" cap="none" spc="0" normalizeH="0" baseline="0" noProof="0" dirty="0">
              <a:ln>
                <a:noFill/>
              </a:ln>
              <a:solidFill>
                <a:schemeClr val="tx1"/>
              </a:solidFill>
              <a:effectLst/>
              <a:uLnTx/>
              <a:uFillTx/>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SP6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DongJu Cha – NPCA</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Do you agree to include the following into the 11bn SFD?</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NPCA AP which performs channel access on the NPCA Primary channel shall be switched back to the BSS Primary channel before the duration of the OBSS activity that makes the BSS Primary channel busy ends</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documents: [23/1913]</a:t>
            </a:r>
            <a:endParaRPr lang="en-US" sz="1200" dirty="0"/>
          </a:p>
        </p:txBody>
      </p:sp>
      <p:sp>
        <p:nvSpPr>
          <p:cNvPr id="4" name="Slide Number Placeholder 3">
            <a:extLst>
              <a:ext uri="{FF2B5EF4-FFF2-40B4-BE49-F238E27FC236}">
                <a16:creationId xmlns:a16="http://schemas.microsoft.com/office/drawing/2014/main" id="{EE2176BA-501A-6CE9-09A5-1DA64C96A2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8129DB06-6A4B-8AD2-1468-637118667F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2E2ADAC-50D4-0330-D580-EB6EF504BE1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6503212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7C509-850C-3D49-2E4A-AE3A0A1CFF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394AD5-1E79-0A22-E540-F184A80B305A}"/>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8341487A-150D-C1BE-D60A-BC630837B021}"/>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SP7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Binita </a:t>
            </a:r>
            <a:r>
              <a:rPr lang="en-US" sz="1200" i="1" dirty="0">
                <a:solidFill>
                  <a:schemeClr val="tx1"/>
                </a:solidFill>
                <a:latin typeface="Times New Roman"/>
                <a:ea typeface="MS Gothic"/>
              </a:rPr>
              <a:t>G</a:t>
            </a:r>
            <a:r>
              <a:rPr kumimoji="0" lang="en-US" sz="1200" i="1" u="none" strike="noStrike" kern="0" cap="none" spc="0" normalizeH="0" baseline="0" noProof="0" dirty="0" err="1">
                <a:ln>
                  <a:noFill/>
                </a:ln>
                <a:solidFill>
                  <a:schemeClr val="tx1"/>
                </a:solidFill>
                <a:effectLst/>
                <a:uLnTx/>
                <a:uFillTx/>
                <a:latin typeface="Times New Roman"/>
                <a:ea typeface="MS Gothic"/>
                <a:cs typeface="+mn-cs"/>
              </a:rPr>
              <a:t>upta</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Bandwidth Expansion</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Define in 11bn a mechanism for dynamic bandwidth expansion (DBE) that enables a UHR AP to modify (expand/reset) its Dynamic UHR operating BSS bandwidth for UHR STAs that support the DBE operation.</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dynamic bandwidth change is performed at the management frame level, and the AP shall stay on the expanded bandwidth for a duration that is at least multiple beacon intervals.</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mechanism defines new signaling such that associated legacy STAs and UHR STAs that don’t support the DBE operation are not affected by the DBE signaling, when the UHR AP operates with expanded bandwidth. </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primary channel does not change during the DBE operation.</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list: 24/088, 24/815</a:t>
            </a:r>
          </a:p>
          <a:p>
            <a:pPr marL="347472"/>
            <a:endPar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endParaRPr>
          </a:p>
          <a:p>
            <a:pPr marL="347472"/>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Liangxiao Xin – Low Latency</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Do you support to include the following in SFD?</a:t>
            </a:r>
          </a:p>
          <a:p>
            <a:pPr marL="347472" algn="l" rtl="0" fontAlgn="base">
              <a:spcBef>
                <a:spcPts val="600"/>
              </a:spcBef>
              <a:buFont typeface="Arial" panose="020B0604020202020204" pitchFamily="34" charset="0"/>
              <a:buChar char="•"/>
            </a:pPr>
            <a:r>
              <a:rPr kumimoji="0" lang="en-US" sz="1200" b="0" u="none" strike="noStrike" kern="0" cap="none" spc="0" normalizeH="0" baseline="0" noProof="0" dirty="0">
                <a:ln>
                  <a:noFill/>
                </a:ln>
                <a:solidFill>
                  <a:schemeClr val="tx1"/>
                </a:solidFill>
                <a:effectLst/>
                <a:uLnTx/>
                <a:uFillTx/>
                <a:ea typeface="MS Gothic"/>
                <a:cs typeface="+mn-cs"/>
              </a:rPr>
              <a:t>11bn defines a mechanism for non-AP STA to provide the metric of the expiration time of LL buffered data to its AP.</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Note: this feature is optional.</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Note: the container carrying such information is TBD management frame.</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List: [24/1692, 23/0885r0, 24/264r1]</a:t>
            </a:r>
          </a:p>
        </p:txBody>
      </p:sp>
      <p:sp>
        <p:nvSpPr>
          <p:cNvPr id="4" name="Slide Number Placeholder 3">
            <a:extLst>
              <a:ext uri="{FF2B5EF4-FFF2-40B4-BE49-F238E27FC236}">
                <a16:creationId xmlns:a16="http://schemas.microsoft.com/office/drawing/2014/main" id="{75C6A444-E467-0741-8C02-C15588146D1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D10E7267-AE83-D20A-FDD9-A8B2B1FCF58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53D4892-3D5A-2553-9D17-595C63B794E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4064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33FA3-BFFA-93F1-1550-6894C92CB08A}"/>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E82A876D-45FB-61D5-222F-952824D8678E}"/>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SP9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400" b="0" dirty="0"/>
              <a:t>Do you support to define CTS as Defer Signal to start protected short contention for the pending LL data?</a:t>
            </a:r>
          </a:p>
          <a:p>
            <a:r>
              <a:rPr lang="en-US" sz="1600" dirty="0"/>
              <a:t> </a:t>
            </a:r>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SP10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400" b="0" dirty="0"/>
              <a:t>Do you support that STA may use HIP EDCA</a:t>
            </a:r>
          </a:p>
          <a:p>
            <a:pPr>
              <a:buFont typeface="Arial" panose="020B0604020202020204" pitchFamily="34" charset="0"/>
              <a:buChar char="•"/>
            </a:pPr>
            <a:r>
              <a:rPr lang="en-US" sz="1400" b="0" dirty="0"/>
              <a:t>If HIP EDCA option is enabled by the AP to which that STA is associated to</a:t>
            </a:r>
          </a:p>
          <a:p>
            <a:pPr lvl="1">
              <a:buFont typeface="Arial" panose="020B0604020202020204" pitchFamily="34" charset="0"/>
              <a:buChar char="•"/>
            </a:pPr>
            <a:r>
              <a:rPr lang="en-US" sz="1200" dirty="0"/>
              <a:t>Enablement procedure TBD</a:t>
            </a:r>
          </a:p>
          <a:p>
            <a:pPr>
              <a:buFont typeface="Arial" panose="020B0604020202020204" pitchFamily="34" charset="0"/>
              <a:buChar char="•"/>
            </a:pPr>
            <a:r>
              <a:rPr lang="en-US" sz="1400" b="0" dirty="0"/>
              <a:t>May transmit up to TBD but no more than 50 transmissions of DS and up to 2.5 ms of total transmission time to start HIP EDCA contention over 50ms interval</a:t>
            </a:r>
          </a:p>
          <a:p>
            <a:pPr lvl="1">
              <a:buFont typeface="Arial" panose="020B0604020202020204" pitchFamily="34" charset="0"/>
              <a:buChar char="•"/>
            </a:pPr>
            <a:r>
              <a:rPr lang="en-US" sz="1200" dirty="0"/>
              <a:t>Note: ETSI regulation of Short Control Signaling transmission</a:t>
            </a:r>
          </a:p>
          <a:p>
            <a:pPr>
              <a:buFont typeface="Arial" panose="020B0604020202020204" pitchFamily="34" charset="0"/>
              <a:buChar char="•"/>
            </a:pPr>
            <a:r>
              <a:rPr lang="en-US" sz="1400" b="0" dirty="0"/>
              <a:t>Shall not initiate more than TBD number of transmissions of DS to start HIP EDCA consecutively.</a:t>
            </a:r>
          </a:p>
          <a:p>
            <a:pPr lvl="1">
              <a:buFont typeface="Arial" panose="020B0604020202020204" pitchFamily="34" charset="0"/>
              <a:buChar char="•"/>
            </a:pPr>
            <a:r>
              <a:rPr lang="en-US" sz="1200" dirty="0"/>
              <a:t>Note: consecutive DS transmission are multiple attempts to perform HIP EDCA contention w/o falling back to regular EDCA operation</a:t>
            </a:r>
          </a:p>
          <a:p>
            <a:r>
              <a:rPr lang="en-US" sz="1600" dirty="0"/>
              <a:t> </a:t>
            </a:r>
          </a:p>
        </p:txBody>
      </p:sp>
      <p:sp>
        <p:nvSpPr>
          <p:cNvPr id="4" name="Slide Number Placeholder 3">
            <a:extLst>
              <a:ext uri="{FF2B5EF4-FFF2-40B4-BE49-F238E27FC236}">
                <a16:creationId xmlns:a16="http://schemas.microsoft.com/office/drawing/2014/main" id="{4668915D-DFE6-E62B-0FBE-C27EEA6DE97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71FCA2C-0334-6DD9-5C9B-2C7329AEAA5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4C3C7D-AFE1-B43E-0DA4-3072D00E3B32}"/>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2669785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582667-2C17-6288-4326-7E20F02F58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E4A7C3-716E-0E20-3006-09C63F7F78CC}"/>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70597EE4-1618-B673-4B49-4AB611212F61}"/>
              </a:ext>
            </a:extLst>
          </p:cNvPr>
          <p:cNvSpPr>
            <a:spLocks noGrp="1"/>
          </p:cNvSpPr>
          <p:nvPr>
            <p:ph idx="1"/>
          </p:nvPr>
        </p:nvSpPr>
        <p:spPr/>
        <p:txBody>
          <a:bodyPr/>
          <a:lstStyle/>
          <a:p>
            <a:r>
              <a:rPr lang="en-US" sz="1600" dirty="0"/>
              <a:t> </a:t>
            </a:r>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600" b="0" dirty="0"/>
              <a:t>Do you support to define the default value equal to 97us for the Protected Duration of the protected short contention</a:t>
            </a:r>
          </a:p>
          <a:p>
            <a:pPr>
              <a:buFont typeface="Arial" panose="020B0604020202020204" pitchFamily="34" charset="0"/>
              <a:buChar char="•"/>
            </a:pPr>
            <a:r>
              <a:rPr lang="en-US" sz="1400" b="0" dirty="0"/>
              <a:t>The value of 97us allow for AIFSN[2] + 7 slot contention</a:t>
            </a:r>
          </a:p>
          <a:p>
            <a:pPr>
              <a:buFont typeface="Arial" panose="020B0604020202020204" pitchFamily="34" charset="0"/>
              <a:buChar char="•"/>
            </a:pPr>
            <a:r>
              <a:rPr lang="en-US" sz="1400" b="0" dirty="0"/>
              <a:t>The Defer Signal frame carry that Protected Duration in the Duration field</a:t>
            </a:r>
          </a:p>
          <a:p>
            <a:pPr>
              <a:buFont typeface="Arial" panose="020B0604020202020204" pitchFamily="34" charset="0"/>
              <a:buChar char="•"/>
            </a:pPr>
            <a:r>
              <a:rPr lang="en-US" sz="1400" b="0" dirty="0"/>
              <a:t>UHR AP may advertise values other than default</a:t>
            </a:r>
          </a:p>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SP12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600" b="0" dirty="0"/>
              <a:t>Do you support to define default parameters for HIP EDCA for AC_VO to be used during protected short contention period  as follows:</a:t>
            </a:r>
          </a:p>
          <a:p>
            <a:pPr>
              <a:buFont typeface="Arial" panose="020B0604020202020204" pitchFamily="34" charset="0"/>
              <a:buChar char="•"/>
            </a:pPr>
            <a:r>
              <a:rPr lang="en-US" sz="1400" b="0" dirty="0" err="1"/>
              <a:t>HiP</a:t>
            </a:r>
            <a:r>
              <a:rPr lang="en-US" sz="1400" b="0" dirty="0"/>
              <a:t> EDCA </a:t>
            </a:r>
            <a:r>
              <a:rPr lang="en-US" sz="1400" b="0" dirty="0" err="1"/>
              <a:t>CWMin</a:t>
            </a:r>
            <a:r>
              <a:rPr lang="en-US" sz="1400" b="0" dirty="0"/>
              <a:t>=7, </a:t>
            </a:r>
            <a:r>
              <a:rPr lang="en-US" sz="1400" b="0" dirty="0" err="1"/>
              <a:t>HiP</a:t>
            </a:r>
            <a:r>
              <a:rPr lang="en-US" sz="1400" b="0" dirty="0"/>
              <a:t> EDCA </a:t>
            </a:r>
            <a:r>
              <a:rPr lang="en-US" sz="1400" b="0" dirty="0" err="1"/>
              <a:t>CwMAX</a:t>
            </a:r>
            <a:r>
              <a:rPr lang="en-US" sz="1400" b="0" dirty="0"/>
              <a:t>=7</a:t>
            </a:r>
          </a:p>
          <a:p>
            <a:pPr>
              <a:buFont typeface="Arial" panose="020B0604020202020204" pitchFamily="34" charset="0"/>
              <a:buChar char="•"/>
            </a:pPr>
            <a:r>
              <a:rPr lang="en-US" sz="1400" b="0" dirty="0" err="1"/>
              <a:t>HiP</a:t>
            </a:r>
            <a:r>
              <a:rPr lang="en-US" sz="1400" b="0" dirty="0"/>
              <a:t> EDCA AIFSN=2</a:t>
            </a:r>
          </a:p>
          <a:p>
            <a:pPr>
              <a:buFont typeface="Arial" panose="020B0604020202020204" pitchFamily="34" charset="0"/>
              <a:buChar char="•"/>
            </a:pPr>
            <a:r>
              <a:rPr lang="en-US" sz="1400" b="0" dirty="0"/>
              <a:t>An UHR AP may advertise values other than default</a:t>
            </a:r>
          </a:p>
        </p:txBody>
      </p:sp>
      <p:sp>
        <p:nvSpPr>
          <p:cNvPr id="4" name="Slide Number Placeholder 3">
            <a:extLst>
              <a:ext uri="{FF2B5EF4-FFF2-40B4-BE49-F238E27FC236}">
                <a16:creationId xmlns:a16="http://schemas.microsoft.com/office/drawing/2014/main" id="{BC3BACAB-6583-9DCF-C3B0-82AECD6EBF9D}"/>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69E9CA79-6797-0D96-BAC1-915AE88B0D2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6BD4D68-1672-1F0E-84F5-C967B46976EF}"/>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03096661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Partial Back Up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900" b="0" i="0" u="sng" strike="noStrike" dirty="0">
                <a:solidFill>
                  <a:srgbClr val="0563C1"/>
                </a:solidFill>
                <a:effectLst/>
                <a:hlinkClick r:id="rId2"/>
              </a:rPr>
              <a:t>24/1693</a:t>
            </a:r>
            <a:r>
              <a:rPr lang="en-US" sz="900" dirty="0"/>
              <a:t> </a:t>
            </a:r>
            <a:r>
              <a:rPr lang="en-US" sz="900" b="0" i="0" u="none" strike="noStrike" kern="1200" dirty="0">
                <a:solidFill>
                  <a:srgbClr val="000000"/>
                </a:solidFill>
                <a:effectLst/>
                <a:ea typeface="MS Gothic" panose="020B0609070205080204" pitchFamily="49" charset="-128"/>
              </a:rPr>
              <a:t>The MAPC security framework</a:t>
            </a:r>
            <a:r>
              <a:rPr lang="en-US" sz="900" dirty="0"/>
              <a:t> 						</a:t>
            </a:r>
            <a:r>
              <a:rPr lang="en-US" sz="900" b="0" i="0" u="none" strike="noStrike" kern="1200" dirty="0">
                <a:solidFill>
                  <a:srgbClr val="000000"/>
                </a:solidFill>
                <a:effectLst/>
                <a:ea typeface="MS Gothic" panose="020B0609070205080204" pitchFamily="49" charset="-128"/>
              </a:rPr>
              <a:t>Jay Yang</a:t>
            </a:r>
            <a:endParaRPr lang="en-GB" sz="900" dirty="0"/>
          </a:p>
          <a:p>
            <a:pPr>
              <a:buFont typeface="Arial" panose="020B0604020202020204" pitchFamily="34" charset="0"/>
              <a:buChar char="•"/>
            </a:pPr>
            <a:r>
              <a:rPr lang="en-US" sz="900" b="0" i="0" u="sng" strike="noStrike" dirty="0">
                <a:solidFill>
                  <a:srgbClr val="0563C1"/>
                </a:solidFill>
                <a:effectLst/>
                <a:hlinkClick r:id="rId3"/>
              </a:rPr>
              <a:t>24/1713</a:t>
            </a:r>
            <a:r>
              <a:rPr lang="en-US" sz="900" dirty="0"/>
              <a:t> </a:t>
            </a:r>
            <a:r>
              <a:rPr lang="en-US" sz="900" b="0" i="0" u="none" strike="noStrike" kern="1200" dirty="0">
                <a:solidFill>
                  <a:srgbClr val="000000"/>
                </a:solidFill>
                <a:effectLst/>
                <a:ea typeface="MS Gothic" panose="020B0609070205080204" pitchFamily="49" charset="-128"/>
              </a:rPr>
              <a:t>Further Considerations For Generalized MAP Framework-follow up</a:t>
            </a:r>
            <a:r>
              <a:rPr lang="en-US" sz="900" dirty="0"/>
              <a:t> 		</a:t>
            </a:r>
            <a:r>
              <a:rPr lang="en-US" sz="900" b="0" i="0" u="none" strike="noStrike" kern="1200" dirty="0">
                <a:solidFill>
                  <a:srgbClr val="000000"/>
                </a:solidFill>
                <a:effectLst/>
                <a:ea typeface="MS Gothic" panose="020B0609070205080204" pitchFamily="49" charset="-128"/>
              </a:rPr>
              <a:t>Salim Yahya</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4"/>
              </a:rPr>
              <a:t>24/1761</a:t>
            </a:r>
            <a:r>
              <a:rPr lang="en-US" sz="900" dirty="0">
                <a:effectLst/>
              </a:rPr>
              <a:t> </a:t>
            </a:r>
            <a:r>
              <a:rPr lang="en-GB" sz="900" b="0" i="0" u="none" strike="noStrike" kern="1200" dirty="0">
                <a:solidFill>
                  <a:srgbClr val="000000"/>
                </a:solidFill>
                <a:effectLst/>
                <a:ea typeface="MS Gothic" panose="020B0609070205080204" pitchFamily="49" charset="-128"/>
              </a:rPr>
              <a:t>Aspects of M-AP Coordination agreement</a:t>
            </a:r>
            <a:r>
              <a:rPr lang="en-US" sz="900" dirty="0">
                <a:effectLst/>
              </a:rPr>
              <a:t> 				</a:t>
            </a:r>
            <a:r>
              <a:rPr lang="en-GB" sz="900" b="0" i="0" u="none" strike="noStrike" kern="1200" dirty="0">
                <a:solidFill>
                  <a:srgbClr val="000000"/>
                </a:solidFill>
                <a:effectLst/>
                <a:ea typeface="MS Gothic" panose="020B0609070205080204" pitchFamily="49" charset="-128"/>
              </a:rPr>
              <a:t>Arik Klein</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5"/>
              </a:rPr>
              <a:t>24/1849</a:t>
            </a:r>
            <a:r>
              <a:rPr lang="en-US" sz="900" dirty="0"/>
              <a:t> </a:t>
            </a:r>
            <a:r>
              <a:rPr lang="en-US" sz="900" b="0" i="0" u="none" strike="noStrike" kern="1200" dirty="0">
                <a:solidFill>
                  <a:srgbClr val="000000"/>
                </a:solidFill>
                <a:effectLst/>
                <a:ea typeface="MS Gothic" panose="020B0609070205080204" pitchFamily="49" charset="-128"/>
              </a:rPr>
              <a:t>Management of the Established Multi-AP Coordination</a:t>
            </a:r>
            <a:r>
              <a:rPr lang="en-US" sz="900" dirty="0"/>
              <a:t> 			</a:t>
            </a:r>
            <a:r>
              <a:rPr lang="en-US" sz="900" b="0" i="0" u="none" strike="noStrike" kern="1200" dirty="0">
                <a:solidFill>
                  <a:srgbClr val="000000"/>
                </a:solidFill>
                <a:effectLst/>
                <a:ea typeface="MS Gothic" panose="020B0609070205080204" pitchFamily="49" charset="-128"/>
              </a:rPr>
              <a:t>Shawn Kim</a:t>
            </a:r>
            <a:r>
              <a:rPr lang="en-US" sz="900" dirty="0"/>
              <a:t> </a:t>
            </a:r>
          </a:p>
          <a:p>
            <a:pPr>
              <a:buFont typeface="Arial" panose="020B0604020202020204" pitchFamily="34" charset="0"/>
              <a:buChar char="•"/>
            </a:pPr>
            <a:r>
              <a:rPr lang="en-US" sz="900" b="0" i="0" u="sng" strike="noStrike" dirty="0">
                <a:solidFill>
                  <a:srgbClr val="0563C1"/>
                </a:solidFill>
                <a:effectLst/>
                <a:hlinkClick r:id="rId6"/>
              </a:rPr>
              <a:t>24/1862</a:t>
            </a:r>
            <a:r>
              <a:rPr lang="en-US" sz="900" dirty="0"/>
              <a:t> </a:t>
            </a:r>
            <a:r>
              <a:rPr lang="en-US" sz="900" b="0" i="0" u="none" strike="noStrike" kern="1200" dirty="0">
                <a:solidFill>
                  <a:srgbClr val="000000"/>
                </a:solidFill>
                <a:effectLst/>
                <a:ea typeface="MS Gothic" panose="020B0609070205080204" pitchFamily="49" charset="-128"/>
              </a:rPr>
              <a:t>Control Frames And MAPC For </a:t>
            </a:r>
            <a:r>
              <a:rPr lang="en-US" sz="900" b="0" i="0" u="none" strike="noStrike" kern="1200" dirty="0" err="1">
                <a:solidFill>
                  <a:srgbClr val="000000"/>
                </a:solidFill>
                <a:effectLst/>
                <a:ea typeface="MS Gothic" panose="020B0609070205080204" pitchFamily="49" charset="-128"/>
              </a:rPr>
              <a:t>Colocated</a:t>
            </a:r>
            <a:r>
              <a:rPr lang="en-US" sz="900" b="0" i="0" u="none" strike="noStrike" kern="1200" dirty="0">
                <a:solidFill>
                  <a:srgbClr val="000000"/>
                </a:solidFill>
                <a:effectLst/>
                <a:ea typeface="MS Gothic" panose="020B0609070205080204" pitchFamily="49" charset="-128"/>
              </a:rPr>
              <a:t> BSSID Set</a:t>
            </a:r>
            <a:r>
              <a:rPr lang="en-US" sz="900" dirty="0"/>
              <a:t> 			</a:t>
            </a:r>
            <a:r>
              <a:rPr lang="en-US" sz="900" b="0" i="0" u="none" strike="noStrike" kern="1200" dirty="0">
                <a:solidFill>
                  <a:srgbClr val="000000"/>
                </a:solidFill>
                <a:effectLst/>
                <a:ea typeface="MS Gothic" panose="020B0609070205080204" pitchFamily="49" charset="-128"/>
              </a:rPr>
              <a:t>Brian Hart</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7"/>
              </a:rPr>
              <a:t>24/1877</a:t>
            </a:r>
            <a:r>
              <a:rPr lang="en-GB" sz="900" dirty="0"/>
              <a:t> </a:t>
            </a:r>
            <a:r>
              <a:rPr lang="en-GB" sz="900" b="0" i="0" u="none" strike="noStrike" kern="1200" dirty="0">
                <a:solidFill>
                  <a:srgbClr val="000000"/>
                </a:solidFill>
                <a:effectLst/>
                <a:ea typeface="MS Gothic" panose="020B0609070205080204" pitchFamily="49" charset="-128"/>
              </a:rPr>
              <a:t>M-AP Coordination-AP Identifier</a:t>
            </a:r>
            <a:r>
              <a:rPr lang="en-GB" sz="900" dirty="0"/>
              <a:t> 				</a:t>
            </a:r>
            <a:r>
              <a:rPr lang="en-GB" sz="900"/>
              <a:t>	</a:t>
            </a:r>
            <a:r>
              <a:rPr lang="en-GB" sz="900" b="0" i="0" u="none" strike="noStrike" kern="1200">
                <a:solidFill>
                  <a:srgbClr val="000000"/>
                </a:solidFill>
                <a:effectLst/>
                <a:ea typeface="MS Gothic" panose="020B0609070205080204" pitchFamily="49" charset="-128"/>
              </a:rPr>
              <a:t>Kaiying </a:t>
            </a:r>
            <a:r>
              <a:rPr lang="en-GB" sz="900" b="0" i="0" u="none" strike="noStrike" kern="1200" dirty="0">
                <a:solidFill>
                  <a:srgbClr val="000000"/>
                </a:solidFill>
                <a:effectLst/>
                <a:ea typeface="MS Gothic" panose="020B0609070205080204" pitchFamily="49" charset="-128"/>
              </a:rPr>
              <a:t>Lu</a:t>
            </a:r>
            <a:endParaRPr lang="en-GB" sz="900" dirty="0"/>
          </a:p>
          <a:p>
            <a:pPr>
              <a:buFont typeface="Arial" panose="020B0604020202020204" pitchFamily="34" charset="0"/>
              <a:buChar char="•"/>
            </a:pPr>
            <a:r>
              <a:rPr lang="en-US" sz="9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900" dirty="0"/>
              <a:t> </a:t>
            </a:r>
          </a:p>
          <a:p>
            <a:pPr>
              <a:buFont typeface="Arial" panose="020B0604020202020204" pitchFamily="34" charset="0"/>
              <a:buChar char="•"/>
            </a:pPr>
            <a:r>
              <a:rPr lang="en-GB" sz="9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24/1514</a:t>
            </a:r>
            <a:r>
              <a:rPr lang="en-US" sz="900" dirty="0">
                <a:effectLst/>
              </a:rPr>
              <a:t> </a:t>
            </a: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900" dirty="0">
                <a:effectLst/>
              </a:rPr>
              <a:t> 						</a:t>
            </a:r>
            <a:r>
              <a:rPr lang="en-GB" sz="9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a:buFont typeface="Arial" panose="020B0604020202020204" pitchFamily="34" charset="0"/>
              <a:buChar char="•"/>
            </a:pPr>
            <a:r>
              <a:rPr lang="en-US" sz="900" b="0" i="0" u="sng" strike="noStrike" dirty="0">
                <a:solidFill>
                  <a:srgbClr val="0563C1"/>
                </a:solidFill>
                <a:effectLst/>
                <a:latin typeface="Times New Roman" panose="02020603050405020304" pitchFamily="18" charset="0"/>
                <a:hlinkClick r:id="rId9"/>
              </a:rPr>
              <a:t>24/1651</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900" dirty="0"/>
              <a:t> </a:t>
            </a:r>
            <a:endParaRPr lang="en-GB" sz="900" kern="1200" dirty="0">
              <a:latin typeface="Times New Roman" panose="02020603050405020304" pitchFamily="18" charset="0"/>
              <a:ea typeface="MS Gothic" panose="020B0609070205080204" pitchFamily="49" charset="-128"/>
            </a:endParaRPr>
          </a:p>
          <a:p>
            <a:pPr>
              <a:buFont typeface="Arial" panose="020B0604020202020204" pitchFamily="34" charset="0"/>
              <a:buChar char="•"/>
            </a:pPr>
            <a:r>
              <a:rPr lang="en-US" sz="900" b="0" i="0" u="sng" strike="noStrike" dirty="0">
                <a:solidFill>
                  <a:srgbClr val="0563C1"/>
                </a:solidFill>
                <a:effectLst/>
                <a:hlinkClick r:id="rId10"/>
              </a:rPr>
              <a:t>24/1701</a:t>
            </a:r>
            <a:r>
              <a:rPr lang="en-US" sz="900" dirty="0"/>
              <a:t> </a:t>
            </a:r>
            <a:r>
              <a:rPr lang="en-US" sz="900" b="0" i="0" u="none" strike="noStrike" kern="1200" dirty="0">
                <a:solidFill>
                  <a:srgbClr val="000000"/>
                </a:solidFill>
                <a:effectLst/>
                <a:ea typeface="MS Gothic" panose="020B0609070205080204" pitchFamily="49" charset="-128"/>
              </a:rPr>
              <a:t>NAV protection for C-TDMA follow up</a:t>
            </a:r>
            <a:r>
              <a:rPr lang="en-US" sz="900" dirty="0"/>
              <a:t> 					</a:t>
            </a:r>
            <a:r>
              <a:rPr lang="en-US" sz="900" b="0" i="0" u="none" strike="noStrike" kern="1200" dirty="0">
                <a:solidFill>
                  <a:srgbClr val="000000"/>
                </a:solidFill>
                <a:effectLst/>
                <a:ea typeface="MS Gothic" panose="020B0609070205080204" pitchFamily="49" charset="-128"/>
              </a:rPr>
              <a:t>Si-Chan Noh</a:t>
            </a:r>
            <a:r>
              <a:rPr lang="en-US" sz="900" dirty="0"/>
              <a:t> </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1"/>
              </a:rPr>
              <a:t>24/1661</a:t>
            </a:r>
            <a:r>
              <a:rPr lang="en-US" sz="900" dirty="0"/>
              <a:t> </a:t>
            </a:r>
            <a:r>
              <a:rPr lang="en-US" sz="900" b="0" i="0" u="none" strike="noStrike" kern="1200" dirty="0">
                <a:solidFill>
                  <a:srgbClr val="000000"/>
                </a:solidFill>
                <a:effectLst/>
                <a:ea typeface="MS Gothic" panose="020B0609070205080204" pitchFamily="49" charset="-128"/>
              </a:rPr>
              <a:t>Control frame protection in multiple BSSID</a:t>
            </a:r>
            <a:r>
              <a:rPr lang="en-US" sz="900" dirty="0"/>
              <a:t> 				</a:t>
            </a:r>
            <a:r>
              <a:rPr lang="en-US" sz="900" b="0" i="0" u="none" strike="noStrike" kern="1200" dirty="0">
                <a:solidFill>
                  <a:srgbClr val="000000"/>
                </a:solidFill>
                <a:effectLst/>
                <a:ea typeface="MS Gothic" panose="020B0609070205080204" pitchFamily="49" charset="-128"/>
              </a:rPr>
              <a:t>Yongho Seok</a:t>
            </a:r>
            <a:r>
              <a:rPr lang="en-US" sz="900" dirty="0"/>
              <a:t> </a:t>
            </a:r>
            <a:endParaRPr lang="en-US" sz="900" dirty="0">
              <a:highlight>
                <a:srgbClr val="FFFF00"/>
              </a:highlight>
            </a:endParaRPr>
          </a:p>
          <a:p>
            <a:pPr>
              <a:buFont typeface="Arial" panose="020B0604020202020204" pitchFamily="34" charset="0"/>
              <a:buChar char="•"/>
            </a:pPr>
            <a:r>
              <a:rPr lang="en-US" sz="900" b="0" i="0" u="sng" strike="noStrike" dirty="0">
                <a:solidFill>
                  <a:srgbClr val="0563C1"/>
                </a:solidFill>
                <a:effectLst/>
                <a:hlinkClick r:id="rId12"/>
              </a:rPr>
              <a:t>24/1897</a:t>
            </a:r>
            <a:r>
              <a:rPr lang="en-US" sz="900" dirty="0"/>
              <a:t> </a:t>
            </a:r>
            <a:r>
              <a:rPr lang="en-US" sz="900" b="0" i="0" u="none" strike="noStrike" kern="1200" dirty="0">
                <a:solidFill>
                  <a:srgbClr val="000000"/>
                </a:solidFill>
                <a:effectLst/>
                <a:ea typeface="MS Gothic" panose="020B0609070205080204" pitchFamily="49" charset="-128"/>
              </a:rPr>
              <a:t>Control frame protection keys</a:t>
            </a:r>
            <a:r>
              <a:rPr lang="en-US" sz="900" dirty="0"/>
              <a:t> 						</a:t>
            </a:r>
            <a:r>
              <a:rPr lang="en-US" sz="900" b="0" i="0" u="none" strike="noStrike" kern="1200" dirty="0">
                <a:solidFill>
                  <a:srgbClr val="000000"/>
                </a:solidFill>
                <a:effectLst/>
                <a:ea typeface="MS Gothic" panose="020B0609070205080204" pitchFamily="49" charset="-128"/>
              </a:rPr>
              <a:t>Thomas Derham</a:t>
            </a:r>
            <a:r>
              <a:rPr lang="en-US" sz="900" dirty="0"/>
              <a:t> </a:t>
            </a:r>
            <a:endParaRPr lang="en-GB" sz="800" dirty="0"/>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24/1655</a:t>
            </a:r>
            <a:r>
              <a:rPr lang="en-US" sz="900" dirty="0"/>
              <a:t> </a:t>
            </a:r>
            <a:r>
              <a:rPr lang="en-US" sz="900" b="0" i="0" u="none" strike="noStrike" kern="1200" dirty="0">
                <a:solidFill>
                  <a:srgbClr val="000000"/>
                </a:solidFill>
                <a:effectLst/>
                <a:ea typeface="MS Gothic" panose="020B0609070205080204" pitchFamily="49" charset="-128"/>
              </a:rPr>
              <a:t>Considerations of Non-Primary Channel Access</a:t>
            </a:r>
            <a:r>
              <a:rPr lang="en-US" sz="900" dirty="0"/>
              <a:t> 				</a:t>
            </a:r>
            <a:r>
              <a:rPr lang="en-US" sz="900" b="0" i="0" u="none" strike="noStrike" kern="1200" dirty="0">
                <a:solidFill>
                  <a:srgbClr val="000000"/>
                </a:solidFill>
                <a:effectLst/>
                <a:ea typeface="MS Gothic" panose="020B0609070205080204" pitchFamily="49" charset="-128"/>
              </a:rPr>
              <a:t>Hanqing Lou</a:t>
            </a:r>
            <a:r>
              <a:rPr lang="en-US" sz="900" dirty="0"/>
              <a:t> </a:t>
            </a:r>
          </a:p>
          <a:p>
            <a:pPr>
              <a:buFont typeface="Arial" panose="020B0604020202020204" pitchFamily="34" charset="0"/>
              <a:buChar char="•"/>
            </a:pPr>
            <a:r>
              <a:rPr lang="en-US" sz="900" b="0" i="0" u="sng" strike="noStrike" dirty="0">
                <a:solidFill>
                  <a:srgbClr val="0563C1"/>
                </a:solidFill>
                <a:effectLst/>
                <a:hlinkClick r:id="rId13"/>
              </a:rPr>
              <a:t>24/1688</a:t>
            </a:r>
            <a:r>
              <a:rPr lang="en-US" sz="900" dirty="0"/>
              <a:t> </a:t>
            </a:r>
            <a:r>
              <a:rPr lang="en-US" sz="900" b="0" i="0" u="none" strike="noStrike" kern="1200" dirty="0">
                <a:solidFill>
                  <a:srgbClr val="000000"/>
                </a:solidFill>
                <a:effectLst/>
                <a:ea typeface="MS Gothic" panose="020B0609070205080204" pitchFamily="49" charset="-128"/>
              </a:rPr>
              <a:t>NPCA fairness for unsupported STA</a:t>
            </a:r>
            <a:r>
              <a:rPr lang="en-US" sz="900" dirty="0"/>
              <a:t> 					</a:t>
            </a:r>
            <a:r>
              <a:rPr lang="en-US" sz="900" b="0" i="0" u="none" strike="noStrike" kern="1200" dirty="0" err="1">
                <a:solidFill>
                  <a:srgbClr val="000000"/>
                </a:solidFill>
                <a:effectLst/>
                <a:ea typeface="MS Gothic" panose="020B0609070205080204" pitchFamily="49" charset="-128"/>
              </a:rPr>
              <a:t>Haorui</a:t>
            </a:r>
            <a:r>
              <a:rPr lang="en-US" sz="900" b="0" i="0" u="none" strike="noStrike" kern="1200" dirty="0">
                <a:solidFill>
                  <a:srgbClr val="000000"/>
                </a:solidFill>
                <a:effectLst/>
                <a:ea typeface="MS Gothic" panose="020B0609070205080204" pitchFamily="49" charset="-128"/>
              </a:rPr>
              <a:t> Yang</a:t>
            </a:r>
            <a:r>
              <a:rPr lang="en-US" sz="900" dirty="0"/>
              <a:t> </a:t>
            </a:r>
          </a:p>
          <a:p>
            <a:pPr>
              <a:buFont typeface="Arial" panose="020B0604020202020204" pitchFamily="34" charset="0"/>
              <a:buChar char="•"/>
            </a:pPr>
            <a:r>
              <a:rPr lang="en-GB" sz="900" b="0" i="0" u="sng" strike="noStrike" dirty="0">
                <a:solidFill>
                  <a:srgbClr val="0563C1"/>
                </a:solidFill>
                <a:effectLst/>
                <a:hlinkClick r:id="rId14"/>
              </a:rPr>
              <a:t>24/1699</a:t>
            </a:r>
            <a:r>
              <a:rPr lang="en-GB" sz="900" dirty="0"/>
              <a:t> </a:t>
            </a:r>
            <a:r>
              <a:rPr lang="en-GB" sz="900" b="0" i="0" u="none" strike="noStrike" kern="1200" dirty="0">
                <a:solidFill>
                  <a:srgbClr val="000000"/>
                </a:solidFill>
                <a:effectLst/>
                <a:ea typeface="MS Gothic" panose="020B0609070205080204" pitchFamily="49" charset="-128"/>
              </a:rPr>
              <a:t>Considerations on NPCA</a:t>
            </a:r>
            <a:r>
              <a:rPr lang="en-GB" sz="900" dirty="0"/>
              <a:t> 						</a:t>
            </a:r>
            <a:r>
              <a:rPr lang="en-GB" sz="900" b="0" i="0" u="none" strike="noStrike" kern="1200" dirty="0" err="1">
                <a:solidFill>
                  <a:srgbClr val="000000"/>
                </a:solidFill>
                <a:effectLst/>
                <a:ea typeface="MS Gothic" panose="020B0609070205080204" pitchFamily="49" charset="-128"/>
              </a:rPr>
              <a:t>Hirohiko</a:t>
            </a:r>
            <a:r>
              <a:rPr lang="en-GB" sz="900" b="0" i="0" u="none" strike="noStrike" kern="1200" dirty="0">
                <a:solidFill>
                  <a:srgbClr val="000000"/>
                </a:solidFill>
                <a:effectLst/>
                <a:ea typeface="MS Gothic" panose="020B0609070205080204" pitchFamily="49" charset="-128"/>
              </a:rPr>
              <a:t> </a:t>
            </a:r>
            <a:r>
              <a:rPr lang="en-GB" sz="900" b="0" i="0" u="none" strike="noStrike" kern="1200" dirty="0" err="1">
                <a:solidFill>
                  <a:srgbClr val="000000"/>
                </a:solidFill>
                <a:effectLst/>
                <a:ea typeface="MS Gothic" panose="020B0609070205080204" pitchFamily="49" charset="-128"/>
              </a:rPr>
              <a:t>Inohiza</a:t>
            </a:r>
            <a:r>
              <a:rPr lang="en-GB" sz="900" dirty="0"/>
              <a:t> </a:t>
            </a:r>
            <a:endParaRPr lang="en-US" sz="900" dirty="0"/>
          </a:p>
          <a:p>
            <a:pPr>
              <a:buFont typeface="Arial" panose="020B0604020202020204" pitchFamily="34" charset="0"/>
              <a:buChar char="•"/>
            </a:pPr>
            <a:r>
              <a:rPr lang="en-GB" sz="900" b="0" i="0" u="sng" strike="noStrike" dirty="0">
                <a:solidFill>
                  <a:srgbClr val="0563C1"/>
                </a:solidFill>
                <a:effectLst/>
                <a:hlinkClick r:id="rId15"/>
              </a:rPr>
              <a:t>24/1706</a:t>
            </a:r>
            <a:r>
              <a:rPr lang="en-US" sz="900" dirty="0">
                <a:effectLst/>
              </a:rPr>
              <a:t> </a:t>
            </a:r>
            <a:r>
              <a:rPr lang="en-GB" sz="900" b="0" i="0" u="none" strike="noStrike" kern="1200" dirty="0">
                <a:solidFill>
                  <a:srgbClr val="000000"/>
                </a:solidFill>
                <a:effectLst/>
                <a:ea typeface="MS Gothic" panose="020B0609070205080204" pitchFamily="49" charset="-128"/>
              </a:rPr>
              <a:t>Multi-user EDCA Parameter Management in NPCA Operation</a:t>
            </a:r>
            <a:r>
              <a:rPr lang="en-US" sz="900" dirty="0">
                <a:effectLst/>
              </a:rPr>
              <a:t> 		</a:t>
            </a:r>
            <a:r>
              <a:rPr lang="en-GB" sz="900" b="0" i="0" u="none" strike="noStrike" kern="1200" dirty="0">
                <a:solidFill>
                  <a:srgbClr val="000000"/>
                </a:solidFill>
                <a:effectLst/>
                <a:ea typeface="MS Gothic" panose="020B0609070205080204" pitchFamily="49" charset="-128"/>
              </a:rPr>
              <a:t>Juseong Moon</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6"/>
              </a:rPr>
              <a:t>24/1783</a:t>
            </a:r>
            <a:r>
              <a:rPr lang="en-US" sz="900" dirty="0"/>
              <a:t> </a:t>
            </a:r>
            <a:r>
              <a:rPr lang="en-US" sz="900" b="0" i="0" u="none" strike="noStrike" kern="1200" dirty="0">
                <a:solidFill>
                  <a:srgbClr val="000000"/>
                </a:solidFill>
                <a:effectLst/>
                <a:ea typeface="MS Gothic" panose="020B0609070205080204" pitchFamily="49" charset="-128"/>
              </a:rPr>
              <a:t>NPCA Listening Channel</a:t>
            </a:r>
            <a:r>
              <a:rPr lang="en-US" sz="900" dirty="0"/>
              <a:t> 						</a:t>
            </a:r>
            <a:r>
              <a:rPr lang="en-US" sz="900" b="0" i="0" u="none" strike="noStrike" kern="1200" dirty="0">
                <a:solidFill>
                  <a:srgbClr val="000000"/>
                </a:solidFill>
                <a:effectLst/>
                <a:ea typeface="MS Gothic" panose="020B0609070205080204" pitchFamily="49" charset="-128"/>
              </a:rPr>
              <a:t>Shawn Kim</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rPr>
              <a:t>24/1800</a:t>
            </a:r>
            <a:r>
              <a:rPr lang="en-US" sz="900" dirty="0">
                <a:effectLst/>
              </a:rPr>
              <a:t> </a:t>
            </a:r>
            <a:r>
              <a:rPr lang="en-GB" sz="900" b="0" i="0" u="none" strike="noStrike" kern="1200" dirty="0">
                <a:solidFill>
                  <a:srgbClr val="000000"/>
                </a:solidFill>
                <a:effectLst/>
                <a:ea typeface="MS Gothic" panose="020B0609070205080204" pitchFamily="49" charset="-128"/>
              </a:rPr>
              <a:t>On The Switching Criteria​For Non-Primary Channel Access</a:t>
            </a:r>
            <a:r>
              <a:rPr lang="en-US" sz="900" dirty="0">
                <a:effectLst/>
              </a:rPr>
              <a:t> 			</a:t>
            </a:r>
            <a:r>
              <a:rPr lang="en-GB" sz="900" b="0" i="0" u="none" strike="noStrike" kern="1200" dirty="0">
                <a:solidFill>
                  <a:srgbClr val="000000"/>
                </a:solidFill>
                <a:effectLst/>
                <a:ea typeface="MS Gothic" panose="020B0609070205080204" pitchFamily="49" charset="-128"/>
              </a:rPr>
              <a:t>Salvatore Talarico</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7"/>
              </a:rPr>
              <a:t>24/1838</a:t>
            </a:r>
            <a:r>
              <a:rPr lang="en-US" sz="900" dirty="0"/>
              <a:t> </a:t>
            </a:r>
            <a:r>
              <a:rPr lang="en-US" sz="900" b="0" i="0" u="none" strike="noStrike" kern="1200" dirty="0">
                <a:solidFill>
                  <a:srgbClr val="000000"/>
                </a:solidFill>
                <a:effectLst/>
                <a:ea typeface="MS Gothic" panose="020B0609070205080204" pitchFamily="49" charset="-128"/>
              </a:rPr>
              <a:t>Considerations on Coordinated NPCA</a:t>
            </a:r>
            <a:r>
              <a:rPr lang="en-US" sz="900" dirty="0"/>
              <a:t> 					</a:t>
            </a:r>
            <a:r>
              <a:rPr lang="en-US" sz="900" b="0" i="0" u="none" strike="noStrike" kern="1200" dirty="0">
                <a:solidFill>
                  <a:srgbClr val="000000"/>
                </a:solidFill>
                <a:effectLst/>
                <a:ea typeface="MS Gothic" panose="020B0609070205080204" pitchFamily="49" charset="-128"/>
              </a:rPr>
              <a:t>Mahmoud </a:t>
            </a:r>
            <a:r>
              <a:rPr lang="en-US" sz="900" b="0" i="0" u="none" strike="noStrike" kern="1200" dirty="0" err="1">
                <a:solidFill>
                  <a:srgbClr val="000000"/>
                </a:solidFill>
                <a:effectLst/>
                <a:ea typeface="MS Gothic" panose="020B0609070205080204" pitchFamily="49" charset="-128"/>
              </a:rPr>
              <a:t>Hasabelnaby</a:t>
            </a:r>
            <a:r>
              <a:rPr lang="en-US" sz="900" dirty="0"/>
              <a:t> </a:t>
            </a:r>
          </a:p>
          <a:p>
            <a:pPr>
              <a:buFont typeface="Arial" panose="020B0604020202020204" pitchFamily="34" charset="0"/>
              <a:buChar char="•"/>
            </a:pPr>
            <a:r>
              <a:rPr lang="en-US" sz="900" b="0" i="0" u="sng" strike="noStrike" dirty="0">
                <a:solidFill>
                  <a:srgbClr val="0563C1"/>
                </a:solidFill>
                <a:effectLst/>
                <a:hlinkClick r:id="rId18"/>
              </a:rPr>
              <a:t>24/1842</a:t>
            </a:r>
            <a:r>
              <a:rPr lang="en-US" sz="900" dirty="0"/>
              <a:t> </a:t>
            </a:r>
            <a:r>
              <a:rPr lang="en-US" sz="900" b="0" i="0" u="none" strike="noStrike" kern="1200" dirty="0">
                <a:solidFill>
                  <a:srgbClr val="000000"/>
                </a:solidFill>
                <a:effectLst/>
                <a:ea typeface="MS Gothic" panose="020B0609070205080204" pitchFamily="49" charset="-128"/>
              </a:rPr>
              <a:t>Consideration on cascading channel switching for NPCA</a:t>
            </a:r>
            <a:r>
              <a:rPr lang="en-US" sz="900" dirty="0"/>
              <a:t> 			</a:t>
            </a:r>
            <a:r>
              <a:rPr lang="en-US" sz="900" b="0" i="0" u="none" strike="noStrike" kern="1200" dirty="0">
                <a:solidFill>
                  <a:srgbClr val="000000"/>
                </a:solidFill>
                <a:effectLst/>
                <a:ea typeface="MS Gothic" panose="020B0609070205080204" pitchFamily="49" charset="-128"/>
              </a:rPr>
              <a:t>Si-Chan Noh</a:t>
            </a:r>
            <a:r>
              <a:rPr lang="en-US" sz="900" dirty="0"/>
              <a:t> </a:t>
            </a:r>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hlinkClick r:id="rId19"/>
              </a:rPr>
              <a:t>24/1852</a:t>
            </a:r>
            <a:r>
              <a:rPr lang="en-US" sz="900" dirty="0"/>
              <a:t> </a:t>
            </a:r>
            <a:r>
              <a:rPr lang="en-US" sz="900" b="0" i="0" u="none" strike="noStrike" kern="1200" dirty="0">
                <a:solidFill>
                  <a:srgbClr val="000000"/>
                </a:solidFill>
                <a:effectLst/>
                <a:ea typeface="MS Gothic" panose="020B0609070205080204" pitchFamily="49" charset="-128"/>
              </a:rPr>
              <a:t>Some Details on NPCA Operation</a:t>
            </a:r>
            <a:r>
              <a:rPr lang="en-US" sz="900" dirty="0"/>
              <a:t> 					</a:t>
            </a:r>
            <a:r>
              <a:rPr lang="en-US" sz="900" b="0" i="0" u="none" strike="noStrike" kern="1200" dirty="0">
                <a:solidFill>
                  <a:srgbClr val="000000"/>
                </a:solidFill>
                <a:effectLst/>
                <a:ea typeface="MS Gothic" panose="020B0609070205080204" pitchFamily="49" charset="-128"/>
              </a:rPr>
              <a:t>Serhat Erkucuk </a:t>
            </a:r>
            <a:r>
              <a:rPr lang="en-US" sz="900" dirty="0"/>
              <a:t> </a:t>
            </a:r>
            <a:endParaRPr lang="en-GB" sz="900" dirty="0"/>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20"/>
              </a:rPr>
              <a:t>24/1853</a:t>
            </a:r>
            <a:r>
              <a:rPr lang="en-GB" sz="900" dirty="0"/>
              <a:t> </a:t>
            </a:r>
            <a:r>
              <a:rPr lang="en-GB" sz="900" b="0" i="0" u="none" strike="noStrike" kern="1200" dirty="0">
                <a:solidFill>
                  <a:srgbClr val="000000"/>
                </a:solidFill>
                <a:effectLst/>
                <a:ea typeface="MS Gothic" panose="020B0609070205080204" pitchFamily="49" charset="-128"/>
              </a:rPr>
              <a:t>Channel Access for NPCA Operation</a:t>
            </a:r>
            <a:r>
              <a:rPr lang="en-GB" sz="900" dirty="0"/>
              <a:t> 					</a:t>
            </a:r>
            <a:r>
              <a:rPr lang="en-GB" sz="900" b="0" i="0" u="none" strike="noStrike" kern="1200" dirty="0">
                <a:solidFill>
                  <a:srgbClr val="000000"/>
                </a:solidFill>
                <a:effectLst/>
                <a:ea typeface="MS Gothic" panose="020B0609070205080204" pitchFamily="49" charset="-128"/>
              </a:rPr>
              <a:t>Serhat Erkucuk </a:t>
            </a:r>
            <a:r>
              <a:rPr lang="en-GB" sz="900" dirty="0"/>
              <a:t> </a:t>
            </a:r>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24/1867</a:t>
            </a:r>
            <a:r>
              <a:rPr lang="en-US" sz="900" dirty="0"/>
              <a:t> </a:t>
            </a:r>
            <a:r>
              <a:rPr lang="en-US" sz="900" b="0" i="0" u="none" strike="noStrike" kern="1200" dirty="0">
                <a:solidFill>
                  <a:srgbClr val="000000"/>
                </a:solidFill>
                <a:effectLst/>
                <a:ea typeface="MS Gothic" panose="020B0609070205080204" pitchFamily="49" charset="-128"/>
              </a:rPr>
              <a:t>Further Consideration for NPCA Operation</a:t>
            </a:r>
            <a:r>
              <a:rPr lang="en-US" sz="900" dirty="0"/>
              <a:t> 				</a:t>
            </a:r>
            <a:r>
              <a:rPr lang="en-US" sz="900" b="0" i="0" u="none" strike="noStrike" kern="1200" dirty="0">
                <a:solidFill>
                  <a:srgbClr val="000000"/>
                </a:solidFill>
                <a:effectLst/>
                <a:ea typeface="MS Gothic" panose="020B0609070205080204" pitchFamily="49" charset="-128"/>
              </a:rPr>
              <a:t>Jeongki Kim</a:t>
            </a:r>
            <a:r>
              <a:rPr lang="en-US" sz="900" dirty="0"/>
              <a:t> </a:t>
            </a:r>
            <a:endParaRPr lang="en-GB" sz="900" dirty="0"/>
          </a:p>
          <a:p>
            <a:pPr>
              <a:buFont typeface="Arial" panose="020B0604020202020204" pitchFamily="34" charset="0"/>
              <a:buChar char="•"/>
            </a:pPr>
            <a:r>
              <a:rPr lang="en-GB" sz="900" b="0" i="0" u="sng" strike="noStrike" dirty="0">
                <a:solidFill>
                  <a:srgbClr val="0563C1"/>
                </a:solidFill>
                <a:effectLst/>
                <a:hlinkClick r:id="rId21"/>
              </a:rPr>
              <a:t>24/1878</a:t>
            </a:r>
            <a:r>
              <a:rPr lang="en-GB" sz="900" dirty="0"/>
              <a:t> </a:t>
            </a:r>
            <a:r>
              <a:rPr lang="en-GB" sz="900" b="0" i="0" u="none" strike="noStrike" kern="1200" dirty="0">
                <a:solidFill>
                  <a:srgbClr val="000000"/>
                </a:solidFill>
                <a:effectLst/>
                <a:ea typeface="MS Gothic" panose="020B0609070205080204" pitchFamily="49" charset="-128"/>
              </a:rPr>
              <a:t>OBSS bandwidth ambiguity in NPCA</a:t>
            </a:r>
            <a:r>
              <a:rPr lang="en-GB" sz="900" dirty="0"/>
              <a:t> 					</a:t>
            </a:r>
            <a:r>
              <a:rPr lang="en-GB" sz="900" b="0" i="0" u="none" strike="noStrike" kern="1200" dirty="0">
                <a:solidFill>
                  <a:srgbClr val="000000"/>
                </a:solidFill>
                <a:effectLst/>
                <a:ea typeface="MS Gothic" panose="020B0609070205080204" pitchFamily="49" charset="-128"/>
              </a:rPr>
              <a:t>Gaurang Naik</a:t>
            </a:r>
            <a:r>
              <a:rPr lang="en-GB" sz="900" dirty="0"/>
              <a:t> </a:t>
            </a:r>
          </a:p>
          <a:p>
            <a:pPr>
              <a:buFont typeface="Arial" panose="020B0604020202020204" pitchFamily="34" charset="0"/>
              <a:buChar char="•"/>
            </a:pPr>
            <a:r>
              <a:rPr lang="en-GB" sz="900" b="0" i="0" u="sng" strike="noStrike" kern="1200" dirty="0">
                <a:solidFill>
                  <a:srgbClr val="0563C1"/>
                </a:solidFill>
                <a:effectLst/>
                <a:ea typeface="MS Gothic" panose="020B0609070205080204" pitchFamily="49" charset="-128"/>
                <a:hlinkClick r:id="rId22"/>
              </a:rPr>
              <a:t>24/1885</a:t>
            </a:r>
            <a:r>
              <a:rPr lang="en-GB" sz="900" dirty="0"/>
              <a:t> </a:t>
            </a:r>
            <a:r>
              <a:rPr lang="en-GB" sz="900" b="0" i="0" u="none" strike="noStrike" kern="1200" dirty="0">
                <a:solidFill>
                  <a:srgbClr val="000000"/>
                </a:solidFill>
                <a:effectLst/>
                <a:ea typeface="MS Gothic" panose="020B0609070205080204" pitchFamily="49" charset="-128"/>
              </a:rPr>
              <a:t>NPCA Hidden Node Problem</a:t>
            </a:r>
            <a:r>
              <a:rPr lang="en-GB" sz="900" dirty="0"/>
              <a:t> 						</a:t>
            </a:r>
            <a:r>
              <a:rPr lang="en-GB" sz="900" b="0" i="0" u="none" strike="noStrike" kern="1200" dirty="0" err="1">
                <a:solidFill>
                  <a:srgbClr val="000000"/>
                </a:solidFill>
                <a:effectLst/>
                <a:ea typeface="MS Gothic" panose="020B0609070205080204" pitchFamily="49" charset="-128"/>
              </a:rPr>
              <a:t>Gwangho</a:t>
            </a:r>
            <a:r>
              <a:rPr lang="en-GB" sz="900" b="0" i="0" u="none" strike="noStrike" kern="1200" dirty="0">
                <a:solidFill>
                  <a:srgbClr val="000000"/>
                </a:solidFill>
                <a:effectLst/>
                <a:ea typeface="MS Gothic" panose="020B0609070205080204" pitchFamily="49" charset="-128"/>
              </a:rPr>
              <a:t> Lee</a:t>
            </a:r>
            <a:endParaRPr lang="en-GB" sz="900" dirty="0"/>
          </a:p>
          <a:p>
            <a:pPr>
              <a:buFont typeface="Arial" panose="020B0604020202020204" pitchFamily="34" charset="0"/>
              <a:buChar char="•"/>
            </a:pPr>
            <a:r>
              <a:rPr lang="en-US" sz="900" b="0" i="0" u="sng" strike="noStrike" dirty="0">
                <a:solidFill>
                  <a:srgbClr val="0563C1"/>
                </a:solidFill>
                <a:effectLst/>
                <a:hlinkClick r:id="rId23"/>
              </a:rPr>
              <a:t>24/1886</a:t>
            </a:r>
            <a:r>
              <a:rPr lang="en-US" sz="900" dirty="0"/>
              <a:t> </a:t>
            </a:r>
            <a:r>
              <a:rPr lang="en-US" sz="900" b="0" i="0" u="none" strike="noStrike" kern="1200" dirty="0">
                <a:solidFill>
                  <a:srgbClr val="000000"/>
                </a:solidFill>
                <a:effectLst/>
                <a:ea typeface="MS Gothic" panose="020B0609070205080204" pitchFamily="49" charset="-128"/>
              </a:rPr>
              <a:t>NPCA with eMLSR, DPS and </a:t>
            </a:r>
            <a:r>
              <a:rPr lang="en-US" sz="900" b="0" i="0" u="none" strike="noStrike" kern="1200" dirty="0" err="1">
                <a:solidFill>
                  <a:srgbClr val="000000"/>
                </a:solidFill>
                <a:effectLst/>
                <a:ea typeface="MS Gothic" panose="020B0609070205080204" pitchFamily="49" charset="-128"/>
              </a:rPr>
              <a:t>coex</a:t>
            </a:r>
            <a:r>
              <a:rPr lang="en-US" sz="900" b="0" i="0" u="none" strike="noStrike" kern="1200" dirty="0">
                <a:solidFill>
                  <a:srgbClr val="000000"/>
                </a:solidFill>
                <a:effectLst/>
                <a:ea typeface="MS Gothic" panose="020B0609070205080204" pitchFamily="49" charset="-128"/>
              </a:rPr>
              <a:t> mode</a:t>
            </a:r>
            <a:r>
              <a:rPr lang="en-US" sz="900" dirty="0"/>
              <a:t> 					</a:t>
            </a:r>
            <a:r>
              <a:rPr lang="en-US" sz="900" b="0" i="0" u="none" strike="noStrike" kern="1200" dirty="0">
                <a:solidFill>
                  <a:srgbClr val="000000"/>
                </a:solidFill>
                <a:effectLst/>
                <a:ea typeface="MS Gothic" panose="020B0609070205080204" pitchFamily="49" charset="-128"/>
              </a:rPr>
              <a:t>Laurent Cariou</a:t>
            </a:r>
            <a:r>
              <a:rPr lang="en-US" sz="900" dirty="0"/>
              <a:t> </a:t>
            </a:r>
            <a:endParaRPr lang="en-GB" sz="900" dirty="0"/>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24/1891</a:t>
            </a:r>
            <a:r>
              <a:rPr lang="en-US" sz="900" dirty="0"/>
              <a:t> </a:t>
            </a:r>
            <a:r>
              <a:rPr lang="en-US" sz="900" b="0" i="0" u="none" strike="noStrike" kern="1200" dirty="0">
                <a:solidFill>
                  <a:srgbClr val="222222"/>
                </a:solidFill>
                <a:effectLst/>
                <a:ea typeface="MS Gothic" panose="020B0609070205080204" pitchFamily="49" charset="-128"/>
              </a:rPr>
              <a:t>NPCA follow up</a:t>
            </a:r>
            <a:r>
              <a:rPr lang="en-US" sz="900" dirty="0"/>
              <a:t> 							</a:t>
            </a:r>
            <a:r>
              <a:rPr lang="en-US" sz="900" b="0" i="0" u="none" strike="noStrike" kern="1200" dirty="0">
                <a:solidFill>
                  <a:srgbClr val="000000"/>
                </a:solidFill>
                <a:effectLst/>
                <a:ea typeface="MS Gothic" panose="020B0609070205080204" pitchFamily="49" charset="-128"/>
              </a:rPr>
              <a:t>Liwen Chu</a:t>
            </a:r>
            <a:endParaRPr lang="en-GB" sz="1050" b="0" i="0" u="sng" strike="noStrike" dirty="0">
              <a:solidFill>
                <a:srgbClr val="0563C1"/>
              </a:solidFill>
              <a:effectLst/>
              <a:hlinkClick r:id="rId24"/>
            </a:endParaRPr>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24/2026r4</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rPr>
              <a:t>24/2030r7</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rPr>
              <a:t>24/2029r1</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rPr>
              <a:t>24/2133r3</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a:solidFill>
                  <a:schemeClr val="tx1"/>
                </a:solidFill>
              </a:rPr>
              <a:t>…</a:t>
            </a:r>
            <a:endParaRPr lang="en-US" sz="1400" b="0" dirty="0">
              <a:solidFill>
                <a:schemeClr val="tx1"/>
              </a:solidFill>
            </a:endParaRPr>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hlinkClick r:id="rId2"/>
              </a:rPr>
              <a:t>11-25-0014-06-00bn-tgbn-motions-list-part-2</a:t>
            </a:r>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January 27-February 05 		(Monday-Wednesday)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06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10 				(Monday)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13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17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20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24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27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Joint (Motions)*</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dirty="0">
                <a:solidFill>
                  <a:srgbClr val="FF0000"/>
                </a:solidFill>
                <a:highlight>
                  <a:srgbClr val="00FFFF"/>
                </a:highlight>
                <a:latin typeface="Times New Roman" panose="02020603050405020304" pitchFamily="18" charset="0"/>
              </a:rPr>
              <a:t>March 03-March 07		(Monday-Friday)						Holiday</a:t>
            </a:r>
          </a:p>
          <a:p>
            <a:pPr marL="0" indent="0">
              <a:spcBef>
                <a:spcPts val="0"/>
              </a:spcBef>
              <a:spcAft>
                <a:spcPts val="1200"/>
              </a:spcAft>
            </a:pPr>
            <a:endParaRPr lang="en-US" sz="1400" b="0" dirty="0">
              <a:solidFill>
                <a:schemeClr val="tx1"/>
              </a:solidFill>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20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10-day advanced notice.</a:t>
            </a:r>
            <a:endParaRPr lang="en-US" sz="1200" dirty="0"/>
          </a:p>
          <a:p>
            <a:endParaRPr lang="en-US" sz="14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FFFF00"/>
                </a:highlight>
              </a:rPr>
              <a:t>D0.1 										Jan  	2025</a:t>
            </a:r>
          </a:p>
          <a:p>
            <a:pPr marL="400050">
              <a:buFont typeface="Arial" panose="020B0604020202020204" pitchFamily="34" charset="0"/>
              <a:buChar char="•"/>
            </a:pPr>
            <a:r>
              <a:rPr lang="en-US" altLang="en-US" sz="2000" b="1" dirty="0"/>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p:txBody>
          <a:bodyPr/>
          <a:lstStyle/>
          <a:p>
            <a:r>
              <a:rPr lang="en-US" dirty="0"/>
              <a:t>Goals for March 2025</a:t>
            </a:r>
          </a:p>
        </p:txBody>
      </p:sp>
      <p:sp>
        <p:nvSpPr>
          <p:cNvPr id="3" name="Content Placeholder 2">
            <a:extLst>
              <a:ext uri="{FF2B5EF4-FFF2-40B4-BE49-F238E27FC236}">
                <a16:creationId xmlns:a16="http://schemas.microsoft.com/office/drawing/2014/main" id="{0EEACFB8-AC36-0540-BF43-A6A56A58C0B1}"/>
              </a:ext>
            </a:extLst>
          </p:cNvPr>
          <p:cNvSpPr>
            <a:spLocks noGrp="1"/>
          </p:cNvSpPr>
          <p:nvPr>
            <p:ph idx="1"/>
          </p:nvPr>
        </p:nvSpPr>
        <p:spPr/>
        <p:txBody>
          <a:bodyPr/>
          <a:lstStyle/>
          <a:p>
            <a:pPr>
              <a:buFont typeface="Arial" panose="020B0604020202020204" pitchFamily="34" charset="0"/>
              <a:buChar char="•"/>
            </a:pPr>
            <a:r>
              <a:rPr lang="en-US" dirty="0"/>
              <a:t>Discuss technical submissions</a:t>
            </a:r>
          </a:p>
          <a:p>
            <a:pPr>
              <a:buFont typeface="Arial" panose="020B0604020202020204" pitchFamily="34" charset="0"/>
              <a:buChar char="•"/>
            </a:pPr>
            <a:r>
              <a:rPr lang="en-US" dirty="0"/>
              <a:t>Resolve comments received from the internal CC</a:t>
            </a:r>
          </a:p>
          <a:p>
            <a:pPr lvl="1">
              <a:buFont typeface="Arial" panose="020B0604020202020204" pitchFamily="34" charset="0"/>
              <a:buChar char="•"/>
            </a:pPr>
            <a:r>
              <a:rPr lang="en-US" dirty="0"/>
              <a:t>Comment collection (CC) to start after TGbn D0.1 is published</a:t>
            </a:r>
          </a:p>
          <a:p>
            <a:pPr lvl="2">
              <a:buFont typeface="Arial" panose="020B0604020202020204" pitchFamily="34" charset="0"/>
              <a:buChar char="•"/>
            </a:pPr>
            <a:r>
              <a:rPr lang="en-US" dirty="0"/>
              <a:t>The duration of the internal CC expected to be ~3 weeks</a:t>
            </a:r>
          </a:p>
          <a:p>
            <a:pPr lvl="1">
              <a:buFont typeface="Arial" panose="020B0604020202020204" pitchFamily="34" charset="0"/>
              <a:buChar char="•"/>
            </a:pPr>
            <a:r>
              <a:rPr lang="en-US" dirty="0"/>
              <a:t>Comment assignment to be performed during telcos</a:t>
            </a:r>
          </a:p>
          <a:p>
            <a:pPr>
              <a:buFont typeface="Arial" panose="020B0604020202020204" pitchFamily="34" charset="0"/>
              <a:buChar char="•"/>
            </a:pPr>
            <a:r>
              <a:rPr lang="en-US" dirty="0"/>
              <a:t>Continue populating the TGbn SFD &amp; preparing PDTs</a:t>
            </a:r>
          </a:p>
          <a:p>
            <a:pPr>
              <a:buFont typeface="Arial" panose="020B0604020202020204" pitchFamily="34" charset="0"/>
              <a:buChar char="•"/>
            </a:pPr>
            <a:r>
              <a:rPr lang="en-US" dirty="0"/>
              <a:t>Instruct the TGbn editor to create TGbn D0.2</a:t>
            </a:r>
          </a:p>
          <a:p>
            <a:endParaRPr lang="en-US" dirty="0"/>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620599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24/2028r3</a:t>
                      </a:r>
                      <a:endParaRPr lang="en-US"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PDT-Joint-Sounding procedure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Youwei Chen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Sounding</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Joint</a:t>
                      </a:r>
                      <a:endParaRPr lang="en-US"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24/2010r0</a:t>
                      </a:r>
                      <a:endParaRPr lang="en-US" sz="800" b="0" i="0" u="sng"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Post-D0.1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Post-D0.1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24/2029r0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 Quan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24/2133r0</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Trigger</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24/1881r7</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PDT-MAC-Seamless-Roaming</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Duncan Ho</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Roaming</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24/2016r3</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24/1762r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23</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PDT-MAC-NPCA</a:t>
                      </a:r>
                      <a:endParaRPr lang="en-GB" sz="800" b="0"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NPCA</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24/2022r2</a:t>
                      </a:r>
                      <a:endParaRPr lang="en-GB" sz="800" b="1" i="0" u="sng" strike="noStrike" kern="1200" dirty="0">
                        <a:solidFill>
                          <a:srgbClr val="0070C0"/>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BSR Enhancement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Frank Hsu</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Enhanced BSR</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24/2049r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6</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70C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24/2031r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5</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C-SR</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24/1961r4</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PDT-MAC-C-TDMA</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Sanket Kalamkar</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C-TDMA</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24/1966r2</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PDT MAC CRTWT</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C-RTWT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3354334408"/>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24/2040r9</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1"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24/2056r0</a:t>
                      </a:r>
                      <a:endParaRPr lang="en-GB" sz="800" b="1" i="1"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PDT-MAC-TWT SP Management</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Muhammad K. Haider</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TWT SP management</a:t>
                      </a:r>
                      <a:endParaRPr lang="en-GB" sz="800" b="1" i="1"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1"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24/2069r1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MAC UHR MAC Capabilities In UHR Caps IE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MAC Caps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24/2068r1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UHR MAC Operation Element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Op. IE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24/2067r0</a:t>
                      </a:r>
                      <a:endParaRPr lang="en-GB"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PDT MAC UHR BSS Operation</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7030A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UHR BSS Op.</a:t>
                      </a:r>
                      <a:endParaRPr lang="en-GB" sz="800" b="1" i="1"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1"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24/2020r0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for UHR MAC Introduction section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George Cherian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Introduction to UHR MAC</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24/2066r0</a:t>
                      </a:r>
                      <a:endParaRPr lang="en-GB" sz="800" b="1" i="1" u="none"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PDT MAC Acknolwedgement Procedure</a:t>
                      </a:r>
                      <a:endParaRPr lang="en-GB" sz="800" b="1" i="1"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Ming Gan</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Acknolwedgement Procedure</a:t>
                      </a:r>
                      <a:endParaRPr lang="en-GB"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1"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24/2007r3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PDT-MAC-p-edca</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Dmitry Akhmetov</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Prioritized EDCA</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0" u="sng" strike="noStrike" dirty="0">
                          <a:solidFill>
                            <a:srgbClr val="6B9F25"/>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24/0088r</a:t>
                      </a:r>
                      <a:r>
                        <a:rPr lang="en-GB" sz="800" b="1" i="0" u="sng" strike="noStrike" dirty="0">
                          <a:solidFill>
                            <a:srgbClr val="0070C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P2P</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Rubayet Shafin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P2P</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1" u="none" strike="noStrike" dirty="0">
                          <a:solidFill>
                            <a:srgbClr val="7030A0"/>
                          </a:solidFill>
                          <a:effectLst/>
                          <a:latin typeface="Times New Roman" panose="02020603050405020304" pitchFamily="18" charset="0"/>
                        </a:rPr>
                        <a:t>25/0102r0</a:t>
                      </a:r>
                    </a:p>
                  </a:txBody>
                  <a:tcPr marL="95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PDT-MAC-MLME-for-MAPC</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Brian Hart</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MLME / MAPC</a:t>
                      </a:r>
                      <a:endParaRPr lang="en-GB" sz="800" b="1" i="1"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1"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70C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24/1981r3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24/2046r4</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Draft Text on DRU</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Jianhan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DRU</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24/1985r3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dirty="0">
                          <a:solidFill>
                            <a:srgbClr val="0070C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Rui Cao</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24/1992r3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PHY Longer LDPC Coding</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LDPC Enhancement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83780503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PDT-PHY-Interference-Mitigation</a:t>
                      </a: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24/2006r2</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PDT-PHY-Capabilities-Element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Eugene Baik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UHR PHY Capabilities in UHR Caps IE </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24/2005r1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PDT-PHY-Introduction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Bin Tian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Introduction to the UHR PHY</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24/2027r1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pdt-phy-service-interface</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Bo Sun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PHY Service Interface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24/2135r0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PDT-PHY-Null Subcarriers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Bo Gong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Null Subcarriers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24/2034r1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PDT-PHY-Pilot Subcarriers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Pilot Subcarriers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24/2025r1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24/2032r1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PDT-PHY-UHR PPDU Format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Dongguk Lim</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PPDU Format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24/2017r0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PDT-PHY-Transmitter-Block-Diagram</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Yusuke Asai</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Transmit Block Diagram</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24/2023r3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PDT-PHY Overview of the PPDU encoding process</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Overview of the PPDU Encoding Process</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24/2011r1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 Timing-Related Parameters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Timing-Related Parameters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24/2033r3</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PDT-PHY-Legacy preamble</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Dongguk Lim</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Legacy Preamble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24/2009r6</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PDT-PHY-UHR-SIG</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UHR-SIG</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822473001"/>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24/2024r0</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PHY UHR-STF</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UHR-STF</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24/2035r1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PDT-PHY-UHR-LTF </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0070C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UHR-LTF</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24/2012r3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 Packet Extension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Packet Extension</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24/2042r1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Juan Fang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979310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24/1591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Ning Gao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24/1239</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MAP Framework--Follow-up</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24/1346</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16847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24/1701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24/1746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24/1748</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Transmission of ELR-SIG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 Zhong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398998817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24/1764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ELR PPDU follow up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Dongguk Lim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24/1766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Pilot Value Design for ELR PPDU</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24/1768</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UL/DL Indication for ELR PPDU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24/1777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24/1778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DRU-Misc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24/1783</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24/1785</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IM</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24/1809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10"/>
                        </a:rPr>
                        <a:t>24/1817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24/1818</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AP Identification in Multi-AP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GeonHwan Kim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24/1827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MU-MIMO</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24/1841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Cao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257991966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24/1850</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24/1860</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Leonardo Lanante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24/1861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346549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24/1877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24/1878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3"/>
                        </a:rPr>
                        <a:t>24/1897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34685556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60565791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00743524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25/0009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Ke Zhong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25/0060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sngStrike" kern="1200">
                          <a:solidFill>
                            <a:srgbClr val="FF0000"/>
                          </a:solidFill>
                          <a:effectLst/>
                          <a:latin typeface="Times New Roman" panose="02020603050405020304" pitchFamily="18" charset="0"/>
                          <a:ea typeface="MS Gothic" panose="020B0609070205080204" pitchFamily="49" charset="-128"/>
                        </a:rPr>
                        <a:t>60 MHz DRU Tone Plan</a:t>
                      </a:r>
                      <a:endParaRPr lang="pl-PL"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Eunsung Park</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B05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219086002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25/0089</a:t>
                      </a: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cs typeface="+mn-cs"/>
                        </a:rPr>
                        <a:t>Enhancing Spatial Reuse with MAP Coordination</a:t>
                      </a: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Rui Yang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Presented</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cs typeface="+mn-cs"/>
                        </a:rPr>
                        <a:t>CSR</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25/0104</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5204881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Mahmoud Hasabelnaby</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1816598946"/>
              </p:ext>
            </p:extLst>
          </p:nvPr>
        </p:nvGraphicFramePr>
        <p:xfrm>
          <a:off x="851217" y="1587465"/>
          <a:ext cx="7736270" cy="47293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gridSpan="6">
                  <a:txBody>
                    <a:bodyPr/>
                    <a:lstStyle/>
                    <a:p>
                      <a:pPr algn="ctr" fontAlgn="ctr"/>
                      <a:r>
                        <a:rPr lang="en-US" sz="800" b="0" i="0" u="none" strike="noStrike" dirty="0">
                          <a:solidFill>
                            <a:srgbClr val="FF0000"/>
                          </a:solidFill>
                          <a:effectLst/>
                          <a:latin typeface="Times New Roman" panose="02020603050405020304" pitchFamily="18" charset="0"/>
                        </a:rPr>
                        <a:t>Third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Fairness Problem in PEDCA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25/0019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Issues-on-DPS-Mode-Change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Gwangho</a:t>
                      </a:r>
                      <a:r>
                        <a:rPr lang="en-US" sz="800" b="0" i="0" u="none" strike="noStrike" dirty="0">
                          <a:solidFill>
                            <a:srgbClr val="00000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25/0154</a:t>
                      </a:r>
                    </a:p>
                  </a:txBody>
                  <a:tcPr marL="95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Alternative DRU Tone Plan Design for 60MHz DBW</a:t>
                      </a:r>
                    </a:p>
                  </a:txBody>
                  <a:tcPr marL="857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Chenchen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Co-Triggering Frame Design for </a:t>
                      </a:r>
                      <a:r>
                        <a:rPr lang="en-US" sz="800" b="0" i="0" u="none" strike="noStrike" dirty="0" err="1">
                          <a:solidFill>
                            <a:srgbClr val="000000"/>
                          </a:solidFill>
                          <a:effectLst/>
                          <a:latin typeface="Times New Roman" panose="02020603050405020304" pitchFamily="18" charset="0"/>
                        </a:rPr>
                        <a:t>CoBF</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 Insik Jung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C-TDMA: Considerations for operating BW and primary channels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Sanket Kalamkar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25/0162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RU indication to reduce scheduling complexity</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Jiyang</a:t>
                      </a:r>
                      <a:r>
                        <a:rPr lang="en-US" sz="800" b="0" i="0" u="none" strike="noStrike" dirty="0">
                          <a:solidFill>
                            <a:srgbClr val="000000"/>
                          </a:solidFill>
                          <a:effectLst/>
                          <a:latin typeface="Times New Roman" panose="02020603050405020304" pitchFamily="18" charset="0"/>
                        </a:rPr>
                        <a:t> Bai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8549907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24/1826</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Gaius Y. H. Wee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24/1480</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Sigurd Schelstraete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FFC000"/>
                          </a:solidFill>
                          <a:effectLst/>
                          <a:latin typeface="Times New Roman" panose="02020603050405020304" pitchFamily="18" charset="0"/>
                        </a:rPr>
                        <a:t>DRU</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24/1464</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Hongwon Lee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SP1: No objection </a:t>
                      </a:r>
                    </a:p>
                    <a:p>
                      <a:pPr algn="ctr" fontAlgn="ctr"/>
                      <a:r>
                        <a:rPr lang="en-GB" sz="800" b="0" i="0" u="none" strike="noStrike" dirty="0">
                          <a:solidFill>
                            <a:srgbClr val="FFC000"/>
                          </a:solidFill>
                          <a:effectLst/>
                          <a:latin typeface="Times New Roman" panose="02020603050405020304" pitchFamily="18" charset="0"/>
                        </a:rPr>
                        <a:t>3 SPs: Deferred</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24/0160, 23/1916, 23/0355, 24/1346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SunHee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81Y, 34N, 57A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CR-TWT</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24/1807r0</a:t>
                      </a:r>
                      <a:endParaRPr lang="en-US" sz="800" b="0" i="0" u="none" strike="noStrike" dirty="0">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Ying Wang</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UEQM</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24/1144r1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Dmitry Akhmetov</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101/65/56</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11-24/1834r4, 11-24/1831r3, 11-24/1864r1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Alice Chen, Juan Fang, You-Wei Chen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U-SIG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11-24/1822r4, 11-24/1835r3, 11-24/1865r3</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Sameer Vermani, Qinghua Li, You Wei Chen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Reschedule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24/1832r6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n-ea"/>
                          <a:cs typeface="+mn-cs"/>
                        </a:rPr>
                        <a:t>24/1145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71/49/62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23/2211</a:t>
                      </a:r>
                      <a:r>
                        <a:rPr lang="en-US" sz="800" b="0" i="0" u="none" strike="noStrike" dirty="0">
                          <a:solidFill>
                            <a:srgbClr val="00B050"/>
                          </a:solidFill>
                          <a:effectLst/>
                          <a:latin typeface="Times New Roman" panose="02020603050405020304" pitchFamily="18" charset="0"/>
                        </a:rPr>
                        <a:t>, 24/0850</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53/114/58</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27371037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80/82/52</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Jianhan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Jianhan Liu</a:t>
                      </a:r>
                    </a:p>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dirty="0"/>
                        <a:t>24/1873r0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7SP</a:t>
                      </a: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Control/Security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11-24/1558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Sherief Helwa</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3SP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r>
              <a:rPr lang="en-US" dirty="0"/>
              <a:t>Target the creating of TGbn D0.1 by end of this F2F </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(60 mins)</a:t>
            </a:r>
          </a:p>
          <a:p>
            <a:pPr lvl="0">
              <a:buFont typeface="Arial" panose="020B0604020202020204" pitchFamily="34" charset="0"/>
              <a:buChar char="•"/>
            </a:pPr>
            <a:r>
              <a:rPr lang="en-GB" sz="1400" dirty="0"/>
              <a:t>PDTs (15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24/2046r</a:t>
            </a:r>
            <a:r>
              <a:rPr lang="en-GB" sz="1100" b="0" i="0" u="sng" strike="noStrike" kern="1200" dirty="0">
                <a:solidFill>
                  <a:srgbClr val="00B050"/>
                </a:solidFill>
                <a:effectLst/>
                <a:ea typeface="MS Gothic" panose="020B0609070205080204" pitchFamily="49" charset="-128"/>
              </a:rPr>
              <a:t>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Draft Text on DRU</a:t>
            </a:r>
            <a:r>
              <a:rPr lang="en-GB" sz="1100" dirty="0">
                <a:solidFill>
                  <a:srgbClr val="00B050"/>
                </a:solidFill>
              </a:rPr>
              <a:t> 						</a:t>
            </a:r>
            <a:r>
              <a:rPr lang="en-GB" sz="1100" b="0" i="0" u="none" strike="noStrike" dirty="0">
                <a:solidFill>
                  <a:srgbClr val="00B050"/>
                </a:solidFill>
                <a:effectLst/>
              </a:rPr>
              <a:t>Jianhan Liu		[SP: No objection]</a:t>
            </a:r>
            <a:endParaRPr lang="en-GB" sz="9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24/1992r3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PHY Longer LDPC Coding</a:t>
            </a:r>
            <a:r>
              <a:rPr lang="en-GB" sz="1100" dirty="0">
                <a:solidFill>
                  <a:srgbClr val="00B050"/>
                </a:solidFill>
              </a:rPr>
              <a:t> 				</a:t>
            </a:r>
            <a:r>
              <a:rPr lang="en-GB" sz="1100" b="0" i="0" u="none" strike="noStrike" dirty="0">
                <a:solidFill>
                  <a:srgbClr val="00B050"/>
                </a:solidFill>
                <a:effectLst/>
              </a:rPr>
              <a:t>Rethna Pulikkoonattu	[SP: No objection]</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24/2032r1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 PPDU Format</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 No objection]</a:t>
            </a:r>
          </a:p>
          <a:p>
            <a:pPr lvl="0">
              <a:buFont typeface="Arial" panose="020B0604020202020204" pitchFamily="34" charset="0"/>
              <a:buChar char="•"/>
            </a:pPr>
            <a:r>
              <a:rPr lang="en-GB" sz="1400" dirty="0"/>
              <a:t>Submissions – ELR Part 1</a:t>
            </a:r>
            <a:endParaRPr lang="en-GB" sz="100" b="1" strike="sngStrike" dirty="0">
              <a:solidFill>
                <a:schemeClr val="bg1">
                  <a:lumMod val="65000"/>
                </a:schemeClr>
              </a:solidFill>
            </a:endParaRPr>
          </a:p>
          <a:p>
            <a:pPr lvl="1">
              <a:buFont typeface="Arial" panose="020B0604020202020204" pitchFamily="34" charset="0"/>
              <a:buChar char="•"/>
            </a:pPr>
            <a:r>
              <a:rPr lang="en-GB" sz="1100" b="0" i="0" u="sng" strike="sngStrike" dirty="0">
                <a:solidFill>
                  <a:srgbClr val="FF0000"/>
                </a:solidFill>
                <a:effectLst/>
                <a:hlinkClick r:id="rId5">
                  <a:extLst>
                    <a:ext uri="{A12FA001-AC4F-418D-AE19-62706E023703}">
                      <ahyp:hlinkClr xmlns:ahyp="http://schemas.microsoft.com/office/drawing/2018/hyperlinkcolor" val="tx"/>
                    </a:ext>
                  </a:extLst>
                </a:hlinkClick>
              </a:rPr>
              <a:t>24/1748</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Discussion on Transmission of ELR-SIG</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Ke Zhong</a:t>
            </a:r>
            <a:r>
              <a:rPr lang="en-US" sz="1100" strike="sngStrike" dirty="0">
                <a:solidFill>
                  <a:srgbClr val="FF0000"/>
                </a:solidFill>
                <a:effectLst/>
              </a:rPr>
              <a:t> </a:t>
            </a:r>
          </a:p>
          <a:p>
            <a:pPr lvl="1">
              <a:buFont typeface="Arial" panose="020B0604020202020204" pitchFamily="34" charset="0"/>
              <a:buChar char="•"/>
            </a:pPr>
            <a:r>
              <a:rPr lang="en-US" sz="1100" b="0" i="0" u="sng" strike="sngStrike" dirty="0">
                <a:solidFill>
                  <a:srgbClr val="FF0000"/>
                </a:solidFill>
                <a:effectLst/>
                <a:hlinkClick r:id="rId6">
                  <a:extLst>
                    <a:ext uri="{A12FA001-AC4F-418D-AE19-62706E023703}">
                      <ahyp:hlinkClr xmlns:ahyp="http://schemas.microsoft.com/office/drawing/2018/hyperlinkcolor" val="tx"/>
                    </a:ext>
                  </a:extLst>
                </a:hlinkClick>
              </a:rPr>
              <a:t>24/1764</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ELR PPDU follow 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Dongguk Lim</a:t>
            </a:r>
            <a:r>
              <a:rPr lang="en-US" sz="1100" strike="sngStrike" dirty="0">
                <a:solidFill>
                  <a:srgbClr val="FF0000"/>
                </a:solidFill>
              </a:rPr>
              <a:t> </a:t>
            </a:r>
          </a:p>
          <a:p>
            <a:pPr lvl="1">
              <a:buFont typeface="Arial" panose="020B0604020202020204" pitchFamily="34" charset="0"/>
              <a:buChar char="•"/>
            </a:pPr>
            <a:r>
              <a:rPr lang="en-GB" sz="1100" b="0" i="0" u="sng" strike="sngStrike" dirty="0">
                <a:solidFill>
                  <a:srgbClr val="FF0000"/>
                </a:solidFill>
                <a:effectLst/>
                <a:hlinkClick r:id="rId7">
                  <a:extLst>
                    <a:ext uri="{A12FA001-AC4F-418D-AE19-62706E023703}">
                      <ahyp:hlinkClr xmlns:ahyp="http://schemas.microsoft.com/office/drawing/2018/hyperlinkcolor" val="tx"/>
                    </a:ext>
                  </a:extLst>
                </a:hlinkClick>
              </a:rPr>
              <a:t>24/1766</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Pilot Value Design for ELR PPDU</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Bo Gong</a:t>
            </a:r>
            <a:r>
              <a:rPr lang="en-US" sz="1100" strike="sngStrike" dirty="0">
                <a:solidFill>
                  <a:srgbClr val="FF0000"/>
                </a:solidFill>
                <a:effectLst/>
              </a:rPr>
              <a:t> </a:t>
            </a:r>
          </a:p>
          <a:p>
            <a:pPr lvl="1">
              <a:buFont typeface="Arial" panose="020B0604020202020204" pitchFamily="34" charset="0"/>
              <a:buChar char="•"/>
            </a:pPr>
            <a:r>
              <a:rPr lang="en-GB" sz="1100" b="0" i="0" u="sng" strike="sngStrike" dirty="0">
                <a:solidFill>
                  <a:srgbClr val="FF0000"/>
                </a:solidFill>
                <a:effectLst/>
                <a:hlinkClick r:id="rId8">
                  <a:extLst>
                    <a:ext uri="{A12FA001-AC4F-418D-AE19-62706E023703}">
                      <ahyp:hlinkClr xmlns:ahyp="http://schemas.microsoft.com/office/drawing/2018/hyperlinkcolor" val="tx"/>
                    </a:ext>
                  </a:extLst>
                </a:hlinkClick>
              </a:rPr>
              <a:t>24/1768</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UL/DL Indication for ELR PPDU</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Bo Gong</a:t>
            </a:r>
            <a:r>
              <a:rPr lang="en-GB" sz="1100" strike="sngStrike" dirty="0">
                <a:solidFill>
                  <a:srgbClr val="FF0000"/>
                </a:solidFill>
              </a:rPr>
              <a:t> </a:t>
            </a: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24/1841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UHR ELR design open topics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Rui Cao</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US" sz="1100" dirty="0">
                <a:solidFill>
                  <a:srgbClr val="00B050"/>
                </a:solidFill>
              </a:rPr>
              <a:t>24/1850 Mid-Range Support for ELR PPDU 				Junghoon Suh</a:t>
            </a:r>
            <a:endParaRPr lang="en-GB" sz="11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Ron Porat – Preamble 			(No objection)</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Sigurd Schelstraete – LTF 		(Deferred)</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de-DE" sz="1400" i="1" dirty="0">
                <a:solidFill>
                  <a:srgbClr val="00B050"/>
                </a:solidFill>
              </a:rPr>
              <a:t>Alice, Juan, You-Wei</a:t>
            </a:r>
            <a:r>
              <a:rPr lang="en-US" sz="1400" i="1" dirty="0">
                <a:solidFill>
                  <a:srgbClr val="00B050"/>
                </a:solidFill>
              </a:rPr>
              <a:t> – U-SIG 					(55Y, 8N, 22A)</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SP4 – </a:t>
            </a:r>
            <a:r>
              <a:rPr lang="en-US" sz="1600" i="1" dirty="0">
                <a:solidFill>
                  <a:srgbClr val="00B050"/>
                </a:solidFill>
              </a:rPr>
              <a:t>Qinghua Li – UHR Stream Parser 					(No objection)</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SP5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rgbClr val="00B050"/>
                </a:solidFill>
                <a:effectLst/>
                <a:ea typeface="MS Gothic" panose="020B0609070205080204" pitchFamily="49" charset="-128"/>
              </a:rPr>
              <a:t>SP6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SP7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SP8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24/1827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On OFDMA + MU-MIMO</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Ron Porat</a:t>
            </a:r>
            <a:r>
              <a:rPr lang="en-US" sz="1400" dirty="0">
                <a:solidFill>
                  <a:srgbClr val="00B050"/>
                </a:solidFill>
                <a:effectLst/>
              </a:rPr>
              <a:t> </a:t>
            </a:r>
            <a:endParaRPr lang="en-GB" sz="1400" dirty="0">
              <a:solidFill>
                <a:srgbClr val="00B050"/>
              </a:solidFill>
            </a:endParaRPr>
          </a:p>
          <a:p>
            <a:pPr>
              <a:buFont typeface="Arial" panose="020B0604020202020204" pitchFamily="34" charset="0"/>
              <a:buChar char="•"/>
            </a:pPr>
            <a:r>
              <a:rPr lang="en-US" sz="1600" b="0" dirty="0">
                <a:solidFill>
                  <a:srgbClr val="00B050"/>
                </a:solidFill>
              </a:rPr>
              <a:t>SP1: No objection</a:t>
            </a: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92B5-AD51-C011-C446-A4C5013A977A}"/>
              </a:ext>
            </a:extLst>
          </p:cNvPr>
          <p:cNvSpPr>
            <a:spLocks noGrp="1"/>
          </p:cNvSpPr>
          <p:nvPr>
            <p:ph type="title"/>
          </p:nvPr>
        </p:nvSpPr>
        <p:spPr/>
        <p:txBody>
          <a:bodyPr/>
          <a:lstStyle/>
          <a:p>
            <a:r>
              <a:rPr lang="en-US" dirty="0">
                <a:solidFill>
                  <a:srgbClr val="00B050"/>
                </a:solidFill>
              </a:rPr>
              <a:t>SP1 24/1841r1</a:t>
            </a:r>
          </a:p>
        </p:txBody>
      </p:sp>
      <p:sp>
        <p:nvSpPr>
          <p:cNvPr id="3" name="Content Placeholder 2">
            <a:extLst>
              <a:ext uri="{FF2B5EF4-FFF2-40B4-BE49-F238E27FC236}">
                <a16:creationId xmlns:a16="http://schemas.microsoft.com/office/drawing/2014/main" id="{DE608383-87EB-1481-BAF5-B9125705A014}"/>
              </a:ext>
            </a:extLst>
          </p:cNvPr>
          <p:cNvSpPr>
            <a:spLocks noGrp="1"/>
          </p:cNvSpPr>
          <p:nvPr>
            <p:ph idx="1"/>
          </p:nvPr>
        </p:nvSpPr>
        <p:spPr>
          <a:xfrm>
            <a:off x="685800" y="1981200"/>
            <a:ext cx="7770813" cy="4494213"/>
          </a:xfrm>
        </p:spPr>
        <p:txBody>
          <a:bodyPr/>
          <a:lstStyle/>
          <a:p>
            <a:r>
              <a:rPr lang="en-US" sz="1600" dirty="0"/>
              <a:t>Do you agree to add the following text to Section 38.3.19.2</a:t>
            </a:r>
          </a:p>
          <a:p>
            <a:r>
              <a:rPr lang="en-US" sz="1600" dirty="0"/>
              <a:t>(Pre-correction accuracy requirements) of the PDT</a:t>
            </a:r>
          </a:p>
          <a:p>
            <a:r>
              <a:rPr lang="en-US" sz="1600" dirty="0"/>
              <a:t>11-24/1981r3?</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E7961AD2-EEC1-EC88-A613-D07E14F6A9F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DD4F151-A5A4-3FDC-1814-BC45A3C907C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23CAAA-B358-D4A3-4C89-5168640648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4293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F3-2B8D-2B28-E63A-0CD9E3B82A49}"/>
              </a:ext>
            </a:extLst>
          </p:cNvPr>
          <p:cNvSpPr>
            <a:spLocks noGrp="1"/>
          </p:cNvSpPr>
          <p:nvPr>
            <p:ph type="title"/>
          </p:nvPr>
        </p:nvSpPr>
        <p:spPr/>
        <p:txBody>
          <a:bodyPr/>
          <a:lstStyle/>
          <a:p>
            <a:r>
              <a:rPr lang="en-US" dirty="0">
                <a:solidFill>
                  <a:srgbClr val="00B050"/>
                </a:solidFill>
              </a:rPr>
              <a:t>SP2 24/1841r1</a:t>
            </a:r>
          </a:p>
        </p:txBody>
      </p:sp>
      <p:sp>
        <p:nvSpPr>
          <p:cNvPr id="3" name="Content Placeholder 2">
            <a:extLst>
              <a:ext uri="{FF2B5EF4-FFF2-40B4-BE49-F238E27FC236}">
                <a16:creationId xmlns:a16="http://schemas.microsoft.com/office/drawing/2014/main" id="{747CE7BD-0A59-AEF4-E470-DC0E56CFA60C}"/>
              </a:ext>
            </a:extLst>
          </p:cNvPr>
          <p:cNvSpPr>
            <a:spLocks noGrp="1"/>
          </p:cNvSpPr>
          <p:nvPr>
            <p:ph idx="1"/>
          </p:nvPr>
        </p:nvSpPr>
        <p:spPr/>
        <p:txBody>
          <a:bodyPr/>
          <a:lstStyle/>
          <a:p>
            <a:r>
              <a:rPr lang="en-US" dirty="0"/>
              <a:t>Do you agree to replace the TBD to 8us for the PE</a:t>
            </a:r>
          </a:p>
          <a:p>
            <a:r>
              <a:rPr lang="en-US" dirty="0"/>
              <a:t>block in the Figure 38-xx (UHR ELR PPDU format) in</a:t>
            </a:r>
          </a:p>
          <a:p>
            <a:r>
              <a:rPr lang="en-US" dirty="0"/>
              <a:t>Section 38.3.6 (UHR PPDU formats) in the PDT</a:t>
            </a:r>
          </a:p>
          <a:p>
            <a:r>
              <a:rPr lang="en-US" dirty="0"/>
              <a:t>11-24/1981r3, and also reflect the changes in D0.1?</a:t>
            </a:r>
          </a:p>
          <a:p>
            <a:pPr>
              <a:buFont typeface="Arial" panose="020B0604020202020204" pitchFamily="34" charset="0"/>
              <a:buChar char="•"/>
            </a:pPr>
            <a:r>
              <a:rPr lang="en-US" dirty="0"/>
              <a:t>Note: the PE value applies for UHR ELR PPDU</a:t>
            </a:r>
          </a:p>
          <a:p>
            <a:endParaRPr lang="en-US" dirty="0"/>
          </a:p>
          <a:p>
            <a:r>
              <a:rPr lang="en-US" dirty="0"/>
              <a:t>No objection</a:t>
            </a:r>
          </a:p>
        </p:txBody>
      </p:sp>
      <p:sp>
        <p:nvSpPr>
          <p:cNvPr id="4" name="Slide Number Placeholder 3">
            <a:extLst>
              <a:ext uri="{FF2B5EF4-FFF2-40B4-BE49-F238E27FC236}">
                <a16:creationId xmlns:a16="http://schemas.microsoft.com/office/drawing/2014/main" id="{91050C65-AE07-22B9-F0E5-0D8E2D102AB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A2CF697-9052-2201-E283-311D716DB8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B88D8BE-E8C7-BDB5-9A14-0AD384C58FF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51327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ACB6-410D-F880-A65C-0F21015F0C97}"/>
              </a:ext>
            </a:extLst>
          </p:cNvPr>
          <p:cNvSpPr>
            <a:spLocks noGrp="1"/>
          </p:cNvSpPr>
          <p:nvPr>
            <p:ph type="title"/>
          </p:nvPr>
        </p:nvSpPr>
        <p:spPr/>
        <p:txBody>
          <a:bodyPr/>
          <a:lstStyle/>
          <a:p>
            <a:r>
              <a:rPr lang="en-US" dirty="0">
                <a:solidFill>
                  <a:srgbClr val="00B050"/>
                </a:solidFill>
              </a:rPr>
              <a:t>SP1bis 24/1841r1</a:t>
            </a:r>
            <a:br>
              <a:rPr lang="en-US" dirty="0">
                <a:solidFill>
                  <a:srgbClr val="00B050"/>
                </a:solidFill>
              </a:rPr>
            </a:br>
            <a:r>
              <a:rPr lang="en-US" dirty="0">
                <a:solidFill>
                  <a:srgbClr val="00B050"/>
                </a:solidFill>
              </a:rPr>
              <a:t>(replaces SP1)</a:t>
            </a:r>
          </a:p>
        </p:txBody>
      </p:sp>
      <p:sp>
        <p:nvSpPr>
          <p:cNvPr id="3" name="Content Placeholder 2">
            <a:extLst>
              <a:ext uri="{FF2B5EF4-FFF2-40B4-BE49-F238E27FC236}">
                <a16:creationId xmlns:a16="http://schemas.microsoft.com/office/drawing/2014/main" id="{2CEB7574-0B88-BB6B-239A-3B8DBD16B22E}"/>
              </a:ext>
            </a:extLst>
          </p:cNvPr>
          <p:cNvSpPr>
            <a:spLocks noGrp="1"/>
          </p:cNvSpPr>
          <p:nvPr>
            <p:ph idx="1"/>
          </p:nvPr>
        </p:nvSpPr>
        <p:spPr/>
        <p:txBody>
          <a:bodyPr/>
          <a:lstStyle/>
          <a:p>
            <a:r>
              <a:rPr lang="en-US" sz="1600" dirty="0"/>
              <a:t>Do you agree to add the following text to Section 38.3.19.2</a:t>
            </a:r>
          </a:p>
          <a:p>
            <a:r>
              <a:rPr lang="en-US" sz="1600" dirty="0"/>
              <a:t>(Pre-correction accuracy requirements) of the PDT</a:t>
            </a:r>
          </a:p>
          <a:p>
            <a:r>
              <a:rPr lang="en-US" sz="1600" dirty="0"/>
              <a:t>11-24/1981r3, and also reflect the changes in D0.1?</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DE07D3BB-2138-4700-1EB8-18D0027FF0F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45B5376-C6E8-7F91-2736-1E4D244CBBA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82179EA-2A1F-79BE-261C-87F0775DE461}"/>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478159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24/2022r</a:t>
            </a:r>
            <a:r>
              <a:rPr lang="en-GB" sz="1100" b="0" i="0" u="sng" strike="noStrike" kern="1200" dirty="0">
                <a:solidFill>
                  <a:srgbClr val="00B050"/>
                </a:solidFill>
                <a:effectLst/>
                <a:ea typeface="MS Gothic" panose="020B0609070205080204" pitchFamily="49" charset="-128"/>
              </a:rPr>
              <a:t>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BSR Enhancement</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Frank Hsu</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24/1961r4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PDT-MAC-C-TDMA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Sanket Kalamkar</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24/2007r</a:t>
            </a:r>
            <a:r>
              <a:rPr lang="en-GB" sz="1100" u="sng"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PDT-MAC-p-</a:t>
            </a:r>
            <a:r>
              <a:rPr lang="en-GB" sz="1100" b="0" i="0" u="none" strike="noStrike" kern="1200" dirty="0" err="1">
                <a:solidFill>
                  <a:srgbClr val="00B050"/>
                </a:solidFill>
                <a:effectLst/>
                <a:ea typeface="MS Gothic" panose="020B0609070205080204" pitchFamily="49" charset="-128"/>
              </a:rPr>
              <a:t>edca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Dmitry Akhmetov</a:t>
            </a:r>
            <a:r>
              <a:rPr lang="en-GB" sz="1100" dirty="0">
                <a:solidFill>
                  <a:srgbClr val="00B050"/>
                </a:solidFill>
              </a:rPr>
              <a:t> 	[SP: No objection]</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24/2069r1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UHR MAC Capabilities In UHR Caps IE</a:t>
            </a:r>
            <a:r>
              <a:rPr lang="en-GB" sz="1100" dirty="0">
                <a:solidFill>
                  <a:srgbClr val="00B050"/>
                </a:solidFill>
              </a:rPr>
              <a:t> 		</a:t>
            </a:r>
            <a:r>
              <a:rPr lang="en-GB" sz="1100" b="0" i="0" u="none" strike="noStrike" dirty="0">
                <a:solidFill>
                  <a:srgbClr val="00B050"/>
                </a:solidFill>
                <a:effectLst/>
              </a:rPr>
              <a:t>Ming Gan</a:t>
            </a:r>
            <a:r>
              <a:rPr lang="en-GB" sz="1100" dirty="0">
                <a:solidFill>
                  <a:srgbClr val="00B050"/>
                </a:solidFill>
              </a:rPr>
              <a:t> 		[SP: No objection]</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a:t>
            </a:r>
          </a:p>
          <a:p>
            <a:pPr lvl="1">
              <a:buFont typeface="Arial" panose="020B0604020202020204" pitchFamily="34" charset="0"/>
              <a:buChar char="•"/>
            </a:pPr>
            <a:r>
              <a:rPr lang="en-GB"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24/1746</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Comparison Between Enhanced FT and Distributed SMD</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Guogang Huang</a:t>
            </a:r>
            <a:endParaRPr lang="en-US" sz="1100" b="0" i="0" u="none" strike="noStrike"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rgbClr val="FFC000"/>
                </a:solidFill>
                <a:effectLst/>
                <a:ea typeface="MS Gothic" panose="020B0609070205080204" pitchFamily="49" charset="-128"/>
              </a:rPr>
              <a:t>SP1 – </a:t>
            </a:r>
            <a:r>
              <a:rPr lang="en-US" sz="1200" i="1" dirty="0">
                <a:solidFill>
                  <a:srgbClr val="FFC000"/>
                </a:solidFill>
              </a:rPr>
              <a:t>Gaius Yao Huang Wee – CRTWT 			(Deferred)</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rgbClr val="00B050"/>
                </a:solidFill>
                <a:effectLst/>
                <a:ea typeface="MS Gothic" panose="020B0609070205080204" pitchFamily="49" charset="-128"/>
              </a:rPr>
              <a:t>SP2 – </a:t>
            </a:r>
            <a:r>
              <a:rPr lang="en-US" sz="1200" i="1" dirty="0">
                <a:solidFill>
                  <a:srgbClr val="00B050"/>
                </a:solidFill>
              </a:rPr>
              <a:t>Hongwon Lee – Coex				(No objection)</a:t>
            </a:r>
          </a:p>
          <a:p>
            <a:r>
              <a:rPr lang="en-US" sz="1400" b="0" dirty="0"/>
              <a:t>Do you agree to include the following into the 11bn SFD?</a:t>
            </a:r>
          </a:p>
          <a:p>
            <a:pPr>
              <a:buFont typeface="Arial" panose="020B0604020202020204" pitchFamily="34" charset="0"/>
              <a:buChar char="•"/>
            </a:pPr>
            <a:r>
              <a:rPr lang="en-US" sz="1200" b="0" u="sng" dirty="0"/>
              <a:t>An AP </a:t>
            </a:r>
            <a:r>
              <a:rPr lang="en-US" sz="1200" b="0" dirty="0"/>
              <a:t>transmitting a BSRP Trigger frame as an ICF which is addressed to at least a UHR </a:t>
            </a:r>
            <a:r>
              <a:rPr lang="en-US" sz="1200" b="0" u="sng" dirty="0"/>
              <a:t>non-AP</a:t>
            </a:r>
            <a:r>
              <a:rPr lang="en-US" sz="1200" b="0" dirty="0"/>
              <a:t> STA that </a:t>
            </a:r>
            <a:r>
              <a:rPr lang="en-US" sz="1200" b="0" u="sng" dirty="0"/>
              <a:t>has enabled </a:t>
            </a:r>
            <a:r>
              <a:rPr lang="en-US" sz="1200" b="0" dirty="0"/>
              <a:t>a dynamic unavailability operation mode, shall ensure that UL Length field </a:t>
            </a:r>
            <a:r>
              <a:rPr lang="en-US" sz="1200" b="0" u="sng" dirty="0"/>
              <a:t>is set </a:t>
            </a:r>
            <a:r>
              <a:rPr lang="en-US" sz="1200" b="0" dirty="0"/>
              <a:t>to a sufficient length for PPDU that contains a Multi-STA BA as an ICR including unavailability information</a:t>
            </a:r>
            <a:r>
              <a:rPr lang="en-US" sz="1200" b="0" u="sng" dirty="0"/>
              <a:t> in addition to other baseline requirements</a:t>
            </a:r>
            <a:endParaRPr lang="en-US" sz="1100" b="0" dirty="0"/>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rgbClr val="FFC000"/>
                </a:solidFill>
                <a:effectLst/>
                <a:ea typeface="MS Gothic" panose="020B0609070205080204" pitchFamily="49" charset="-128"/>
              </a:rPr>
              <a:t>SP3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rgbClr val="FFC000"/>
                </a:solidFill>
                <a:effectLst/>
                <a:ea typeface="MS Gothic" panose="020B0609070205080204" pitchFamily="49" charset="-128"/>
              </a:rPr>
              <a:t>SP4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rgbClr val="FFC000"/>
                </a:solidFill>
                <a:effectLst/>
                <a:ea typeface="MS Gothic" panose="020B0609070205080204" pitchFamily="49" charset="-128"/>
              </a:rPr>
              <a:t>SP5 – </a:t>
            </a:r>
            <a:r>
              <a:rPr lang="en-US" sz="1100" i="1" dirty="0">
                <a:solidFill>
                  <a:srgbClr val="FFC000"/>
                </a:solidFill>
              </a:rPr>
              <a:t>Hongwon Lee – Coex						(Deferred)</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a:t>
            </a:r>
          </a:p>
          <a:p>
            <a:pPr lvl="1">
              <a:buFont typeface="Arial" panose="020B0604020202020204" pitchFamily="34" charset="0"/>
              <a:buChar char="•"/>
            </a:pPr>
            <a:r>
              <a:rPr lang="en-US" sz="1000" b="0" dirty="0"/>
              <a:t>Block Ack Starting Sequence Control subfield and Block Ack Bitmap subfield are not present if there is no any feedback information</a:t>
            </a:r>
          </a:p>
          <a:p>
            <a:pPr lvl="1">
              <a:buFont typeface="Arial" panose="020B0604020202020204" pitchFamily="34" charset="0"/>
              <a:buChar char="•"/>
            </a:pPr>
            <a:r>
              <a:rPr lang="en-US" sz="900" b="0" dirty="0"/>
              <a:t>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rgbClr val="00B050"/>
                </a:solidFill>
                <a:effectLst/>
                <a:ea typeface="MS Gothic" panose="020B0609070205080204" pitchFamily="49" charset="-128"/>
              </a:rPr>
              <a:t>SP6– </a:t>
            </a:r>
            <a:r>
              <a:rPr lang="en-US" sz="1000" i="1" dirty="0">
                <a:solidFill>
                  <a:srgbClr val="00B050"/>
                </a:solidFill>
              </a:rPr>
              <a:t>SunHee Baek  – CR-TWT						(81Y, 34N, 57A)</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solidFill>
                  <a:srgbClr val="00B050"/>
                </a:solidFill>
                <a:hlinkClick r:id="rId2">
                  <a:extLst>
                    <a:ext uri="{A12FA001-AC4F-418D-AE19-62706E023703}">
                      <ahyp:hlinkClr xmlns:ahyp="http://schemas.microsoft.com/office/drawing/2018/hyperlinkcolor" val="tx"/>
                    </a:ext>
                  </a:extLst>
                </a:hlinkClick>
              </a:rPr>
              <a:t>24/2072</a:t>
            </a:r>
            <a:r>
              <a:rPr lang="en-US" sz="1000" b="0" dirty="0">
                <a:solidFill>
                  <a:srgbClr val="00B050"/>
                </a:solidFill>
              </a:rPr>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24/2017r0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PDT-PHY-Transmitter-Block-Diagram</a:t>
            </a:r>
            <a:r>
              <a:rPr lang="en-GB" sz="1100" dirty="0">
                <a:solidFill>
                  <a:srgbClr val="00B050"/>
                </a:solidFill>
              </a:rPr>
              <a:t> 				</a:t>
            </a:r>
            <a:r>
              <a:rPr lang="en-GB" sz="1100" b="0" i="0" u="none" strike="noStrike" dirty="0">
                <a:solidFill>
                  <a:srgbClr val="00B050"/>
                </a:solidFill>
                <a:effectLst/>
              </a:rPr>
              <a:t>Yusuke Asai 			[SP]</a:t>
            </a:r>
            <a:r>
              <a:rPr lang="en-GB"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PDT-PHY-Legacy preamble</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24/2009r4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PDT-PHY-UHR-SIG</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none" strike="sngStrike" kern="1200" dirty="0">
                <a:solidFill>
                  <a:srgbClr val="FF0000"/>
                </a:solidFill>
                <a:effectLst/>
                <a:ea typeface="MS Gothic" panose="020B0609070205080204" pitchFamily="49" charset="-128"/>
              </a:rPr>
              <a:t>24/2008r0</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PDT-PHY-Interference-Mitigation</a:t>
            </a:r>
            <a:r>
              <a:rPr lang="en-GB" sz="1100" strike="sngStrike" dirty="0">
                <a:solidFill>
                  <a:srgbClr val="FF0000"/>
                </a:solidFill>
              </a:rPr>
              <a:t> 				</a:t>
            </a:r>
            <a:r>
              <a:rPr lang="en-GB" sz="1100" b="0" i="0" u="none" strike="sngStrike" dirty="0">
                <a:solidFill>
                  <a:srgbClr val="FF0000"/>
                </a:solidFill>
                <a:effectLst/>
              </a:rPr>
              <a:t>Shimi Shilo</a:t>
            </a:r>
            <a:r>
              <a:rPr lang="en-GB" sz="1100" strike="sngStrike" dirty="0">
                <a:solidFill>
                  <a:srgbClr val="FF000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24/2027r0</a:t>
            </a:r>
            <a:r>
              <a:rPr lang="en-GB" sz="1100" dirty="0">
                <a:solidFill>
                  <a:srgbClr val="00B050"/>
                </a:solidFill>
              </a:rPr>
              <a:t> </a:t>
            </a:r>
            <a:r>
              <a:rPr lang="en-GB" sz="1100" b="0" i="0" u="none" strike="noStrike" kern="1200" dirty="0" err="1">
                <a:solidFill>
                  <a:srgbClr val="00B050"/>
                </a:solidFill>
                <a:effectLst/>
                <a:ea typeface="MS Gothic" panose="020B0609070205080204" pitchFamily="49" charset="-128"/>
              </a:rPr>
              <a:t>pdt</a:t>
            </a:r>
            <a:r>
              <a:rPr lang="en-GB" sz="1100" b="0" i="0" u="none" strike="noStrike" kern="1200" dirty="0">
                <a:solidFill>
                  <a:srgbClr val="00B050"/>
                </a:solidFill>
                <a:effectLst/>
                <a:ea typeface="MS Gothic" panose="020B0609070205080204" pitchFamily="49" charset="-128"/>
              </a:rPr>
              <a:t>-</a:t>
            </a:r>
            <a:r>
              <a:rPr lang="en-GB" sz="1100" b="0" i="0" u="none" strike="noStrike" kern="1200" dirty="0" err="1">
                <a:solidFill>
                  <a:srgbClr val="00B050"/>
                </a:solidFill>
                <a:effectLst/>
                <a:ea typeface="MS Gothic" panose="020B0609070205080204" pitchFamily="49" charset="-128"/>
              </a:rPr>
              <a:t>phy</a:t>
            </a:r>
            <a:r>
              <a:rPr lang="en-GB" sz="1100" b="0" i="0" u="none" strike="noStrike" kern="1200" dirty="0">
                <a:solidFill>
                  <a:srgbClr val="00B050"/>
                </a:solidFill>
                <a:effectLst/>
                <a:ea typeface="MS Gothic" panose="020B0609070205080204" pitchFamily="49" charset="-128"/>
              </a:rPr>
              <a:t>-service-interface</a:t>
            </a:r>
            <a:r>
              <a:rPr lang="en-GB" sz="1100" dirty="0">
                <a:solidFill>
                  <a:srgbClr val="00B050"/>
                </a:solidFill>
              </a:rPr>
              <a:t> 					</a:t>
            </a:r>
            <a:r>
              <a:rPr lang="en-GB" sz="1100" b="0" i="0" u="none" strike="noStrike" dirty="0">
                <a:solidFill>
                  <a:srgbClr val="00B050"/>
                </a:solidFill>
                <a:effectLst/>
              </a:rPr>
              <a:t>Bo Sun</a:t>
            </a:r>
            <a:r>
              <a:rPr lang="en-GB" sz="1100" dirty="0">
                <a:solidFill>
                  <a:srgbClr val="00B050"/>
                </a:solidFill>
              </a:rPr>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24/1850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Mid-Range Support for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Junghoon Suh</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Spatial Reuse and ELR Transmission</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Leonardo Lanante</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25/0009</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Transmission of PE in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 Zhong</a:t>
            </a:r>
            <a:r>
              <a:rPr lang="en-US"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25/0059</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ELR: Fragmentation support and Channel Access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Sigurd Schelstraete</a:t>
            </a:r>
            <a:r>
              <a:rPr lang="en-GB" sz="1100" dirty="0">
                <a:solidFill>
                  <a:srgbClr val="00B050"/>
                </a:solidFill>
              </a:rPr>
              <a:t> </a:t>
            </a:r>
            <a:r>
              <a:rPr lang="en-US" sz="1100" dirty="0">
                <a:solidFill>
                  <a:srgbClr val="00B050"/>
                </a:solidFill>
              </a:rPr>
              <a:t> </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Shengquan Hu – CBF 				(No objection)</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Yin Wang – UEQM 				(Deferred)</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Alice Chen– CBF					(No objection)</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SP4 – </a:t>
            </a:r>
            <a:r>
              <a:rPr lang="en-US" sz="1400" i="1" dirty="0">
                <a:solidFill>
                  <a:srgbClr val="00B050"/>
                </a:solidFill>
              </a:rPr>
              <a:t>Juan Fang – CBF 				(No objection)</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SP5 – </a:t>
            </a:r>
            <a:r>
              <a:rPr lang="en-US" sz="1400" i="1" dirty="0">
                <a:solidFill>
                  <a:srgbClr val="00B050"/>
                </a:solidFill>
              </a:rPr>
              <a:t>Jianhan Liu – CSR 				(No objection)</a:t>
            </a:r>
            <a:endParaRPr lang="en-US" sz="1400" i="1" dirty="0">
              <a:solidFill>
                <a:schemeClr val="tx1"/>
              </a:solidFill>
            </a:endParaRPr>
          </a:p>
          <a:p>
            <a:pPr marL="0" indent="0"/>
            <a:r>
              <a:rPr lang="en-US" sz="1400" b="0" dirty="0">
                <a:solidFill>
                  <a:srgbClr val="222222"/>
                </a:solidFill>
                <a:latin typeface="Times New Roman"/>
                <a:ea typeface="MS Gothic"/>
              </a:rPr>
              <a:t>Do you agree that the maximum number of spatial streams transmitted by each AP in CSR is 4?</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SP6 – </a:t>
            </a:r>
            <a:r>
              <a:rPr lang="en-US" sz="1400" i="1" dirty="0">
                <a:solidFill>
                  <a:srgbClr val="00B050"/>
                </a:solidFill>
              </a:rPr>
              <a:t>Jianhan Liu – UEQM 				(No objection)</a:t>
            </a:r>
          </a:p>
          <a:p>
            <a:pPr marL="0" indent="0"/>
            <a:r>
              <a:rPr lang="en-US" sz="1400" b="0" dirty="0">
                <a:solidFill>
                  <a:srgbClr val="222222"/>
                </a:solidFill>
                <a:latin typeface="Times New Roman"/>
                <a:ea typeface="MS Gothic"/>
              </a:rPr>
              <a:t>Do you support that Mandatory support of the following MCSs?</a:t>
            </a:r>
          </a:p>
          <a:p>
            <a:pPr marL="285750" indent="-285750">
              <a:buFont typeface="Arial" panose="020B0604020202020204" pitchFamily="34" charset="0"/>
              <a:buChar char="•"/>
            </a:pPr>
            <a:r>
              <a:rPr lang="en-US" sz="1400" b="0" dirty="0">
                <a:solidFill>
                  <a:srgbClr val="222222"/>
                </a:solidFill>
                <a:latin typeface="Times New Roman"/>
                <a:ea typeface="MS Gothic"/>
              </a:rPr>
              <a:t>QPSK with code rate 2/3; 16QAM with code rate 2/3; 16QAM with code rate 5/6; 256QAM with code rate 2/3.</a:t>
            </a:r>
          </a:p>
          <a:p>
            <a:pPr marL="285750" indent="-285750">
              <a:buFont typeface="Arial" panose="020B0604020202020204" pitchFamily="34" charset="0"/>
              <a:buChar char="•"/>
            </a:pPr>
            <a:r>
              <a:rPr lang="en-US" sz="1400" b="0" dirty="0">
                <a:solidFill>
                  <a:srgbClr val="222222"/>
                </a:solidFill>
                <a:latin typeface="Times New Roman"/>
                <a:ea typeface="MS Gothic"/>
              </a:rPr>
              <a:t>Support of 256QAM with code rate 2/3 for 20MHz only devices is TBD.</a:t>
            </a:r>
            <a:endParaRPr lang="pt-BR" sz="1400" b="0" dirty="0">
              <a:solidFill>
                <a:srgbClr val="222222"/>
              </a:solidFill>
              <a:latin typeface="Times New Roman"/>
              <a:ea typeface="MS Gothic"/>
            </a:endParaRP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[11-24/0753r1, 11-24/0469r0]</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596A-4B7C-1118-122D-8405AC9FD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A73A51-C264-40FE-6021-FACB29937A30}"/>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CAB12C5A-47F2-9247-2C6A-806DFBF61C70}"/>
              </a:ext>
            </a:extLst>
          </p:cNvPr>
          <p:cNvSpPr>
            <a:spLocks noGrp="1"/>
          </p:cNvSpPr>
          <p:nvPr>
            <p:ph idx="1"/>
          </p:nvPr>
        </p:nvSpPr>
        <p:spPr/>
        <p:txBody>
          <a:bodyPr/>
          <a:lstStyle/>
          <a:p>
            <a:pPr algn="l"/>
            <a:r>
              <a:rPr lang="en-US" sz="1400" i="1" dirty="0">
                <a:solidFill>
                  <a:srgbClr val="00B050"/>
                </a:solidFill>
              </a:rPr>
              <a:t>SP7 – Alice, Juan, You-Wei – U-SIG			(No objection)</a:t>
            </a:r>
          </a:p>
          <a:p>
            <a:pPr algn="l"/>
            <a:r>
              <a:rPr lang="en-US" sz="1400" b="0" i="0" dirty="0">
                <a:solidFill>
                  <a:srgbClr val="222222"/>
                </a:solidFill>
                <a:effectLst/>
              </a:rPr>
              <a:t>Do you agree to include the following to the 11bn SFD?</a:t>
            </a:r>
          </a:p>
          <a:p>
            <a:pPr algn="l">
              <a:buFont typeface="Arial" panose="020B0604020202020204" pitchFamily="34" charset="0"/>
              <a:buChar char="•"/>
            </a:pPr>
            <a:r>
              <a:rPr lang="en-US" sz="1400" b="0" i="0" dirty="0" err="1">
                <a:solidFill>
                  <a:srgbClr val="222222"/>
                </a:solidFill>
                <a:effectLst/>
              </a:rPr>
              <a:t>CoBF</a:t>
            </a:r>
            <a:r>
              <a:rPr lang="en-US" sz="1400" b="0" i="0" dirty="0">
                <a:solidFill>
                  <a:srgbClr val="222222"/>
                </a:solidFill>
                <a:effectLst/>
              </a:rPr>
              <a:t> is only applied in DL non-OFDMA MU MIMO transmission</a:t>
            </a:r>
          </a:p>
          <a:p>
            <a:pPr algn="l">
              <a:buFont typeface="Arial" panose="020B0604020202020204" pitchFamily="34" charset="0"/>
              <a:buChar char="•"/>
            </a:pPr>
            <a:r>
              <a:rPr lang="en-US" sz="1400" b="0" i="0" dirty="0">
                <a:solidFill>
                  <a:srgbClr val="222222"/>
                </a:solidFill>
                <a:effectLst/>
              </a:rPr>
              <a:t>C-SR is only applied in DL SU transmission in each BSS</a:t>
            </a:r>
          </a:p>
          <a:p>
            <a:pPr algn="l">
              <a:buFont typeface="Arial" panose="020B0604020202020204" pitchFamily="34" charset="0"/>
              <a:buChar char="•"/>
            </a:pPr>
            <a:r>
              <a:rPr lang="en-US" sz="1400" b="0" i="0" dirty="0">
                <a:solidFill>
                  <a:srgbClr val="222222"/>
                </a:solidFill>
                <a:effectLst/>
              </a:rPr>
              <a:t>The entire U-SIG format in a UHR MU PPDU is as in the following figure</a:t>
            </a:r>
          </a:p>
          <a:p>
            <a:pPr algn="l">
              <a:buFont typeface="Arial" panose="020B0604020202020204" pitchFamily="34" charset="0"/>
              <a:buChar char="•"/>
            </a:pPr>
            <a:r>
              <a:rPr lang="en-US" sz="1400" b="0" i="0" dirty="0">
                <a:solidFill>
                  <a:srgbClr val="222222"/>
                </a:solidFill>
                <a:effectLst/>
              </a:rPr>
              <a:t>BSS color 1 and 2  are the BSS color of the two Coordinated BSSs with the order TBD</a:t>
            </a: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endParaRPr lang="pt-BR" sz="1800" i="1" dirty="0">
              <a:effectLst/>
              <a:latin typeface="Times New Roman" panose="02020603050405020304" pitchFamily="18" charset="0"/>
            </a:endParaRPr>
          </a:p>
          <a:p>
            <a:r>
              <a:rPr lang="pt-BR" sz="1200" b="0" i="1" dirty="0">
                <a:effectLst/>
                <a:latin typeface="Times New Roman" panose="02020603050405020304" pitchFamily="18" charset="0"/>
              </a:rPr>
              <a:t>Supporting documents: [24/1834r4, 24/1831r3, 24/1864r1]</a:t>
            </a:r>
            <a:endParaRPr lang="pt-BR" sz="900" b="0" dirty="0"/>
          </a:p>
          <a:p>
            <a:endParaRPr lang="en-US" sz="1400" b="0" i="0" dirty="0">
              <a:solidFill>
                <a:srgbClr val="222222"/>
              </a:solidFill>
              <a:effectLst/>
            </a:endParaRPr>
          </a:p>
          <a:p>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C4747462-9D90-AABA-12D6-04EE0182C3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FB53FA6-4FB7-2199-EB19-999629364E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0119CA0-248C-97A4-3605-AEDB098144A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F49E534-DC72-5D06-E8FA-5B99B63A94E6}"/>
              </a:ext>
            </a:extLst>
          </p:cNvPr>
          <p:cNvPicPr>
            <a:picLocks noChangeAspect="1"/>
          </p:cNvPicPr>
          <p:nvPr/>
        </p:nvPicPr>
        <p:blipFill>
          <a:blip r:embed="rId2"/>
          <a:stretch>
            <a:fillRect/>
          </a:stretch>
        </p:blipFill>
        <p:spPr>
          <a:xfrm>
            <a:off x="1049735" y="3810000"/>
            <a:ext cx="6590506" cy="2030627"/>
          </a:xfrm>
          <a:prstGeom prst="rect">
            <a:avLst/>
          </a:prstGeom>
        </p:spPr>
      </p:pic>
    </p:spTree>
    <p:extLst>
      <p:ext uri="{BB962C8B-B14F-4D97-AF65-F5344CB8AC3E}">
        <p14:creationId xmlns:p14="http://schemas.microsoft.com/office/powerpoint/2010/main" val="8162695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D6ACE-7FD8-11DF-DB16-CCF406319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CAC10-C372-58D9-0E4C-D870C6860C4F}"/>
              </a:ext>
            </a:extLst>
          </p:cNvPr>
          <p:cNvSpPr>
            <a:spLocks noGrp="1"/>
          </p:cNvSpPr>
          <p:nvPr>
            <p:ph type="title"/>
          </p:nvPr>
        </p:nvSpPr>
        <p:spPr>
          <a:xfrm>
            <a:off x="685800" y="685800"/>
            <a:ext cx="7770813" cy="1065213"/>
          </a:xfrm>
        </p:spPr>
        <p:txBody>
          <a:bodyPr/>
          <a:lstStyle/>
          <a:p>
            <a:r>
              <a:rPr lang="en-US" dirty="0"/>
              <a:t>Straw Polls – Part 4</a:t>
            </a:r>
          </a:p>
        </p:txBody>
      </p:sp>
      <p:sp>
        <p:nvSpPr>
          <p:cNvPr id="10" name="Content Placeholder 9">
            <a:extLst>
              <a:ext uri="{FF2B5EF4-FFF2-40B4-BE49-F238E27FC236}">
                <a16:creationId xmlns:a16="http://schemas.microsoft.com/office/drawing/2014/main" id="{B8D1B096-E29B-97A2-5C52-E6B5817B7C50}"/>
              </a:ext>
            </a:extLst>
          </p:cNvPr>
          <p:cNvSpPr>
            <a:spLocks noGrp="1"/>
          </p:cNvSpPr>
          <p:nvPr>
            <p:ph idx="1"/>
          </p:nvPr>
        </p:nvSpPr>
        <p:spPr/>
        <p:txBody>
          <a:bodyPr/>
          <a:lstStyle/>
          <a:p>
            <a:r>
              <a:rPr lang="en-US" sz="1400" dirty="0">
                <a:solidFill>
                  <a:srgbClr val="00B050"/>
                </a:solidFill>
              </a:rPr>
              <a:t>SP8 – Yusuke Asai</a:t>
            </a:r>
          </a:p>
          <a:p>
            <a:r>
              <a:rPr lang="en-US" sz="1400" dirty="0"/>
              <a:t>Do agree to accept the proposed draft text in 11-24/2017r0 for inclusion in 802.11bn D0.1?</a:t>
            </a:r>
          </a:p>
          <a:p>
            <a:r>
              <a:rPr lang="en-US" sz="1400" dirty="0"/>
              <a:t>No objection</a:t>
            </a:r>
          </a:p>
          <a:p>
            <a:r>
              <a:rPr lang="en-US" sz="1400" dirty="0">
                <a:solidFill>
                  <a:srgbClr val="00B050"/>
                </a:solidFill>
              </a:rPr>
              <a:t>SP9 – Dongguk Lim</a:t>
            </a:r>
          </a:p>
          <a:p>
            <a:r>
              <a:rPr lang="en-US" sz="1400" dirty="0"/>
              <a:t>Do agree to accept the proposed draft text in 11-24/2033r2 for inclusion in 802.11bn D0.1?</a:t>
            </a:r>
          </a:p>
          <a:p>
            <a:r>
              <a:rPr lang="en-US" sz="1400" dirty="0"/>
              <a:t>No objection</a:t>
            </a:r>
          </a:p>
          <a:p>
            <a:r>
              <a:rPr lang="en-US" sz="1400" dirty="0">
                <a:solidFill>
                  <a:srgbClr val="00B050"/>
                </a:solidFill>
              </a:rPr>
              <a:t>SP10 – Mengshi Hu</a:t>
            </a:r>
          </a:p>
          <a:p>
            <a:r>
              <a:rPr lang="en-US" sz="1400" dirty="0"/>
              <a:t>Do agree to accept the proposed draft text in 11-24/2009r4 for inclusion in 802.11bn D0.1?</a:t>
            </a:r>
          </a:p>
          <a:p>
            <a:r>
              <a:rPr lang="en-US" sz="1400" dirty="0"/>
              <a:t>No objection</a:t>
            </a:r>
          </a:p>
        </p:txBody>
      </p:sp>
      <p:sp>
        <p:nvSpPr>
          <p:cNvPr id="4" name="Slide Number Placeholder 3">
            <a:extLst>
              <a:ext uri="{FF2B5EF4-FFF2-40B4-BE49-F238E27FC236}">
                <a16:creationId xmlns:a16="http://schemas.microsoft.com/office/drawing/2014/main" id="{0FFFEB9F-F5F4-C065-2C91-7CBA59AC1EC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266784C-98FB-0C80-BD7C-550D176CD79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E7649E8-182D-C1D3-3B14-4B580CA502B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74141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24/1881r5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PDT-MAC-Seamless-Roaming</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Duncan Ho</a:t>
            </a:r>
            <a:r>
              <a:rPr lang="en-GB" sz="1100" dirty="0">
                <a:solidFill>
                  <a:srgbClr val="00B050"/>
                </a:solidFill>
              </a:rPr>
              <a:t> 		[SP: </a:t>
            </a:r>
            <a:r>
              <a:rPr lang="en-US" sz="1050" b="0" i="0" dirty="0">
                <a:solidFill>
                  <a:srgbClr val="00B050"/>
                </a:solidFill>
                <a:effectLst/>
                <a:latin typeface="Arial" panose="020B0604020202020204" pitchFamily="34" charset="0"/>
              </a:rPr>
              <a:t>135/18/39</a:t>
            </a:r>
            <a:r>
              <a:rPr lang="en-GB" sz="1100" dirty="0">
                <a:solidFill>
                  <a:srgbClr val="00B050"/>
                </a:solidFill>
              </a:rPr>
              <a:t>]</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24/2016r1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 MAC power save</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Liwen Chu</a:t>
            </a:r>
            <a:r>
              <a:rPr lang="en-US" sz="1100" dirty="0">
                <a:solidFill>
                  <a:srgbClr val="00B050"/>
                </a:solidFill>
              </a:rPr>
              <a:t> 		[SP: Deferred 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24/1762r20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PDT-MAC-NPCA</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Matthew Fischer</a:t>
            </a:r>
            <a:r>
              <a:rPr lang="en-GB" sz="1100" dirty="0">
                <a:solidFill>
                  <a:schemeClr val="bg1">
                    <a:lumMod val="65000"/>
                  </a:schemeClr>
                </a:solidFill>
              </a:rPr>
              <a:t> 	[SP]</a:t>
            </a:r>
          </a:p>
          <a:p>
            <a:pPr lvl="1">
              <a:buFont typeface="Arial" panose="020B0604020202020204" pitchFamily="34" charset="0"/>
              <a:buChar char="•"/>
            </a:pPr>
            <a:r>
              <a:rPr lang="en-GB" sz="11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24/2068r0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 MAC UHR MAC Operation Element</a:t>
            </a:r>
            <a:r>
              <a:rPr lang="en-GB" sz="1100" dirty="0">
                <a:solidFill>
                  <a:schemeClr val="bg1">
                    <a:lumMod val="65000"/>
                  </a:schemeClr>
                </a:solidFill>
              </a:rPr>
              <a:t> 		</a:t>
            </a:r>
            <a:r>
              <a:rPr lang="en-GB" sz="1100" b="0" i="0" u="none" strike="noStrike" dirty="0">
                <a:solidFill>
                  <a:schemeClr val="bg1">
                    <a:lumMod val="65000"/>
                  </a:schemeClr>
                </a:solidFill>
                <a:effectLst/>
              </a:rPr>
              <a:t>Ming Gan</a:t>
            </a:r>
            <a:r>
              <a:rPr lang="en-GB" sz="1100" dirty="0">
                <a:solidFill>
                  <a:schemeClr val="bg1">
                    <a:lumMod val="65000"/>
                  </a:schemeClr>
                </a:solidFill>
              </a:rPr>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[Q&amp;A]</a:t>
            </a:r>
          </a:p>
          <a:p>
            <a:pPr lvl="1">
              <a:buFont typeface="Arial" panose="020B0604020202020204" pitchFamily="34" charset="0"/>
              <a:buChar char="•"/>
            </a:pPr>
            <a:r>
              <a:rPr lang="en-GB" sz="1100" b="0" i="0" u="sng" strike="noStrike" dirty="0">
                <a:solidFill>
                  <a:srgbClr val="00B050"/>
                </a:solidFill>
                <a:effectLst/>
                <a:hlinkClick r:id="rId7">
                  <a:extLst>
                    <a:ext uri="{A12FA001-AC4F-418D-AE19-62706E023703}">
                      <ahyp:hlinkClr xmlns:ahyp="http://schemas.microsoft.com/office/drawing/2018/hyperlinkcolor" val="tx"/>
                    </a:ext>
                  </a:extLst>
                </a:hlinkClick>
              </a:rPr>
              <a:t>24/1746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Comparison Between Enhanced FT and Distributed SMD</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Guogang Huang</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SP1 – </a:t>
            </a:r>
            <a:r>
              <a:rPr lang="en-US" sz="1600" i="1" dirty="0">
                <a:solidFill>
                  <a:srgbClr val="00B050"/>
                </a:solidFill>
              </a:rPr>
              <a:t>Dmitry Akhmetov – Channel Access			(101Y/65N/56A)</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SP2 – </a:t>
            </a:r>
            <a:r>
              <a:rPr lang="en-US" sz="1400" i="1" dirty="0">
                <a:solidFill>
                  <a:srgbClr val="00B050"/>
                </a:solidFill>
              </a:rPr>
              <a:t>Jerome Gu  – MAP				(71Y/49N/62A)</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Jerome Gu  – Bandwidth Expansion			(53Y/114N/58A)</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sngStrike" kern="1200" dirty="0">
                <a:solidFill>
                  <a:srgbClr val="FFC000"/>
                </a:solidFill>
                <a:effectLst/>
                <a:ea typeface="MS Gothic" panose="020B0609070205080204" pitchFamily="49" charset="-128"/>
              </a:rPr>
              <a:t>SP4 – </a:t>
            </a:r>
            <a:r>
              <a:rPr lang="en-US" sz="1400" i="1" strike="sngStrike" dirty="0">
                <a:solidFill>
                  <a:srgbClr val="FFC000"/>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sngStrike" kern="1200" dirty="0">
                <a:solidFill>
                  <a:srgbClr val="FFC000"/>
                </a:solidFill>
                <a:effectLst/>
                <a:ea typeface="MS Gothic" panose="020B0609070205080204" pitchFamily="49" charset="-128"/>
              </a:rPr>
              <a:t>SP5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sngStrike" kern="1200" dirty="0">
                <a:solidFill>
                  <a:srgbClr val="FFC000"/>
                </a:solidFill>
                <a:effectLst/>
                <a:ea typeface="MS Gothic" panose="020B0609070205080204" pitchFamily="49" charset="-128"/>
              </a:rPr>
              <a:t>SP6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SP7 – </a:t>
            </a:r>
            <a:r>
              <a:rPr lang="en-US" sz="1400" i="1" dirty="0">
                <a:solidFill>
                  <a:srgbClr val="00B050"/>
                </a:solidFill>
              </a:rPr>
              <a:t>Jay Yang – MAP				(80Y/82N/52A)</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(15 mins)</a:t>
            </a:r>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24/2006r2</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PDT-PHY-Capabilities-Element</a:t>
            </a:r>
            <a:r>
              <a:rPr lang="en-GB" sz="1050" dirty="0">
                <a:solidFill>
                  <a:srgbClr val="00B050"/>
                </a:solidFill>
              </a:rPr>
              <a:t> 					</a:t>
            </a:r>
            <a:r>
              <a:rPr lang="en-GB" sz="1050" b="0" i="0" u="none" strike="noStrike" dirty="0">
                <a:solidFill>
                  <a:srgbClr val="00B050"/>
                </a:solidFill>
                <a:effectLst/>
              </a:rPr>
              <a:t>Eugene Baik</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24/2005r1</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PDT-PHY-Introduction</a:t>
            </a:r>
            <a:r>
              <a:rPr lang="en-GB" sz="1050" dirty="0">
                <a:solidFill>
                  <a:srgbClr val="00B050"/>
                </a:solidFill>
              </a:rPr>
              <a:t> 						</a:t>
            </a:r>
            <a:r>
              <a:rPr lang="en-GB" sz="1050" b="0" i="0" u="none" strike="noStrike" dirty="0">
                <a:solidFill>
                  <a:srgbClr val="00B050"/>
                </a:solidFill>
                <a:effectLst/>
              </a:rPr>
              <a:t>Bin Tian</a:t>
            </a:r>
            <a:r>
              <a:rPr lang="en-GB" sz="1050" dirty="0">
                <a:solidFill>
                  <a:srgbClr val="00B050"/>
                </a:solidFill>
              </a:rPr>
              <a:t> 		[SP: No objection]</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24/2023r</a:t>
            </a:r>
            <a:r>
              <a:rPr lang="en-US" sz="1050" b="0" i="0" u="sng" strike="noStrike" kern="1200" dirty="0">
                <a:solidFill>
                  <a:srgbClr val="00B050"/>
                </a:solidFill>
                <a:effectLst/>
                <a:ea typeface="MS Gothic" panose="020B0609070205080204" pitchFamily="49" charset="-128"/>
              </a:rPr>
              <a:t>3</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 Overview of the PPDU encoding process</a:t>
            </a:r>
            <a:r>
              <a:rPr lang="en-US" sz="1050" dirty="0">
                <a:solidFill>
                  <a:srgbClr val="00B050"/>
                </a:solidFill>
              </a:rPr>
              <a:t> 		</a:t>
            </a:r>
            <a:r>
              <a:rPr lang="en-US" sz="1050" b="0" i="0" u="none" strike="noStrike" dirty="0">
                <a:solidFill>
                  <a:srgbClr val="00B050"/>
                </a:solidFill>
                <a:effectLst/>
              </a:rPr>
              <a:t>Junghoon Suh</a:t>
            </a:r>
            <a:r>
              <a:rPr lang="en-US" sz="1050" dirty="0">
                <a:solidFill>
                  <a:srgbClr val="00B050"/>
                </a:solidFill>
              </a:rPr>
              <a:t> 		</a:t>
            </a:r>
            <a:r>
              <a:rPr lang="en-GB" sz="1050" dirty="0">
                <a:solidFill>
                  <a:srgbClr val="00B050"/>
                </a:solidFill>
              </a:rPr>
              <a:t>[SP: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24/2033r3</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PDT-PHY-Legacy preamble</a:t>
            </a:r>
            <a:r>
              <a:rPr lang="en-GB" sz="1050" dirty="0">
                <a:solidFill>
                  <a:srgbClr val="00B050"/>
                </a:solidFill>
              </a:rPr>
              <a:t> 					</a:t>
            </a:r>
            <a:r>
              <a:rPr lang="en-GB" sz="1050" b="0" i="0" u="none" strike="noStrike" dirty="0">
                <a:solidFill>
                  <a:srgbClr val="00B050"/>
                </a:solidFill>
                <a:effectLst/>
              </a:rPr>
              <a:t>Dongguk Lim</a:t>
            </a:r>
            <a:r>
              <a:rPr lang="en-GB" sz="1050" dirty="0">
                <a:solidFill>
                  <a:srgbClr val="00B050"/>
                </a:solidFill>
              </a:rPr>
              <a:t> 		[SP: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24/2027r</a:t>
            </a:r>
            <a:r>
              <a:rPr lang="en-GB" sz="1050" b="0" i="0" u="none" strike="noStrike" kern="1200" dirty="0">
                <a:solidFill>
                  <a:srgbClr val="00B050"/>
                </a:solidFill>
                <a:effectLst/>
                <a:ea typeface="MS Gothic" panose="020B0609070205080204" pitchFamily="49" charset="-128"/>
              </a:rPr>
              <a:t>1</a:t>
            </a:r>
            <a:r>
              <a:rPr lang="en-GB" sz="1050" dirty="0">
                <a:solidFill>
                  <a:srgbClr val="00B050"/>
                </a:solidFill>
              </a:rPr>
              <a:t> </a:t>
            </a:r>
            <a:r>
              <a:rPr lang="en-GB" sz="1050" b="0" i="0" u="none" strike="noStrike" kern="1200" dirty="0" err="1">
                <a:solidFill>
                  <a:srgbClr val="00B050"/>
                </a:solidFill>
                <a:effectLst/>
                <a:ea typeface="MS Gothic" panose="020B0609070205080204" pitchFamily="49" charset="-128"/>
              </a:rPr>
              <a:t>pdt</a:t>
            </a:r>
            <a:r>
              <a:rPr lang="en-GB" sz="1050" b="0" i="0" u="none" strike="noStrike" kern="1200" dirty="0">
                <a:solidFill>
                  <a:srgbClr val="00B050"/>
                </a:solidFill>
                <a:effectLst/>
                <a:ea typeface="MS Gothic" panose="020B0609070205080204" pitchFamily="49" charset="-128"/>
              </a:rPr>
              <a:t>-</a:t>
            </a:r>
            <a:r>
              <a:rPr lang="en-GB" sz="1050" b="0" i="0" u="none" strike="noStrike" kern="1200" dirty="0" err="1">
                <a:solidFill>
                  <a:srgbClr val="00B050"/>
                </a:solidFill>
                <a:effectLst/>
                <a:ea typeface="MS Gothic" panose="020B0609070205080204" pitchFamily="49" charset="-128"/>
              </a:rPr>
              <a:t>phy</a:t>
            </a:r>
            <a:r>
              <a:rPr lang="en-GB" sz="1050" b="0" i="0" u="none" strike="noStrike" kern="1200" dirty="0">
                <a:solidFill>
                  <a:srgbClr val="00B050"/>
                </a:solidFill>
                <a:effectLst/>
                <a:ea typeface="MS Gothic" panose="020B0609070205080204" pitchFamily="49" charset="-128"/>
              </a:rPr>
              <a:t>-service-interface</a:t>
            </a:r>
            <a:r>
              <a:rPr lang="en-GB" sz="1050" dirty="0">
                <a:solidFill>
                  <a:srgbClr val="00B050"/>
                </a:solidFill>
              </a:rPr>
              <a:t> 					</a:t>
            </a:r>
            <a:r>
              <a:rPr lang="en-GB" sz="1050" b="0" i="0" u="none" strike="noStrike" dirty="0">
                <a:solidFill>
                  <a:srgbClr val="00B050"/>
                </a:solidFill>
                <a:effectLst/>
              </a:rPr>
              <a:t>Bo Sun</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24/2135r0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PDT-PHY-Null Subcarriers</a:t>
            </a:r>
            <a:r>
              <a:rPr lang="en-GB" sz="1050" dirty="0">
                <a:solidFill>
                  <a:srgbClr val="00B050"/>
                </a:solidFill>
              </a:rPr>
              <a:t> 					</a:t>
            </a:r>
            <a:r>
              <a:rPr lang="en-GB" sz="1050" b="0" i="0" u="none" strike="noStrike" dirty="0">
                <a:solidFill>
                  <a:srgbClr val="00B050"/>
                </a:solidFill>
                <a:effectLst/>
              </a:rPr>
              <a:t>Bo Gong</a:t>
            </a:r>
            <a:r>
              <a:rPr lang="en-GB" sz="1050" dirty="0">
                <a:solidFill>
                  <a:srgbClr val="00B050"/>
                </a:solidFill>
              </a:rPr>
              <a:t> 		[SP: No objection]</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rPr>
              <a:t>24/2034r1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PDT-PHY-Pilot Subcarriers</a:t>
            </a:r>
            <a:r>
              <a:rPr lang="en-US" sz="1050" dirty="0">
                <a:solidFill>
                  <a:srgbClr val="00B050"/>
                </a:solidFill>
              </a:rPr>
              <a:t> 					</a:t>
            </a:r>
            <a:r>
              <a:rPr lang="en-US" sz="1050" b="0" i="0" u="none" strike="noStrike" dirty="0">
                <a:solidFill>
                  <a:srgbClr val="00B050"/>
                </a:solidFill>
                <a:effectLst/>
              </a:rPr>
              <a:t>Chenchen Liu</a:t>
            </a:r>
            <a:r>
              <a:rPr lang="en-US" sz="1050" dirty="0">
                <a:solidFill>
                  <a:srgbClr val="00B050"/>
                </a:solidFill>
              </a:rPr>
              <a:t> 		</a:t>
            </a:r>
            <a:r>
              <a:rPr lang="en-GB" sz="1050" dirty="0">
                <a:solidFill>
                  <a:srgbClr val="00B050"/>
                </a:solidFill>
              </a:rPr>
              <a:t>[SP: No objection]</a:t>
            </a:r>
            <a:endParaRPr lang="en-US" sz="1050" dirty="0">
              <a:solidFill>
                <a:srgbClr val="00B050"/>
              </a:solidFill>
            </a:endParaRPr>
          </a:p>
          <a:p>
            <a:pPr lvl="1">
              <a:buFont typeface="Arial" panose="020B0604020202020204" pitchFamily="34" charset="0"/>
              <a:buChar char="•"/>
            </a:pPr>
            <a:r>
              <a:rPr lang="da-DK" sz="1050" dirty="0">
                <a:solidFill>
                  <a:srgbClr val="00B050"/>
                </a:solidFill>
              </a:rPr>
              <a:t>24/2009r6 PDT UHR-SIG	 						Mengshi Hu		</a:t>
            </a:r>
            <a:r>
              <a:rPr lang="en-GB" sz="1050" dirty="0">
                <a:solidFill>
                  <a:srgbClr val="00B050"/>
                </a:solidFill>
              </a:rPr>
              <a:t>[SP: No objection]</a:t>
            </a:r>
          </a:p>
          <a:p>
            <a:pPr lvl="0">
              <a:buFont typeface="Arial" panose="020B0604020202020204" pitchFamily="34" charset="0"/>
              <a:buChar char="•"/>
            </a:pPr>
            <a:r>
              <a:rPr lang="en-GB" sz="1100" dirty="0"/>
              <a:t>Submissions – DRU</a:t>
            </a:r>
            <a:endParaRPr lang="en-GB" sz="300" b="1" strike="sngStrike" dirty="0">
              <a:solidFill>
                <a:schemeClr val="bg1">
                  <a:lumMod val="65000"/>
                </a:schemeClr>
              </a:solidFill>
            </a:endParaRPr>
          </a:p>
          <a:p>
            <a:pPr lvl="1">
              <a:buFont typeface="Arial" panose="020B0604020202020204" pitchFamily="34" charset="0"/>
              <a:buChar char="•"/>
            </a:pPr>
            <a:r>
              <a:rPr lang="en-US" sz="1050" b="0" i="0" u="sng" strike="noStrike" dirty="0">
                <a:solidFill>
                  <a:srgbClr val="00B050"/>
                </a:solidFill>
                <a:effectLst/>
                <a:hlinkClick r:id="rId8">
                  <a:extLst>
                    <a:ext uri="{A12FA001-AC4F-418D-AE19-62706E023703}">
                      <ahyp:hlinkClr xmlns:ahyp="http://schemas.microsoft.com/office/drawing/2018/hyperlinkcolor" val="tx"/>
                    </a:ext>
                  </a:extLst>
                </a:hlinkClick>
              </a:rPr>
              <a:t>24/1778</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Distributed RU Distortion, Beamforming, Power Control</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Rainer Strobel</a:t>
            </a:r>
          </a:p>
          <a:p>
            <a:pPr lvl="1">
              <a:buFont typeface="Arial" panose="020B0604020202020204" pitchFamily="34" charset="0"/>
              <a:buChar char="•"/>
            </a:pPr>
            <a:r>
              <a:rPr lang="en-GB" sz="1050" b="0" i="0" u="none"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25/0060</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DRU hybrid mode for 20 MHz-only STAs</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Sigurd Schelstraete</a:t>
            </a:r>
            <a:r>
              <a:rPr lang="en-GB" sz="700" dirty="0">
                <a:solidFill>
                  <a:srgbClr val="00B050"/>
                </a:solidFill>
              </a:rPr>
              <a:t> </a:t>
            </a:r>
          </a:p>
          <a:p>
            <a:pPr lvl="1">
              <a:buFont typeface="Arial" panose="020B0604020202020204" pitchFamily="34" charset="0"/>
              <a:buChar char="•"/>
            </a:pPr>
            <a:r>
              <a:rPr lang="en-US" sz="1050" b="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25/0100</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Some Open Issues on DRU</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25/0129</a:t>
            </a:r>
            <a:r>
              <a:rPr lang="en-US" sz="1050" b="0" i="0" u="none" strike="noStrike" kern="1200" dirty="0">
                <a:solidFill>
                  <a:srgbClr val="00B050"/>
                </a:solidFill>
                <a:effectLst/>
                <a:ea typeface="MS Gothic" panose="020B0609070205080204" pitchFamily="49" charset="-128"/>
              </a:rPr>
              <a:t> DRU Distribution BW Indication in UHR Trigger Frame		Mahmoud </a:t>
            </a:r>
            <a:r>
              <a:rPr lang="en-US" sz="1050" b="0" i="0" u="none" strike="noStrike" kern="1200" dirty="0" err="1">
                <a:solidFill>
                  <a:srgbClr val="00B050"/>
                </a:solidFill>
                <a:effectLst/>
                <a:ea typeface="MS Gothic" panose="020B0609070205080204" pitchFamily="49" charset="-128"/>
              </a:rPr>
              <a:t>Hasabelnaby</a:t>
            </a:r>
            <a:endParaRPr lang="en-US" sz="1050" kern="1200" dirty="0">
              <a:solidFill>
                <a:srgbClr val="00B050"/>
              </a:solidFill>
              <a:ea typeface="MS Gothic" panose="020B0609070205080204" pitchFamily="49" charset="-128"/>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7ABF431C-B3D0-7163-CC13-1CE1C61D1D5C}"/>
              </a:ext>
            </a:extLst>
          </p:cNvPr>
          <p:cNvSpPr>
            <a:spLocks noGrp="1"/>
          </p:cNvSpPr>
          <p:nvPr>
            <p:ph idx="1"/>
          </p:nvPr>
        </p:nvSpPr>
        <p:spPr/>
        <p:txBody>
          <a:bodyPr/>
          <a:lstStyle/>
          <a:p>
            <a:r>
              <a:rPr lang="en-US" sz="1200" dirty="0"/>
              <a:t>SP 1 (24-0100) Do you agree to include the following into the 11bn SFD?</a:t>
            </a:r>
          </a:p>
          <a:p>
            <a:pPr>
              <a:buFont typeface="Arial" panose="020B0604020202020204" pitchFamily="34" charset="0"/>
              <a:buChar char="•"/>
            </a:pPr>
            <a:r>
              <a:rPr lang="en-US" sz="1200" dirty="0"/>
              <a:t>For 160 MHz and 320 MHz PPDUs, in only the non-punctured</a:t>
            </a:r>
          </a:p>
          <a:p>
            <a:r>
              <a:rPr lang="en-US" sz="1200" dirty="0"/>
              <a:t>primary 80 MHz subblock, the following distribution bandwidth</a:t>
            </a:r>
          </a:p>
          <a:p>
            <a:r>
              <a:rPr lang="en-US" sz="1200" dirty="0"/>
              <a:t>mode is allowed for DRU</a:t>
            </a:r>
          </a:p>
          <a:p>
            <a:pPr lvl="1">
              <a:buFont typeface="Arial" panose="020B0604020202020204" pitchFamily="34" charset="0"/>
              <a:buChar char="•"/>
            </a:pPr>
            <a:r>
              <a:rPr lang="en-US" sz="1050" dirty="0"/>
              <a:t>20 MHz + 20 MHz + 40 MHz (or 40 MHz + 20 MHz + 20 MHz)</a:t>
            </a:r>
          </a:p>
          <a:p>
            <a:r>
              <a:rPr lang="en-US" sz="1200" dirty="0"/>
              <a:t>No objection</a:t>
            </a:r>
          </a:p>
          <a:p>
            <a:r>
              <a:rPr lang="en-US" sz="1200" dirty="0"/>
              <a:t>SP 2 (24-0100) Do you agree to include the following into the 11bn SFD?</a:t>
            </a:r>
          </a:p>
          <a:p>
            <a:pPr>
              <a:buFont typeface="Arial" panose="020B0604020202020204" pitchFamily="34" charset="0"/>
              <a:buChar char="•"/>
            </a:pPr>
            <a:r>
              <a:rPr lang="en-US" sz="1200" dirty="0"/>
              <a:t>For distributed transmission, apply global CSD to UHR-STF only, and UHR-LTF and data still apply local per stream CSD, just like RRU</a:t>
            </a:r>
          </a:p>
          <a:p>
            <a:r>
              <a:rPr lang="en-US" sz="1200" dirty="0"/>
              <a:t>No objection</a:t>
            </a:r>
          </a:p>
          <a:p>
            <a:r>
              <a:rPr lang="en-US" sz="1200" dirty="0"/>
              <a:t>SP 3 (24-0100) Do you agree to include the following note into the 11bn D0.1, under the section “38.3.2.x RU and MRU restrictions for 20 MHz operation”?</a:t>
            </a:r>
          </a:p>
          <a:p>
            <a:pPr algn="just"/>
            <a:r>
              <a:rPr lang="en-US" sz="12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pPr algn="just"/>
            <a:r>
              <a:rPr lang="en-US" sz="1200" dirty="0"/>
              <a:t>No objection</a:t>
            </a:r>
          </a:p>
          <a:p>
            <a:pPr algn="just"/>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endParaRPr lang="en-GB" sz="1050" dirty="0"/>
          </a:p>
          <a:p>
            <a:pPr>
              <a:buFont typeface="Arial" panose="020B0604020202020204" pitchFamily="34" charset="0"/>
              <a:buChar char="•"/>
            </a:pPr>
            <a:r>
              <a:rPr lang="en-GB" sz="1050" dirty="0"/>
              <a:t>PDTs (60 mins)</a:t>
            </a:r>
          </a:p>
          <a:p>
            <a:pPr lvl="1">
              <a:buFont typeface="Arial" panose="020B0604020202020204" pitchFamily="34" charset="0"/>
              <a:buChar char="•"/>
            </a:pPr>
            <a:r>
              <a:rPr lang="en-GB" sz="10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24/2049r0</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PDT MAC M-AP Coordination Framework</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Arik Klein		[SP]</a:t>
            </a:r>
            <a:r>
              <a:rPr lang="en-GB" sz="1000" dirty="0">
                <a:solidFill>
                  <a:srgbClr val="00B050"/>
                </a:solidFill>
              </a:rPr>
              <a:t> </a:t>
            </a:r>
          </a:p>
          <a:p>
            <a:pPr lvl="1">
              <a:buFont typeface="Arial" panose="020B0604020202020204" pitchFamily="34" charset="0"/>
              <a:buChar char="•"/>
            </a:pPr>
            <a:r>
              <a:rPr lang="en-US" sz="10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24/2031r0</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PDT-MAC-Coordinated-Spatial-Reuse</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Jason Yuchen Guo</a:t>
            </a:r>
            <a:r>
              <a:rPr lang="en-US" sz="1000" dirty="0">
                <a:solidFill>
                  <a:srgbClr val="00B050"/>
                </a:solidFill>
              </a:rPr>
              <a:t> 	[SP]</a:t>
            </a:r>
            <a:endParaRPr lang="en-GB" sz="1000" dirty="0">
              <a:solidFill>
                <a:srgbClr val="00B050"/>
              </a:solidFill>
            </a:endParaRPr>
          </a:p>
          <a:p>
            <a:pPr lvl="1">
              <a:buFont typeface="Arial" panose="020B0604020202020204" pitchFamily="34" charset="0"/>
              <a:buChar char="•"/>
            </a:pPr>
            <a:r>
              <a:rPr lang="fr-FR" sz="1000" b="0" i="0" u="sng" strike="noStrike" kern="1200" dirty="0">
                <a:solidFill>
                  <a:srgbClr val="0563C1"/>
                </a:solidFill>
                <a:effectLst/>
                <a:ea typeface="MS Gothic" panose="020B0609070205080204" pitchFamily="49" charset="-128"/>
                <a:hlinkClick r:id="rId4"/>
              </a:rPr>
              <a:t>24/2040r0</a:t>
            </a:r>
            <a:r>
              <a:rPr lang="fr-FR" sz="1000" dirty="0"/>
              <a:t> </a:t>
            </a:r>
            <a:r>
              <a:rPr lang="fr-FR" sz="1000" b="0" i="0" u="none" strike="noStrike" kern="1200" dirty="0">
                <a:solidFill>
                  <a:schemeClr val="tx1"/>
                </a:solidFill>
                <a:effectLst/>
                <a:ea typeface="MS Gothic" panose="020B0609070205080204" pitchFamily="49" charset="-128"/>
              </a:rPr>
              <a:t>PDT MAC Coexistence</a:t>
            </a:r>
            <a:r>
              <a:rPr lang="fr-FR" sz="1000" dirty="0">
                <a:solidFill>
                  <a:schemeClr val="tx1"/>
                </a:solidFill>
              </a:rPr>
              <a:t> 							</a:t>
            </a:r>
            <a:r>
              <a:rPr lang="fr-FR" sz="1000" b="0" i="0" u="none" strike="noStrike" kern="1200" dirty="0">
                <a:solidFill>
                  <a:schemeClr val="tx1"/>
                </a:solidFill>
                <a:effectLst/>
                <a:ea typeface="MS Gothic" panose="020B0609070205080204" pitchFamily="49" charset="-128"/>
              </a:rPr>
              <a:t>Laurent Cariou</a:t>
            </a:r>
            <a:r>
              <a:rPr lang="fr-FR" sz="1000" dirty="0">
                <a:solidFill>
                  <a:schemeClr val="tx1"/>
                </a:solidFill>
              </a:rPr>
              <a:t> 		[SP]</a:t>
            </a:r>
          </a:p>
          <a:p>
            <a:pPr lvl="1">
              <a:buFont typeface="Arial" panose="020B0604020202020204" pitchFamily="34" charset="0"/>
              <a:buChar char="•"/>
            </a:pPr>
            <a:r>
              <a:rPr lang="en-US" sz="1000" b="0" i="0" u="sng" strike="noStrike" kern="1200" dirty="0">
                <a:solidFill>
                  <a:srgbClr val="0563C1"/>
                </a:solidFill>
                <a:effectLst/>
                <a:ea typeface="MS Gothic" panose="020B0609070205080204" pitchFamily="49" charset="-128"/>
                <a:hlinkClick r:id="rId5"/>
              </a:rPr>
              <a:t>24/2016r1</a:t>
            </a:r>
            <a:r>
              <a:rPr lang="en-US" sz="1000" dirty="0"/>
              <a:t> </a:t>
            </a:r>
            <a:r>
              <a:rPr lang="en-US" sz="1000" b="0" i="0" u="none" strike="noStrike" kern="1200" dirty="0">
                <a:solidFill>
                  <a:schemeClr val="tx1"/>
                </a:solidFill>
                <a:effectLst/>
                <a:ea typeface="MS Gothic" panose="020B0609070205080204" pitchFamily="49" charset="-128"/>
              </a:rPr>
              <a:t>PDT MAC power save</a:t>
            </a:r>
            <a:r>
              <a:rPr lang="en-US" sz="1000" dirty="0">
                <a:solidFill>
                  <a:schemeClr val="tx1"/>
                </a:solidFill>
              </a:rPr>
              <a:t> 							</a:t>
            </a:r>
            <a:r>
              <a:rPr lang="en-US" sz="1000" b="0" i="0" u="none" strike="noStrike" kern="1200" dirty="0">
                <a:solidFill>
                  <a:schemeClr val="tx1"/>
                </a:solidFill>
                <a:effectLst/>
                <a:ea typeface="MS Gothic" panose="020B0609070205080204" pitchFamily="49" charset="-128"/>
              </a:rPr>
              <a:t>Liwen Chu</a:t>
            </a:r>
            <a:r>
              <a:rPr lang="en-US" sz="1000" dirty="0">
                <a:solidFill>
                  <a:schemeClr val="tx1"/>
                </a:solidFill>
              </a:rPr>
              <a:t> 		[SP]</a:t>
            </a:r>
            <a:endParaRPr lang="en-GB" sz="1000" dirty="0">
              <a:solidFill>
                <a:schemeClr val="tx1"/>
              </a:solidFill>
            </a:endParaRPr>
          </a:p>
          <a:p>
            <a:pPr lvl="1">
              <a:buFont typeface="Arial" panose="020B0604020202020204" pitchFamily="34" charset="0"/>
              <a:buChar char="•"/>
            </a:pPr>
            <a:r>
              <a:rPr lang="en-GB" sz="1000" b="0" i="0" u="sng" strike="noStrike" kern="1200" dirty="0">
                <a:solidFill>
                  <a:srgbClr val="0563C1"/>
                </a:solidFill>
                <a:effectLst/>
                <a:ea typeface="MS Gothic" panose="020B0609070205080204" pitchFamily="49" charset="-128"/>
                <a:hlinkClick r:id="rId6"/>
              </a:rPr>
              <a:t>24/1762r20</a:t>
            </a:r>
            <a:r>
              <a:rPr lang="en-GB" sz="1000" dirty="0"/>
              <a:t> </a:t>
            </a:r>
            <a:r>
              <a:rPr lang="en-GB" sz="1000" b="0" i="0" u="none" strike="noStrike" kern="1200" dirty="0">
                <a:solidFill>
                  <a:schemeClr val="tx1"/>
                </a:solidFill>
                <a:effectLst/>
                <a:ea typeface="MS Gothic" panose="020B0609070205080204" pitchFamily="49" charset="-128"/>
              </a:rPr>
              <a:t>PDT-MAC-NPCA</a:t>
            </a:r>
            <a:r>
              <a:rPr lang="en-GB" sz="1000" dirty="0">
                <a:solidFill>
                  <a:schemeClr val="tx1"/>
                </a:solidFill>
              </a:rPr>
              <a:t> 							</a:t>
            </a:r>
            <a:r>
              <a:rPr lang="en-GB" sz="1000" b="0" i="0" u="none" strike="noStrike" kern="1200" dirty="0">
                <a:solidFill>
                  <a:schemeClr val="tx1"/>
                </a:solidFill>
                <a:effectLst/>
                <a:ea typeface="MS Gothic" panose="020B0609070205080204" pitchFamily="49" charset="-128"/>
              </a:rPr>
              <a:t>Matthew Fischer</a:t>
            </a:r>
            <a:r>
              <a:rPr lang="en-GB" sz="1000" dirty="0">
                <a:solidFill>
                  <a:schemeClr val="tx1"/>
                </a:solidFill>
              </a:rPr>
              <a:t> 		[SP]</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7"/>
              </a:rPr>
              <a:t>24/2068r0</a:t>
            </a:r>
            <a:r>
              <a:rPr lang="en-GB" sz="1000" dirty="0"/>
              <a:t> </a:t>
            </a:r>
            <a:r>
              <a:rPr lang="en-GB" sz="1000" b="0" i="0" u="none" strike="noStrike" kern="1200" dirty="0">
                <a:solidFill>
                  <a:srgbClr val="000000"/>
                </a:solidFill>
                <a:effectLst/>
                <a:ea typeface="MS Gothic" panose="020B0609070205080204" pitchFamily="49" charset="-128"/>
              </a:rPr>
              <a:t>PDT MAC UHR MAC Operation Element</a:t>
            </a:r>
            <a:r>
              <a:rPr lang="en-GB" sz="1000" dirty="0"/>
              <a:t> 					</a:t>
            </a:r>
            <a:r>
              <a:rPr lang="en-GB" sz="1000" b="0" i="0" u="none" strike="noStrike" dirty="0">
                <a:solidFill>
                  <a:srgbClr val="000000"/>
                </a:solidFill>
                <a:effectLst/>
              </a:rPr>
              <a:t>Ming Gan</a:t>
            </a:r>
            <a:r>
              <a:rPr lang="en-GB" sz="1000" dirty="0"/>
              <a:t> </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8"/>
              </a:rPr>
              <a:t>24/2067r0</a:t>
            </a:r>
            <a:r>
              <a:rPr lang="en-GB" sz="1000" dirty="0"/>
              <a:t> </a:t>
            </a:r>
            <a:r>
              <a:rPr lang="en-GB" sz="1000" b="0" i="0" u="none" strike="noStrike" kern="1200" dirty="0">
                <a:solidFill>
                  <a:srgbClr val="000000"/>
                </a:solidFill>
                <a:effectLst/>
                <a:ea typeface="MS Gothic" panose="020B0609070205080204" pitchFamily="49" charset="-128"/>
              </a:rPr>
              <a:t>PDT MAC UHR BSS Operation</a:t>
            </a:r>
            <a:r>
              <a:rPr lang="en-GB" sz="1000" dirty="0"/>
              <a:t> 						</a:t>
            </a:r>
            <a:r>
              <a:rPr lang="en-GB" sz="1000" b="0" i="0" u="none" strike="noStrike" dirty="0">
                <a:solidFill>
                  <a:srgbClr val="000000"/>
                </a:solidFill>
                <a:effectLst/>
              </a:rPr>
              <a:t>Ming Gan</a:t>
            </a:r>
            <a:r>
              <a:rPr lang="en-GB" sz="1000" dirty="0"/>
              <a:t> </a:t>
            </a:r>
            <a:endParaRPr lang="en-GB" sz="1000" dirty="0">
              <a:solidFill>
                <a:schemeClr val="tx1"/>
              </a:solidFill>
            </a:endParaRPr>
          </a:p>
          <a:p>
            <a:pPr>
              <a:buFont typeface="Arial" panose="020B0604020202020204" pitchFamily="34" charset="0"/>
              <a:buChar char="•"/>
            </a:pPr>
            <a:r>
              <a:rPr lang="en-GB" sz="1050" dirty="0"/>
              <a:t>Straw Polls – Topic</a:t>
            </a:r>
          </a:p>
          <a:p>
            <a:pPr lvl="0">
              <a:buFont typeface="Arial" panose="020B0604020202020204" pitchFamily="34" charset="0"/>
              <a:buChar char="•"/>
            </a:pPr>
            <a:r>
              <a:rPr lang="en-GB" sz="1050" dirty="0"/>
              <a:t>Submissions – Regulatory + Low Latency</a:t>
            </a:r>
            <a:endParaRPr lang="en-GB" sz="200" b="1" strike="sngStrike" dirty="0">
              <a:solidFill>
                <a:schemeClr val="bg1">
                  <a:lumMod val="65000"/>
                </a:schemeClr>
              </a:solidFill>
            </a:endParaRP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24/1545</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Providing Granular Transmit PSD Limits</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000" b="0" i="0" u="sng"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24/1453</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Concurrent Messaging</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Yue Xu</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GB" sz="10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24/1692</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Usage of Expiration Time for LL Traffic</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Liangxiao Xin</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US" sz="1000" b="0" i="0" u="sng" strike="noStrike" dirty="0">
                <a:solidFill>
                  <a:schemeClr val="bg1">
                    <a:lumMod val="65000"/>
                  </a:schemeClr>
                </a:solidFill>
                <a:effectLst/>
                <a:hlinkClick r:id="rId12">
                  <a:extLst>
                    <a:ext uri="{A12FA001-AC4F-418D-AE19-62706E023703}">
                      <ahyp:hlinkClr xmlns:ahyp="http://schemas.microsoft.com/office/drawing/2018/hyperlinkcolor" val="tx"/>
                    </a:ext>
                  </a:extLst>
                </a:hlinkClick>
              </a:rPr>
              <a:t>24/1870</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US" sz="1000" b="0" i="0" u="sng" strike="noStrike" dirty="0">
                <a:solidFill>
                  <a:schemeClr val="bg1">
                    <a:lumMod val="65000"/>
                  </a:schemeClr>
                </a:solidFill>
                <a:effectLst/>
                <a:hlinkClick r:id="rId13">
                  <a:extLst>
                    <a:ext uri="{A12FA001-AC4F-418D-AE19-62706E023703}">
                      <ahyp:hlinkClr xmlns:ahyp="http://schemas.microsoft.com/office/drawing/2018/hyperlinkcolor" val="tx"/>
                    </a:ext>
                  </a:extLst>
                </a:hlinkClick>
              </a:rPr>
              <a:t>24/1871</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24/0909</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000" dirty="0">
                <a:solidFill>
                  <a:schemeClr val="bg1">
                    <a:lumMod val="65000"/>
                  </a:schemeClr>
                </a:solidFill>
                <a:effectLst/>
              </a:rPr>
              <a:t> </a:t>
            </a:r>
            <a:endParaRPr lang="en-GB" sz="1000" dirty="0">
              <a:solidFill>
                <a:schemeClr val="bg1">
                  <a:lumMod val="65000"/>
                </a:schemeClr>
              </a:solidFill>
            </a:endParaRPr>
          </a:p>
          <a:p>
            <a:pPr>
              <a:buFont typeface="Arial" panose="020B0604020202020204" pitchFamily="34" charset="0"/>
              <a:buChar char="•"/>
            </a:pPr>
            <a:r>
              <a:rPr lang="en-GB" sz="1050" dirty="0"/>
              <a:t>AoB:</a:t>
            </a:r>
          </a:p>
          <a:p>
            <a:pPr lvl="0">
              <a:buFont typeface="Arial" panose="020B0604020202020204" pitchFamily="34" charset="0"/>
              <a:buChar char="•"/>
            </a:pPr>
            <a:r>
              <a:rPr lang="en-GB" sz="105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Deferred)</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4</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Guogang</a:t>
            </a:r>
            <a:r>
              <a:rPr lang="en-US" sz="1200" i="1" dirty="0">
                <a:solidFill>
                  <a:schemeClr val="tx1"/>
                </a:solidFill>
                <a:latin typeface="Times New Roman"/>
                <a:ea typeface="MS Gothic"/>
              </a:rPr>
              <a:t> Huang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5</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I-FCS in a Trigger frame is included as part of 2 contiguous User Info fields known as I-FCS User Info fields</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6</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AID in these 2 I-FCS User Info fields have the same special AID12 value of 2009?</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7</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32 bits of the actual I-FCS are distributed between the 2 I-FCS User Info fields keeping 24 bits in first User Info and 8 bits in second User Info?</a:t>
            </a:r>
          </a:p>
          <a:p>
            <a:r>
              <a:rPr lang="en-US" sz="1200" b="0" dirty="0"/>
              <a:t>Supporting documents: 24/1873r0</a:t>
            </a:r>
            <a:endParaRPr lang="en-US" sz="1200" b="0" dirty="0">
              <a:solidFill>
                <a:srgbClr val="FF0000"/>
              </a:solidFill>
            </a:endParaRP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114D1-4511-4E1F-F272-389A16EF4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FE912-9432-1B04-A5DD-7F188993030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4EE498B7-A2E4-066F-0D63-7B9FE30F6A64}"/>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p>
          <a:p>
            <a:r>
              <a:rPr lang="en-US" sz="1200" b="0" dirty="0">
                <a:solidFill>
                  <a:schemeClr val="tx1"/>
                </a:solidFill>
              </a:rPr>
              <a:t>Do you agree that the I-FCS bits in each I-FCS User Info field start on the byte boundary after leaving a gap of 4 reserved bits after the AID12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input to the I-FCS computation covers all bytes from the Frame Control field up to and including the last User Info that precedes the I-FCS, but not including anything in the I-FCS User Info fields or later?</a:t>
            </a:r>
          </a:p>
          <a:p>
            <a:pPr>
              <a:buFont typeface="Arial" panose="020B0604020202020204" pitchFamily="34" charset="0"/>
              <a:buChar char="•"/>
            </a:pPr>
            <a:r>
              <a:rPr lang="en-US" sz="1200" b="0" dirty="0">
                <a:solidFill>
                  <a:schemeClr val="tx1"/>
                </a:solidFill>
              </a:rPr>
              <a:t> The input of the I-FCS does not cover any of the fields starting from the first IFCS User Info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I-FCS User Info fields appear after all User Info fields that are addressed to STAs that require the inclusion of I-FCS?</a:t>
            </a:r>
          </a:p>
        </p:txBody>
      </p:sp>
      <p:sp>
        <p:nvSpPr>
          <p:cNvPr id="4" name="Slide Number Placeholder 3">
            <a:extLst>
              <a:ext uri="{FF2B5EF4-FFF2-40B4-BE49-F238E27FC236}">
                <a16:creationId xmlns:a16="http://schemas.microsoft.com/office/drawing/2014/main" id="{4B359282-6BC8-E019-AB65-F034A3D61F1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AE88E05-4771-9255-41EB-2320B20F55B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52D22B-D789-626C-D0B7-DCECD159B88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35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lvl="1">
              <a:buFont typeface="Arial" panose="020B0604020202020204" pitchFamily="34" charset="0"/>
              <a:buChar char="•"/>
            </a:pPr>
            <a:r>
              <a:rPr lang="en-GB" sz="1100" dirty="0">
                <a:solidFill>
                  <a:srgbClr val="00B050"/>
                </a:solidFill>
              </a:rPr>
              <a:t>25/0129 DRU Distribution BW Indication in UHR Trigger Frame 			Mahmoud </a:t>
            </a:r>
            <a:r>
              <a:rPr lang="en-GB" sz="1100" dirty="0" err="1">
                <a:solidFill>
                  <a:srgbClr val="00B050"/>
                </a:solidFill>
              </a:rPr>
              <a:t>Hasabelnaby</a:t>
            </a:r>
            <a:endParaRPr lang="en-GB" sz="1100" dirty="0">
              <a:solidFill>
                <a:srgbClr val="00B050"/>
              </a:solidFill>
            </a:endParaRP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24/2011r0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 Timing-Related Parameters</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[SP]</a:t>
            </a:r>
          </a:p>
          <a:p>
            <a:pPr lvl="1">
              <a:buFont typeface="Arial" panose="020B0604020202020204" pitchFamily="34" charset="0"/>
              <a:buChar char="•"/>
            </a:pPr>
            <a:r>
              <a:rPr lang="sv-SE"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24/2012r1</a:t>
            </a:r>
            <a:r>
              <a:rPr lang="sv-SE" sz="1100" dirty="0">
                <a:solidFill>
                  <a:srgbClr val="00B050"/>
                </a:solidFill>
              </a:rPr>
              <a:t> </a:t>
            </a:r>
            <a:r>
              <a:rPr lang="sv-SE" sz="1100" b="0" i="0" u="none" strike="noStrike" kern="1200" dirty="0">
                <a:solidFill>
                  <a:srgbClr val="00B050"/>
                </a:solidFill>
                <a:effectLst/>
                <a:ea typeface="MS Gothic" panose="020B0609070205080204" pitchFamily="49" charset="-128"/>
              </a:rPr>
              <a:t>PDT-PHY- Packet Extension</a:t>
            </a:r>
            <a:r>
              <a:rPr lang="sv-SE" sz="1100" dirty="0">
                <a:solidFill>
                  <a:srgbClr val="00B050"/>
                </a:solidFill>
              </a:rPr>
              <a:t> 							</a:t>
            </a:r>
            <a:r>
              <a:rPr lang="sv-SE" sz="1100" b="0" i="0" u="none" strike="noStrike" dirty="0">
                <a:solidFill>
                  <a:srgbClr val="00B050"/>
                </a:solidFill>
                <a:effectLst/>
              </a:rPr>
              <a:t>Mengshi Hu</a:t>
            </a:r>
            <a:r>
              <a:rPr lang="sv-SE" sz="1100" dirty="0">
                <a:solidFill>
                  <a:srgbClr val="00B050"/>
                </a:solidFill>
              </a:rPr>
              <a:t> 	[SP]</a:t>
            </a:r>
            <a:endParaRPr lang="en-GB" sz="1100" dirty="0">
              <a:solidFill>
                <a:srgbClr val="00B050"/>
              </a:solidFill>
            </a:endParaRP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24/2042r0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TX requirements for PPDUs sent in response to a triggering frame	</a:t>
            </a:r>
            <a:r>
              <a:rPr lang="en-US" sz="1100" b="0" i="0" u="none" strike="noStrike" dirty="0">
                <a:solidFill>
                  <a:srgbClr val="00B050"/>
                </a:solidFill>
                <a:effectLst/>
              </a:rPr>
              <a:t>Juan Fang</a:t>
            </a:r>
            <a:r>
              <a:rPr lang="en-US" sz="1100" dirty="0">
                <a:solidFill>
                  <a:srgbClr val="00B050"/>
                </a:solidFill>
              </a:rPr>
              <a:t> 	[SP]</a:t>
            </a:r>
          </a:p>
          <a:p>
            <a:pPr lvl="1">
              <a:buFont typeface="Arial" panose="020B0604020202020204" pitchFamily="34" charset="0"/>
              <a:buChar char="•"/>
            </a:pPr>
            <a:r>
              <a:rPr lang="de-DE"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24/2024r0</a:t>
            </a:r>
            <a:r>
              <a:rPr lang="de-DE" sz="1100" dirty="0">
                <a:solidFill>
                  <a:srgbClr val="00B050"/>
                </a:solidFill>
              </a:rPr>
              <a:t> </a:t>
            </a:r>
            <a:r>
              <a:rPr lang="de-DE" sz="1100" b="0" i="0" u="none" strike="noStrike" kern="1200" dirty="0">
                <a:solidFill>
                  <a:srgbClr val="00B050"/>
                </a:solidFill>
                <a:effectLst/>
                <a:ea typeface="MS Gothic" panose="020B0609070205080204" pitchFamily="49" charset="-128"/>
              </a:rPr>
              <a:t>PDT PHY UHR-STF</a:t>
            </a:r>
            <a:r>
              <a:rPr lang="de-DE" sz="1100" dirty="0">
                <a:solidFill>
                  <a:srgbClr val="00B050"/>
                </a:solidFill>
              </a:rPr>
              <a:t> 								</a:t>
            </a:r>
            <a:r>
              <a:rPr lang="de-DE" sz="1100" b="0" i="0" u="none" strike="noStrike" dirty="0">
                <a:solidFill>
                  <a:srgbClr val="00B050"/>
                </a:solidFill>
                <a:effectLst/>
              </a:rPr>
              <a:t>Eunsung Park</a:t>
            </a:r>
            <a:r>
              <a:rPr lang="de-DE"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24/2035r0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PDT-PHY-UHR-LTF </a:t>
            </a:r>
            <a:r>
              <a:rPr lang="en-GB" sz="1100" dirty="0">
                <a:solidFill>
                  <a:srgbClr val="00B050"/>
                </a:solidFill>
              </a:rPr>
              <a:t> 								</a:t>
            </a:r>
            <a:r>
              <a:rPr lang="en-GB" sz="1100" b="0" i="0" u="none" strike="noStrike" dirty="0">
                <a:solidFill>
                  <a:srgbClr val="00B050"/>
                </a:solidFill>
                <a:effectLst/>
              </a:rPr>
              <a:t>Chenchen Liu</a:t>
            </a:r>
            <a:r>
              <a:rPr lang="en-GB" sz="1100" dirty="0">
                <a:solidFill>
                  <a:srgbClr val="00B050"/>
                </a:solidFill>
              </a:rPr>
              <a:t> </a:t>
            </a:r>
          </a:p>
          <a:p>
            <a:pPr lvl="0">
              <a:buFont typeface="Arial" panose="020B0604020202020204" pitchFamily="34" charset="0"/>
              <a:buChar char="•"/>
            </a:pPr>
            <a:r>
              <a:rPr lang="en-GB" sz="1200" dirty="0"/>
              <a:t>Submissions – IM + MU MIMO + Sounding + Miscellaneous + UEQM</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24/1785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Interference Mitigation Pilots – Definitions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Shimi Shilo</a:t>
            </a:r>
            <a:r>
              <a:rPr lang="en-GB"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dirty="0">
                <a:solidFill>
                  <a:srgbClr val="00B050"/>
                </a:solidFill>
                <a:effectLst/>
              </a:rPr>
              <a:t> </a:t>
            </a:r>
            <a:r>
              <a:rPr lang="en-US" sz="1100" b="0" i="0" u="none" strike="noStrike" dirty="0">
                <a:solidFill>
                  <a:srgbClr val="00B050"/>
                </a:solidFill>
                <a:effectLst/>
              </a:rPr>
              <a:t>Special STA Info Field in UHR NDPA</a:t>
            </a:r>
            <a:r>
              <a:rPr lang="en-US" sz="1100" dirty="0">
                <a:solidFill>
                  <a:srgbClr val="00B050"/>
                </a:solidFill>
                <a:effectLst/>
              </a:rPr>
              <a:t> 							</a:t>
            </a:r>
            <a:r>
              <a:rPr lang="en-US" sz="1100" b="0" i="0" u="none" strike="noStrike" dirty="0">
                <a:solidFill>
                  <a:srgbClr val="00B050"/>
                </a:solidFill>
                <a:effectLst/>
              </a:rPr>
              <a:t>Junghoon Suh</a:t>
            </a:r>
            <a:endParaRPr lang="en-GB" sz="1100" b="0" i="0" u="none" strike="noStrike" dirty="0">
              <a:solidFill>
                <a:srgbClr val="00B050"/>
              </a:solidFill>
              <a:effectLst/>
            </a:endParaRPr>
          </a:p>
          <a:p>
            <a:pPr lvl="1">
              <a:buFont typeface="Arial" panose="020B0604020202020204" pitchFamily="34" charset="0"/>
              <a:buChar char="•"/>
            </a:pPr>
            <a:r>
              <a:rPr lang="en-US" sz="1100" b="0" i="0" u="none" strike="noStrike" dirty="0">
                <a:solidFill>
                  <a:srgbClr val="00B050"/>
                </a:solidFill>
                <a:effectLst/>
                <a:hlinkClick r:id="rId8">
                  <a:extLst>
                    <a:ext uri="{A12FA001-AC4F-418D-AE19-62706E023703}">
                      <ahyp:hlinkClr xmlns:ahyp="http://schemas.microsoft.com/office/drawing/2018/hyperlinkcolor" val="tx"/>
                    </a:ext>
                  </a:extLst>
                </a:hlinkClick>
              </a:rPr>
              <a:t>25/0128</a:t>
            </a:r>
            <a:r>
              <a:rPr lang="en-US" sz="1100" dirty="0">
                <a:solidFill>
                  <a:srgbClr val="00B050"/>
                </a:solidFill>
                <a:effectLst/>
              </a:rPr>
              <a:t> </a:t>
            </a:r>
            <a:r>
              <a:rPr lang="en-US" sz="1100" b="0" i="0" u="none" strike="noStrike" dirty="0">
                <a:solidFill>
                  <a:srgbClr val="00B050"/>
                </a:solidFill>
                <a:effectLst/>
              </a:rPr>
              <a:t>Discussion on PE requirement for UEQM</a:t>
            </a:r>
            <a:r>
              <a:rPr lang="en-US" sz="1100" dirty="0">
                <a:solidFill>
                  <a:srgbClr val="00B050"/>
                </a:solidFill>
                <a:effectLst/>
              </a:rPr>
              <a:t> 						</a:t>
            </a:r>
            <a:r>
              <a:rPr lang="en-US" sz="1100" b="0" i="0" u="none" strike="noStrike" dirty="0">
                <a:solidFill>
                  <a:srgbClr val="00B050"/>
                </a:solidFill>
                <a:effectLst/>
              </a:rPr>
              <a:t>Mengshi Hu</a:t>
            </a:r>
          </a:p>
          <a:p>
            <a:pPr lvl="1">
              <a:buFont typeface="Arial" panose="020B0604020202020204" pitchFamily="34" charset="0"/>
              <a:buChar char="•"/>
            </a:pPr>
            <a:r>
              <a:rPr lang="en-US" sz="1100" dirty="0">
                <a:solidFill>
                  <a:srgbClr val="00B050"/>
                </a:solidFill>
              </a:rPr>
              <a:t>15/0104 Co-SR Preamble Signaling 								Ross Yu</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4FE3D1BF-0E7D-706D-6E4C-A4674664567F}"/>
              </a:ext>
            </a:extLst>
          </p:cNvPr>
          <p:cNvSpPr>
            <a:spLocks noGrp="1"/>
          </p:cNvSpPr>
          <p:nvPr>
            <p:ph idx="1"/>
          </p:nvPr>
        </p:nvSpPr>
        <p:spPr/>
        <p:txBody>
          <a:bodyPr/>
          <a:lstStyle/>
          <a:p>
            <a:r>
              <a:rPr lang="en-US" sz="1200" dirty="0"/>
              <a:t>SP1 – 11-25/0129</a:t>
            </a:r>
          </a:p>
          <a:p>
            <a:r>
              <a:rPr lang="en-US" sz="1200" dirty="0"/>
              <a:t>Do you agree to include the following into the 11bn SFD:</a:t>
            </a:r>
          </a:p>
          <a:p>
            <a:r>
              <a:rPr lang="en-US" sz="1200" dirty="0"/>
              <a:t>11bn supports indicating a 60 MHz DBW using a value of 3 in the 2-bit DBW</a:t>
            </a:r>
          </a:p>
          <a:p>
            <a:r>
              <a:rPr lang="en-US" sz="1200" dirty="0"/>
              <a:t>indication subfield within the UHR variant User Info field of a Trigger Frame</a:t>
            </a:r>
          </a:p>
          <a:p>
            <a:r>
              <a:rPr lang="en-US" sz="1200" dirty="0"/>
              <a:t>in the case of DRU?</a:t>
            </a:r>
          </a:p>
          <a:p>
            <a:r>
              <a:rPr lang="en-US" sz="1200" dirty="0"/>
              <a:t>No objection</a:t>
            </a:r>
          </a:p>
          <a:p>
            <a:r>
              <a:rPr lang="en-US" sz="1200" dirty="0"/>
              <a:t>SP2 – PDT-PHY- Timing-Related Parameters</a:t>
            </a:r>
          </a:p>
          <a:p>
            <a:r>
              <a:rPr lang="en-US" sz="1200" dirty="0"/>
              <a:t>Do you agree to add the proposed draft text in 24-2011r1 to the 802.11bn</a:t>
            </a:r>
          </a:p>
          <a:p>
            <a:r>
              <a:rPr lang="en-US" sz="1200" dirty="0"/>
              <a:t>D0.1 document?</a:t>
            </a:r>
          </a:p>
          <a:p>
            <a:r>
              <a:rPr lang="en-US" sz="1200" dirty="0"/>
              <a:t>No objection</a:t>
            </a:r>
          </a:p>
          <a:p>
            <a:r>
              <a:rPr lang="en-US" sz="1200" dirty="0"/>
              <a:t>SP3 – PDT-PHY- Packet Extension</a:t>
            </a:r>
          </a:p>
          <a:p>
            <a:r>
              <a:rPr lang="en-US" sz="1200" dirty="0"/>
              <a:t>Do you agree to add the proposed draft text in 24-2012r3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979C7-98FF-3CEE-74D5-9C27F3FBA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70237C-BF60-EE44-13C2-CF35185EBDBC}"/>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47943857-A5E0-91C6-EB15-6EC48058D581}"/>
              </a:ext>
            </a:extLst>
          </p:cNvPr>
          <p:cNvSpPr>
            <a:spLocks noGrp="1"/>
          </p:cNvSpPr>
          <p:nvPr>
            <p:ph idx="1"/>
          </p:nvPr>
        </p:nvSpPr>
        <p:spPr/>
        <p:txBody>
          <a:bodyPr/>
          <a:lstStyle/>
          <a:p>
            <a:r>
              <a:rPr lang="en-US" sz="1200" dirty="0"/>
              <a:t>SP4 – PDT-PHY- TX requirements for PPDUs sent in response to</a:t>
            </a:r>
          </a:p>
          <a:p>
            <a:r>
              <a:rPr lang="en-US" sz="1200" dirty="0"/>
              <a:t>a triggering frame</a:t>
            </a:r>
          </a:p>
          <a:p>
            <a:r>
              <a:rPr lang="en-US" sz="1200" dirty="0"/>
              <a:t>Do you agree to add the proposed draft text in 24-2042r1 to the 802.11bn</a:t>
            </a:r>
          </a:p>
          <a:p>
            <a:r>
              <a:rPr lang="en-US" sz="1200" dirty="0"/>
              <a:t>D0.1 document?</a:t>
            </a:r>
          </a:p>
          <a:p>
            <a:r>
              <a:rPr lang="en-US" sz="1200" dirty="0"/>
              <a:t>No objection</a:t>
            </a:r>
          </a:p>
          <a:p>
            <a:r>
              <a:rPr lang="en-US" sz="1200" dirty="0"/>
              <a:t>SP5 – PDT PHY UHR-STF</a:t>
            </a:r>
          </a:p>
          <a:p>
            <a:r>
              <a:rPr lang="en-US" sz="1200" dirty="0"/>
              <a:t>Do you agree to add the proposed draft text in 24-2024r0 to the 802.11bn</a:t>
            </a:r>
          </a:p>
          <a:p>
            <a:r>
              <a:rPr lang="en-US" sz="1200" dirty="0"/>
              <a:t>D0.1 document?</a:t>
            </a:r>
          </a:p>
          <a:p>
            <a:r>
              <a:rPr lang="en-US" sz="1200" dirty="0"/>
              <a:t>No objection</a:t>
            </a:r>
          </a:p>
          <a:p>
            <a:r>
              <a:rPr lang="en-US" sz="1200" dirty="0"/>
              <a:t>SP6 – PDT-PHY-UHR-LTF</a:t>
            </a:r>
          </a:p>
          <a:p>
            <a:r>
              <a:rPr lang="en-US" sz="1200" dirty="0"/>
              <a:t>Do you agree to add the proposed draft text in 24-2035r1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984136FC-8E98-5C5D-72EC-A1722CD2572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DA529FDD-C998-18BC-1054-7F70398FDAF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B57028-72E6-F661-1DB8-8325139337F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566663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18C5-3337-FB0D-E4D1-AED48D2ACC1D}"/>
              </a:ext>
            </a:extLst>
          </p:cNvPr>
          <p:cNvSpPr>
            <a:spLocks noGrp="1"/>
          </p:cNvSpPr>
          <p:nvPr>
            <p:ph type="title"/>
          </p:nvPr>
        </p:nvSpPr>
        <p:spPr/>
        <p:txBody>
          <a:bodyPr/>
          <a:lstStyle/>
          <a:p>
            <a:r>
              <a:rPr lang="en-US" dirty="0"/>
              <a:t>SPs 1785r1</a:t>
            </a:r>
          </a:p>
        </p:txBody>
      </p:sp>
      <p:sp>
        <p:nvSpPr>
          <p:cNvPr id="3" name="Content Placeholder 2">
            <a:extLst>
              <a:ext uri="{FF2B5EF4-FFF2-40B4-BE49-F238E27FC236}">
                <a16:creationId xmlns:a16="http://schemas.microsoft.com/office/drawing/2014/main" id="{73B06A26-B9D0-ECA9-ED49-E6CD88EDD6AE}"/>
              </a:ext>
            </a:extLst>
          </p:cNvPr>
          <p:cNvSpPr>
            <a:spLocks noGrp="1"/>
          </p:cNvSpPr>
          <p:nvPr>
            <p:ph idx="1"/>
          </p:nvPr>
        </p:nvSpPr>
        <p:spPr/>
        <p:txBody>
          <a:bodyPr/>
          <a:lstStyle/>
          <a:p>
            <a:r>
              <a:rPr lang="en-US" sz="1600" dirty="0"/>
              <a:t>SP1 – 1785r1 : Do you support to include the following in the 11bn SFD: the Interference Mitigation feature is only defined with LDPC?</a:t>
            </a:r>
          </a:p>
          <a:p>
            <a:r>
              <a:rPr lang="en-US" sz="1600" dirty="0"/>
              <a:t>No objection</a:t>
            </a:r>
          </a:p>
          <a:p>
            <a:r>
              <a:rPr lang="en-US" sz="1600" dirty="0"/>
              <a:t>SP2 – 1785r1 : Do you support to include the following in the 11bn SFD: the Interference Mitigation feature is not defined for dRUs?</a:t>
            </a:r>
          </a:p>
          <a:p>
            <a:r>
              <a:rPr lang="en-US" sz="1600" dirty="0"/>
              <a:t>Deferred</a:t>
            </a:r>
          </a:p>
          <a:p>
            <a:r>
              <a:rPr lang="en-US" sz="1600" dirty="0"/>
              <a:t>SP3 – 1785r1: Do you support to include the following in the 11bn SFD: for each</a:t>
            </a:r>
          </a:p>
          <a:p>
            <a:r>
              <a:rPr lang="en-US" sz="1600" dirty="0"/>
              <a:t>bandwidth, there is a fixed number of IM pilots (value TBD)?</a:t>
            </a:r>
          </a:p>
          <a:p>
            <a:r>
              <a:rPr lang="en-US" sz="1600" dirty="0"/>
              <a:t>No objection</a:t>
            </a:r>
          </a:p>
          <a:p>
            <a:r>
              <a:rPr lang="en-US" sz="1600" dirty="0"/>
              <a:t>SP4 – 1785r1 : Do you support to include the following in the 11bn SFD: within any transmission that uses IM pilots, they are used in every data OFDM symbol and in the same corresponding subcarriers positions, for a given BW?</a:t>
            </a:r>
          </a:p>
          <a:p>
            <a:r>
              <a:rPr lang="en-US" sz="1600" dirty="0"/>
              <a:t>No objection</a:t>
            </a:r>
          </a:p>
        </p:txBody>
      </p:sp>
      <p:sp>
        <p:nvSpPr>
          <p:cNvPr id="4" name="Slide Number Placeholder 3">
            <a:extLst>
              <a:ext uri="{FF2B5EF4-FFF2-40B4-BE49-F238E27FC236}">
                <a16:creationId xmlns:a16="http://schemas.microsoft.com/office/drawing/2014/main" id="{2A27BD55-3A69-2EDB-134D-C590DD3EA2CC}"/>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201B75E4-AC4B-BF95-B6C8-BDC98BD685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E459AC-376C-434B-15E7-428F10271FC5}"/>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9410878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7769-BCD1-194E-A5C3-E333A1CE2F67}"/>
              </a:ext>
            </a:extLst>
          </p:cNvPr>
          <p:cNvSpPr>
            <a:spLocks noGrp="1"/>
          </p:cNvSpPr>
          <p:nvPr>
            <p:ph type="title"/>
          </p:nvPr>
        </p:nvSpPr>
        <p:spPr/>
        <p:txBody>
          <a:bodyPr/>
          <a:lstStyle/>
          <a:p>
            <a:r>
              <a:rPr lang="en-US" dirty="0"/>
              <a:t>SP 24-0078</a:t>
            </a:r>
          </a:p>
        </p:txBody>
      </p:sp>
      <p:sp>
        <p:nvSpPr>
          <p:cNvPr id="3" name="Content Placeholder 2">
            <a:extLst>
              <a:ext uri="{FF2B5EF4-FFF2-40B4-BE49-F238E27FC236}">
                <a16:creationId xmlns:a16="http://schemas.microsoft.com/office/drawing/2014/main" id="{ADA3AC6E-FB55-FAB2-2379-356C350D108B}"/>
              </a:ext>
            </a:extLst>
          </p:cNvPr>
          <p:cNvSpPr>
            <a:spLocks noGrp="1"/>
          </p:cNvSpPr>
          <p:nvPr>
            <p:ph idx="1"/>
          </p:nvPr>
        </p:nvSpPr>
        <p:spPr/>
        <p:txBody>
          <a:bodyPr/>
          <a:lstStyle/>
          <a:p>
            <a:r>
              <a:rPr lang="en-US" sz="1100" dirty="0"/>
              <a:t>Do you support including the following into the 11bn SFD:</a:t>
            </a:r>
          </a:p>
          <a:p>
            <a:r>
              <a:rPr lang="en-US" sz="1100" dirty="0"/>
              <a:t>11bn defines 5 bit Recommended CSI MCS subfield in the 2nd Special STA Info field of the NDPA targeted for OBSS AP in the UHR </a:t>
            </a:r>
            <a:r>
              <a:rPr lang="en-US" sz="1100" dirty="0" err="1"/>
              <a:t>CoBF</a:t>
            </a:r>
            <a:r>
              <a:rPr lang="en-US" sz="1100" dirty="0"/>
              <a:t> sounding?</a:t>
            </a:r>
          </a:p>
          <a:p>
            <a:r>
              <a:rPr lang="en-US" sz="1100" dirty="0"/>
              <a:t>It is set from B20 to B24 in the 2nd Special STA Info field</a:t>
            </a:r>
          </a:p>
          <a:p>
            <a:r>
              <a:rPr lang="en-US" sz="1100" dirty="0"/>
              <a:t>The 5-bit MCS level includes “No Recommendation” MCS entry in addition to the UHR MCS entries</a:t>
            </a:r>
          </a:p>
          <a:p>
            <a:r>
              <a:rPr lang="en-US" sz="1100" dirty="0"/>
              <a:t>Index 31 indicates “No Recommendation”</a:t>
            </a:r>
          </a:p>
          <a:p>
            <a:r>
              <a:rPr lang="en-US" sz="1100" dirty="0"/>
              <a:t>The Recommended CSI MCS is for the OBSS AP to set the MCS in the BFRP trigger frame sent in the future Cross-BSS sounding / Joint Sounding sequence</a:t>
            </a:r>
          </a:p>
          <a:p>
            <a:r>
              <a:rPr lang="en-US" sz="1100" dirty="0"/>
              <a:t>When there are multiple OBSS STAs to feedback the CSI report, the Recommended CSI MCS can be set to the lowest MCS among all those OBSS STAs</a:t>
            </a:r>
          </a:p>
          <a:p>
            <a:r>
              <a:rPr lang="en-US" sz="1100" dirty="0"/>
              <a:t>No objection</a:t>
            </a:r>
          </a:p>
        </p:txBody>
      </p:sp>
      <p:sp>
        <p:nvSpPr>
          <p:cNvPr id="4" name="Slide Number Placeholder 3">
            <a:extLst>
              <a:ext uri="{FF2B5EF4-FFF2-40B4-BE49-F238E27FC236}">
                <a16:creationId xmlns:a16="http://schemas.microsoft.com/office/drawing/2014/main" id="{FA56E6E6-9569-D822-D2B8-A13A53D4C52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9EDBA5B-E502-5338-214A-00A1AE750A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FDA6731-20BB-400D-E7B7-2C6E6CDD700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4617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279D-4FF0-C005-5F46-FDEE869DF33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BB12D58-5F26-426E-7243-6714ED9F06C7}"/>
              </a:ext>
            </a:extLst>
          </p:cNvPr>
          <p:cNvSpPr>
            <a:spLocks noGrp="1"/>
          </p:cNvSpPr>
          <p:nvPr>
            <p:ph idx="1"/>
          </p:nvPr>
        </p:nvSpPr>
        <p:spPr/>
        <p:txBody>
          <a:bodyPr/>
          <a:lstStyle/>
          <a:p>
            <a:r>
              <a:rPr lang="en-US" sz="1200" dirty="0"/>
              <a:t>SP1 – 25-0128r0: Do you support adding the following to the 11bn SFD?</a:t>
            </a:r>
          </a:p>
          <a:p>
            <a:r>
              <a:rPr lang="en-US" sz="1200" dirty="0"/>
              <a:t>–In the UHR MU PPDU in 11bn, the PE requirements of UEQM with the constellation order x of the first spatial stream is equal to the PE requirements of EQM with the constellation order x?</a:t>
            </a:r>
          </a:p>
          <a:p>
            <a:r>
              <a:rPr lang="en-US" sz="1200" dirty="0"/>
              <a:t>No objection</a:t>
            </a:r>
          </a:p>
          <a:p>
            <a:r>
              <a:rPr lang="en-US" sz="1200" dirty="0"/>
              <a:t>SP#1, 11-25/0104r0: Do you support to include the following in the 11bn SFD:</a:t>
            </a:r>
          </a:p>
          <a:p>
            <a:r>
              <a:rPr lang="en-US" sz="1200" dirty="0"/>
              <a:t>11bn supports the following modes for co-SR transmission</a:t>
            </a:r>
          </a:p>
          <a:p>
            <a:r>
              <a:rPr lang="en-US" sz="1200" dirty="0"/>
              <a:t>Mode 1: trigger + same L-SIG contents, could be different U-SIG contents.</a:t>
            </a:r>
          </a:p>
          <a:p>
            <a:r>
              <a:rPr lang="en-US" sz="1200" dirty="0"/>
              <a:t>For UHR+EHT, or EHT+UHR or EHT+EHT co-SR transmission.</a:t>
            </a:r>
          </a:p>
          <a:p>
            <a:r>
              <a:rPr lang="en-US" sz="1200" dirty="0"/>
              <a:t>Provided no changes to non-UHR EHT non-AP STAs are needed.</a:t>
            </a:r>
          </a:p>
          <a:p>
            <a:r>
              <a:rPr lang="en-US" sz="1200" dirty="0"/>
              <a:t>Mode 2: Tigger + same L-SIG contents + same U-SIG contents</a:t>
            </a:r>
          </a:p>
          <a:p>
            <a:r>
              <a:rPr lang="en-US" sz="1200" dirty="0"/>
              <a:t>For UHR+UHR co-SR transmission.</a:t>
            </a:r>
          </a:p>
          <a:p>
            <a:r>
              <a:rPr lang="en-US" sz="1200" dirty="0"/>
              <a:t>For all modes, the two PPDUs will start and end at the same time.</a:t>
            </a:r>
          </a:p>
          <a:p>
            <a:r>
              <a:rPr lang="en-US" sz="1200" dirty="0"/>
              <a:t>UHR PPDU for co-SR transmission will be used for either mode 1 or mode 2 when UHR transmission exists.</a:t>
            </a:r>
          </a:p>
          <a:p>
            <a:r>
              <a:rPr lang="en-US" sz="1200" dirty="0"/>
              <a:t>There exists an indication in U-SIG field to indicate the UHR PPDU is a UHR PPDU for co-SR transmission.</a:t>
            </a:r>
          </a:p>
          <a:p>
            <a:r>
              <a:rPr lang="en-US" sz="1200" dirty="0"/>
              <a:t>68 votes, 60% Y, 10% N, 29% A</a:t>
            </a:r>
          </a:p>
        </p:txBody>
      </p:sp>
      <p:sp>
        <p:nvSpPr>
          <p:cNvPr id="4" name="Slide Number Placeholder 3">
            <a:extLst>
              <a:ext uri="{FF2B5EF4-FFF2-40B4-BE49-F238E27FC236}">
                <a16:creationId xmlns:a16="http://schemas.microsoft.com/office/drawing/2014/main" id="{AC6BA709-E960-32EC-1A88-6AB5CA57D88D}"/>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43D39C6-EC2C-E4F2-31F4-B4162ECCBF6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CE4925B-48E3-1F29-5E72-E9B410C3D414}"/>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4003195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sng" strike="noStrike" kern="1200" dirty="0">
                <a:solidFill>
                  <a:srgbClr val="FFC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24/2056r0</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PDT-MAC-TWT SP Management</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Kumail Haider</a:t>
            </a:r>
            <a:r>
              <a:rPr lang="en-GB" sz="1050" dirty="0">
                <a:solidFill>
                  <a:srgbClr val="FFC000"/>
                </a:solidFill>
              </a:rPr>
              <a:t> 	[SP]</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24/2020r1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 for UHR MAC Introduction section</a:t>
            </a:r>
            <a:r>
              <a:rPr lang="en-US" sz="1050" dirty="0">
                <a:solidFill>
                  <a:srgbClr val="00B050"/>
                </a:solidFill>
              </a:rPr>
              <a:t> 						</a:t>
            </a:r>
            <a:r>
              <a:rPr lang="en-US" sz="1050" b="0" i="0" u="none" strike="noStrike" dirty="0">
                <a:solidFill>
                  <a:srgbClr val="00B050"/>
                </a:solidFill>
                <a:effectLst/>
              </a:rPr>
              <a:t>George Cherian</a:t>
            </a:r>
            <a:r>
              <a:rPr lang="en-US" sz="1050" dirty="0">
                <a:solidFill>
                  <a:srgbClr val="00B050"/>
                </a:solidFill>
              </a:rPr>
              <a:t>	[SP]</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24/2068r0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MAC Operation Element</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24/2067r0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BSS Operation</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24/2066r0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Acknolwedgement Procedure</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Ming Gan</a:t>
            </a:r>
            <a:r>
              <a:rPr lang="en-GB" sz="1050" dirty="0">
                <a:solidFill>
                  <a:srgbClr val="00B050"/>
                </a:solidFill>
              </a:rPr>
              <a:t> </a:t>
            </a:r>
          </a:p>
          <a:p>
            <a:pPr lvl="1">
              <a:buFont typeface="Arial" panose="020B0604020202020204" pitchFamily="34" charset="0"/>
              <a:buChar char="•"/>
            </a:pPr>
            <a:r>
              <a:rPr lang="en-GB" sz="1050" b="0" i="0" u="sng" strike="noStrike" dirty="0">
                <a:solidFill>
                  <a:srgbClr val="00B050"/>
                </a:solidFill>
                <a:effectLst/>
                <a:hlinkClick r:id="rId7">
                  <a:extLst>
                    <a:ext uri="{A12FA001-AC4F-418D-AE19-62706E023703}">
                      <ahyp:hlinkClr xmlns:ahyp="http://schemas.microsoft.com/office/drawing/2018/hyperlinkcolor" val="tx"/>
                    </a:ext>
                  </a:extLst>
                </a:hlinkClick>
              </a:rPr>
              <a:t>24/0088r0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P2P</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Rubayet Shafin</a:t>
            </a:r>
            <a:r>
              <a:rPr lang="en-GB" sz="1050" dirty="0">
                <a:solidFill>
                  <a:srgbClr val="00B050"/>
                </a:solidFill>
              </a:rPr>
              <a:t> </a:t>
            </a:r>
          </a:p>
          <a:p>
            <a:pPr>
              <a:buFont typeface="Arial" panose="020B0604020202020204" pitchFamily="34" charset="0"/>
              <a:buChar char="•"/>
            </a:pPr>
            <a:r>
              <a:rPr lang="en-GB" sz="1100" dirty="0"/>
              <a:t>Straw Polls – Topic</a:t>
            </a:r>
          </a:p>
          <a:p>
            <a:pPr>
              <a:buFont typeface="Arial" panose="020B0604020202020204" pitchFamily="34" charset="0"/>
              <a:buChar char="•"/>
            </a:pPr>
            <a:r>
              <a:rPr lang="en-GB" sz="1100" dirty="0"/>
              <a:t>Submissions – Regulatory + Low Latency</a:t>
            </a:r>
            <a:endParaRPr lang="en-GB" sz="3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24/1545</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9"/>
              </a:rPr>
              <a:t>24/1453</a:t>
            </a:r>
            <a:r>
              <a:rPr lang="en-US" sz="1100" dirty="0">
                <a:effectLst/>
              </a:rPr>
              <a:t> </a:t>
            </a:r>
            <a:r>
              <a:rPr lang="en-GB" sz="1100" b="0" i="0" u="none" strike="noStrike" kern="1200" dirty="0">
                <a:effectLst/>
                <a:ea typeface="MS Gothic" panose="020B0609070205080204" pitchFamily="49" charset="-128"/>
              </a:rPr>
              <a:t>Concurrent Messaging</a:t>
            </a:r>
            <a:r>
              <a:rPr lang="en-US" sz="1100" dirty="0">
                <a:effectLst/>
              </a:rPr>
              <a:t> 								</a:t>
            </a:r>
            <a:r>
              <a:rPr lang="en-GB" sz="1100" b="0" i="0" u="none" strike="noStrike" kern="1200" dirty="0">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10"/>
              </a:rPr>
              <a:t>24/1692</a:t>
            </a:r>
            <a:r>
              <a:rPr lang="en-US" sz="1100" dirty="0">
                <a:effectLst/>
              </a:rPr>
              <a:t> </a:t>
            </a:r>
            <a:r>
              <a:rPr lang="en-GB" sz="1100" b="0" i="0" u="none" strike="noStrike" kern="1200" dirty="0">
                <a:effectLst/>
                <a:ea typeface="MS Gothic" panose="020B0609070205080204" pitchFamily="49" charset="-128"/>
              </a:rPr>
              <a:t>Usage of Expiration Time for LL Traffic</a:t>
            </a:r>
            <a:r>
              <a:rPr lang="en-US" sz="1100" dirty="0">
                <a:effectLst/>
              </a:rPr>
              <a:t> 						</a:t>
            </a:r>
            <a:r>
              <a:rPr lang="en-GB" sz="1100" b="0" i="0" u="none" strike="noStrike" kern="1200" dirty="0">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11"/>
              </a:rPr>
              <a:t>24/1870</a:t>
            </a:r>
            <a:r>
              <a:rPr lang="en-US" sz="1100" dirty="0"/>
              <a:t> </a:t>
            </a:r>
            <a:r>
              <a:rPr lang="en-US" sz="1100" b="0" i="0" u="none" strike="noStrike" kern="1200" dirty="0">
                <a:effectLst/>
                <a:ea typeface="MS Gothic" panose="020B0609070205080204" pitchFamily="49" charset="-128"/>
              </a:rPr>
              <a:t>On the Scalability and Overhead of Utilizing Polling for Soliciting …</a:t>
            </a:r>
            <a:r>
              <a:rPr lang="en-US" sz="1100" dirty="0"/>
              <a:t> 		</a:t>
            </a:r>
            <a:r>
              <a:rPr lang="en-US" sz="1100" b="0" i="0" u="none" strike="noStrike" kern="1200" dirty="0">
                <a:effectLst/>
                <a:ea typeface="MS Gothic" panose="020B0609070205080204" pitchFamily="49" charset="-128"/>
              </a:rPr>
              <a:t>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12"/>
              </a:rPr>
              <a:t>24/1871</a:t>
            </a:r>
            <a:r>
              <a:rPr lang="en-US" sz="1100" dirty="0"/>
              <a:t> </a:t>
            </a:r>
            <a:r>
              <a:rPr lang="en-US" sz="1100" b="0" i="0" u="none" strike="noStrike" kern="1200" dirty="0">
                <a:effectLst/>
                <a:ea typeface="MS Gothic" panose="020B0609070205080204" pitchFamily="49" charset="-128"/>
              </a:rPr>
              <a:t>ERD: Enhanced Reverse Direction Protocol to Support TXOP Sharing … 		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13"/>
              </a:rPr>
              <a:t>24/0909</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SunHee Baek</a:t>
            </a:r>
            <a:r>
              <a:rPr lang="en-US" sz="1100" dirty="0">
                <a:effectLst/>
              </a:rPr>
              <a:t> </a:t>
            </a:r>
            <a:endParaRPr lang="en-GB" sz="1100" dirty="0"/>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Coexistence</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200" b="0" dirty="0"/>
              <a:t>Do you agree with the following for UHR-variant Trigger frame:</a:t>
            </a:r>
          </a:p>
          <a:p>
            <a:pPr>
              <a:buFont typeface="Arial" panose="020B0604020202020204" pitchFamily="34" charset="0"/>
              <a:buChar char="•"/>
            </a:pPr>
            <a:r>
              <a:rPr lang="en-US" sz="1200" b="0" dirty="0"/>
              <a:t>Responding PPDU format is non-HT (Dup) PPDU format: reuse entry value 3 in GI and HE/EHT LTF type in UHR-variant common info field</a:t>
            </a:r>
          </a:p>
          <a:p>
            <a:pPr>
              <a:buFont typeface="Arial" panose="020B0604020202020204" pitchFamily="34" charset="0"/>
              <a:buChar char="•"/>
            </a:pPr>
            <a:r>
              <a:rPr lang="en-US" sz="1200" b="0" dirty="0"/>
              <a:t>Other values are used for UHR TB PPDU format</a:t>
            </a:r>
          </a:p>
          <a:p>
            <a:r>
              <a:rPr lang="en-US" sz="1200" b="0" dirty="0"/>
              <a:t>Supporting list: [11-24/1558]</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SP2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agree to include the CoEx unavailability information in a new “Special User Info” field with AID12 set to 2008 of the BSRP Trigger frame when used as an ICF to report CoEx unavailability information</a:t>
            </a:r>
          </a:p>
          <a:p>
            <a:pPr>
              <a:buFont typeface="Arial" panose="020B0604020202020204" pitchFamily="34" charset="0"/>
              <a:buChar char="•"/>
            </a:pPr>
            <a:r>
              <a:rPr lang="en-US" sz="1200" b="0" dirty="0"/>
              <a:t>A Feedback Type (name TBD) field (4 bits field – B12 to B15 of the “Special User Info” field) which is set to 0 to indicate that the “Special User Info” field is carrying CoEx unavailability information</a:t>
            </a:r>
          </a:p>
          <a:p>
            <a:r>
              <a:rPr lang="en-US" sz="1200" b="0" dirty="0"/>
              <a:t>CoEx unavailability information includes two parameters: Unavailability Target Start Time and Unavailability Duration (these fields are already defined)</a:t>
            </a:r>
          </a:p>
          <a:p>
            <a:r>
              <a:rPr lang="en-US" sz="1200" b="0" dirty="0"/>
              <a:t>Supporting list: [11-24/1558]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1D48-A5ED-71A6-E81D-8C3AA21D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AF555-33D4-82E6-2793-70E152206EF2}"/>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933951D-B1A1-BD5A-1BC2-3CA6B4B11908}"/>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SP3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the value 13</a:t>
            </a:r>
          </a:p>
          <a:p>
            <a:pPr>
              <a:buFont typeface="Arial" panose="020B0604020202020204" pitchFamily="34" charset="0"/>
              <a:buChar char="•"/>
            </a:pPr>
            <a:r>
              <a:rPr lang="en-US" sz="1200" b="0" dirty="0"/>
              <a:t>The AID11 subfield of this Per AID TID Info field is set to 2008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r>
              <a:rPr lang="en-US" sz="1200" b="0" dirty="0"/>
              <a:t>Supporting list: [11-24/543, 11-24/1558]</a:t>
            </a:r>
          </a:p>
        </p:txBody>
      </p:sp>
      <p:sp>
        <p:nvSpPr>
          <p:cNvPr id="4" name="Slide Number Placeholder 3">
            <a:extLst>
              <a:ext uri="{FF2B5EF4-FFF2-40B4-BE49-F238E27FC236}">
                <a16:creationId xmlns:a16="http://schemas.microsoft.com/office/drawing/2014/main" id="{54FC5DB8-47B2-CDD8-4868-04013E15514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74290A7-922F-50FB-0018-513F7DE9E55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2F8B689-4558-3035-C2BB-7ACFD99FC6F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871089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D23F7-1715-99BE-694E-E6AA62A86C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B924E2-EFFA-F60A-8846-D905FE49C60C}"/>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8F32486-769B-5CDE-83D8-AF19409CE79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a:t>
            </a:r>
            <a:r>
              <a:rPr kumimoji="0" lang="en-US" sz="1400" b="1" i="1" u="none" strike="noStrike" kern="0" cap="none" spc="0" normalizeH="0" baseline="0" noProof="0" dirty="0" err="1">
                <a:ln>
                  <a:noFill/>
                </a:ln>
                <a:solidFill>
                  <a:prstClr val="black"/>
                </a:solidFill>
                <a:effectLst/>
                <a:uLnTx/>
                <a:uFillTx/>
                <a:latin typeface="Times New Roman"/>
                <a:ea typeface="MS Gothic"/>
                <a:cs typeface="+mn-cs"/>
              </a:rPr>
              <a:t>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BD3F792-6038-54DA-F8E5-5BDF7A34FCC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51E169FF-CF73-5ADD-C77D-DEABA16B9D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AEDB5C7-C06C-C638-DF3C-098BE3DE8F6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CABE6E47-73B7-39E8-0A0F-1D93D8287F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A6F098EA-165F-3E12-BE34-9D90E4F4E1A2}"/>
              </a:ext>
            </a:extLst>
          </p:cNvPr>
          <p:cNvGraphicFramePr>
            <a:graphicFrameLocks noGrp="1"/>
          </p:cNvGraphicFramePr>
          <p:nvPr>
            <p:extLst>
              <p:ext uri="{D42A27DB-BD31-4B8C-83A1-F6EECF244321}">
                <p14:modId xmlns:p14="http://schemas.microsoft.com/office/powerpoint/2010/main" val="1947417013"/>
              </p:ext>
            </p:extLst>
          </p:nvPr>
        </p:nvGraphicFramePr>
        <p:xfrm>
          <a:off x="990600" y="3050703"/>
          <a:ext cx="5361432" cy="2779056"/>
        </p:xfrm>
        <a:graphic>
          <a:graphicData uri="http://schemas.openxmlformats.org/drawingml/2006/table">
            <a:tbl>
              <a:tblPr/>
              <a:tblGrid>
                <a:gridCol w="462541">
                  <a:extLst>
                    <a:ext uri="{9D8B030D-6E8A-4147-A177-3AD203B41FA5}">
                      <a16:colId xmlns:a16="http://schemas.microsoft.com/office/drawing/2014/main" val="2074293292"/>
                    </a:ext>
                  </a:extLst>
                </a:gridCol>
                <a:gridCol w="552479">
                  <a:extLst>
                    <a:ext uri="{9D8B030D-6E8A-4147-A177-3AD203B41FA5}">
                      <a16:colId xmlns:a16="http://schemas.microsoft.com/office/drawing/2014/main" val="735123252"/>
                    </a:ext>
                  </a:extLst>
                </a:gridCol>
                <a:gridCol w="632016">
                  <a:extLst>
                    <a:ext uri="{9D8B030D-6E8A-4147-A177-3AD203B41FA5}">
                      <a16:colId xmlns:a16="http://schemas.microsoft.com/office/drawing/2014/main" val="2801226545"/>
                    </a:ext>
                  </a:extLst>
                </a:gridCol>
                <a:gridCol w="607543">
                  <a:extLst>
                    <a:ext uri="{9D8B030D-6E8A-4147-A177-3AD203B41FA5}">
                      <a16:colId xmlns:a16="http://schemas.microsoft.com/office/drawing/2014/main" val="2967236998"/>
                    </a:ext>
                  </a:extLst>
                </a:gridCol>
                <a:gridCol w="550643">
                  <a:extLst>
                    <a:ext uri="{9D8B030D-6E8A-4147-A177-3AD203B41FA5}">
                      <a16:colId xmlns:a16="http://schemas.microsoft.com/office/drawing/2014/main" val="2980036029"/>
                    </a:ext>
                  </a:extLst>
                </a:gridCol>
                <a:gridCol w="825965">
                  <a:extLst>
                    <a:ext uri="{9D8B030D-6E8A-4147-A177-3AD203B41FA5}">
                      <a16:colId xmlns:a16="http://schemas.microsoft.com/office/drawing/2014/main" val="3035754669"/>
                    </a:ext>
                  </a:extLst>
                </a:gridCol>
                <a:gridCol w="879195">
                  <a:extLst>
                    <a:ext uri="{9D8B030D-6E8A-4147-A177-3AD203B41FA5}">
                      <a16:colId xmlns:a16="http://schemas.microsoft.com/office/drawing/2014/main" val="1396869116"/>
                    </a:ext>
                  </a:extLst>
                </a:gridCol>
                <a:gridCol w="851050">
                  <a:extLst>
                    <a:ext uri="{9D8B030D-6E8A-4147-A177-3AD203B41FA5}">
                      <a16:colId xmlns:a16="http://schemas.microsoft.com/office/drawing/2014/main" val="4146363156"/>
                    </a:ext>
                  </a:extLst>
                </a:gridCol>
              </a:tblGrid>
              <a:tr h="204774">
                <a:tc gridSpan="7">
                  <a:txBody>
                    <a:bodyPr/>
                    <a:lstStyle/>
                    <a:p>
                      <a:br>
                        <a:rPr lang="en-US" sz="700" b="1" dirty="0">
                          <a:solidFill>
                            <a:srgbClr val="000000"/>
                          </a:solidFill>
                          <a:effectLst/>
                        </a:rPr>
                      </a:br>
                      <a:r>
                        <a:rPr lang="en-US" sz="700" b="1" dirty="0">
                          <a:solidFill>
                            <a:srgbClr val="000000"/>
                          </a:solidFill>
                          <a:effectLst/>
                        </a:rPr>
                        <a:t>Allowed ICF to be transmitted by a non-AP STA?</a:t>
                      </a:r>
                      <a:endParaRPr lang="en-US" sz="700" dirty="0">
                        <a:effectLst/>
                      </a:endParaRPr>
                    </a:p>
                  </a:txBody>
                  <a:tcPr marL="26952" marR="26952" marT="3743" marB="374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700"/>
                    </a:p>
                  </a:txBody>
                  <a:tcPr marL="35936" marR="35936" marT="17968" marB="17968">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871749519"/>
                  </a:ext>
                </a:extLst>
              </a:tr>
              <a:tr h="95156">
                <a:tc>
                  <a:txBody>
                    <a:bodyPr/>
                    <a:lstStyle/>
                    <a:p>
                      <a:r>
                        <a:rPr lang="en-US" sz="700" b="1">
                          <a:effectLst/>
                        </a:rPr>
                        <a:t> </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eMLSR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AP DPS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DUO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dirty="0">
                          <a:effectLst/>
                        </a:rPr>
                        <a:t>NPCA</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Unsolicited Coex</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C-TDMA (ICF)</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Co-BF/Co-SR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3253051"/>
                  </a:ext>
                </a:extLst>
              </a:tr>
              <a:tr h="138060">
                <a:tc>
                  <a:txBody>
                    <a:bodyPr/>
                    <a:lstStyle/>
                    <a:p>
                      <a:r>
                        <a:rPr lang="en-US" sz="700" b="1">
                          <a:effectLst/>
                        </a:rPr>
                        <a:t>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a:txBody>
                    <a:bodyPr/>
                    <a:lstStyle/>
                    <a:p>
                      <a:r>
                        <a:rPr lang="en-US" sz="700" b="1">
                          <a:effectLst/>
                        </a:rPr>
                        <a:t>N/A</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5">
                  <a:txBody>
                    <a:bodyPr/>
                    <a:lstStyle/>
                    <a:p>
                      <a:r>
                        <a:rPr lang="en-US" sz="700" b="1">
                          <a:effectLst/>
                        </a:rPr>
                        <a:t> </a:t>
                      </a:r>
                      <a:endParaRPr lang="en-US" sz="700">
                        <a:effectLst/>
                      </a:endParaRPr>
                    </a:p>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5" gridSpan="2">
                  <a:txBody>
                    <a:bodyPr/>
                    <a:lstStyle/>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extLst>
                  <a:ext uri="{0D108BD9-81ED-4DB2-BD59-A6C34878D82A}">
                    <a16:rowId xmlns:a16="http://schemas.microsoft.com/office/drawing/2014/main" val="4012639857"/>
                  </a:ext>
                </a:extLst>
              </a:tr>
              <a:tr h="150688">
                <a:tc rowSpan="2">
                  <a:txBody>
                    <a:bodyPr/>
                    <a:lstStyle/>
                    <a:p>
                      <a:r>
                        <a:rPr lang="en-US" sz="700" b="1">
                          <a:effectLst/>
                        </a:rPr>
                        <a:t>MU 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vMerge="1">
                  <a:txBody>
                    <a:bodyPr/>
                    <a:lstStyle/>
                    <a:p>
                      <a:endParaRPr lang="en-US"/>
                    </a:p>
                  </a:txBody>
                  <a:tcPr/>
                </a:tc>
                <a:extLst>
                  <a:ext uri="{0D108BD9-81ED-4DB2-BD59-A6C34878D82A}">
                    <a16:rowId xmlns:a16="http://schemas.microsoft.com/office/drawing/2014/main" val="4139642071"/>
                  </a:ext>
                </a:extLst>
              </a:tr>
              <a:tr h="120800">
                <a:tc vMerge="1">
                  <a:txBody>
                    <a:bodyPr/>
                    <a:lstStyle/>
                    <a:p>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rowSpan="2">
                  <a:txBody>
                    <a:bodyPr/>
                    <a:lstStyle/>
                    <a:p>
                      <a:r>
                        <a:rPr lang="en-US" sz="700" b="1" dirty="0">
                          <a:solidFill>
                            <a:srgbClr val="000000"/>
                          </a:solidFill>
                          <a:effectLst/>
                        </a:rPr>
                        <a:t>No</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rowSpan="2">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2">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64650668"/>
                  </a:ext>
                </a:extLst>
              </a:tr>
              <a:tr h="338202">
                <a:tc>
                  <a:txBody>
                    <a:bodyPr/>
                    <a:lstStyle/>
                    <a:p>
                      <a:r>
                        <a:rPr lang="en-US" sz="700" b="1">
                          <a:effectLst/>
                        </a:rPr>
                        <a:t>BSRP Trigger</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585821"/>
                  </a:ext>
                </a:extLst>
              </a:tr>
              <a:tr h="271488">
                <a:tc>
                  <a:txBody>
                    <a:bodyPr/>
                    <a:lstStyle/>
                    <a:p>
                      <a:r>
                        <a:rPr lang="en-US" sz="700" b="1">
                          <a:effectLst/>
                        </a:rPr>
                        <a:t>BSRP GI3</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700" b="1">
                          <a:solidFill>
                            <a:srgbClr val="000000"/>
                          </a:solidFill>
                          <a:effectLst/>
                        </a:rPr>
                        <a:t>Yes</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6298263"/>
                  </a:ext>
                </a:extLst>
              </a:tr>
              <a:tr h="1116529">
                <a:tc>
                  <a:txBody>
                    <a:bodyPr/>
                    <a:lstStyle/>
                    <a:p>
                      <a:r>
                        <a:rPr lang="en-US" sz="700" b="1">
                          <a:effectLst/>
                        </a:rPr>
                        <a:t> </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7">
                  <a:txBody>
                    <a:bodyPr/>
                    <a:lstStyle/>
                    <a:p>
                      <a:r>
                        <a:rPr lang="en-US" sz="900" b="1" dirty="0">
                          <a:effectLst/>
                        </a:rPr>
                        <a:t>RTS solicits CTS frame; BSRP GI3 Trigger frame solicits an M-BA that is contained in a non-HT (dup) PPDU.</a:t>
                      </a:r>
                      <a:endParaRPr lang="en-US" sz="900" dirty="0">
                        <a:effectLst/>
                      </a:endParaRPr>
                    </a:p>
                    <a:p>
                      <a:r>
                        <a:rPr lang="en-US" sz="900" b="1" dirty="0">
                          <a:effectLst/>
                        </a:rPr>
                        <a:t>C-TDMA, C-BF, CSR transmission is to other APs. No expectations for non-AP STAs, unless due to other functionalities already enabled/supported by non-AP STA.</a:t>
                      </a:r>
                      <a:endParaRPr lang="en-US" sz="900" dirty="0">
                        <a:effectLst/>
                      </a:endParaRPr>
                    </a:p>
                    <a:p>
                      <a:r>
                        <a:rPr lang="en-US" sz="900" b="1" dirty="0">
                          <a:effectLst/>
                        </a:rPr>
                        <a:t>* Here N/A means that the Coex Mode (DUO) cannot be enabled by an AP, and as such the AP cannot send an M-BA that contains unavailability feedback in response to ICFs (BSRP GI3 to be more specific) sent by the STA.</a:t>
                      </a:r>
                      <a:endParaRPr lang="en-US" sz="900" dirty="0">
                        <a:effectLst/>
                      </a:endParaRPr>
                    </a:p>
                    <a:p>
                      <a:r>
                        <a:rPr lang="en-US" sz="900" b="1" dirty="0">
                          <a:effectLst/>
                        </a:rPr>
                        <a:t>Acronyms:</a:t>
                      </a:r>
                      <a:endParaRPr lang="en-US" sz="900" dirty="0">
                        <a:effectLst/>
                      </a:endParaRPr>
                    </a:p>
                    <a:p>
                      <a:pPr marL="0" marR="0">
                        <a:buFont typeface="Arial" panose="020B0604020202020204" pitchFamily="34" charset="0"/>
                        <a:buChar char="•"/>
                      </a:pPr>
                      <a:r>
                        <a:rPr lang="en-US" sz="700" b="1" dirty="0">
                          <a:effectLst/>
                          <a:latin typeface="Aptos" panose="020B0004020202020204" pitchFamily="34" charset="0"/>
                        </a:rPr>
                        <a:t>DPS: Dynamic Power Save, DUO: Dynamic Unavailability Operation, Unsolicited CoEx: Reporting unavailability in ICF</a:t>
                      </a:r>
                      <a:endParaRPr lang="en-US" sz="700" dirty="0">
                        <a:effectLst/>
                        <a:latin typeface="Aptos" panose="020B0004020202020204" pitchFamily="34" charset="0"/>
                      </a:endParaRPr>
                    </a:p>
                    <a:p>
                      <a:pPr marL="0" marR="0">
                        <a:buFont typeface="Arial" panose="020B0604020202020204" pitchFamily="34" charset="0"/>
                        <a:buChar char="•"/>
                      </a:pPr>
                      <a:r>
                        <a:rPr lang="en-US" sz="700" b="1" dirty="0">
                          <a:effectLst/>
                          <a:latin typeface="Aptos" panose="020B0004020202020204" pitchFamily="34" charset="0"/>
                        </a:rPr>
                        <a:t>Co-BF: Coordinated beamforming, Co-SR: Coordinated Spatial Reuse, BSRP GI3: BSRP Trigger frame soliciting a non-HT (dup) response</a:t>
                      </a:r>
                      <a:endParaRPr lang="en-US" sz="600" dirty="0">
                        <a:effectLst/>
                        <a:latin typeface="Aptos" panose="020B0004020202020204" pitchFamily="34" charset="0"/>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8107653"/>
                  </a:ext>
                </a:extLst>
              </a:tr>
            </a:tbl>
          </a:graphicData>
        </a:graphic>
      </p:graphicFrame>
    </p:spTree>
    <p:extLst>
      <p:ext uri="{BB962C8B-B14F-4D97-AF65-F5344CB8AC3E}">
        <p14:creationId xmlns:p14="http://schemas.microsoft.com/office/powerpoint/2010/main" val="14988584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52AD2-7857-DDCD-5D7F-C78C42281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4D20A-7A50-EF42-A220-03F662362D83}"/>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EAFA5BD-11E4-6F91-7D4B-33ED08C56CBE}"/>
              </a:ext>
            </a:extLst>
          </p:cNvPr>
          <p:cNvSpPr>
            <a:spLocks noGrp="1"/>
          </p:cNvSpPr>
          <p:nvPr>
            <p:ph idx="1"/>
          </p:nvPr>
        </p:nvSpPr>
        <p:spPr>
          <a:xfrm>
            <a:off x="685800" y="1981200"/>
            <a:ext cx="7770813" cy="4248102"/>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Yellow: TBD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77748E44-FAB5-95AB-374A-58B59056F63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1CE6D22-07E6-BDE3-E0FC-6FEC72FE8A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48C1AF0-6C66-C6CF-C3DA-666EF5DF828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057513FF-5252-D066-A6B8-8C374A2895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0EC4C121-3340-873A-E6A4-E1FDFD5A993F}"/>
              </a:ext>
            </a:extLst>
          </p:cNvPr>
          <p:cNvGraphicFramePr>
            <a:graphicFrameLocks noGrp="1"/>
          </p:cNvGraphicFramePr>
          <p:nvPr>
            <p:extLst>
              <p:ext uri="{D42A27DB-BD31-4B8C-83A1-F6EECF244321}">
                <p14:modId xmlns:p14="http://schemas.microsoft.com/office/powerpoint/2010/main" val="2545139977"/>
              </p:ext>
            </p:extLst>
          </p:nvPr>
        </p:nvGraphicFramePr>
        <p:xfrm>
          <a:off x="1165210" y="3358036"/>
          <a:ext cx="6811991" cy="2663870"/>
        </p:xfrm>
        <a:graphic>
          <a:graphicData uri="http://schemas.openxmlformats.org/drawingml/2006/table">
            <a:tbl>
              <a:tblPr/>
              <a:tblGrid>
                <a:gridCol w="742291">
                  <a:extLst>
                    <a:ext uri="{9D8B030D-6E8A-4147-A177-3AD203B41FA5}">
                      <a16:colId xmlns:a16="http://schemas.microsoft.com/office/drawing/2014/main" val="3701225368"/>
                    </a:ext>
                  </a:extLst>
                </a:gridCol>
                <a:gridCol w="1465239">
                  <a:extLst>
                    <a:ext uri="{9D8B030D-6E8A-4147-A177-3AD203B41FA5}">
                      <a16:colId xmlns:a16="http://schemas.microsoft.com/office/drawing/2014/main" val="3533786877"/>
                    </a:ext>
                  </a:extLst>
                </a:gridCol>
                <a:gridCol w="546442">
                  <a:extLst>
                    <a:ext uri="{9D8B030D-6E8A-4147-A177-3AD203B41FA5}">
                      <a16:colId xmlns:a16="http://schemas.microsoft.com/office/drawing/2014/main" val="1720314859"/>
                    </a:ext>
                  </a:extLst>
                </a:gridCol>
                <a:gridCol w="606889">
                  <a:extLst>
                    <a:ext uri="{9D8B030D-6E8A-4147-A177-3AD203B41FA5}">
                      <a16:colId xmlns:a16="http://schemas.microsoft.com/office/drawing/2014/main" val="4025880730"/>
                    </a:ext>
                  </a:extLst>
                </a:gridCol>
                <a:gridCol w="676202">
                  <a:extLst>
                    <a:ext uri="{9D8B030D-6E8A-4147-A177-3AD203B41FA5}">
                      <a16:colId xmlns:a16="http://schemas.microsoft.com/office/drawing/2014/main" val="1042457980"/>
                    </a:ext>
                  </a:extLst>
                </a:gridCol>
                <a:gridCol w="1724759">
                  <a:extLst>
                    <a:ext uri="{9D8B030D-6E8A-4147-A177-3AD203B41FA5}">
                      <a16:colId xmlns:a16="http://schemas.microsoft.com/office/drawing/2014/main" val="3833336409"/>
                    </a:ext>
                  </a:extLst>
                </a:gridCol>
                <a:gridCol w="1050169">
                  <a:extLst>
                    <a:ext uri="{9D8B030D-6E8A-4147-A177-3AD203B41FA5}">
                      <a16:colId xmlns:a16="http://schemas.microsoft.com/office/drawing/2014/main" val="1104911534"/>
                    </a:ext>
                  </a:extLst>
                </a:gridCol>
              </a:tblGrid>
              <a:tr h="153653">
                <a:tc gridSpan="7">
                  <a:txBody>
                    <a:bodyPr/>
                    <a:lstStyle/>
                    <a:p>
                      <a:r>
                        <a:rPr lang="en-US" sz="1000" b="1" dirty="0" err="1">
                          <a:solidFill>
                            <a:srgbClr val="000000"/>
                          </a:solidFill>
                          <a:effectLst/>
                        </a:rPr>
                        <a:t>llowed</a:t>
                      </a:r>
                      <a:r>
                        <a:rPr lang="en-US" sz="1000" b="1" dirty="0">
                          <a:solidFill>
                            <a:srgbClr val="000000"/>
                          </a:solidFill>
                          <a:effectLst/>
                        </a:rPr>
                        <a:t> ICF to be transmitted by an AP</a:t>
                      </a:r>
                      <a:endParaRPr lang="en-US" sz="1000" dirty="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5661192"/>
                  </a:ext>
                </a:extLst>
              </a:tr>
              <a:tr h="293060">
                <a:tc>
                  <a:txBody>
                    <a:bodyPr/>
                    <a:lstStyle/>
                    <a:p>
                      <a:r>
                        <a:rPr lang="en-US" sz="1000" b="1">
                          <a:effectLst/>
                        </a:rPr>
                        <a:t>ICF</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eMLSR</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DPS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DUO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NPCA</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(ICF/announcement frame)</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9068324"/>
                  </a:ext>
                </a:extLst>
              </a:tr>
              <a:tr h="153653">
                <a:tc>
                  <a:txBody>
                    <a:bodyPr/>
                    <a:lstStyle/>
                    <a:p>
                      <a:r>
                        <a:rPr lang="en-US" sz="1000" b="1">
                          <a:effectLst/>
                        </a:rPr>
                        <a:t>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1235568695"/>
                  </a:ext>
                </a:extLst>
              </a:tr>
              <a:tr h="205432">
                <a:tc>
                  <a:txBody>
                    <a:bodyPr/>
                    <a:lstStyle/>
                    <a:p>
                      <a:r>
                        <a:rPr lang="en-US" sz="1000" b="1">
                          <a:effectLst/>
                        </a:rPr>
                        <a:t>MU 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00548647"/>
                  </a:ext>
                </a:extLst>
              </a:tr>
              <a:tr h="406672">
                <a:tc>
                  <a:txBody>
                    <a:bodyPr/>
                    <a:lstStyle/>
                    <a:p>
                      <a:r>
                        <a:rPr lang="en-US" sz="1000" b="1">
                          <a:effectLst/>
                        </a:rPr>
                        <a:t>BSRP Trigger</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73901837"/>
                  </a:ext>
                </a:extLst>
              </a:tr>
              <a:tr h="306052">
                <a:tc>
                  <a:txBody>
                    <a:bodyPr/>
                    <a:lstStyle/>
                    <a:p>
                      <a:r>
                        <a:rPr lang="en-US" sz="1000" b="1">
                          <a:effectLst/>
                        </a:rPr>
                        <a:t>BSRP GI3</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22136547"/>
                  </a:ext>
                </a:extLst>
              </a:tr>
              <a:tr h="1116602">
                <a:tc gridSpan="7">
                  <a:txBody>
                    <a:bodyPr/>
                    <a:lstStyle/>
                    <a:p>
                      <a:r>
                        <a:rPr lang="en-US" sz="1000" b="1" dirty="0">
                          <a:effectLs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endParaRPr lang="en-US" sz="1000" dirty="0">
                        <a:effectLst/>
                      </a:endParaRPr>
                    </a:p>
                    <a:p>
                      <a:r>
                        <a:rPr lang="en-US" sz="1000" b="1" dirty="0">
                          <a:effectLst/>
                        </a:rPr>
                        <a:t>Allocation frame for C-TDMA is MU-RTS TXS</a:t>
                      </a:r>
                      <a:endParaRPr lang="en-US" sz="1000" dirty="0">
                        <a:effectLst/>
                      </a:endParaRPr>
                    </a:p>
                    <a:p>
                      <a:r>
                        <a:rPr lang="en-US" sz="1000" b="1" dirty="0">
                          <a:effectLst/>
                        </a:rPr>
                        <a:t>Acronyms:, </a:t>
                      </a:r>
                      <a:endParaRPr lang="en-US" sz="1000" dirty="0">
                        <a:effectLst/>
                      </a:endParaRPr>
                    </a:p>
                    <a:p>
                      <a:pPr marL="0" marR="0">
                        <a:buFont typeface="Arial" panose="020B0604020202020204" pitchFamily="34" charset="0"/>
                        <a:buChar char="•"/>
                      </a:pPr>
                      <a:r>
                        <a:rPr lang="en-US" sz="600" b="1" dirty="0">
                          <a:effectLst/>
                          <a:latin typeface="Aptos" panose="020B0004020202020204" pitchFamily="34" charset="0"/>
                        </a:rPr>
                        <a:t>DPS: Dynamic Power Save, DUO: Dynamic Unavailability Operation, Co-BF: Coordinated beamforming, Co-SR: Coordinated Spatial Reuse, BSRP GI3: BSRP Trigger frame soliciting a non-HT (dup) response</a:t>
                      </a:r>
                      <a:endParaRPr lang="en-US" sz="600" dirty="0">
                        <a:effectLst/>
                        <a:latin typeface="Aptos" panose="020B0004020202020204" pitchFamily="34" charset="0"/>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0174732"/>
                  </a:ext>
                </a:extLst>
              </a:tr>
            </a:tbl>
          </a:graphicData>
        </a:graphic>
      </p:graphicFrame>
    </p:spTree>
    <p:extLst>
      <p:ext uri="{BB962C8B-B14F-4D97-AF65-F5344CB8AC3E}">
        <p14:creationId xmlns:p14="http://schemas.microsoft.com/office/powerpoint/2010/main" val="22816040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3476-C710-E70B-7DC5-98BC41481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8D5B7-48B8-2665-4138-3C9245A2AFC2}"/>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4241F7E1-3B22-5611-B228-B3A10B189CAF}"/>
              </a:ext>
            </a:extLst>
          </p:cNvPr>
          <p:cNvSpPr>
            <a:spLocks noGrp="1"/>
          </p:cNvSpPr>
          <p:nvPr>
            <p:ph idx="1"/>
          </p:nvPr>
        </p:nvSpPr>
        <p:spPr>
          <a:xfrm>
            <a:off x="685800" y="1981200"/>
            <a:ext cx="7770813" cy="4494213"/>
          </a:xfrm>
        </p:spPr>
        <p:txBody>
          <a:bodyPr/>
          <a:lstStyle/>
          <a:p>
            <a:r>
              <a:rPr kumimoji="0" lang="en-GB" sz="11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SP6 – </a:t>
            </a:r>
            <a:r>
              <a:rPr kumimoji="0" lang="en-US" sz="1100" b="1" i="1" u="none" strike="noStrike" kern="0" cap="none" spc="0" normalizeH="0" baseline="0" noProof="0" dirty="0">
                <a:ln>
                  <a:noFill/>
                </a:ln>
                <a:solidFill>
                  <a:prstClr val="black"/>
                </a:solidFill>
                <a:effectLst/>
                <a:uLnTx/>
                <a:uFillTx/>
                <a:latin typeface="Times New Roman"/>
                <a:ea typeface="MS Gothic"/>
                <a:cs typeface="+mn-cs"/>
              </a:rPr>
              <a:t>Dibakar Das – CTDMA 				( Result)</a:t>
            </a:r>
          </a:p>
          <a:p>
            <a:r>
              <a:rPr lang="en-US" sz="1050" b="0" dirty="0"/>
              <a:t>Do you agree that:</a:t>
            </a:r>
          </a:p>
          <a:p>
            <a:pPr>
              <a:buFont typeface="Arial" panose="020B0604020202020204" pitchFamily="34" charset="0"/>
              <a:buChar char="•"/>
            </a:pPr>
            <a:r>
              <a:rPr lang="en-US" sz="1050" b="0" dirty="0"/>
              <a:t>The maximum time allocated by a sharing AP in a TXOP to all shared AP for CTDMA is not higher than the TXOP limit it advertised for the minimum between AC_VI </a:t>
            </a:r>
            <a:r>
              <a:rPr lang="en-US" sz="1050" b="0" dirty="0" err="1"/>
              <a:t>TxOP</a:t>
            </a:r>
            <a:r>
              <a:rPr lang="en-US" sz="1050" b="0" dirty="0"/>
              <a:t> limit and the </a:t>
            </a:r>
            <a:r>
              <a:rPr lang="en-US" sz="1050" b="0" dirty="0" err="1"/>
              <a:t>TxOP</a:t>
            </a:r>
            <a:r>
              <a:rPr lang="en-US" sz="1050" b="0" dirty="0"/>
              <a:t> Limit of the AC it obtains the </a:t>
            </a:r>
            <a:r>
              <a:rPr lang="en-US" sz="1050" b="0" dirty="0" err="1"/>
              <a:t>TxOP</a:t>
            </a:r>
            <a:r>
              <a:rPr lang="en-US" sz="1050" b="0" dirty="0"/>
              <a:t> with to its associated STAs.</a:t>
            </a:r>
          </a:p>
          <a:p>
            <a:pPr lvl="1">
              <a:buFont typeface="Arial" panose="020B0604020202020204" pitchFamily="34" charset="0"/>
              <a:buChar char="•"/>
            </a:pPr>
            <a:r>
              <a:rPr lang="en-US" sz="800" b="0" dirty="0"/>
              <a:t>If TXOP limit for an AC is 0, there is no CTDMA in a TXOP obtained using that AC.</a:t>
            </a:r>
          </a:p>
          <a:p>
            <a:pPr>
              <a:buFont typeface="Arial" panose="020B0604020202020204" pitchFamily="34" charset="0"/>
              <a:buChar char="•"/>
            </a:pPr>
            <a:r>
              <a:rPr lang="en-US" sz="1050" b="0" dirty="0"/>
              <a:t>The sharing AP shall use at least a TBD portion of the TXOP it shares for data communication with its own associated STAs.</a:t>
            </a:r>
          </a:p>
          <a:p>
            <a:pPr marL="0" indent="0"/>
            <a:r>
              <a:rPr lang="en-US" sz="1050" b="0" dirty="0"/>
              <a:t>Note: same requirement for TXS mode 2</a:t>
            </a:r>
          </a:p>
          <a:p>
            <a:pPr marL="0" indent="0"/>
            <a:r>
              <a:rPr lang="en-US" sz="1050" b="0" dirty="0"/>
              <a:t>Supporting list: 11-24-0093</a:t>
            </a:r>
          </a:p>
          <a:p>
            <a:r>
              <a:rPr lang="en-GB" sz="1100" i="1" dirty="0">
                <a:solidFill>
                  <a:prstClr val="black"/>
                </a:solidFill>
                <a:latin typeface="Times New Roman"/>
                <a:ea typeface="MS Gothic"/>
              </a:rPr>
              <a:t>SP7 – </a:t>
            </a:r>
            <a:r>
              <a:rPr lang="en-US" sz="1100" i="1" dirty="0">
                <a:solidFill>
                  <a:prstClr val="black"/>
                </a:solidFill>
                <a:latin typeface="Times New Roman"/>
                <a:ea typeface="MS Gothic"/>
              </a:rPr>
              <a:t>Dibakar Das – QoS					( Result)</a:t>
            </a:r>
          </a:p>
          <a:p>
            <a:r>
              <a:rPr lang="en-US" sz="1050" b="0" dirty="0"/>
              <a:t>Do you agree that UHR should allow more than two TIDs to be mapped to high priority ACs (i.e., VO or VI)?</a:t>
            </a:r>
          </a:p>
          <a:p>
            <a:pPr>
              <a:buFont typeface="Arial" panose="020B0604020202020204" pitchFamily="34" charset="0"/>
              <a:buChar char="•"/>
            </a:pPr>
            <a:r>
              <a:rPr lang="en-US" sz="1050" b="0" dirty="0" err="1"/>
              <a:t>Upto</a:t>
            </a:r>
            <a:r>
              <a:rPr lang="en-US" sz="1050" b="0" dirty="0"/>
              <a:t> one TID for each AC currently assigned to BE and BK are remapped.</a:t>
            </a:r>
          </a:p>
          <a:p>
            <a:pPr>
              <a:buFont typeface="Arial" panose="020B0604020202020204" pitchFamily="34" charset="0"/>
              <a:buChar char="•"/>
            </a:pPr>
            <a:r>
              <a:rPr lang="en-US" sz="1050" b="0" dirty="0"/>
              <a:t>Those TIDs may be used dynamically (e.g., following an SCS flow setup).</a:t>
            </a:r>
          </a:p>
          <a:p>
            <a:pPr marL="0" indent="0"/>
            <a:r>
              <a:rPr lang="en-US" sz="1050" b="0" dirty="0"/>
              <a:t>Supporting list: 24/463r1, 24/1899, 23/0069</a:t>
            </a:r>
          </a:p>
        </p:txBody>
      </p:sp>
      <p:sp>
        <p:nvSpPr>
          <p:cNvPr id="4" name="Slide Number Placeholder 3">
            <a:extLst>
              <a:ext uri="{FF2B5EF4-FFF2-40B4-BE49-F238E27FC236}">
                <a16:creationId xmlns:a16="http://schemas.microsoft.com/office/drawing/2014/main" id="{558ED37D-D233-06B2-5AB8-6C4D6C9BA5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00816BEC-52DB-15F5-8F62-F3721D369D2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9B9F8C0-761C-4609-9AD1-06570F32B8C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4824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676400"/>
            <a:ext cx="7770813" cy="4799013"/>
          </a:xfrm>
        </p:spPr>
        <p:txBody>
          <a:bodyPr/>
          <a:lstStyle/>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Jason Y. Guo – CSR 					( No objection)</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200" b="0" dirty="0"/>
              <a:t>A </a:t>
            </a:r>
            <a:r>
              <a:rPr lang="en-US" sz="1200" b="0" u="sng" dirty="0"/>
              <a:t>sharing</a:t>
            </a:r>
            <a:r>
              <a:rPr lang="en-US" sz="1200" b="0" dirty="0"/>
              <a:t> AP that intends to initiate a Coordinated Spatial Reuse transmission shall transmit a Trigger frame to initiate concurrent CSR transmissions with one </a:t>
            </a:r>
            <a:r>
              <a:rPr lang="en-US" sz="1200" b="0" u="sng" dirty="0"/>
              <a:t>(whether to allow more is TBD)</a:t>
            </a:r>
            <a:r>
              <a:rPr lang="en-US" sz="1200" b="0" dirty="0"/>
              <a:t> other AP within its obtained TXOP BW;</a:t>
            </a:r>
          </a:p>
          <a:p>
            <a:pPr lvl="1">
              <a:buFont typeface="Arial" panose="020B0604020202020204" pitchFamily="34" charset="0"/>
              <a:buChar char="•"/>
            </a:pPr>
            <a:r>
              <a:rPr lang="en-US" sz="1200" b="0" dirty="0"/>
              <a:t>When all addressed non-AP STAs are UHR STAs, the concurrent CSR transmission starts SIFS after the Trigger frame</a:t>
            </a:r>
          </a:p>
          <a:p>
            <a:pPr lvl="1">
              <a:buFont typeface="Arial" panose="020B0604020202020204" pitchFamily="34" charset="0"/>
              <a:buChar char="•"/>
            </a:pPr>
            <a:r>
              <a:rPr lang="en-US" sz="1200" b="0" dirty="0"/>
              <a:t>Which trigger frame is TBD</a:t>
            </a:r>
          </a:p>
          <a:p>
            <a:pPr marL="0" indent="0"/>
            <a:r>
              <a:rPr lang="en-US" sz="1400" b="0" strike="sngStrike" dirty="0"/>
              <a:t>Note - It is TBD whether to allow more than one “other AP” to be identified by the Trigger frame</a:t>
            </a:r>
          </a:p>
          <a:p>
            <a:r>
              <a:rPr lang="en-US" sz="1400" b="0" dirty="0"/>
              <a:t>Supporting document: 11-23/1868, 11-24/1092</a:t>
            </a:r>
          </a:p>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Jason Y. Guo – CSR 					(No objection)</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r>
              <a:rPr lang="en-US" sz="1400" b="0" dirty="0"/>
              <a:t>Supporting document: 11-23/1868, 11-24/1092</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E4E78-0D3C-0023-369F-C311A0E64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4E2390-B527-E958-63DC-F643F838359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11D9E38C-D3A0-B3BA-3141-9CB5BFA0139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it-IT" sz="1400" i="1" dirty="0">
                <a:solidFill>
                  <a:srgbClr val="00B050"/>
                </a:solidFill>
              </a:rPr>
              <a:t>Sameer Vermani, Qinghua Li, You-Wei </a:t>
            </a:r>
            <a:r>
              <a:rPr lang="en-US" sz="1400" i="1" dirty="0">
                <a:solidFill>
                  <a:srgbClr val="00B050"/>
                </a:solidFill>
              </a:rPr>
              <a:t> Chen – CBF 			(No objection)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1050" b="0" dirty="0">
                <a:solidFill>
                  <a:srgbClr val="222222"/>
                </a:solidFill>
              </a:rPr>
              <a:t>NDPA Version Identifier is set to 0 for </a:t>
            </a:r>
            <a:r>
              <a:rPr lang="en-US" sz="1050" b="0" dirty="0" err="1">
                <a:solidFill>
                  <a:srgbClr val="222222"/>
                </a:solidFill>
              </a:rPr>
              <a:t>CoBF</a:t>
            </a:r>
            <a:r>
              <a:rPr lang="en-US" sz="1050" b="0" dirty="0">
                <a:solidFill>
                  <a:srgbClr val="222222"/>
                </a:solidFill>
              </a:rPr>
              <a:t> sounding in UHR</a:t>
            </a:r>
          </a:p>
          <a:p>
            <a:pPr lvl="1">
              <a:buFont typeface="Arial" panose="020B0604020202020204" pitchFamily="34" charset="0"/>
              <a:buChar char="•"/>
            </a:pPr>
            <a:r>
              <a:rPr lang="en-US" sz="1050" b="0" dirty="0">
                <a:solidFill>
                  <a:srgbClr val="222222"/>
                </a:solidFill>
              </a:rPr>
              <a:t>Number of LTF symbols is set to 0 and 1 for 4 and 8 symbols, respectively</a:t>
            </a:r>
          </a:p>
          <a:p>
            <a:pPr lvl="1">
              <a:buFont typeface="Arial" panose="020B0604020202020204" pitchFamily="34" charset="0"/>
              <a:buChar char="•"/>
            </a:pPr>
            <a:r>
              <a:rPr lang="en-US" sz="1050" b="0" dirty="0">
                <a:solidFill>
                  <a:srgbClr val="222222"/>
                </a:solidFill>
              </a:rPr>
              <a:t>Starting Spatial Stream is set to 0 and 1 for the 1st and 5th streams, respectively</a:t>
            </a:r>
            <a:endParaRPr lang="en-US" sz="1050" dirty="0">
              <a:solidFill>
                <a:srgbClr val="222222"/>
              </a:solidFill>
            </a:endParaRPr>
          </a:p>
          <a:p>
            <a:pPr lvl="1">
              <a:buFont typeface="Arial" panose="020B0604020202020204" pitchFamily="34" charset="0"/>
              <a:buChar char="•"/>
            </a:pPr>
            <a:r>
              <a:rPr lang="en-US" sz="1050" b="0" dirty="0">
                <a:solidFill>
                  <a:srgbClr val="222222"/>
                </a:solidFill>
              </a:rPr>
              <a:t>Number of spatial streams is set to 0 and 1 for the 4 and 8 streams, respectively</a:t>
            </a:r>
          </a:p>
          <a:p>
            <a:pPr lvl="1">
              <a:buFont typeface="Arial" panose="020B0604020202020204" pitchFamily="34" charset="0"/>
              <a:buChar char="•"/>
            </a:pPr>
            <a:r>
              <a:rPr lang="en-US" sz="105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105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900" u="sng" kern="1200" dirty="0">
              <a:solidFill>
                <a:srgbClr val="FF0000"/>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B86C4390-6142-8DCF-7BC7-E82417A2457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BA153BD3-EC70-C8E5-F014-8B15FAB1B1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40A809D-8E37-26FA-5D16-EBC50336AB8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A41240C-CB5C-A0B2-D5CA-48DE3CB842E6}"/>
              </a:ext>
            </a:extLst>
          </p:cNvPr>
          <p:cNvPicPr>
            <a:picLocks noChangeAspect="1"/>
          </p:cNvPicPr>
          <p:nvPr/>
        </p:nvPicPr>
        <p:blipFill>
          <a:blip r:embed="rId2"/>
          <a:stretch>
            <a:fillRect/>
          </a:stretch>
        </p:blipFill>
        <p:spPr>
          <a:xfrm>
            <a:off x="781050" y="4419600"/>
            <a:ext cx="7685639" cy="1598613"/>
          </a:xfrm>
          <a:prstGeom prst="rect">
            <a:avLst/>
          </a:prstGeom>
        </p:spPr>
      </p:pic>
    </p:spTree>
    <p:extLst>
      <p:ext uri="{BB962C8B-B14F-4D97-AF65-F5344CB8AC3E}">
        <p14:creationId xmlns:p14="http://schemas.microsoft.com/office/powerpoint/2010/main" val="337260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56D4B-62E3-C5BA-4196-981C6A2D80EB}"/>
              </a:ext>
            </a:extLst>
          </p:cNvPr>
          <p:cNvSpPr>
            <a:spLocks noGrp="1"/>
          </p:cNvSpPr>
          <p:nvPr>
            <p:ph type="title"/>
          </p:nvPr>
        </p:nvSpPr>
        <p:spPr/>
        <p:txBody>
          <a:bodyPr/>
          <a:lstStyle/>
          <a:p>
            <a:r>
              <a:rPr lang="en-US" dirty="0"/>
              <a:t>Straw Poll - Part 3 </a:t>
            </a:r>
          </a:p>
        </p:txBody>
      </p:sp>
      <p:sp>
        <p:nvSpPr>
          <p:cNvPr id="3" name="Content Placeholder 2">
            <a:extLst>
              <a:ext uri="{FF2B5EF4-FFF2-40B4-BE49-F238E27FC236}">
                <a16:creationId xmlns:a16="http://schemas.microsoft.com/office/drawing/2014/main" id="{892BA2C6-0E5C-D220-A0EE-400630B88A9F}"/>
              </a:ext>
            </a:extLst>
          </p:cNvPr>
          <p:cNvSpPr>
            <a:spLocks noGrp="1"/>
          </p:cNvSpPr>
          <p:nvPr>
            <p:ph idx="1"/>
          </p:nvPr>
        </p:nvSpPr>
        <p:spPr/>
        <p:txBody>
          <a:bodyPr/>
          <a:lstStyle/>
          <a:p>
            <a:r>
              <a:rPr kumimoji="0" lang="en-GB" sz="16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600" i="1" u="none" strike="noStrike" kern="0" cap="none" spc="0" normalizeH="0" baseline="0" noProof="0" dirty="0">
                <a:ln>
                  <a:noFill/>
                </a:ln>
                <a:solidFill>
                  <a:srgbClr val="00B050"/>
                </a:solidFill>
                <a:effectLst/>
                <a:uLnTx/>
                <a:uFillTx/>
                <a:latin typeface="Times New Roman"/>
                <a:ea typeface="MS Gothic"/>
                <a:cs typeface="+mn-cs"/>
              </a:rPr>
              <a:t>Laurent Cariou – PDT-Coex					(No objection)</a:t>
            </a:r>
          </a:p>
          <a:p>
            <a:r>
              <a:rPr lang="en-US" sz="1600" b="0" dirty="0"/>
              <a:t>Do you agree to incorporate the proposed text changes for coexistence found in 11-24/2040r8 into the 802.11bn draft amendment?</a:t>
            </a:r>
          </a:p>
          <a:p>
            <a:r>
              <a:rPr lang="en-US" sz="1200" b="0" dirty="0"/>
              <a:t>Note to Editor: Ensure that the Figure for the UHR variant Common Info field across different PDTs accounts for all proposed changes/insertions of those PDTs</a:t>
            </a:r>
          </a:p>
          <a:p>
            <a:r>
              <a:rPr lang="en-US" sz="1200" b="0" dirty="0"/>
              <a:t>Note to Laurent: Upload a revision that shows the fields that are added/modified in this PDT. Have it ready by motion time.</a:t>
            </a:r>
          </a:p>
        </p:txBody>
      </p:sp>
      <p:sp>
        <p:nvSpPr>
          <p:cNvPr id="4" name="Slide Number Placeholder 3">
            <a:extLst>
              <a:ext uri="{FF2B5EF4-FFF2-40B4-BE49-F238E27FC236}">
                <a16:creationId xmlns:a16="http://schemas.microsoft.com/office/drawing/2014/main" id="{20467E62-CB61-4997-5544-5BA34FFF933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C7B1252-22A9-8B4D-176B-B71FF56FCCC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4A94003-D54A-F6CC-767D-E09760F684F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486537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hlinkClick r:id="rId2"/>
              </a:rPr>
              <a:t>11-25-0014-02-00bn-tgbn-motions-list-part-2</a:t>
            </a:r>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24/2026r4</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rPr>
              <a:t>24/2030r0</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rPr>
              <a:t>24/2029r1</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rPr>
              <a:t>24/2133r2</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24/2013r0</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PDT-Joint-PICS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Edward Au</a:t>
            </a:r>
          </a:p>
          <a:p>
            <a:pPr lvl="1">
              <a:buFont typeface="Arial" panose="020B0604020202020204" pitchFamily="34" charset="0"/>
              <a:buChar char="•"/>
            </a:pPr>
            <a:r>
              <a:rPr lang="en-GB" sz="1000" kern="1200" dirty="0">
                <a:ea typeface="MS Gothic" panose="020B0609070205080204" pitchFamily="49" charset="-128"/>
              </a:rPr>
              <a:t>Will be prepared </a:t>
            </a:r>
            <a:r>
              <a:rPr lang="en-GB" sz="1000" b="0" i="0" u="none" strike="noStrike" kern="1200" dirty="0">
                <a:solidFill>
                  <a:srgbClr val="000000"/>
                </a:solidFill>
                <a:effectLst/>
                <a:ea typeface="MS Gothic" panose="020B0609070205080204" pitchFamily="49" charset="-128"/>
              </a:rPr>
              <a:t>after TGbn D0.1.</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6"/>
              </a:rPr>
              <a:t>25/0006</a:t>
            </a:r>
            <a:r>
              <a:rPr lang="en-US" sz="1400" dirty="0"/>
              <a:t> </a:t>
            </a:r>
            <a:r>
              <a:rPr lang="en-US" sz="1400" b="0" i="0" u="none" strike="noStrike" kern="1200" dirty="0">
                <a:solidFill>
                  <a:srgbClr val="000000"/>
                </a:solidFill>
                <a:effectLst/>
                <a:ea typeface="MS Gothic" panose="020B0609070205080204" pitchFamily="49" charset="-128"/>
              </a:rPr>
              <a:t>Sounding procedure follow up</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kern="1200" dirty="0">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25/0007</a:t>
            </a:r>
            <a:r>
              <a:rPr lang="en-US" sz="1400" dirty="0"/>
              <a:t> </a:t>
            </a:r>
            <a:r>
              <a:rPr lang="en-US" sz="1400" b="0" i="0" u="none" strike="noStrike" kern="1200" dirty="0">
                <a:solidFill>
                  <a:srgbClr val="000000"/>
                </a:solidFill>
                <a:effectLst/>
                <a:ea typeface="MS Gothic" panose="020B0609070205080204" pitchFamily="49" charset="-128"/>
              </a:rPr>
              <a:t>AP ID design in sounding</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25/0081</a:t>
            </a:r>
            <a:r>
              <a:rPr lang="en-US" sz="1400" dirty="0"/>
              <a:t> </a:t>
            </a:r>
            <a:r>
              <a:rPr lang="en-US" sz="1400" b="0" i="0" u="none" strike="noStrike" kern="1200" dirty="0">
                <a:solidFill>
                  <a:srgbClr val="000000"/>
                </a:solidFill>
                <a:effectLst/>
                <a:ea typeface="MS Gothic" panose="020B0609070205080204" pitchFamily="49" charset="-128"/>
              </a:rPr>
              <a:t>Sounding PDT related issues</a:t>
            </a:r>
            <a:r>
              <a:rPr lang="en-US" sz="1400" dirty="0"/>
              <a:t> 					</a:t>
            </a:r>
            <a:r>
              <a:rPr lang="en-US" sz="1400" b="0" i="0" u="none" strike="noStrike" kern="1200" dirty="0">
                <a:solidFill>
                  <a:srgbClr val="000000"/>
                </a:solidFill>
                <a:effectLst/>
                <a:ea typeface="MS Gothic" panose="020B0609070205080204" pitchFamily="49" charset="-128"/>
              </a:rPr>
              <a:t>You-Wei Chen</a:t>
            </a:r>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24/2043r0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Receiver specification</a:t>
            </a:r>
            <a:r>
              <a:rPr lang="en-US" sz="1100" dirty="0">
                <a:solidFill>
                  <a:srgbClr val="00B050"/>
                </a:solidFill>
              </a:rPr>
              <a:t> 					</a:t>
            </a:r>
            <a:r>
              <a:rPr lang="en-US" sz="1100" b="0" i="0" u="none" strike="noStrike" dirty="0">
                <a:solidFill>
                  <a:srgbClr val="00B050"/>
                </a:solidFill>
                <a:effectLst/>
              </a:rPr>
              <a:t>Juan Fang		[SP]</a:t>
            </a:r>
            <a:r>
              <a:rPr lang="en-US"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24/2015r5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a:t>
            </a:r>
            <a:r>
              <a:rPr lang="en-GB" sz="1100" b="0" i="0" u="none" strike="noStrike" kern="1200" dirty="0" err="1">
                <a:solidFill>
                  <a:srgbClr val="00B050"/>
                </a:solidFill>
                <a:effectLst/>
                <a:ea typeface="MS Gothic" panose="020B0609070205080204" pitchFamily="49" charset="-128"/>
              </a:rPr>
              <a:t>CoBF</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Ron Porat</a:t>
            </a:r>
            <a:r>
              <a:rPr lang="en-GB" sz="1100" dirty="0">
                <a:solidFill>
                  <a:srgbClr val="00B050"/>
                </a:solidFill>
              </a:rPr>
              <a:t> 		[SP]</a:t>
            </a:r>
          </a:p>
          <a:p>
            <a:pPr lvl="1">
              <a:buFont typeface="Arial" panose="020B0604020202020204" pitchFamily="34" charset="0"/>
              <a:buChar char="•"/>
            </a:pPr>
            <a:r>
              <a:rPr lang="en-US" sz="1100" b="0" i="0" u="none" strike="noStrike" kern="1200" dirty="0">
                <a:solidFill>
                  <a:srgbClr val="FFC000"/>
                </a:solidFill>
                <a:effectLst/>
                <a:ea typeface="MS Gothic" panose="020B0609070205080204" pitchFamily="49" charset="-128"/>
              </a:rPr>
              <a:t>24/2036r0</a:t>
            </a:r>
            <a:r>
              <a:rPr lang="en-US" sz="1100" dirty="0">
                <a:solidFill>
                  <a:srgbClr val="FFC000"/>
                </a:solidFill>
              </a:rPr>
              <a:t> </a:t>
            </a:r>
            <a:r>
              <a:rPr lang="en-US" sz="1100" b="0" i="0" u="none" strike="noStrike" kern="1200" dirty="0">
                <a:solidFill>
                  <a:srgbClr val="FFC000"/>
                </a:solidFill>
                <a:effectLst/>
                <a:ea typeface="MS Gothic" panose="020B0609070205080204" pitchFamily="49" charset="-128"/>
              </a:rPr>
              <a:t>PDT-PHY-Data field</a:t>
            </a:r>
            <a:r>
              <a:rPr lang="en-US" sz="1100" dirty="0">
                <a:solidFill>
                  <a:srgbClr val="FFC000"/>
                </a:solidFill>
              </a:rPr>
              <a:t> 							</a:t>
            </a:r>
            <a:r>
              <a:rPr lang="en-US" sz="1100" b="0" i="0" u="none" strike="noStrike" dirty="0">
                <a:solidFill>
                  <a:srgbClr val="FFC000"/>
                </a:solidFill>
                <a:effectLst/>
              </a:rPr>
              <a:t>Chenchen Liu</a:t>
            </a:r>
            <a:r>
              <a:rPr lang="en-US" sz="1100" dirty="0">
                <a:solidFill>
                  <a:srgbClr val="FFC000"/>
                </a:solidFill>
              </a:rPr>
              <a:t> </a:t>
            </a:r>
            <a:endParaRPr lang="en-GB" sz="1100" dirty="0">
              <a:solidFill>
                <a:srgbClr val="FFC000"/>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4">
                  <a:extLst>
                    <a:ext uri="{A12FA001-AC4F-418D-AE19-62706E023703}">
                      <ahyp:hlinkClr xmlns:ahyp="http://schemas.microsoft.com/office/drawing/2018/hyperlinkcolor" val="tx"/>
                    </a:ext>
                  </a:extLst>
                </a:hlinkClick>
              </a:rPr>
              <a:t>24/1836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On </a:t>
            </a:r>
            <a:r>
              <a:rPr lang="en-GB" sz="1100" b="0" i="0" u="none" strike="noStrike" kern="1200" dirty="0" err="1">
                <a:solidFill>
                  <a:srgbClr val="00B050"/>
                </a:solidFill>
                <a:effectLst/>
                <a:ea typeface="MS Gothic" panose="020B0609070205080204" pitchFamily="49" charset="-128"/>
              </a:rPr>
              <a:t>CoBF</a:t>
            </a:r>
            <a:r>
              <a:rPr lang="en-GB" sz="1100" b="0" i="0" u="none" strike="noStrike" kern="1200" dirty="0">
                <a:solidFill>
                  <a:srgbClr val="00B050"/>
                </a:solidFill>
                <a:effectLst/>
                <a:ea typeface="MS Gothic" panose="020B0609070205080204" pitchFamily="49" charset="-128"/>
              </a:rPr>
              <a:t> Capabilities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Aiguo Yan</a:t>
            </a:r>
            <a:r>
              <a:rPr lang="en-US" sz="1100" dirty="0">
                <a:solidFill>
                  <a:srgbClr val="00B050"/>
                </a:solidFill>
                <a:effectLst/>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24/2142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Multi-AP Sounding Analysis</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Rainer Strobel</a:t>
            </a:r>
            <a:r>
              <a:rPr lang="en-US"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6">
                  <a:extLst>
                    <a:ext uri="{A12FA001-AC4F-418D-AE19-62706E023703}">
                      <ahyp:hlinkClr xmlns:ahyp="http://schemas.microsoft.com/office/drawing/2018/hyperlinkcolor" val="tx"/>
                    </a:ext>
                  </a:extLst>
                </a:hlinkClick>
              </a:rPr>
              <a:t>25/0111</a:t>
            </a:r>
            <a:r>
              <a:rPr lang="en-US" sz="1100" dirty="0">
                <a:solidFill>
                  <a:srgbClr val="00B050"/>
                </a:solidFill>
              </a:rPr>
              <a:t> </a:t>
            </a:r>
            <a:r>
              <a:rPr lang="en-US" sz="1100" b="0" i="0" u="none" strike="noStrike" dirty="0">
                <a:solidFill>
                  <a:srgbClr val="00B050"/>
                </a:solidFill>
                <a:effectLst/>
              </a:rPr>
              <a:t>Robust Beamforming Nulling for CBF - follow up</a:t>
            </a:r>
            <a:r>
              <a:rPr lang="en-US" sz="1100" dirty="0">
                <a:solidFill>
                  <a:srgbClr val="00B050"/>
                </a:solidFill>
              </a:rPr>
              <a:t> 			</a:t>
            </a:r>
            <a:r>
              <a:rPr lang="en-US" sz="1100" b="0" i="0" u="none" strike="noStrike" dirty="0">
                <a:solidFill>
                  <a:srgbClr val="00B050"/>
                </a:solidFill>
                <a:effectLst/>
              </a:rPr>
              <a:t>Ken Tanaka</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b="0" i="0" u="none" strike="noStrike" dirty="0">
                <a:solidFill>
                  <a:srgbClr val="00B050"/>
                </a:solidFill>
                <a:effectLst/>
              </a:rPr>
              <a:t> Special STA Info Field in UHR NDPA					Junghoon Suh</a:t>
            </a:r>
          </a:p>
          <a:p>
            <a:pPr lvl="1">
              <a:buFont typeface="Arial" panose="020B0604020202020204" pitchFamily="34" charset="0"/>
              <a:buChar char="•"/>
            </a:pPr>
            <a:r>
              <a:rPr lang="en-US" sz="1100" b="0" i="0" u="none" strike="noStrike" dirty="0">
                <a:solidFill>
                  <a:srgbClr val="00B050"/>
                </a:solidFill>
                <a:effectLst/>
              </a:rPr>
              <a:t>25/0093 On the Maximum number of spatial streams support in Coordinated spatial reuse 	Jianhan Liu</a:t>
            </a:r>
          </a:p>
          <a:p>
            <a:pPr lvl="1">
              <a:buFont typeface="Arial" panose="020B0604020202020204" pitchFamily="34" charset="0"/>
              <a:buChar char="•"/>
            </a:pPr>
            <a:r>
              <a:rPr lang="en-US" sz="1100" b="0" i="0" u="none" strike="noStrike" dirty="0">
                <a:solidFill>
                  <a:srgbClr val="00B050"/>
                </a:solidFill>
                <a:effectLst/>
              </a:rPr>
              <a:t>25/0089 Enhancing Spatial Reuse with MAP Coordination 			Rui Yang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B10143B1-9480-D2DF-02FF-669178C5DC45}"/>
              </a:ext>
            </a:extLst>
          </p:cNvPr>
          <p:cNvSpPr>
            <a:spLocks noGrp="1"/>
          </p:cNvSpPr>
          <p:nvPr>
            <p:ph idx="1"/>
          </p:nvPr>
        </p:nvSpPr>
        <p:spPr/>
        <p:txBody>
          <a:bodyPr/>
          <a:lstStyle/>
          <a:p>
            <a:r>
              <a:rPr lang="en-US" sz="1600" dirty="0"/>
              <a:t>SP1 – Do you agree to incorporate the proposed draft text in 24/2043r1 (PDT-PHY-Receiver specification) into 802.11bn D0.1?</a:t>
            </a:r>
          </a:p>
          <a:p>
            <a:r>
              <a:rPr lang="en-US" sz="1600" dirty="0"/>
              <a:t>No objection</a:t>
            </a:r>
          </a:p>
          <a:p>
            <a:r>
              <a:rPr lang="en-US" sz="1600" dirty="0"/>
              <a:t>SP2 – Do you agree to incorporate the proposed draft text in 24/2015r6 (PDT-PHY-</a:t>
            </a:r>
            <a:r>
              <a:rPr lang="en-US" sz="1600" dirty="0" err="1"/>
              <a:t>CoBF</a:t>
            </a:r>
            <a:r>
              <a:rPr lang="en-US" sz="1600" dirty="0"/>
              <a:t>) into 802.11bn D0.1?</a:t>
            </a:r>
          </a:p>
          <a:p>
            <a:r>
              <a:rPr lang="en-US" sz="1600" dirty="0"/>
              <a:t>No objection</a:t>
            </a:r>
          </a:p>
          <a:p>
            <a:r>
              <a:rPr lang="en-US" sz="1600" dirty="0"/>
              <a:t>SP3 – Do you agree to incorporate the proposed draft text in 24/1977r6 (PDT PHY</a:t>
            </a:r>
          </a:p>
          <a:p>
            <a:r>
              <a:rPr lang="en-US" sz="1600" dirty="0"/>
              <a:t>U-SIG) into 802.11bn D0.1?</a:t>
            </a:r>
          </a:p>
          <a:p>
            <a:r>
              <a:rPr lang="en-US" sz="1600" dirty="0"/>
              <a:t>No objection</a:t>
            </a:r>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25/0102r0</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PDT-MAC-MLME-for-MAPC</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Brian Hart</a:t>
            </a:r>
            <a:r>
              <a:rPr lang="en-GB" sz="1200" dirty="0">
                <a:solidFill>
                  <a:srgbClr val="00B050"/>
                </a:solidFill>
              </a:rPr>
              <a:t> </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200" dirty="0"/>
              <a:t>Submissions – Regulatory + Low Latency</a:t>
            </a:r>
            <a:endParaRPr lang="en-GB" sz="400" b="1" strike="sngStrike"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24/1545</a:t>
            </a:r>
            <a:r>
              <a:rPr lang="en-US" sz="600" dirty="0">
                <a:solidFill>
                  <a:srgbClr val="00B050"/>
                </a:solidFill>
                <a:effectLst/>
              </a:rPr>
              <a:t> </a:t>
            </a:r>
            <a:r>
              <a:rPr lang="en-GB" sz="1200" b="0" i="0" u="none" strike="noStrike" kern="1200" dirty="0">
                <a:solidFill>
                  <a:srgbClr val="00B050"/>
                </a:solidFill>
                <a:effectLst/>
                <a:latin typeface="Times New Roman" panose="02020603050405020304" pitchFamily="18" charset="0"/>
                <a:ea typeface="MS Gothic" panose="020B0609070205080204" pitchFamily="49" charset="-128"/>
              </a:rPr>
              <a:t>Providing Granular Transmit PSD Limits</a:t>
            </a:r>
            <a:r>
              <a:rPr lang="en-US" sz="600" dirty="0">
                <a:solidFill>
                  <a:srgbClr val="00B050"/>
                </a:solidFill>
                <a:effectLst/>
              </a:rPr>
              <a:t> 						</a:t>
            </a:r>
            <a:r>
              <a:rPr lang="en-GB" sz="1200" b="0" i="0" u="none" strike="noStrike" kern="1200" dirty="0">
                <a:solidFill>
                  <a:srgbClr val="00B050"/>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200" b="0" i="0" u="sng" strike="noStrike" dirty="0">
                <a:solidFill>
                  <a:srgbClr val="00B050"/>
                </a:solidFill>
                <a:effectLst/>
                <a:hlinkClick r:id="rId4">
                  <a:extLst>
                    <a:ext uri="{A12FA001-AC4F-418D-AE19-62706E023703}">
                      <ahyp:hlinkClr xmlns:ahyp="http://schemas.microsoft.com/office/drawing/2018/hyperlinkcolor" val="tx"/>
                    </a:ext>
                  </a:extLst>
                </a:hlinkClick>
              </a:rPr>
              <a:t>24/1453</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Concurrent Messaging</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Yue Xu</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GB" sz="1200" b="0" i="0" u="sng" strike="noStrike" dirty="0">
                <a:solidFill>
                  <a:srgbClr val="00B050"/>
                </a:solidFill>
                <a:effectLst/>
                <a:hlinkClick r:id="rId5">
                  <a:extLst>
                    <a:ext uri="{A12FA001-AC4F-418D-AE19-62706E023703}">
                      <ahyp:hlinkClr xmlns:ahyp="http://schemas.microsoft.com/office/drawing/2018/hyperlinkcolor" val="tx"/>
                    </a:ext>
                  </a:extLst>
                </a:hlinkClick>
              </a:rPr>
              <a:t>24/1692</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Usage of Expiration Time for LL Traffic</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Liangxiao Xin</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US" sz="12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24/1870</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Behnam </a:t>
            </a:r>
            <a:r>
              <a:rPr lang="en-US" sz="1200" b="0" i="0" u="none" strike="noStrike" kern="1200" dirty="0" err="1">
                <a:solidFill>
                  <a:schemeClr val="bg1">
                    <a:lumMod val="65000"/>
                  </a:schemeClr>
                </a:solidFill>
                <a:effectLst/>
                <a:ea typeface="MS Gothic" panose="020B0609070205080204" pitchFamily="49" charset="-128"/>
              </a:rPr>
              <a:t>Dezfouli</a:t>
            </a:r>
            <a:r>
              <a:rPr lang="en-US" sz="1200" dirty="0">
                <a:solidFill>
                  <a:schemeClr val="bg1">
                    <a:lumMod val="65000"/>
                  </a:schemeClr>
                </a:solidFill>
              </a:rPr>
              <a:t> </a:t>
            </a:r>
          </a:p>
          <a:p>
            <a:pPr lvl="1">
              <a:buFont typeface="Arial" panose="020B0604020202020204" pitchFamily="34" charset="0"/>
              <a:buChar char="•"/>
            </a:pPr>
            <a:r>
              <a:rPr lang="en-US" sz="12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24/1871</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200" b="0" i="0" u="none" strike="noStrike" kern="1200" dirty="0" err="1">
                <a:solidFill>
                  <a:schemeClr val="bg1">
                    <a:lumMod val="65000"/>
                  </a:schemeClr>
                </a:solidFill>
                <a:effectLst/>
                <a:ea typeface="MS Gothic" panose="020B0609070205080204" pitchFamily="49" charset="-128"/>
              </a:rPr>
              <a:t>Dezfouli</a:t>
            </a:r>
            <a:r>
              <a:rPr lang="en-US" sz="1200" dirty="0">
                <a:solidFill>
                  <a:schemeClr val="bg1">
                    <a:lumMod val="65000"/>
                  </a:schemeClr>
                </a:solidFill>
              </a:rPr>
              <a:t> </a:t>
            </a:r>
          </a:p>
          <a:p>
            <a:pPr lvl="1">
              <a:buFont typeface="Arial" panose="020B0604020202020204" pitchFamily="34" charset="0"/>
              <a:buChar char="•"/>
            </a:pP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24/0909</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200" dirty="0">
                <a:solidFill>
                  <a:schemeClr val="bg1">
                    <a:lumMod val="65000"/>
                  </a:schemeClr>
                </a:solidFill>
                <a:effectLst/>
              </a:rPr>
              <a:t> </a:t>
            </a:r>
            <a:endParaRPr lang="en-GB" sz="1200" dirty="0">
              <a:solidFill>
                <a:schemeClr val="bg1">
                  <a:lumMod val="65000"/>
                </a:schemeClr>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srgbClr val="FFC000"/>
                </a:solidFill>
                <a:effectLst/>
                <a:uLnTx/>
                <a:uFillTx/>
                <a:latin typeface="Times New Roman"/>
                <a:ea typeface="MS Gothic"/>
                <a:cs typeface="+mn-cs"/>
              </a:rPr>
              <a:t>SP1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srgbClr val="FFC000"/>
                </a:solidFill>
                <a:effectLst/>
                <a:uLnTx/>
                <a:uFillTx/>
                <a:latin typeface="Times New Roman"/>
                <a:ea typeface="MS Gothic"/>
                <a:cs typeface="+mn-cs"/>
              </a:rPr>
              <a:t>SP2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1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r>
              <a:rPr kumimoji="0" lang="en-GB" sz="1200" b="1" i="1" u="none" strike="noStrike" kern="0" cap="none" spc="0" normalizeH="0" baseline="0" noProof="0" dirty="0">
                <a:ln>
                  <a:noFill/>
                </a:ln>
                <a:solidFill>
                  <a:srgbClr val="00B050"/>
                </a:solidFill>
                <a:effectLst/>
                <a:uLnTx/>
                <a:uFillTx/>
                <a:latin typeface="Times New Roman"/>
                <a:ea typeface="MS Gothic"/>
                <a:cs typeface="+mn-cs"/>
              </a:rPr>
              <a:t>SP3 –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Po-Kai Huang</a:t>
            </a:r>
            <a:r>
              <a:rPr lang="en-US" sz="1200" i="1" dirty="0">
                <a:solidFill>
                  <a:srgbClr val="00B050"/>
                </a:solidFill>
                <a:latin typeface="Times New Roman"/>
                <a:ea typeface="MS Gothic"/>
              </a:rPr>
              <a:t>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 Security 				(125Y, 85N, 42A)</a:t>
            </a:r>
          </a:p>
          <a:p>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pt-BR" sz="1200" b="0" i="1" dirty="0"/>
              <a:t>Supporting documents: [23/1995r0, 23/1933r0, 23/1914r2, 23/1915r1, 23/2001r2, 23/312r0, 23/286r0, 23/352r1, 23/1102r0, 24/535r0, 24/497r0, 24/547r2]</a:t>
            </a:r>
            <a:endParaRPr lang="en-US" sz="1200" b="0" i="1"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3B7A-6EF3-33B8-85D3-513F7AA7E25A}"/>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9BAE04C8-FD64-2198-35BB-990AACF975E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Minyoung Park – DSO 							(190Y, 91N, 25A)</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Do you agree that TGbn will define a mechanism where a non-AP STA can be allocated resources dynamically (i.e., on a per-TXOP basis) outside of its current operating bandwidth and within the associated AP’s BSS bandwidth?</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Supporting list: [11-22/2204, 11-23/2141 (Sindhu &amp; Shubho), 11-23/843 (Liuming), 11-23/1496 (Kaiying), 11-23/1892 (Gaurang), 11-23/1913 (DongJu), 11-23/1935 (Liwen), 11-23/2027 (Vishnu), 11-24/591 (Morteza), 11-24/1157r1 (Hank </a:t>
            </a:r>
            <a:r>
              <a:rPr kumimoji="0" lang="en-US" sz="1100" b="0" i="0" u="none" strike="noStrike" kern="0" cap="none" spc="0" normalizeH="0" baseline="0" noProof="0" dirty="0" err="1">
                <a:ln>
                  <a:noFill/>
                </a:ln>
                <a:solidFill>
                  <a:srgbClr val="000000"/>
                </a:solidFill>
                <a:effectLst/>
                <a:uLnTx/>
                <a:uFillTx/>
                <a:latin typeface="Times New Roman"/>
                <a:ea typeface="MS Gothic"/>
                <a:cs typeface="+mn-cs"/>
              </a:rPr>
              <a:t>Hyeonjun</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 Sung)]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srgbClr val="FFC000"/>
                </a:solidFill>
                <a:effectLst/>
                <a:uLnTx/>
                <a:uFillTx/>
                <a:latin typeface="Times New Roman"/>
                <a:ea typeface="MS Gothic" panose="020B0609070205080204" pitchFamily="49" charset="-128"/>
                <a:cs typeface="+mn-cs"/>
              </a:rPr>
              <a:t>SP5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Sindhu Verma – Control/Security 						( Result)</a:t>
            </a:r>
            <a:endParaRPr kumimoji="0" lang="en-US" sz="1200" b="0" i="0" u="none" strike="noStrike" kern="0" cap="none" spc="0" normalizeH="0" baseline="0" noProof="0" dirty="0">
              <a:ln>
                <a:noFill/>
              </a:ln>
              <a:solidFill>
                <a:srgbClr val="FFC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Do you agree that the PN and MIC in a Trigger frame are included in 8 contiguous dedicated User Info fields, and that the first 2 User Info fields carry the 6-bytes of the PN field in fragments of 3 bytes; and the following 6 User Info fields carry the 16-bytes of the MIC field in fragments of 3 bytes each, except for the last user info field that contains the last 1 byte of the MIC field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Within these dedicated User Info Fields, the 4 bits [B12-B15] after the AID12 field are reserved to align on the byte boundary followed by either 3 bytes of content [B16 to B39] or 1 byte of content [B16 B23]?</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000000"/>
                </a:solidFill>
                <a:effectLst/>
                <a:uLnTx/>
                <a:uFillTx/>
                <a:latin typeface="Times New Roman"/>
                <a:ea typeface="MS Gothic"/>
                <a:cs typeface="+mn-cs"/>
              </a:rPr>
              <a:t>Supporting documents: 24/1873r0</a:t>
            </a:r>
          </a:p>
          <a:p>
            <a:pPr marL="0" indent="0"/>
            <a:r>
              <a:rPr lang="en-GB" sz="1200" i="1" dirty="0">
                <a:solidFill>
                  <a:srgbClr val="FFC000"/>
                </a:solidFill>
                <a:latin typeface="Times New Roman"/>
                <a:ea typeface="MS Gothic"/>
              </a:rPr>
              <a:t>SP6 – </a:t>
            </a:r>
            <a:r>
              <a:rPr lang="en-US" sz="1200" i="1" dirty="0">
                <a:solidFill>
                  <a:srgbClr val="FFC000"/>
                </a:solidFill>
                <a:latin typeface="Times New Roman"/>
                <a:ea typeface="MS Gothic"/>
              </a:rPr>
              <a:t>Liwen Chu – Control/Security						( Result)</a:t>
            </a:r>
          </a:p>
          <a:p>
            <a:pPr marL="0" indent="0"/>
            <a:r>
              <a:rPr lang="en-US" sz="1200" b="0" dirty="0"/>
              <a:t>For MU-BAR, each of the dedicated User Info fields that contain the PN and MIC shall have the same length as the Special User Info field (with AID12 value 2007) of the MU-BAR Trigger frame. </a:t>
            </a:r>
          </a:p>
          <a:p>
            <a:pPr marL="0" indent="0"/>
            <a:r>
              <a:rPr lang="en-US" sz="1200" b="0" dirty="0"/>
              <a:t>    Reference document: [11-24/0497r0]</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0" u="none" strike="noStrike" kern="0" cap="none" spc="0" normalizeH="0" baseline="0" noProof="0" dirty="0">
              <a:ln>
                <a:noFill/>
              </a:ln>
              <a:solidFill>
                <a:srgbClr val="FF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dirty="0"/>
          </a:p>
        </p:txBody>
      </p:sp>
      <p:sp>
        <p:nvSpPr>
          <p:cNvPr id="4" name="Slide Number Placeholder 3">
            <a:extLst>
              <a:ext uri="{FF2B5EF4-FFF2-40B4-BE49-F238E27FC236}">
                <a16:creationId xmlns:a16="http://schemas.microsoft.com/office/drawing/2014/main" id="{8965F2F2-32EF-A8F4-D256-6C0C5B242CD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EE91A8A-9ECC-7526-C06A-CAE381ADB9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4F8B22F-A42D-84FE-799F-CB41920E539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55811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013D-9123-0ACF-603A-2E635A5FE93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F756408-B1A9-81B0-CF7F-70F72E33478B}"/>
              </a:ext>
            </a:extLst>
          </p:cNvPr>
          <p:cNvSpPr>
            <a:spLocks noGrp="1"/>
          </p:cNvSpPr>
          <p:nvPr>
            <p:ph idx="1"/>
          </p:nvPr>
        </p:nvSpPr>
        <p:spPr/>
        <p:txBody>
          <a:bodyPr/>
          <a:lstStyle/>
          <a:p>
            <a:r>
              <a:rPr kumimoji="0" lang="en-GB" sz="14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SP7 – </a:t>
            </a:r>
            <a:r>
              <a:rPr kumimoji="0" lang="en-US" sz="1400" b="1" i="1" u="none" strike="noStrike" kern="0" cap="none" spc="0" normalizeH="0" baseline="0" noProof="0" dirty="0">
                <a:ln>
                  <a:noFill/>
                </a:ln>
                <a:solidFill>
                  <a:srgbClr val="00B050"/>
                </a:solidFill>
                <a:effectLst/>
                <a:uLnTx/>
                <a:uFillTx/>
                <a:latin typeface="Times New Roman"/>
                <a:ea typeface="MS Gothic"/>
                <a:cs typeface="+mn-cs"/>
              </a:rPr>
              <a:t>Jay Yang – MAP 				( No objection)</a:t>
            </a:r>
          </a:p>
          <a:p>
            <a:r>
              <a:rPr lang="en-US" sz="1400" b="0" dirty="0"/>
              <a:t>As a part of M-AP coordination agreement procedure, an AP may assign an AP ID to another AP via the TBD individually addressed management frame.</a:t>
            </a:r>
          </a:p>
          <a:p>
            <a:pPr>
              <a:buFont typeface="Arial" panose="020B0604020202020204" pitchFamily="34" charset="0"/>
              <a:buChar char="•"/>
            </a:pPr>
            <a:r>
              <a:rPr lang="en-US" sz="1400" b="0" dirty="0"/>
              <a:t>AP ID and AID have the same size and range as defined in AID field (see 9.4.1.8)</a:t>
            </a:r>
          </a:p>
          <a:p>
            <a:pPr>
              <a:buFont typeface="Arial" panose="020B0604020202020204" pitchFamily="34" charset="0"/>
              <a:buChar char="•"/>
            </a:pPr>
            <a:r>
              <a:rPr lang="en-US" sz="1400" b="0" dirty="0"/>
              <a:t>AP shall ensure that the AP ID value is not assigned by the AP or its MLD to any other STA (e.g., STA is an associated non-AP STA, an unassociated non-AP STA that has been allocated a RSID , or any other coordinated AP), or a non-AP MLD that is associated with the AP MLD</a:t>
            </a:r>
          </a:p>
          <a:p>
            <a:pPr>
              <a:buFont typeface="Arial" panose="020B0604020202020204" pitchFamily="34" charset="0"/>
              <a:buChar char="•"/>
            </a:pPr>
            <a:r>
              <a:rPr lang="en-US" sz="1400" b="0" dirty="0"/>
              <a:t>The AP ID value is not less than 2^n</a:t>
            </a:r>
          </a:p>
          <a:p>
            <a:pPr>
              <a:buFont typeface="Arial" panose="020B0604020202020204" pitchFamily="34" charset="0"/>
              <a:buChar char="•"/>
            </a:pPr>
            <a:r>
              <a:rPr lang="en-US" sz="1400" b="0" dirty="0"/>
              <a:t>When the AP is affiliated with an AP MLD, then n is the maximum of the value carried in the MBSSID Indicator (n) field of the Multiple BSSID element for any affiliated AP of the AP MLD that belongs to a multiple BSSID set.</a:t>
            </a:r>
          </a:p>
          <a:p>
            <a:pPr marL="0" indent="0"/>
            <a:r>
              <a:rPr lang="en-US" sz="1400" b="0" i="1" dirty="0"/>
              <a:t>Reference document: [207, 208, 157, 117, 118, 122, 123, 108, 115, 124, 158]</a:t>
            </a:r>
          </a:p>
        </p:txBody>
      </p:sp>
      <p:sp>
        <p:nvSpPr>
          <p:cNvPr id="4" name="Slide Number Placeholder 3">
            <a:extLst>
              <a:ext uri="{FF2B5EF4-FFF2-40B4-BE49-F238E27FC236}">
                <a16:creationId xmlns:a16="http://schemas.microsoft.com/office/drawing/2014/main" id="{F12AE2A7-9134-4F79-D2C5-4BD3E020556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231D88F0-CF40-4212-0FE9-BC5914A278D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DBE4EBB-F613-678E-283D-AE2B0A47620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22620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a:t>
            </a:r>
          </a:p>
          <a:p>
            <a:pPr marL="400050" lvl="1">
              <a:buFont typeface="Arial" panose="020B0604020202020204" pitchFamily="34" charset="0"/>
              <a:buChar char="•"/>
            </a:pPr>
            <a:r>
              <a:rPr lang="en-US" sz="1400" b="0" i="0" dirty="0">
                <a:solidFill>
                  <a:srgbClr val="222222"/>
                </a:solidFill>
                <a:effectLst/>
                <a:hlinkClick r:id="rId2"/>
              </a:rPr>
              <a:t>25/0126</a:t>
            </a:r>
            <a:r>
              <a:rPr lang="en-US" sz="1400" b="0" i="0" dirty="0">
                <a:solidFill>
                  <a:srgbClr val="222222"/>
                </a:solidFill>
                <a:effectLst/>
              </a:rPr>
              <a:t> PPDU Parameters for Multi-AP Coordination 				Leonardo Lanante</a:t>
            </a:r>
            <a:endParaRPr lang="en-GB" sz="1400" b="1" i="0" strike="sngStrike" dirty="0">
              <a:solidFill>
                <a:schemeClr val="bg1">
                  <a:lumMod val="65000"/>
                </a:schemeClr>
              </a:solidFill>
              <a:effectLst/>
            </a:endParaRPr>
          </a:p>
          <a:p>
            <a:pPr marL="400050" lvl="1">
              <a:buFont typeface="Arial" panose="020B0604020202020204" pitchFamily="34" charset="0"/>
              <a:buChar char="•"/>
            </a:pPr>
            <a:r>
              <a:rPr lang="en-GB" sz="1400" b="1" dirty="0">
                <a:solidFill>
                  <a:schemeClr val="bg1">
                    <a:lumMod val="65000"/>
                  </a:schemeClr>
                </a:solidFill>
              </a:rPr>
              <a:t>…</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245349</TotalTime>
  <Words>21632</Words>
  <Application>Microsoft Office PowerPoint</Application>
  <PresentationFormat>On-screen Show (4:3)</PresentationFormat>
  <Paragraphs>3665</Paragraphs>
  <Slides>130</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130</vt:i4>
      </vt:variant>
    </vt:vector>
  </HeadingPairs>
  <TitlesOfParts>
    <vt:vector size="143" baseType="lpstr">
      <vt:lpstr>微软雅黑</vt:lpstr>
      <vt:lpstr>MS Gothic</vt:lpstr>
      <vt:lpstr>宋体</vt:lpstr>
      <vt:lpstr>Aptos</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SP1 24/1841r1</vt:lpstr>
      <vt:lpstr>SP2 24/1841r1</vt:lpstr>
      <vt:lpstr>SP1bis 24/1841r1 (replaces SP1)</vt:lpstr>
      <vt:lpstr>Monday MAC Agenda–PM1</vt:lpstr>
      <vt:lpstr>Straw Polls - Part 1</vt:lpstr>
      <vt:lpstr>Straw Polls - Part 2</vt:lpstr>
      <vt:lpstr>Tuesday PHY Agenda–AM2</vt:lpstr>
      <vt:lpstr>Straw Polls – Part 1</vt:lpstr>
      <vt:lpstr>Straw Polls – Part 2</vt:lpstr>
      <vt:lpstr>Straw Polls – Part 3</vt:lpstr>
      <vt:lpstr>Straw Polls – Part 4</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Straw Polls - Part 4</vt:lpstr>
      <vt:lpstr>Tuesday PHY Agenda–PM2</vt:lpstr>
      <vt:lpstr>Straw Polls – Part 1</vt:lpstr>
      <vt:lpstr>Straw Polls – Part 2</vt:lpstr>
      <vt:lpstr>SPs 1785r1</vt:lpstr>
      <vt:lpstr>SP 24-0078</vt:lpstr>
      <vt:lpstr>Straw Polls</vt:lpstr>
      <vt:lpstr>Tuesday MAC Agenda – PM2</vt:lpstr>
      <vt:lpstr>Straw Polls – Part 1</vt:lpstr>
      <vt:lpstr>Straw Polls – Part 2</vt:lpstr>
      <vt:lpstr>Straw Polls – Part 3</vt:lpstr>
      <vt:lpstr>Straw Polls – Part 4</vt:lpstr>
      <vt:lpstr>Straw Polls – Part 5</vt:lpstr>
      <vt:lpstr>Wednesday Joint Agenda–AM1</vt:lpstr>
      <vt:lpstr>Straw Polls</vt:lpstr>
      <vt:lpstr>Straw Polls - Part 2</vt:lpstr>
      <vt:lpstr>Straw Poll - Part 3 </vt:lpstr>
      <vt:lpstr>Motions</vt:lpstr>
      <vt:lpstr>PDTs/Submissions</vt:lpstr>
      <vt:lpstr>Wednesday PHY Agenda–AM2</vt:lpstr>
      <vt:lpstr>Straw Polls</vt:lpstr>
      <vt:lpstr>Wednesday MAC Agenda–AM2</vt:lpstr>
      <vt:lpstr>Straw Polls – Part 1</vt:lpstr>
      <vt:lpstr>Straw Polls – Part 2</vt:lpstr>
      <vt:lpstr>Straw Polls – Part 3</vt:lpstr>
      <vt:lpstr>Wednesday PHY Agenda–PM2</vt:lpstr>
      <vt:lpstr>Wednesday MAC Agenda–PM2</vt:lpstr>
      <vt:lpstr>Straw Polls – Part 1</vt:lpstr>
      <vt:lpstr>Straw Polls – Part 2</vt:lpstr>
      <vt:lpstr>Straw Polls – Part 3</vt:lpstr>
      <vt:lpstr>Straw Polls – Part 4</vt:lpstr>
      <vt:lpstr>Straw Polls – Part 5</vt:lpstr>
      <vt:lpstr>Thursday PHY Agenda–AM1</vt:lpstr>
      <vt:lpstr>Thursday MAC Agenda–AM1</vt:lpstr>
      <vt:lpstr>Straw Polls – Part 1</vt:lpstr>
      <vt:lpstr>Straw Polls - Part 2</vt:lpstr>
      <vt:lpstr>Straw Polls – Part 3</vt:lpstr>
      <vt:lpstr>Straw Polls – Part 4</vt:lpstr>
      <vt:lpstr>Straw Polls – Part 5</vt:lpstr>
      <vt:lpstr>Thursday PHY Agenda–AM2</vt:lpstr>
      <vt:lpstr>Thursday MAC Agenda–AM2</vt:lpstr>
      <vt:lpstr>Straw Polls – Part 1</vt:lpstr>
      <vt:lpstr>Straw Polls – Part 2</vt:lpstr>
      <vt:lpstr>Straw Polls – Part 3</vt:lpstr>
      <vt:lpstr>Straw Polls – Part 4</vt:lpstr>
      <vt:lpstr>Straw Polls – Part 5</vt:lpstr>
      <vt:lpstr>Straw Polls – Part 6</vt:lpstr>
      <vt:lpstr>Straw Polls – Part 7</vt:lpstr>
      <vt:lpstr>MAC Partial Back Up (First Cut-Off)</vt:lpstr>
      <vt:lpstr>Thursday Joint Agenda–PM2</vt:lpstr>
      <vt:lpstr>PDTs</vt:lpstr>
      <vt:lpstr>Motions</vt:lpstr>
      <vt:lpstr>Teleconference Plan</vt:lpstr>
      <vt:lpstr>TGbn Timeline And Status</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2025-01-16T06:54:32Z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