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5"/>
  </p:notesMasterIdLst>
  <p:handoutMasterIdLst>
    <p:handoutMasterId r:id="rId11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31" r:id="rId22"/>
    <p:sldId id="1430" r:id="rId23"/>
    <p:sldId id="1432" r:id="rId24"/>
    <p:sldId id="1429" r:id="rId25"/>
    <p:sldId id="1438" r:id="rId26"/>
    <p:sldId id="1443" r:id="rId27"/>
    <p:sldId id="1447" r:id="rId28"/>
    <p:sldId id="1444" r:id="rId29"/>
    <p:sldId id="1446" r:id="rId30"/>
    <p:sldId id="1445" r:id="rId31"/>
    <p:sldId id="1442" r:id="rId32"/>
    <p:sldId id="1441" r:id="rId33"/>
    <p:sldId id="1440" r:id="rId34"/>
    <p:sldId id="1439" r:id="rId35"/>
    <p:sldId id="1397" r:id="rId36"/>
    <p:sldId id="1458" r:id="rId37"/>
    <p:sldId id="1448" r:id="rId38"/>
    <p:sldId id="1449" r:id="rId39"/>
    <p:sldId id="1450" r:id="rId40"/>
    <p:sldId id="1006" r:id="rId41"/>
    <p:sldId id="1178" r:id="rId42"/>
    <p:sldId id="1023" r:id="rId43"/>
    <p:sldId id="1024" r:id="rId44"/>
    <p:sldId id="1434" r:id="rId45"/>
    <p:sldId id="1451" r:id="rId46"/>
    <p:sldId id="1028" r:id="rId47"/>
    <p:sldId id="1283" r:id="rId48"/>
    <p:sldId id="1312" r:id="rId49"/>
    <p:sldId id="1452" r:id="rId50"/>
    <p:sldId id="1433" r:id="rId51"/>
    <p:sldId id="1453" r:id="rId52"/>
    <p:sldId id="1462" r:id="rId53"/>
    <p:sldId id="1463" r:id="rId54"/>
    <p:sldId id="1464" r:id="rId55"/>
    <p:sldId id="1398" r:id="rId56"/>
    <p:sldId id="1399" r:id="rId57"/>
    <p:sldId id="1436" r:id="rId58"/>
    <p:sldId id="1400" r:id="rId59"/>
    <p:sldId id="1401" r:id="rId60"/>
    <p:sldId id="1459" r:id="rId61"/>
    <p:sldId id="1468" r:id="rId62"/>
    <p:sldId id="1469" r:id="rId63"/>
    <p:sldId id="1402" r:id="rId64"/>
    <p:sldId id="1455" r:id="rId65"/>
    <p:sldId id="1437" r:id="rId66"/>
    <p:sldId id="1456" r:id="rId67"/>
    <p:sldId id="1457" r:id="rId68"/>
    <p:sldId id="1404" r:id="rId69"/>
    <p:sldId id="1405" r:id="rId70"/>
    <p:sldId id="1406" r:id="rId71"/>
    <p:sldId id="1407" r:id="rId72"/>
    <p:sldId id="1460" r:id="rId73"/>
    <p:sldId id="1461" r:id="rId74"/>
    <p:sldId id="1466" r:id="rId75"/>
    <p:sldId id="1408" r:id="rId76"/>
    <p:sldId id="1409" r:id="rId77"/>
    <p:sldId id="1410" r:id="rId78"/>
    <p:sldId id="1411" r:id="rId79"/>
    <p:sldId id="1467" r:id="rId80"/>
    <p:sldId id="1470" r:id="rId81"/>
    <p:sldId id="1471" r:id="rId82"/>
    <p:sldId id="1472" r:id="rId83"/>
    <p:sldId id="1386" r:id="rId84"/>
    <p:sldId id="1389" r:id="rId85"/>
    <p:sldId id="1387" r:id="rId86"/>
    <p:sldId id="1465" r:id="rId87"/>
    <p:sldId id="1388" r:id="rId88"/>
    <p:sldId id="1425" r:id="rId89"/>
    <p:sldId id="1426" r:id="rId90"/>
    <p:sldId id="1427" r:id="rId91"/>
    <p:sldId id="1428" r:id="rId92"/>
    <p:sldId id="1412" r:id="rId93"/>
    <p:sldId id="1413" r:id="rId94"/>
    <p:sldId id="1414" r:id="rId95"/>
    <p:sldId id="1415" r:id="rId96"/>
    <p:sldId id="1416" r:id="rId97"/>
    <p:sldId id="1417" r:id="rId98"/>
    <p:sldId id="1418" r:id="rId99"/>
    <p:sldId id="1419" r:id="rId100"/>
    <p:sldId id="1420" r:id="rId101"/>
    <p:sldId id="1421" r:id="rId102"/>
    <p:sldId id="1422" r:id="rId103"/>
    <p:sldId id="1423" r:id="rId104"/>
    <p:sldId id="1435" r:id="rId105"/>
    <p:sldId id="356" r:id="rId106"/>
    <p:sldId id="1424" r:id="rId107"/>
    <p:sldId id="1390" r:id="rId108"/>
    <p:sldId id="1345" r:id="rId109"/>
    <p:sldId id="1256" r:id="rId110"/>
    <p:sldId id="997" r:id="rId111"/>
    <p:sldId id="362" r:id="rId112"/>
    <p:sldId id="1034" r:id="rId113"/>
    <p:sldId id="323" r:id="rId1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363" dt="2025-01-13T22:15:43.6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62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theme" Target="theme/theme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microsoft.com/office/2016/11/relationships/changesInfo" Target="changesInfos/changesInfo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redo custSel addSld delSld modSld modMainMaster">
      <pc:chgData name="Alfred Asterjadhi" userId="39de57b9-85c0-4fd1-aaac-8ca2b6560ad0" providerId="ADAL" clId="{20C04A7C-C7CF-4EAA-88F9-CE4E5F5C1CFC}" dt="2025-01-13T22:17:27.694" v="10736" actId="2057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2T09:39:14.725" v="6100" actId="13926"/>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4-12-06T21:51:10.645" v="1102"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06T15:45:07.881" v="1328" actId="313"/>
        <pc:sldMkLst>
          <pc:docMk/>
          <pc:sldMk cId="3576977642" sldId="362"/>
        </pc:sldMkLst>
        <pc:spChg chg="mod ord">
          <ac:chgData name="Alfred Asterjadhi" userId="39de57b9-85c0-4fd1-aaac-8ca2b6560ad0" providerId="ADAL" clId="{20C04A7C-C7CF-4EAA-88F9-CE4E5F5C1CFC}" dt="2024-12-06T21:52:09.350" v="1125" actId="205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4-12-06T21:52:06.226" v="1120" actId="6264"/>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06T15:45:07.431" v="1327" actId="313"/>
        <pc:sldMkLst>
          <pc:docMk/>
          <pc:sldMk cId="3140364693" sldId="997"/>
        </pc:sldMkLst>
        <pc:spChg chg="mod ord">
          <ac:chgData name="Alfred Asterjadhi" userId="39de57b9-85c0-4fd1-aaac-8ca2b6560ad0" providerId="ADAL" clId="{20C04A7C-C7CF-4EAA-88F9-CE4E5F5C1CFC}" dt="2024-12-06T21:52:01.130" v="1118" actId="6264"/>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4-12-06T21:52:01.130" v="1118" actId="6264"/>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add del mod">
          <ac:chgData name="Alfred Asterjadhi" userId="39de57b9-85c0-4fd1-aaac-8ca2b6560ad0" providerId="ADAL" clId="{20C04A7C-C7CF-4EAA-88F9-CE4E5F5C1CFC}" dt="2025-01-11T02:09:10.996" v="2967" actId="6264"/>
          <ac:spMkLst>
            <pc:docMk/>
            <pc:sldMk cId="3287547131" sldId="1028"/>
            <ac:spMk id="3" creationId="{04439233-2415-9453-32D8-3311935F9DC5}"/>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5-01-11T02:09:10.996" v="2967" actId="6264"/>
          <ac:spMkLst>
            <pc:docMk/>
            <pc:sldMk cId="3287547131" sldId="1028"/>
            <ac:spMk id="7" creationId="{EBAC92A8-2A89-9C0B-45D6-CA6AE77FADB9}"/>
          </ac:spMkLst>
        </pc:spChg>
        <pc:spChg chg="add del mod">
          <ac:chgData name="Alfred Asterjadhi" userId="39de57b9-85c0-4fd1-aaac-8ca2b6560ad0" providerId="ADAL" clId="{20C04A7C-C7CF-4EAA-88F9-CE4E5F5C1CFC}" dt="2025-01-11T02:09:10.996" v="2967" actId="6264"/>
          <ac:spMkLst>
            <pc:docMk/>
            <pc:sldMk cId="3287547131" sldId="1028"/>
            <ac:spMk id="8" creationId="{769F7D05-A895-1C20-203D-D11AA8074EA9}"/>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5-01-11T02:09:10.996" v="2967" actId="6264"/>
          <ac:spMkLst>
            <pc:docMk/>
            <pc:sldMk cId="3287547131" sldId="1028"/>
            <ac:spMk id="9" creationId="{F0F2BAFC-01A8-D040-99DC-8514FA75A31A}"/>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5-01-11T02:09:10.996" v="2967" actId="6264"/>
          <ac:spMkLst>
            <pc:docMk/>
            <pc:sldMk cId="3287547131" sldId="1028"/>
            <ac:spMk id="10" creationId="{510AF5D0-63EE-E66C-5ED3-C336CD4C391A}"/>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5-01-13T02:56:22.947" v="8679" actId="207"/>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06T15:45:08.301" v="1329" actId="313"/>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4-12-06T21:52:15.258" v="1127" actId="6264"/>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5-01-13T19:40:19.556" v="9701" actId="122"/>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3T19:40:19.556" v="9701" actId="122"/>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5-01-13T19:21:16.898" v="9425" actId="20577"/>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mod chgLayout">
        <pc:chgData name="Alfred Asterjadhi" userId="39de57b9-85c0-4fd1-aaac-8ca2b6560ad0" providerId="ADAL" clId="{20C04A7C-C7CF-4EAA-88F9-CE4E5F5C1CFC}" dt="2025-01-06T15:45:07.189" v="1326" actId="313"/>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5-01-06T15:45:07.189" v="1326" actId="313"/>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addSp modSp mod">
        <pc:chgData name="Alfred Asterjadhi" userId="39de57b9-85c0-4fd1-aaac-8ca2b6560ad0" providerId="ADAL" clId="{20C04A7C-C7CF-4EAA-88F9-CE4E5F5C1CFC}" dt="2025-01-13T19:44:10.717" v="9787" actId="20577"/>
        <pc:sldMkLst>
          <pc:docMk/>
          <pc:sldMk cId="2189037386" sldId="1283"/>
        </pc:sldMkLst>
        <pc:spChg chg="mod">
          <ac:chgData name="Alfred Asterjadhi" userId="39de57b9-85c0-4fd1-aaac-8ca2b6560ad0" providerId="ADAL" clId="{20C04A7C-C7CF-4EAA-88F9-CE4E5F5C1CFC}" dt="2025-01-13T12:24:56.365" v="8922" actId="13926"/>
          <ac:spMkLst>
            <pc:docMk/>
            <pc:sldMk cId="2189037386" sldId="1283"/>
            <ac:spMk id="2" creationId="{4B5F0D0E-8BB7-48AB-9160-728B8B3399A2}"/>
          </ac:spMkLst>
        </pc:spChg>
        <pc:spChg chg="mod">
          <ac:chgData name="Alfred Asterjadhi" userId="39de57b9-85c0-4fd1-aaac-8ca2b6560ad0" providerId="ADAL" clId="{20C04A7C-C7CF-4EAA-88F9-CE4E5F5C1CFC}" dt="2025-01-13T19:44:10.717" v="9787"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graphicFrameChg chg="add mod">
          <ac:chgData name="Alfred Asterjadhi" userId="39de57b9-85c0-4fd1-aaac-8ca2b6560ad0" providerId="ADAL" clId="{20C04A7C-C7CF-4EAA-88F9-CE4E5F5C1CFC}" dt="2025-01-11T00:18:51.188" v="1394"/>
          <ac:graphicFrameMkLst>
            <pc:docMk/>
            <pc:sldMk cId="2189037386" sldId="1283"/>
            <ac:graphicFrameMk id="7" creationId="{0A4FD297-99EE-2A87-704A-5605FFA1A9B0}"/>
          </ac:graphicFrameMkLst>
        </pc:graphicFrameChg>
        <pc:graphicFrameChg chg="add mod">
          <ac:chgData name="Alfred Asterjadhi" userId="39de57b9-85c0-4fd1-aaac-8ca2b6560ad0" providerId="ADAL" clId="{20C04A7C-C7CF-4EAA-88F9-CE4E5F5C1CFC}" dt="2025-01-11T00:27:32.521" v="1491"/>
          <ac:graphicFrameMkLst>
            <pc:docMk/>
            <pc:sldMk cId="2189037386" sldId="1283"/>
            <ac:graphicFrameMk id="8" creationId="{109C1908-88D3-2090-B8DE-0A676F8A62CE}"/>
          </ac:graphicFrameMkLst>
        </pc:graphicFrameChg>
        <pc:graphicFrameChg chg="add mod">
          <ac:chgData name="Alfred Asterjadhi" userId="39de57b9-85c0-4fd1-aaac-8ca2b6560ad0" providerId="ADAL" clId="{20C04A7C-C7CF-4EAA-88F9-CE4E5F5C1CFC}" dt="2025-01-11T00:27:36.497" v="1492"/>
          <ac:graphicFrameMkLst>
            <pc:docMk/>
            <pc:sldMk cId="2189037386" sldId="1283"/>
            <ac:graphicFrameMk id="9" creationId="{E44D2AC2-EF6C-680E-DBB7-459000498FB4}"/>
          </ac:graphicFrameMkLst>
        </pc:graphicFrameChg>
        <pc:graphicFrameChg chg="add mod">
          <ac:chgData name="Alfred Asterjadhi" userId="39de57b9-85c0-4fd1-aaac-8ca2b6560ad0" providerId="ADAL" clId="{20C04A7C-C7CF-4EAA-88F9-CE4E5F5C1CFC}" dt="2025-01-11T00:28:09.775" v="1494"/>
          <ac:graphicFrameMkLst>
            <pc:docMk/>
            <pc:sldMk cId="2189037386" sldId="1283"/>
            <ac:graphicFrameMk id="10" creationId="{E5BD586C-89B6-3858-51CE-64A0A579979F}"/>
          </ac:graphicFrameMkLst>
        </pc:graphicFrameChg>
        <pc:graphicFrameChg chg="add mod modGraphic">
          <ac:chgData name="Alfred Asterjadhi" userId="39de57b9-85c0-4fd1-aaac-8ca2b6560ad0" providerId="ADAL" clId="{20C04A7C-C7CF-4EAA-88F9-CE4E5F5C1CFC}" dt="2025-01-11T00:28:15.346" v="1498" actId="20577"/>
          <ac:graphicFrameMkLst>
            <pc:docMk/>
            <pc:sldMk cId="2189037386" sldId="1283"/>
            <ac:graphicFrameMk id="11" creationId="{34A12A0A-6A34-BF58-9DE6-C9BB84718619}"/>
          </ac:graphicFrameMkLst>
        </pc:graphicFrame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5-01-13T12:27:06.061" v="8958" actId="207"/>
        <pc:sldMkLst>
          <pc:docMk/>
          <pc:sldMk cId="4231591922" sldId="1312"/>
        </pc:sldMkLst>
        <pc:spChg chg="mod ord">
          <ac:chgData name="Alfred Asterjadhi" userId="39de57b9-85c0-4fd1-aaac-8ca2b6560ad0" providerId="ADAL" clId="{20C04A7C-C7CF-4EAA-88F9-CE4E5F5C1CFC}" dt="2025-01-11T01:21:56.602" v="236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5-01-13T12:27:06.061" v="8958" actId="207"/>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mod chgLayout">
        <pc:chgData name="Alfred Asterjadhi" userId="39de57b9-85c0-4fd1-aaac-8ca2b6560ad0" providerId="ADAL" clId="{20C04A7C-C7CF-4EAA-88F9-CE4E5F5C1CFC}" dt="2025-01-06T15:45:06.995" v="1325" actId="313"/>
        <pc:sldMkLst>
          <pc:docMk/>
          <pc:sldMk cId="2148918161" sldId="1345"/>
        </pc:sldMkLst>
        <pc:spChg chg="mod ord">
          <ac:chgData name="Alfred Asterjadhi" userId="39de57b9-85c0-4fd1-aaac-8ca2b6560ad0" providerId="ADAL" clId="{20C04A7C-C7CF-4EAA-88F9-CE4E5F5C1CFC}" dt="2024-12-06T21:51:50.306" v="1114" actId="6264"/>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5-01-06T15:45:06.995" v="1325" actId="313"/>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5-01-12T09:33:02.792" v="6085" actId="13926"/>
        <pc:sldMkLst>
          <pc:docMk/>
          <pc:sldMk cId="97856396" sldId="1386"/>
        </pc:sldMkLst>
        <pc:spChg chg="mod">
          <ac:chgData name="Alfred Asterjadhi" userId="39de57b9-85c0-4fd1-aaac-8ca2b6560ad0" providerId="ADAL" clId="{20C04A7C-C7CF-4EAA-88F9-CE4E5F5C1CFC}" dt="2025-01-12T09:33:02.792" v="6085" actId="13926"/>
          <ac:spMkLst>
            <pc:docMk/>
            <pc:sldMk cId="97856396" sldId="1386"/>
            <ac:spMk id="2" creationId="{4B5F0D0E-8BB7-48AB-9160-728B8B3399A2}"/>
          </ac:spMkLst>
        </pc:spChg>
        <pc:spChg chg="mod">
          <ac:chgData name="Alfred Asterjadhi" userId="39de57b9-85c0-4fd1-aaac-8ca2b6560ad0" providerId="ADAL" clId="{20C04A7C-C7CF-4EAA-88F9-CE4E5F5C1CFC}" dt="2024-12-06T21:53:43.555" v="1144" actId="20577"/>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13T01:12:11.177" v="7968" actId="14100"/>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5-01-13T01:12:11.177" v="7968" actId="14100"/>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5-01-13T22:13:26.949" v="10648" actId="207"/>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5-01-13T22:13:26.949" v="10648" actId="207"/>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chgLayout">
        <pc:chgData name="Alfred Asterjadhi" userId="39de57b9-85c0-4fd1-aaac-8ca2b6560ad0" providerId="ADAL" clId="{20C04A7C-C7CF-4EAA-88F9-CE4E5F5C1CFC}" dt="2025-01-12T09:34:00.499" v="6089" actId="20577"/>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5-01-12T09:34:00.499" v="6089" actId="20577"/>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5-01-12T09:39:31.308" v="6101"/>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5-01-12T09:39:31.308" v="6101"/>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5-01-13T00:58:29.943" v="7727" actId="20577"/>
        <pc:sldMkLst>
          <pc:docMk/>
          <pc:sldMk cId="4154322014" sldId="1397"/>
        </pc:sldMkLst>
        <pc:spChg chg="mod">
          <ac:chgData name="Alfred Asterjadhi" userId="39de57b9-85c0-4fd1-aaac-8ca2b6560ad0" providerId="ADAL" clId="{20C04A7C-C7CF-4EAA-88F9-CE4E5F5C1CFC}" dt="2025-01-12T09:54:21.711" v="6215" actId="20577"/>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graphicFrameChg chg="mod modGraphic">
          <ac:chgData name="Alfred Asterjadhi" userId="39de57b9-85c0-4fd1-aaac-8ca2b6560ad0" providerId="ADAL" clId="{20C04A7C-C7CF-4EAA-88F9-CE4E5F5C1CFC}" dt="2025-01-13T00:58:29.943" v="7727" actId="20577"/>
          <ac:graphicFrameMkLst>
            <pc:docMk/>
            <pc:sldMk cId="4154322014" sldId="1397"/>
            <ac:graphicFrameMk id="6" creationId="{5094FBC8-BB74-47F3-965D-16BC678F4D1D}"/>
          </ac:graphicFrameMkLst>
        </pc:graphicFrameChg>
      </pc:sldChg>
      <pc:sldChg chg="addSp modSp add mod">
        <pc:chgData name="Alfred Asterjadhi" userId="39de57b9-85c0-4fd1-aaac-8ca2b6560ad0" providerId="ADAL" clId="{20C04A7C-C7CF-4EAA-88F9-CE4E5F5C1CFC}" dt="2025-01-13T19:18:42.767" v="9326" actId="207"/>
        <pc:sldMkLst>
          <pc:docMk/>
          <pc:sldMk cId="524465658" sldId="1398"/>
        </pc:sldMkLst>
        <pc:spChg chg="mod">
          <ac:chgData name="Alfred Asterjadhi" userId="39de57b9-85c0-4fd1-aaac-8ca2b6560ad0" providerId="ADAL" clId="{20C04A7C-C7CF-4EAA-88F9-CE4E5F5C1CFC}" dt="2025-01-13T04:55:06.029" v="8880" actId="13926"/>
          <ac:spMkLst>
            <pc:docMk/>
            <pc:sldMk cId="524465658" sldId="1398"/>
            <ac:spMk id="2" creationId="{4B5F0D0E-8BB7-48AB-9160-728B8B3399A2}"/>
          </ac:spMkLst>
        </pc:spChg>
        <pc:spChg chg="mod">
          <ac:chgData name="Alfred Asterjadhi" userId="39de57b9-85c0-4fd1-aaac-8ca2b6560ad0" providerId="ADAL" clId="{20C04A7C-C7CF-4EAA-88F9-CE4E5F5C1CFC}" dt="2025-01-13T19:18:42.767" v="9326" actId="207"/>
          <ac:spMkLst>
            <pc:docMk/>
            <pc:sldMk cId="524465658" sldId="1398"/>
            <ac:spMk id="3" creationId="{DFB0BA47-D7B6-4F95-932E-A7AA615BC440}"/>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graphicFrameChg chg="add mod">
          <ac:chgData name="Alfred Asterjadhi" userId="39de57b9-85c0-4fd1-aaac-8ca2b6560ad0" providerId="ADAL" clId="{20C04A7C-C7CF-4EAA-88F9-CE4E5F5C1CFC}" dt="2025-01-11T02:23:16.103" v="3175"/>
          <ac:graphicFrameMkLst>
            <pc:docMk/>
            <pc:sldMk cId="524465658" sldId="1398"/>
            <ac:graphicFrameMk id="7" creationId="{A8500BE7-EB56-2F58-FC82-48293067FF50}"/>
          </ac:graphicFrameMkLst>
        </pc:graphicFrameChg>
      </pc:sldChg>
      <pc:sldChg chg="modSp add mod">
        <pc:chgData name="Alfred Asterjadhi" userId="39de57b9-85c0-4fd1-aaac-8ca2b6560ad0" providerId="ADAL" clId="{20C04A7C-C7CF-4EAA-88F9-CE4E5F5C1CFC}" dt="2025-01-13T19:23:53.080" v="9426" actId="20577"/>
        <pc:sldMkLst>
          <pc:docMk/>
          <pc:sldMk cId="3318850513" sldId="1399"/>
        </pc:sldMkLst>
        <pc:spChg chg="mod">
          <ac:chgData name="Alfred Asterjadhi" userId="39de57b9-85c0-4fd1-aaac-8ca2b6560ad0" providerId="ADAL" clId="{20C04A7C-C7CF-4EAA-88F9-CE4E5F5C1CFC}" dt="2025-01-12T09:44:51.966" v="6132" actId="20577"/>
          <ac:spMkLst>
            <pc:docMk/>
            <pc:sldMk cId="3318850513" sldId="1399"/>
            <ac:spMk id="2" creationId="{8D1DA6E7-3D8D-69C7-86DA-DE04741E2E0D}"/>
          </ac:spMkLst>
        </pc:spChg>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pChg chg="mod">
          <ac:chgData name="Alfred Asterjadhi" userId="39de57b9-85c0-4fd1-aaac-8ca2b6560ad0" providerId="ADAL" clId="{20C04A7C-C7CF-4EAA-88F9-CE4E5F5C1CFC}" dt="2025-01-13T19:23:53.080" v="9426" actId="20577"/>
          <ac:spMkLst>
            <pc:docMk/>
            <pc:sldMk cId="3318850513" sldId="1399"/>
            <ac:spMk id="11" creationId="{A1850D57-6352-96A7-90F9-32A1A7BB14CC}"/>
          </ac:spMkLst>
        </pc:spChg>
      </pc:sldChg>
      <pc:sldChg chg="modSp add mod">
        <pc:chgData name="Alfred Asterjadhi" userId="39de57b9-85c0-4fd1-aaac-8ca2b6560ad0" providerId="ADAL" clId="{20C04A7C-C7CF-4EAA-88F9-CE4E5F5C1CFC}" dt="2025-01-13T01:20:04.773" v="8109" actId="20577"/>
        <pc:sldMkLst>
          <pc:docMk/>
          <pc:sldMk cId="733264740" sldId="1400"/>
        </pc:sldMkLst>
        <pc:spChg chg="mod">
          <ac:chgData name="Alfred Asterjadhi" userId="39de57b9-85c0-4fd1-aaac-8ca2b6560ad0" providerId="ADAL" clId="{20C04A7C-C7CF-4EAA-88F9-CE4E5F5C1CFC}" dt="2025-01-11T01:34:12.240" v="2619" actId="13926"/>
          <ac:spMkLst>
            <pc:docMk/>
            <pc:sldMk cId="733264740" sldId="1400"/>
            <ac:spMk id="2" creationId="{4B5F0D0E-8BB7-48AB-9160-728B8B3399A2}"/>
          </ac:spMkLst>
        </pc:spChg>
        <pc:spChg chg="mod">
          <ac:chgData name="Alfred Asterjadhi" userId="39de57b9-85c0-4fd1-aaac-8ca2b6560ad0" providerId="ADAL" clId="{20C04A7C-C7CF-4EAA-88F9-CE4E5F5C1CFC}" dt="2025-01-13T01:20:04.773" v="8109" actId="20577"/>
          <ac:spMkLst>
            <pc:docMk/>
            <pc:sldMk cId="733264740" sldId="1400"/>
            <ac:spMk id="3" creationId="{DFB0BA47-D7B6-4F95-932E-A7AA615BC440}"/>
          </ac:spMkLst>
        </pc:spChg>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13T19:46:21.266" v="9795" actId="20577"/>
        <pc:sldMkLst>
          <pc:docMk/>
          <pc:sldMk cId="1213422878" sldId="1401"/>
        </pc:sldMkLst>
        <pc:spChg chg="mod">
          <ac:chgData name="Alfred Asterjadhi" userId="39de57b9-85c0-4fd1-aaac-8ca2b6560ad0" providerId="ADAL" clId="{20C04A7C-C7CF-4EAA-88F9-CE4E5F5C1CFC}" dt="2025-01-13T01:01:14.089" v="7771" actId="20577"/>
          <ac:spMkLst>
            <pc:docMk/>
            <pc:sldMk cId="1213422878" sldId="1401"/>
            <ac:spMk id="2" creationId="{8D1DA6E7-3D8D-69C7-86DA-DE04741E2E0D}"/>
          </ac:spMkLst>
        </pc:spChg>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pChg chg="mod">
          <ac:chgData name="Alfred Asterjadhi" userId="39de57b9-85c0-4fd1-aaac-8ca2b6560ad0" providerId="ADAL" clId="{20C04A7C-C7CF-4EAA-88F9-CE4E5F5C1CFC}" dt="2025-01-13T19:46:21.266" v="9795" actId="20577"/>
          <ac:spMkLst>
            <pc:docMk/>
            <pc:sldMk cId="1213422878" sldId="1401"/>
            <ac:spMk id="11" creationId="{A1850D57-6352-96A7-90F9-32A1A7BB14CC}"/>
          </ac:spMkLst>
        </pc:spChg>
      </pc:sldChg>
      <pc:sldChg chg="modSp add mod">
        <pc:chgData name="Alfred Asterjadhi" userId="39de57b9-85c0-4fd1-aaac-8ca2b6560ad0" providerId="ADAL" clId="{20C04A7C-C7CF-4EAA-88F9-CE4E5F5C1CFC}" dt="2025-01-13T19:50:46.354" v="9815" actId="6549"/>
        <pc:sldMkLst>
          <pc:docMk/>
          <pc:sldMk cId="3659758132" sldId="1402"/>
        </pc:sldMkLst>
        <pc:spChg chg="mod">
          <ac:chgData name="Alfred Asterjadhi" userId="39de57b9-85c0-4fd1-aaac-8ca2b6560ad0" providerId="ADAL" clId="{20C04A7C-C7CF-4EAA-88F9-CE4E5F5C1CFC}" dt="2025-01-11T03:12:28.810" v="4355" actId="13926"/>
          <ac:spMkLst>
            <pc:docMk/>
            <pc:sldMk cId="3659758132" sldId="1402"/>
            <ac:spMk id="2" creationId="{4B5F0D0E-8BB7-48AB-9160-728B8B3399A2}"/>
          </ac:spMkLst>
        </pc:spChg>
        <pc:spChg chg="mod">
          <ac:chgData name="Alfred Asterjadhi" userId="39de57b9-85c0-4fd1-aaac-8ca2b6560ad0" providerId="ADAL" clId="{20C04A7C-C7CF-4EAA-88F9-CE4E5F5C1CFC}" dt="2025-01-13T19:50:46.354" v="9815" actId="6549"/>
          <ac:spMkLst>
            <pc:docMk/>
            <pc:sldMk cId="3659758132" sldId="1402"/>
            <ac:spMk id="3" creationId="{DFB0BA47-D7B6-4F95-932E-A7AA615BC440}"/>
          </ac:spMkLst>
        </pc:spChg>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addSp modSp add del mod">
        <pc:chgData name="Alfred Asterjadhi" userId="39de57b9-85c0-4fd1-aaac-8ca2b6560ad0" providerId="ADAL" clId="{20C04A7C-C7CF-4EAA-88F9-CE4E5F5C1CFC}" dt="2025-01-13T04:25:11.066" v="8712" actId="47"/>
        <pc:sldMkLst>
          <pc:docMk/>
          <pc:sldMk cId="1455823275" sldId="1403"/>
        </pc:sldMkLst>
        <pc:spChg chg="mod">
          <ac:chgData name="Alfred Asterjadhi" userId="39de57b9-85c0-4fd1-aaac-8ca2b6560ad0" providerId="ADAL" clId="{20C04A7C-C7CF-4EAA-88F9-CE4E5F5C1CFC}" dt="2025-01-13T00:38:02.793" v="7368" actId="20577"/>
          <ac:spMkLst>
            <pc:docMk/>
            <pc:sldMk cId="1455823275" sldId="1403"/>
            <ac:spMk id="2" creationId="{8D1DA6E7-3D8D-69C7-86DA-DE04741E2E0D}"/>
          </ac:spMkLst>
        </pc:spChg>
        <pc:spChg chg="mod">
          <ac:chgData name="Alfred Asterjadhi" userId="39de57b9-85c0-4fd1-aaac-8ca2b6560ad0" providerId="ADAL" clId="{20C04A7C-C7CF-4EAA-88F9-CE4E5F5C1CFC}" dt="2025-01-06T15:45:00.669" v="1293" actId="313"/>
          <ac:spMkLst>
            <pc:docMk/>
            <pc:sldMk cId="1455823275" sldId="1403"/>
            <ac:spMk id="6" creationId="{90C22AAC-A6D7-4E83-6CEB-72583BBB4A45}"/>
          </ac:spMkLst>
        </pc:spChg>
        <pc:spChg chg="mod">
          <ac:chgData name="Alfred Asterjadhi" userId="39de57b9-85c0-4fd1-aaac-8ca2b6560ad0" providerId="ADAL" clId="{20C04A7C-C7CF-4EAA-88F9-CE4E5F5C1CFC}" dt="2025-01-13T04:24:44.454" v="8706" actId="21"/>
          <ac:spMkLst>
            <pc:docMk/>
            <pc:sldMk cId="1455823275" sldId="1403"/>
            <ac:spMk id="11" creationId="{A1850D57-6352-96A7-90F9-32A1A7BB14CC}"/>
          </ac:spMkLst>
        </pc:spChg>
        <pc:graphicFrameChg chg="add mod">
          <ac:chgData name="Alfred Asterjadhi" userId="39de57b9-85c0-4fd1-aaac-8ca2b6560ad0" providerId="ADAL" clId="{20C04A7C-C7CF-4EAA-88F9-CE4E5F5C1CFC}" dt="2025-01-12T09:45:35.569" v="6140"/>
          <ac:graphicFrameMkLst>
            <pc:docMk/>
            <pc:sldMk cId="1455823275" sldId="1403"/>
            <ac:graphicFrameMk id="3" creationId="{BA158A2C-5042-1514-ED79-F39C5BB468D1}"/>
          </ac:graphicFrameMkLst>
        </pc:graphicFrameChg>
      </pc:sldChg>
      <pc:sldChg chg="modSp add mod">
        <pc:chgData name="Alfred Asterjadhi" userId="39de57b9-85c0-4fd1-aaac-8ca2b6560ad0" providerId="ADAL" clId="{20C04A7C-C7CF-4EAA-88F9-CE4E5F5C1CFC}" dt="2025-01-13T20:09:44.238" v="10135" actId="207"/>
        <pc:sldMkLst>
          <pc:docMk/>
          <pc:sldMk cId="142782227" sldId="1404"/>
        </pc:sldMkLst>
        <pc:spChg chg="mod">
          <ac:chgData name="Alfred Asterjadhi" userId="39de57b9-85c0-4fd1-aaac-8ca2b6560ad0" providerId="ADAL" clId="{20C04A7C-C7CF-4EAA-88F9-CE4E5F5C1CFC}" dt="2025-01-11T01:36:26.155" v="2674" actId="13926"/>
          <ac:spMkLst>
            <pc:docMk/>
            <pc:sldMk cId="142782227" sldId="1404"/>
            <ac:spMk id="2" creationId="{4B5F0D0E-8BB7-48AB-9160-728B8B3399A2}"/>
          </ac:spMkLst>
        </pc:spChg>
        <pc:spChg chg="mod">
          <ac:chgData name="Alfred Asterjadhi" userId="39de57b9-85c0-4fd1-aaac-8ca2b6560ad0" providerId="ADAL" clId="{20C04A7C-C7CF-4EAA-88F9-CE4E5F5C1CFC}" dt="2025-01-13T20:09:44.238" v="10135" actId="207"/>
          <ac:spMkLst>
            <pc:docMk/>
            <pc:sldMk cId="142782227" sldId="1404"/>
            <ac:spMk id="3" creationId="{DFB0BA47-D7B6-4F95-932E-A7AA615BC440}"/>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modSp add mod">
        <pc:chgData name="Alfred Asterjadhi" userId="39de57b9-85c0-4fd1-aaac-8ca2b6560ad0" providerId="ADAL" clId="{20C04A7C-C7CF-4EAA-88F9-CE4E5F5C1CFC}" dt="2025-01-11T01:31:49.942" v="2560"/>
        <pc:sldMkLst>
          <pc:docMk/>
          <pc:sldMk cId="1719381960" sldId="1405"/>
        </pc:sldMkLst>
        <pc:spChg chg="mod">
          <ac:chgData name="Alfred Asterjadhi" userId="39de57b9-85c0-4fd1-aaac-8ca2b6560ad0" providerId="ADAL" clId="{20C04A7C-C7CF-4EAA-88F9-CE4E5F5C1CFC}" dt="2025-01-06T15:45:01.054" v="1295" actId="313"/>
          <ac:spMkLst>
            <pc:docMk/>
            <pc:sldMk cId="1719381960" sldId="1405"/>
            <ac:spMk id="6" creationId="{90C22AAC-A6D7-4E83-6CEB-72583BBB4A45}"/>
          </ac:spMkLst>
        </pc:spChg>
        <pc:spChg chg="mod">
          <ac:chgData name="Alfred Asterjadhi" userId="39de57b9-85c0-4fd1-aaac-8ca2b6560ad0" providerId="ADAL" clId="{20C04A7C-C7CF-4EAA-88F9-CE4E5F5C1CFC}" dt="2025-01-11T01:31:49.942" v="2560"/>
          <ac:spMkLst>
            <pc:docMk/>
            <pc:sldMk cId="1719381960" sldId="1405"/>
            <ac:spMk id="11" creationId="{A1850D57-6352-96A7-90F9-32A1A7BB14CC}"/>
          </ac:spMkLst>
        </pc:spChg>
      </pc:sldChg>
      <pc:sldChg chg="modSp add mod">
        <pc:chgData name="Alfred Asterjadhi" userId="39de57b9-85c0-4fd1-aaac-8ca2b6560ad0" providerId="ADAL" clId="{20C04A7C-C7CF-4EAA-88F9-CE4E5F5C1CFC}" dt="2025-01-12T09:46:51.710" v="6157" actId="20577"/>
        <pc:sldMkLst>
          <pc:docMk/>
          <pc:sldMk cId="2319479835" sldId="1406"/>
        </pc:sldMkLst>
        <pc:spChg chg="mod">
          <ac:chgData name="Alfred Asterjadhi" userId="39de57b9-85c0-4fd1-aaac-8ca2b6560ad0" providerId="ADAL" clId="{20C04A7C-C7CF-4EAA-88F9-CE4E5F5C1CFC}" dt="2025-01-11T03:13:13.192" v="4361" actId="13926"/>
          <ac:spMkLst>
            <pc:docMk/>
            <pc:sldMk cId="2319479835" sldId="1406"/>
            <ac:spMk id="2" creationId="{4B5F0D0E-8BB7-48AB-9160-728B8B3399A2}"/>
          </ac:spMkLst>
        </pc:spChg>
        <pc:spChg chg="mod">
          <ac:chgData name="Alfred Asterjadhi" userId="39de57b9-85c0-4fd1-aaac-8ca2b6560ad0" providerId="ADAL" clId="{20C04A7C-C7CF-4EAA-88F9-CE4E5F5C1CFC}" dt="2025-01-12T09:46:51.710" v="6157" actId="20577"/>
          <ac:spMkLst>
            <pc:docMk/>
            <pc:sldMk cId="2319479835" sldId="1406"/>
            <ac:spMk id="3" creationId="{DFB0BA47-D7B6-4F95-932E-A7AA615BC440}"/>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13T00:50:44.888" v="7645" actId="20577"/>
        <pc:sldMkLst>
          <pc:docMk/>
          <pc:sldMk cId="3788311884" sldId="1407"/>
        </pc:sldMkLst>
        <pc:spChg chg="mod">
          <ac:chgData name="Alfred Asterjadhi" userId="39de57b9-85c0-4fd1-aaac-8ca2b6560ad0" providerId="ADAL" clId="{20C04A7C-C7CF-4EAA-88F9-CE4E5F5C1CFC}" dt="2025-01-13T00:50:44.888" v="7645" actId="20577"/>
          <ac:spMkLst>
            <pc:docMk/>
            <pc:sldMk cId="3788311884" sldId="1407"/>
            <ac:spMk id="2" creationId="{8D1DA6E7-3D8D-69C7-86DA-DE04741E2E0D}"/>
          </ac:spMkLst>
        </pc:spChg>
        <pc:spChg chg="add">
          <ac:chgData name="Alfred Asterjadhi" userId="39de57b9-85c0-4fd1-aaac-8ca2b6560ad0" providerId="ADAL" clId="{20C04A7C-C7CF-4EAA-88F9-CE4E5F5C1CFC}" dt="2025-01-13T00:48:35.588" v="7568"/>
          <ac:spMkLst>
            <pc:docMk/>
            <pc:sldMk cId="3788311884" sldId="1407"/>
            <ac:spMk id="3" creationId="{D1605BA3-9FE2-217B-B9EE-649FAFE3B839}"/>
          </ac:spMkLst>
        </pc:spChg>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pChg chg="mod">
          <ac:chgData name="Alfred Asterjadhi" userId="39de57b9-85c0-4fd1-aaac-8ca2b6560ad0" providerId="ADAL" clId="{20C04A7C-C7CF-4EAA-88F9-CE4E5F5C1CFC}" dt="2025-01-13T00:50:29.767" v="7636" actId="20577"/>
          <ac:spMkLst>
            <pc:docMk/>
            <pc:sldMk cId="3788311884" sldId="1407"/>
            <ac:spMk id="11" creationId="{A1850D57-6352-96A7-90F9-32A1A7BB14CC}"/>
          </ac:spMkLst>
        </pc:spChg>
      </pc:sldChg>
      <pc:sldChg chg="addSp modSp add mod">
        <pc:chgData name="Alfred Asterjadhi" userId="39de57b9-85c0-4fd1-aaac-8ca2b6560ad0" providerId="ADAL" clId="{20C04A7C-C7CF-4EAA-88F9-CE4E5F5C1CFC}" dt="2025-01-11T04:04:23.194" v="5837" actId="6549"/>
        <pc:sldMkLst>
          <pc:docMk/>
          <pc:sldMk cId="2585751413" sldId="1408"/>
        </pc:sldMkLst>
        <pc:spChg chg="mod">
          <ac:chgData name="Alfred Asterjadhi" userId="39de57b9-85c0-4fd1-aaac-8ca2b6560ad0" providerId="ADAL" clId="{20C04A7C-C7CF-4EAA-88F9-CE4E5F5C1CFC}" dt="2025-01-11T01:39:52.877" v="2758" actId="13926"/>
          <ac:spMkLst>
            <pc:docMk/>
            <pc:sldMk cId="2585751413" sldId="1408"/>
            <ac:spMk id="2" creationId="{4B5F0D0E-8BB7-48AB-9160-728B8B3399A2}"/>
          </ac:spMkLst>
        </pc:spChg>
        <pc:spChg chg="mod">
          <ac:chgData name="Alfred Asterjadhi" userId="39de57b9-85c0-4fd1-aaac-8ca2b6560ad0" providerId="ADAL" clId="{20C04A7C-C7CF-4EAA-88F9-CE4E5F5C1CFC}" dt="2025-01-11T04:04:23.194" v="5837" actId="6549"/>
          <ac:spMkLst>
            <pc:docMk/>
            <pc:sldMk cId="2585751413" sldId="1408"/>
            <ac:spMk id="3" creationId="{DFB0BA47-D7B6-4F95-932E-A7AA615BC440}"/>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graphicFrameChg chg="add mod">
          <ac:chgData name="Alfred Asterjadhi" userId="39de57b9-85c0-4fd1-aaac-8ca2b6560ad0" providerId="ADAL" clId="{20C04A7C-C7CF-4EAA-88F9-CE4E5F5C1CFC}" dt="2025-01-11T04:03:09.179" v="5734"/>
          <ac:graphicFrameMkLst>
            <pc:docMk/>
            <pc:sldMk cId="2585751413" sldId="1408"/>
            <ac:graphicFrameMk id="7" creationId="{45654DA9-11C9-0CC4-E854-F281A1702AA4}"/>
          </ac:graphicFrameMkLst>
        </pc:graphicFrameChg>
      </pc:sldChg>
      <pc:sldChg chg="modSp add mod">
        <pc:chgData name="Alfred Asterjadhi" userId="39de57b9-85c0-4fd1-aaac-8ca2b6560ad0" providerId="ADAL" clId="{20C04A7C-C7CF-4EAA-88F9-CE4E5F5C1CFC}" dt="2025-01-11T01:32:00.386" v="2566"/>
        <pc:sldMkLst>
          <pc:docMk/>
          <pc:sldMk cId="1347941490" sldId="1409"/>
        </pc:sldMkLst>
        <pc:spChg chg="mod">
          <ac:chgData name="Alfred Asterjadhi" userId="39de57b9-85c0-4fd1-aaac-8ca2b6560ad0" providerId="ADAL" clId="{20C04A7C-C7CF-4EAA-88F9-CE4E5F5C1CFC}" dt="2025-01-06T15:45:01.829" v="1299" actId="313"/>
          <ac:spMkLst>
            <pc:docMk/>
            <pc:sldMk cId="1347941490" sldId="1409"/>
            <ac:spMk id="6" creationId="{90C22AAC-A6D7-4E83-6CEB-72583BBB4A45}"/>
          </ac:spMkLst>
        </pc:spChg>
        <pc:spChg chg="mod">
          <ac:chgData name="Alfred Asterjadhi" userId="39de57b9-85c0-4fd1-aaac-8ca2b6560ad0" providerId="ADAL" clId="{20C04A7C-C7CF-4EAA-88F9-CE4E5F5C1CFC}" dt="2025-01-11T01:32:00.386" v="2566"/>
          <ac:spMkLst>
            <pc:docMk/>
            <pc:sldMk cId="1347941490" sldId="1409"/>
            <ac:spMk id="11" creationId="{A1850D57-6352-96A7-90F9-32A1A7BB14CC}"/>
          </ac:spMkLst>
        </pc:spChg>
      </pc:sldChg>
      <pc:sldChg chg="modSp add mod">
        <pc:chgData name="Alfred Asterjadhi" userId="39de57b9-85c0-4fd1-aaac-8ca2b6560ad0" providerId="ADAL" clId="{20C04A7C-C7CF-4EAA-88F9-CE4E5F5C1CFC}" dt="2025-01-13T20:23:15.124" v="10147" actId="400"/>
        <pc:sldMkLst>
          <pc:docMk/>
          <pc:sldMk cId="3265656916" sldId="1410"/>
        </pc:sldMkLst>
        <pc:spChg chg="mod">
          <ac:chgData name="Alfred Asterjadhi" userId="39de57b9-85c0-4fd1-aaac-8ca2b6560ad0" providerId="ADAL" clId="{20C04A7C-C7CF-4EAA-88F9-CE4E5F5C1CFC}" dt="2025-01-12T09:32:53.171" v="6079" actId="13926"/>
          <ac:spMkLst>
            <pc:docMk/>
            <pc:sldMk cId="3265656916" sldId="1410"/>
            <ac:spMk id="2" creationId="{4B5F0D0E-8BB7-48AB-9160-728B8B3399A2}"/>
          </ac:spMkLst>
        </pc:spChg>
        <pc:spChg chg="mod">
          <ac:chgData name="Alfred Asterjadhi" userId="39de57b9-85c0-4fd1-aaac-8ca2b6560ad0" providerId="ADAL" clId="{20C04A7C-C7CF-4EAA-88F9-CE4E5F5C1CFC}" dt="2025-01-13T20:23:15.124" v="10147" actId="400"/>
          <ac:spMkLst>
            <pc:docMk/>
            <pc:sldMk cId="3265656916" sldId="1410"/>
            <ac:spMk id="3" creationId="{DFB0BA47-D7B6-4F95-932E-A7AA615BC440}"/>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13T21:55:02.452" v="10265" actId="20577"/>
        <pc:sldMkLst>
          <pc:docMk/>
          <pc:sldMk cId="4220415685" sldId="1411"/>
        </pc:sldMkLst>
        <pc:spChg chg="mod">
          <ac:chgData name="Alfred Asterjadhi" userId="39de57b9-85c0-4fd1-aaac-8ca2b6560ad0" providerId="ADAL" clId="{20C04A7C-C7CF-4EAA-88F9-CE4E5F5C1CFC}" dt="2025-01-13T21:54:56.566" v="10262" actId="20577"/>
          <ac:spMkLst>
            <pc:docMk/>
            <pc:sldMk cId="4220415685" sldId="1411"/>
            <ac:spMk id="2" creationId="{8D1DA6E7-3D8D-69C7-86DA-DE04741E2E0D}"/>
          </ac:spMkLst>
        </pc:spChg>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pChg chg="mod">
          <ac:chgData name="Alfred Asterjadhi" userId="39de57b9-85c0-4fd1-aaac-8ca2b6560ad0" providerId="ADAL" clId="{20C04A7C-C7CF-4EAA-88F9-CE4E5F5C1CFC}" dt="2025-01-13T21:55:02.452" v="10265" actId="20577"/>
          <ac:spMkLst>
            <pc:docMk/>
            <pc:sldMk cId="4220415685" sldId="1411"/>
            <ac:spMk id="11" creationId="{A1850D57-6352-96A7-90F9-32A1A7BB14CC}"/>
          </ac:spMkLst>
        </pc:spChg>
      </pc:sldChg>
      <pc:sldChg chg="modSp add mod">
        <pc:chgData name="Alfred Asterjadhi" userId="39de57b9-85c0-4fd1-aaac-8ca2b6560ad0" providerId="ADAL" clId="{20C04A7C-C7CF-4EAA-88F9-CE4E5F5C1CFC}" dt="2025-01-13T01:19:32.904" v="8100" actId="21"/>
        <pc:sldMkLst>
          <pc:docMk/>
          <pc:sldMk cId="1158959285" sldId="1412"/>
        </pc:sldMkLst>
        <pc:spChg chg="mod">
          <ac:chgData name="Alfred Asterjadhi" userId="39de57b9-85c0-4fd1-aaac-8ca2b6560ad0" providerId="ADAL" clId="{20C04A7C-C7CF-4EAA-88F9-CE4E5F5C1CFC}" dt="2025-01-11T01:41:05.046" v="2786" actId="13926"/>
          <ac:spMkLst>
            <pc:docMk/>
            <pc:sldMk cId="1158959285" sldId="1412"/>
            <ac:spMk id="2" creationId="{4B5F0D0E-8BB7-48AB-9160-728B8B3399A2}"/>
          </ac:spMkLst>
        </pc:spChg>
        <pc:spChg chg="mod">
          <ac:chgData name="Alfred Asterjadhi" userId="39de57b9-85c0-4fd1-aaac-8ca2b6560ad0" providerId="ADAL" clId="{20C04A7C-C7CF-4EAA-88F9-CE4E5F5C1CFC}" dt="2025-01-13T01:19:32.904" v="8100" actId="21"/>
          <ac:spMkLst>
            <pc:docMk/>
            <pc:sldMk cId="1158959285" sldId="1412"/>
            <ac:spMk id="3" creationId="{DFB0BA47-D7B6-4F95-932E-A7AA615BC440}"/>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mod">
        <pc:chgData name="Alfred Asterjadhi" userId="39de57b9-85c0-4fd1-aaac-8ca2b6560ad0" providerId="ADAL" clId="{20C04A7C-C7CF-4EAA-88F9-CE4E5F5C1CFC}" dt="2025-01-11T01:32:25.467" v="2578"/>
        <pc:sldMkLst>
          <pc:docMk/>
          <pc:sldMk cId="3355144471" sldId="1413"/>
        </pc:sldMkLst>
        <pc:spChg chg="mod">
          <ac:chgData name="Alfred Asterjadhi" userId="39de57b9-85c0-4fd1-aaac-8ca2b6560ad0" providerId="ADAL" clId="{20C04A7C-C7CF-4EAA-88F9-CE4E5F5C1CFC}" dt="2025-01-06T15:45:04.229" v="1311" actId="313"/>
          <ac:spMkLst>
            <pc:docMk/>
            <pc:sldMk cId="3355144471" sldId="1413"/>
            <ac:spMk id="6" creationId="{90C22AAC-A6D7-4E83-6CEB-72583BBB4A45}"/>
          </ac:spMkLst>
        </pc:spChg>
        <pc:spChg chg="mod">
          <ac:chgData name="Alfred Asterjadhi" userId="39de57b9-85c0-4fd1-aaac-8ca2b6560ad0" providerId="ADAL" clId="{20C04A7C-C7CF-4EAA-88F9-CE4E5F5C1CFC}" dt="2025-01-11T01:32:25.467" v="2578"/>
          <ac:spMkLst>
            <pc:docMk/>
            <pc:sldMk cId="3355144471" sldId="1413"/>
            <ac:spMk id="11" creationId="{A1850D57-6352-96A7-90F9-32A1A7BB14CC}"/>
          </ac:spMkLst>
        </pc:spChg>
      </pc:sldChg>
      <pc:sldChg chg="modSp add mod">
        <pc:chgData name="Alfred Asterjadhi" userId="39de57b9-85c0-4fd1-aaac-8ca2b6560ad0" providerId="ADAL" clId="{20C04A7C-C7CF-4EAA-88F9-CE4E5F5C1CFC}" dt="2025-01-11T03:17:16.709" v="4433" actId="13926"/>
        <pc:sldMkLst>
          <pc:docMk/>
          <pc:sldMk cId="1323486776" sldId="1414"/>
        </pc:sldMkLst>
        <pc:spChg chg="mod">
          <ac:chgData name="Alfred Asterjadhi" userId="39de57b9-85c0-4fd1-aaac-8ca2b6560ad0" providerId="ADAL" clId="{20C04A7C-C7CF-4EAA-88F9-CE4E5F5C1CFC}" dt="2025-01-11T03:17:16.709" v="4433" actId="13926"/>
          <ac:spMkLst>
            <pc:docMk/>
            <pc:sldMk cId="1323486776" sldId="1414"/>
            <ac:spMk id="2" creationId="{4B5F0D0E-8BB7-48AB-9160-728B8B3399A2}"/>
          </ac:spMkLst>
        </pc:spChg>
        <pc:spChg chg="mod">
          <ac:chgData name="Alfred Asterjadhi" userId="39de57b9-85c0-4fd1-aaac-8ca2b6560ad0" providerId="ADAL" clId="{20C04A7C-C7CF-4EAA-88F9-CE4E5F5C1CFC}" dt="2025-01-11T03:15:17.081" v="4432" actId="20577"/>
          <ac:spMkLst>
            <pc:docMk/>
            <pc:sldMk cId="1323486776" sldId="1414"/>
            <ac:spMk id="3" creationId="{DFB0BA47-D7B6-4F95-932E-A7AA615BC440}"/>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11T01:32:30.451" v="2581"/>
        <pc:sldMkLst>
          <pc:docMk/>
          <pc:sldMk cId="552608014" sldId="1415"/>
        </pc:sldMkLst>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pChg chg="mod">
          <ac:chgData name="Alfred Asterjadhi" userId="39de57b9-85c0-4fd1-aaac-8ca2b6560ad0" providerId="ADAL" clId="{20C04A7C-C7CF-4EAA-88F9-CE4E5F5C1CFC}" dt="2025-01-11T01:32:30.451" v="2581"/>
          <ac:spMkLst>
            <pc:docMk/>
            <pc:sldMk cId="552608014" sldId="1415"/>
            <ac:spMk id="11" creationId="{A1850D57-6352-96A7-90F9-32A1A7BB14CC}"/>
          </ac:spMkLst>
        </pc:spChg>
      </pc:sldChg>
      <pc:sldChg chg="modSp add mod">
        <pc:chgData name="Alfred Asterjadhi" userId="39de57b9-85c0-4fd1-aaac-8ca2b6560ad0" providerId="ADAL" clId="{20C04A7C-C7CF-4EAA-88F9-CE4E5F5C1CFC}" dt="2025-01-13T01:20:29.114" v="8110" actId="21"/>
        <pc:sldMkLst>
          <pc:docMk/>
          <pc:sldMk cId="2479012799" sldId="1416"/>
        </pc:sldMkLst>
        <pc:spChg chg="mod">
          <ac:chgData name="Alfred Asterjadhi" userId="39de57b9-85c0-4fd1-aaac-8ca2b6560ad0" providerId="ADAL" clId="{20C04A7C-C7CF-4EAA-88F9-CE4E5F5C1CFC}" dt="2025-01-11T01:42:25.449" v="2834" actId="13926"/>
          <ac:spMkLst>
            <pc:docMk/>
            <pc:sldMk cId="2479012799" sldId="1416"/>
            <ac:spMk id="2" creationId="{4B5F0D0E-8BB7-48AB-9160-728B8B3399A2}"/>
          </ac:spMkLst>
        </pc:spChg>
        <pc:spChg chg="mod">
          <ac:chgData name="Alfred Asterjadhi" userId="39de57b9-85c0-4fd1-aaac-8ca2b6560ad0" providerId="ADAL" clId="{20C04A7C-C7CF-4EAA-88F9-CE4E5F5C1CFC}" dt="2025-01-13T01:20:29.114" v="8110" actId="21"/>
          <ac:spMkLst>
            <pc:docMk/>
            <pc:sldMk cId="2479012799" sldId="1416"/>
            <ac:spMk id="3" creationId="{DFB0BA47-D7B6-4F95-932E-A7AA615BC440}"/>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mod">
        <pc:chgData name="Alfred Asterjadhi" userId="39de57b9-85c0-4fd1-aaac-8ca2b6560ad0" providerId="ADAL" clId="{20C04A7C-C7CF-4EAA-88F9-CE4E5F5C1CFC}" dt="2025-01-11T01:32:37.028" v="2584"/>
        <pc:sldMkLst>
          <pc:docMk/>
          <pc:sldMk cId="1229047884" sldId="1417"/>
        </pc:sldMkLst>
        <pc:spChg chg="mod">
          <ac:chgData name="Alfred Asterjadhi" userId="39de57b9-85c0-4fd1-aaac-8ca2b6560ad0" providerId="ADAL" clId="{20C04A7C-C7CF-4EAA-88F9-CE4E5F5C1CFC}" dt="2025-01-06T15:45:04.999" v="1315" actId="313"/>
          <ac:spMkLst>
            <pc:docMk/>
            <pc:sldMk cId="1229047884" sldId="1417"/>
            <ac:spMk id="6" creationId="{90C22AAC-A6D7-4E83-6CEB-72583BBB4A45}"/>
          </ac:spMkLst>
        </pc:spChg>
        <pc:spChg chg="mod">
          <ac:chgData name="Alfred Asterjadhi" userId="39de57b9-85c0-4fd1-aaac-8ca2b6560ad0" providerId="ADAL" clId="{20C04A7C-C7CF-4EAA-88F9-CE4E5F5C1CFC}" dt="2025-01-11T01:32:37.028" v="2584"/>
          <ac:spMkLst>
            <pc:docMk/>
            <pc:sldMk cId="1229047884" sldId="1417"/>
            <ac:spMk id="11" creationId="{A1850D57-6352-96A7-90F9-32A1A7BB14CC}"/>
          </ac:spMkLst>
        </pc:spChg>
      </pc:sldChg>
      <pc:sldChg chg="modSp add mod">
        <pc:chgData name="Alfred Asterjadhi" userId="39de57b9-85c0-4fd1-aaac-8ca2b6560ad0" providerId="ADAL" clId="{20C04A7C-C7CF-4EAA-88F9-CE4E5F5C1CFC}" dt="2025-01-11T03:18:45.525" v="4519" actId="20577"/>
        <pc:sldMkLst>
          <pc:docMk/>
          <pc:sldMk cId="2616000834" sldId="1418"/>
        </pc:sldMkLst>
        <pc:spChg chg="mod">
          <ac:chgData name="Alfred Asterjadhi" userId="39de57b9-85c0-4fd1-aaac-8ca2b6560ad0" providerId="ADAL" clId="{20C04A7C-C7CF-4EAA-88F9-CE4E5F5C1CFC}" dt="2025-01-11T03:18:29.511" v="4498" actId="13926"/>
          <ac:spMkLst>
            <pc:docMk/>
            <pc:sldMk cId="2616000834" sldId="1418"/>
            <ac:spMk id="2" creationId="{4B5F0D0E-8BB7-48AB-9160-728B8B3399A2}"/>
          </ac:spMkLst>
        </pc:spChg>
        <pc:spChg chg="mod">
          <ac:chgData name="Alfred Asterjadhi" userId="39de57b9-85c0-4fd1-aaac-8ca2b6560ad0" providerId="ADAL" clId="{20C04A7C-C7CF-4EAA-88F9-CE4E5F5C1CFC}" dt="2025-01-11T03:18:45.525" v="4519" actId="20577"/>
          <ac:spMkLst>
            <pc:docMk/>
            <pc:sldMk cId="2616000834" sldId="1418"/>
            <ac:spMk id="3" creationId="{DFB0BA47-D7B6-4F95-932E-A7AA615BC440}"/>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11T01:32:41.646" v="2587"/>
        <pc:sldMkLst>
          <pc:docMk/>
          <pc:sldMk cId="341453547" sldId="1419"/>
        </pc:sldMkLst>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pChg chg="mod">
          <ac:chgData name="Alfred Asterjadhi" userId="39de57b9-85c0-4fd1-aaac-8ca2b6560ad0" providerId="ADAL" clId="{20C04A7C-C7CF-4EAA-88F9-CE4E5F5C1CFC}" dt="2025-01-11T01:32:41.646" v="2587"/>
          <ac:spMkLst>
            <pc:docMk/>
            <pc:sldMk cId="341453547" sldId="1419"/>
            <ac:spMk id="11" creationId="{A1850D57-6352-96A7-90F9-32A1A7BB14CC}"/>
          </ac:spMkLst>
        </pc:spChg>
      </pc:sldChg>
      <pc:sldChg chg="modSp add mod">
        <pc:chgData name="Alfred Asterjadhi" userId="39de57b9-85c0-4fd1-aaac-8ca2b6560ad0" providerId="ADAL" clId="{20C04A7C-C7CF-4EAA-88F9-CE4E5F5C1CFC}" dt="2025-01-13T00:54:55.556" v="7682" actId="20577"/>
        <pc:sldMkLst>
          <pc:docMk/>
          <pc:sldMk cId="867808294" sldId="1420"/>
        </pc:sldMkLst>
        <pc:spChg chg="mod">
          <ac:chgData name="Alfred Asterjadhi" userId="39de57b9-85c0-4fd1-aaac-8ca2b6560ad0" providerId="ADAL" clId="{20C04A7C-C7CF-4EAA-88F9-CE4E5F5C1CFC}" dt="2025-01-11T01:42:38.711" v="2835" actId="13926"/>
          <ac:spMkLst>
            <pc:docMk/>
            <pc:sldMk cId="867808294" sldId="1420"/>
            <ac:spMk id="2" creationId="{4B5F0D0E-8BB7-48AB-9160-728B8B3399A2}"/>
          </ac:spMkLst>
        </pc:spChg>
        <pc:spChg chg="mod">
          <ac:chgData name="Alfred Asterjadhi" userId="39de57b9-85c0-4fd1-aaac-8ca2b6560ad0" providerId="ADAL" clId="{20C04A7C-C7CF-4EAA-88F9-CE4E5F5C1CFC}" dt="2025-01-13T00:54:55.556" v="7682" actId="20577"/>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mod">
        <pc:chgData name="Alfred Asterjadhi" userId="39de57b9-85c0-4fd1-aaac-8ca2b6560ad0" providerId="ADAL" clId="{20C04A7C-C7CF-4EAA-88F9-CE4E5F5C1CFC}" dt="2025-01-11T01:32:46.201" v="2590"/>
        <pc:sldMkLst>
          <pc:docMk/>
          <pc:sldMk cId="2405544836" sldId="1421"/>
        </pc:sldMkLst>
        <pc:spChg chg="mod">
          <ac:chgData name="Alfred Asterjadhi" userId="39de57b9-85c0-4fd1-aaac-8ca2b6560ad0" providerId="ADAL" clId="{20C04A7C-C7CF-4EAA-88F9-CE4E5F5C1CFC}" dt="2025-01-06T15:45:05.805" v="1319" actId="313"/>
          <ac:spMkLst>
            <pc:docMk/>
            <pc:sldMk cId="2405544836" sldId="1421"/>
            <ac:spMk id="6" creationId="{90C22AAC-A6D7-4E83-6CEB-72583BBB4A45}"/>
          </ac:spMkLst>
        </pc:spChg>
        <pc:spChg chg="mod">
          <ac:chgData name="Alfred Asterjadhi" userId="39de57b9-85c0-4fd1-aaac-8ca2b6560ad0" providerId="ADAL" clId="{20C04A7C-C7CF-4EAA-88F9-CE4E5F5C1CFC}" dt="2025-01-11T01:32:46.201" v="2590"/>
          <ac:spMkLst>
            <pc:docMk/>
            <pc:sldMk cId="2405544836" sldId="1421"/>
            <ac:spMk id="11" creationId="{A1850D57-6352-96A7-90F9-32A1A7BB14CC}"/>
          </ac:spMkLst>
        </pc:spChg>
      </pc:sldChg>
      <pc:sldChg chg="modSp add mod">
        <pc:chgData name="Alfred Asterjadhi" userId="39de57b9-85c0-4fd1-aaac-8ca2b6560ad0" providerId="ADAL" clId="{20C04A7C-C7CF-4EAA-88F9-CE4E5F5C1CFC}" dt="2025-01-11T03:21:25.557" v="4533" actId="6549"/>
        <pc:sldMkLst>
          <pc:docMk/>
          <pc:sldMk cId="1978642554" sldId="1422"/>
        </pc:sldMkLst>
        <pc:spChg chg="mod">
          <ac:chgData name="Alfred Asterjadhi" userId="39de57b9-85c0-4fd1-aaac-8ca2b6560ad0" providerId="ADAL" clId="{20C04A7C-C7CF-4EAA-88F9-CE4E5F5C1CFC}" dt="2025-01-11T03:18:57.987" v="4531" actId="13926"/>
          <ac:spMkLst>
            <pc:docMk/>
            <pc:sldMk cId="1978642554" sldId="1422"/>
            <ac:spMk id="2" creationId="{4B5F0D0E-8BB7-48AB-9160-728B8B3399A2}"/>
          </ac:spMkLst>
        </pc:spChg>
        <pc:spChg chg="mod">
          <ac:chgData name="Alfred Asterjadhi" userId="39de57b9-85c0-4fd1-aaac-8ca2b6560ad0" providerId="ADAL" clId="{20C04A7C-C7CF-4EAA-88F9-CE4E5F5C1CFC}" dt="2025-01-11T03:21:25.557" v="4533" actId="6549"/>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11T01:32:51.004" v="2593"/>
        <pc:sldMkLst>
          <pc:docMk/>
          <pc:sldMk cId="2886886147" sldId="1423"/>
        </pc:sldMkLst>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pChg chg="mod">
          <ac:chgData name="Alfred Asterjadhi" userId="39de57b9-85c0-4fd1-aaac-8ca2b6560ad0" providerId="ADAL" clId="{20C04A7C-C7CF-4EAA-88F9-CE4E5F5C1CFC}" dt="2025-01-11T01:32:51.004" v="2593"/>
          <ac:spMkLst>
            <pc:docMk/>
            <pc:sldMk cId="2886886147" sldId="1423"/>
            <ac:spMk id="11" creationId="{A1850D57-6352-96A7-90F9-32A1A7BB14CC}"/>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5-01-06T15:45:06.609" v="1323" actId="313"/>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3T19:56:39.134" v="9956" actId="20577"/>
        <pc:sldMkLst>
          <pc:docMk/>
          <pc:sldMk cId="312670683" sldId="1425"/>
        </pc:sldMkLst>
        <pc:spChg chg="mod">
          <ac:chgData name="Alfred Asterjadhi" userId="39de57b9-85c0-4fd1-aaac-8ca2b6560ad0" providerId="ADAL" clId="{20C04A7C-C7CF-4EAA-88F9-CE4E5F5C1CFC}" dt="2025-01-11T01:40:05.186" v="2759" actId="13926"/>
          <ac:spMkLst>
            <pc:docMk/>
            <pc:sldMk cId="312670683" sldId="1425"/>
            <ac:spMk id="2" creationId="{002635B8-2F63-851A-A819-9962B7755B2B}"/>
          </ac:spMkLst>
        </pc:spChg>
        <pc:spChg chg="mod">
          <ac:chgData name="Alfred Asterjadhi" userId="39de57b9-85c0-4fd1-aaac-8ca2b6560ad0" providerId="ADAL" clId="{20C04A7C-C7CF-4EAA-88F9-CE4E5F5C1CFC}" dt="2025-01-13T19:56:39.134" v="9956" actId="20577"/>
          <ac:spMkLst>
            <pc:docMk/>
            <pc:sldMk cId="312670683" sldId="1425"/>
            <ac:spMk id="3" creationId="{FF6344D8-D0FC-E8B6-1DF0-7ADD79E84784}"/>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graphicFrameChg chg="add mod">
          <ac:chgData name="Alfred Asterjadhi" userId="39de57b9-85c0-4fd1-aaac-8ca2b6560ad0" providerId="ADAL" clId="{20C04A7C-C7CF-4EAA-88F9-CE4E5F5C1CFC}" dt="2025-01-11T01:03:41.749" v="2087"/>
          <ac:graphicFrameMkLst>
            <pc:docMk/>
            <pc:sldMk cId="312670683" sldId="1425"/>
            <ac:graphicFrameMk id="7" creationId="{E0167456-CF52-5A1B-F10E-580648020905}"/>
          </ac:graphicFrameMkLst>
        </pc:graphicFrameChg>
      </pc:sldChg>
      <pc:sldChg chg="modSp add mod">
        <pc:chgData name="Alfred Asterjadhi" userId="39de57b9-85c0-4fd1-aaac-8ca2b6560ad0" providerId="ADAL" clId="{20C04A7C-C7CF-4EAA-88F9-CE4E5F5C1CFC}" dt="2025-01-11T01:32:15.158" v="2572"/>
        <pc:sldMkLst>
          <pc:docMk/>
          <pc:sldMk cId="3397362035" sldId="1426"/>
        </pc:sldMkLst>
        <pc:spChg chg="mod">
          <ac:chgData name="Alfred Asterjadhi" userId="39de57b9-85c0-4fd1-aaac-8ca2b6560ad0" providerId="ADAL" clId="{20C04A7C-C7CF-4EAA-88F9-CE4E5F5C1CFC}" dt="2025-01-06T15:45:03.439" v="1307" actId="313"/>
          <ac:spMkLst>
            <pc:docMk/>
            <pc:sldMk cId="3397362035" sldId="1426"/>
            <ac:spMk id="6" creationId="{5F91C7B8-C305-6617-C978-100F3EBD2103}"/>
          </ac:spMkLst>
        </pc:spChg>
        <pc:spChg chg="mod">
          <ac:chgData name="Alfred Asterjadhi" userId="39de57b9-85c0-4fd1-aaac-8ca2b6560ad0" providerId="ADAL" clId="{20C04A7C-C7CF-4EAA-88F9-CE4E5F5C1CFC}" dt="2025-01-11T01:32:15.158" v="2572"/>
          <ac:spMkLst>
            <pc:docMk/>
            <pc:sldMk cId="3397362035" sldId="1426"/>
            <ac:spMk id="11" creationId="{0E25E268-3CB2-7803-D133-B5AC7D6E2956}"/>
          </ac:spMkLst>
        </pc:spChg>
      </pc:sldChg>
      <pc:sldChg chg="modSp add mod">
        <pc:chgData name="Alfred Asterjadhi" userId="39de57b9-85c0-4fd1-aaac-8ca2b6560ad0" providerId="ADAL" clId="{20C04A7C-C7CF-4EAA-88F9-CE4E5F5C1CFC}" dt="2025-01-12T09:35:30.387" v="6091" actId="13926"/>
        <pc:sldMkLst>
          <pc:docMk/>
          <pc:sldMk cId="3483034418" sldId="1427"/>
        </pc:sldMkLst>
        <pc:spChg chg="mod">
          <ac:chgData name="Alfred Asterjadhi" userId="39de57b9-85c0-4fd1-aaac-8ca2b6560ad0" providerId="ADAL" clId="{20C04A7C-C7CF-4EAA-88F9-CE4E5F5C1CFC}" dt="2025-01-12T09:35:30.387" v="6091" actId="13926"/>
          <ac:spMkLst>
            <pc:docMk/>
            <pc:sldMk cId="3483034418" sldId="1427"/>
            <ac:spMk id="2" creationId="{48B1F202-BEE9-D04E-53D2-75668D801D6C}"/>
          </ac:spMkLst>
        </pc:spChg>
        <pc:spChg chg="mod">
          <ac:chgData name="Alfred Asterjadhi" userId="39de57b9-85c0-4fd1-aaac-8ca2b6560ad0" providerId="ADAL" clId="{20C04A7C-C7CF-4EAA-88F9-CE4E5F5C1CFC}" dt="2025-01-11T03:15:02.616" v="4423" actId="20577"/>
          <ac:spMkLst>
            <pc:docMk/>
            <pc:sldMk cId="3483034418" sldId="1427"/>
            <ac:spMk id="3" creationId="{39D22D2D-0DE1-E42C-9745-53B2849E6545}"/>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13T22:11:59.172" v="10642" actId="114"/>
        <pc:sldMkLst>
          <pc:docMk/>
          <pc:sldMk cId="1031103777" sldId="1428"/>
        </pc:sldMkLst>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pChg chg="mod">
          <ac:chgData name="Alfred Asterjadhi" userId="39de57b9-85c0-4fd1-aaac-8ca2b6560ad0" providerId="ADAL" clId="{20C04A7C-C7CF-4EAA-88F9-CE4E5F5C1CFC}" dt="2025-01-13T22:11:59.172" v="10642" actId="114"/>
          <ac:spMkLst>
            <pc:docMk/>
            <pc:sldMk cId="1031103777" sldId="1428"/>
            <ac:spMk id="11" creationId="{A3DB4F7D-F485-8004-1699-8E48AB52BF46}"/>
          </ac:spMkLst>
        </pc:spChg>
      </pc:sldChg>
      <pc:sldChg chg="modSp add mod">
        <pc:chgData name="Alfred Asterjadhi" userId="39de57b9-85c0-4fd1-aaac-8ca2b6560ad0" providerId="ADAL" clId="{20C04A7C-C7CF-4EAA-88F9-CE4E5F5C1CFC}" dt="2025-01-13T20:23:49.788" v="10161" actId="400"/>
        <pc:sldMkLst>
          <pc:docMk/>
          <pc:sldMk cId="1880260866" sldId="1429"/>
        </pc:sldMkLst>
        <pc:graphicFrameChg chg="mod modGraphic">
          <ac:chgData name="Alfred Asterjadhi" userId="39de57b9-85c0-4fd1-aaac-8ca2b6560ad0" providerId="ADAL" clId="{20C04A7C-C7CF-4EAA-88F9-CE4E5F5C1CFC}" dt="2025-01-13T20:23:49.788" v="10161" actId="400"/>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3T19:33:37.539" v="9559" actId="113"/>
        <pc:sldMkLst>
          <pc:docMk/>
          <pc:sldMk cId="1230937255" sldId="1430"/>
        </pc:sldMkLst>
        <pc:spChg chg="mod">
          <ac:chgData name="Alfred Asterjadhi" userId="39de57b9-85c0-4fd1-aaac-8ca2b6560ad0" providerId="ADAL" clId="{20C04A7C-C7CF-4EAA-88F9-CE4E5F5C1CFC}" dt="2025-01-10T04:57:22.737" v="1365" actId="20577"/>
          <ac:spMkLst>
            <pc:docMk/>
            <pc:sldMk cId="1230937255" sldId="1430"/>
            <ac:spMk id="2" creationId="{5E977A92-510A-E52B-CD73-EBC9D04E64A8}"/>
          </ac:spMkLst>
        </pc:spChg>
        <pc:graphicFrameChg chg="mod modGraphic">
          <ac:chgData name="Alfred Asterjadhi" userId="39de57b9-85c0-4fd1-aaac-8ca2b6560ad0" providerId="ADAL" clId="{20C04A7C-C7CF-4EAA-88F9-CE4E5F5C1CFC}" dt="2025-01-13T19:33:37.539" v="9559" actId="113"/>
          <ac:graphicFrameMkLst>
            <pc:docMk/>
            <pc:sldMk cId="1230937255" sldId="1430"/>
            <ac:graphicFrameMk id="6" creationId="{92F21CFA-4599-EE05-0F03-DE9CEE3CAD8C}"/>
          </ac:graphicFrameMkLst>
        </pc:graphicFrameChg>
      </pc:sldChg>
      <pc:sldChg chg="modSp add mod">
        <pc:chgData name="Alfred Asterjadhi" userId="39de57b9-85c0-4fd1-aaac-8ca2b6560ad0" providerId="ADAL" clId="{20C04A7C-C7CF-4EAA-88F9-CE4E5F5C1CFC}" dt="2025-01-13T19:41:12.957" v="9712" actId="207"/>
        <pc:sldMkLst>
          <pc:docMk/>
          <pc:sldMk cId="978187058" sldId="1431"/>
        </pc:sldMkLst>
        <pc:spChg chg="mod">
          <ac:chgData name="Alfred Asterjadhi" userId="39de57b9-85c0-4fd1-aaac-8ca2b6560ad0" providerId="ADAL" clId="{20C04A7C-C7CF-4EAA-88F9-CE4E5F5C1CFC}" dt="2025-01-10T04:56:00.129" v="1355" actId="20577"/>
          <ac:spMkLst>
            <pc:docMk/>
            <pc:sldMk cId="978187058" sldId="1431"/>
            <ac:spMk id="2" creationId="{18E58B12-48EF-AB52-AEBE-3BE89B8111C7}"/>
          </ac:spMkLst>
        </pc:spChg>
        <pc:graphicFrameChg chg="mod modGraphic">
          <ac:chgData name="Alfred Asterjadhi" userId="39de57b9-85c0-4fd1-aaac-8ca2b6560ad0" providerId="ADAL" clId="{20C04A7C-C7CF-4EAA-88F9-CE4E5F5C1CFC}" dt="2025-01-13T19:41:12.957" v="9712" actId="207"/>
          <ac:graphicFrameMkLst>
            <pc:docMk/>
            <pc:sldMk cId="978187058" sldId="1431"/>
            <ac:graphicFrameMk id="6" creationId="{1304F6B3-0D5B-2F46-FD3D-1CE809503558}"/>
          </ac:graphicFrameMkLst>
        </pc:graphicFrameChg>
      </pc:sldChg>
      <pc:sldChg chg="modSp add mod">
        <pc:chgData name="Alfred Asterjadhi" userId="39de57b9-85c0-4fd1-aaac-8ca2b6560ad0" providerId="ADAL" clId="{20C04A7C-C7CF-4EAA-88F9-CE4E5F5C1CFC}" dt="2025-01-10T04:59:17.984" v="1376"/>
        <pc:sldMkLst>
          <pc:docMk/>
          <pc:sldMk cId="1856065701" sldId="1432"/>
        </pc:sldMkLst>
        <pc:spChg chg="mod">
          <ac:chgData name="Alfred Asterjadhi" userId="39de57b9-85c0-4fd1-aaac-8ca2b6560ad0" providerId="ADAL" clId="{20C04A7C-C7CF-4EAA-88F9-CE4E5F5C1CFC}" dt="2025-01-10T04:59:00.538" v="1375" actId="20577"/>
          <ac:spMkLst>
            <pc:docMk/>
            <pc:sldMk cId="1856065701" sldId="1432"/>
            <ac:spMk id="2" creationId="{C46E31E9-CED7-F401-5C94-DCD6034AD02F}"/>
          </ac:spMkLst>
        </pc:spChg>
        <pc:graphicFrameChg chg="mod">
          <ac:chgData name="Alfred Asterjadhi" userId="39de57b9-85c0-4fd1-aaac-8ca2b6560ad0" providerId="ADAL" clId="{20C04A7C-C7CF-4EAA-88F9-CE4E5F5C1CFC}" dt="2025-01-10T04:59:17.984" v="1376"/>
          <ac:graphicFrameMkLst>
            <pc:docMk/>
            <pc:sldMk cId="1856065701" sldId="1432"/>
            <ac:graphicFrameMk id="6" creationId="{BDFC75CF-86FB-5A3B-DE97-3C63E9FF6E79}"/>
          </ac:graphicFrameMkLst>
        </pc:graphicFrameChg>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pChg chg="mod">
          <ac:chgData name="Alfred Asterjadhi" userId="39de57b9-85c0-4fd1-aaac-8ca2b6560ad0" providerId="ADAL" clId="{20C04A7C-C7CF-4EAA-88F9-CE4E5F5C1CFC}" dt="2025-01-13T00:06:48.866" v="6780" actId="20577"/>
          <ac:spMkLst>
            <pc:docMk/>
            <pc:sldMk cId="3739426621" sldId="1433"/>
            <ac:spMk id="2" creationId="{0C89E400-13D4-2F06-8099-AB992800C007}"/>
          </ac:spMkLst>
        </pc:spChg>
        <pc:spChg chg="add">
          <ac:chgData name="Alfred Asterjadhi" userId="39de57b9-85c0-4fd1-aaac-8ca2b6560ad0" providerId="ADAL" clId="{20C04A7C-C7CF-4EAA-88F9-CE4E5F5C1CFC}" dt="2025-01-13T00:07:34.995" v="6788"/>
          <ac:spMkLst>
            <pc:docMk/>
            <pc:sldMk cId="3739426621" sldId="1433"/>
            <ac:spMk id="3" creationId="{D96DA335-5901-2EEC-CFB2-427FEA52DD99}"/>
          </ac:spMkLst>
        </pc:spChg>
        <pc:spChg chg="add">
          <ac:chgData name="Alfred Asterjadhi" userId="39de57b9-85c0-4fd1-aaac-8ca2b6560ad0" providerId="ADAL" clId="{20C04A7C-C7CF-4EAA-88F9-CE4E5F5C1CFC}" dt="2025-01-13T00:07:34.995" v="6788"/>
          <ac:spMkLst>
            <pc:docMk/>
            <pc:sldMk cId="3739426621" sldId="1433"/>
            <ac:spMk id="7" creationId="{119FC464-3B36-7258-7C7F-32B369B32E4B}"/>
          </ac:spMkLst>
        </pc:spChg>
        <pc:spChg chg="mod">
          <ac:chgData name="Alfred Asterjadhi" userId="39de57b9-85c0-4fd1-aaac-8ca2b6560ad0" providerId="ADAL" clId="{20C04A7C-C7CF-4EAA-88F9-CE4E5F5C1CFC}" dt="2025-01-13T12:27:58.329" v="8989" actId="207"/>
          <ac:spMkLst>
            <pc:docMk/>
            <pc:sldMk cId="3739426621" sldId="1433"/>
            <ac:spMk id="11" creationId="{DF36C601-33BE-CD22-29FD-136655AE1B22}"/>
          </ac:spMkLst>
        </pc:spChg>
        <pc:picChg chg="add mod">
          <ac:chgData name="Alfred Asterjadhi" userId="39de57b9-85c0-4fd1-aaac-8ca2b6560ad0" providerId="ADAL" clId="{20C04A7C-C7CF-4EAA-88F9-CE4E5F5C1CFC}" dt="2025-01-13T00:11:56.166" v="6827" actId="1076"/>
          <ac:picMkLst>
            <pc:docMk/>
            <pc:sldMk cId="3739426621" sldId="1433"/>
            <ac:picMk id="9" creationId="{D2C004AD-B98F-C16E-00B6-F88BF31CD1A3}"/>
          </ac:picMkLst>
        </pc:picChg>
      </pc:sldChg>
      <pc:sldChg chg="modSp add mod">
        <pc:chgData name="Alfred Asterjadhi" userId="39de57b9-85c0-4fd1-aaac-8ca2b6560ad0" providerId="ADAL" clId="{20C04A7C-C7CF-4EAA-88F9-CE4E5F5C1CFC}" dt="2025-01-13T01:45:09.341" v="8234" actId="207"/>
        <pc:sldMkLst>
          <pc:docMk/>
          <pc:sldMk cId="4035621218" sldId="1434"/>
        </pc:sldMkLst>
        <pc:spChg chg="mod">
          <ac:chgData name="Alfred Asterjadhi" userId="39de57b9-85c0-4fd1-aaac-8ca2b6560ad0" providerId="ADAL" clId="{20C04A7C-C7CF-4EAA-88F9-CE4E5F5C1CFC}" dt="2025-01-13T01:09:11.765" v="7901" actId="5793"/>
          <ac:spMkLst>
            <pc:docMk/>
            <pc:sldMk cId="4035621218" sldId="1434"/>
            <ac:spMk id="2" creationId="{40ED1F61-49E8-F7D9-C50B-3306456A573F}"/>
          </ac:spMkLst>
        </pc:spChg>
        <pc:spChg chg="mod">
          <ac:chgData name="Alfred Asterjadhi" userId="39de57b9-85c0-4fd1-aaac-8ca2b6560ad0" providerId="ADAL" clId="{20C04A7C-C7CF-4EAA-88F9-CE4E5F5C1CFC}" dt="2025-01-13T01:45:09.341" v="8234" actId="207"/>
          <ac:spMkLst>
            <pc:docMk/>
            <pc:sldMk cId="4035621218" sldId="1434"/>
            <ac:spMk id="10" creationId="{9D722CD8-F058-0E94-602C-161895B81505}"/>
          </ac:spMkLst>
        </pc:spChg>
      </pc:sldChg>
      <pc:sldChg chg="modSp new mod">
        <pc:chgData name="Alfred Asterjadhi" userId="39de57b9-85c0-4fd1-aaac-8ca2b6560ad0" providerId="ADAL" clId="{20C04A7C-C7CF-4EAA-88F9-CE4E5F5C1CFC}" dt="2025-01-11T03:08:16.328" v="4272" actId="20577"/>
        <pc:sldMkLst>
          <pc:docMk/>
          <pc:sldMk cId="1685205550" sldId="1435"/>
        </pc:sldMkLst>
        <pc:spChg chg="mod">
          <ac:chgData name="Alfred Asterjadhi" userId="39de57b9-85c0-4fd1-aaac-8ca2b6560ad0" providerId="ADAL" clId="{20C04A7C-C7CF-4EAA-88F9-CE4E5F5C1CFC}" dt="2025-01-11T03:07:15.747" v="4182" actId="20577"/>
          <ac:spMkLst>
            <pc:docMk/>
            <pc:sldMk cId="1685205550" sldId="1435"/>
            <ac:spMk id="2" creationId="{9E98E683-221E-987A-B9CF-FAA9AC401B2A}"/>
          </ac:spMkLst>
        </pc:spChg>
        <pc:spChg chg="mod">
          <ac:chgData name="Alfred Asterjadhi" userId="39de57b9-85c0-4fd1-aaac-8ca2b6560ad0" providerId="ADAL" clId="{20C04A7C-C7CF-4EAA-88F9-CE4E5F5C1CFC}" dt="2025-01-11T03:08:16.328" v="4272" actId="20577"/>
          <ac:spMkLst>
            <pc:docMk/>
            <pc:sldMk cId="1685205550" sldId="1435"/>
            <ac:spMk id="3" creationId="{FF6EB7D1-EB7A-AEAF-F78B-D8A5D4D462A1}"/>
          </ac:spMkLst>
        </pc:spChg>
      </pc:sldChg>
      <pc:sldChg chg="modSp add mod">
        <pc:chgData name="Alfred Asterjadhi" userId="39de57b9-85c0-4fd1-aaac-8ca2b6560ad0" providerId="ADAL" clId="{20C04A7C-C7CF-4EAA-88F9-CE4E5F5C1CFC}" dt="2025-01-13T19:44:47.746" v="9794" actId="20577"/>
        <pc:sldMkLst>
          <pc:docMk/>
          <pc:sldMk cId="4162454866" sldId="1436"/>
        </pc:sldMkLst>
        <pc:spChg chg="mod">
          <ac:chgData name="Alfred Asterjadhi" userId="39de57b9-85c0-4fd1-aaac-8ca2b6560ad0" providerId="ADAL" clId="{20C04A7C-C7CF-4EAA-88F9-CE4E5F5C1CFC}" dt="2025-01-13T00:27:34.385" v="7160" actId="20577"/>
          <ac:spMkLst>
            <pc:docMk/>
            <pc:sldMk cId="4162454866" sldId="1436"/>
            <ac:spMk id="2" creationId="{D1A1CA64-C3B1-2E1C-3B08-85508F80E07B}"/>
          </ac:spMkLst>
        </pc:spChg>
        <pc:spChg chg="mod">
          <ac:chgData name="Alfred Asterjadhi" userId="39de57b9-85c0-4fd1-aaac-8ca2b6560ad0" providerId="ADAL" clId="{20C04A7C-C7CF-4EAA-88F9-CE4E5F5C1CFC}" dt="2025-01-13T19:44:47.746" v="9794" actId="20577"/>
          <ac:spMkLst>
            <pc:docMk/>
            <pc:sldMk cId="4162454866" sldId="1436"/>
            <ac:spMk id="11" creationId="{5C05CA8F-75EE-4F7D-DB5B-4EE12C82027F}"/>
          </ac:spMkLst>
        </pc:spChg>
      </pc:sldChg>
      <pc:sldChg chg="modSp add mod">
        <pc:chgData name="Alfred Asterjadhi" userId="39de57b9-85c0-4fd1-aaac-8ca2b6560ad0" providerId="ADAL" clId="{20C04A7C-C7CF-4EAA-88F9-CE4E5F5C1CFC}" dt="2025-01-13T19:51:09.900" v="9818" actId="20577"/>
        <pc:sldMkLst>
          <pc:docMk/>
          <pc:sldMk cId="1585791513" sldId="1437"/>
        </pc:sldMkLst>
        <pc:spChg chg="mod">
          <ac:chgData name="Alfred Asterjadhi" userId="39de57b9-85c0-4fd1-aaac-8ca2b6560ad0" providerId="ADAL" clId="{20C04A7C-C7CF-4EAA-88F9-CE4E5F5C1CFC}" dt="2025-01-13T00:39:00.607" v="7393" actId="20577"/>
          <ac:spMkLst>
            <pc:docMk/>
            <pc:sldMk cId="1585791513" sldId="1437"/>
            <ac:spMk id="2" creationId="{05871B6C-2233-471A-E4C1-64ADCBF8FB54}"/>
          </ac:spMkLst>
        </pc:spChg>
        <pc:spChg chg="mod">
          <ac:chgData name="Alfred Asterjadhi" userId="39de57b9-85c0-4fd1-aaac-8ca2b6560ad0" providerId="ADAL" clId="{20C04A7C-C7CF-4EAA-88F9-CE4E5F5C1CFC}" dt="2025-01-13T19:51:09.900" v="9818" actId="20577"/>
          <ac:spMkLst>
            <pc:docMk/>
            <pc:sldMk cId="1585791513" sldId="1437"/>
            <ac:spMk id="11" creationId="{B31D91BB-15BB-5B65-EE21-5E5898F4E6BB}"/>
          </ac:spMkLst>
        </pc:spChg>
      </pc:sldChg>
      <pc:sldChg chg="modSp add mod">
        <pc:chgData name="Alfred Asterjadhi" userId="39de57b9-85c0-4fd1-aaac-8ca2b6560ad0" providerId="ADAL" clId="{20C04A7C-C7CF-4EAA-88F9-CE4E5F5C1CFC}" dt="2025-01-13T19:34:15.789" v="9572" actId="400"/>
        <pc:sldMkLst>
          <pc:docMk/>
          <pc:sldMk cId="2364887005" sldId="1438"/>
        </pc:sldMkLst>
        <pc:spChg chg="mod">
          <ac:chgData name="Alfred Asterjadhi" userId="39de57b9-85c0-4fd1-aaac-8ca2b6560ad0" providerId="ADAL" clId="{20C04A7C-C7CF-4EAA-88F9-CE4E5F5C1CFC}" dt="2025-01-12T09:54:02.176" v="6205" actId="20577"/>
          <ac:spMkLst>
            <pc:docMk/>
            <pc:sldMk cId="2364887005" sldId="1438"/>
            <ac:spMk id="2" creationId="{6672C029-6505-A17C-DAD2-420D2B632FB5}"/>
          </ac:spMkLst>
        </pc:spChg>
        <pc:graphicFrameChg chg="mod modGraphic">
          <ac:chgData name="Alfred Asterjadhi" userId="39de57b9-85c0-4fd1-aaac-8ca2b6560ad0" providerId="ADAL" clId="{20C04A7C-C7CF-4EAA-88F9-CE4E5F5C1CFC}" dt="2025-01-13T19:34:15.789" v="9572" actId="400"/>
          <ac:graphicFrameMkLst>
            <pc:docMk/>
            <pc:sldMk cId="2364887005" sldId="1438"/>
            <ac:graphicFrameMk id="6" creationId="{781F55CE-0658-9C5C-A4BE-61D03FEB54B2}"/>
          </ac:graphicFrameMkLst>
        </pc:graphicFrameChg>
      </pc:sldChg>
      <pc:sldChg chg="modSp add mod">
        <pc:chgData name="Alfred Asterjadhi" userId="39de57b9-85c0-4fd1-aaac-8ca2b6560ad0" providerId="ADAL" clId="{20C04A7C-C7CF-4EAA-88F9-CE4E5F5C1CFC}" dt="2025-01-13T19:32:14.051" v="9546" actId="400"/>
        <pc:sldMkLst>
          <pc:docMk/>
          <pc:sldMk cId="734537731" sldId="1439"/>
        </pc:sldMkLst>
        <pc:spChg chg="mod">
          <ac:chgData name="Alfred Asterjadhi" userId="39de57b9-85c0-4fd1-aaac-8ca2b6560ad0" providerId="ADAL" clId="{20C04A7C-C7CF-4EAA-88F9-CE4E5F5C1CFC}" dt="2025-01-12T09:54:20.388" v="6214" actId="20577"/>
          <ac:spMkLst>
            <pc:docMk/>
            <pc:sldMk cId="734537731" sldId="1439"/>
            <ac:spMk id="2" creationId="{786C4F2E-303F-5D6C-AA3B-2A3428D2C8D8}"/>
          </ac:spMkLst>
        </pc:spChg>
        <pc:graphicFrameChg chg="mod modGraphic">
          <ac:chgData name="Alfred Asterjadhi" userId="39de57b9-85c0-4fd1-aaac-8ca2b6560ad0" providerId="ADAL" clId="{20C04A7C-C7CF-4EAA-88F9-CE4E5F5C1CFC}" dt="2025-01-13T19:32:14.051" v="9546" actId="400"/>
          <ac:graphicFrameMkLst>
            <pc:docMk/>
            <pc:sldMk cId="734537731" sldId="1439"/>
            <ac:graphicFrameMk id="6" creationId="{8ED0656D-5EAC-76C1-BAFA-C50C23405A31}"/>
          </ac:graphicFrameMkLst>
        </pc:graphicFrameChg>
      </pc:sldChg>
      <pc:sldChg chg="modSp add mod">
        <pc:chgData name="Alfred Asterjadhi" userId="39de57b9-85c0-4fd1-aaac-8ca2b6560ad0" providerId="ADAL" clId="{20C04A7C-C7CF-4EAA-88F9-CE4E5F5C1CFC}" dt="2025-01-13T01:19:25.891" v="8099" actId="20577"/>
        <pc:sldMkLst>
          <pc:docMk/>
          <pc:sldMk cId="1731157290" sldId="1440"/>
        </pc:sldMkLst>
        <pc:spChg chg="mod">
          <ac:chgData name="Alfred Asterjadhi" userId="39de57b9-85c0-4fd1-aaac-8ca2b6560ad0" providerId="ADAL" clId="{20C04A7C-C7CF-4EAA-88F9-CE4E5F5C1CFC}" dt="2025-01-12T09:54:18.528" v="6213" actId="20577"/>
          <ac:spMkLst>
            <pc:docMk/>
            <pc:sldMk cId="1731157290" sldId="1440"/>
            <ac:spMk id="2" creationId="{C018392D-00E9-F919-036E-93E91B6CE9C9}"/>
          </ac:spMkLst>
        </pc:spChg>
        <pc:graphicFrameChg chg="mod modGraphic">
          <ac:chgData name="Alfred Asterjadhi" userId="39de57b9-85c0-4fd1-aaac-8ca2b6560ad0" providerId="ADAL" clId="{20C04A7C-C7CF-4EAA-88F9-CE4E5F5C1CFC}" dt="2025-01-13T01:19:25.891" v="8099" actId="20577"/>
          <ac:graphicFrameMkLst>
            <pc:docMk/>
            <pc:sldMk cId="1731157290" sldId="1440"/>
            <ac:graphicFrameMk id="6" creationId="{F5B35462-43AF-32B0-9107-C01020EB6E58}"/>
          </ac:graphicFrameMkLst>
        </pc:graphicFrameChg>
      </pc:sldChg>
      <pc:sldChg chg="modSp add mod">
        <pc:chgData name="Alfred Asterjadhi" userId="39de57b9-85c0-4fd1-aaac-8ca2b6560ad0" providerId="ADAL" clId="{20C04A7C-C7CF-4EAA-88F9-CE4E5F5C1CFC}" dt="2025-01-13T00:02:33.567" v="6692" actId="20577"/>
        <pc:sldMkLst>
          <pc:docMk/>
          <pc:sldMk cId="1289712956" sldId="1441"/>
        </pc:sldMkLst>
        <pc:spChg chg="mod">
          <ac:chgData name="Alfred Asterjadhi" userId="39de57b9-85c0-4fd1-aaac-8ca2b6560ad0" providerId="ADAL" clId="{20C04A7C-C7CF-4EAA-88F9-CE4E5F5C1CFC}" dt="2025-01-12T09:54:16.931" v="6212" actId="20577"/>
          <ac:spMkLst>
            <pc:docMk/>
            <pc:sldMk cId="1289712956" sldId="1441"/>
            <ac:spMk id="2" creationId="{D46EB521-122F-B450-8D0D-D0106F8A8F67}"/>
          </ac:spMkLst>
        </pc:spChg>
        <pc:graphicFrameChg chg="mod modGraphic">
          <ac:chgData name="Alfred Asterjadhi" userId="39de57b9-85c0-4fd1-aaac-8ca2b6560ad0" providerId="ADAL" clId="{20C04A7C-C7CF-4EAA-88F9-CE4E5F5C1CFC}" dt="2025-01-13T00:02:33.567" v="6692" actId="20577"/>
          <ac:graphicFrameMkLst>
            <pc:docMk/>
            <pc:sldMk cId="1289712956" sldId="1441"/>
            <ac:graphicFrameMk id="6" creationId="{C31AA5A9-9D33-C921-0B3E-E2A1415B071C}"/>
          </ac:graphicFrameMkLst>
        </pc:graphicFrameChg>
      </pc:sldChg>
      <pc:sldChg chg="modSp add mod">
        <pc:chgData name="Alfred Asterjadhi" userId="39de57b9-85c0-4fd1-aaac-8ca2b6560ad0" providerId="ADAL" clId="{20C04A7C-C7CF-4EAA-88F9-CE4E5F5C1CFC}" dt="2025-01-13T19:43:44.630" v="9786" actId="207"/>
        <pc:sldMkLst>
          <pc:docMk/>
          <pc:sldMk cId="1615912686" sldId="1442"/>
        </pc:sldMkLst>
        <pc:spChg chg="mod">
          <ac:chgData name="Alfred Asterjadhi" userId="39de57b9-85c0-4fd1-aaac-8ca2b6560ad0" providerId="ADAL" clId="{20C04A7C-C7CF-4EAA-88F9-CE4E5F5C1CFC}" dt="2025-01-12T09:54:15.057" v="6211" actId="20577"/>
          <ac:spMkLst>
            <pc:docMk/>
            <pc:sldMk cId="1615912686" sldId="1442"/>
            <ac:spMk id="2" creationId="{A0964D5A-A4C2-A37B-E6E7-E606C4FB36B1}"/>
          </ac:spMkLst>
        </pc:spChg>
        <pc:graphicFrameChg chg="mod modGraphic">
          <ac:chgData name="Alfred Asterjadhi" userId="39de57b9-85c0-4fd1-aaac-8ca2b6560ad0" providerId="ADAL" clId="{20C04A7C-C7CF-4EAA-88F9-CE4E5F5C1CFC}" dt="2025-01-13T19:43:44.630" v="9786" actId="207"/>
          <ac:graphicFrameMkLst>
            <pc:docMk/>
            <pc:sldMk cId="1615912686" sldId="1442"/>
            <ac:graphicFrameMk id="6" creationId="{D95A2C5F-3D8A-145E-4803-18C857167AE4}"/>
          </ac:graphicFrameMkLst>
        </pc:graphicFrameChg>
      </pc:sldChg>
      <pc:sldChg chg="modSp add mod">
        <pc:chgData name="Alfred Asterjadhi" userId="39de57b9-85c0-4fd1-aaac-8ca2b6560ad0" providerId="ADAL" clId="{20C04A7C-C7CF-4EAA-88F9-CE4E5F5C1CFC}" dt="2025-01-13T19:38:04.601" v="9642" actId="207"/>
        <pc:sldMkLst>
          <pc:docMk/>
          <pc:sldMk cId="2248341446" sldId="1443"/>
        </pc:sldMkLst>
        <pc:spChg chg="mod">
          <ac:chgData name="Alfred Asterjadhi" userId="39de57b9-85c0-4fd1-aaac-8ca2b6560ad0" providerId="ADAL" clId="{20C04A7C-C7CF-4EAA-88F9-CE4E5F5C1CFC}" dt="2025-01-12T09:54:04.076" v="6206" actId="20577"/>
          <ac:spMkLst>
            <pc:docMk/>
            <pc:sldMk cId="2248341446" sldId="1443"/>
            <ac:spMk id="2" creationId="{F18B1C50-6006-5399-D717-93884B94E8A4}"/>
          </ac:spMkLst>
        </pc:spChg>
        <pc:graphicFrameChg chg="mod modGraphic">
          <ac:chgData name="Alfred Asterjadhi" userId="39de57b9-85c0-4fd1-aaac-8ca2b6560ad0" providerId="ADAL" clId="{20C04A7C-C7CF-4EAA-88F9-CE4E5F5C1CFC}" dt="2025-01-13T19:38:04.601" v="9642" actId="207"/>
          <ac:graphicFrameMkLst>
            <pc:docMk/>
            <pc:sldMk cId="2248341446" sldId="1443"/>
            <ac:graphicFrameMk id="6" creationId="{A3209D38-9897-E1E5-2BE2-02FE12CD2C68}"/>
          </ac:graphicFrameMkLst>
        </pc:graphicFrameChg>
      </pc:sldChg>
      <pc:sldChg chg="modSp add mod">
        <pc:chgData name="Alfred Asterjadhi" userId="39de57b9-85c0-4fd1-aaac-8ca2b6560ad0" providerId="ADAL" clId="{20C04A7C-C7CF-4EAA-88F9-CE4E5F5C1CFC}" dt="2025-01-12T09:54:09.187" v="6208" actId="20577"/>
        <pc:sldMkLst>
          <pc:docMk/>
          <pc:sldMk cId="2736966182" sldId="1444"/>
        </pc:sldMkLst>
        <pc:spChg chg="mod">
          <ac:chgData name="Alfred Asterjadhi" userId="39de57b9-85c0-4fd1-aaac-8ca2b6560ad0" providerId="ADAL" clId="{20C04A7C-C7CF-4EAA-88F9-CE4E5F5C1CFC}" dt="2025-01-12T09:54:09.187" v="6208" actId="20577"/>
          <ac:spMkLst>
            <pc:docMk/>
            <pc:sldMk cId="2736966182" sldId="1444"/>
            <ac:spMk id="2" creationId="{FC1B9D47-DC9F-854F-8E6C-9AC69C08116F}"/>
          </ac:spMkLst>
        </pc:spChg>
        <pc:graphicFrameChg chg="mod">
          <ac:chgData name="Alfred Asterjadhi" userId="39de57b9-85c0-4fd1-aaac-8ca2b6560ad0" providerId="ADAL" clId="{20C04A7C-C7CF-4EAA-88F9-CE4E5F5C1CFC}" dt="2025-01-12T09:49:34.869" v="6172"/>
          <ac:graphicFrameMkLst>
            <pc:docMk/>
            <pc:sldMk cId="2736966182" sldId="1444"/>
            <ac:graphicFrameMk id="6" creationId="{2CF26433-FF8B-DF79-248A-865D76D9641E}"/>
          </ac:graphicFrameMkLst>
        </pc:graphicFrameChg>
      </pc:sldChg>
      <pc:sldChg chg="modSp add mod">
        <pc:chgData name="Alfred Asterjadhi" userId="39de57b9-85c0-4fd1-aaac-8ca2b6560ad0" providerId="ADAL" clId="{20C04A7C-C7CF-4EAA-88F9-CE4E5F5C1CFC}" dt="2025-01-13T19:33:57.529" v="9561" actId="20577"/>
        <pc:sldMkLst>
          <pc:docMk/>
          <pc:sldMk cId="2961397077" sldId="1445"/>
        </pc:sldMkLst>
        <pc:spChg chg="mod">
          <ac:chgData name="Alfred Asterjadhi" userId="39de57b9-85c0-4fd1-aaac-8ca2b6560ad0" providerId="ADAL" clId="{20C04A7C-C7CF-4EAA-88F9-CE4E5F5C1CFC}" dt="2025-01-12T09:54:13.150" v="6210" actId="20577"/>
          <ac:spMkLst>
            <pc:docMk/>
            <pc:sldMk cId="2961397077" sldId="1445"/>
            <ac:spMk id="2" creationId="{F6833201-E12A-F706-9184-8D34BF464B9A}"/>
          </ac:spMkLst>
        </pc:spChg>
        <pc:graphicFrameChg chg="mod modGraphic">
          <ac:chgData name="Alfred Asterjadhi" userId="39de57b9-85c0-4fd1-aaac-8ca2b6560ad0" providerId="ADAL" clId="{20C04A7C-C7CF-4EAA-88F9-CE4E5F5C1CFC}" dt="2025-01-13T19:33:57.529" v="9561" actId="20577"/>
          <ac:graphicFrameMkLst>
            <pc:docMk/>
            <pc:sldMk cId="2961397077" sldId="1445"/>
            <ac:graphicFrameMk id="6" creationId="{C977471B-5008-3A39-8D1D-7AE936D6BF18}"/>
          </ac:graphicFrameMkLst>
        </pc:graphicFrameChg>
      </pc:sldChg>
      <pc:sldChg chg="modSp add mod">
        <pc:chgData name="Alfred Asterjadhi" userId="39de57b9-85c0-4fd1-aaac-8ca2b6560ad0" providerId="ADAL" clId="{20C04A7C-C7CF-4EAA-88F9-CE4E5F5C1CFC}" dt="2025-01-12T09:54:47.562" v="6241" actId="20577"/>
        <pc:sldMkLst>
          <pc:docMk/>
          <pc:sldMk cId="1319345498" sldId="1446"/>
        </pc:sldMkLst>
        <pc:spChg chg="mod">
          <ac:chgData name="Alfred Asterjadhi" userId="39de57b9-85c0-4fd1-aaac-8ca2b6560ad0" providerId="ADAL" clId="{20C04A7C-C7CF-4EAA-88F9-CE4E5F5C1CFC}" dt="2025-01-12T09:54:11.209" v="6209" actId="20577"/>
          <ac:spMkLst>
            <pc:docMk/>
            <pc:sldMk cId="1319345498" sldId="1446"/>
            <ac:spMk id="2" creationId="{4A59F77A-5B2D-0BF4-EFCE-0F1C7E37903A}"/>
          </ac:spMkLst>
        </pc:spChg>
        <pc:graphicFrameChg chg="mod modGraphic">
          <ac:chgData name="Alfred Asterjadhi" userId="39de57b9-85c0-4fd1-aaac-8ca2b6560ad0" providerId="ADAL" clId="{20C04A7C-C7CF-4EAA-88F9-CE4E5F5C1CFC}" dt="2025-01-12T09:54:47.562" v="6241" actId="20577"/>
          <ac:graphicFrameMkLst>
            <pc:docMk/>
            <pc:sldMk cId="1319345498" sldId="1446"/>
            <ac:graphicFrameMk id="6" creationId="{6BA2DB8C-289F-2305-9FBC-47BCDDE011CC}"/>
          </ac:graphicFrameMkLst>
        </pc:graphicFrameChg>
      </pc:sldChg>
      <pc:sldChg chg="modSp add mod">
        <pc:chgData name="Alfred Asterjadhi" userId="39de57b9-85c0-4fd1-aaac-8ca2b6560ad0" providerId="ADAL" clId="{20C04A7C-C7CF-4EAA-88F9-CE4E5F5C1CFC}" dt="2025-01-13T19:35:19.852" v="9589" actId="207"/>
        <pc:sldMkLst>
          <pc:docMk/>
          <pc:sldMk cId="2975231163" sldId="1447"/>
        </pc:sldMkLst>
        <pc:spChg chg="mod">
          <ac:chgData name="Alfred Asterjadhi" userId="39de57b9-85c0-4fd1-aaac-8ca2b6560ad0" providerId="ADAL" clId="{20C04A7C-C7CF-4EAA-88F9-CE4E5F5C1CFC}" dt="2025-01-12T09:54:07.008" v="6207" actId="20577"/>
          <ac:spMkLst>
            <pc:docMk/>
            <pc:sldMk cId="2975231163" sldId="1447"/>
            <ac:spMk id="2" creationId="{0C63DBD5-99AA-C704-C130-493AD4FD2D6E}"/>
          </ac:spMkLst>
        </pc:spChg>
        <pc:graphicFrameChg chg="mod modGraphic">
          <ac:chgData name="Alfred Asterjadhi" userId="39de57b9-85c0-4fd1-aaac-8ca2b6560ad0" providerId="ADAL" clId="{20C04A7C-C7CF-4EAA-88F9-CE4E5F5C1CFC}" dt="2025-01-13T19:35:19.852" v="9589" actId="207"/>
          <ac:graphicFrameMkLst>
            <pc:docMk/>
            <pc:sldMk cId="2975231163" sldId="1447"/>
            <ac:graphicFrameMk id="6" creationId="{5A7D3B9C-97F7-1CCF-241F-0F68128093CC}"/>
          </ac:graphicFrameMkLst>
        </pc:graphicFrameChg>
      </pc:sldChg>
      <pc:sldChg chg="modSp add mod">
        <pc:chgData name="Alfred Asterjadhi" userId="39de57b9-85c0-4fd1-aaac-8ca2b6560ad0" providerId="ADAL" clId="{20C04A7C-C7CF-4EAA-88F9-CE4E5F5C1CFC}" dt="2025-01-13T19:43:27.203" v="9776"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3T19:43:27.203" v="9776"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3T21:56:55.130" v="10337" actId="20577"/>
        <pc:sldMkLst>
          <pc:docMk/>
          <pc:sldMk cId="838658978" sldId="1449"/>
        </pc:sldMkLst>
        <pc:spChg chg="mod">
          <ac:chgData name="Alfred Asterjadhi" userId="39de57b9-85c0-4fd1-aaac-8ca2b6560ad0" providerId="ADAL" clId="{20C04A7C-C7CF-4EAA-88F9-CE4E5F5C1CFC}" dt="2025-01-12T09:54:32.144" v="6219" actId="20577"/>
          <ac:spMkLst>
            <pc:docMk/>
            <pc:sldMk cId="838658978" sldId="1449"/>
            <ac:spMk id="2" creationId="{91D0662C-E393-6FBD-1421-C4E1FD215900}"/>
          </ac:spMkLst>
        </pc:spChg>
        <pc:graphicFrameChg chg="mod modGraphic">
          <ac:chgData name="Alfred Asterjadhi" userId="39de57b9-85c0-4fd1-aaac-8ca2b6560ad0" providerId="ADAL" clId="{20C04A7C-C7CF-4EAA-88F9-CE4E5F5C1CFC}" dt="2025-01-13T21:56:55.130" v="10337" actId="20577"/>
          <ac:graphicFrameMkLst>
            <pc:docMk/>
            <pc:sldMk cId="838658978" sldId="1449"/>
            <ac:graphicFrameMk id="6" creationId="{55FF8EFB-345E-D0C3-0167-259A504EC0A1}"/>
          </ac:graphicFrameMkLst>
        </pc:graphicFrameChg>
      </pc:sldChg>
      <pc:sldChg chg="modSp add mod">
        <pc:chgData name="Alfred Asterjadhi" userId="39de57b9-85c0-4fd1-aaac-8ca2b6560ad0" providerId="ADAL" clId="{20C04A7C-C7CF-4EAA-88F9-CE4E5F5C1CFC}" dt="2025-01-12T09:55:06.961" v="6244" actId="20577"/>
        <pc:sldMkLst>
          <pc:docMk/>
          <pc:sldMk cId="4122725340" sldId="1450"/>
        </pc:sldMkLst>
        <pc:spChg chg="mod">
          <ac:chgData name="Alfred Asterjadhi" userId="39de57b9-85c0-4fd1-aaac-8ca2b6560ad0" providerId="ADAL" clId="{20C04A7C-C7CF-4EAA-88F9-CE4E5F5C1CFC}" dt="2025-01-12T09:55:06.961" v="6244" actId="20577"/>
          <ac:spMkLst>
            <pc:docMk/>
            <pc:sldMk cId="4122725340" sldId="1450"/>
            <ac:spMk id="2" creationId="{5FE01CCB-8310-769E-BFE6-EF0788CF579E}"/>
          </ac:spMkLst>
        </pc:spChg>
      </pc:sldChg>
      <pc:sldChg chg="addSp modSp add mod">
        <pc:chgData name="Alfred Asterjadhi" userId="39de57b9-85c0-4fd1-aaac-8ca2b6560ad0" providerId="ADAL" clId="{20C04A7C-C7CF-4EAA-88F9-CE4E5F5C1CFC}" dt="2025-01-13T01:53:11.599" v="8404" actId="207"/>
        <pc:sldMkLst>
          <pc:docMk/>
          <pc:sldMk cId="1363639592" sldId="1451"/>
        </pc:sldMkLst>
        <pc:spChg chg="mod">
          <ac:chgData name="Alfred Asterjadhi" userId="39de57b9-85c0-4fd1-aaac-8ca2b6560ad0" providerId="ADAL" clId="{20C04A7C-C7CF-4EAA-88F9-CE4E5F5C1CFC}" dt="2025-01-13T01:09:17.603" v="7908" actId="20577"/>
          <ac:spMkLst>
            <pc:docMk/>
            <pc:sldMk cId="1363639592" sldId="1451"/>
            <ac:spMk id="2" creationId="{9D52D6CD-3D20-727F-A088-A7EBE81ED902}"/>
          </ac:spMkLst>
        </pc:spChg>
        <pc:spChg chg="add">
          <ac:chgData name="Alfred Asterjadhi" userId="39de57b9-85c0-4fd1-aaac-8ca2b6560ad0" providerId="ADAL" clId="{20C04A7C-C7CF-4EAA-88F9-CE4E5F5C1CFC}" dt="2025-01-12T23:48:57.142" v="6454"/>
          <ac:spMkLst>
            <pc:docMk/>
            <pc:sldMk cId="1363639592" sldId="1451"/>
            <ac:spMk id="3" creationId="{D0AC07BE-1F29-EE1F-DE00-6BD157EB0ED5}"/>
          </ac:spMkLst>
        </pc:spChg>
        <pc:spChg chg="mod">
          <ac:chgData name="Alfred Asterjadhi" userId="39de57b9-85c0-4fd1-aaac-8ca2b6560ad0" providerId="ADAL" clId="{20C04A7C-C7CF-4EAA-88F9-CE4E5F5C1CFC}" dt="2025-01-13T01:53:11.599" v="8404" actId="207"/>
          <ac:spMkLst>
            <pc:docMk/>
            <pc:sldMk cId="1363639592" sldId="1451"/>
            <ac:spMk id="10" creationId="{988B5383-32FA-4E8E-054E-89600368DA04}"/>
          </ac:spMkLst>
        </pc:spChg>
        <pc:picChg chg="add mod">
          <ac:chgData name="Alfred Asterjadhi" userId="39de57b9-85c0-4fd1-aaac-8ca2b6560ad0" providerId="ADAL" clId="{20C04A7C-C7CF-4EAA-88F9-CE4E5F5C1CFC}" dt="2025-01-12T23:49:55.206" v="6475" actId="1076"/>
          <ac:picMkLst>
            <pc:docMk/>
            <pc:sldMk cId="1363639592" sldId="1451"/>
            <ac:picMk id="7" creationId="{3387590C-B4A9-5175-0D45-C328AA981089}"/>
          </ac:picMkLst>
        </pc:picChg>
      </pc:sldChg>
      <pc:sldChg chg="addSp modSp add mod">
        <pc:chgData name="Alfred Asterjadhi" userId="39de57b9-85c0-4fd1-aaac-8ca2b6560ad0" providerId="ADAL" clId="{20C04A7C-C7CF-4EAA-88F9-CE4E5F5C1CFC}" dt="2025-01-13T12:27:27.967" v="8971" actId="207"/>
        <pc:sldMkLst>
          <pc:docMk/>
          <pc:sldMk cId="4029838063" sldId="1452"/>
        </pc:sldMkLst>
        <pc:spChg chg="mod">
          <ac:chgData name="Alfred Asterjadhi" userId="39de57b9-85c0-4fd1-aaac-8ca2b6560ad0" providerId="ADAL" clId="{20C04A7C-C7CF-4EAA-88F9-CE4E5F5C1CFC}" dt="2025-01-13T00:00:10.746" v="6658" actId="20577"/>
          <ac:spMkLst>
            <pc:docMk/>
            <pc:sldMk cId="4029838063" sldId="1452"/>
            <ac:spMk id="2" creationId="{E2D60369-230C-5C20-A8B7-F5440273B877}"/>
          </ac:spMkLst>
        </pc:spChg>
        <pc:spChg chg="add">
          <ac:chgData name="Alfred Asterjadhi" userId="39de57b9-85c0-4fd1-aaac-8ca2b6560ad0" providerId="ADAL" clId="{20C04A7C-C7CF-4EAA-88F9-CE4E5F5C1CFC}" dt="2025-01-13T00:05:08.821" v="6732"/>
          <ac:spMkLst>
            <pc:docMk/>
            <pc:sldMk cId="4029838063" sldId="1452"/>
            <ac:spMk id="7" creationId="{5803A6B5-EA62-E812-026F-022540F9592C}"/>
          </ac:spMkLst>
        </pc:spChg>
        <pc:spChg chg="mod">
          <ac:chgData name="Alfred Asterjadhi" userId="39de57b9-85c0-4fd1-aaac-8ca2b6560ad0" providerId="ADAL" clId="{20C04A7C-C7CF-4EAA-88F9-CE4E5F5C1CFC}" dt="2025-01-13T12:27:27.967" v="8971" actId="207"/>
          <ac:spMkLst>
            <pc:docMk/>
            <pc:sldMk cId="4029838063" sldId="1452"/>
            <ac:spMk id="11" creationId="{D746D28F-2418-0BE0-CA1A-64056C8A65FC}"/>
          </ac:spMkLst>
        </pc:spChg>
        <pc:picChg chg="add">
          <ac:chgData name="Alfred Asterjadhi" userId="39de57b9-85c0-4fd1-aaac-8ca2b6560ad0" providerId="ADAL" clId="{20C04A7C-C7CF-4EAA-88F9-CE4E5F5C1CFC}" dt="2025-01-13T00:05:03.571" v="6731"/>
          <ac:picMkLst>
            <pc:docMk/>
            <pc:sldMk cId="4029838063" sldId="1452"/>
            <ac:picMk id="3" creationId="{619471A3-77DF-B9A8-1CF9-7F858BC5740B}"/>
          </ac:picMkLst>
        </pc:picChg>
        <pc:picChg chg="add mod">
          <ac:chgData name="Alfred Asterjadhi" userId="39de57b9-85c0-4fd1-aaac-8ca2b6560ad0" providerId="ADAL" clId="{20C04A7C-C7CF-4EAA-88F9-CE4E5F5C1CFC}" dt="2025-01-13T00:06:41.151" v="6779" actId="1076"/>
          <ac:picMkLst>
            <pc:docMk/>
            <pc:sldMk cId="4029838063" sldId="1452"/>
            <ac:picMk id="8" creationId="{BF230653-9C97-8FC0-30B5-E096530A4B08}"/>
          </ac:picMkLst>
        </pc:picChg>
      </pc:sldChg>
      <pc:sldChg chg="delSp modSp add mod">
        <pc:chgData name="Alfred Asterjadhi" userId="39de57b9-85c0-4fd1-aaac-8ca2b6560ad0" providerId="ADAL" clId="{20C04A7C-C7CF-4EAA-88F9-CE4E5F5C1CFC}" dt="2025-01-13T12:29:00.050" v="9014" actId="207"/>
        <pc:sldMkLst>
          <pc:docMk/>
          <pc:sldMk cId="1489339819" sldId="1453"/>
        </pc:sldMkLst>
        <pc:spChg chg="mod">
          <ac:chgData name="Alfred Asterjadhi" userId="39de57b9-85c0-4fd1-aaac-8ca2b6560ad0" providerId="ADAL" clId="{20C04A7C-C7CF-4EAA-88F9-CE4E5F5C1CFC}" dt="2025-01-13T00:13:38.930" v="6883" actId="20577"/>
          <ac:spMkLst>
            <pc:docMk/>
            <pc:sldMk cId="1489339819" sldId="1453"/>
            <ac:spMk id="2" creationId="{11F3D741-D6DC-CB40-0421-F7DC39B32D22}"/>
          </ac:spMkLst>
        </pc:spChg>
        <pc:spChg chg="mod">
          <ac:chgData name="Alfred Asterjadhi" userId="39de57b9-85c0-4fd1-aaac-8ca2b6560ad0" providerId="ADAL" clId="{20C04A7C-C7CF-4EAA-88F9-CE4E5F5C1CFC}" dt="2025-01-13T12:29:00.050" v="9014" actId="207"/>
          <ac:spMkLst>
            <pc:docMk/>
            <pc:sldMk cId="1489339819" sldId="1453"/>
            <ac:spMk id="11" creationId="{73E84874-4E5F-D534-2040-977B33C31C12}"/>
          </ac:spMkLst>
        </pc:spChg>
        <pc:picChg chg="del">
          <ac:chgData name="Alfred Asterjadhi" userId="39de57b9-85c0-4fd1-aaac-8ca2b6560ad0" providerId="ADAL" clId="{20C04A7C-C7CF-4EAA-88F9-CE4E5F5C1CFC}" dt="2025-01-13T00:12:16.105" v="6832" actId="478"/>
          <ac:picMkLst>
            <pc:docMk/>
            <pc:sldMk cId="1489339819" sldId="1453"/>
            <ac:picMk id="9" creationId="{FAAA231C-4211-C22E-3DD3-5F9913B78E2D}"/>
          </ac:picMkLst>
        </pc:picChg>
      </pc:sldChg>
      <pc:sldChg chg="modSp add del mod">
        <pc:chgData name="Alfred Asterjadhi" userId="39de57b9-85c0-4fd1-aaac-8ca2b6560ad0" providerId="ADAL" clId="{20C04A7C-C7CF-4EAA-88F9-CE4E5F5C1CFC}" dt="2025-01-13T04:24:32.874" v="8705" actId="47"/>
        <pc:sldMkLst>
          <pc:docMk/>
          <pc:sldMk cId="960895185" sldId="1454"/>
        </pc:sldMkLst>
        <pc:spChg chg="mod">
          <ac:chgData name="Alfred Asterjadhi" userId="39de57b9-85c0-4fd1-aaac-8ca2b6560ad0" providerId="ADAL" clId="{20C04A7C-C7CF-4EAA-88F9-CE4E5F5C1CFC}" dt="2025-01-13T00:33:57.215" v="7287" actId="20577"/>
          <ac:spMkLst>
            <pc:docMk/>
            <pc:sldMk cId="960895185" sldId="1454"/>
            <ac:spMk id="2" creationId="{E2E50F77-3393-4593-6AA4-F0AD610CF6D3}"/>
          </ac:spMkLst>
        </pc:spChg>
        <pc:spChg chg="mod">
          <ac:chgData name="Alfred Asterjadhi" userId="39de57b9-85c0-4fd1-aaac-8ca2b6560ad0" providerId="ADAL" clId="{20C04A7C-C7CF-4EAA-88F9-CE4E5F5C1CFC}" dt="2025-01-13T04:24:18.253" v="8701" actId="21"/>
          <ac:spMkLst>
            <pc:docMk/>
            <pc:sldMk cId="960895185" sldId="1454"/>
            <ac:spMk id="11" creationId="{21E1D41E-263F-8C8B-DEB4-2DD8618A91DA}"/>
          </ac:spMkLst>
        </pc:spChg>
      </pc:sldChg>
      <pc:sldChg chg="modSp add mod">
        <pc:chgData name="Alfred Asterjadhi" userId="39de57b9-85c0-4fd1-aaac-8ca2b6560ad0" providerId="ADAL" clId="{20C04A7C-C7CF-4EAA-88F9-CE4E5F5C1CFC}" dt="2025-01-13T19:51:05.205" v="9816" actId="20577"/>
        <pc:sldMkLst>
          <pc:docMk/>
          <pc:sldMk cId="596241266" sldId="1455"/>
        </pc:sldMkLst>
        <pc:spChg chg="mod">
          <ac:chgData name="Alfred Asterjadhi" userId="39de57b9-85c0-4fd1-aaac-8ca2b6560ad0" providerId="ADAL" clId="{20C04A7C-C7CF-4EAA-88F9-CE4E5F5C1CFC}" dt="2025-01-13T04:25:13.112" v="8713" actId="20577"/>
          <ac:spMkLst>
            <pc:docMk/>
            <pc:sldMk cId="596241266" sldId="1455"/>
            <ac:spMk id="2" creationId="{818EBC35-4E28-7C41-C4C4-CED288EDAFAB}"/>
          </ac:spMkLst>
        </pc:spChg>
        <pc:spChg chg="mod">
          <ac:chgData name="Alfred Asterjadhi" userId="39de57b9-85c0-4fd1-aaac-8ca2b6560ad0" providerId="ADAL" clId="{20C04A7C-C7CF-4EAA-88F9-CE4E5F5C1CFC}" dt="2025-01-13T19:51:05.205" v="9816" actId="20577"/>
          <ac:spMkLst>
            <pc:docMk/>
            <pc:sldMk cId="596241266" sldId="1455"/>
            <ac:spMk id="11" creationId="{16E5BA90-E00B-D4BF-3725-3D305F5CFA96}"/>
          </ac:spMkLst>
        </pc:spChg>
      </pc:sldChg>
      <pc:sldChg chg="modSp add mod">
        <pc:chgData name="Alfred Asterjadhi" userId="39de57b9-85c0-4fd1-aaac-8ca2b6560ad0" providerId="ADAL" clId="{20C04A7C-C7CF-4EAA-88F9-CE4E5F5C1CFC}" dt="2025-01-13T19:51:18.030" v="9821" actId="20577"/>
        <pc:sldMkLst>
          <pc:docMk/>
          <pc:sldMk cId="4126384348" sldId="1456"/>
        </pc:sldMkLst>
        <pc:spChg chg="mod">
          <ac:chgData name="Alfred Asterjadhi" userId="39de57b9-85c0-4fd1-aaac-8ca2b6560ad0" providerId="ADAL" clId="{20C04A7C-C7CF-4EAA-88F9-CE4E5F5C1CFC}" dt="2025-01-13T00:45:49.691" v="7539" actId="20577"/>
          <ac:spMkLst>
            <pc:docMk/>
            <pc:sldMk cId="4126384348" sldId="1456"/>
            <ac:spMk id="2" creationId="{115DE0B3-EE35-CF26-8511-5ACBB20799F6}"/>
          </ac:spMkLst>
        </pc:spChg>
        <pc:spChg chg="mod">
          <ac:chgData name="Alfred Asterjadhi" userId="39de57b9-85c0-4fd1-aaac-8ca2b6560ad0" providerId="ADAL" clId="{20C04A7C-C7CF-4EAA-88F9-CE4E5F5C1CFC}" dt="2025-01-13T19:51:18.030" v="9821" actId="20577"/>
          <ac:spMkLst>
            <pc:docMk/>
            <pc:sldMk cId="4126384348" sldId="1456"/>
            <ac:spMk id="11" creationId="{1E67F583-2DE6-ED22-315B-3E232BA5D707}"/>
          </ac:spMkLst>
        </pc:spChg>
      </pc:sldChg>
      <pc:sldChg chg="modSp add mod">
        <pc:chgData name="Alfred Asterjadhi" userId="39de57b9-85c0-4fd1-aaac-8ca2b6560ad0" providerId="ADAL" clId="{20C04A7C-C7CF-4EAA-88F9-CE4E5F5C1CFC}" dt="2025-01-13T19:51:22.835" v="9822" actId="20577"/>
        <pc:sldMkLst>
          <pc:docMk/>
          <pc:sldMk cId="3218534082" sldId="1457"/>
        </pc:sldMkLst>
        <pc:spChg chg="mod">
          <ac:chgData name="Alfred Asterjadhi" userId="39de57b9-85c0-4fd1-aaac-8ca2b6560ad0" providerId="ADAL" clId="{20C04A7C-C7CF-4EAA-88F9-CE4E5F5C1CFC}" dt="2025-01-13T00:47:57.797" v="7565" actId="20577"/>
          <ac:spMkLst>
            <pc:docMk/>
            <pc:sldMk cId="3218534082" sldId="1457"/>
            <ac:spMk id="2" creationId="{82B1732A-7943-9427-ADEF-8B2029F44523}"/>
          </ac:spMkLst>
        </pc:spChg>
        <pc:spChg chg="mod">
          <ac:chgData name="Alfred Asterjadhi" userId="39de57b9-85c0-4fd1-aaac-8ca2b6560ad0" providerId="ADAL" clId="{20C04A7C-C7CF-4EAA-88F9-CE4E5F5C1CFC}" dt="2025-01-13T19:51:22.835" v="9822" actId="20577"/>
          <ac:spMkLst>
            <pc:docMk/>
            <pc:sldMk cId="3218534082" sldId="1457"/>
            <ac:spMk id="11" creationId="{B8761459-CA2A-63BE-24FD-0B0994D2F45E}"/>
          </ac:spMkLst>
        </pc:spChg>
      </pc:sldChg>
      <pc:sldChg chg="modSp add mod">
        <pc:chgData name="Alfred Asterjadhi" userId="39de57b9-85c0-4fd1-aaac-8ca2b6560ad0" providerId="ADAL" clId="{20C04A7C-C7CF-4EAA-88F9-CE4E5F5C1CFC}" dt="2025-01-13T21:15:37.036" v="10183" actId="20577"/>
        <pc:sldMkLst>
          <pc:docMk/>
          <pc:sldMk cId="3858433915" sldId="1458"/>
        </pc:sldMkLst>
        <pc:spChg chg="mod">
          <ac:chgData name="Alfred Asterjadhi" userId="39de57b9-85c0-4fd1-aaac-8ca2b6560ad0" providerId="ADAL" clId="{20C04A7C-C7CF-4EAA-88F9-CE4E5F5C1CFC}" dt="2025-01-13T00:58:41.070" v="7730" actId="20577"/>
          <ac:spMkLst>
            <pc:docMk/>
            <pc:sldMk cId="3858433915" sldId="1458"/>
            <ac:spMk id="2" creationId="{898CFB33-0572-1D26-E004-A6C67BB301A9}"/>
          </ac:spMkLst>
        </pc:spChg>
        <pc:graphicFrameChg chg="mod modGraphic">
          <ac:chgData name="Alfred Asterjadhi" userId="39de57b9-85c0-4fd1-aaac-8ca2b6560ad0" providerId="ADAL" clId="{20C04A7C-C7CF-4EAA-88F9-CE4E5F5C1CFC}" dt="2025-01-13T21:15:37.036" v="10183" actId="20577"/>
          <ac:graphicFrameMkLst>
            <pc:docMk/>
            <pc:sldMk cId="3858433915" sldId="1458"/>
            <ac:graphicFrameMk id="6" creationId="{6FC1B949-750D-AF87-D04C-F5EE12E102D1}"/>
          </ac:graphicFrameMkLst>
        </pc:graphicFrameChg>
      </pc:sldChg>
      <pc:sldChg chg="modSp add mod">
        <pc:chgData name="Alfred Asterjadhi" userId="39de57b9-85c0-4fd1-aaac-8ca2b6560ad0" providerId="ADAL" clId="{20C04A7C-C7CF-4EAA-88F9-CE4E5F5C1CFC}" dt="2025-01-13T04:45:26.012" v="8823"/>
        <pc:sldMkLst>
          <pc:docMk/>
          <pc:sldMk cId="2272076654" sldId="1459"/>
        </pc:sldMkLst>
        <pc:spChg chg="mod">
          <ac:chgData name="Alfred Asterjadhi" userId="39de57b9-85c0-4fd1-aaac-8ca2b6560ad0" providerId="ADAL" clId="{20C04A7C-C7CF-4EAA-88F9-CE4E5F5C1CFC}" dt="2025-01-13T01:01:27.408" v="7773" actId="20577"/>
          <ac:spMkLst>
            <pc:docMk/>
            <pc:sldMk cId="2272076654" sldId="1459"/>
            <ac:spMk id="2" creationId="{CE05CD75-7FD2-85A3-7022-C4A224FF832B}"/>
          </ac:spMkLst>
        </pc:spChg>
        <pc:spChg chg="mod">
          <ac:chgData name="Alfred Asterjadhi" userId="39de57b9-85c0-4fd1-aaac-8ca2b6560ad0" providerId="ADAL" clId="{20C04A7C-C7CF-4EAA-88F9-CE4E5F5C1CFC}" dt="2025-01-13T04:45:26.012" v="8823"/>
          <ac:spMkLst>
            <pc:docMk/>
            <pc:sldMk cId="2272076654" sldId="1459"/>
            <ac:spMk id="11" creationId="{88757CF8-AC03-CE2D-F67F-982A84A66609}"/>
          </ac:spMkLst>
        </pc:spChg>
      </pc:sldChg>
      <pc:sldChg chg="modSp add mod">
        <pc:chgData name="Alfred Asterjadhi" userId="39de57b9-85c0-4fd1-aaac-8ca2b6560ad0" providerId="ADAL" clId="{20C04A7C-C7CF-4EAA-88F9-CE4E5F5C1CFC}" dt="2025-01-13T01:16:50.534" v="8047" actId="20577"/>
        <pc:sldMkLst>
          <pc:docMk/>
          <pc:sldMk cId="2511088976" sldId="1460"/>
        </pc:sldMkLst>
        <pc:spChg chg="mod">
          <ac:chgData name="Alfred Asterjadhi" userId="39de57b9-85c0-4fd1-aaac-8ca2b6560ad0" providerId="ADAL" clId="{20C04A7C-C7CF-4EAA-88F9-CE4E5F5C1CFC}" dt="2025-01-13T01:03:01.717" v="7803" actId="20577"/>
          <ac:spMkLst>
            <pc:docMk/>
            <pc:sldMk cId="2511088976" sldId="1460"/>
            <ac:spMk id="2" creationId="{E7870D99-28C5-1E96-5A7F-3ACCBA9633E6}"/>
          </ac:spMkLst>
        </pc:spChg>
        <pc:spChg chg="mod">
          <ac:chgData name="Alfred Asterjadhi" userId="39de57b9-85c0-4fd1-aaac-8ca2b6560ad0" providerId="ADAL" clId="{20C04A7C-C7CF-4EAA-88F9-CE4E5F5C1CFC}" dt="2025-01-13T01:16:50.534" v="8047" actId="20577"/>
          <ac:spMkLst>
            <pc:docMk/>
            <pc:sldMk cId="2511088976" sldId="1460"/>
            <ac:spMk id="11" creationId="{4367DA0C-7B26-0B96-5F7D-0E8887721C44}"/>
          </ac:spMkLst>
        </pc:spChg>
      </pc:sldChg>
      <pc:sldChg chg="modSp add mod">
        <pc:chgData name="Alfred Asterjadhi" userId="39de57b9-85c0-4fd1-aaac-8ca2b6560ad0" providerId="ADAL" clId="{20C04A7C-C7CF-4EAA-88F9-CE4E5F5C1CFC}" dt="2025-01-13T20:03:03.186" v="10037" actId="20577"/>
        <pc:sldMkLst>
          <pc:docMk/>
          <pc:sldMk cId="2568651181" sldId="1461"/>
        </pc:sldMkLst>
        <pc:spChg chg="mod">
          <ac:chgData name="Alfred Asterjadhi" userId="39de57b9-85c0-4fd1-aaac-8ca2b6560ad0" providerId="ADAL" clId="{20C04A7C-C7CF-4EAA-88F9-CE4E5F5C1CFC}" dt="2025-01-13T01:16:58.905" v="8048" actId="20577"/>
          <ac:spMkLst>
            <pc:docMk/>
            <pc:sldMk cId="2568651181" sldId="1461"/>
            <ac:spMk id="2" creationId="{433B75D8-1F20-5348-C836-2959CD5554D8}"/>
          </ac:spMkLst>
        </pc:spChg>
        <pc:spChg chg="mod">
          <ac:chgData name="Alfred Asterjadhi" userId="39de57b9-85c0-4fd1-aaac-8ca2b6560ad0" providerId="ADAL" clId="{20C04A7C-C7CF-4EAA-88F9-CE4E5F5C1CFC}" dt="2025-01-13T20:03:03.186" v="10037" actId="20577"/>
          <ac:spMkLst>
            <pc:docMk/>
            <pc:sldMk cId="2568651181" sldId="1461"/>
            <ac:spMk id="11" creationId="{B25A07A9-383A-BE86-9E2F-EAA67ACEE646}"/>
          </ac:spMkLst>
        </pc:spChg>
      </pc:sldChg>
      <pc:sldChg chg="modSp new mod">
        <pc:chgData name="Alfred Asterjadhi" userId="39de57b9-85c0-4fd1-aaac-8ca2b6560ad0" providerId="ADAL" clId="{20C04A7C-C7CF-4EAA-88F9-CE4E5F5C1CFC}" dt="2025-01-13T19:11:45.935" v="9103" actId="207"/>
        <pc:sldMkLst>
          <pc:docMk/>
          <pc:sldMk cId="2442933544" sldId="1462"/>
        </pc:sldMkLst>
        <pc:spChg chg="mod">
          <ac:chgData name="Alfred Asterjadhi" userId="39de57b9-85c0-4fd1-aaac-8ca2b6560ad0" providerId="ADAL" clId="{20C04A7C-C7CF-4EAA-88F9-CE4E5F5C1CFC}" dt="2025-01-13T19:11:45.935" v="9103" actId="207"/>
          <ac:spMkLst>
            <pc:docMk/>
            <pc:sldMk cId="2442933544" sldId="1462"/>
            <ac:spMk id="2" creationId="{62A192B5-AD51-C011-C446-A4C5013A977A}"/>
          </ac:spMkLst>
        </pc:spChg>
        <pc:spChg chg="mod">
          <ac:chgData name="Alfred Asterjadhi" userId="39de57b9-85c0-4fd1-aaac-8ca2b6560ad0" providerId="ADAL" clId="{20C04A7C-C7CF-4EAA-88F9-CE4E5F5C1CFC}" dt="2025-01-13T12:30:49.139" v="9089" actId="14100"/>
          <ac:spMkLst>
            <pc:docMk/>
            <pc:sldMk cId="2442933544" sldId="1462"/>
            <ac:spMk id="3" creationId="{DE608383-87EB-1481-BAF5-B9125705A014}"/>
          </ac:spMkLst>
        </pc:spChg>
      </pc:sldChg>
      <pc:sldChg chg="modSp new mod">
        <pc:chgData name="Alfred Asterjadhi" userId="39de57b9-85c0-4fd1-aaac-8ca2b6560ad0" providerId="ADAL" clId="{20C04A7C-C7CF-4EAA-88F9-CE4E5F5C1CFC}" dt="2025-01-13T19:11:48.125" v="9104" actId="207"/>
        <pc:sldMkLst>
          <pc:docMk/>
          <pc:sldMk cId="2351327133" sldId="1463"/>
        </pc:sldMkLst>
        <pc:spChg chg="mod">
          <ac:chgData name="Alfred Asterjadhi" userId="39de57b9-85c0-4fd1-aaac-8ca2b6560ad0" providerId="ADAL" clId="{20C04A7C-C7CF-4EAA-88F9-CE4E5F5C1CFC}" dt="2025-01-13T19:11:48.125" v="9104" actId="207"/>
          <ac:spMkLst>
            <pc:docMk/>
            <pc:sldMk cId="2351327133" sldId="1463"/>
            <ac:spMk id="2" creationId="{21013AF3-2B8D-2B28-E63A-0CD9E3B82A49}"/>
          </ac:spMkLst>
        </pc:spChg>
        <pc:spChg chg="mod">
          <ac:chgData name="Alfred Asterjadhi" userId="39de57b9-85c0-4fd1-aaac-8ca2b6560ad0" providerId="ADAL" clId="{20C04A7C-C7CF-4EAA-88F9-CE4E5F5C1CFC}" dt="2025-01-13T12:31:23.013" v="9096"/>
          <ac:spMkLst>
            <pc:docMk/>
            <pc:sldMk cId="2351327133" sldId="1463"/>
            <ac:spMk id="3" creationId="{747CE7BD-0A59-AEF4-E470-DC0E56CFA60C}"/>
          </ac:spMkLst>
        </pc:spChg>
      </pc:sldChg>
      <pc:sldChg chg="modSp new mod">
        <pc:chgData name="Alfred Asterjadhi" userId="39de57b9-85c0-4fd1-aaac-8ca2b6560ad0" providerId="ADAL" clId="{20C04A7C-C7CF-4EAA-88F9-CE4E5F5C1CFC}" dt="2025-01-13T19:11:51.221" v="9105" actId="207"/>
        <pc:sldMkLst>
          <pc:docMk/>
          <pc:sldMk cId="3478159541" sldId="1464"/>
        </pc:sldMkLst>
        <pc:spChg chg="mod">
          <ac:chgData name="Alfred Asterjadhi" userId="39de57b9-85c0-4fd1-aaac-8ca2b6560ad0" providerId="ADAL" clId="{20C04A7C-C7CF-4EAA-88F9-CE4E5F5C1CFC}" dt="2025-01-13T19:11:51.221" v="9105" actId="207"/>
          <ac:spMkLst>
            <pc:docMk/>
            <pc:sldMk cId="3478159541" sldId="1464"/>
            <ac:spMk id="2" creationId="{F3C9ACB6-410D-F880-A65C-0F21015F0C97}"/>
          </ac:spMkLst>
        </pc:spChg>
        <pc:spChg chg="mod">
          <ac:chgData name="Alfred Asterjadhi" userId="39de57b9-85c0-4fd1-aaac-8ca2b6560ad0" providerId="ADAL" clId="{20C04A7C-C7CF-4EAA-88F9-CE4E5F5C1CFC}" dt="2025-01-13T12:31:42.032" v="9101" actId="404"/>
          <ac:spMkLst>
            <pc:docMk/>
            <pc:sldMk cId="3478159541" sldId="1464"/>
            <ac:spMk id="3" creationId="{2CEB7574-0B88-BB6B-239A-3B8DBD16B22E}"/>
          </ac:spMkLst>
        </pc:spChg>
      </pc:sldChg>
      <pc:sldChg chg="modSp add mod">
        <pc:chgData name="Alfred Asterjadhi" userId="39de57b9-85c0-4fd1-aaac-8ca2b6560ad0" providerId="ADAL" clId="{20C04A7C-C7CF-4EAA-88F9-CE4E5F5C1CFC}" dt="2025-01-13T19:54:54.168" v="9828" actId="20577"/>
        <pc:sldMkLst>
          <pc:docMk/>
          <pc:sldMk cId="3372606759" sldId="1465"/>
        </pc:sldMkLst>
        <pc:spChg chg="mod">
          <ac:chgData name="Alfred Asterjadhi" userId="39de57b9-85c0-4fd1-aaac-8ca2b6560ad0" providerId="ADAL" clId="{20C04A7C-C7CF-4EAA-88F9-CE4E5F5C1CFC}" dt="2025-01-13T19:54:54.168" v="9828" actId="20577"/>
          <ac:spMkLst>
            <pc:docMk/>
            <pc:sldMk cId="3372606759" sldId="1465"/>
            <ac:spMk id="10" creationId="{11D9E38C-D3A0-B3BA-3141-9CB5BFA0139E}"/>
          </ac:spMkLst>
        </pc:spChg>
      </pc:sldChg>
      <pc:sldChg chg="modSp add mod">
        <pc:chgData name="Alfred Asterjadhi" userId="39de57b9-85c0-4fd1-aaac-8ca2b6560ad0" providerId="ADAL" clId="{20C04A7C-C7CF-4EAA-88F9-CE4E5F5C1CFC}" dt="2025-01-13T20:05:48.222" v="10087" actId="12"/>
        <pc:sldMkLst>
          <pc:docMk/>
          <pc:sldMk cId="1719335458" sldId="1466"/>
        </pc:sldMkLst>
        <pc:spChg chg="mod">
          <ac:chgData name="Alfred Asterjadhi" userId="39de57b9-85c0-4fd1-aaac-8ca2b6560ad0" providerId="ADAL" clId="{20C04A7C-C7CF-4EAA-88F9-CE4E5F5C1CFC}" dt="2025-01-13T20:03:18.785" v="10039" actId="20577"/>
          <ac:spMkLst>
            <pc:docMk/>
            <pc:sldMk cId="1719335458" sldId="1466"/>
            <ac:spMk id="2" creationId="{ADAFE912-9432-1B04-A5DD-7F1889930302}"/>
          </ac:spMkLst>
        </pc:spChg>
        <pc:spChg chg="mod">
          <ac:chgData name="Alfred Asterjadhi" userId="39de57b9-85c0-4fd1-aaac-8ca2b6560ad0" providerId="ADAL" clId="{20C04A7C-C7CF-4EAA-88F9-CE4E5F5C1CFC}" dt="2025-01-13T20:05:48.222" v="10087" actId="12"/>
          <ac:spMkLst>
            <pc:docMk/>
            <pc:sldMk cId="1719335458" sldId="1466"/>
            <ac:spMk id="11" creationId="{4EE498B7-A2E4-066F-0D63-7B9FE30F6A64}"/>
          </ac:spMkLst>
        </pc:spChg>
      </pc:sldChg>
      <pc:sldChg chg="modSp add mod">
        <pc:chgData name="Alfred Asterjadhi" userId="39de57b9-85c0-4fd1-aaac-8ca2b6560ad0" providerId="ADAL" clId="{20C04A7C-C7CF-4EAA-88F9-CE4E5F5C1CFC}" dt="2025-01-13T22:00:55.648" v="10382" actId="20577"/>
        <pc:sldMkLst>
          <pc:docMk/>
          <pc:sldMk cId="4087108921" sldId="1467"/>
        </pc:sldMkLst>
        <pc:spChg chg="mod">
          <ac:chgData name="Alfred Asterjadhi" userId="39de57b9-85c0-4fd1-aaac-8ca2b6560ad0" providerId="ADAL" clId="{20C04A7C-C7CF-4EAA-88F9-CE4E5F5C1CFC}" dt="2025-01-13T21:55:08.996" v="10275" actId="20577"/>
          <ac:spMkLst>
            <pc:docMk/>
            <pc:sldMk cId="4087108921" sldId="1467"/>
            <ac:spMk id="2" creationId="{435AF555-33D4-82E6-2793-70E152206EF2}"/>
          </ac:spMkLst>
        </pc:spChg>
        <pc:spChg chg="mod">
          <ac:chgData name="Alfred Asterjadhi" userId="39de57b9-85c0-4fd1-aaac-8ca2b6560ad0" providerId="ADAL" clId="{20C04A7C-C7CF-4EAA-88F9-CE4E5F5C1CFC}" dt="2025-01-13T22:00:55.648" v="10382" actId="20577"/>
          <ac:spMkLst>
            <pc:docMk/>
            <pc:sldMk cId="4087108921" sldId="1467"/>
            <ac:spMk id="11" creationId="{A933951D-B1A1-BD5A-1BC2-3CA6B4B11908}"/>
          </ac:spMkLst>
        </pc:spChg>
      </pc:sldChg>
      <pc:sldChg chg="addSp modSp add mod">
        <pc:chgData name="Alfred Asterjadhi" userId="39de57b9-85c0-4fd1-aaac-8ca2b6560ad0" providerId="ADAL" clId="{20C04A7C-C7CF-4EAA-88F9-CE4E5F5C1CFC}" dt="2025-01-13T21:59:40.940" v="10376" actId="404"/>
        <pc:sldMkLst>
          <pc:docMk/>
          <pc:sldMk cId="816269527" sldId="1468"/>
        </pc:sldMkLst>
        <pc:spChg chg="mod">
          <ac:chgData name="Alfred Asterjadhi" userId="39de57b9-85c0-4fd1-aaac-8ca2b6560ad0" providerId="ADAL" clId="{20C04A7C-C7CF-4EAA-88F9-CE4E5F5C1CFC}" dt="2025-01-13T21:58:28.227" v="10339" actId="20577"/>
          <ac:spMkLst>
            <pc:docMk/>
            <pc:sldMk cId="816269527" sldId="1468"/>
            <ac:spMk id="2" creationId="{6EA73A51-C264-40FE-6021-FACB29937A30}"/>
          </ac:spMkLst>
        </pc:spChg>
        <pc:spChg chg="mod">
          <ac:chgData name="Alfred Asterjadhi" userId="39de57b9-85c0-4fd1-aaac-8ca2b6560ad0" providerId="ADAL" clId="{20C04A7C-C7CF-4EAA-88F9-CE4E5F5C1CFC}" dt="2025-01-13T21:59:40.940" v="10376" actId="404"/>
          <ac:spMkLst>
            <pc:docMk/>
            <pc:sldMk cId="816269527" sldId="1468"/>
            <ac:spMk id="11" creationId="{CAB12C5A-47F2-9247-2C6A-806DFBF61C70}"/>
          </ac:spMkLst>
        </pc:spChg>
        <pc:picChg chg="add mod">
          <ac:chgData name="Alfred Asterjadhi" userId="39de57b9-85c0-4fd1-aaac-8ca2b6560ad0" providerId="ADAL" clId="{20C04A7C-C7CF-4EAA-88F9-CE4E5F5C1CFC}" dt="2025-01-13T21:59:15.412" v="10349" actId="1076"/>
          <ac:picMkLst>
            <pc:docMk/>
            <pc:sldMk cId="816269527" sldId="1468"/>
            <ac:picMk id="3" creationId="{5F49E534-DC72-5D06-E8FA-5B99B63A94E6}"/>
          </ac:picMkLst>
        </pc:picChg>
      </pc:sldChg>
      <pc:sldChg chg="modSp add mod">
        <pc:chgData name="Alfred Asterjadhi" userId="39de57b9-85c0-4fd1-aaac-8ca2b6560ad0" providerId="ADAL" clId="{20C04A7C-C7CF-4EAA-88F9-CE4E5F5C1CFC}" dt="2025-01-13T22:00:03.751" v="10379" actId="20577"/>
        <pc:sldMkLst>
          <pc:docMk/>
          <pc:sldMk cId="3374141807" sldId="1469"/>
        </pc:sldMkLst>
        <pc:spChg chg="mod">
          <ac:chgData name="Alfred Asterjadhi" userId="39de57b9-85c0-4fd1-aaac-8ca2b6560ad0" providerId="ADAL" clId="{20C04A7C-C7CF-4EAA-88F9-CE4E5F5C1CFC}" dt="2025-01-13T21:59:59.119" v="10378" actId="20577"/>
          <ac:spMkLst>
            <pc:docMk/>
            <pc:sldMk cId="3374141807" sldId="1469"/>
            <ac:spMk id="2" creationId="{93ECAC10-C372-58D9-0E4C-D870C6860C4F}"/>
          </ac:spMkLst>
        </pc:spChg>
        <pc:spChg chg="mod">
          <ac:chgData name="Alfred Asterjadhi" userId="39de57b9-85c0-4fd1-aaac-8ca2b6560ad0" providerId="ADAL" clId="{20C04A7C-C7CF-4EAA-88F9-CE4E5F5C1CFC}" dt="2025-01-13T22:00:03.751" v="10379" actId="20577"/>
          <ac:spMkLst>
            <pc:docMk/>
            <pc:sldMk cId="3374141807" sldId="1469"/>
            <ac:spMk id="11" creationId="{FF4DF778-39C2-55D1-80D5-023C08CEE5BB}"/>
          </ac:spMkLst>
        </pc:spChg>
      </pc:sldChg>
      <pc:sldChg chg="addSp delSp modSp add mod">
        <pc:chgData name="Alfred Asterjadhi" userId="39de57b9-85c0-4fd1-aaac-8ca2b6560ad0" providerId="ADAL" clId="{20C04A7C-C7CF-4EAA-88F9-CE4E5F5C1CFC}" dt="2025-01-13T22:08:12.956" v="10556" actId="14100"/>
        <pc:sldMkLst>
          <pc:docMk/>
          <pc:sldMk cId="1498858466" sldId="1470"/>
        </pc:sldMkLst>
        <pc:spChg chg="mod">
          <ac:chgData name="Alfred Asterjadhi" userId="39de57b9-85c0-4fd1-aaac-8ca2b6560ad0" providerId="ADAL" clId="{20C04A7C-C7CF-4EAA-88F9-CE4E5F5C1CFC}" dt="2025-01-13T22:01:02.756" v="10384" actId="20577"/>
          <ac:spMkLst>
            <pc:docMk/>
            <pc:sldMk cId="1498858466" sldId="1470"/>
            <ac:spMk id="2" creationId="{15B924E2-EFFA-F60A-8846-D905FE49C60C}"/>
          </ac:spMkLst>
        </pc:spChg>
        <pc:spChg chg="add mod">
          <ac:chgData name="Alfred Asterjadhi" userId="39de57b9-85c0-4fd1-aaac-8ca2b6560ad0" providerId="ADAL" clId="{20C04A7C-C7CF-4EAA-88F9-CE4E5F5C1CFC}" dt="2025-01-13T22:02:21.888" v="10431"/>
          <ac:spMkLst>
            <pc:docMk/>
            <pc:sldMk cId="1498858466" sldId="1470"/>
            <ac:spMk id="8" creationId="{F53847EC-B8E7-517A-4349-442310AFC19A}"/>
          </ac:spMkLst>
        </pc:spChg>
        <pc:spChg chg="add mod">
          <ac:chgData name="Alfred Asterjadhi" userId="39de57b9-85c0-4fd1-aaac-8ca2b6560ad0" providerId="ADAL" clId="{20C04A7C-C7CF-4EAA-88F9-CE4E5F5C1CFC}" dt="2025-01-13T22:02:31.066" v="10435"/>
          <ac:spMkLst>
            <pc:docMk/>
            <pc:sldMk cId="1498858466" sldId="1470"/>
            <ac:spMk id="10" creationId="{E5200A61-628E-0A87-7BA7-16F0E5095365}"/>
          </ac:spMkLst>
        </pc:spChg>
        <pc:spChg chg="mod">
          <ac:chgData name="Alfred Asterjadhi" userId="39de57b9-85c0-4fd1-aaac-8ca2b6560ad0" providerId="ADAL" clId="{20C04A7C-C7CF-4EAA-88F9-CE4E5F5C1CFC}" dt="2025-01-13T22:04:29.010" v="10481" actId="20577"/>
          <ac:spMkLst>
            <pc:docMk/>
            <pc:sldMk cId="1498858466" sldId="1470"/>
            <ac:spMk id="11" creationId="{28F32486-769B-5CDE-83D8-AF19409CE796}"/>
          </ac:spMkLst>
        </pc:spChg>
        <pc:spChg chg="add mod">
          <ac:chgData name="Alfred Asterjadhi" userId="39de57b9-85c0-4fd1-aaac-8ca2b6560ad0" providerId="ADAL" clId="{20C04A7C-C7CF-4EAA-88F9-CE4E5F5C1CFC}" dt="2025-01-13T22:02:38.687" v="10438" actId="1076"/>
          <ac:spMkLst>
            <pc:docMk/>
            <pc:sldMk cId="1498858466" sldId="1470"/>
            <ac:spMk id="13" creationId="{CABE6E47-73B7-39E8-0A0F-1D93D8287F3A}"/>
          </ac:spMkLst>
        </pc:spChg>
        <pc:graphicFrameChg chg="add del mod modGraphic">
          <ac:chgData name="Alfred Asterjadhi" userId="39de57b9-85c0-4fd1-aaac-8ca2b6560ad0" providerId="ADAL" clId="{20C04A7C-C7CF-4EAA-88F9-CE4E5F5C1CFC}" dt="2025-01-13T22:02:06.276" v="10429" actId="478"/>
          <ac:graphicFrameMkLst>
            <pc:docMk/>
            <pc:sldMk cId="1498858466" sldId="1470"/>
            <ac:graphicFrameMk id="3" creationId="{F17C39BE-B638-C3EC-B6AF-2AEE23167E0A}"/>
          </ac:graphicFrameMkLst>
        </pc:graphicFrameChg>
        <pc:graphicFrameChg chg="add mod">
          <ac:chgData name="Alfred Asterjadhi" userId="39de57b9-85c0-4fd1-aaac-8ca2b6560ad0" providerId="ADAL" clId="{20C04A7C-C7CF-4EAA-88F9-CE4E5F5C1CFC}" dt="2025-01-13T22:02:20.661" v="10430"/>
          <ac:graphicFrameMkLst>
            <pc:docMk/>
            <pc:sldMk cId="1498858466" sldId="1470"/>
            <ac:graphicFrameMk id="7" creationId="{11A1B5B8-CA57-2FE0-84FF-60585B80B4C0}"/>
          </ac:graphicFrameMkLst>
        </pc:graphicFrameChg>
        <pc:graphicFrameChg chg="add mod">
          <ac:chgData name="Alfred Asterjadhi" userId="39de57b9-85c0-4fd1-aaac-8ca2b6560ad0" providerId="ADAL" clId="{20C04A7C-C7CF-4EAA-88F9-CE4E5F5C1CFC}" dt="2025-01-13T22:02:29.144" v="10433" actId="14100"/>
          <ac:graphicFrameMkLst>
            <pc:docMk/>
            <pc:sldMk cId="1498858466" sldId="1470"/>
            <ac:graphicFrameMk id="9" creationId="{A9B30F2A-E39C-EE5C-AD39-2C0767E5D6E3}"/>
          </ac:graphicFrameMkLst>
        </pc:graphicFrameChg>
        <pc:graphicFrameChg chg="add mod modGraphic">
          <ac:chgData name="Alfred Asterjadhi" userId="39de57b9-85c0-4fd1-aaac-8ca2b6560ad0" providerId="ADAL" clId="{20C04A7C-C7CF-4EAA-88F9-CE4E5F5C1CFC}" dt="2025-01-13T22:08:12.956" v="10556" actId="14100"/>
          <ac:graphicFrameMkLst>
            <pc:docMk/>
            <pc:sldMk cId="1498858466" sldId="1470"/>
            <ac:graphicFrameMk id="12" creationId="{84D33DDC-F9A2-A282-44EB-F1A0C464C8D9}"/>
          </ac:graphicFrameMkLst>
        </pc:graphicFrameChg>
      </pc:sldChg>
      <pc:sldChg chg="addSp delSp modSp add mod">
        <pc:chgData name="Alfred Asterjadhi" userId="39de57b9-85c0-4fd1-aaac-8ca2b6560ad0" providerId="ADAL" clId="{20C04A7C-C7CF-4EAA-88F9-CE4E5F5C1CFC}" dt="2025-01-13T22:07:13.790" v="10533" actId="20577"/>
        <pc:sldMkLst>
          <pc:docMk/>
          <pc:sldMk cId="2281604066" sldId="1471"/>
        </pc:sldMkLst>
        <pc:spChg chg="mod">
          <ac:chgData name="Alfred Asterjadhi" userId="39de57b9-85c0-4fd1-aaac-8ca2b6560ad0" providerId="ADAL" clId="{20C04A7C-C7CF-4EAA-88F9-CE4E5F5C1CFC}" dt="2025-01-13T22:04:57.390" v="10489" actId="20577"/>
          <ac:spMkLst>
            <pc:docMk/>
            <pc:sldMk cId="2281604066" sldId="1471"/>
            <ac:spMk id="2" creationId="{1024D20A-7A50-EF42-A220-03F662362D83}"/>
          </ac:spMkLst>
        </pc:spChg>
        <pc:spChg chg="mod">
          <ac:chgData name="Alfred Asterjadhi" userId="39de57b9-85c0-4fd1-aaac-8ca2b6560ad0" providerId="ADAL" clId="{20C04A7C-C7CF-4EAA-88F9-CE4E5F5C1CFC}" dt="2025-01-13T22:06:48.426" v="10525" actId="14100"/>
          <ac:spMkLst>
            <pc:docMk/>
            <pc:sldMk cId="2281604066" sldId="1471"/>
            <ac:spMk id="11" creationId="{FEAFA5BD-11E4-6F91-7D4B-33ED08C56CBE}"/>
          </ac:spMkLst>
        </pc:spChg>
        <pc:graphicFrameChg chg="add mod modGraphic">
          <ac:chgData name="Alfred Asterjadhi" userId="39de57b9-85c0-4fd1-aaac-8ca2b6560ad0" providerId="ADAL" clId="{20C04A7C-C7CF-4EAA-88F9-CE4E5F5C1CFC}" dt="2025-01-13T22:07:13.790" v="10533" actId="20577"/>
          <ac:graphicFrameMkLst>
            <pc:docMk/>
            <pc:sldMk cId="2281604066" sldId="1471"/>
            <ac:graphicFrameMk id="3" creationId="{9783A7C5-BC10-BA99-A204-873A65037141}"/>
          </ac:graphicFrameMkLst>
        </pc:graphicFrameChg>
        <pc:graphicFrameChg chg="del">
          <ac:chgData name="Alfred Asterjadhi" userId="39de57b9-85c0-4fd1-aaac-8ca2b6560ad0" providerId="ADAL" clId="{20C04A7C-C7CF-4EAA-88F9-CE4E5F5C1CFC}" dt="2025-01-13T22:05:14.284" v="10495" actId="478"/>
          <ac:graphicFrameMkLst>
            <pc:docMk/>
            <pc:sldMk cId="2281604066" sldId="1471"/>
            <ac:graphicFrameMk id="12" creationId="{5F68B671-B481-3ED7-DED4-2981767A09D0}"/>
          </ac:graphicFrameMkLst>
        </pc:graphicFrameChg>
      </pc:sldChg>
      <pc:sldChg chg="addSp modSp add mod">
        <pc:chgData name="Alfred Asterjadhi" userId="39de57b9-85c0-4fd1-aaac-8ca2b6560ad0" providerId="ADAL" clId="{20C04A7C-C7CF-4EAA-88F9-CE4E5F5C1CFC}" dt="2025-01-13T22:17:27.694" v="10736" actId="20577"/>
        <pc:sldMkLst>
          <pc:docMk/>
          <pc:sldMk cId="10482418" sldId="1472"/>
        </pc:sldMkLst>
        <pc:spChg chg="mod">
          <ac:chgData name="Alfred Asterjadhi" userId="39de57b9-85c0-4fd1-aaac-8ca2b6560ad0" providerId="ADAL" clId="{20C04A7C-C7CF-4EAA-88F9-CE4E5F5C1CFC}" dt="2025-01-13T22:10:03.047" v="10587" actId="20577"/>
          <ac:spMkLst>
            <pc:docMk/>
            <pc:sldMk cId="10482418" sldId="1472"/>
            <ac:spMk id="2" creationId="{EB88D5B7-48B8-2665-4138-3C9245A2AFC2}"/>
          </ac:spMkLst>
        </pc:spChg>
        <pc:spChg chg="add">
          <ac:chgData name="Alfred Asterjadhi" userId="39de57b9-85c0-4fd1-aaac-8ca2b6560ad0" providerId="ADAL" clId="{20C04A7C-C7CF-4EAA-88F9-CE4E5F5C1CFC}" dt="2025-01-13T22:09:49.979" v="10584"/>
          <ac:spMkLst>
            <pc:docMk/>
            <pc:sldMk cId="10482418" sldId="1472"/>
            <ac:spMk id="3" creationId="{06F29A7F-45E0-E6AB-0A4A-0149EBC2AA27}"/>
          </ac:spMkLst>
        </pc:spChg>
        <pc:spChg chg="mod">
          <ac:chgData name="Alfred Asterjadhi" userId="39de57b9-85c0-4fd1-aaac-8ca2b6560ad0" providerId="ADAL" clId="{20C04A7C-C7CF-4EAA-88F9-CE4E5F5C1CFC}" dt="2025-01-13T22:17:27.694" v="10736" actId="20577"/>
          <ac:spMkLst>
            <pc:docMk/>
            <pc:sldMk cId="10482418" sldId="1472"/>
            <ac:spMk id="11" creationId="{4241F7E1-3B22-5611-B228-B3A10B189CAF}"/>
          </ac:spMkLst>
        </pc:spChg>
      </pc:sldChg>
      <pc:sldMasterChg chg="modSp mod modSldLayout">
        <pc:chgData name="Alfred Asterjadhi" userId="39de57b9-85c0-4fd1-aaac-8ca2b6560ad0" providerId="ADAL" clId="{20C04A7C-C7CF-4EAA-88F9-CE4E5F5C1CFC}" dt="2025-01-13T04:26:55.523" v="8715" actId="20577"/>
        <pc:sldMasterMkLst>
          <pc:docMk/>
          <pc:sldMasterMk cId="0" sldId="2147483648"/>
        </pc:sldMasterMkLst>
        <pc:spChg chg="mod">
          <ac:chgData name="Alfred Asterjadhi" userId="39de57b9-85c0-4fd1-aaac-8ca2b6560ad0" providerId="ADAL" clId="{20C04A7C-C7CF-4EAA-88F9-CE4E5F5C1CFC}" dt="2025-01-13T04:26:55.523" v="8715" actId="20577"/>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hyperlink" Target="https://mentor.ieee.org/802.11/dcn/24/11-24-1853-00-00bn-channel-access-for-npca-operation.pptx" TargetMode="External"/><Relationship Id="rId2" Type="http://schemas.openxmlformats.org/officeDocument/2006/relationships/hyperlink" Target="https://mentor.ieee.org/802.11/dcn/24/11-24-1852-00-00bn-some-details-on-npca-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8-00-00bn-obss-bandwidth-ambiguity-in-npca.pptx" TargetMode="Externa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8" Type="http://schemas.openxmlformats.org/officeDocument/2006/relationships/hyperlink" Target="https://mentor.ieee.org/802.11/dcn/24/11-24-1872-00-00bn-opportunistic-channel-access-mechanism-for-buffer-reporting.pptx" TargetMode="External"/><Relationship Id="rId3" Type="http://schemas.openxmlformats.org/officeDocument/2006/relationships/hyperlink" Target="https://mentor.ieee.org/802.11/dcn/24/11-24-1733-00-00bn-txop-sharing-for-multi-ap-scenarios.pptx" TargetMode="External"/><Relationship Id="rId7" Type="http://schemas.openxmlformats.org/officeDocument/2006/relationships/hyperlink" Target="https://mentor.ieee.org/802.11/dcn/24/11-24-1863-00-00bn-performance-benefits-of-dso.pptx" TargetMode="External"/><Relationship Id="rId2" Type="http://schemas.openxmlformats.org/officeDocument/2006/relationships/hyperlink" Target="https://mentor.ieee.org/802.11/dcn/24/11-24-1696-00-00bn-positive-ackonwlegement-to-the-reception-of-correct-phy-heade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48-00-00bn-frame-exchange-sequences-for-in-device-coexistence.pptx" TargetMode="External"/><Relationship Id="rId5" Type="http://schemas.openxmlformats.org/officeDocument/2006/relationships/hyperlink" Target="https://mentor.ieee.org/802.11/dcn/24/11-24-1817-00-00bn-providing-priority-when-addressingidc-issues.pptx" TargetMode="External"/><Relationship Id="rId10"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777-00-00bn-in-device-coexistence-use-cases-follow-up.pptx" TargetMode="External"/><Relationship Id="rId9" Type="http://schemas.openxmlformats.org/officeDocument/2006/relationships/hyperlink" Target="https://mentor.ieee.org/802.11/dcn/24/11-24-1895-00-00bn-power-save-operation-and-ap-behaviour-for-coex-unavailability.pptx" TargetMode="Externa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881-00-00bn-pdt-mac-seamless-roaming.docx" TargetMode="External"/><Relationship Id="rId13" Type="http://schemas.openxmlformats.org/officeDocument/2006/relationships/hyperlink" Target="https://mentor.ieee.org/802.11/dcn/24/11-24-2031-00-00bn-pdt-mac-coordinated-spatial-reuse.doc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2026-00-00bn-pdt-joint-mlme-sap.docx" TargetMode="External"/><Relationship Id="rId12" Type="http://schemas.openxmlformats.org/officeDocument/2006/relationships/hyperlink" Target="https://mentor.ieee.org/802.11/dcn/24/11-24-2049-00-00bn-pdt-mac-m-ap-coordination-framework.doc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133-01-00bn-pdt-joint-trigger-frame.docx" TargetMode="External"/><Relationship Id="rId11" Type="http://schemas.openxmlformats.org/officeDocument/2006/relationships/hyperlink" Target="https://mentor.ieee.org/802.11/dcn/24/11-24-2022-00-00bn-pdt-mac-bsr-enhancement.docx" TargetMode="External"/><Relationship Id="rId5" Type="http://schemas.openxmlformats.org/officeDocument/2006/relationships/hyperlink" Target="https://mentor.ieee.org/802.11/dcn/24/11-24-2029-00-00bn-pdt-joint-mib.docx" TargetMode="External"/><Relationship Id="rId15" Type="http://schemas.openxmlformats.org/officeDocument/2006/relationships/hyperlink" Target="https://mentor.ieee.org/802.11/dcn/24/11-24-1966-00-00bn-pdt-mac-crtwt.docx" TargetMode="External"/><Relationship Id="rId10" Type="http://schemas.openxmlformats.org/officeDocument/2006/relationships/hyperlink" Target="https://mentor.ieee.org/802.11/dcn/24/11-24-1762-05-00bn-pdt-mac-npca.docx" TargetMode="External"/><Relationship Id="rId4" Type="http://schemas.openxmlformats.org/officeDocument/2006/relationships/hyperlink" Target="https://mentor.ieee.org/802.11/dcn/24/11-24-2010-00-00bn-pdt-phy-nominal-packet-padding-selection.docx" TargetMode="External"/><Relationship Id="rId9" Type="http://schemas.openxmlformats.org/officeDocument/2006/relationships/hyperlink" Target="https://mentor.ieee.org/802.11/dcn/24/11-24-2016-00-00bn-pdt-mac-power-save.docx" TargetMode="External"/><Relationship Id="rId14" Type="http://schemas.openxmlformats.org/officeDocument/2006/relationships/hyperlink" Target="https://mentor.ieee.org/802.11/dcn/24/11-24-1961-00-00bn-pdt-mac-c-tdm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2046-00-00bn-draft-text-on-dru.docx" TargetMode="External"/><Relationship Id="rId3" Type="http://schemas.openxmlformats.org/officeDocument/2006/relationships/hyperlink" Target="https://mentor.ieee.org/802.11/dcn/24/11-24-2056-00-00bn-pdt-mac-twt-sp-management.docx" TargetMode="External"/><Relationship Id="rId7" Type="http://schemas.openxmlformats.org/officeDocument/2006/relationships/hyperlink" Target="https://mentor.ieee.org/802.11/dcn/24/11-24-1981-03-00bn-pdt-elr.docx" TargetMode="External"/><Relationship Id="rId2" Type="http://schemas.openxmlformats.org/officeDocument/2006/relationships/hyperlink" Target="https://mentor.ieee.org/802.11/dcn/24/11-24-2040-00-00bn-pdt-mac-coexistence.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088-00-00bn-pdt-mac-p2p.docx" TargetMode="External"/><Relationship Id="rId5" Type="http://schemas.openxmlformats.org/officeDocument/2006/relationships/hyperlink" Target="https://mentor.ieee.org/802.11/dcn/24/11-24-2007-00-00bn-pdt-mac-p-edca.docx" TargetMode="External"/><Relationship Id="rId10" Type="http://schemas.openxmlformats.org/officeDocument/2006/relationships/hyperlink" Target="https://mentor.ieee.org/802.11/dcn/24/11-24-1992-01-00bn-pdt-phy-longer-ldpc-coding.docx" TargetMode="External"/><Relationship Id="rId4" Type="http://schemas.openxmlformats.org/officeDocument/2006/relationships/hyperlink" Target="https://mentor.ieee.org/802.11/dcn/24/11-24-2020-00-00bn-pdt-for-uhr-mac-introduction-section.docx" TargetMode="External"/><Relationship Id="rId9" Type="http://schemas.openxmlformats.org/officeDocument/2006/relationships/hyperlink" Target="https://mentor.ieee.org/802.11/dcn/24/11-24-1985-00-00bn-pdt-phy-unequal-modulation-ueqm-and-new-mc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2011-00-00bn-pdt-phy-timing-related-parameters.docx" TargetMode="External"/><Relationship Id="rId3" Type="http://schemas.openxmlformats.org/officeDocument/2006/relationships/hyperlink" Target="https://mentor.ieee.org/802.11/dcn/24/11-24-2135-00-00bn-pdt-phy-null-subcarriers.docx" TargetMode="External"/><Relationship Id="rId7" Type="http://schemas.openxmlformats.org/officeDocument/2006/relationships/hyperlink" Target="https://mentor.ieee.org/802.11/dcn/24/11-24-2023-00-00bn-pdt-phy-overview-of-the-ppdu-encoding-process.docx" TargetMode="External"/><Relationship Id="rId2" Type="http://schemas.openxmlformats.org/officeDocument/2006/relationships/hyperlink" Target="https://mentor.ieee.org/802.11/dcn/24/11-24-2005-00-00bn-pdt-phy-introduc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017-00-00bn-pdt-phy-transmitter-block-diagram.docx" TargetMode="External"/><Relationship Id="rId5" Type="http://schemas.openxmlformats.org/officeDocument/2006/relationships/hyperlink" Target="https://mentor.ieee.org/802.11/dcn/24/11-24-2032-01-00bn-pdt-phy-uhr-ppdu-format.docx" TargetMode="External"/><Relationship Id="rId10" Type="http://schemas.openxmlformats.org/officeDocument/2006/relationships/hyperlink" Target="https://mentor.ieee.org/802.11/dcn/24/11-24-2009-00-00bn-pdt-phy-uhr-sig.docx" TargetMode="External"/><Relationship Id="rId4" Type="http://schemas.openxmlformats.org/officeDocument/2006/relationships/hyperlink" Target="https://mentor.ieee.org/802.11/dcn/24/11-24-2025-00-00bn-pdt-phy-ru-and-mru-restrictions-for-20-mhz-operation.docx" TargetMode="External"/><Relationship Id="rId9" Type="http://schemas.openxmlformats.org/officeDocument/2006/relationships/hyperlink" Target="https://mentor.ieee.org/802.11/dcn/24/11-24-1977-00-00bn-pdt-phy-u-sig.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042-02-0amp-further-discussion-on-amp-par.pptx" TargetMode="External"/><Relationship Id="rId2" Type="http://schemas.openxmlformats.org/officeDocument/2006/relationships/hyperlink" Target="https://mentor.ieee.org/802.11/dcn/24/11-24-2012-01-00bn-pdt-phy-packet-extens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15-05-00bn-pdt-phy-cobf.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1651-00-00bn-coordinated-tdma-analysis-for-time-sensitive-traffic-follow-up.pptx" TargetMode="External"/><Relationship Id="rId3" Type="http://schemas.openxmlformats.org/officeDocument/2006/relationships/hyperlink" Target="https://mentor.ieee.org/802.11/dcn/24/11-24-1591-00-00bn-thoughts-on-seamless-roaming-and-npca.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453-00-00bn-concurrent-messag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24-00-00bn-sn-assignment-and-inter-ap-mld-interaction-for-seamless-roaming.pptx" TargetMode="External"/><Relationship Id="rId5" Type="http://schemas.openxmlformats.org/officeDocument/2006/relationships/hyperlink" Target="https://mentor.ieee.org/802.11/dcn/24/11-24-1346-02-00bn-considerations-for-multi-ap-sp-coordination.pptx" TargetMode="External"/><Relationship Id="rId4" Type="http://schemas.openxmlformats.org/officeDocument/2006/relationships/hyperlink" Target="https://mentor.ieee.org/802.11/dcn/24/11-24-1452-00-00bn-coordinated-measurement-follow-up.pptx" TargetMode="External"/><Relationship Id="rId9" Type="http://schemas.openxmlformats.org/officeDocument/2006/relationships/hyperlink" Target="https://mentor.ieee.org/802.11/dcn/24/11-24-1661-00-00bn-control-frame-protection-in-multiple-bssid.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701-00-00bn-nav-protection-for-c-tdma-follow-up.pptx" TargetMode="External"/><Relationship Id="rId13"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692-00-00bn-usage-of-expiration-time-for-ll-traffic.pptx" TargetMode="External"/><Relationship Id="rId7" Type="http://schemas.openxmlformats.org/officeDocument/2006/relationships/hyperlink" Target="https://mentor.ieee.org/802.11/dcn/24/11-24-1699-00-00bn-considerations-on-npca.pptx" TargetMode="External"/><Relationship Id="rId12"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96-00-00bn-positive-ackonwlegement-to-the-reception-of-correct-phy-header.pptx" TargetMode="External"/><Relationship Id="rId11" Type="http://schemas.openxmlformats.org/officeDocument/2006/relationships/hyperlink" Target="https://mentor.ieee.org/802.11/dcn/24/11-24-1733-00-00bn-txop-sharing-for-multi-ap-scenarios.pptx" TargetMode="External"/><Relationship Id="rId5" Type="http://schemas.openxmlformats.org/officeDocument/2006/relationships/hyperlink" Target="https://mentor.ieee.org/802.11/dcn/24/11-24-1694-02-00bn-the-trust-model-between-sta-and-obss-ap-in-mapc-scheme.pptx" TargetMode="External"/><Relationship Id="rId10"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748-01-00bn-discussion-on-transmission-of-elr-sig.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785-00-00bn-interference-mitigation-pilots-definitions.pptx" TargetMode="External"/><Relationship Id="rId13" Type="http://schemas.openxmlformats.org/officeDocument/2006/relationships/hyperlink" Target="https://mentor.ieee.org/802.11/dcn/24/11-24-1838-00-00bn-considerations-on-coordinated-npca.pptx" TargetMode="External"/><Relationship Id="rId3" Type="http://schemas.openxmlformats.org/officeDocument/2006/relationships/hyperlink" Target="https://mentor.ieee.org/802.11/dcn/24/11-24-1766-00-00bn-pilot-value-design-for-elr-ppdu.pptx" TargetMode="External"/><Relationship Id="rId7" Type="http://schemas.openxmlformats.org/officeDocument/2006/relationships/hyperlink" Target="https://mentor.ieee.org/802.11/dcn/24/11-24-1783-00-00bn-npca-listening-channel.pptx" TargetMode="External"/><Relationship Id="rId12" Type="http://schemas.openxmlformats.org/officeDocument/2006/relationships/hyperlink" Target="https://mentor.ieee.org/802.11/dcn/24/11-24-1836-01-00bn-on-cobf-capabilities.pptx" TargetMode="External"/><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778-00-00bn-distributed-ru-distortion-beamforming-power-control.pptx" TargetMode="External"/><Relationship Id="rId11" Type="http://schemas.openxmlformats.org/officeDocument/2006/relationships/hyperlink" Target="https://mentor.ieee.org/802.11/dcn/24/11-24-1827-00-00bn-on-ofdma-mu-mimo.pptx" TargetMode="External"/><Relationship Id="rId5" Type="http://schemas.openxmlformats.org/officeDocument/2006/relationships/hyperlink" Target="https://mentor.ieee.org/802.11/dcn/24/11-24-1777-00-00bn-in-device-coexistence-use-cases-follow-up.pptx" TargetMode="External"/><Relationship Id="rId10" Type="http://schemas.openxmlformats.org/officeDocument/2006/relationships/hyperlink" Target="https://mentor.ieee.org/802.11/dcn/24/11-24-1817-00-00bn-providing-priority-when-addressingidc-issues.pptx" TargetMode="External"/><Relationship Id="rId4" Type="http://schemas.openxmlformats.org/officeDocument/2006/relationships/hyperlink" Target="https://mentor.ieee.org/802.11/dcn/24/11-24-1768-00-00bn-ul-dl-indication-for-elr-ppdu.pptx" TargetMode="External"/><Relationship Id="rId9" Type="http://schemas.openxmlformats.org/officeDocument/2006/relationships/hyperlink" Target="https://mentor.ieee.org/802.11/dcn/24/11-24-1809-00-00bn-evaluation-of-c-sr-types.pptx" TargetMode="External"/><Relationship Id="rId14" Type="http://schemas.openxmlformats.org/officeDocument/2006/relationships/hyperlink" Target="https://mentor.ieee.org/802.11/dcn/24/11-24-1841-00-00bn-uhr-elr-design-open-topics.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863-00-00bn-performance-benefits-of-dso.pptx" TargetMode="External"/><Relationship Id="rId3" Type="http://schemas.openxmlformats.org/officeDocument/2006/relationships/hyperlink" Target="https://mentor.ieee.org/802.11/dcn/24/11-24-1848-00-00bn-frame-exchange-sequences-for-in-device-coexistence.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842-01-00bn-consideration-on-cascading-channel-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51-00-00bn-context-transfer-per-tid-for-seamless-roaming.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1849-00-00bn-management-of-the-established-multi-ap-coordination.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883-00-00bn-seamless-roaming.pptx" TargetMode="External"/><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882-00-00bn-link-setup-for-seamless-roaming.pptx" TargetMode="External"/><Relationship Id="rId2" Type="http://schemas.openxmlformats.org/officeDocument/2006/relationships/hyperlink" Target="https://mentor.ieee.org/802.11/dcn/24/11-24-1870-00-00bn-on-the-scalability-and-overhead-of-utilizing-polling-for-soliciting-sta-s-needs-for-uplink-low-latency-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8-00-00bn-obss-bandwidth-ambiguity-in-npca.pptx" TargetMode="External"/><Relationship Id="rId5" Type="http://schemas.openxmlformats.org/officeDocument/2006/relationships/hyperlink" Target="https://mentor.ieee.org/802.11/dcn/24/11-24-1875-00-00bn-mlmd-architecture.pptx" TargetMode="External"/><Relationship Id="rId10" Type="http://schemas.openxmlformats.org/officeDocument/2006/relationships/hyperlink" Target="https://mentor.ieee.org/802.11/dcn/24/11-24-1886-00-00bn-npca-with-emlsr-dps-coex-mode.pptx" TargetMode="External"/><Relationship Id="rId4" Type="http://schemas.openxmlformats.org/officeDocument/2006/relationships/hyperlink" Target="https://mentor.ieee.org/802.11/dcn/24/11-24-1872-00-00bn-opportunistic-channel-access-mechanism-for-buffer-reporting.pptx" TargetMode="External"/><Relationship Id="rId9" Type="http://schemas.openxmlformats.org/officeDocument/2006/relationships/hyperlink" Target="https://mentor.ieee.org/802.11/dcn/24/11-24-1885-01-00bn-npca-hidden-node-proble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95-00-00bn-power-save-operation-and-ap-behaviour-for-coex-unavailability.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898-00-00bn-low-latency-roaming-flow.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2050-01-00bn-uhr-txop-power-save-for-the-sta-low-power.pptx" TargetMode="External"/><Relationship Id="rId2" Type="http://schemas.openxmlformats.org/officeDocument/2006/relationships/hyperlink" Target="https://mentor.ieee.org/802.11/dcn/24/11-24-1095-01-00bn-practical-mapc-scenario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51-01-00bn-negotiable-ampdu-operations-for-the-sta-power-sav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2138-03-00bn-tgbn-december-2024-january-2025-teleconferences-minutes.docx" TargetMode="External"/><Relationship Id="rId2" Type="http://schemas.openxmlformats.org/officeDocument/2006/relationships/hyperlink" Target="https://mentor.ieee.org/802.11/dcn/24/11-24-2019-00-00bn-tgbn-november-2024-meeting-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108-00-00bn-enhanced-edca-for-improved-collision-avoidance-and-latency-improvement.ppt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1809-00-00bn-evaluation-of-c-sr-types.ppt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33-01-00bn-pdt-joint-trigger-frame.docx" TargetMode="External"/><Relationship Id="rId5" Type="http://schemas.openxmlformats.org/officeDocument/2006/relationships/hyperlink" Target="https://mentor.ieee.org/802.11/dcn/24/11-24-2029-00-00bn-pdt-joint-mib.docx" TargetMode="External"/><Relationship Id="rId4" Type="http://schemas.openxmlformats.org/officeDocument/2006/relationships/hyperlink" Target="https://mentor.ieee.org/802.11/dcn/24/11-24-2010-00-00bn-pdt-phy-nominal-packet-padding-selection.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768-00-00bn-ul-dl-indication-for-elr-ppdu.pptx" TargetMode="External"/><Relationship Id="rId3" Type="http://schemas.openxmlformats.org/officeDocument/2006/relationships/hyperlink" Target="https://mentor.ieee.org/802.11/dcn/24/11-24-1992-01-00bn-pdt-phy-longer-ldpc-coding.docx" TargetMode="External"/><Relationship Id="rId7" Type="http://schemas.openxmlformats.org/officeDocument/2006/relationships/hyperlink" Target="https://mentor.ieee.org/802.11/dcn/24/11-24-1766-00-00bn-pilot-value-design-for-elr-ppdu.pptx" TargetMode="External"/><Relationship Id="rId2" Type="http://schemas.openxmlformats.org/officeDocument/2006/relationships/hyperlink" Target="https://mentor.ieee.org/802.11/dcn/24/11-24-2046-00-00bn-draft-text-on-dru.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4-00-00bn-elr-ppdu-follow-up.pptx" TargetMode="External"/><Relationship Id="rId5" Type="http://schemas.openxmlformats.org/officeDocument/2006/relationships/hyperlink" Target="https://mentor.ieee.org/802.11/dcn/24/11-24-1748-01-00bn-discussion-on-transmission-of-elr-sig.pptx" TargetMode="External"/><Relationship Id="rId4" Type="http://schemas.openxmlformats.org/officeDocument/2006/relationships/hyperlink" Target="https://mentor.ieee.org/802.11/dcn/24/11-24-2032-01-00bn-pdt-phy-uhr-ppdu-format.docx" TargetMode="External"/><Relationship Id="rId9" Type="http://schemas.openxmlformats.org/officeDocument/2006/relationships/hyperlink" Target="https://mentor.ieee.org/802.11/dcn/24/11-24-1841-00-00bn-uhr-elr-design-open-topics.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1827-00-00bn-on-ofdma-mu-mimo.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857-00-00bn-enhancements-for-roaming-process.pptx" TargetMode="External"/><Relationship Id="rId3" Type="http://schemas.openxmlformats.org/officeDocument/2006/relationships/hyperlink" Target="https://mentor.ieee.org/802.11/dcn/24/11-24-1961-00-00bn-pdt-mac-c-tdma.docx" TargetMode="External"/><Relationship Id="rId7" Type="http://schemas.openxmlformats.org/officeDocument/2006/relationships/hyperlink" Target="https://mentor.ieee.org/802.11/dcn/24/11-24-1851-00-00bn-context-transfer-per-tid-for-seamless-roaming.pptx" TargetMode="External"/><Relationship Id="rId2" Type="http://schemas.openxmlformats.org/officeDocument/2006/relationships/hyperlink" Target="https://mentor.ieee.org/802.11/dcn/24/11-24-2022-00-00bn-pdt-mac-bsr-enha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6-00-00bn-comparision-between-enhanced-fast-bss-transition-and-smd.pptx" TargetMode="External"/><Relationship Id="rId5" Type="http://schemas.openxmlformats.org/officeDocument/2006/relationships/hyperlink" Target="https://mentor.ieee.org/802.11/dcn/24/11-24-1591-00-00bn-thoughts-on-seamless-roaming-and-npca.pptx" TargetMode="External"/><Relationship Id="rId10" Type="http://schemas.openxmlformats.org/officeDocument/2006/relationships/hyperlink" Target="https://mentor.ieee.org/802.11/dcn/24/11-24-1879-00-00bn-proposals-for-expeditious-discovery-of-aps-for-initial-association-and-roaming.pptx" TargetMode="External"/><Relationship Id="rId4" Type="http://schemas.openxmlformats.org/officeDocument/2006/relationships/hyperlink" Target="https://mentor.ieee.org/802.11/dcn/24/11-24-2007-00-00bn-pdt-mac-p-edca.docx" TargetMode="External"/><Relationship Id="rId9" Type="http://schemas.openxmlformats.org/officeDocument/2006/relationships/hyperlink" Target="https://mentor.ieee.org/802.11/dcn/24/11-24-1875-00-00bn-mlmd-architecture.pptx"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72-00-00bn-nc-mlo-smd-architecture.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5/11-25-0009-00-00bn-discussion-on-transmission-of-pe-in-elr-ppdu.pptx" TargetMode="External"/><Relationship Id="rId3" Type="http://schemas.openxmlformats.org/officeDocument/2006/relationships/hyperlink" Target="https://mentor.ieee.org/802.11/dcn/24/11-24-2009-00-00bn-pdt-phy-uhr-sig.docx" TargetMode="External"/><Relationship Id="rId7" Type="http://schemas.openxmlformats.org/officeDocument/2006/relationships/hyperlink" Target="https://mentor.ieee.org/802.11/dcn/24/11-24-1861-00-00bn-discussion-on-spatial-reuse-and-elr-transmission.pptx" TargetMode="External"/><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0-00-00bn-discussion-on-aspects-of-elr-transmission.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2027-00-00bn-pdt-phy-service-interface.docx" TargetMode="External"/><Relationship Id="rId9" Type="http://schemas.openxmlformats.org/officeDocument/2006/relationships/hyperlink" Target="https://mentor.ieee.org/802.11/dcn/25/11-25-0059-00-00bn-elr-fragmentation-support-and-channel-access.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851-01-00bn-context-transfer-per-tid-for-seamless-roaming.pptx" TargetMode="External"/><Relationship Id="rId3" Type="http://schemas.openxmlformats.org/officeDocument/2006/relationships/hyperlink" Target="https://mentor.ieee.org/802.11/dcn/24/11-24-2016-01-00bn-pdt-mac-power-save.docx" TargetMode="External"/><Relationship Id="rId7" Type="http://schemas.openxmlformats.org/officeDocument/2006/relationships/hyperlink" Target="https://mentor.ieee.org/802.11/dcn/24/11-24-1746-03-00bn-comparision-between-enhanced-fast-bss-transition-and-smd.pptx" TargetMode="External"/><Relationship Id="rId12" Type="http://schemas.openxmlformats.org/officeDocument/2006/relationships/hyperlink" Target="https://mentor.ieee.org/802.11/dcn/24/11-24-1879-01-00bn-proposals-for-expeditious-discovery-of-aps-for-initial-association-and-roaming.pptx" TargetMode="External"/><Relationship Id="rId2" Type="http://schemas.openxmlformats.org/officeDocument/2006/relationships/hyperlink" Target="https://mentor.ieee.org/802.11/dcn/24/11-24-1881-05-00bn-pdt-mac-seamless-roa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91-04-00bn-thoughts-on-seamless-roaming-and-npca.pptx" TargetMode="External"/><Relationship Id="rId11" Type="http://schemas.openxmlformats.org/officeDocument/2006/relationships/hyperlink" Target="https://mentor.ieee.org/802.11/dcn/24/11-24-1875-00-00bn-mlmd-architecture.pptx" TargetMode="External"/><Relationship Id="rId5" Type="http://schemas.openxmlformats.org/officeDocument/2006/relationships/hyperlink" Target="https://mentor.ieee.org/802.11/dcn/24/11-24-2068-00-00bn-pdt-mac-uhr-mac-operation-element.docx" TargetMode="External"/><Relationship Id="rId10" Type="http://schemas.openxmlformats.org/officeDocument/2006/relationships/hyperlink" Target="https://mentor.ieee.org/802.11/dcn/24/11-24-1874-00-00bn-further-details-on-improving-roaming-between-mlds.pptx" TargetMode="External"/><Relationship Id="rId4" Type="http://schemas.openxmlformats.org/officeDocument/2006/relationships/hyperlink" Target="https://mentor.ieee.org/802.11/dcn/24/11-24-1762-20-00bn-pdt-mac-npca.docx" TargetMode="External"/><Relationship Id="rId9" Type="http://schemas.openxmlformats.org/officeDocument/2006/relationships/hyperlink" Target="https://mentor.ieee.org/802.11/dcn/24/11-24-1857-02-00bn-enhancements-for-roaming-proces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5/11-25-0064-00-00bn-60-mhz-dru-tone-plan.pptx" TargetMode="External"/><Relationship Id="rId3" Type="http://schemas.openxmlformats.org/officeDocument/2006/relationships/hyperlink" Target="https://mentor.ieee.org/802.11/dcn/24/11-24-2005-00-00bn-pdt-phy-introduction.docx" TargetMode="External"/><Relationship Id="rId7" Type="http://schemas.openxmlformats.org/officeDocument/2006/relationships/hyperlink" Target="https://mentor.ieee.org/802.11/dcn/25/11-25-0060-00-00bn-dru-hybrid-mode-for-20-mhz-only-stas.pptx" TargetMode="External"/><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78-00-00bn-distributed-ru-distortion-beamforming-power-control.pptx" TargetMode="External"/><Relationship Id="rId5" Type="http://schemas.openxmlformats.org/officeDocument/2006/relationships/hyperlink" Target="https://mentor.ieee.org/802.11/dcn/24/11-24-2135-00-00bn-pdt-phy-null-subcarriers.docx" TargetMode="External"/><Relationship Id="rId10" Type="http://schemas.openxmlformats.org/officeDocument/2006/relationships/hyperlink" Target="https://mentor.ieee.org/802.11/dcn/25/11-25-0129-00-00bn-dru-distribution-bw-indication-in-uhr-trigger-frame.pptx" TargetMode="External"/><Relationship Id="rId4" Type="http://schemas.openxmlformats.org/officeDocument/2006/relationships/hyperlink" Target="https://mentor.ieee.org/802.11/dcn/24/11-24-2023-00-00bn-pdt-phy-overview-of-the-ppdu-encoding-process.docx" TargetMode="External"/><Relationship Id="rId9" Type="http://schemas.openxmlformats.org/officeDocument/2006/relationships/hyperlink" Target="https://mentor.ieee.org/802.11/dcn/25/11-25-0100-00-00bn-some-open-issues-on-dru.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4/11-24-1692-00-00bn-usage-of-expiration-time-for-ll-traffic.pptx" TargetMode="External"/><Relationship Id="rId3" Type="http://schemas.openxmlformats.org/officeDocument/2006/relationships/hyperlink" Target="https://mentor.ieee.org/802.11/dcn/24/11-24-2031-00-00bn-pdt-mac-coordinated-spatial-reuse.docx" TargetMode="External"/><Relationship Id="rId7" Type="http://schemas.openxmlformats.org/officeDocument/2006/relationships/hyperlink" Target="https://mentor.ieee.org/802.11/dcn/24/11-24-1453-00-00bn-concurrent-messaging.pptx" TargetMode="External"/><Relationship Id="rId2" Type="http://schemas.openxmlformats.org/officeDocument/2006/relationships/hyperlink" Target="https://mentor.ieee.org/802.11/dcn/24/11-24-2049-00-00bn-pdt-mac-m-ap-coordination-framework.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45-01-00bn-providing-granular-transmit-psd-limits.pptx" TargetMode="External"/><Relationship Id="rId11" Type="http://schemas.openxmlformats.org/officeDocument/2006/relationships/hyperlink" Target="https://mentor.ieee.org/802.11/dcn/24/11-24-0909-00-00bn-r-twt-announcement-in-multi-bss-follow-up.pptx" TargetMode="External"/><Relationship Id="rId5" Type="http://schemas.openxmlformats.org/officeDocument/2006/relationships/hyperlink" Target="https://mentor.ieee.org/802.11/dcn/24/11-24-2067-00-00bn-pdt-mac-uhr-bss-operation.docx" TargetMode="External"/><Relationship Id="rId10" Type="http://schemas.openxmlformats.org/officeDocument/2006/relationships/hyperlink" Target="https://mentor.ieee.org/802.11/dcn/24/11-24-1871-01-00bn-erd-enhanced-reverse-direction-protocol-to-support-txop-sharing-and-low-latency-traffic-exchange.pptx" TargetMode="External"/><Relationship Id="rId4" Type="http://schemas.openxmlformats.org/officeDocument/2006/relationships/hyperlink" Target="https://mentor.ieee.org/802.11/dcn/24/11-24-2040-00-00bn-pdt-mac-coexistence.docx" TargetMode="External"/><Relationship Id="rId9" Type="http://schemas.openxmlformats.org/officeDocument/2006/relationships/hyperlink" Target="https://mentor.ieee.org/802.11/dcn/24/11-24-1870-00-00bn-on-the-scalability-and-overhead-of-utilizing-polling-for-soliciting-sta-s-needs-for-uplink-low-latency-transmission.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5/11-25-0128-00-00bn-discussion-on-pe-requirement-for-ueqm.pptx" TargetMode="External"/><Relationship Id="rId3" Type="http://schemas.openxmlformats.org/officeDocument/2006/relationships/hyperlink" Target="https://mentor.ieee.org/802.11/dcn/24/11-24-2012-01-00bn-pdt-phy-packet-extension.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11-00-00bn-pdt-phy-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1-00bn-interference-mitigation-pilots-definitions.pptx" TargetMode="External"/><Relationship Id="rId5" Type="http://schemas.openxmlformats.org/officeDocument/2006/relationships/hyperlink" Target="https://mentor.ieee.org/802.11/dcn/24/11-24-2024-00-00bn-pdt-phy-uhr-stf.docx" TargetMode="External"/><Relationship Id="rId4" Type="http://schemas.openxmlformats.org/officeDocument/2006/relationships/hyperlink" Target="https://mentor.ieee.org/802.11/dcn/23/11-23-2042-02-0amp-further-discussion-on-amp-par.pptx"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4/11-24-1646-00-00bn-further-considerations-for-generalized-map-framework.pptx" TargetMode="External"/><Relationship Id="rId3" Type="http://schemas.openxmlformats.org/officeDocument/2006/relationships/hyperlink" Target="https://mentor.ieee.org/802.11/dcn/24/11-24-2020-00-00bn-pdt-for-uhr-mac-introduction-section.docx" TargetMode="External"/><Relationship Id="rId7" Type="http://schemas.openxmlformats.org/officeDocument/2006/relationships/hyperlink" Target="https://mentor.ieee.org/802.11/dcn/24/11-24-1346-02-00bn-considerations-for-multi-ap-sp-coordination.pptx" TargetMode="External"/><Relationship Id="rId2" Type="http://schemas.openxmlformats.org/officeDocument/2006/relationships/hyperlink" Target="https://mentor.ieee.org/802.11/dcn/24/11-24-2056-00-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52-00-00bn-coordinated-measurement-follow-up.pptx" TargetMode="External"/><Relationship Id="rId5" Type="http://schemas.openxmlformats.org/officeDocument/2006/relationships/hyperlink" Target="https://mentor.ieee.org/802.11/dcn/25/11-25-0088-00-00bn-pdt-mac-p2p.docx" TargetMode="External"/><Relationship Id="rId4" Type="http://schemas.openxmlformats.org/officeDocument/2006/relationships/hyperlink" Target="https://mentor.ieee.org/802.11/dcn/24/11-24-2066-00-00bn-pdt-mac-acknolwedgement-procedure.docx" TargetMode="External"/><Relationship Id="rId9" Type="http://schemas.openxmlformats.org/officeDocument/2006/relationships/hyperlink" Target="https://mentor.ieee.org/802.11/dcn/24/11-24-1693-00-00bn-the-mapc-security-framework.ppt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8" Type="http://schemas.openxmlformats.org/officeDocument/2006/relationships/hyperlink" Target="https://mentor.ieee.org/802.11/dcn/25/11-25-0081-00-00bn-sounding-pdt-related-issues.pptx" TargetMode="External"/><Relationship Id="rId3" Type="http://schemas.openxmlformats.org/officeDocument/2006/relationships/hyperlink" Target="https://mentor.ieee.org/802.11/dcn/24/11-24-2030-00-00bn-pdt-mac-coordinated-beamforming.docx" TargetMode="External"/><Relationship Id="rId7" Type="http://schemas.openxmlformats.org/officeDocument/2006/relationships/hyperlink" Target="https://mentor.ieee.org/802.11/dcn/25/11-25-0007-01-00bn-ap-id-design-in-sounding.pptx" TargetMode="External"/><Relationship Id="rId2" Type="http://schemas.openxmlformats.org/officeDocument/2006/relationships/hyperlink" Target="https://mentor.ieee.org/802.11/dcn/24/11-24-2026-00-00bn-pdt-joint-mlme-sap.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6-00-00bn-sounding-procedure-follow-up.pptx" TargetMode="External"/><Relationship Id="rId5" Type="http://schemas.openxmlformats.org/officeDocument/2006/relationships/hyperlink" Target="https://mentor.ieee.org/802.11/dcn/24/11-24-2133-01-00bn-pdt-joint-trigger-frame.docx" TargetMode="External"/><Relationship Id="rId4" Type="http://schemas.openxmlformats.org/officeDocument/2006/relationships/hyperlink" Target="https://mentor.ieee.org/802.11/dcn/24/11-24-2029-00-00bn-pdt-joint-mib.docx" TargetMode="External"/><Relationship Id="rId9" Type="http://schemas.openxmlformats.org/officeDocument/2006/relationships/hyperlink" Target="https://mentor.ieee.org/802.11/dcn/25/11-25-0089-00-00bn-enhancing-spatial-reuse-with-map-coordination.pptx" TargetMode="Externa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4/11-24-2015-05-00bn-pdt-phy-cobf.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43-00-00bn-pdt-phy-receiver-spec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11-00-00bn-robust-beamforming-nulling-for-cbf-follow-up.pptx" TargetMode="External"/><Relationship Id="rId5" Type="http://schemas.openxmlformats.org/officeDocument/2006/relationships/hyperlink" Target="https://mentor.ieee.org/802.11/dcn/24/11-24-2142-00-00bn-multi-ap-sounding-analysis.pptx" TargetMode="External"/><Relationship Id="rId4" Type="http://schemas.openxmlformats.org/officeDocument/2006/relationships/hyperlink" Target="https://mentor.ieee.org/802.11/dcn/24/11-24-1836-01-00bn-on-cobf-capabilities.pptx"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4/11-24-1713-00-00bn-further-considerations-for-generalized-map-framework-follow-up.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5/11-25-0102-00-00bn-pdt-mac-mlme-for-mapc.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49-00-00bn-management-of-the-established-multi-ap-coordination.pptx" TargetMode="External"/><Relationship Id="rId5" Type="http://schemas.openxmlformats.org/officeDocument/2006/relationships/hyperlink" Target="https://mentor.ieee.org/802.11/dcn/24/11-24-1818-00-00bn-ap-identification-in-multi-ap.pptx" TargetMode="External"/><Relationship Id="rId4" Type="http://schemas.openxmlformats.org/officeDocument/2006/relationships/hyperlink" Target="https://mentor.ieee.org/802.11/dcn/24/11-24-1761-00-00bn-aspects-of-m-ap-coordination-agreement.ppt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hyperlink" Target="https://mentor.ieee.org/802.11/dcn/24/11-24-1651-00-00bn-coordinated-tdma-analysis-for-time-sensitive-traffic-follow-up.pptx" TargetMode="External"/><Relationship Id="rId2" Type="http://schemas.openxmlformats.org/officeDocument/2006/relationships/hyperlink" Target="https://mentor.ieee.org/802.11/dcn/24/11-24-1514-00-00bn-multi-ap-framework-for-c-s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97-00-00bn-control-frame-protection-keys.pptx" TargetMode="External"/><Relationship Id="rId5" Type="http://schemas.openxmlformats.org/officeDocument/2006/relationships/hyperlink" Target="https://mentor.ieee.org/802.11/dcn/24/11-24-1661-00-00bn-control-frame-protection-in-multiple-bssid.pptx" TargetMode="External"/><Relationship Id="rId4" Type="http://schemas.openxmlformats.org/officeDocument/2006/relationships/hyperlink" Target="https://mentor.ieee.org/802.11/dcn/24/11-24-1701-00-00bn-nav-protection-for-c-tdma-follow-up.pptx" TargetMode="Externa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hyperlink" Target="https://mentor.ieee.org/802.11/dcn/24/11-24-1699-00-00bn-considerations-on-npca.pptx" TargetMode="External"/><Relationship Id="rId7" Type="http://schemas.openxmlformats.org/officeDocument/2006/relationships/hyperlink" Target="https://mentor.ieee.org/802.11/dcn/24/11-24-1842-01-00bn-consideration-on-cascading-channel-switching-for-npca.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8-00-00bn-considerations-on-coordinated-npca.pptx" TargetMode="External"/><Relationship Id="rId5" Type="http://schemas.openxmlformats.org/officeDocument/2006/relationships/hyperlink" Target="https://mentor.ieee.org/802.11/dcn/24/11-24-1783-00-00bn-npca-listening-channel.pptx" TargetMode="External"/><Relationship Id="rId4" Type="http://schemas.openxmlformats.org/officeDocument/2006/relationships/hyperlink" Target="https://mentor.ieee.org/802.11/dcn/24/11-24-1706-00-00bn-multi-user-edca-parameter-management-in-npca-operation.pptx" TargetMode="Externa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(30 mins)</a:t>
            </a:r>
          </a:p>
          <a:p>
            <a:pPr>
              <a:buFont typeface="Arial" panose="020B0604020202020204" pitchFamily="34" charset="0"/>
              <a:buChar char="•"/>
            </a:pPr>
            <a:r>
              <a:rPr lang="en-GB" sz="1400" dirty="0"/>
              <a:t>PDTs (30 mins)</a:t>
            </a:r>
          </a:p>
          <a:p>
            <a:pPr lvl="0">
              <a:buFont typeface="Arial" panose="020B0604020202020204" pitchFamily="34" charset="0"/>
              <a:buChar char="•"/>
            </a:pPr>
            <a:r>
              <a:rPr lang="en-GB" sz="1400" dirty="0"/>
              <a:t>Submissions – Topic</a:t>
            </a:r>
            <a:endParaRPr lang="en-GB" sz="500" strike="sngStrike" dirty="0">
              <a:solidFill>
                <a:schemeClr val="bg1">
                  <a:lumMod val="65000"/>
                </a:schemeClr>
              </a:solidFill>
            </a:endParaRPr>
          </a:p>
          <a:p>
            <a:pPr lvl="0">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25/0126 </a:t>
            </a:r>
            <a:r>
              <a:rPr lang="en-US" sz="1200" b="0" i="0" u="none" strike="noStrike" kern="1200" dirty="0">
                <a:solidFill>
                  <a:srgbClr val="000000"/>
                </a:solidFill>
                <a:effectLst/>
                <a:ea typeface="MS Gothic" panose="020B0609070205080204" pitchFamily="49" charset="-128"/>
              </a:rPr>
              <a:t>PPDU Parameters for Multi-AP Coordination 				Leonardo Lanante</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40554483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NPCA Part 2</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2"/>
              </a:rPr>
              <a:t>24/1852</a:t>
            </a:r>
            <a:r>
              <a:rPr lang="en-US" sz="1200" dirty="0"/>
              <a:t> </a:t>
            </a:r>
            <a:r>
              <a:rPr lang="en-US" sz="1200" b="0" i="0" u="none" strike="noStrike" kern="1200" dirty="0">
                <a:solidFill>
                  <a:srgbClr val="000000"/>
                </a:solidFill>
                <a:effectLst/>
                <a:ea typeface="MS Gothic" panose="020B0609070205080204" pitchFamily="49" charset="-128"/>
              </a:rPr>
              <a:t>Some Details on NPCA Operation</a:t>
            </a:r>
            <a:r>
              <a:rPr lang="en-US" sz="1200" dirty="0"/>
              <a:t> 					</a:t>
            </a:r>
            <a:r>
              <a:rPr lang="en-US" sz="1200" b="0" i="0" u="none" strike="noStrike" kern="1200" dirty="0">
                <a:solidFill>
                  <a:srgbClr val="000000"/>
                </a:solidFill>
                <a:effectLst/>
                <a:ea typeface="MS Gothic" panose="020B0609070205080204" pitchFamily="49" charset="-128"/>
              </a:rPr>
              <a:t>Serhat Erkucuk </a:t>
            </a:r>
            <a:r>
              <a:rPr lang="en-US" sz="1200" dirty="0"/>
              <a:t> </a:t>
            </a:r>
            <a:endParaRPr lang="en-GB" sz="1200" dirty="0"/>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3"/>
              </a:rPr>
              <a:t>24/1853</a:t>
            </a:r>
            <a:r>
              <a:rPr lang="en-GB" sz="1200" dirty="0"/>
              <a:t> </a:t>
            </a:r>
            <a:r>
              <a:rPr lang="en-GB" sz="1200" b="0" i="0" u="none" strike="noStrike" kern="1200" dirty="0">
                <a:solidFill>
                  <a:srgbClr val="000000"/>
                </a:solidFill>
                <a:effectLst/>
                <a:ea typeface="MS Gothic" panose="020B0609070205080204" pitchFamily="49" charset="-128"/>
              </a:rPr>
              <a:t>Channel Access for NPCA Operation</a:t>
            </a:r>
            <a:r>
              <a:rPr lang="en-GB" sz="1200" dirty="0"/>
              <a:t> 					</a:t>
            </a:r>
            <a:r>
              <a:rPr lang="en-GB" sz="1200" b="0" i="0" u="none" strike="noStrike" kern="1200" dirty="0">
                <a:solidFill>
                  <a:srgbClr val="000000"/>
                </a:solidFill>
                <a:effectLst/>
                <a:ea typeface="MS Gothic" panose="020B0609070205080204" pitchFamily="49" charset="-128"/>
              </a:rPr>
              <a:t>Serhat Erkucuk </a:t>
            </a:r>
            <a:r>
              <a:rPr lang="en-GB"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24/1867</a:t>
            </a:r>
            <a:r>
              <a:rPr lang="en-US" sz="1200" dirty="0"/>
              <a:t> </a:t>
            </a:r>
            <a:r>
              <a:rPr lang="en-US" sz="1200" b="0" i="0" u="none" strike="noStrike" kern="1200" dirty="0">
                <a:solidFill>
                  <a:srgbClr val="000000"/>
                </a:solidFill>
                <a:effectLst/>
                <a:ea typeface="MS Gothic" panose="020B0609070205080204" pitchFamily="49" charset="-128"/>
              </a:rPr>
              <a:t>Further Consideration for NPCA Operation</a:t>
            </a:r>
            <a:r>
              <a:rPr lang="en-US" sz="1200" dirty="0"/>
              <a:t> 				</a:t>
            </a:r>
            <a:r>
              <a:rPr lang="en-US" sz="1200" b="0" i="0" u="none" strike="noStrike" kern="1200" dirty="0">
                <a:solidFill>
                  <a:srgbClr val="000000"/>
                </a:solidFill>
                <a:effectLst/>
                <a:ea typeface="MS Gothic" panose="020B0609070205080204" pitchFamily="49" charset="-128"/>
              </a:rPr>
              <a:t>Jeongki Kim</a:t>
            </a:r>
            <a:r>
              <a:rPr lang="en-US" sz="1200" dirty="0"/>
              <a:t> </a:t>
            </a:r>
            <a:endParaRPr lang="en-GB" sz="1200" dirty="0"/>
          </a:p>
          <a:p>
            <a:pPr lvl="1">
              <a:buFont typeface="Arial" panose="020B0604020202020204" pitchFamily="34" charset="0"/>
              <a:buChar char="•"/>
            </a:pPr>
            <a:r>
              <a:rPr lang="en-GB" sz="1200" b="0" i="0" u="sng" strike="noStrike" dirty="0">
                <a:solidFill>
                  <a:srgbClr val="0563C1"/>
                </a:solidFill>
                <a:effectLst/>
                <a:hlinkClick r:id="rId4"/>
              </a:rPr>
              <a:t>24/1878</a:t>
            </a:r>
            <a:r>
              <a:rPr lang="en-GB" sz="1200" dirty="0"/>
              <a:t> </a:t>
            </a:r>
            <a:r>
              <a:rPr lang="en-GB" sz="1200" b="0" i="0" u="none" strike="noStrike" kern="1200" dirty="0">
                <a:solidFill>
                  <a:srgbClr val="000000"/>
                </a:solidFill>
                <a:effectLst/>
                <a:ea typeface="MS Gothic" panose="020B0609070205080204" pitchFamily="49" charset="-128"/>
              </a:rPr>
              <a:t>OBSS bandwidth ambiguity in NPCA</a:t>
            </a:r>
            <a:r>
              <a:rPr lang="en-GB" sz="1200" dirty="0"/>
              <a:t> 				</a:t>
            </a:r>
            <a:r>
              <a:rPr lang="en-GB" sz="1200" b="0" i="0" u="none" strike="noStrike" kern="1200" dirty="0">
                <a:solidFill>
                  <a:srgbClr val="000000"/>
                </a:solidFill>
                <a:effectLst/>
                <a:ea typeface="MS Gothic" panose="020B0609070205080204" pitchFamily="49" charset="-128"/>
              </a:rPr>
              <a:t>Gaurang Naik</a:t>
            </a:r>
            <a:r>
              <a:rPr lang="en-GB" sz="1200" dirty="0"/>
              <a:t> </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5"/>
              </a:rPr>
              <a:t>24/1885</a:t>
            </a:r>
            <a:r>
              <a:rPr lang="en-GB" sz="1200" dirty="0"/>
              <a:t> </a:t>
            </a:r>
            <a:r>
              <a:rPr lang="en-GB" sz="1200" b="0" i="0" u="none" strike="noStrike" kern="1200" dirty="0">
                <a:solidFill>
                  <a:srgbClr val="000000"/>
                </a:solidFill>
                <a:effectLst/>
                <a:ea typeface="MS Gothic" panose="020B0609070205080204" pitchFamily="49" charset="-128"/>
              </a:rPr>
              <a:t>NPCA Hidden Node Problem</a:t>
            </a:r>
            <a:r>
              <a:rPr lang="en-GB" sz="1200" dirty="0"/>
              <a:t> 						</a:t>
            </a:r>
            <a:r>
              <a:rPr lang="en-GB" sz="1200" b="0" i="0" u="none" strike="noStrike" kern="1200" dirty="0" err="1">
                <a:solidFill>
                  <a:srgbClr val="000000"/>
                </a:solidFill>
                <a:effectLst/>
                <a:ea typeface="MS Gothic" panose="020B0609070205080204" pitchFamily="49" charset="-128"/>
              </a:rPr>
              <a:t>Gwangho</a:t>
            </a:r>
            <a:r>
              <a:rPr lang="en-GB" sz="1200" b="0" i="0" u="none" strike="noStrike" kern="1200" dirty="0">
                <a:solidFill>
                  <a:srgbClr val="000000"/>
                </a:solidFill>
                <a:effectLst/>
                <a:ea typeface="MS Gothic" panose="020B0609070205080204" pitchFamily="49" charset="-128"/>
              </a:rPr>
              <a:t> Lee</a:t>
            </a:r>
            <a:endParaRPr lang="en-GB" sz="1200" dirty="0"/>
          </a:p>
          <a:p>
            <a:pPr lvl="1">
              <a:buFont typeface="Arial" panose="020B0604020202020204" pitchFamily="34" charset="0"/>
              <a:buChar char="•"/>
            </a:pPr>
            <a:r>
              <a:rPr lang="en-US" sz="1200" b="0" i="0" u="sng" strike="noStrike" dirty="0">
                <a:solidFill>
                  <a:srgbClr val="0563C1"/>
                </a:solidFill>
                <a:effectLst/>
                <a:hlinkClick r:id="rId6"/>
              </a:rPr>
              <a:t>24/1886</a:t>
            </a:r>
            <a:r>
              <a:rPr lang="en-US" sz="1200" dirty="0"/>
              <a:t> </a:t>
            </a:r>
            <a:r>
              <a:rPr lang="en-US" sz="1200" b="0" i="0" u="none" strike="noStrike" kern="1200" dirty="0">
                <a:solidFill>
                  <a:srgbClr val="000000"/>
                </a:solidFill>
                <a:effectLst/>
                <a:ea typeface="MS Gothic" panose="020B0609070205080204" pitchFamily="49" charset="-128"/>
              </a:rPr>
              <a:t>NPCA with eMLSR, DPS and </a:t>
            </a:r>
            <a:r>
              <a:rPr lang="en-US" sz="1200" b="0" i="0" u="none" strike="noStrike" kern="1200" dirty="0" err="1">
                <a:solidFill>
                  <a:srgbClr val="000000"/>
                </a:solidFill>
                <a:effectLst/>
                <a:ea typeface="MS Gothic" panose="020B0609070205080204" pitchFamily="49" charset="-128"/>
              </a:rPr>
              <a:t>coex</a:t>
            </a:r>
            <a:r>
              <a:rPr lang="en-US" sz="1200" b="0" i="0" u="none" strike="noStrike" kern="1200" dirty="0">
                <a:solidFill>
                  <a:srgbClr val="000000"/>
                </a:solidFill>
                <a:effectLst/>
                <a:ea typeface="MS Gothic" panose="020B0609070205080204" pitchFamily="49" charset="-128"/>
              </a:rPr>
              <a:t> mode</a:t>
            </a:r>
            <a:r>
              <a:rPr lang="en-US" sz="1200" dirty="0"/>
              <a:t> 				</a:t>
            </a:r>
            <a:r>
              <a:rPr lang="en-US" sz="1200" b="0" i="0" u="none" strike="noStrike" kern="1200" dirty="0">
                <a:solidFill>
                  <a:srgbClr val="000000"/>
                </a:solidFill>
                <a:effectLst/>
                <a:ea typeface="MS Gothic" panose="020B0609070205080204" pitchFamily="49" charset="-128"/>
              </a:rPr>
              <a:t>Laurent Cariou</a:t>
            </a:r>
            <a:r>
              <a:rPr lang="en-US" sz="1200" dirty="0"/>
              <a:t> </a:t>
            </a:r>
            <a:endParaRPr lang="en-GB" sz="1200" dirty="0"/>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24/1891</a:t>
            </a:r>
            <a:r>
              <a:rPr lang="en-US" sz="1200" dirty="0"/>
              <a:t> </a:t>
            </a:r>
            <a:r>
              <a:rPr lang="en-US" sz="1200" b="0" i="0" u="none" strike="noStrike" kern="1200" dirty="0">
                <a:solidFill>
                  <a:srgbClr val="222222"/>
                </a:solidFill>
                <a:effectLst/>
                <a:ea typeface="MS Gothic" panose="020B0609070205080204" pitchFamily="49" charset="-128"/>
              </a:rPr>
              <a:t>NPCA follow up</a:t>
            </a:r>
            <a:r>
              <a:rPr lang="en-US" sz="1200" dirty="0"/>
              <a:t> 							</a:t>
            </a:r>
            <a:r>
              <a:rPr lang="en-US" sz="1200" b="0" i="0" u="none" strike="noStrike" kern="1200" dirty="0">
                <a:solidFill>
                  <a:srgbClr val="000000"/>
                </a:solidFill>
                <a:effectLst/>
                <a:ea typeface="MS Gothic" panose="020B0609070205080204" pitchFamily="49" charset="-128"/>
              </a:rPr>
              <a:t>Liwen Chu</a:t>
            </a:r>
            <a:r>
              <a:rPr lang="en-US" sz="1200" dirty="0"/>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8E683-221E-987A-B9CF-FAA9AC401B2A}"/>
              </a:ext>
            </a:extLst>
          </p:cNvPr>
          <p:cNvSpPr>
            <a:spLocks noGrp="1"/>
          </p:cNvSpPr>
          <p:nvPr>
            <p:ph type="title"/>
          </p:nvPr>
        </p:nvSpPr>
        <p:spPr/>
        <p:txBody>
          <a:bodyPr/>
          <a:lstStyle/>
          <a:p>
            <a:r>
              <a:rPr lang="en-US" dirty="0"/>
              <a:t>MAC Back Up Queue (First Cut-Off)</a:t>
            </a:r>
          </a:p>
        </p:txBody>
      </p:sp>
      <p:sp>
        <p:nvSpPr>
          <p:cNvPr id="3" name="Content Placeholder 2">
            <a:extLst>
              <a:ext uri="{FF2B5EF4-FFF2-40B4-BE49-F238E27FC236}">
                <a16:creationId xmlns:a16="http://schemas.microsoft.com/office/drawing/2014/main" id="{FF6EB7D1-EB7A-AEAF-F78B-D8A5D4D462A1}"/>
              </a:ext>
            </a:extLst>
          </p:cNvPr>
          <p:cNvSpPr>
            <a:spLocks noGrp="1"/>
          </p:cNvSpPr>
          <p:nvPr>
            <p:ph idx="1"/>
          </p:nvPr>
        </p:nvSpPr>
        <p:spPr>
          <a:xfrm>
            <a:off x="685800" y="1981200"/>
            <a:ext cx="7770813" cy="4494213"/>
          </a:xfrm>
        </p:spPr>
        <p:txBody>
          <a:bodyPr/>
          <a:lstStyle/>
          <a:p>
            <a:r>
              <a:rPr lang="en-GB" sz="1400" b="0" i="0" u="sng" strike="noStrike" dirty="0">
                <a:solidFill>
                  <a:srgbClr val="0563C1"/>
                </a:solidFill>
                <a:effectLst/>
                <a:hlinkClick r:id="rId2"/>
              </a:rPr>
              <a:t>24/1696</a:t>
            </a:r>
            <a:r>
              <a:rPr lang="en-GB" sz="1400" dirty="0"/>
              <a:t> </a:t>
            </a:r>
            <a:r>
              <a:rPr lang="en-GB" sz="1400" b="0" i="0" u="none" strike="noStrike" kern="1200" dirty="0">
                <a:solidFill>
                  <a:srgbClr val="000000"/>
                </a:solidFill>
                <a:effectLst/>
                <a:ea typeface="MS Gothic" panose="020B0609070205080204" pitchFamily="49" charset="-128"/>
              </a:rPr>
              <a:t>Positive-</a:t>
            </a:r>
            <a:r>
              <a:rPr lang="en-GB" sz="1400" b="0" i="0" u="none" strike="noStrike" kern="1200" dirty="0" err="1">
                <a:solidFill>
                  <a:srgbClr val="000000"/>
                </a:solidFill>
                <a:effectLst/>
                <a:ea typeface="MS Gothic" panose="020B0609070205080204" pitchFamily="49" charset="-128"/>
              </a:rPr>
              <a:t>ackonwlegement</a:t>
            </a:r>
            <a:r>
              <a:rPr lang="en-GB" sz="1400" b="0" i="0" u="none" strike="noStrike" kern="1200" dirty="0">
                <a:solidFill>
                  <a:srgbClr val="000000"/>
                </a:solidFill>
                <a:effectLst/>
                <a:ea typeface="MS Gothic" panose="020B0609070205080204" pitchFamily="49" charset="-128"/>
              </a:rPr>
              <a:t>-to-the-reception-of-correct-</a:t>
            </a:r>
            <a:r>
              <a:rPr lang="en-GB" sz="1400" b="0" i="0" u="none" strike="noStrike" kern="1200" dirty="0" err="1">
                <a:solidFill>
                  <a:srgbClr val="000000"/>
                </a:solidFill>
                <a:effectLst/>
                <a:ea typeface="MS Gothic" panose="020B0609070205080204" pitchFamily="49" charset="-128"/>
              </a:rPr>
              <a:t>phy</a:t>
            </a:r>
            <a:r>
              <a:rPr lang="en-GB" sz="1400" b="0" i="0" u="none" strike="noStrike" kern="1200" dirty="0">
                <a:solidFill>
                  <a:srgbClr val="000000"/>
                </a:solidFill>
                <a:effectLst/>
                <a:ea typeface="MS Gothic" panose="020B0609070205080204" pitchFamily="49" charset="-128"/>
              </a:rPr>
              <a:t>-header</a:t>
            </a:r>
            <a:r>
              <a:rPr lang="en-GB" sz="1400" dirty="0"/>
              <a:t> 			</a:t>
            </a:r>
            <a:r>
              <a:rPr lang="en-GB" sz="1400" b="0" i="0" u="none" strike="noStrike" kern="1200" dirty="0" err="1">
                <a:solidFill>
                  <a:srgbClr val="000000"/>
                </a:solidFill>
                <a:effectLst/>
                <a:ea typeface="MS Gothic" panose="020B0609070205080204" pitchFamily="49" charset="-128"/>
              </a:rPr>
              <a:t>Yanchao</a:t>
            </a:r>
            <a:r>
              <a:rPr lang="en-GB" sz="1400" b="0" i="0" u="none" strike="noStrike" kern="1200" dirty="0">
                <a:solidFill>
                  <a:srgbClr val="000000"/>
                </a:solidFill>
                <a:effectLst/>
                <a:ea typeface="MS Gothic" panose="020B0609070205080204" pitchFamily="49" charset="-128"/>
              </a:rPr>
              <a:t> Xu</a:t>
            </a:r>
            <a:r>
              <a:rPr lang="en-GB" sz="1400" dirty="0"/>
              <a:t> </a:t>
            </a:r>
          </a:p>
          <a:p>
            <a:r>
              <a:rPr lang="it-IT" sz="1400" b="0" i="0" u="sng" strike="noStrike" dirty="0">
                <a:solidFill>
                  <a:srgbClr val="0563C1"/>
                </a:solidFill>
                <a:effectLst/>
                <a:hlinkClick r:id="rId3"/>
              </a:rPr>
              <a:t>24/1733</a:t>
            </a:r>
            <a:r>
              <a:rPr lang="it-IT" sz="1400" dirty="0"/>
              <a:t> </a:t>
            </a:r>
            <a:r>
              <a:rPr lang="it-IT" sz="1400" b="0" i="0" u="none" strike="noStrike" kern="1200" dirty="0">
                <a:solidFill>
                  <a:srgbClr val="000000"/>
                </a:solidFill>
                <a:effectLst/>
                <a:ea typeface="MS Gothic" panose="020B0609070205080204" pitchFamily="49" charset="-128"/>
              </a:rPr>
              <a:t>TXOP Sharing for multi-AP Scenarios</a:t>
            </a:r>
            <a:r>
              <a:rPr lang="it-IT" sz="1400" dirty="0"/>
              <a:t> 							</a:t>
            </a:r>
            <a:r>
              <a:rPr lang="it-IT" sz="1400" b="0" i="0" u="none" strike="noStrike" kern="1200" dirty="0">
                <a:solidFill>
                  <a:srgbClr val="000000"/>
                </a:solidFill>
                <a:effectLst/>
                <a:ea typeface="MS Gothic" panose="020B0609070205080204" pitchFamily="49" charset="-128"/>
              </a:rPr>
              <a:t>Dana Ciochina</a:t>
            </a:r>
            <a:r>
              <a:rPr lang="it-IT" sz="1400" dirty="0"/>
              <a:t> </a:t>
            </a:r>
            <a:endParaRPr lang="en-GB" sz="1400" dirty="0"/>
          </a:p>
          <a:p>
            <a:r>
              <a:rPr lang="en-US" sz="1400" b="0" i="0" u="none" strike="noStrike" kern="1200" dirty="0">
                <a:solidFill>
                  <a:srgbClr val="FF0000"/>
                </a:solidFill>
                <a:effectLst/>
                <a:ea typeface="MS Gothic" panose="020B0609070205080204" pitchFamily="49" charset="-128"/>
              </a:rPr>
              <a:t>24/1750</a:t>
            </a:r>
            <a:r>
              <a:rPr lang="en-US" sz="1400" dirty="0"/>
              <a:t> </a:t>
            </a:r>
            <a:r>
              <a:rPr lang="en-US" sz="1400" b="0" i="0" u="none" strike="noStrike" kern="1200" dirty="0">
                <a:solidFill>
                  <a:srgbClr val="000000"/>
                </a:solidFill>
                <a:effectLst/>
                <a:ea typeface="MS Gothic" panose="020B0609070205080204" pitchFamily="49" charset="-128"/>
              </a:rPr>
              <a:t>Managed on-channel P2P communication and simulations - Follow up</a:t>
            </a:r>
            <a:r>
              <a:rPr lang="en-US" sz="1400" dirty="0"/>
              <a:t> 		</a:t>
            </a:r>
            <a:r>
              <a:rPr lang="en-US" sz="1400" b="0" i="0" u="none" strike="noStrike" kern="1200" dirty="0">
                <a:solidFill>
                  <a:srgbClr val="000000"/>
                </a:solidFill>
                <a:effectLst/>
                <a:ea typeface="MS Gothic" panose="020B0609070205080204" pitchFamily="49" charset="-128"/>
              </a:rPr>
              <a:t>Iñaki Val</a:t>
            </a:r>
            <a:r>
              <a:rPr lang="en-US" sz="1400" dirty="0"/>
              <a:t> </a:t>
            </a:r>
            <a:endParaRPr lang="en-GB" sz="1400" dirty="0"/>
          </a:p>
          <a:p>
            <a:r>
              <a:rPr lang="en-US" sz="1400" b="0" i="0" u="sng" strike="noStrike" dirty="0">
                <a:solidFill>
                  <a:srgbClr val="0563C1"/>
                </a:solidFill>
                <a:effectLst/>
                <a:hlinkClick r:id="rId4"/>
              </a:rPr>
              <a:t>24/1777</a:t>
            </a:r>
            <a:r>
              <a:rPr lang="en-US" sz="1400" dirty="0"/>
              <a:t> </a:t>
            </a:r>
            <a:r>
              <a:rPr lang="en-US" sz="1400" b="0" i="0" u="none" strike="noStrike" kern="1200" dirty="0">
                <a:solidFill>
                  <a:srgbClr val="000000"/>
                </a:solidFill>
                <a:effectLst/>
                <a:ea typeface="MS Gothic" panose="020B0609070205080204" pitchFamily="49" charset="-128"/>
              </a:rPr>
              <a:t>In-device-coexistence use cases follow-up</a:t>
            </a:r>
            <a:r>
              <a:rPr lang="en-US" sz="1400" dirty="0"/>
              <a:t> 						</a:t>
            </a:r>
            <a:r>
              <a:rPr lang="en-US" sz="1400" b="0" i="0" u="none" strike="noStrike" kern="1200" dirty="0">
                <a:solidFill>
                  <a:srgbClr val="000000"/>
                </a:solidFill>
                <a:effectLst/>
                <a:ea typeface="MS Gothic" panose="020B0609070205080204" pitchFamily="49" charset="-128"/>
              </a:rPr>
              <a:t>Hongwon Lee</a:t>
            </a:r>
            <a:r>
              <a:rPr lang="en-US" sz="1400" dirty="0"/>
              <a:t> </a:t>
            </a:r>
            <a:endParaRPr lang="en-GB" sz="1400" dirty="0"/>
          </a:p>
          <a:p>
            <a:r>
              <a:rPr lang="en-GB" sz="1400" b="0" i="0" u="sng" strike="noStrike" dirty="0">
                <a:solidFill>
                  <a:srgbClr val="0563C1"/>
                </a:solidFill>
                <a:effectLst/>
                <a:hlinkClick r:id="rId5"/>
              </a:rPr>
              <a:t>24/1817</a:t>
            </a:r>
            <a:r>
              <a:rPr lang="en-US" sz="1400" dirty="0">
                <a:effectLst/>
              </a:rPr>
              <a:t> </a:t>
            </a:r>
            <a:r>
              <a:rPr lang="en-GB" sz="1400" b="0" i="0" u="none" strike="noStrike" kern="1200" dirty="0">
                <a:solidFill>
                  <a:srgbClr val="000000"/>
                </a:solidFill>
                <a:effectLst/>
                <a:ea typeface="MS Gothic" panose="020B0609070205080204" pitchFamily="49" charset="-128"/>
              </a:rPr>
              <a:t>Providing Priority When Addressing IDC Issues</a:t>
            </a:r>
            <a:r>
              <a:rPr lang="en-US" sz="1400" dirty="0">
                <a:effectLst/>
              </a:rPr>
              <a:t> 					</a:t>
            </a:r>
            <a:r>
              <a:rPr lang="en-GB" sz="1400" b="0" i="0" u="none" strike="noStrike" kern="1200" dirty="0">
                <a:solidFill>
                  <a:srgbClr val="000000"/>
                </a:solidFill>
                <a:effectLst/>
                <a:ea typeface="MS Gothic" panose="020B0609070205080204" pitchFamily="49" charset="-128"/>
              </a:rPr>
              <a:t>Brian Hart</a:t>
            </a:r>
            <a:r>
              <a:rPr lang="en-US" sz="1400" dirty="0">
                <a:effectLst/>
              </a:rPr>
              <a:t> </a:t>
            </a:r>
            <a:endParaRPr lang="en-GB" sz="1400" dirty="0">
              <a:effectLst/>
            </a:endParaRPr>
          </a:p>
          <a:p>
            <a:r>
              <a:rPr lang="en-US" sz="1400" b="0" i="0" u="none" strike="noStrike" kern="1200" dirty="0">
                <a:solidFill>
                  <a:srgbClr val="FF0000"/>
                </a:solidFill>
                <a:effectLst/>
                <a:ea typeface="MS Gothic" panose="020B0609070205080204" pitchFamily="49" charset="-128"/>
              </a:rPr>
              <a:t>24/1847</a:t>
            </a:r>
            <a:r>
              <a:rPr lang="en-US" sz="1400" dirty="0"/>
              <a:t> </a:t>
            </a:r>
            <a:r>
              <a:rPr lang="en-US" sz="1400" b="0" i="0" u="none" strike="noStrike" kern="1200" dirty="0">
                <a:solidFill>
                  <a:srgbClr val="000000"/>
                </a:solidFill>
                <a:effectLst/>
                <a:ea typeface="MS Gothic" panose="020B0609070205080204" pitchFamily="49" charset="-128"/>
              </a:rPr>
              <a:t>ICF/ICR frame exchange on Dynamic Sub-band Operation</a:t>
            </a:r>
            <a:r>
              <a:rPr lang="en-US" sz="1400" dirty="0"/>
              <a:t> 				</a:t>
            </a:r>
            <a:r>
              <a:rPr lang="en-US" sz="1400" b="0" i="0" u="none" strike="noStrike" kern="1200" dirty="0">
                <a:solidFill>
                  <a:srgbClr val="000000"/>
                </a:solidFill>
                <a:effectLst/>
                <a:ea typeface="MS Gothic" panose="020B0609070205080204" pitchFamily="49" charset="-128"/>
              </a:rPr>
              <a:t>Sung Hank</a:t>
            </a:r>
            <a:r>
              <a:rPr lang="en-US" sz="1400" dirty="0"/>
              <a:t> </a:t>
            </a:r>
            <a:endParaRPr lang="en-GB" sz="1400" dirty="0"/>
          </a:p>
          <a:p>
            <a:r>
              <a:rPr lang="en-US" sz="1400" b="0" i="0" u="sng" strike="noStrike" dirty="0">
                <a:solidFill>
                  <a:srgbClr val="0563C1"/>
                </a:solidFill>
                <a:effectLst/>
                <a:hlinkClick r:id="rId6"/>
              </a:rPr>
              <a:t>24/1848</a:t>
            </a:r>
            <a:r>
              <a:rPr lang="en-US" sz="1400" dirty="0"/>
              <a:t> </a:t>
            </a:r>
            <a:r>
              <a:rPr lang="en-US" sz="1400" b="0" i="0" u="none" strike="noStrike" kern="1200" dirty="0">
                <a:solidFill>
                  <a:srgbClr val="000000"/>
                </a:solidFill>
                <a:effectLst/>
                <a:ea typeface="MS Gothic" panose="020B0609070205080204" pitchFamily="49" charset="-128"/>
              </a:rPr>
              <a:t>Frame Exchange Sequences for In-Device Coexistence</a:t>
            </a:r>
            <a:r>
              <a:rPr lang="en-US" sz="1400" dirty="0"/>
              <a:t> 				</a:t>
            </a:r>
            <a:r>
              <a:rPr lang="en-US" sz="1400" b="0" i="0" u="none" strike="noStrike" kern="1200" dirty="0">
                <a:solidFill>
                  <a:srgbClr val="000000"/>
                </a:solidFill>
                <a:effectLst/>
                <a:ea typeface="MS Gothic" panose="020B0609070205080204" pitchFamily="49" charset="-128"/>
              </a:rPr>
              <a:t>Shawn Kim</a:t>
            </a:r>
            <a:r>
              <a:rPr lang="en-US" sz="1400" dirty="0"/>
              <a:t> </a:t>
            </a:r>
            <a:endParaRPr lang="en-GB" sz="1400" dirty="0"/>
          </a:p>
          <a:p>
            <a:r>
              <a:rPr lang="en-US" sz="1400" b="0" i="0" u="sng" strike="noStrike" dirty="0">
                <a:solidFill>
                  <a:srgbClr val="0563C1"/>
                </a:solidFill>
                <a:effectLst/>
                <a:hlinkClick r:id="rId7"/>
              </a:rPr>
              <a:t>24/1863</a:t>
            </a:r>
            <a:r>
              <a:rPr lang="en-US" sz="1400" dirty="0"/>
              <a:t> </a:t>
            </a:r>
            <a:r>
              <a:rPr lang="en-US" sz="1400" b="0" i="0" u="none" strike="noStrike" kern="1200" dirty="0">
                <a:solidFill>
                  <a:srgbClr val="000000"/>
                </a:solidFill>
                <a:effectLst/>
                <a:ea typeface="MS Gothic" panose="020B0609070205080204" pitchFamily="49" charset="-128"/>
              </a:rPr>
              <a:t>Performance Benefits of DSO</a:t>
            </a:r>
            <a:r>
              <a:rPr lang="en-US" sz="1400" dirty="0"/>
              <a:t> 								</a:t>
            </a:r>
            <a:r>
              <a:rPr lang="en-US" sz="1400" b="0" i="0" u="none" strike="noStrike" kern="1200" dirty="0">
                <a:solidFill>
                  <a:srgbClr val="000000"/>
                </a:solidFill>
                <a:effectLst/>
                <a:ea typeface="MS Gothic" panose="020B0609070205080204" pitchFamily="49" charset="-128"/>
              </a:rPr>
              <a:t>Kerstin Johnsson</a:t>
            </a:r>
            <a:r>
              <a:rPr lang="en-US" sz="1400" dirty="0"/>
              <a:t> </a:t>
            </a:r>
            <a:endParaRPr lang="en-GB" sz="1400" b="0" dirty="0"/>
          </a:p>
          <a:p>
            <a:r>
              <a:rPr lang="en-GB" sz="1400" b="0" i="0" u="none" strike="noStrike" kern="1200" dirty="0">
                <a:solidFill>
                  <a:srgbClr val="FF0000"/>
                </a:solidFill>
                <a:effectLst/>
                <a:ea typeface="MS Gothic" panose="020B0609070205080204" pitchFamily="49" charset="-128"/>
              </a:rPr>
              <a:t>24/1866</a:t>
            </a:r>
            <a:r>
              <a:rPr lang="en-US" sz="1400" dirty="0">
                <a:effectLst/>
              </a:rPr>
              <a:t> </a:t>
            </a:r>
            <a:r>
              <a:rPr lang="en-GB" sz="1400" b="0" i="0" u="none" strike="noStrike" kern="1200" dirty="0">
                <a:solidFill>
                  <a:srgbClr val="000000"/>
                </a:solidFill>
                <a:effectLst/>
                <a:ea typeface="MS Gothic" panose="020B0609070205080204" pitchFamily="49" charset="-128"/>
              </a:rPr>
              <a:t>Dynamic Power Save with Traffic Awareness</a:t>
            </a:r>
            <a:r>
              <a:rPr lang="en-US" sz="1400" dirty="0">
                <a:effectLst/>
              </a:rPr>
              <a:t> 						</a:t>
            </a:r>
            <a:r>
              <a:rPr lang="en-GB" sz="1400" b="0" i="0" u="none" strike="noStrike" kern="1200" dirty="0">
                <a:solidFill>
                  <a:srgbClr val="000000"/>
                </a:solidFill>
                <a:effectLst/>
                <a:ea typeface="MS Gothic" panose="020B0609070205080204" pitchFamily="49" charset="-128"/>
              </a:rPr>
              <a:t>Jiayi Zhang</a:t>
            </a:r>
            <a:r>
              <a:rPr lang="en-US" sz="1400" dirty="0">
                <a:effectLst/>
              </a:rPr>
              <a:t> </a:t>
            </a:r>
            <a:endParaRPr lang="en-GB" sz="1400" b="0" dirty="0">
              <a:effectLst/>
            </a:endParaRPr>
          </a:p>
          <a:p>
            <a:r>
              <a:rPr lang="en-US" sz="1400" b="0" i="0" u="sng" strike="noStrike" dirty="0">
                <a:solidFill>
                  <a:srgbClr val="0563C1"/>
                </a:solidFill>
                <a:effectLst/>
                <a:hlinkClick r:id="rId8"/>
              </a:rPr>
              <a:t>24/1872</a:t>
            </a:r>
            <a:r>
              <a:rPr lang="en-US" sz="1400" dirty="0"/>
              <a:t> </a:t>
            </a:r>
            <a:r>
              <a:rPr lang="en-US" sz="1400" b="0" i="0" u="none" strike="noStrike" kern="1200" dirty="0">
                <a:solidFill>
                  <a:srgbClr val="000000"/>
                </a:solidFill>
                <a:effectLst/>
                <a:ea typeface="MS Gothic" panose="020B0609070205080204" pitchFamily="49" charset="-128"/>
              </a:rPr>
              <a:t>Opportunistic Channel Access Mechanism for Buffer Reporting</a:t>
            </a:r>
            <a:r>
              <a:rPr lang="en-US" sz="1400" dirty="0"/>
              <a:t> 			</a:t>
            </a:r>
            <a:r>
              <a:rPr lang="en-US" sz="1400" b="0" i="0" u="none" strike="noStrike" kern="1200" dirty="0">
                <a:solidFill>
                  <a:srgbClr val="000000"/>
                </a:solidFill>
                <a:effectLst/>
                <a:ea typeface="MS Gothic" panose="020B0609070205080204" pitchFamily="49" charset="-128"/>
              </a:rPr>
              <a:t>Behnam </a:t>
            </a:r>
            <a:r>
              <a:rPr lang="en-US" sz="1400" b="0" i="0" u="none" strike="noStrike" kern="1200" dirty="0" err="1">
                <a:solidFill>
                  <a:srgbClr val="000000"/>
                </a:solidFill>
                <a:effectLst/>
                <a:ea typeface="MS Gothic" panose="020B0609070205080204" pitchFamily="49" charset="-128"/>
              </a:rPr>
              <a:t>Dezfouli</a:t>
            </a:r>
            <a:endParaRPr lang="en-US" sz="1400" b="0" i="0" u="none" strike="noStrike" kern="1200" dirty="0">
              <a:solidFill>
                <a:srgbClr val="000000"/>
              </a:solidFill>
              <a:effectLst/>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24/1880</a:t>
            </a:r>
            <a:r>
              <a:rPr lang="en-GB" sz="1400" dirty="0"/>
              <a:t> </a:t>
            </a:r>
            <a:r>
              <a:rPr lang="en-GB" sz="1400" b="0" i="0" u="none" strike="noStrike" kern="1200" dirty="0">
                <a:solidFill>
                  <a:srgbClr val="000000"/>
                </a:solidFill>
                <a:effectLst/>
                <a:ea typeface="MS Gothic" panose="020B0609070205080204" pitchFamily="49" charset="-128"/>
              </a:rPr>
              <a:t>Solutions for Beacon Bloating</a:t>
            </a:r>
            <a:r>
              <a:rPr lang="en-GB" sz="1400" dirty="0"/>
              <a:t> 								</a:t>
            </a:r>
            <a:r>
              <a:rPr lang="en-GB" sz="1400" b="0" i="0" u="none" strike="noStrike" kern="1200" dirty="0">
                <a:solidFill>
                  <a:srgbClr val="222222"/>
                </a:solidFill>
                <a:effectLst/>
                <a:ea typeface="MS Gothic" panose="020B0609070205080204" pitchFamily="49" charset="-128"/>
              </a:rPr>
              <a:t>Reza Hedayat</a:t>
            </a:r>
            <a:r>
              <a:rPr lang="en-GB" sz="1400" dirty="0"/>
              <a:t> </a:t>
            </a:r>
            <a:endParaRPr lang="en-US" sz="1400" b="0" kern="1200" dirty="0">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24/1888</a:t>
            </a:r>
            <a:r>
              <a:rPr lang="en-US" sz="1400" dirty="0">
                <a:effectLst/>
              </a:rPr>
              <a:t> </a:t>
            </a:r>
            <a:r>
              <a:rPr lang="en-GB" sz="1400" b="0" i="0" u="none" strike="noStrike" kern="1200" dirty="0">
                <a:solidFill>
                  <a:srgbClr val="000000"/>
                </a:solidFill>
                <a:effectLst/>
                <a:ea typeface="MS Gothic" panose="020B0609070205080204" pitchFamily="49" charset="-128"/>
              </a:rPr>
              <a:t>Light beacon consideration</a:t>
            </a:r>
            <a:r>
              <a:rPr lang="en-US" sz="1400" dirty="0">
                <a:effectLst/>
              </a:rPr>
              <a:t> 									</a:t>
            </a:r>
            <a:r>
              <a:rPr lang="en-GB" sz="1400" b="0" i="0" u="none" strike="noStrike" kern="1200" dirty="0">
                <a:solidFill>
                  <a:srgbClr val="000000"/>
                </a:solidFill>
                <a:effectLst/>
                <a:ea typeface="MS Gothic" panose="020B0609070205080204" pitchFamily="49" charset="-128"/>
              </a:rPr>
              <a:t>Liwen Chu</a:t>
            </a:r>
            <a:r>
              <a:rPr lang="en-US" sz="1400" dirty="0">
                <a:effectLst/>
              </a:rPr>
              <a:t> </a:t>
            </a:r>
            <a:endParaRPr lang="en-US" sz="1400" b="0" kern="1200" dirty="0">
              <a:effectLst/>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rPr>
              <a:t>24/1892</a:t>
            </a:r>
            <a:r>
              <a:rPr lang="en-US" sz="1400" dirty="0"/>
              <a:t> </a:t>
            </a:r>
            <a:r>
              <a:rPr lang="en-US" sz="1400" b="0" i="0" u="none" strike="noStrike" kern="1200" dirty="0">
                <a:solidFill>
                  <a:srgbClr val="000000"/>
                </a:solidFill>
                <a:effectLst/>
                <a:ea typeface="MS Gothic" panose="020B0609070205080204" pitchFamily="49" charset="-128"/>
              </a:rPr>
              <a:t>Low capability mode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endParaRPr lang="en-US" sz="1400" b="0" kern="1200" dirty="0">
              <a:ea typeface="MS Gothic" panose="020B0609070205080204" pitchFamily="49" charset="-128"/>
            </a:endParaRPr>
          </a:p>
          <a:p>
            <a:r>
              <a:rPr lang="en-GB" sz="1400" b="0" i="0" u="sng" strike="noStrike" dirty="0">
                <a:solidFill>
                  <a:srgbClr val="0563C1"/>
                </a:solidFill>
                <a:effectLst/>
                <a:hlinkClick r:id="rId9"/>
              </a:rPr>
              <a:t>24/1895</a:t>
            </a:r>
            <a:r>
              <a:rPr lang="en-US" sz="1400" dirty="0">
                <a:effectLst/>
              </a:rPr>
              <a:t> </a:t>
            </a:r>
            <a:r>
              <a:rPr lang="en-GB" sz="1400" b="0" i="0" u="none" strike="noStrike" kern="1200" dirty="0">
                <a:solidFill>
                  <a:srgbClr val="000000"/>
                </a:solidFill>
                <a:effectLst/>
                <a:ea typeface="MS Gothic" panose="020B0609070205080204" pitchFamily="49" charset="-128"/>
              </a:rPr>
              <a:t>Power Save Operation and AP Behaviour for Coex Unavailability </a:t>
            </a:r>
            <a:r>
              <a:rPr lang="en-US" sz="1400" dirty="0">
                <a:effectLst/>
              </a:rPr>
              <a:t> 			</a:t>
            </a:r>
            <a:r>
              <a:rPr lang="en-GB" sz="1400" b="0" i="0" u="none" strike="noStrike" kern="1200" dirty="0">
                <a:solidFill>
                  <a:srgbClr val="000000"/>
                </a:solidFill>
                <a:effectLst/>
                <a:ea typeface="MS Gothic" panose="020B0609070205080204" pitchFamily="49" charset="-128"/>
              </a:rPr>
              <a:t>Qi Wang</a:t>
            </a:r>
          </a:p>
          <a:p>
            <a:r>
              <a:rPr lang="en-GB" sz="1400" b="0" i="0" u="sng" strike="noStrike" dirty="0">
                <a:solidFill>
                  <a:srgbClr val="0563C1"/>
                </a:solidFill>
                <a:effectLst/>
                <a:hlinkClick r:id="rId10"/>
              </a:rPr>
              <a:t>24/1899</a:t>
            </a:r>
            <a:r>
              <a:rPr lang="en-GB" sz="1400" dirty="0"/>
              <a:t> </a:t>
            </a:r>
            <a:r>
              <a:rPr lang="en-GB" sz="1400" b="0" i="0" u="none" strike="noStrike" kern="1200" dirty="0">
                <a:solidFill>
                  <a:srgbClr val="000000"/>
                </a:solidFill>
                <a:effectLst/>
                <a:ea typeface="MS Gothic" panose="020B0609070205080204" pitchFamily="49" charset="-128"/>
              </a:rPr>
              <a:t>UHR SCS Enhancements </a:t>
            </a:r>
            <a:r>
              <a:rPr lang="en-GB" sz="1400" dirty="0"/>
              <a:t> 									</a:t>
            </a:r>
            <a:r>
              <a:rPr lang="en-GB" sz="1400" b="0" i="0" u="none" strike="noStrike" kern="1200" dirty="0">
                <a:solidFill>
                  <a:srgbClr val="000000"/>
                </a:solidFill>
                <a:effectLst/>
                <a:ea typeface="MS Gothic" panose="020B0609070205080204" pitchFamily="49" charset="-128"/>
              </a:rPr>
              <a:t>Abdel K. Ajami</a:t>
            </a:r>
            <a:r>
              <a:rPr lang="en-GB" sz="1400" dirty="0"/>
              <a:t> </a:t>
            </a:r>
            <a:r>
              <a:rPr lang="en-US" sz="1400" dirty="0">
                <a:effectLst/>
              </a:rPr>
              <a:t> </a:t>
            </a:r>
            <a:r>
              <a:rPr lang="en-US" sz="1400" dirty="0"/>
              <a:t> </a:t>
            </a:r>
            <a:endParaRPr lang="en-US" sz="1400" b="0" dirty="0"/>
          </a:p>
        </p:txBody>
      </p:sp>
      <p:sp>
        <p:nvSpPr>
          <p:cNvPr id="4" name="Slide Number Placeholder 3">
            <a:extLst>
              <a:ext uri="{FF2B5EF4-FFF2-40B4-BE49-F238E27FC236}">
                <a16:creationId xmlns:a16="http://schemas.microsoft.com/office/drawing/2014/main" id="{4EE0DE03-C029-A68F-02B8-5C191CB5659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6F99C46-60FC-46BE-E4C4-A50056C29E6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97A241E-775A-FFBF-66CC-CE55DE9E055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8520555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C2CBC623-C713-D5A1-13C2-05BB9E22B9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2025</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35138655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14653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24/2030r0</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PDT-MAC-Coordinated-Beamforming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CBF-MAC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sng" strike="noStrike" kern="1200" dirty="0">
                          <a:solidFill>
                            <a:srgbClr val="6B9F25"/>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24/2028r</a:t>
                      </a: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3</a:t>
                      </a:r>
                      <a:endParaRPr lang="en-US"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PDT-Joint-Sounding procedure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Youwei Chen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Sounding</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Joint</a:t>
                      </a:r>
                      <a:endParaRPr lang="en-US"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dirty="0">
                          <a:solidFill>
                            <a:srgbClr val="C0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24/2010r0</a:t>
                      </a:r>
                      <a:endParaRPr lang="en-US" sz="800" b="0" i="0" u="sng" strike="noStrike" dirty="0">
                        <a:solidFill>
                          <a:srgbClr val="C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PDT-PHY- Nominal Packet Padding Selection</a:t>
                      </a:r>
                      <a:endParaRPr lang="en-US" sz="800" b="0" i="0" u="none" strike="noStrike">
                        <a:solidFill>
                          <a:srgbClr val="C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Mengshi Hu</a:t>
                      </a:r>
                      <a:endParaRPr lang="en-US" sz="800" b="0" i="0" u="none" strike="noStrike">
                        <a:solidFill>
                          <a:srgbClr val="C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C00000"/>
                          </a:solidFill>
                          <a:effectLst/>
                          <a:latin typeface="Times New Roman" panose="02020603050405020304" pitchFamily="18" charset="0"/>
                          <a:ea typeface="MS Gothic" panose="020B0609070205080204" pitchFamily="49" charset="-128"/>
                        </a:rPr>
                        <a:t>SP Tabled</a:t>
                      </a:r>
                      <a:endParaRPr lang="en-US" sz="800" b="0" i="0" u="none" strike="noStrike" dirty="0">
                        <a:solidFill>
                          <a:srgbClr val="C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Nominal packet padding selection</a:t>
                      </a:r>
                      <a:endParaRPr lang="en-US" sz="800" b="0" i="0" u="none" strike="noStrike">
                        <a:solidFill>
                          <a:srgbClr val="C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C0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C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24/2013r0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PDT-Joint-PICS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Edward Au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PICS (Annex B)</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24/2029r0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PDT-Joint-MIB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 Quan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MAC/PHY MIB (Annex 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24/2133r0</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Joint Trigger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Alice Chen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Trigger</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24/2026r0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PDT-Joint-MLME-SAP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Yan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MLME SAP</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24/1881r0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PDT-MAC-Seamless-Roaming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Duncan Ho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24/2016r0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power save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0"/>
                        </a:rPr>
                        <a:t>24/1762r5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PDT-MAC-NPCA</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Matthew Fischer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cs typeface="+mn-cs"/>
                          <a:hlinkClick r:id="rId11">
                            <a:extLst>
                              <a:ext uri="{A12FA001-AC4F-418D-AE19-62706E023703}">
                                <ahyp:hlinkClr xmlns:ahyp="http://schemas.microsoft.com/office/drawing/2018/hyperlinkcolor" val="tx"/>
                              </a:ext>
                            </a:extLst>
                          </a:hlinkClick>
                        </a:rPr>
                        <a:t>24/2022r2</a:t>
                      </a:r>
                      <a:endParaRPr lang="en-GB" sz="800" b="1" i="0" u="sng" strike="noStrike" kern="1200" dirty="0">
                        <a:solidFill>
                          <a:srgbClr val="7030A0"/>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MAC BSR Enhancement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Frank Hsu</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Enhanced BSR</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24/2049r0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MAC M-AP Coordination Framework</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Framework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24/2031r0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PDT-MAC-Coordinated-Spatial-Reuse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24/1961r4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PDT-MAC-C-TDMA</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Sanket Kalamkar</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C-TDMA</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24/1966r0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PDT MAC CRTWT</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Giovanni Chisci</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C-RTWT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9350-888D-D117-FB82-946217961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58B12-48EF-AB52-AEBE-3BE89B8111C7}"/>
              </a:ext>
            </a:extLst>
          </p:cNvPr>
          <p:cNvSpPr>
            <a:spLocks noGrp="1"/>
          </p:cNvSpPr>
          <p:nvPr>
            <p:ph type="title"/>
          </p:nvPr>
        </p:nvSpPr>
        <p:spPr/>
        <p:txBody>
          <a:bodyPr/>
          <a:lstStyle/>
          <a:p>
            <a:r>
              <a:rPr lang="en-US" dirty="0"/>
              <a:t>PDT Submissions List 2</a:t>
            </a:r>
          </a:p>
        </p:txBody>
      </p:sp>
      <p:sp>
        <p:nvSpPr>
          <p:cNvPr id="3" name="Date Placeholder 2">
            <a:extLst>
              <a:ext uri="{FF2B5EF4-FFF2-40B4-BE49-F238E27FC236}">
                <a16:creationId xmlns:a16="http://schemas.microsoft.com/office/drawing/2014/main" id="{9B8DCCC3-41F1-D003-9BFE-BA8B1DC5F85A}"/>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80BDB16-C554-E263-92F3-73C08DCA227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E743F4-E676-2780-A005-9796E9CFF211}"/>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1304F6B3-0D5B-2F46-FD3D-1CE809503558}"/>
              </a:ext>
            </a:extLst>
          </p:cNvPr>
          <p:cNvGraphicFramePr>
            <a:graphicFrameLocks noGrp="1"/>
          </p:cNvGraphicFramePr>
          <p:nvPr>
            <p:extLst>
              <p:ext uri="{D42A27DB-BD31-4B8C-83A1-F6EECF244321}">
                <p14:modId xmlns:p14="http://schemas.microsoft.com/office/powerpoint/2010/main" val="3969028457"/>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24/2040r0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Coexistence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PDT-MAC-TWT SP Management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Muhammad K. Haider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TWT SP management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24/2069r1</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MAC UHR MAC Capabilities In UHR Caps IE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Ming Gan</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MAC Caps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MAC Operation Element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 IE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BSS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BSS Op.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24/2020r0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for UHR MAC Introduction section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George Cherian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Introduction to UHR MAC</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PDT MAC Acknolwedgement Procedure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Acknolwedgement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24/2007r3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PDT-MAC-p-edca</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Dmitry Akhmetov</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Prioritized EDCA</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24/0088r0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P2P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dirty="0">
                          <a:solidFill>
                            <a:srgbClr val="FF0000"/>
                          </a:solidFill>
                          <a:effectLst/>
                          <a:latin typeface="Times New Roman" panose="02020603050405020304" pitchFamily="18" charset="0"/>
                        </a:rPr>
                        <a:t>25/0102r0</a:t>
                      </a: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PDT-MAC-MLME-for-MAPC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MLME / MAPC</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70C0"/>
                          </a:solidFill>
                          <a:effectLst/>
                          <a:latin typeface="Times New Roman" panose="02020603050405020304" pitchFamily="18" charset="0"/>
                          <a:hlinkClick r:id="rId7"/>
                        </a:rPr>
                        <a:t>24/1981r3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PDT ELR</a:t>
                      </a: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Lin Yang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p>
                      <a:pPr algn="ctr" fontAlgn="ctr"/>
                      <a:r>
                        <a:rPr lang="en-GB" sz="800" b="1" i="1" u="none" strike="noStrike" dirty="0">
                          <a:solidFill>
                            <a:srgbClr val="00B050"/>
                          </a:solidFill>
                          <a:effectLst/>
                          <a:latin typeface="Times New Roman" panose="02020603050405020304" pitchFamily="18" charset="0"/>
                        </a:rPr>
                        <a:t>More SPs: No objection</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ELR</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24/2046r4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Draft Text on DRU</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Jianhan Liu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DRU</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4594874"/>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24/1985r0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dirty="0">
                          <a:solidFill>
                            <a:srgbClr val="7030A0"/>
                          </a:solidFill>
                          <a:effectLst/>
                          <a:latin typeface="Times New Roman" panose="02020603050405020304" pitchFamily="18" charset="0"/>
                          <a:ea typeface="MS Gothic" panose="020B0609070205080204" pitchFamily="49" charset="-128"/>
                        </a:rPr>
                        <a:t>PDT PHY Unequal Modulation (UEQM) and New MCS</a:t>
                      </a:r>
                      <a:endParaRPr lang="en-US"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Rui Cao</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UEQM And New MCS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24/1992r3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Longer LDPC Coding</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LDPC Enhancement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781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20D4F-9F71-B603-DC15-BB90ABCA20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77A92-510A-E52B-CD73-EBC9D04E64A8}"/>
              </a:ext>
            </a:extLst>
          </p:cNvPr>
          <p:cNvSpPr>
            <a:spLocks noGrp="1"/>
          </p:cNvSpPr>
          <p:nvPr>
            <p:ph type="title"/>
          </p:nvPr>
        </p:nvSpPr>
        <p:spPr/>
        <p:txBody>
          <a:bodyPr/>
          <a:lstStyle/>
          <a:p>
            <a:r>
              <a:rPr lang="en-US" dirty="0"/>
              <a:t>PDT Submissions List 3</a:t>
            </a:r>
          </a:p>
        </p:txBody>
      </p:sp>
      <p:sp>
        <p:nvSpPr>
          <p:cNvPr id="3" name="Date Placeholder 2">
            <a:extLst>
              <a:ext uri="{FF2B5EF4-FFF2-40B4-BE49-F238E27FC236}">
                <a16:creationId xmlns:a16="http://schemas.microsoft.com/office/drawing/2014/main" id="{C99DAA10-A7B0-5AC3-C163-EAA86C73B131}"/>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359C3F2-0F1A-0CD3-F7B0-C704DD6E4E2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3CB1F-8044-FC9F-92EA-B7C9B373363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2F21CFA-4599-EE05-0F03-DE9CEE3CAD8C}"/>
              </a:ext>
            </a:extLst>
          </p:cNvPr>
          <p:cNvGraphicFramePr>
            <a:graphicFrameLocks noGrp="1"/>
          </p:cNvGraphicFramePr>
          <p:nvPr>
            <p:extLst>
              <p:ext uri="{D42A27DB-BD31-4B8C-83A1-F6EECF244321}">
                <p14:modId xmlns:p14="http://schemas.microsoft.com/office/powerpoint/2010/main" val="290038203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24/2006r0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PDT-PHY-Capabilities-Element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Eugene Baik</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UHR PHY Capabilities in UHR Caps IE </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24/2005r0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PDT-PHY-Introduction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Bin Tian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Introduction to the UHR PHY</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pdt-phy-service-interface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Bo Sun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PHY Service Interface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24/2135r0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PDT-PHY-Null Subcarriers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Null Subcarriers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24/2034r0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PDT-PHY-Pilot Subcarriers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Pilot Subcarriers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4"/>
                        </a:rPr>
                        <a:t>24/2025r0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RU and MRU restrictions for 20 MHz operation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RU/MRU Restrictions for 20MHz Operation</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24/2032r1</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PDT-PHY-UHR PPDU Format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Dongguk Lim</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PPDU Format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24/2017r0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PDT-PHY-Transmitter-Block-Diagram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Yusuke Asai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Block Diagram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24/2023r0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PDT-PHY Overview of the PPDU encoding process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Overview of the PPDU Encoding Process</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8"/>
                        </a:rPr>
                        <a:t>24/2011r0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Timing-Related Parameters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Timing-Related Parameters</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24/2014r0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PDT-PHY-Mathematical Description of Signals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Edward Au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Mathematical Description of Signals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24/2033r2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PDT-PHY-Legacy preamble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9"/>
                        </a:rPr>
                        <a:t>24/1977r0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Alice Chen</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24/2009r4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PDT-PHY-UHR-SIG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3093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FED3C-55D2-D3C5-51A9-ACEBA9CE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31E9-CED7-F401-5C94-DCD6034AD02F}"/>
              </a:ext>
            </a:extLst>
          </p:cNvPr>
          <p:cNvSpPr>
            <a:spLocks noGrp="1"/>
          </p:cNvSpPr>
          <p:nvPr>
            <p:ph type="title"/>
          </p:nvPr>
        </p:nvSpPr>
        <p:spPr/>
        <p:txBody>
          <a:bodyPr/>
          <a:lstStyle/>
          <a:p>
            <a:r>
              <a:rPr lang="en-US" dirty="0"/>
              <a:t>PDT Submissions List 4</a:t>
            </a:r>
          </a:p>
        </p:txBody>
      </p:sp>
      <p:sp>
        <p:nvSpPr>
          <p:cNvPr id="3" name="Date Placeholder 2">
            <a:extLst>
              <a:ext uri="{FF2B5EF4-FFF2-40B4-BE49-F238E27FC236}">
                <a16:creationId xmlns:a16="http://schemas.microsoft.com/office/drawing/2014/main" id="{DB18EDF2-1741-420D-84F1-F2A234896E7E}"/>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4938377-8FB2-B5F4-ED90-5110391CB72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4F5C787-E53F-0D4E-1121-7988CE7956A8}"/>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BDFC75CF-86FB-5A3B-DE97-3C63E9FF6E79}"/>
              </a:ext>
            </a:extLst>
          </p:cNvPr>
          <p:cNvGraphicFramePr>
            <a:graphicFrameLocks noGrp="1"/>
          </p:cNvGraphicFramePr>
          <p:nvPr>
            <p:extLst>
              <p:ext uri="{D42A27DB-BD31-4B8C-83A1-F6EECF244321}">
                <p14:modId xmlns:p14="http://schemas.microsoft.com/office/powerpoint/2010/main" val="3136363380"/>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24/2024r0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UHR-STF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UHR-STF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24/2035r0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PDT-PHY-UHR-LTF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UHR-LTF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PDT-PHY-Data field</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Data field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24/2012r1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Packet Extension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Packet Extension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24/2042r0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PDT-PHY- Transmit requirements for PPDUs sent in response to a triggering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TX requirements for PPDUs sent in response to a triggering frame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24/2021r0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Transmit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Genadiy Tsodiz</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 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Specification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24/2043r0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Procedure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Receive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4"/>
                        </a:rPr>
                        <a:t>24/2015r5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CBF-PHY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5606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2979310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24/1453</a:t>
                      </a:r>
                      <a:endParaRPr lang="en-US" sz="800" b="0" i="0" u="sng" strike="noStrike" dirty="0">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24/1591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Thoughts on Seamless Roaming and NPCA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Ning Gao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23/1452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24/1239</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MAP Framework--Follow-up</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24/1346</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24/1624</a:t>
                      </a:r>
                      <a:endParaRPr lang="en-US" sz="800" b="1"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US"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24/1651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24/1661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in multiple BSSID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Yongho Seok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C7FCF-C8F3-CDE9-4AF5-220DECA63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C029-6505-A17C-DAD2-420D2B632FB5}"/>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955105E5-12DE-D798-E04A-830E66F59BC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211C669-B35B-C47E-F109-9C02E9677B6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09508E1-2AA5-4CC8-13B1-8B844497173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781F55CE-0658-9C5C-A4BE-61D03FEB54B2}"/>
              </a:ext>
            </a:extLst>
          </p:cNvPr>
          <p:cNvGraphicFramePr>
            <a:graphicFrameLocks noGrp="1"/>
          </p:cNvGraphicFramePr>
          <p:nvPr>
            <p:extLst>
              <p:ext uri="{D42A27DB-BD31-4B8C-83A1-F6EECF244321}">
                <p14:modId xmlns:p14="http://schemas.microsoft.com/office/powerpoint/2010/main" val="355888493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24/1688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24/1692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24/1693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24/1694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24/1696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24/1701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24/1706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Multi-user EDCA Parameter Management in NPCA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24/1733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24/1740</a:t>
                      </a:r>
                      <a:endParaRPr lang="en-GB"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UL Data Transmission for Seamless Roaming</a:t>
                      </a:r>
                      <a:endParaRPr lang="en-GB"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GB"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24/1746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24/1748</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Transmission of ELR-SIG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 Zhong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364887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78DA1-545C-62D8-C568-2D48667E4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B1C50-6006-5399-D717-93884B94E8A4}"/>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204E3303-23D8-780B-D8B1-D23AD473356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7B708501-1AD5-D791-B0D1-21BAB8767C0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FFE828F-059E-125B-EC08-C68220ECC80A}"/>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A3209D38-9897-E1E5-2BE2-02FE12CD2C68}"/>
              </a:ext>
            </a:extLst>
          </p:cNvPr>
          <p:cNvGraphicFramePr>
            <a:graphicFrameLocks noGrp="1"/>
          </p:cNvGraphicFramePr>
          <p:nvPr>
            <p:extLst>
              <p:ext uri="{D42A27DB-BD31-4B8C-83A1-F6EECF244321}">
                <p14:modId xmlns:p14="http://schemas.microsoft.com/office/powerpoint/2010/main" val="33436780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24/1764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ELR PPDU follow up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Dongguk Lim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24/1766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Pilot Value Design for ELR PPDU</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24/1768</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UL/DL Indication for ELR PPDU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24/1777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24/1778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24/1785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Switching Criteria​For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24/1809</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24/1817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24/1827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MU-MIMO</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2"/>
                        </a:rPr>
                        <a:t>24/1836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24/1838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24/1841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Cao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48341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5DD57-ED20-DDF2-443E-CBEBE6687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3DBD5-99AA-C704-C130-493AD4FD2D6E}"/>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8B9A51B3-3C8D-F4DF-B5E5-4F10F52AED0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45B7AB-CC16-C9E2-D244-FE265A7759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5F2820B-EC8B-C469-B2F3-20E4A56312C7}"/>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A7D3B9C-97F7-1CCF-241F-0F68128093CC}"/>
              </a:ext>
            </a:extLst>
          </p:cNvPr>
          <p:cNvGraphicFramePr>
            <a:graphicFrameLocks noGrp="1"/>
          </p:cNvGraphicFramePr>
          <p:nvPr>
            <p:extLst>
              <p:ext uri="{D42A27DB-BD31-4B8C-83A1-F6EECF244321}">
                <p14:modId xmlns:p14="http://schemas.microsoft.com/office/powerpoint/2010/main" val="416567539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24/1842</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24/1849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24/1850</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24/1851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24/1862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24/1863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7523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D6A13-CF1C-0EFC-EB95-FDFB7DDB5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B9D47-DC9F-854F-8E6C-9AC69C08116F}"/>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1345F822-31E5-ACD2-FBBA-8461DD13947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D5807F0-6F6C-064F-538F-459FA50540D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6B79340-BCB5-3D02-DC27-184C30ACFAE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2CF26433-FF8B-DF79-248A-865D76D9641E}"/>
              </a:ext>
            </a:extLst>
          </p:cNvPr>
          <p:cNvGraphicFramePr>
            <a:graphicFrameLocks noGrp="1"/>
          </p:cNvGraphicFramePr>
          <p:nvPr>
            <p:extLst>
              <p:ext uri="{D42A27DB-BD31-4B8C-83A1-F6EECF244321}">
                <p14:modId xmlns:p14="http://schemas.microsoft.com/office/powerpoint/2010/main" val="28956979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24/1870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24/1871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24/1872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24/1875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Coordination-AP Identifier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Kaiying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24/1878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Abhishek Patil</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Hidden Node Problem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with eMLSR, DPS and coex mode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73696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FAE2-98FF-24F3-D9CC-2AD21B3EB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9F77A-5B2D-0BF4-EFCE-0F1C7E37903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E3DBD1F-1EE8-217C-6E82-27710A091FCC}"/>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045126F-C212-ABA8-5C1B-603FC4816843}"/>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405D62-737A-928A-CFF7-36F3A7365E55}"/>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6BA2DB8C-289F-2305-9FBC-47BCDDE011CC}"/>
              </a:ext>
            </a:extLst>
          </p:cNvPr>
          <p:cNvGraphicFramePr>
            <a:graphicFrameLocks noGrp="1"/>
          </p:cNvGraphicFramePr>
          <p:nvPr>
            <p:extLst>
              <p:ext uri="{D42A27DB-BD31-4B8C-83A1-F6EECF244321}">
                <p14:modId xmlns:p14="http://schemas.microsoft.com/office/powerpoint/2010/main" val="25498349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Seamless roaming follow up 1</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24/1895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Save Operation and AP Behaviour for Coex Unavailability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 Wang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24/1898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UHR SCS Enhancements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gridSpan="6">
                  <a:txBody>
                    <a:bodyPr/>
                    <a:lstStyle/>
                    <a:p>
                      <a:pPr algn="ctr" fontAlgn="ctr"/>
                      <a:r>
                        <a:rPr lang="en-US" sz="800" b="0" i="0" u="sng" strike="noStrike" dirty="0">
                          <a:solidFill>
                            <a:srgbClr val="0563C1"/>
                          </a:solidFill>
                          <a:effectLst/>
                          <a:latin typeface="Calibri" panose="020F0502020204030204" pitchFamily="34" charset="0"/>
                        </a:rPr>
                        <a:t>End of First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193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471C3-4015-986F-D7FE-C6BDA0A20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33201-E12A-F706-9184-8D34BF464B9A}"/>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49236500-737D-3212-252F-11F1352EA236}"/>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64977D7-DD37-EB6D-65B6-393FF9670E2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F2D034A-310E-F732-6EB8-CC69B96D7C5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C977471B-5008-3A39-8D1D-7AE936D6BF18}"/>
              </a:ext>
            </a:extLst>
          </p:cNvPr>
          <p:cNvGraphicFramePr>
            <a:graphicFrameLocks noGrp="1"/>
          </p:cNvGraphicFramePr>
          <p:nvPr>
            <p:extLst>
              <p:ext uri="{D42A27DB-BD31-4B8C-83A1-F6EECF244321}">
                <p14:modId xmlns:p14="http://schemas.microsoft.com/office/powerpoint/2010/main" val="346855562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Optimizing Roaming Scan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24/1095</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Coordination for Low Latency Traffic Transmission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24/2059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6139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68E22-8F33-0842-95DB-1EB7C120F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64D5A-A4C2-A37B-E6E7-E606C4FB36B1}"/>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E45DF16B-6915-0F3E-D4B7-598F4F109EE3}"/>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95A09479-9326-83F8-EA19-DB67EF07D8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A4C65-45AF-2B82-F0E7-54C319EC0FF2}"/>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D95A2C5F-3D8A-145E-4803-18C857167AE4}"/>
              </a:ext>
            </a:extLst>
          </p:cNvPr>
          <p:cNvGraphicFramePr>
            <a:graphicFrameLocks noGrp="1"/>
          </p:cNvGraphicFramePr>
          <p:nvPr>
            <p:extLst>
              <p:ext uri="{D42A27DB-BD31-4B8C-83A1-F6EECF244321}">
                <p14:modId xmlns:p14="http://schemas.microsoft.com/office/powerpoint/2010/main" val="260565791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Usage of NPCA in M-AP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24/2072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NC MLO SMD Architecture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Mike Montemurro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TDLS-over-off-channel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P2P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Protection-Improvement-for-CRTWT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High-Capability Protection in DPS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Fast RSSI Measurement Follow-up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HOL Blocking Issue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Frame-Sequence-for-CSR-and-CBF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1591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29D0D-8EFF-5EB0-B60C-70DBB802B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6EB521-122F-B450-8D0D-D0106F8A8F6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0B8C9213-D7D0-57F7-1125-FBB55B5C9C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31EFBF6-9C66-6ADC-08EC-BE61062123E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552AFFB-964E-B4B1-1EF5-4310D75E401F}"/>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C31AA5A9-9D33-C921-0B3E-E2A1415B071C}"/>
              </a:ext>
            </a:extLst>
          </p:cNvPr>
          <p:cNvGraphicFramePr>
            <a:graphicFrameLocks noGrp="1"/>
          </p:cNvGraphicFramePr>
          <p:nvPr>
            <p:extLst>
              <p:ext uri="{D42A27DB-BD31-4B8C-83A1-F6EECF244321}">
                <p14:modId xmlns:p14="http://schemas.microsoft.com/office/powerpoint/2010/main" val="21515133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Handling-Asymmetric-Switching-for-Non-Primary-Channel-Acces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Intention-Announcement-and-Feedback-in-Multi-AP-Coordination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Kyosuke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Inoue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Enable DAPS Transmission for Roaming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Channel Access with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Condition for Interference Channel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Multi-link Device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Longlong Hong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Analysis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buffered data deliver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Hang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Discussion-on-different-view-problem-of-NPCA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procedure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ID design in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8971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E94B5-3C3A-2C38-4C29-8E189F473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8392D-00E9-F919-036E-93E91B6CE9C9}"/>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77C0916A-CDEE-6100-8418-081EA51296A9}"/>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14A2ADC-2949-E5F9-6CE1-4F9C86AE09C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8B034B-7648-6D72-1937-567C5834CFC8}"/>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5B35462-43AF-32B0-9107-C01020EB6E58}"/>
              </a:ext>
            </a:extLst>
          </p:cNvPr>
          <p:cNvGraphicFramePr>
            <a:graphicFrameLocks noGrp="1"/>
          </p:cNvGraphicFramePr>
          <p:nvPr>
            <p:extLst>
              <p:ext uri="{D42A27DB-BD31-4B8C-83A1-F6EECF244321}">
                <p14:modId xmlns:p14="http://schemas.microsoft.com/office/powerpoint/2010/main" val="31352446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PE in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Fragmentation support and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hybrid mode for 20 MHz-only STAs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Indication of the unavailability information for IDC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Hank Hyeonjun Sung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pl-PL" sz="800" b="0" i="0" u="none" strike="noStrike" kern="1200">
                          <a:solidFill>
                            <a:srgbClr val="000000"/>
                          </a:solidFill>
                          <a:effectLst/>
                          <a:latin typeface="Times New Roman" panose="02020603050405020304" pitchFamily="18" charset="0"/>
                          <a:ea typeface="MS Gothic" panose="020B0609070205080204" pitchFamily="49" charset="-128"/>
                        </a:rPr>
                        <a:t>60 MHz DRU Tone Plan</a:t>
                      </a:r>
                      <a:endParaRPr lang="pl-PL"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Enhanced Polling Phase for the Co-TDMA Procedure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Individually Addressed BSRP Trigger Frame and Multi-STA BlockAck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25/0078</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STA Info Field in UHR NDPA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PDT related issues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731157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273-98AD-B7D7-DFBE-1760E162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C4F2E-303F-5D6C-AA3B-2A3428D2C8D8}"/>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2AC28AE7-6FE2-8973-36AD-2D53AAB853FF}"/>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97B3233-1DB0-F0E5-4B49-951C9B08ECB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6C963A7-B4F9-A983-FBB9-EFCBBD9F6DA9}"/>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8ED0656D-5EAC-76C1-BAFA-C50C23405A31}"/>
              </a:ext>
            </a:extLst>
          </p:cNvPr>
          <p:cNvGraphicFramePr>
            <a:graphicFrameLocks noGrp="1"/>
          </p:cNvGraphicFramePr>
          <p:nvPr>
            <p:extLst>
              <p:ext uri="{D42A27DB-BD31-4B8C-83A1-F6EECF244321}">
                <p14:modId xmlns:p14="http://schemas.microsoft.com/office/powerpoint/2010/main" val="304630358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Fairness Issue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25/0089</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Enhancing Spatial Reuse with MAP Coordination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Rui Yang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Not Uploaded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a:solidFill>
                            <a:srgbClr val="FF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High-Priority EDCA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Mikhail Liubogoshchev</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Maximum number of spatial streams support in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Open Issues on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Co-SR Preamble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25/0108 </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Enhanced EDCA for improved Collision Avoidance and Latency Improvement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 </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3453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2277242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C-TDMA Scheduling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Bian Tong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fairness issue for MAP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 Format Design for High-Priority EDCA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Qisheng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Client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25/0125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Interoperability of NPCA primary channel switching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Handte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supported MCS and NSS set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PE requirement for UEQM</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DRU Distribution BW Indication in UHR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Hasabelnaby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25/130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DSO operation and P2P links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44117536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Operating Mode Notification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Switching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25/0126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PPDU Parameters for Multi-AP Coordination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Leonardo Lanante</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25/0022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159F9-AD11-4CA4-32EC-AF5E5D01B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8CFB33-0572-1D26-E004-A6C67BB301A9}"/>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AB42DE29-BE56-A83C-92BA-0E102B809F8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287FC22-70E7-20D2-6DB7-9AE8359ACDD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4406518-3C04-DDBF-4D97-65F6B2E6641D}"/>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6FC1B949-750D-AF87-D04C-F5EE12E102D1}"/>
              </a:ext>
            </a:extLst>
          </p:cNvPr>
          <p:cNvGraphicFramePr>
            <a:graphicFrameLocks noGrp="1"/>
          </p:cNvGraphicFramePr>
          <p:nvPr>
            <p:extLst>
              <p:ext uri="{D42A27DB-BD31-4B8C-83A1-F6EECF244321}">
                <p14:modId xmlns:p14="http://schemas.microsoft.com/office/powerpoint/2010/main" val="1827097504"/>
              </p:ext>
            </p:extLst>
          </p:nvPr>
        </p:nvGraphicFramePr>
        <p:xfrm>
          <a:off x="851217" y="1587465"/>
          <a:ext cx="7736270" cy="47293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1">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IFCS, PN and MIC inclusion in a Trigger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gridSpan="6">
                  <a:txBody>
                    <a:bodyPr/>
                    <a:lstStyle/>
                    <a:p>
                      <a:pPr algn="ctr" fontAlgn="ctr"/>
                      <a:r>
                        <a:rPr lang="en-US" sz="800" b="0" i="0" u="none" strike="noStrike" dirty="0">
                          <a:solidFill>
                            <a:srgbClr val="FF0000"/>
                          </a:solidFill>
                          <a:effectLst/>
                          <a:latin typeface="Times New Roman" panose="02020603050405020304" pitchFamily="18" charset="0"/>
                        </a:rPr>
                        <a:t>Third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Fairness Problem in PEDCA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25/0019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Issues-on-DPS-Mode-Change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Gwangho</a:t>
                      </a:r>
                      <a:r>
                        <a:rPr lang="en-US" sz="800" b="0" i="0" u="none" strike="noStrike" dirty="0">
                          <a:solidFill>
                            <a:srgbClr val="00000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25/0154</a:t>
                      </a:r>
                    </a:p>
                  </a:txBody>
                  <a:tcPr marL="95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Alternative DRU Tone Plan Design for 60MHz DBW</a:t>
                      </a:r>
                    </a:p>
                  </a:txBody>
                  <a:tcPr marL="857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Chenchen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Co-Triggering Frame Design for </a:t>
                      </a:r>
                      <a:r>
                        <a:rPr lang="en-US" sz="800" b="0" i="0" u="none" strike="noStrike" dirty="0" err="1">
                          <a:solidFill>
                            <a:srgbClr val="000000"/>
                          </a:solidFill>
                          <a:effectLst/>
                          <a:latin typeface="Times New Roman" panose="02020603050405020304" pitchFamily="18" charset="0"/>
                        </a:rPr>
                        <a:t>CoBF</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 Insik Jung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4117536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584339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9363622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24/1826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12/17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24/1457r0, 23/2212r1</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Gaius Y. H. Wee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24/0984r4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X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24/1480</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Sigurd Schelstraete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FFC000"/>
                          </a:solidFill>
                          <a:effectLst/>
                          <a:latin typeface="Times New Roman" panose="02020603050405020304" pitchFamily="18" charset="0"/>
                        </a:rPr>
                        <a:t>DRU</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24/1464</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Hongwon Lee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SP1: No objection </a:t>
                      </a:r>
                    </a:p>
                    <a:p>
                      <a:pPr algn="ctr" fontAlgn="ctr"/>
                      <a:r>
                        <a:rPr lang="en-GB" sz="800" b="0" i="0" u="none" strike="noStrike" dirty="0">
                          <a:solidFill>
                            <a:srgbClr val="FFC000"/>
                          </a:solidFill>
                          <a:effectLst/>
                          <a:latin typeface="Times New Roman" panose="02020603050405020304" pitchFamily="18" charset="0"/>
                        </a:rPr>
                        <a:t>3 SPs: Deferred</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24/0160, 23/1916, 23/0355, 24/1346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SunHee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81Y, 34N, 57A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CR-TWT</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24/1807r0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Ying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UEQM</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11-24/1834r4, 11-24/1831r3, 11-24/1864r1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Alice Chen, Juan Fang, You-Wei Chen</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55Y, 8N, 22A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U-SIG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11-24/1822r4, 11-24/1835r3, 11-24/1865r3</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 Qinghua Li, You Wei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Reschedule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24/1832r6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Qinghua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n-ea"/>
                          <a:cs typeface="+mn-cs"/>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r>
                        <a:rPr lang="en-US" sz="800" b="0" i="0" u="none" strike="noStrike" kern="1200" dirty="0">
                          <a:solidFill>
                            <a:srgbClr val="000000"/>
                          </a:solidFill>
                          <a:effectLst/>
                          <a:latin typeface="Times New Roman" panose="02020603050405020304" pitchFamily="18" charset="0"/>
                          <a:ea typeface="+mn-ea"/>
                          <a:cs typeface="+mn-cs"/>
                        </a:rPr>
                        <a:t>23/2211</a:t>
                      </a:r>
                      <a:r>
                        <a:rPr lang="en-US" sz="800" b="0" i="0" u="none" strike="noStrike" dirty="0">
                          <a:solidFill>
                            <a:srgbClr val="000000"/>
                          </a:solidFill>
                          <a:effectLst/>
                          <a:latin typeface="Times New Roman" panose="02020603050405020304" pitchFamily="18" charset="0"/>
                        </a:rPr>
                        <a:t>, 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23/1913</a:t>
                      </a:r>
                    </a:p>
                  </a:txBody>
                  <a:tcPr marL="95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Dongju</a:t>
                      </a:r>
                      <a:r>
                        <a:rPr lang="en-US" sz="800" b="0" i="0" u="none" strike="noStrike" dirty="0">
                          <a:solidFill>
                            <a:srgbClr val="000000"/>
                          </a:solidFill>
                          <a:effectLst/>
                          <a:latin typeface="Times New Roman" panose="02020603050405020304" pitchFamily="18" charset="0"/>
                        </a:rPr>
                        <a:t> Cha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24/0427</a:t>
                      </a:r>
                    </a:p>
                  </a:txBody>
                  <a:tcPr marL="95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Dongju</a:t>
                      </a:r>
                      <a:r>
                        <a:rPr lang="en-US" sz="800" b="0" i="0" u="none" strike="noStrike" dirty="0">
                          <a:solidFill>
                            <a:srgbClr val="000000"/>
                          </a:solidFill>
                          <a:effectLst/>
                          <a:latin typeface="Times New Roman" panose="02020603050405020304" pitchFamily="18" charset="0"/>
                        </a:rPr>
                        <a:t> Cha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 </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6F14D-314C-8576-3989-706DA6B35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0662C-E393-6FBD-1421-C4E1FD215900}"/>
              </a:ext>
            </a:extLst>
          </p:cNvPr>
          <p:cNvSpPr>
            <a:spLocks noGrp="1"/>
          </p:cNvSpPr>
          <p:nvPr>
            <p:ph type="title"/>
          </p:nvPr>
        </p:nvSpPr>
        <p:spPr/>
        <p:txBody>
          <a:bodyPr/>
          <a:lstStyle/>
          <a:p>
            <a:r>
              <a:rPr lang="en-US" dirty="0"/>
              <a:t>Pending SPs 2</a:t>
            </a:r>
          </a:p>
        </p:txBody>
      </p:sp>
      <p:sp>
        <p:nvSpPr>
          <p:cNvPr id="3" name="Date Placeholder 2">
            <a:extLst>
              <a:ext uri="{FF2B5EF4-FFF2-40B4-BE49-F238E27FC236}">
                <a16:creationId xmlns:a16="http://schemas.microsoft.com/office/drawing/2014/main" id="{458082B9-7D8C-FDE1-7EAF-B6E28BF90DB2}"/>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BA54652-11D3-DA4F-20AA-ADEBDBDB9F0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60AB459-5AA2-6B11-9C44-8C62F8C0E73C}"/>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5FF8EFB-345E-D0C3-0167-259A504EC0A1}"/>
              </a:ext>
            </a:extLst>
          </p:cNvPr>
          <p:cNvGraphicFramePr>
            <a:graphicFrameLocks noGrp="1"/>
          </p:cNvGraphicFramePr>
          <p:nvPr>
            <p:extLst>
              <p:ext uri="{D42A27DB-BD31-4B8C-83A1-F6EECF244321}">
                <p14:modId xmlns:p14="http://schemas.microsoft.com/office/powerpoint/2010/main" val="38496736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24/838r0, 24/1075r1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23/1836r3 , 24/1693r0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24/1476r2, 24/1701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11-24/1829r1, 11-24/1822r4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11-24/0963, 11-23/2007</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Frank Hsu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11-23/1868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Jason Yuchen Guo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24/2123r0</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Jianhan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Jianhan Liu</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dirty="0"/>
                        <a:t>24/1873r0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7SP</a:t>
                      </a: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Control/Security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11-24/1558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Sherief Helwa</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3SP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8658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CE38D-6C9B-D65D-5F64-481EE0C48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01CCB-8310-769E-BFE6-EF0788CF579E}"/>
              </a:ext>
            </a:extLst>
          </p:cNvPr>
          <p:cNvSpPr>
            <a:spLocks noGrp="1"/>
          </p:cNvSpPr>
          <p:nvPr>
            <p:ph type="title"/>
          </p:nvPr>
        </p:nvSpPr>
        <p:spPr/>
        <p:txBody>
          <a:bodyPr/>
          <a:lstStyle/>
          <a:p>
            <a:r>
              <a:rPr lang="en-US" dirty="0"/>
              <a:t>Pending SPs 3</a:t>
            </a:r>
          </a:p>
        </p:txBody>
      </p:sp>
      <p:sp>
        <p:nvSpPr>
          <p:cNvPr id="3" name="Date Placeholder 2">
            <a:extLst>
              <a:ext uri="{FF2B5EF4-FFF2-40B4-BE49-F238E27FC236}">
                <a16:creationId xmlns:a16="http://schemas.microsoft.com/office/drawing/2014/main" id="{3E813C90-9E64-E4AE-79CC-823EABFE4498}"/>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C09977-F60E-A210-D054-1C46BA3581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0082FDD-2177-A6EC-91A8-C6F811967D8D}"/>
              </a:ext>
            </a:extLst>
          </p:cNvPr>
          <p:cNvSpPr>
            <a:spLocks noGrp="1"/>
          </p:cNvSpPr>
          <p:nvPr>
            <p:ph type="sldNum" idx="12"/>
          </p:nvPr>
        </p:nvSpPr>
        <p:spPr/>
        <p:txBody>
          <a:bodyPr/>
          <a:lstStyle/>
          <a:p>
            <a:r>
              <a:rPr lang="en-GB"/>
              <a:t>Slide </a:t>
            </a:r>
            <a:fld id="{06B781AF-4CCF-49B0-A572-DE54FBE5D942}" type="slidenum">
              <a:rPr lang="en-GB" smtClean="0"/>
              <a:pPr/>
              <a:t>39</a:t>
            </a:fld>
            <a:endParaRPr lang="en-GB"/>
          </a:p>
        </p:txBody>
      </p:sp>
      <p:graphicFrame>
        <p:nvGraphicFramePr>
          <p:cNvPr id="6" name="Table 5">
            <a:extLst>
              <a:ext uri="{FF2B5EF4-FFF2-40B4-BE49-F238E27FC236}">
                <a16:creationId xmlns:a16="http://schemas.microsoft.com/office/drawing/2014/main" id="{78542317-CC16-79B8-5E8E-1760A15CAA52}"/>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227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r>
              <a:rPr lang="en-US" dirty="0"/>
              <a:t>Target the creating of TGbn D0.1 by end of this F2F </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 2024 and Jan.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and ran ~ 30 straw polls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30%</a:t>
            </a:r>
            <a:r>
              <a:rPr lang="en-US" sz="1600" dirty="0">
                <a:solidFill>
                  <a:schemeClr val="tx1"/>
                </a:solidFill>
              </a:rPr>
              <a:t>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https://mentor.ieee.org/802.11/dcn/24/11-24-2019-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-00bn-tgbn-november-2024-meeting-minutes.docx</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Nov’24-Jan’25: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https://mentor.ieee.org/802.11/dcn/24/11-24-2138-0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-00bn-tgbn-december-2024-january-2025-teleconferences-minutes.docx</a:t>
            </a:r>
            <a:endParaRPr lang="en-US" sz="1800" dirty="0">
              <a:solidFill>
                <a:srgbClr val="FF0000"/>
              </a:solidFill>
            </a:endParaRPr>
          </a:p>
          <a:p>
            <a:endParaRPr lang="en-US" sz="1800" dirty="0"/>
          </a:p>
          <a:p>
            <a:r>
              <a:rPr lang="en-US" sz="1800" dirty="0"/>
              <a:t>Move: Yusuke Asai				Second: Al Petrick</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81CFE-8643-5352-4AA2-D9B24BEFD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ED1F61-49E8-F7D9-C50B-3306456A573F}"/>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9D722CD8-F058-0E94-602C-161895B81505}"/>
              </a:ext>
            </a:extLst>
          </p:cNvPr>
          <p:cNvSpPr>
            <a:spLocks noGrp="1"/>
          </p:cNvSpPr>
          <p:nvPr>
            <p:ph idx="1"/>
          </p:nvPr>
        </p:nvSpPr>
        <p:spPr>
          <a:xfrm>
            <a:off x="685800" y="1981200"/>
            <a:ext cx="7770813" cy="4494213"/>
          </a:xfrm>
        </p:spPr>
        <p:txBody>
          <a:bodyPr/>
          <a:lstStyle/>
          <a:p>
            <a:pPr marL="457200">
              <a:lnSpc>
                <a:spcPts val="1380"/>
              </a:lnSpc>
              <a:spcAft>
                <a:spcPts val="800"/>
              </a:spcAft>
            </a:pPr>
            <a:r>
              <a:rPr lang="en-GB" sz="1800" i="1" u="none" strike="noStrike" kern="1200" dirty="0">
                <a:solidFill>
                  <a:srgbClr val="00B050"/>
                </a:solidFill>
                <a:effectLst/>
                <a:ea typeface="MS Gothic" panose="020B0609070205080204" pitchFamily="49" charset="-128"/>
              </a:rPr>
              <a:t>SP1 – </a:t>
            </a:r>
            <a:r>
              <a:rPr lang="en-US" sz="1800" i="1" dirty="0">
                <a:solidFill>
                  <a:srgbClr val="00B050"/>
                </a:solidFill>
              </a:rPr>
              <a:t>Sameer Vermani – CBF: 24/1822r4 		(No objection)</a:t>
            </a:r>
          </a:p>
          <a:p>
            <a:pPr marL="457200" marR="0" algn="l">
              <a:lnSpc>
                <a:spcPts val="1380"/>
              </a:lnSpc>
              <a:spcAft>
                <a:spcPts val="800"/>
              </a:spcAft>
            </a:pPr>
            <a:r>
              <a:rPr lang="en-US" sz="1400" b="0" i="0" dirty="0">
                <a:solidFill>
                  <a:srgbClr val="222222"/>
                </a:solidFill>
                <a:effectLst/>
              </a:rPr>
              <a:t>Do you agree to add the following to the 11bn SFD:</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rPr>
              <a:t>For the COBF case, the information in the NDPA for the responding AP has a unified design for joint-NDP based sounding as well as cross-BSS section of sequential sounding.</a:t>
            </a:r>
          </a:p>
          <a:p>
            <a:pPr marL="457200" marR="0" algn="l">
              <a:lnSpc>
                <a:spcPts val="1380"/>
              </a:lnSpc>
              <a:spcAft>
                <a:spcPts val="800"/>
              </a:spcAft>
            </a:pPr>
            <a:r>
              <a:rPr lang="en-US" sz="1400" b="0" i="1" dirty="0">
                <a:solidFill>
                  <a:srgbClr val="222222"/>
                </a:solidFill>
                <a:effectLst/>
              </a:rPr>
              <a:t>Supporting documents: [24/1822r4]</a:t>
            </a:r>
            <a:endParaRPr lang="en-US" sz="1400" b="0" i="0" dirty="0">
              <a:solidFill>
                <a:srgbClr val="222222"/>
              </a:solidFill>
              <a:effectLst/>
            </a:endParaRPr>
          </a:p>
        </p:txBody>
      </p:sp>
      <p:sp>
        <p:nvSpPr>
          <p:cNvPr id="4" name="Slide Number Placeholder 3">
            <a:extLst>
              <a:ext uri="{FF2B5EF4-FFF2-40B4-BE49-F238E27FC236}">
                <a16:creationId xmlns:a16="http://schemas.microsoft.com/office/drawing/2014/main" id="{0E0C0F70-D4D5-585B-BD79-F4D304F4F3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B80EA0F-975B-24ED-78BA-7AC1AF19439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907C87B-BAD5-6A07-95EC-F0D66609BBC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621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98D50-690E-C179-87DA-A7E3849DB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52D6CD-3D20-727F-A088-A7EBE81ED90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988B5383-32FA-4E8E-054E-89600368DA04}"/>
              </a:ext>
            </a:extLst>
          </p:cNvPr>
          <p:cNvSpPr>
            <a:spLocks noGrp="1"/>
          </p:cNvSpPr>
          <p:nvPr>
            <p:ph idx="1"/>
          </p:nvPr>
        </p:nvSpPr>
        <p:spPr/>
        <p:txBody>
          <a:bodyPr/>
          <a:lstStyle/>
          <a:p>
            <a:r>
              <a:rPr lang="en-GB" sz="1400" i="1" u="none" strike="noStrike" kern="1200" dirty="0">
                <a:solidFill>
                  <a:srgbClr val="FFC000"/>
                </a:solidFill>
                <a:effectLst/>
                <a:ea typeface="MS Gothic" panose="020B0609070205080204" pitchFamily="49" charset="-128"/>
              </a:rPr>
              <a:t>SP2 – </a:t>
            </a:r>
            <a:r>
              <a:rPr lang="it-IT" sz="1400" i="1" dirty="0">
                <a:solidFill>
                  <a:srgbClr val="FFC000"/>
                </a:solidFill>
              </a:rPr>
              <a:t>Sameer Vermani, Qinghua Li, You-Wei </a:t>
            </a:r>
            <a:r>
              <a:rPr lang="en-US" sz="1400" i="1" dirty="0">
                <a:solidFill>
                  <a:srgbClr val="FFC000"/>
                </a:solidFill>
              </a:rPr>
              <a:t> Chen– CBF: 24/1822r4 (Result) – Move to next session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F8314C0D-3B8A-4B0C-25C3-E3E989818B2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E4D9E8F-96AE-A7DB-23B1-A2F2217278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F2AD07-90C9-015F-7708-1EB24CB73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387590C-B4A9-5175-0D45-C328AA981089}"/>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136363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24/2030r0</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PDT-MAC-Coordinated-Beamforming</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Jason Y. </a:t>
            </a:r>
            <a:r>
              <a:rPr lang="en-GB" sz="1600" b="0" kern="1200" dirty="0">
                <a:solidFill>
                  <a:srgbClr val="00B050"/>
                </a:solidFill>
                <a:ea typeface="MS Gothic" panose="020B0609070205080204" pitchFamily="49" charset="-128"/>
              </a:rPr>
              <a:t>Guo</a:t>
            </a:r>
            <a:r>
              <a:rPr lang="en-US" sz="1600" b="0" kern="1200" dirty="0">
                <a:solidFill>
                  <a:srgbClr val="00B050"/>
                </a:solidFill>
                <a:ea typeface="MS Gothic" panose="020B0609070205080204" pitchFamily="49" charset="-128"/>
              </a:rPr>
              <a:t> 		[SP]</a:t>
            </a:r>
          </a:p>
          <a:p>
            <a:pPr lvl="1">
              <a:buFont typeface="Arial" panose="020B0604020202020204" pitchFamily="34" charset="0"/>
              <a:buChar char="•"/>
            </a:pPr>
            <a:r>
              <a:rPr lang="en-US" sz="1200" kern="1200" dirty="0">
                <a:solidFill>
                  <a:schemeClr val="tx1"/>
                </a:solidFill>
                <a:ea typeface="MS Gothic" panose="020B0609070205080204" pitchFamily="49" charset="-128"/>
              </a:rPr>
              <a:t>Update expected for Wednesday Joint.</a:t>
            </a:r>
            <a:endParaRPr lang="en-US" sz="1200" b="0" kern="1200" dirty="0">
              <a:solidFill>
                <a:schemeClr val="tx1"/>
              </a:solidFill>
              <a:ea typeface="MS Gothic" panose="020B0609070205080204" pitchFamily="49" charset="-128"/>
            </a:endParaRP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24/2028r0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PDT-Joint-Sounding procedure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You-Wei Chen</a:t>
            </a:r>
            <a:r>
              <a:rPr lang="en-US" sz="1600" dirty="0">
                <a:solidFill>
                  <a:srgbClr val="00B050"/>
                </a:solidFill>
              </a:rPr>
              <a:t> </a:t>
            </a:r>
            <a:r>
              <a:rPr kumimoji="0" lang="en-US" sz="1600" b="0" i="0" u="none" strike="noStrike" kern="1200" cap="none" spc="0" normalizeH="0" baseline="0" noProof="0" dirty="0">
                <a:ln>
                  <a:noFill/>
                </a:ln>
                <a:solidFill>
                  <a:srgbClr val="00B050"/>
                </a:solidFill>
                <a:effectLst/>
                <a:uLnTx/>
                <a:uFillTx/>
                <a:ea typeface="MS Gothic" panose="020B0609070205080204" pitchFamily="49" charset="-128"/>
                <a:cs typeface="+mn-cs"/>
              </a:rPr>
              <a:t> 		[SP]</a:t>
            </a:r>
            <a:endParaRPr lang="en-US" sz="1600" dirty="0">
              <a:solidFill>
                <a:srgbClr val="00B050"/>
              </a:solidFill>
            </a:endParaRPr>
          </a:p>
          <a:p>
            <a:pPr lvl="1">
              <a:buFont typeface="Arial" panose="020B0604020202020204" pitchFamily="34" charset="0"/>
              <a:buChar char="•"/>
            </a:pPr>
            <a:r>
              <a:rPr lang="en-US" sz="12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SP: Do yo</a:t>
            </a:r>
            <a:r>
              <a:rPr lang="en-US" sz="1200" kern="1200" dirty="0">
                <a:solidFill>
                  <a:schemeClr val="tx1"/>
                </a:solidFill>
                <a:ea typeface="MS Gothic" panose="020B0609070205080204" pitchFamily="49" charset="-128"/>
                <a:hlinkClick r:id="rId4">
                  <a:extLst>
                    <a:ext uri="{A12FA001-AC4F-418D-AE19-62706E023703}">
                      <ahyp:hlinkClr xmlns:ahyp="http://schemas.microsoft.com/office/drawing/2018/hyperlinkcolor" val="tx"/>
                    </a:ext>
                  </a:extLst>
                </a:hlinkClick>
              </a:rPr>
              <a:t>u support to include 24/2028r3 to the TGbn D0.1?</a:t>
            </a:r>
          </a:p>
          <a:p>
            <a:pPr lvl="2">
              <a:buFont typeface="Arial" panose="020B0604020202020204" pitchFamily="34" charset="0"/>
              <a:buChar char="•"/>
            </a:pPr>
            <a:r>
              <a:rPr lang="en-US" sz="10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No objection.</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24/2010r0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PDT-PHY- Nominal Packet Padding Selection</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Mengshi Hu		</a:t>
            </a:r>
            <a:r>
              <a:rPr lang="en-US" sz="1600" b="0" kern="1200" dirty="0">
                <a:solidFill>
                  <a:srgbClr val="00B050"/>
                </a:solidFill>
                <a:ea typeface="MS Gothic" panose="020B0609070205080204" pitchFamily="49" charset="-128"/>
              </a:rPr>
              <a:t>[SP]</a:t>
            </a:r>
            <a:endParaRPr lang="en-US" sz="16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2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No need to run SP and wait until there are passed motions on the topic.</a:t>
            </a:r>
          </a:p>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24/2029r0</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PDT-Joint-MIB</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Li Quan</a:t>
            </a:r>
            <a:r>
              <a:rPr lang="en-GB" sz="1600" dirty="0">
                <a:solidFill>
                  <a:srgbClr val="00B050"/>
                </a:solidFill>
              </a:rPr>
              <a:t> </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24/2133r0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 Joint Trigger Frame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Alice Chen</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GB" sz="1600" b="0" i="0" u="sng" strike="noStrike" dirty="0">
                <a:solidFill>
                  <a:srgbClr val="00B050"/>
                </a:solidFill>
                <a:effectLst/>
                <a:hlinkClick r:id="rId7">
                  <a:extLst>
                    <a:ext uri="{A12FA001-AC4F-418D-AE19-62706E023703}">
                      <ahyp:hlinkClr xmlns:ahyp="http://schemas.microsoft.com/office/drawing/2018/hyperlinkcolor" val="tx"/>
                    </a:ext>
                  </a:extLst>
                </a:hlinkClick>
              </a:rPr>
              <a:t>24/1809</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Evaluation of C-SR Types</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Jun Minotani	[Q&amp;A]</a:t>
            </a:r>
          </a:p>
          <a:p>
            <a:pPr>
              <a:buFont typeface="Arial" panose="020B0604020202020204" pitchFamily="34" charset="0"/>
              <a:buChar char="•"/>
            </a:pPr>
            <a:r>
              <a:rPr lang="en-US" sz="1600" b="0" strike="sngStrike" dirty="0">
                <a:solidFill>
                  <a:srgbClr val="FF0000"/>
                </a:solidFill>
              </a:rPr>
              <a:t>25/0089 Enhancing Spatial Reuse with MAP Coordination	Rui Yang</a:t>
            </a:r>
          </a:p>
          <a:p>
            <a:pPr>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25/0108</a:t>
            </a:r>
            <a:r>
              <a:rPr lang="en-US" sz="1600" b="0" i="0" u="none" strike="noStrike" kern="1200" dirty="0">
                <a:solidFill>
                  <a:srgbClr val="00B050"/>
                </a:solidFill>
                <a:effectLst/>
                <a:ea typeface="MS Gothic" panose="020B0609070205080204" pitchFamily="49" charset="-128"/>
              </a:rPr>
              <a:t> Enhanced EDCA for improved Collision Avoidance and Latency Improvement </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Sigurd Schelstraete</a:t>
            </a:r>
            <a:endParaRPr lang="en-US" sz="1600" b="0" strike="sngStrike" dirty="0">
              <a:solidFill>
                <a:srgbClr val="00B050"/>
              </a:solidFill>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(60 mins)</a:t>
            </a:r>
          </a:p>
          <a:p>
            <a:pPr lvl="0">
              <a:buFont typeface="Arial" panose="020B0604020202020204" pitchFamily="34" charset="0"/>
              <a:buChar char="•"/>
            </a:pPr>
            <a:r>
              <a:rPr lang="en-GB" sz="1400" dirty="0"/>
              <a:t>PDTs (15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24/2046r</a:t>
            </a:r>
            <a:r>
              <a:rPr lang="en-GB" sz="1100" b="0" i="0" u="sng" strike="noStrike" kern="1200" dirty="0">
                <a:solidFill>
                  <a:srgbClr val="00B050"/>
                </a:solidFill>
                <a:effectLst/>
                <a:ea typeface="MS Gothic" panose="020B0609070205080204" pitchFamily="49" charset="-128"/>
              </a:rPr>
              <a:t>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Draft Text on DRU</a:t>
            </a:r>
            <a:r>
              <a:rPr lang="en-GB" sz="1100" dirty="0">
                <a:solidFill>
                  <a:srgbClr val="00B050"/>
                </a:solidFill>
              </a:rPr>
              <a:t> 						</a:t>
            </a:r>
            <a:r>
              <a:rPr lang="en-GB" sz="1100" b="0" i="0" u="none" strike="noStrike" dirty="0">
                <a:solidFill>
                  <a:srgbClr val="00B050"/>
                </a:solidFill>
                <a:effectLst/>
              </a:rPr>
              <a:t>Jianhan Liu		[SP: No objection]</a:t>
            </a:r>
            <a:endParaRPr lang="en-GB" sz="9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24/1992r3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PHY Longer LDPC Coding</a:t>
            </a:r>
            <a:r>
              <a:rPr lang="en-GB" sz="1100" dirty="0">
                <a:solidFill>
                  <a:srgbClr val="00B050"/>
                </a:solidFill>
              </a:rPr>
              <a:t> 				</a:t>
            </a:r>
            <a:r>
              <a:rPr lang="en-GB" sz="1100" b="0" i="0" u="none" strike="noStrike" dirty="0">
                <a:solidFill>
                  <a:srgbClr val="00B050"/>
                </a:solidFill>
                <a:effectLst/>
              </a:rPr>
              <a:t>Rethna Pulikkoonattu	[SP: No objection]</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24/2032r1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 PPDU Format</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 No objection]</a:t>
            </a:r>
          </a:p>
          <a:p>
            <a:pPr lvl="0">
              <a:buFont typeface="Arial" panose="020B0604020202020204" pitchFamily="34" charset="0"/>
              <a:buChar char="•"/>
            </a:pPr>
            <a:r>
              <a:rPr lang="en-GB" sz="1400" dirty="0"/>
              <a:t>Submissions – ELR Part 1</a:t>
            </a:r>
            <a:endParaRPr lang="en-GB" sz="100" b="1" strike="sngStrike" dirty="0">
              <a:solidFill>
                <a:schemeClr val="bg1">
                  <a:lumMod val="65000"/>
                </a:schemeClr>
              </a:solidFill>
            </a:endParaRPr>
          </a:p>
          <a:p>
            <a:pPr lvl="1">
              <a:buFont typeface="Arial" panose="020B0604020202020204" pitchFamily="34" charset="0"/>
              <a:buChar char="•"/>
            </a:pPr>
            <a:r>
              <a:rPr lang="en-GB" sz="1100" b="0" i="0" u="sng" strike="sngStrike" dirty="0">
                <a:solidFill>
                  <a:srgbClr val="FF0000"/>
                </a:solidFill>
                <a:effectLst/>
                <a:hlinkClick r:id="rId5">
                  <a:extLst>
                    <a:ext uri="{A12FA001-AC4F-418D-AE19-62706E023703}">
                      <ahyp:hlinkClr xmlns:ahyp="http://schemas.microsoft.com/office/drawing/2018/hyperlinkcolor" val="tx"/>
                    </a:ext>
                  </a:extLst>
                </a:hlinkClick>
              </a:rPr>
              <a:t>24/1748</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Discussion on Transmission of ELR-SIG</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Ke Zhong</a:t>
            </a:r>
            <a:r>
              <a:rPr lang="en-US" sz="1100" strike="sngStrike" dirty="0">
                <a:solidFill>
                  <a:srgbClr val="FF0000"/>
                </a:solidFill>
                <a:effectLst/>
              </a:rPr>
              <a:t> </a:t>
            </a:r>
          </a:p>
          <a:p>
            <a:pPr lvl="1">
              <a:buFont typeface="Arial" panose="020B0604020202020204" pitchFamily="34" charset="0"/>
              <a:buChar char="•"/>
            </a:pPr>
            <a:r>
              <a:rPr lang="en-US" sz="1100" b="0" i="0" u="sng" strike="sngStrike" dirty="0">
                <a:solidFill>
                  <a:srgbClr val="FF0000"/>
                </a:solidFill>
                <a:effectLst/>
                <a:hlinkClick r:id="rId6">
                  <a:extLst>
                    <a:ext uri="{A12FA001-AC4F-418D-AE19-62706E023703}">
                      <ahyp:hlinkClr xmlns:ahyp="http://schemas.microsoft.com/office/drawing/2018/hyperlinkcolor" val="tx"/>
                    </a:ext>
                  </a:extLst>
                </a:hlinkClick>
              </a:rPr>
              <a:t>24/1764</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ELR PPDU follow up</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Dongguk Lim</a:t>
            </a:r>
            <a:r>
              <a:rPr lang="en-US" sz="1100" strike="sngStrike" dirty="0">
                <a:solidFill>
                  <a:srgbClr val="FF0000"/>
                </a:solidFill>
              </a:rPr>
              <a:t> </a:t>
            </a:r>
          </a:p>
          <a:p>
            <a:pPr lvl="1">
              <a:buFont typeface="Arial" panose="020B0604020202020204" pitchFamily="34" charset="0"/>
              <a:buChar char="•"/>
            </a:pPr>
            <a:r>
              <a:rPr lang="en-GB" sz="1100" b="0" i="0" u="sng" strike="sngStrike" dirty="0">
                <a:solidFill>
                  <a:srgbClr val="FF0000"/>
                </a:solidFill>
                <a:effectLst/>
                <a:hlinkClick r:id="rId7">
                  <a:extLst>
                    <a:ext uri="{A12FA001-AC4F-418D-AE19-62706E023703}">
                      <ahyp:hlinkClr xmlns:ahyp="http://schemas.microsoft.com/office/drawing/2018/hyperlinkcolor" val="tx"/>
                    </a:ext>
                  </a:extLst>
                </a:hlinkClick>
              </a:rPr>
              <a:t>24/1766</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Pilot Value Design for ELR PPDU</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Bo Gong</a:t>
            </a:r>
            <a:r>
              <a:rPr lang="en-US" sz="1100" strike="sngStrike" dirty="0">
                <a:solidFill>
                  <a:srgbClr val="FF0000"/>
                </a:solidFill>
                <a:effectLst/>
              </a:rPr>
              <a:t> </a:t>
            </a:r>
          </a:p>
          <a:p>
            <a:pPr lvl="1">
              <a:buFont typeface="Arial" panose="020B0604020202020204" pitchFamily="34" charset="0"/>
              <a:buChar char="•"/>
            </a:pPr>
            <a:r>
              <a:rPr lang="en-GB" sz="1100" b="0" i="0" u="sng" strike="sngStrike" dirty="0">
                <a:solidFill>
                  <a:srgbClr val="FF0000"/>
                </a:solidFill>
                <a:effectLst/>
                <a:hlinkClick r:id="rId8">
                  <a:extLst>
                    <a:ext uri="{A12FA001-AC4F-418D-AE19-62706E023703}">
                      <ahyp:hlinkClr xmlns:ahyp="http://schemas.microsoft.com/office/drawing/2018/hyperlinkcolor" val="tx"/>
                    </a:ext>
                  </a:extLst>
                </a:hlinkClick>
              </a:rPr>
              <a:t>24/1768</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UL/DL Indication for ELR PPDU</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Bo Gong</a:t>
            </a:r>
            <a:r>
              <a:rPr lang="en-GB" sz="1100" strike="sngStrike" dirty="0">
                <a:solidFill>
                  <a:srgbClr val="FF0000"/>
                </a:solidFill>
              </a:rPr>
              <a:t> </a:t>
            </a:r>
          </a:p>
          <a:p>
            <a:pPr lvl="1">
              <a:buFont typeface="Arial" panose="020B0604020202020204" pitchFamily="34" charset="0"/>
              <a:buChar char="•"/>
            </a:pPr>
            <a:r>
              <a:rPr lang="en-GB" sz="1100" b="0" i="0" u="sng" strike="noStrike" dirty="0">
                <a:solidFill>
                  <a:srgbClr val="00B050"/>
                </a:solidFill>
                <a:effectLst/>
                <a:hlinkClick r:id="rId9">
                  <a:extLst>
                    <a:ext uri="{A12FA001-AC4F-418D-AE19-62706E023703}">
                      <ahyp:hlinkClr xmlns:ahyp="http://schemas.microsoft.com/office/drawing/2018/hyperlinkcolor" val="tx"/>
                    </a:ext>
                  </a:extLst>
                </a:hlinkClick>
              </a:rPr>
              <a:t>24/1841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UHR ELR design open topics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Rui Cao</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US" sz="1100" dirty="0">
                <a:solidFill>
                  <a:srgbClr val="00B050"/>
                </a:solidFill>
              </a:rPr>
              <a:t>24/1850 Mid-Range Support for ELR PPDU 				Junghoon Suh</a:t>
            </a:r>
            <a:endParaRPr lang="en-GB" sz="11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Ron Porat – Preamble 			(No objection)</a:t>
            </a:r>
          </a:p>
          <a:p>
            <a:r>
              <a:rPr lang="en-US" sz="1200" b="0" i="0" dirty="0">
                <a:solidFill>
                  <a:srgbClr val="222222"/>
                </a:solidFill>
                <a:effectLst/>
              </a:rPr>
              <a:t>Do you agree to add to the 11bn SFD?</a:t>
            </a:r>
          </a:p>
          <a:p>
            <a:pPr>
              <a:buFont typeface="Arial" panose="020B0604020202020204" pitchFamily="34" charset="0"/>
              <a:buChar char="•"/>
            </a:pPr>
            <a:r>
              <a:rPr lang="en-US" sz="1200" b="0" i="0" dirty="0">
                <a:solidFill>
                  <a:srgbClr val="222222"/>
                </a:solidFill>
                <a:effectLst/>
              </a:rPr>
              <a:t>In the 5bit MCS table</a:t>
            </a:r>
          </a:p>
          <a:p>
            <a:pPr lvl="1">
              <a:buFont typeface="Arial" panose="020B0604020202020204" pitchFamily="34" charset="0"/>
              <a:buChar char="•"/>
            </a:pPr>
            <a:r>
              <a:rPr lang="en-US" sz="1100" b="0" i="0" dirty="0">
                <a:solidFill>
                  <a:srgbClr val="222222"/>
                </a:solidFill>
                <a:effectLst/>
              </a:rPr>
              <a:t>MCS17 signals QPSK rate 2/3; MCS19 signals 16QAM rate 2/3; </a:t>
            </a:r>
          </a:p>
          <a:p>
            <a:pPr lvl="1">
              <a:buFont typeface="Arial" panose="020B0604020202020204" pitchFamily="34" charset="0"/>
              <a:buChar char="•"/>
            </a:pPr>
            <a:r>
              <a:rPr lang="en-US" sz="1100" b="0" i="0" dirty="0">
                <a:solidFill>
                  <a:srgbClr val="222222"/>
                </a:solidFill>
                <a:effectLst/>
              </a:rPr>
              <a:t>MCS20 signals 16QAM rate 5/6; MCS23 signals 256QAM rate 2/3</a:t>
            </a:r>
          </a:p>
          <a:p>
            <a:r>
              <a:rPr lang="en-US" sz="1200" b="0" i="1" dirty="0">
                <a:solidFill>
                  <a:srgbClr val="222222"/>
                </a:solidFill>
              </a:rPr>
              <a:t>Supporting documents: [</a:t>
            </a:r>
            <a:r>
              <a:rPr lang="pt-BR" sz="1200" b="0" i="1" dirty="0">
                <a:solidFill>
                  <a:srgbClr val="222222"/>
                </a:solidFill>
              </a:rPr>
              <a:t>11-24/1826r1]</a:t>
            </a:r>
            <a:endParaRPr lang="en-US" sz="1200" b="0" i="1" dirty="0">
              <a:solidFill>
                <a:srgbClr val="222222"/>
              </a:solidFill>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Sigurd Schelstraete – LTF 		(Deferred)</a:t>
            </a:r>
          </a:p>
          <a:p>
            <a:r>
              <a:rPr lang="en-US" sz="12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UHR-LTF shall define 4xUHR-LTF with GI=1.6 </a:t>
            </a:r>
            <a:r>
              <a:rPr lang="en-US" sz="1200" b="0" dirty="0" err="1">
                <a:solidFill>
                  <a:srgbClr val="222222"/>
                </a:solidFill>
              </a:rPr>
              <a:t>usec</a:t>
            </a:r>
            <a:r>
              <a:rPr lang="en-US" sz="1200" b="0" dirty="0">
                <a:solidFill>
                  <a:srgbClr val="222222"/>
                </a:solidFill>
              </a:rPr>
              <a:t> for use with TB-PPDU</a:t>
            </a:r>
          </a:p>
          <a:p>
            <a:r>
              <a:rPr lang="en-US" sz="1200" b="0" i="1" dirty="0">
                <a:solidFill>
                  <a:srgbClr val="222222"/>
                </a:solidFill>
              </a:rPr>
              <a:t>Supporting documents: [</a:t>
            </a:r>
            <a:r>
              <a:rPr lang="pt-BR" sz="1200" b="0" i="1" dirty="0">
                <a:solidFill>
                  <a:srgbClr val="222222"/>
                </a:solidFill>
              </a:rPr>
              <a:t>11-24/1480r0]</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A63E-79DE-49F0-D9AD-088763203A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60369-230C-5C20-A8B7-F5440273B877}"/>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746D28F-2418-0BE0-CA1A-64056C8A65F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de-DE" sz="1400" i="1" dirty="0">
                <a:solidFill>
                  <a:srgbClr val="00B050"/>
                </a:solidFill>
              </a:rPr>
              <a:t>Alice, Juan, You-Wei</a:t>
            </a:r>
            <a:r>
              <a:rPr lang="en-US" sz="1400" i="1" dirty="0">
                <a:solidFill>
                  <a:srgbClr val="00B050"/>
                </a:solidFill>
              </a:rPr>
              <a:t> – U-SIG 					(55Y, 8N, 22A)</a:t>
            </a:r>
          </a:p>
          <a:p>
            <a:pPr marL="0" marR="0" algn="l"/>
            <a:r>
              <a:rPr lang="en-US" sz="1200" b="0" i="0" dirty="0">
                <a:solidFill>
                  <a:srgbClr val="222222"/>
                </a:solidFill>
                <a:effectLst/>
              </a:rPr>
              <a:t>Do you agree to include the following to the 11bn SFD?</a:t>
            </a:r>
          </a:p>
          <a:p>
            <a:pPr marL="457200" marR="0" algn="l">
              <a:buFont typeface="Arial" panose="020B0604020202020204" pitchFamily="34" charset="0"/>
              <a:buChar char="•"/>
            </a:pPr>
            <a:r>
              <a:rPr lang="en-US" sz="1200" b="0" i="0" dirty="0" err="1">
                <a:solidFill>
                  <a:srgbClr val="222222"/>
                </a:solidFill>
                <a:effectLst/>
              </a:rPr>
              <a:t>CoBF</a:t>
            </a:r>
            <a:r>
              <a:rPr lang="en-US" sz="1200" b="0" i="0" dirty="0">
                <a:solidFill>
                  <a:srgbClr val="222222"/>
                </a:solidFill>
                <a:effectLst/>
              </a:rPr>
              <a:t> is only applied in DL non-OFDMA MU MIMO transmission</a:t>
            </a:r>
          </a:p>
          <a:p>
            <a:pPr marL="457200" marR="0" algn="l">
              <a:buFont typeface="Arial" panose="020B0604020202020204" pitchFamily="34" charset="0"/>
              <a:buChar char="•"/>
            </a:pPr>
            <a:r>
              <a:rPr lang="en-US" sz="1200" b="0" i="0" dirty="0">
                <a:solidFill>
                  <a:srgbClr val="222222"/>
                </a:solidFill>
                <a:effectLst/>
              </a:rPr>
              <a:t>C-SR is only applied in UHR DL SU transmission in each BSS</a:t>
            </a:r>
          </a:p>
          <a:p>
            <a:pPr marL="457200" marR="0" algn="l">
              <a:buFont typeface="Arial" panose="020B0604020202020204" pitchFamily="34" charset="0"/>
              <a:buChar char="•"/>
            </a:pPr>
            <a:r>
              <a:rPr lang="en-US" sz="1200" b="0" i="0" dirty="0">
                <a:solidFill>
                  <a:srgbClr val="222222"/>
                </a:solidFill>
                <a:effectLst/>
              </a:rPr>
              <a:t>The entire U-SIG format in a UHR MU PPDU is as in the following figure</a:t>
            </a:r>
          </a:p>
          <a:p>
            <a:pPr marL="457200" marR="0" algn="l">
              <a:buFont typeface="Arial" panose="020B0604020202020204" pitchFamily="34" charset="0"/>
              <a:buChar char="•"/>
            </a:pPr>
            <a:endParaRPr lang="en-US" sz="1200" b="0" i="0" dirty="0">
              <a:solidFill>
                <a:srgbClr val="222222"/>
              </a:solidFill>
              <a:effectLst/>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r>
              <a:rPr lang="en-US" sz="1400" b="0" i="1" dirty="0">
                <a:solidFill>
                  <a:srgbClr val="222222"/>
                </a:solidFill>
              </a:rPr>
              <a:t>Supporting documents: [</a:t>
            </a:r>
            <a:r>
              <a:rPr lang="pt-BR" sz="1400" b="0" i="1" dirty="0">
                <a:solidFill>
                  <a:srgbClr val="222222"/>
                </a:solidFill>
              </a:rPr>
              <a:t>24/1834r4, 24/1831r3, 24/1864r1]</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C4DC07A-2EFB-201A-1F6E-2EF7C2CEF3F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5BEB072-4B99-6928-B5AE-21269D76601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B458D5-77C4-A47B-3FCB-D47FEF986E87}"/>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8" name="Picture 7">
            <a:extLst>
              <a:ext uri="{FF2B5EF4-FFF2-40B4-BE49-F238E27FC236}">
                <a16:creationId xmlns:a16="http://schemas.microsoft.com/office/drawing/2014/main" id="{BF230653-9C97-8FC0-30B5-E096530A4B08}"/>
              </a:ext>
            </a:extLst>
          </p:cNvPr>
          <p:cNvPicPr>
            <a:picLocks noChangeAspect="1"/>
          </p:cNvPicPr>
          <p:nvPr/>
        </p:nvPicPr>
        <p:blipFill>
          <a:blip r:embed="rId2"/>
          <a:stretch>
            <a:fillRect/>
          </a:stretch>
        </p:blipFill>
        <p:spPr>
          <a:xfrm>
            <a:off x="914400" y="3276600"/>
            <a:ext cx="6928643" cy="2129550"/>
          </a:xfrm>
          <a:prstGeom prst="rect">
            <a:avLst/>
          </a:prstGeom>
        </p:spPr>
      </p:pic>
    </p:spTree>
    <p:extLst>
      <p:ext uri="{BB962C8B-B14F-4D97-AF65-F5344CB8AC3E}">
        <p14:creationId xmlns:p14="http://schemas.microsoft.com/office/powerpoint/2010/main" val="402983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5AA2F-5CCE-BA17-B4B3-44E13DF11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E400-13D4-2F06-8099-AB992800C007}"/>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DF36C601-33BE-CD22-29FD-136655AE1B2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SP4 – </a:t>
            </a:r>
            <a:r>
              <a:rPr lang="en-US" sz="1600" i="1" dirty="0">
                <a:solidFill>
                  <a:srgbClr val="00B050"/>
                </a:solidFill>
              </a:rPr>
              <a:t>Qinghua Li – UHR Stream Parser 					(No objection)</a:t>
            </a:r>
          </a:p>
          <a:p>
            <a:pPr algn="l"/>
            <a:r>
              <a:rPr lang="en-US" sz="1200" b="0" i="0" dirty="0">
                <a:solidFill>
                  <a:srgbClr val="222222"/>
                </a:solidFill>
                <a:effectLst/>
              </a:rPr>
              <a:t>Do you support to add the following to UHR SFD?</a:t>
            </a:r>
          </a:p>
          <a:p>
            <a:pPr algn="l">
              <a:buFont typeface="Arial" panose="020B0604020202020204" pitchFamily="34" charset="0"/>
              <a:buChar char="•"/>
            </a:pPr>
            <a:r>
              <a:rPr lang="en-US" sz="1200" b="0" i="0" dirty="0">
                <a:solidFill>
                  <a:srgbClr val="222222"/>
                </a:solidFill>
                <a:effectLst/>
              </a:rPr>
              <a:t>Exclude BPSK from UHR UEQM.</a:t>
            </a:r>
          </a:p>
          <a:p>
            <a:r>
              <a:rPr lang="en-US" sz="1200" b="0" i="1" dirty="0">
                <a:solidFill>
                  <a:srgbClr val="222222"/>
                </a:solidFill>
              </a:rPr>
              <a:t>Supporting documents: [</a:t>
            </a:r>
            <a:r>
              <a:rPr lang="en-US" sz="1200" b="0" dirty="0">
                <a:solidFill>
                  <a:schemeClr val="tx1"/>
                </a:solidFill>
              </a:rPr>
              <a:t>24/1832r6</a:t>
            </a:r>
            <a:r>
              <a:rPr lang="pt-BR" sz="1200" b="0" i="1" dirty="0">
                <a:solidFill>
                  <a:srgbClr val="222222"/>
                </a:solidFill>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SP5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Include 4K QAM in UHR UEQM.</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r>
              <a:rPr lang="en-GB" sz="1600" i="1" u="none" strike="noStrike" kern="1200" dirty="0">
                <a:solidFill>
                  <a:srgbClr val="00B050"/>
                </a:solidFill>
                <a:effectLst/>
                <a:ea typeface="MS Gothic" panose="020B0609070205080204" pitchFamily="49" charset="-128"/>
              </a:rPr>
              <a:t>SP6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Reuse HT stream parser for UHR UEQM with the following restrictions and extension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sz="1200" b="0" i="1" dirty="0">
              <a:solidFill>
                <a:srgbClr val="22222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endParaRPr lang="en-US" sz="1600" dirty="0">
              <a:solidFill>
                <a:schemeClr val="tx1"/>
              </a:solidFill>
            </a:endParaRPr>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1FD4AB0D-7AAB-CE17-DD0D-13848E7C4D9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F47A26F-69D2-4CAB-467C-2986E8E5D1C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FD3879B-29B3-AF72-186F-8DEB60E57C56}"/>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9" name="Picture 8">
            <a:extLst>
              <a:ext uri="{FF2B5EF4-FFF2-40B4-BE49-F238E27FC236}">
                <a16:creationId xmlns:a16="http://schemas.microsoft.com/office/drawing/2014/main" id="{D2C004AD-B98F-C16E-00B6-F88BF31CD1A3}"/>
              </a:ext>
            </a:extLst>
          </p:cNvPr>
          <p:cNvPicPr>
            <a:picLocks noChangeAspect="1"/>
          </p:cNvPicPr>
          <p:nvPr/>
        </p:nvPicPr>
        <p:blipFill>
          <a:blip r:embed="rId2"/>
          <a:stretch>
            <a:fillRect/>
          </a:stretch>
        </p:blipFill>
        <p:spPr>
          <a:xfrm>
            <a:off x="1143000" y="5105400"/>
            <a:ext cx="2466189" cy="533400"/>
          </a:xfrm>
          <a:prstGeom prst="rect">
            <a:avLst/>
          </a:prstGeom>
        </p:spPr>
      </p:pic>
    </p:spTree>
    <p:extLst>
      <p:ext uri="{BB962C8B-B14F-4D97-AF65-F5344CB8AC3E}">
        <p14:creationId xmlns:p14="http://schemas.microsoft.com/office/powerpoint/2010/main" val="3739426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8B1D9-4109-305A-9504-2F3EEACD4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3D741-D6DC-CB40-0421-F7DC39B32D2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73E84874-4E5F-D534-2040-977B33C31C1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SP7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equal modulation, UHR stream parser remains the same as EHT.</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SP8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bandwidths greater than 80 MHz, the coded bit parsing of UHR is stream parsing first followed by segment parsing.</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600" b="0" i="1" u="none" strike="noStrike" kern="0" cap="none" spc="0" normalizeH="0" baseline="0" noProof="0" dirty="0">
              <a:ln>
                <a:noFill/>
              </a:ln>
              <a:solidFill>
                <a:srgbClr val="222222"/>
              </a:solidFill>
              <a:effectLst/>
              <a:uLnTx/>
              <a:uFillTx/>
              <a:latin typeface="Times New Roman"/>
              <a:ea typeface="MS Gothic"/>
              <a:cs typeface="+mn-cs"/>
            </a:endParaRPr>
          </a:p>
          <a:p>
            <a:endParaRPr lang="en-US" sz="1600" dirty="0">
              <a:solidFill>
                <a:schemeClr val="tx1"/>
              </a:solidFill>
            </a:endParaRPr>
          </a:p>
          <a:p>
            <a:r>
              <a:rPr lang="en-US" sz="1600" dirty="0">
                <a:solidFill>
                  <a:schemeClr val="tx1"/>
                </a:solidFill>
              </a:rPr>
              <a:t>Prioritized Submissions </a:t>
            </a:r>
          </a:p>
          <a:p>
            <a:r>
              <a:rPr lang="en-GB" sz="1400" b="0" i="0" u="sng" strike="noStrike" dirty="0">
                <a:solidFill>
                  <a:srgbClr val="00B050"/>
                </a:solidFill>
                <a:effectLst/>
                <a:hlinkClick r:id="rId2">
                  <a:extLst>
                    <a:ext uri="{A12FA001-AC4F-418D-AE19-62706E023703}">
                      <ahyp:hlinkClr xmlns:ahyp="http://schemas.microsoft.com/office/drawing/2018/hyperlinkcolor" val="tx"/>
                    </a:ext>
                  </a:extLst>
                </a:hlinkClick>
              </a:rPr>
              <a:t>24/1827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On OFDMA + MU-MIMO</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Ron Porat</a:t>
            </a:r>
            <a:r>
              <a:rPr lang="en-US" sz="1400" dirty="0">
                <a:solidFill>
                  <a:srgbClr val="00B050"/>
                </a:solidFill>
                <a:effectLst/>
              </a:rPr>
              <a:t> </a:t>
            </a:r>
            <a:endParaRPr lang="en-GB" sz="1400" dirty="0">
              <a:solidFill>
                <a:srgbClr val="00B050"/>
              </a:solidFill>
            </a:endParaRPr>
          </a:p>
          <a:p>
            <a:pPr>
              <a:buFont typeface="Arial" panose="020B0604020202020204" pitchFamily="34" charset="0"/>
              <a:buChar char="•"/>
            </a:pPr>
            <a:r>
              <a:rPr lang="en-US" sz="1600" b="0" dirty="0">
                <a:solidFill>
                  <a:srgbClr val="00B050"/>
                </a:solidFill>
              </a:rPr>
              <a:t>SP1: No objection</a:t>
            </a:r>
          </a:p>
        </p:txBody>
      </p:sp>
      <p:sp>
        <p:nvSpPr>
          <p:cNvPr id="4" name="Slide Number Placeholder 3">
            <a:extLst>
              <a:ext uri="{FF2B5EF4-FFF2-40B4-BE49-F238E27FC236}">
                <a16:creationId xmlns:a16="http://schemas.microsoft.com/office/drawing/2014/main" id="{97CDEF33-E6FE-D507-EAF6-364EF1D2E8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DC61C97-8F0A-A633-2B05-3A797470FE0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B8E6AE-D52D-CC08-3468-3D7997FB91C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893398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192B5-AD51-C011-C446-A4C5013A977A}"/>
              </a:ext>
            </a:extLst>
          </p:cNvPr>
          <p:cNvSpPr>
            <a:spLocks noGrp="1"/>
          </p:cNvSpPr>
          <p:nvPr>
            <p:ph type="title"/>
          </p:nvPr>
        </p:nvSpPr>
        <p:spPr/>
        <p:txBody>
          <a:bodyPr/>
          <a:lstStyle/>
          <a:p>
            <a:r>
              <a:rPr lang="en-US" dirty="0">
                <a:solidFill>
                  <a:srgbClr val="00B050"/>
                </a:solidFill>
              </a:rPr>
              <a:t>SP1 24/1841r1</a:t>
            </a:r>
          </a:p>
        </p:txBody>
      </p:sp>
      <p:sp>
        <p:nvSpPr>
          <p:cNvPr id="3" name="Content Placeholder 2">
            <a:extLst>
              <a:ext uri="{FF2B5EF4-FFF2-40B4-BE49-F238E27FC236}">
                <a16:creationId xmlns:a16="http://schemas.microsoft.com/office/drawing/2014/main" id="{DE608383-87EB-1481-BAF5-B9125705A014}"/>
              </a:ext>
            </a:extLst>
          </p:cNvPr>
          <p:cNvSpPr>
            <a:spLocks noGrp="1"/>
          </p:cNvSpPr>
          <p:nvPr>
            <p:ph idx="1"/>
          </p:nvPr>
        </p:nvSpPr>
        <p:spPr>
          <a:xfrm>
            <a:off x="685800" y="1981200"/>
            <a:ext cx="7770813" cy="4494213"/>
          </a:xfrm>
        </p:spPr>
        <p:txBody>
          <a:bodyPr/>
          <a:lstStyle/>
          <a:p>
            <a:r>
              <a:rPr lang="en-US" sz="1600" dirty="0"/>
              <a:t>Do you agree to add the following text to Section 38.3.19.2</a:t>
            </a:r>
          </a:p>
          <a:p>
            <a:r>
              <a:rPr lang="en-US" sz="1600" dirty="0"/>
              <a:t>(Pre-correction accuracy requirements) of the PDT</a:t>
            </a:r>
          </a:p>
          <a:p>
            <a:r>
              <a:rPr lang="en-US" sz="1600" dirty="0"/>
              <a:t>11-24/1981r3?</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E7961AD2-EEC1-EC88-A613-D07E14F6A9F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DD4F151-A5A4-3FDC-1814-BC45A3C907C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23CAAA-B358-D4A3-4C89-51686406481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4429335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13AF3-2B8D-2B28-E63A-0CD9E3B82A49}"/>
              </a:ext>
            </a:extLst>
          </p:cNvPr>
          <p:cNvSpPr>
            <a:spLocks noGrp="1"/>
          </p:cNvSpPr>
          <p:nvPr>
            <p:ph type="title"/>
          </p:nvPr>
        </p:nvSpPr>
        <p:spPr/>
        <p:txBody>
          <a:bodyPr/>
          <a:lstStyle/>
          <a:p>
            <a:r>
              <a:rPr lang="en-US" dirty="0">
                <a:solidFill>
                  <a:srgbClr val="00B050"/>
                </a:solidFill>
              </a:rPr>
              <a:t>SP2 24/1841r1</a:t>
            </a:r>
          </a:p>
        </p:txBody>
      </p:sp>
      <p:sp>
        <p:nvSpPr>
          <p:cNvPr id="3" name="Content Placeholder 2">
            <a:extLst>
              <a:ext uri="{FF2B5EF4-FFF2-40B4-BE49-F238E27FC236}">
                <a16:creationId xmlns:a16="http://schemas.microsoft.com/office/drawing/2014/main" id="{747CE7BD-0A59-AEF4-E470-DC0E56CFA60C}"/>
              </a:ext>
            </a:extLst>
          </p:cNvPr>
          <p:cNvSpPr>
            <a:spLocks noGrp="1"/>
          </p:cNvSpPr>
          <p:nvPr>
            <p:ph idx="1"/>
          </p:nvPr>
        </p:nvSpPr>
        <p:spPr/>
        <p:txBody>
          <a:bodyPr/>
          <a:lstStyle/>
          <a:p>
            <a:r>
              <a:rPr lang="en-US" dirty="0"/>
              <a:t>Do you agree to replace the TBD to 8us for the PE</a:t>
            </a:r>
          </a:p>
          <a:p>
            <a:r>
              <a:rPr lang="en-US" dirty="0"/>
              <a:t>block in the Figure 38-xx (UHR ELR PPDU format) in</a:t>
            </a:r>
          </a:p>
          <a:p>
            <a:r>
              <a:rPr lang="en-US" dirty="0"/>
              <a:t>Section 38.3.6 (UHR PPDU formats) in the PDT</a:t>
            </a:r>
          </a:p>
          <a:p>
            <a:r>
              <a:rPr lang="en-US" dirty="0"/>
              <a:t>11-24/1981r3, and also reflect the changes in D0.1?</a:t>
            </a:r>
          </a:p>
          <a:p>
            <a:endParaRPr lang="en-US" dirty="0"/>
          </a:p>
          <a:p>
            <a:r>
              <a:rPr lang="en-US" dirty="0"/>
              <a:t>·Note: the PE value applies for UHR ELR PPDU</a:t>
            </a:r>
          </a:p>
          <a:p>
            <a:endParaRPr lang="en-US" dirty="0"/>
          </a:p>
          <a:p>
            <a:r>
              <a:rPr lang="en-US" dirty="0"/>
              <a:t>No objection</a:t>
            </a:r>
          </a:p>
        </p:txBody>
      </p:sp>
      <p:sp>
        <p:nvSpPr>
          <p:cNvPr id="4" name="Slide Number Placeholder 3">
            <a:extLst>
              <a:ext uri="{FF2B5EF4-FFF2-40B4-BE49-F238E27FC236}">
                <a16:creationId xmlns:a16="http://schemas.microsoft.com/office/drawing/2014/main" id="{91050C65-AE07-22B9-F0E5-0D8E2D102AB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A2CF697-9052-2201-E283-311D716DB8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B88D8BE-E8C7-BDB5-9A14-0AD384C58FF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513271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9ACB6-410D-F880-A65C-0F21015F0C97}"/>
              </a:ext>
            </a:extLst>
          </p:cNvPr>
          <p:cNvSpPr>
            <a:spLocks noGrp="1"/>
          </p:cNvSpPr>
          <p:nvPr>
            <p:ph type="title"/>
          </p:nvPr>
        </p:nvSpPr>
        <p:spPr/>
        <p:txBody>
          <a:bodyPr/>
          <a:lstStyle/>
          <a:p>
            <a:r>
              <a:rPr lang="en-US" dirty="0">
                <a:solidFill>
                  <a:srgbClr val="00B050"/>
                </a:solidFill>
              </a:rPr>
              <a:t>SP1bis 24/1841r1</a:t>
            </a:r>
            <a:br>
              <a:rPr lang="en-US" dirty="0">
                <a:solidFill>
                  <a:srgbClr val="00B050"/>
                </a:solidFill>
              </a:rPr>
            </a:br>
            <a:r>
              <a:rPr lang="en-US" dirty="0">
                <a:solidFill>
                  <a:srgbClr val="00B050"/>
                </a:solidFill>
              </a:rPr>
              <a:t>(replaces SP1)</a:t>
            </a:r>
          </a:p>
        </p:txBody>
      </p:sp>
      <p:sp>
        <p:nvSpPr>
          <p:cNvPr id="3" name="Content Placeholder 2">
            <a:extLst>
              <a:ext uri="{FF2B5EF4-FFF2-40B4-BE49-F238E27FC236}">
                <a16:creationId xmlns:a16="http://schemas.microsoft.com/office/drawing/2014/main" id="{2CEB7574-0B88-BB6B-239A-3B8DBD16B22E}"/>
              </a:ext>
            </a:extLst>
          </p:cNvPr>
          <p:cNvSpPr>
            <a:spLocks noGrp="1"/>
          </p:cNvSpPr>
          <p:nvPr>
            <p:ph idx="1"/>
          </p:nvPr>
        </p:nvSpPr>
        <p:spPr/>
        <p:txBody>
          <a:bodyPr/>
          <a:lstStyle/>
          <a:p>
            <a:r>
              <a:rPr lang="en-US" sz="1600" dirty="0"/>
              <a:t>Do you agree to add the following text to Section 38.3.19.2</a:t>
            </a:r>
          </a:p>
          <a:p>
            <a:r>
              <a:rPr lang="en-US" sz="1600" dirty="0"/>
              <a:t>(Pre-correction accuracy requirements) of the PDT</a:t>
            </a:r>
          </a:p>
          <a:p>
            <a:r>
              <a:rPr lang="en-US" sz="1600" dirty="0"/>
              <a:t>11-24/1981r3, and also reflect the changes in D0.1?</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DE07D3BB-2138-4700-1EB8-18D0027FF0F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45B5376-C6E8-7F91-2736-1E4D244CBBA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82179EA-2A1F-79BE-261C-87F0775DE461}"/>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4781595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 Topic</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24/2022r</a:t>
            </a:r>
            <a:r>
              <a:rPr lang="en-GB" sz="1100" b="0" i="0" u="sng" strike="noStrike" kern="1200" dirty="0">
                <a:solidFill>
                  <a:srgbClr val="00B050"/>
                </a:solidFill>
                <a:effectLst/>
                <a:ea typeface="MS Gothic" panose="020B0609070205080204" pitchFamily="49" charset="-128"/>
              </a:rPr>
              <a:t>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BSR Enhancement</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Frank Hsu</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24/1961r4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PDT-MAC-C-TDMA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Sanket Kalamkar</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24/2007r</a:t>
            </a:r>
            <a:r>
              <a:rPr lang="en-GB" sz="1100" u="sng"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PDT-MAC-p-</a:t>
            </a:r>
            <a:r>
              <a:rPr lang="en-GB" sz="1100" b="0" i="0" u="none" strike="noStrike" kern="1200" dirty="0" err="1">
                <a:solidFill>
                  <a:srgbClr val="00B050"/>
                </a:solidFill>
                <a:effectLst/>
                <a:ea typeface="MS Gothic" panose="020B0609070205080204" pitchFamily="49" charset="-128"/>
              </a:rPr>
              <a:t>edca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Dmitry Akhmetov</a:t>
            </a:r>
            <a:r>
              <a:rPr lang="en-GB" sz="1100" dirty="0">
                <a:solidFill>
                  <a:srgbClr val="00B050"/>
                </a:solidFill>
              </a:rPr>
              <a:t> 	[SP: No objection]</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24/2069r1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UHR MAC Capabilities In UHR Caps IE</a:t>
            </a:r>
            <a:r>
              <a:rPr lang="en-GB" sz="1100" dirty="0">
                <a:solidFill>
                  <a:srgbClr val="00B050"/>
                </a:solidFill>
              </a:rPr>
              <a:t> 		</a:t>
            </a:r>
            <a:r>
              <a:rPr lang="en-GB" sz="1100" b="0" i="0" u="none" strike="noStrike" dirty="0">
                <a:solidFill>
                  <a:srgbClr val="00B050"/>
                </a:solidFill>
                <a:effectLst/>
              </a:rPr>
              <a:t>Ming Gan</a:t>
            </a:r>
            <a:r>
              <a:rPr lang="en-GB" sz="1100" dirty="0">
                <a:solidFill>
                  <a:srgbClr val="00B050"/>
                </a:solidFill>
              </a:rPr>
              <a:t> 		[SP: No objection]</a:t>
            </a:r>
          </a:p>
          <a:p>
            <a:pPr lvl="0">
              <a:buFont typeface="Arial" panose="020B0604020202020204" pitchFamily="34" charset="0"/>
              <a:buChar char="•"/>
            </a:pPr>
            <a:r>
              <a:rPr lang="en-GB" sz="1200" dirty="0"/>
              <a:t>Submissions – Roaming Part 2</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a:t>
            </a:r>
          </a:p>
          <a:p>
            <a:pPr lvl="1">
              <a:buFont typeface="Arial" panose="020B0604020202020204" pitchFamily="34" charset="0"/>
              <a:buChar char="•"/>
            </a:pPr>
            <a:r>
              <a:rPr lang="en-GB" sz="11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24/1746</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Comparison Between Enhanced FT and Distributed SMD</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Guogang Huang</a:t>
            </a:r>
            <a:endParaRPr lang="en-US" sz="1100" b="0" i="0" u="none" strike="noStrike"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r>
              <a:rPr lang="en-GB" sz="1200" i="1" u="none" strike="noStrike" kern="1200" dirty="0">
                <a:solidFill>
                  <a:srgbClr val="FFC000"/>
                </a:solidFill>
                <a:effectLst/>
                <a:ea typeface="MS Gothic" panose="020B0609070205080204" pitchFamily="49" charset="-128"/>
              </a:rPr>
              <a:t>SP1 – </a:t>
            </a:r>
            <a:r>
              <a:rPr lang="en-US" sz="1200" i="1" dirty="0">
                <a:solidFill>
                  <a:srgbClr val="FFC000"/>
                </a:solidFill>
              </a:rPr>
              <a:t>Gaius Yao Huang Wee – CRTWT 			(Deferred)</a:t>
            </a:r>
          </a:p>
          <a:p>
            <a:pPr algn="l"/>
            <a:r>
              <a:rPr lang="en-US" sz="1100" b="0" i="0" dirty="0">
                <a:solidFill>
                  <a:srgbClr val="222222"/>
                </a:solidFill>
                <a:effectLst/>
              </a:rPr>
              <a:t>Do you support allowing an AP to request a </a:t>
            </a:r>
            <a:r>
              <a:rPr lang="en-US" sz="1100" b="0" i="0" dirty="0" err="1">
                <a:solidFill>
                  <a:srgbClr val="222222"/>
                </a:solidFill>
                <a:effectLst/>
              </a:rPr>
              <a:t>neighbour</a:t>
            </a:r>
            <a:r>
              <a:rPr lang="en-US" sz="1100" b="0" i="0" dirty="0">
                <a:solidFill>
                  <a:srgbClr val="222222"/>
                </a:solidFill>
                <a:effectLst/>
              </a:rPr>
              <a:t> AP to share a portion of its TXOP obtained during an R-TWT SP?</a:t>
            </a:r>
          </a:p>
          <a:p>
            <a:pPr marL="228600" algn="l">
              <a:buFont typeface="Arial" panose="020B0604020202020204" pitchFamily="34" charset="0"/>
              <a:buChar char="•"/>
            </a:pPr>
            <a:r>
              <a:rPr lang="en-US" sz="1050" b="0" i="0" dirty="0">
                <a:solidFill>
                  <a:srgbClr val="222222"/>
                </a:solidFill>
                <a:effectLst/>
              </a:rPr>
              <a:t>The request is based on sending a TWT request, which contains the TWT element</a:t>
            </a:r>
          </a:p>
          <a:p>
            <a:pPr marL="228600" algn="l">
              <a:buFont typeface="Arial" panose="020B0604020202020204" pitchFamily="34" charset="0"/>
              <a:buChar char="•"/>
            </a:pPr>
            <a:r>
              <a:rPr lang="en-US" sz="1050" b="0" i="0" dirty="0">
                <a:solidFill>
                  <a:srgbClr val="222222"/>
                </a:solidFill>
                <a:effectLst/>
              </a:rPr>
              <a:t>The portion of TXOP is shared by sending an MU-RTS TXS Trigger frame</a:t>
            </a:r>
          </a:p>
          <a:p>
            <a:r>
              <a:rPr lang="en-US" sz="1200" b="0" i="1" dirty="0">
                <a:solidFill>
                  <a:srgbClr val="222222"/>
                </a:solidFill>
                <a:effectLst/>
              </a:rPr>
              <a:t>Supporting docs: [</a:t>
            </a:r>
            <a:r>
              <a:rPr lang="en-US" sz="1200" b="0" i="1" dirty="0">
                <a:solidFill>
                  <a:srgbClr val="1155CC"/>
                </a:solidFill>
                <a:effectLst/>
                <a:hlinkClick r:id="rId2"/>
              </a:rPr>
              <a:t>24/1457r0</a:t>
            </a:r>
            <a:r>
              <a:rPr lang="en-US" sz="1200" b="0" i="1" dirty="0">
                <a:solidFill>
                  <a:srgbClr val="222222"/>
                </a:solidFill>
                <a:effectLst/>
              </a:rPr>
              <a:t>, </a:t>
            </a:r>
            <a:r>
              <a:rPr lang="en-US" sz="1200" b="0" i="1" dirty="0">
                <a:solidFill>
                  <a:srgbClr val="1155CC"/>
                </a:solidFill>
                <a:effectLst/>
                <a:hlinkClick r:id="rId3"/>
              </a:rPr>
              <a:t>23/2212r1</a:t>
            </a:r>
            <a:r>
              <a:rPr lang="en-US" sz="1200" b="0" i="1" dirty="0">
                <a:solidFill>
                  <a:schemeClr val="tx1"/>
                </a:solidFill>
                <a:effectLst/>
              </a:rPr>
              <a:t>]</a:t>
            </a:r>
            <a:endParaRPr lang="en-GB" sz="1200" b="0" i="0" u="none" strike="noStrike" kern="1200" dirty="0">
              <a:solidFill>
                <a:schemeClr val="tx1"/>
              </a:solidFill>
              <a:effectLst/>
              <a:ea typeface="MS Gothic" panose="020B0609070205080204" pitchFamily="49" charset="-128"/>
            </a:endParaRPr>
          </a:p>
          <a:p>
            <a:r>
              <a:rPr lang="en-GB" sz="1200" i="1" u="none" strike="noStrike" kern="1200" dirty="0">
                <a:solidFill>
                  <a:srgbClr val="00B050"/>
                </a:solidFill>
                <a:effectLst/>
                <a:ea typeface="MS Gothic" panose="020B0609070205080204" pitchFamily="49" charset="-128"/>
              </a:rPr>
              <a:t>SP2 – </a:t>
            </a:r>
            <a:r>
              <a:rPr lang="en-US" sz="1200" i="1" dirty="0">
                <a:solidFill>
                  <a:srgbClr val="00B050"/>
                </a:solidFill>
              </a:rPr>
              <a:t>Hongwon Lee – Coex				(No objection)</a:t>
            </a:r>
          </a:p>
          <a:p>
            <a:r>
              <a:rPr lang="en-US" sz="1400" b="0" dirty="0"/>
              <a:t>Do you agree to include the following into the 11bn SFD?</a:t>
            </a:r>
          </a:p>
          <a:p>
            <a:pPr>
              <a:buFont typeface="Arial" panose="020B0604020202020204" pitchFamily="34" charset="0"/>
              <a:buChar char="•"/>
            </a:pPr>
            <a:r>
              <a:rPr lang="en-US" sz="1200" b="0" u="sng" dirty="0"/>
              <a:t>An AP </a:t>
            </a:r>
            <a:r>
              <a:rPr lang="en-US" sz="1200" b="0" dirty="0"/>
              <a:t>transmitting a BSRP Trigger frame as an ICF which is addressed to at least a UHR </a:t>
            </a:r>
            <a:r>
              <a:rPr lang="en-US" sz="1200" b="0" u="sng" dirty="0"/>
              <a:t>non-AP</a:t>
            </a:r>
            <a:r>
              <a:rPr lang="en-US" sz="1200" b="0" dirty="0"/>
              <a:t> STA that </a:t>
            </a:r>
            <a:r>
              <a:rPr lang="en-US" sz="1200" b="0" u="sng" dirty="0"/>
              <a:t>has enabled </a:t>
            </a:r>
            <a:r>
              <a:rPr lang="en-US" sz="1200" b="0" dirty="0"/>
              <a:t>a dynamic unavailability operation mode, shall ensure that UL Length field </a:t>
            </a:r>
            <a:r>
              <a:rPr lang="en-US" sz="1200" b="0" u="sng" dirty="0"/>
              <a:t>is set </a:t>
            </a:r>
            <a:r>
              <a:rPr lang="en-US" sz="1200" b="0" dirty="0"/>
              <a:t>to a sufficient length for PPDU that contains a Multi-STA BA as an ICR including unavailability information</a:t>
            </a:r>
            <a:r>
              <a:rPr lang="en-US" sz="1200" b="0" u="sng" dirty="0"/>
              <a:t> in addition to other baseline requirements</a:t>
            </a:r>
            <a:endParaRPr lang="en-US" sz="1100" b="0" dirty="0"/>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1100" b="0" dirty="0"/>
          </a:p>
          <a:p>
            <a:r>
              <a:rPr lang="en-GB" sz="1100" i="1" u="none" strike="noStrike" kern="1200" dirty="0">
                <a:solidFill>
                  <a:srgbClr val="FFC000"/>
                </a:solidFill>
                <a:effectLst/>
                <a:ea typeface="MS Gothic" panose="020B0609070205080204" pitchFamily="49" charset="-128"/>
              </a:rPr>
              <a:t>SP3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consists of:</a:t>
            </a:r>
          </a:p>
          <a:p>
            <a:pPr lvl="1">
              <a:buFont typeface="Arial" panose="020B0604020202020204" pitchFamily="34" charset="0"/>
              <a:buChar char="•"/>
            </a:pPr>
            <a:r>
              <a:rPr lang="en-US" sz="900" b="0" dirty="0"/>
              <a:t>Unavailability Target Start Time field that indicate the start time in TSF when the STA becomes unavailable and uses 9 bits with a granularity of 64us, and</a:t>
            </a:r>
          </a:p>
          <a:p>
            <a:pPr lvl="1">
              <a:buFont typeface="Arial" panose="020B0604020202020204" pitchFamily="34" charset="0"/>
              <a:buChar char="•"/>
            </a:pPr>
            <a:r>
              <a:rPr lang="en-US" sz="900" b="0" dirty="0"/>
              <a:t>Unavailability Duration field that indicates the time during which the STA is unavailable and uses 9 bits with a granularity of 64us</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GB" sz="1200" b="0" i="0" u="none" strike="noStrike" kern="1200" dirty="0">
              <a:solidFill>
                <a:schemeClr val="tx1"/>
              </a:solidFill>
              <a:effectLst/>
              <a:ea typeface="MS Gothic" panose="020B0609070205080204" pitchFamily="49" charset="-128"/>
            </a:endParaRPr>
          </a:p>
          <a:p>
            <a:endParaRPr lang="en-GB" sz="1600" b="0" i="0" u="none" strike="noStrike" kern="1200" dirty="0">
              <a:solidFill>
                <a:srgbClr val="FF0000"/>
              </a:solidFill>
              <a:effectLst/>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7421C-8461-D58D-C888-89481F434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1CA64-C3B1-2E1C-3B08-85508F80E07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5C05CA8F-75EE-4F7D-DB5B-4EE12C82027F}"/>
              </a:ext>
            </a:extLst>
          </p:cNvPr>
          <p:cNvSpPr>
            <a:spLocks noGrp="1"/>
          </p:cNvSpPr>
          <p:nvPr>
            <p:ph idx="1"/>
          </p:nvPr>
        </p:nvSpPr>
        <p:spPr>
          <a:xfrm>
            <a:off x="685800" y="1981200"/>
            <a:ext cx="7770813" cy="4494213"/>
          </a:xfrm>
        </p:spPr>
        <p:txBody>
          <a:bodyPr/>
          <a:lstStyle/>
          <a:p>
            <a:r>
              <a:rPr lang="en-GB" sz="1100" i="1" u="none" strike="noStrike" kern="1200" dirty="0">
                <a:solidFill>
                  <a:srgbClr val="FFC000"/>
                </a:solidFill>
                <a:effectLst/>
                <a:ea typeface="MS Gothic" panose="020B0609070205080204" pitchFamily="49" charset="-128"/>
              </a:rPr>
              <a:t>SP4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is indicated in a Special User Info field with an AID</a:t>
            </a:r>
          </a:p>
          <a:p>
            <a:pPr lvl="1">
              <a:buFont typeface="Arial" panose="020B0604020202020204" pitchFamily="34" charset="0"/>
              <a:buChar char="•"/>
            </a:pPr>
            <a:r>
              <a:rPr lang="en-US" sz="900" b="0" dirty="0"/>
              <a:t>The AID is TBD (but not 2007)</a:t>
            </a:r>
          </a:p>
          <a:p>
            <a:pPr marL="57150" indent="0"/>
            <a:r>
              <a:rPr lang="en-US" sz="1200" b="0" i="1" dirty="0">
                <a:solidFill>
                  <a:srgbClr val="222222"/>
                </a:solidFill>
                <a:effectLst/>
              </a:rPr>
              <a:t>Supporting docs: [</a:t>
            </a:r>
            <a:r>
              <a:rPr lang="en-US" sz="1200" b="0" i="1" dirty="0">
                <a:solidFill>
                  <a:schemeClr val="tx1"/>
                </a:solidFill>
                <a:effectLst/>
              </a:rPr>
              <a:t>24/1464r2]</a:t>
            </a:r>
            <a:endParaRPr lang="en-GB" sz="1200" b="0" i="0" u="none" strike="noStrike" kern="1200" dirty="0">
              <a:solidFill>
                <a:schemeClr val="tx1"/>
              </a:solidFill>
              <a:effectLst/>
              <a:ea typeface="MS Gothic" panose="020B0609070205080204" pitchFamily="49" charset="-128"/>
            </a:endParaRPr>
          </a:p>
          <a:p>
            <a:r>
              <a:rPr lang="en-GB" sz="1100" i="1" u="none" strike="noStrike" kern="1200" dirty="0">
                <a:solidFill>
                  <a:srgbClr val="FFC000"/>
                </a:solidFill>
                <a:effectLst/>
                <a:ea typeface="MS Gothic" panose="020B0609070205080204" pitchFamily="49" charset="-128"/>
              </a:rPr>
              <a:t>SP5 – </a:t>
            </a:r>
            <a:r>
              <a:rPr lang="en-US" sz="1100" i="1" dirty="0">
                <a:solidFill>
                  <a:srgbClr val="FFC000"/>
                </a:solidFill>
              </a:rPr>
              <a:t>Hongwon Lee – Coex						(Deferred)</a:t>
            </a:r>
          </a:p>
          <a:p>
            <a:pPr algn="l"/>
            <a:r>
              <a:rPr lang="en-US" sz="1000" b="0" dirty="0"/>
              <a:t>Do you agree to include the following into the 11bn SFD?</a:t>
            </a:r>
          </a:p>
          <a:p>
            <a:pPr algn="l">
              <a:buFont typeface="Arial" panose="020B0604020202020204" pitchFamily="34" charset="0"/>
              <a:buChar char="•"/>
            </a:pPr>
            <a:r>
              <a:rPr lang="en-US" sz="900" b="0" dirty="0"/>
              <a:t>In response to BSRP Trigger frame transmitted by a non-AP STA, an AP transmits a Multi-STA BlockAck frame </a:t>
            </a:r>
          </a:p>
          <a:p>
            <a:pPr lvl="1">
              <a:buFont typeface="Arial" panose="020B0604020202020204" pitchFamily="34" charset="0"/>
              <a:buChar char="•"/>
            </a:pPr>
            <a:r>
              <a:rPr lang="en-US" sz="1000" b="0" dirty="0"/>
              <a:t>Block Ack Starting Sequence Control subfield and Block Ack Bitmap subfield are not present if there is no any feedback information</a:t>
            </a:r>
          </a:p>
          <a:p>
            <a:pPr lvl="1">
              <a:buFont typeface="Arial" panose="020B0604020202020204" pitchFamily="34" charset="0"/>
              <a:buChar char="•"/>
            </a:pPr>
            <a:r>
              <a:rPr lang="en-US" sz="900" b="0" dirty="0"/>
              <a:t>Values of Ack Type and TID are TBD</a:t>
            </a:r>
          </a:p>
          <a:p>
            <a:r>
              <a:rPr kumimoji="0" lang="en-US" sz="9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9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900" b="0" dirty="0"/>
          </a:p>
          <a:p>
            <a:r>
              <a:rPr lang="en-GB" sz="1000" i="1" u="none" strike="noStrike" kern="1200" dirty="0">
                <a:solidFill>
                  <a:srgbClr val="00B050"/>
                </a:solidFill>
                <a:effectLst/>
                <a:ea typeface="MS Gothic" panose="020B0609070205080204" pitchFamily="49" charset="-128"/>
              </a:rPr>
              <a:t>SP6– </a:t>
            </a:r>
            <a:r>
              <a:rPr lang="en-US" sz="1000" i="1" dirty="0">
                <a:solidFill>
                  <a:srgbClr val="00B050"/>
                </a:solidFill>
              </a:rPr>
              <a:t>SunHee Baek  – CR-TWT						(81Y, 34N, 57A)</a:t>
            </a:r>
          </a:p>
          <a:p>
            <a:r>
              <a:rPr lang="en-US" sz="900" b="0" i="0" dirty="0">
                <a:solidFill>
                  <a:srgbClr val="222222"/>
                </a:solidFill>
                <a:effectLst/>
              </a:rPr>
              <a:t>Do you agree to add the following text to the TGbn SFD?</a:t>
            </a:r>
          </a:p>
          <a:p>
            <a:r>
              <a:rPr lang="en-US" sz="900" b="0" i="0" dirty="0">
                <a:solidFill>
                  <a:srgbClr val="222222"/>
                </a:solidFill>
                <a:effectLst/>
              </a:rPr>
              <a:t> An AP that wants to request protection for its R-TWT schedule(s) via negotiations shall include the corresponding Broadcast TWT Parameter Set field(s) in a TBD individually addressed Management frame that it transmits to the other AP.</a:t>
            </a:r>
            <a:endParaRPr lang="en-US" sz="900" dirty="0">
              <a:solidFill>
                <a:srgbClr val="222222"/>
              </a:solidFill>
            </a:endParaRPr>
          </a:p>
          <a:p>
            <a:r>
              <a:rPr lang="en-US" sz="900" b="0" dirty="0"/>
              <a:t>Supporting list: [24/160, 23/1916, 23/355, 24/1346]</a:t>
            </a:r>
          </a:p>
          <a:p>
            <a:endParaRPr lang="en-US" sz="900" b="0" dirty="0"/>
          </a:p>
          <a:p>
            <a:r>
              <a:rPr lang="en-US" sz="1100" dirty="0">
                <a:solidFill>
                  <a:schemeClr val="tx1"/>
                </a:solidFill>
              </a:rPr>
              <a:t>Prioritized Submissions </a:t>
            </a:r>
          </a:p>
          <a:p>
            <a:r>
              <a:rPr lang="en-US" sz="1000" b="0" dirty="0">
                <a:solidFill>
                  <a:srgbClr val="00B050"/>
                </a:solidFill>
                <a:hlinkClick r:id="rId2">
                  <a:extLst>
                    <a:ext uri="{A12FA001-AC4F-418D-AE19-62706E023703}">
                      <ahyp:hlinkClr xmlns:ahyp="http://schemas.microsoft.com/office/drawing/2018/hyperlinkcolor" val="tx"/>
                    </a:ext>
                  </a:extLst>
                </a:hlinkClick>
              </a:rPr>
              <a:t>24/2072</a:t>
            </a:r>
            <a:r>
              <a:rPr lang="en-US" sz="1000" b="0" dirty="0">
                <a:solidFill>
                  <a:srgbClr val="00B050"/>
                </a:solidFill>
              </a:rPr>
              <a:t> NC MLO SMD Architecture					Michael Montemurro</a:t>
            </a:r>
          </a:p>
          <a:p>
            <a:pPr lvl="1">
              <a:buFont typeface="Arial" panose="020B0604020202020204" pitchFamily="34" charset="0"/>
              <a:buChar char="•"/>
            </a:pPr>
            <a:endParaRPr lang="en-US" sz="900" b="0" dirty="0"/>
          </a:p>
        </p:txBody>
      </p:sp>
      <p:sp>
        <p:nvSpPr>
          <p:cNvPr id="4" name="Slide Number Placeholder 3">
            <a:extLst>
              <a:ext uri="{FF2B5EF4-FFF2-40B4-BE49-F238E27FC236}">
                <a16:creationId xmlns:a16="http://schemas.microsoft.com/office/drawing/2014/main" id="{6648007C-5BD4-0F27-C43C-99330254CE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CFDECE9-118A-7EDE-A522-5E1D58D3D9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6AB7056-5064-1292-6B49-4BDD083FDD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62454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24/2017r0</a:t>
            </a:r>
            <a:r>
              <a:rPr lang="en-GB" sz="1100" dirty="0"/>
              <a:t> </a:t>
            </a:r>
            <a:r>
              <a:rPr lang="en-GB" sz="1100" b="0" i="0" u="none" strike="noStrike" kern="1200" dirty="0">
                <a:solidFill>
                  <a:srgbClr val="000000"/>
                </a:solidFill>
                <a:effectLst/>
                <a:ea typeface="MS Gothic" panose="020B0609070205080204" pitchFamily="49" charset="-128"/>
              </a:rPr>
              <a:t>PDT-PHY-Transmitter-Block-Diagram</a:t>
            </a:r>
            <a:r>
              <a:rPr lang="en-GB" sz="1100" dirty="0"/>
              <a:t> 				</a:t>
            </a:r>
            <a:r>
              <a:rPr lang="en-GB" sz="1100" b="0" i="0" u="none" strike="noStrike" dirty="0">
                <a:solidFill>
                  <a:srgbClr val="000000"/>
                </a:solidFill>
                <a:effectLst/>
              </a:rPr>
              <a:t>Yusuke Asai 			[SP]</a:t>
            </a:r>
            <a:r>
              <a:rPr lang="en-GB" sz="1100" dirty="0"/>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24/2033r2</a:t>
            </a:r>
            <a:r>
              <a:rPr lang="en-GB" sz="1100" dirty="0"/>
              <a:t> </a:t>
            </a:r>
            <a:r>
              <a:rPr lang="en-GB" sz="1100" b="0" i="0" u="none" strike="noStrike" kern="1200" dirty="0">
                <a:solidFill>
                  <a:srgbClr val="000000"/>
                </a:solidFill>
                <a:effectLst/>
                <a:ea typeface="MS Gothic" panose="020B0609070205080204" pitchFamily="49" charset="-128"/>
              </a:rPr>
              <a:t>PDT-PHY-Legacy preamble</a:t>
            </a:r>
            <a:r>
              <a:rPr lang="en-GB" sz="1100" dirty="0"/>
              <a:t> 					</a:t>
            </a:r>
            <a:r>
              <a:rPr lang="en-GB" sz="1100" b="0" i="0" u="none" strike="noStrike" dirty="0">
                <a:solidFill>
                  <a:srgbClr val="000000"/>
                </a:solidFill>
                <a:effectLst/>
              </a:rPr>
              <a:t>Dongguk Lim</a:t>
            </a:r>
            <a:r>
              <a:rPr lang="en-GB" sz="1100" dirty="0"/>
              <a:t> 			</a:t>
            </a:r>
            <a:r>
              <a:rPr lang="en-GB" sz="1100" b="0" i="0" u="none" strike="noStrike" dirty="0">
                <a:solidFill>
                  <a:srgbClr val="000000"/>
                </a:solidFill>
                <a:effectLst/>
              </a:rPr>
              <a:t>[SP]</a:t>
            </a:r>
            <a:endParaRPr lang="en-GB" sz="1100" dirty="0"/>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3"/>
              </a:rPr>
              <a:t>24/2009r4</a:t>
            </a:r>
            <a:r>
              <a:rPr lang="en-GB" sz="1100" dirty="0"/>
              <a:t> </a:t>
            </a:r>
            <a:r>
              <a:rPr lang="en-GB" sz="1100" b="0" i="0" u="none" strike="noStrike" kern="1200" dirty="0">
                <a:solidFill>
                  <a:srgbClr val="000000"/>
                </a:solidFill>
                <a:effectLst/>
                <a:ea typeface="MS Gothic" panose="020B0609070205080204" pitchFamily="49" charset="-128"/>
              </a:rPr>
              <a:t>PDT-PHY-UHR-SIG</a:t>
            </a:r>
            <a:r>
              <a:rPr lang="en-GB" sz="1100" dirty="0"/>
              <a:t> 						</a:t>
            </a:r>
            <a:r>
              <a:rPr lang="en-GB" sz="1100" b="0" i="0" u="none" strike="noStrike" dirty="0">
                <a:solidFill>
                  <a:srgbClr val="000000"/>
                </a:solidFill>
                <a:effectLst/>
              </a:rPr>
              <a:t>Mengshi Hu</a:t>
            </a:r>
            <a:r>
              <a:rPr lang="en-GB" sz="1100" dirty="0"/>
              <a:t> 			</a:t>
            </a:r>
            <a:r>
              <a:rPr lang="en-GB" sz="1100" b="0" i="0" u="none" strike="noStrike" dirty="0">
                <a:solidFill>
                  <a:srgbClr val="000000"/>
                </a:solidFill>
                <a:effectLst/>
              </a:rPr>
              <a:t>[SP]</a:t>
            </a:r>
            <a:endParaRPr lang="en-GB" sz="1100" dirty="0"/>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24/2008r0</a:t>
            </a:r>
            <a:r>
              <a:rPr lang="en-GB" sz="1100" dirty="0"/>
              <a:t> </a:t>
            </a:r>
            <a:r>
              <a:rPr lang="en-GB" sz="1100" b="0" i="0" u="none" strike="noStrike" kern="1200" dirty="0">
                <a:solidFill>
                  <a:srgbClr val="000000"/>
                </a:solidFill>
                <a:effectLst/>
                <a:ea typeface="MS Gothic" panose="020B0609070205080204" pitchFamily="49" charset="-128"/>
              </a:rPr>
              <a:t>PDT-PHY-Interference-Mitigation</a:t>
            </a:r>
            <a:r>
              <a:rPr lang="en-GB" sz="1100" dirty="0"/>
              <a:t> 				</a:t>
            </a:r>
            <a:r>
              <a:rPr lang="en-GB" sz="1100" b="0" i="0" u="none" strike="noStrike" dirty="0">
                <a:solidFill>
                  <a:srgbClr val="000000"/>
                </a:solidFill>
                <a:effectLst/>
              </a:rPr>
              <a:t>Shimi Shilo</a:t>
            </a:r>
            <a:r>
              <a:rPr lang="en-GB" sz="1100" dirty="0"/>
              <a:t> </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4"/>
              </a:rPr>
              <a:t>24/2027r0</a:t>
            </a:r>
            <a:r>
              <a:rPr lang="en-GB" sz="1100" dirty="0"/>
              <a:t> </a:t>
            </a:r>
            <a:r>
              <a:rPr lang="en-GB" sz="1100" b="0" i="0" u="none" strike="noStrike" kern="1200" dirty="0" err="1">
                <a:solidFill>
                  <a:srgbClr val="000000"/>
                </a:solidFill>
                <a:effectLst/>
                <a:ea typeface="MS Gothic" panose="020B0609070205080204" pitchFamily="49" charset="-128"/>
              </a:rPr>
              <a:t>pdt</a:t>
            </a:r>
            <a:r>
              <a:rPr lang="en-GB" sz="1100" b="0" i="0" u="none" strike="noStrike" kern="1200" dirty="0">
                <a:solidFill>
                  <a:srgbClr val="000000"/>
                </a:solidFill>
                <a:effectLst/>
                <a:ea typeface="MS Gothic" panose="020B0609070205080204" pitchFamily="49" charset="-128"/>
              </a:rPr>
              <a:t>-</a:t>
            </a:r>
            <a:r>
              <a:rPr lang="en-GB" sz="1100" b="0" i="0" u="none" strike="noStrike" kern="1200" dirty="0" err="1">
                <a:solidFill>
                  <a:srgbClr val="000000"/>
                </a:solidFill>
                <a:effectLst/>
                <a:ea typeface="MS Gothic" panose="020B0609070205080204" pitchFamily="49" charset="-128"/>
              </a:rPr>
              <a:t>phy</a:t>
            </a:r>
            <a:r>
              <a:rPr lang="en-GB" sz="1100" b="0" i="0" u="none" strike="noStrike" kern="1200" dirty="0">
                <a:solidFill>
                  <a:srgbClr val="000000"/>
                </a:solidFill>
                <a:effectLst/>
                <a:ea typeface="MS Gothic" panose="020B0609070205080204" pitchFamily="49" charset="-128"/>
              </a:rPr>
              <a:t>-service-interface</a:t>
            </a:r>
            <a:r>
              <a:rPr lang="en-GB" sz="1100" dirty="0"/>
              <a:t> 					</a:t>
            </a:r>
            <a:r>
              <a:rPr lang="en-GB" sz="1100" b="0" i="0" u="none" strike="noStrike" dirty="0">
                <a:solidFill>
                  <a:srgbClr val="000000"/>
                </a:solidFill>
                <a:effectLst/>
              </a:rPr>
              <a:t>Bo Sun</a:t>
            </a:r>
            <a:r>
              <a:rPr lang="en-GB" sz="1100" dirty="0"/>
              <a:t> </a:t>
            </a:r>
          </a:p>
          <a:p>
            <a:pPr lvl="0">
              <a:buFont typeface="Arial" panose="020B0604020202020204" pitchFamily="34" charset="0"/>
              <a:buChar char="•"/>
            </a:pPr>
            <a:r>
              <a:rPr lang="en-GB" sz="1200" dirty="0"/>
              <a:t>Submissions – ELR Part 2</a:t>
            </a:r>
            <a:endParaRPr lang="en-GB" sz="1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5"/>
              </a:rPr>
              <a:t>24/1850</a:t>
            </a:r>
            <a:r>
              <a:rPr lang="en-US" sz="1100" dirty="0"/>
              <a:t> </a:t>
            </a:r>
            <a:r>
              <a:rPr lang="en-US" sz="1100" b="0" i="0" u="none" strike="noStrike" kern="1200" dirty="0">
                <a:solidFill>
                  <a:srgbClr val="000000"/>
                </a:solidFill>
                <a:effectLst/>
                <a:ea typeface="MS Gothic" panose="020B0609070205080204" pitchFamily="49" charset="-128"/>
              </a:rPr>
              <a:t>Mid-Range Support for ELR PPDU</a:t>
            </a:r>
            <a:r>
              <a:rPr lang="en-US" sz="1100" dirty="0"/>
              <a:t> 				</a:t>
            </a:r>
            <a:r>
              <a:rPr lang="en-US" sz="1100" b="0" i="0" u="none" strike="noStrike" kern="1200" dirty="0">
                <a:solidFill>
                  <a:srgbClr val="000000"/>
                </a:solidFill>
                <a:effectLst/>
                <a:ea typeface="MS Gothic" panose="020B0609070205080204" pitchFamily="49" charset="-128"/>
              </a:rPr>
              <a:t>Junghoon Suh</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6"/>
              </a:rPr>
              <a:t>24/1860</a:t>
            </a:r>
            <a:r>
              <a:rPr lang="en-US" sz="1100" dirty="0"/>
              <a:t> </a:t>
            </a:r>
            <a:r>
              <a:rPr lang="en-US" sz="1100" b="0" i="0" u="none" strike="noStrike" kern="1200" dirty="0">
                <a:solidFill>
                  <a:srgbClr val="000000"/>
                </a:solidFill>
                <a:effectLst/>
                <a:ea typeface="MS Gothic" panose="020B0609070205080204" pitchFamily="49" charset="-128"/>
              </a:rPr>
              <a:t>Discussion on Aspects of ELR Transmission</a:t>
            </a:r>
            <a:r>
              <a:rPr lang="en-US" sz="1100" dirty="0"/>
              <a:t> 			</a:t>
            </a:r>
            <a:r>
              <a:rPr lang="en-US" sz="1100" b="0" i="0" u="none" strike="noStrike" kern="1200" dirty="0">
                <a:solidFill>
                  <a:srgbClr val="000000"/>
                </a:solidFill>
                <a:effectLst/>
                <a:ea typeface="MS Gothic" panose="020B0609070205080204" pitchFamily="49" charset="-128"/>
              </a:rPr>
              <a:t>Leonardo Lanante</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7"/>
              </a:rPr>
              <a:t>24/1861</a:t>
            </a:r>
            <a:r>
              <a:rPr lang="en-US" sz="1100" dirty="0"/>
              <a:t> </a:t>
            </a:r>
            <a:r>
              <a:rPr lang="en-US" sz="1100" b="0" i="0" u="none" strike="noStrike" kern="1200" dirty="0">
                <a:solidFill>
                  <a:srgbClr val="000000"/>
                </a:solidFill>
                <a:effectLst/>
                <a:ea typeface="MS Gothic" panose="020B0609070205080204" pitchFamily="49" charset="-128"/>
              </a:rPr>
              <a:t>Discussion on Spatial Reuse and ELR Transmission</a:t>
            </a:r>
            <a:r>
              <a:rPr lang="en-US" sz="1100" dirty="0"/>
              <a:t> 		</a:t>
            </a:r>
            <a:r>
              <a:rPr lang="en-US" sz="1100" b="0" i="0" u="none" strike="noStrike" kern="1200" dirty="0">
                <a:solidFill>
                  <a:srgbClr val="000000"/>
                </a:solidFill>
                <a:effectLst/>
                <a:ea typeface="MS Gothic" panose="020B0609070205080204" pitchFamily="49" charset="-128"/>
              </a:rPr>
              <a:t>Leonardo Lanante</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8"/>
              </a:rPr>
              <a:t>25/0009</a:t>
            </a:r>
            <a:r>
              <a:rPr lang="en-US" sz="1100" dirty="0"/>
              <a:t> </a:t>
            </a:r>
            <a:r>
              <a:rPr lang="en-US" sz="1100" b="0" i="0" u="none" strike="noStrike" kern="1200" dirty="0">
                <a:solidFill>
                  <a:srgbClr val="000000"/>
                </a:solidFill>
                <a:effectLst/>
                <a:ea typeface="MS Gothic" panose="020B0609070205080204" pitchFamily="49" charset="-128"/>
              </a:rPr>
              <a:t>Discussion on Transmission of PE in ELR PPDU</a:t>
            </a:r>
            <a:r>
              <a:rPr lang="en-US" sz="1100" dirty="0"/>
              <a:t> 			</a:t>
            </a:r>
            <a:r>
              <a:rPr lang="en-US" sz="1100" b="0" i="0" u="none" strike="noStrike" kern="1200" dirty="0">
                <a:solidFill>
                  <a:srgbClr val="000000"/>
                </a:solidFill>
                <a:effectLst/>
                <a:ea typeface="MS Gothic" panose="020B0609070205080204" pitchFamily="49" charset="-128"/>
              </a:rPr>
              <a:t>Ke Zhong</a:t>
            </a:r>
            <a:r>
              <a:rPr lang="en-US" sz="1100" dirty="0"/>
              <a:t> </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9"/>
              </a:rPr>
              <a:t>25/0059</a:t>
            </a:r>
            <a:r>
              <a:rPr lang="en-GB" sz="1100" dirty="0"/>
              <a:t> </a:t>
            </a:r>
            <a:r>
              <a:rPr lang="en-GB" sz="1100" b="0" i="0" u="none" strike="noStrike" kern="1200" dirty="0">
                <a:solidFill>
                  <a:srgbClr val="000000"/>
                </a:solidFill>
                <a:effectLst/>
                <a:ea typeface="MS Gothic" panose="020B0609070205080204" pitchFamily="49" charset="-128"/>
              </a:rPr>
              <a:t>ELR: Fragmentation support and Channel Access</a:t>
            </a:r>
            <a:r>
              <a:rPr lang="en-GB" sz="1100" dirty="0"/>
              <a:t> 			</a:t>
            </a:r>
            <a:r>
              <a:rPr lang="en-GB" sz="1100" b="0" i="0" u="none" strike="noStrike" kern="1200" dirty="0">
                <a:solidFill>
                  <a:srgbClr val="000000"/>
                </a:solidFill>
                <a:effectLst/>
                <a:ea typeface="MS Gothic" panose="020B0609070205080204" pitchFamily="49" charset="-128"/>
              </a:rPr>
              <a:t>Sigurd Schelstraete</a:t>
            </a:r>
            <a:r>
              <a:rPr lang="en-GB" sz="1100" dirty="0"/>
              <a:t> </a:t>
            </a:r>
            <a:r>
              <a:rPr lang="en-US" sz="1100" dirty="0"/>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SP1 – </a:t>
            </a:r>
            <a:r>
              <a:rPr lang="en-US" sz="1400" i="1" dirty="0">
                <a:solidFill>
                  <a:schemeClr val="tx1"/>
                </a:solidFill>
              </a:rPr>
              <a:t>Shengquan Hu – CBF 				(Result)</a:t>
            </a:r>
          </a:p>
          <a:p>
            <a:r>
              <a:rPr lang="en-US" sz="1400" b="0" i="0" dirty="0">
                <a:solidFill>
                  <a:srgbClr val="222222"/>
                </a:solidFill>
                <a:effectLst/>
              </a:rPr>
              <a:t>Do you agree to include the following text to the 11bn SFD?</a:t>
            </a:r>
          </a:p>
          <a:p>
            <a:pPr>
              <a:buFont typeface="Arial" panose="020B0604020202020204" pitchFamily="34" charset="0"/>
              <a:buChar char="•"/>
            </a:pPr>
            <a:r>
              <a:rPr lang="en-US" sz="1200" b="0" i="0" dirty="0">
                <a:solidFill>
                  <a:srgbClr val="222222"/>
                </a:solidFill>
                <a:effectLst/>
              </a:rPr>
              <a:t>1-bit indication in the per-user SIG field to resolve the BSS color for COBF transmissions.</a:t>
            </a:r>
          </a:p>
          <a:p>
            <a:pPr lvl="1">
              <a:buFont typeface="Arial" panose="020B0604020202020204" pitchFamily="34" charset="0"/>
              <a:buChar char="•"/>
            </a:pPr>
            <a:r>
              <a:rPr lang="en-US" sz="1050" b="0" i="0" dirty="0">
                <a:solidFill>
                  <a:srgbClr val="222222"/>
                </a:solidFill>
                <a:effectLst/>
              </a:rPr>
              <a:t>The coding bit is re-purposed for this indication</a:t>
            </a:r>
          </a:p>
          <a:p>
            <a:pPr marL="457200">
              <a:lnSpc>
                <a:spcPts val="1380"/>
              </a:lnSpc>
              <a:spcAft>
                <a:spcPts val="800"/>
              </a:spcAft>
            </a:pPr>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11-24/1829r1, 11-24/1822r4</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endParaRPr lang="en-US" sz="1400" b="0" i="1" dirty="0">
              <a:solidFill>
                <a:srgbClr val="222222"/>
              </a:solidFill>
              <a:latin typeface="Times New Roman"/>
              <a:ea typeface="MS Gothic"/>
            </a:endParaRPr>
          </a:p>
          <a:p>
            <a:r>
              <a:rPr lang="en-GB" sz="1400" i="1" u="none" strike="noStrike" kern="1200" dirty="0">
                <a:solidFill>
                  <a:schemeClr val="tx1"/>
                </a:solidFill>
                <a:effectLst/>
                <a:ea typeface="MS Gothic" panose="020B0609070205080204" pitchFamily="49" charset="-128"/>
              </a:rPr>
              <a:t>SP2 – </a:t>
            </a:r>
            <a:r>
              <a:rPr lang="en-US" sz="1400" i="1" dirty="0">
                <a:solidFill>
                  <a:schemeClr val="tx1"/>
                </a:solidFill>
              </a:rPr>
              <a:t>Yin Wang – UEQM 				(Result)</a:t>
            </a:r>
          </a:p>
          <a:p>
            <a:r>
              <a:rPr lang="en-US" sz="1400" b="0" dirty="0">
                <a:solidFill>
                  <a:srgbClr val="222222"/>
                </a:solidFill>
              </a:rPr>
              <a:t>Do you agree that the 11bn stream parser should support BPSK in UEQM spatial streams?</a:t>
            </a:r>
          </a:p>
          <a:p>
            <a:r>
              <a:rPr lang="en-US" sz="1400" b="0" i="1" dirty="0">
                <a:solidFill>
                  <a:srgbClr val="222222"/>
                </a:solidFill>
              </a:rPr>
              <a:t>Supporting docu</a:t>
            </a:r>
          </a:p>
          <a:p>
            <a:r>
              <a:rPr lang="en-GB" sz="1400" i="1" u="none" strike="noStrike" kern="1200" dirty="0">
                <a:solidFill>
                  <a:schemeClr val="tx1"/>
                </a:solidFill>
                <a:effectLst/>
                <a:ea typeface="MS Gothic" panose="020B0609070205080204" pitchFamily="49" charset="-128"/>
              </a:rPr>
              <a:t>SP3 – </a:t>
            </a:r>
            <a:r>
              <a:rPr lang="en-US" sz="1400" i="1" dirty="0">
                <a:solidFill>
                  <a:schemeClr val="tx1"/>
                </a:solidFill>
              </a:rPr>
              <a:t>Alice Chen– CBF					(Result)</a:t>
            </a:r>
          </a:p>
          <a:p>
            <a:pPr algn="l"/>
            <a:r>
              <a:rPr lang="en-US" sz="1400" b="0" dirty="0">
                <a:solidFill>
                  <a:srgbClr val="222222"/>
                </a:solidFill>
              </a:rPr>
              <a:t>Do you agree to include the following to the 11bn SFD?</a:t>
            </a:r>
          </a:p>
          <a:p>
            <a:pPr algn="l">
              <a:buFont typeface="Arial" panose="020B0604020202020204" pitchFamily="34" charset="0"/>
              <a:buChar char="•"/>
            </a:pPr>
            <a:r>
              <a:rPr lang="en-US" sz="1400" b="0" dirty="0">
                <a:solidFill>
                  <a:srgbClr val="222222"/>
                </a:solidFill>
              </a:rPr>
              <a:t>2 BSS colors are indicated in the preamble of a COBF PPDU.</a:t>
            </a:r>
          </a:p>
          <a:p>
            <a:pPr algn="l">
              <a:buFont typeface="Arial" panose="020B0604020202020204" pitchFamily="34" charset="0"/>
              <a:buChar char="•"/>
            </a:pPr>
            <a:r>
              <a:rPr lang="en-US" sz="1400" b="0" dirty="0">
                <a:solidFill>
                  <a:srgbClr val="222222"/>
                </a:solidFill>
              </a:rPr>
              <a:t>One BSS color for the sharing AP and another BSS color for the shared AP</a:t>
            </a:r>
          </a:p>
          <a:p>
            <a:r>
              <a:rPr lang="en-US" sz="1400" b="0" i="1" dirty="0">
                <a:solidFill>
                  <a:srgbClr val="222222"/>
                </a:solidFill>
              </a:rPr>
              <a:t>Supporting documents: [</a:t>
            </a:r>
            <a:r>
              <a:rPr lang="pt-BR" sz="1400" b="0" i="1" dirty="0">
                <a:solidFill>
                  <a:srgbClr val="222222"/>
                </a:solidFill>
              </a:rPr>
              <a:t>11-24/1807r0]</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2CF1-19DC-C878-BC1C-5F04294CC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05CD75-7FD2-85A3-7022-C4A224FF832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88757CF8-AC03-CE2D-F67F-982A84A66609}"/>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SP4 – </a:t>
            </a:r>
            <a:r>
              <a:rPr lang="en-US" sz="1400" i="1" dirty="0">
                <a:solidFill>
                  <a:schemeClr val="tx1"/>
                </a:solidFill>
              </a:rPr>
              <a:t>Juan Fang – CBF 				( Result)</a:t>
            </a:r>
          </a:p>
          <a:p>
            <a:r>
              <a:rPr lang="en-US" sz="1400" b="0" i="0" dirty="0">
                <a:solidFill>
                  <a:srgbClr val="222222"/>
                </a:solidFill>
                <a:effectLst/>
              </a:rPr>
              <a:t>Do you support to include the following to the 11bn SFD?</a:t>
            </a:r>
          </a:p>
          <a:p>
            <a:pPr>
              <a:buFont typeface="Arial" panose="020B0604020202020204" pitchFamily="34" charset="0"/>
              <a:buChar char="•"/>
            </a:pPr>
            <a:r>
              <a:rPr lang="en-US" sz="1400" b="0" i="0" dirty="0">
                <a:solidFill>
                  <a:srgbClr val="222222"/>
                </a:solidFill>
                <a:effectLst/>
              </a:rPr>
              <a:t>The cyclic shift for pre-UHR modulated fields in UHR MU PPDU used for Co-BF transmission is based on local transmit chain index at each AP?</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chemeClr val="tx1"/>
                </a:solidFill>
                <a:effectLst/>
                <a:ea typeface="MS Gothic" panose="020B0609070205080204" pitchFamily="49" charset="-128"/>
              </a:rPr>
              <a:t>SP5 – </a:t>
            </a:r>
            <a:r>
              <a:rPr lang="en-US" sz="1400" i="1" dirty="0">
                <a:solidFill>
                  <a:schemeClr val="tx1"/>
                </a:solidFill>
              </a:rPr>
              <a:t>Jianhan Liu – CSR 				( Result)</a:t>
            </a:r>
          </a:p>
          <a:p>
            <a:pPr marL="0" indent="0"/>
            <a:r>
              <a:rPr lang="en-US" sz="1400" b="0" dirty="0">
                <a:solidFill>
                  <a:srgbClr val="222222"/>
                </a:solidFill>
                <a:latin typeface="Times New Roman"/>
                <a:ea typeface="MS Gothic"/>
              </a:rPr>
              <a:t>Do you agree that the maximum number of spatial streams transmitted by each AP in CSR is 4?</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chemeClr val="tx1"/>
                </a:solidFill>
                <a:effectLst/>
                <a:ea typeface="MS Gothic" panose="020B0609070205080204" pitchFamily="49" charset="-128"/>
              </a:rPr>
              <a:t>SP6 – </a:t>
            </a:r>
            <a:r>
              <a:rPr lang="en-US" sz="1400" i="1" dirty="0">
                <a:solidFill>
                  <a:schemeClr val="tx1"/>
                </a:solidFill>
              </a:rPr>
              <a:t>Jianhan Liu – UEQM 				( Result)</a:t>
            </a:r>
          </a:p>
          <a:p>
            <a:pPr marL="0" indent="0"/>
            <a:r>
              <a:rPr lang="en-US" sz="1400" b="0" dirty="0">
                <a:solidFill>
                  <a:srgbClr val="222222"/>
                </a:solidFill>
                <a:latin typeface="Times New Roman"/>
                <a:ea typeface="MS Gothic"/>
              </a:rPr>
              <a:t>Do you support that Mandatory support of the following MCSs?</a:t>
            </a:r>
          </a:p>
          <a:p>
            <a:pPr marL="285750" indent="-285750">
              <a:buFont typeface="Arial" panose="020B0604020202020204" pitchFamily="34" charset="0"/>
              <a:buChar char="•"/>
            </a:pPr>
            <a:r>
              <a:rPr lang="en-US" sz="1400" b="0" dirty="0">
                <a:solidFill>
                  <a:srgbClr val="222222"/>
                </a:solidFill>
                <a:latin typeface="Times New Roman"/>
                <a:ea typeface="MS Gothic"/>
              </a:rPr>
              <a:t>QPSK with code rate 2/3; 16QAM with code rate 2/3; 16QAM with code rate 5/6; 256QAM with code rate 2/3.</a:t>
            </a:r>
          </a:p>
          <a:p>
            <a:pPr marL="285750" indent="-285750">
              <a:buFont typeface="Arial" panose="020B0604020202020204" pitchFamily="34" charset="0"/>
              <a:buChar char="•"/>
            </a:pPr>
            <a:r>
              <a:rPr lang="en-US" sz="1400" b="0" dirty="0">
                <a:solidFill>
                  <a:srgbClr val="222222"/>
                </a:solidFill>
                <a:latin typeface="Times New Roman"/>
                <a:ea typeface="MS Gothic"/>
              </a:rPr>
              <a:t>Support of 256QAM with code rate 2/3 for 20MHz only devices is TBD.</a:t>
            </a:r>
            <a:endParaRPr lang="pt-BR" sz="1400" b="0" dirty="0">
              <a:solidFill>
                <a:srgbClr val="222222"/>
              </a:solidFill>
              <a:latin typeface="Times New Roman"/>
              <a:ea typeface="MS Gothic"/>
            </a:endParaRP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pt-BR" sz="1400" b="0" i="1" dirty="0">
                <a:solidFill>
                  <a:srgbClr val="FF0000"/>
                </a:solidFill>
                <a:latin typeface="Times New Roman"/>
                <a:ea typeface="MS Gothic"/>
              </a:rPr>
              <a:t>CONTINUE HERE</a:t>
            </a:r>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A521006E-78AF-B803-CA85-009C117F1BE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8FF04C3-C1D1-2B5A-A139-A29A4901177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63F92B-15F4-0287-F5D1-C190653DC93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2720766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C596A-4B7C-1118-122D-8405AC9FDA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A73A51-C264-40FE-6021-FACB29937A30}"/>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CAB12C5A-47F2-9247-2C6A-806DFBF61C70}"/>
              </a:ext>
            </a:extLst>
          </p:cNvPr>
          <p:cNvSpPr>
            <a:spLocks noGrp="1"/>
          </p:cNvSpPr>
          <p:nvPr>
            <p:ph idx="1"/>
          </p:nvPr>
        </p:nvSpPr>
        <p:spPr/>
        <p:txBody>
          <a:bodyPr/>
          <a:lstStyle/>
          <a:p>
            <a:pPr algn="l"/>
            <a:r>
              <a:rPr lang="en-US" sz="1400" i="1" dirty="0">
                <a:solidFill>
                  <a:schemeClr val="tx1"/>
                </a:solidFill>
              </a:rPr>
              <a:t>SP7 – Alice, Juan, You-Wei – U-SIG			(Result)</a:t>
            </a:r>
          </a:p>
          <a:p>
            <a:pPr algn="l"/>
            <a:r>
              <a:rPr lang="en-US" sz="1400" b="0" i="0" dirty="0">
                <a:solidFill>
                  <a:srgbClr val="222222"/>
                </a:solidFill>
                <a:effectLst/>
              </a:rPr>
              <a:t>Do you agree to include the following to the 11bn SFD?</a:t>
            </a:r>
          </a:p>
          <a:p>
            <a:pPr algn="l">
              <a:buFont typeface="Arial" panose="020B0604020202020204" pitchFamily="34" charset="0"/>
              <a:buChar char="•"/>
            </a:pPr>
            <a:r>
              <a:rPr lang="en-US" sz="1400" b="0" i="0" dirty="0" err="1">
                <a:solidFill>
                  <a:srgbClr val="222222"/>
                </a:solidFill>
                <a:effectLst/>
              </a:rPr>
              <a:t>CoBF</a:t>
            </a:r>
            <a:r>
              <a:rPr lang="en-US" sz="1400" b="0" i="0" dirty="0">
                <a:solidFill>
                  <a:srgbClr val="222222"/>
                </a:solidFill>
                <a:effectLst/>
              </a:rPr>
              <a:t> is only applied in DL non-OFDMA MU MIMO transmission</a:t>
            </a:r>
          </a:p>
          <a:p>
            <a:pPr algn="l">
              <a:buFont typeface="Arial" panose="020B0604020202020204" pitchFamily="34" charset="0"/>
              <a:buChar char="•"/>
            </a:pPr>
            <a:r>
              <a:rPr lang="en-US" sz="1400" b="0" i="0" dirty="0">
                <a:solidFill>
                  <a:srgbClr val="222222"/>
                </a:solidFill>
                <a:effectLst/>
              </a:rPr>
              <a:t>C-SR is only applied in DL SU transmission in each BSS</a:t>
            </a:r>
          </a:p>
          <a:p>
            <a:pPr algn="l">
              <a:buFont typeface="Arial" panose="020B0604020202020204" pitchFamily="34" charset="0"/>
              <a:buChar char="•"/>
            </a:pPr>
            <a:r>
              <a:rPr lang="en-US" sz="1400" b="0" i="0" dirty="0">
                <a:solidFill>
                  <a:srgbClr val="222222"/>
                </a:solidFill>
                <a:effectLst/>
              </a:rPr>
              <a:t>The entire U-SIG format in a UHR MU PPDU is as in the following figure</a:t>
            </a:r>
          </a:p>
          <a:p>
            <a:pPr algn="l">
              <a:buFont typeface="Arial" panose="020B0604020202020204" pitchFamily="34" charset="0"/>
              <a:buChar char="•"/>
            </a:pPr>
            <a:r>
              <a:rPr lang="en-US" sz="1400" b="0" i="0" dirty="0">
                <a:solidFill>
                  <a:srgbClr val="222222"/>
                </a:solidFill>
                <a:effectLst/>
              </a:rPr>
              <a:t>BSS color 1 and 2  are the BSS color of the two Coordinated BSSs with the order TBD</a:t>
            </a: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endParaRPr lang="pt-BR" sz="1800" i="1" dirty="0">
              <a:effectLst/>
              <a:latin typeface="Times New Roman" panose="02020603050405020304" pitchFamily="18" charset="0"/>
            </a:endParaRPr>
          </a:p>
          <a:p>
            <a:r>
              <a:rPr lang="pt-BR" sz="1200" b="0" i="1" dirty="0">
                <a:effectLst/>
                <a:latin typeface="Times New Roman" panose="02020603050405020304" pitchFamily="18" charset="0"/>
              </a:rPr>
              <a:t>Supporting documents: [24/1834r4, 24/1831r3, 24/1864r1]</a:t>
            </a:r>
            <a:endParaRPr lang="pt-BR" sz="900" b="0" dirty="0"/>
          </a:p>
          <a:p>
            <a:endParaRPr lang="en-US" sz="1400" b="0" i="0" dirty="0">
              <a:solidFill>
                <a:srgbClr val="222222"/>
              </a:solidFill>
              <a:effectLst/>
            </a:endParaRPr>
          </a:p>
          <a:p>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C4747462-9D90-AABA-12D6-04EE0182C33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BFB53FA6-4FB7-2199-EB19-999629364E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0119CA0-248C-97A4-3605-AEDB098144A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3" name="Picture 2">
            <a:extLst>
              <a:ext uri="{FF2B5EF4-FFF2-40B4-BE49-F238E27FC236}">
                <a16:creationId xmlns:a16="http://schemas.microsoft.com/office/drawing/2014/main" id="{5F49E534-DC72-5D06-E8FA-5B99B63A94E6}"/>
              </a:ext>
            </a:extLst>
          </p:cNvPr>
          <p:cNvPicPr>
            <a:picLocks noChangeAspect="1"/>
          </p:cNvPicPr>
          <p:nvPr/>
        </p:nvPicPr>
        <p:blipFill>
          <a:blip r:embed="rId2"/>
          <a:stretch>
            <a:fillRect/>
          </a:stretch>
        </p:blipFill>
        <p:spPr>
          <a:xfrm>
            <a:off x="1049735" y="3810000"/>
            <a:ext cx="6590506" cy="2030627"/>
          </a:xfrm>
          <a:prstGeom prst="rect">
            <a:avLst/>
          </a:prstGeom>
        </p:spPr>
      </p:pic>
    </p:spTree>
    <p:extLst>
      <p:ext uri="{BB962C8B-B14F-4D97-AF65-F5344CB8AC3E}">
        <p14:creationId xmlns:p14="http://schemas.microsoft.com/office/powerpoint/2010/main" val="8162695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D6ACE-7FD8-11DF-DB16-CCF406319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ECAC10-C372-58D9-0E4C-D870C6860C4F}"/>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F4DF778-39C2-55D1-80D5-023C08CEE5BB}"/>
              </a:ext>
            </a:extLst>
          </p:cNvPr>
          <p:cNvSpPr>
            <a:spLocks noGrp="1"/>
          </p:cNvSpPr>
          <p:nvPr>
            <p:ph idx="1"/>
          </p:nvPr>
        </p:nvSpPr>
        <p:spPr/>
        <p:txBody>
          <a:bodyPr/>
          <a:lstStyle/>
          <a:p>
            <a:pPr marL="0" indent="0"/>
            <a:r>
              <a:rPr lang="pt-BR" sz="1400" b="0" i="1" dirty="0">
                <a:solidFill>
                  <a:srgbClr val="FF0000"/>
                </a:solidFill>
                <a:latin typeface="Times New Roman"/>
                <a:ea typeface="MS Gothic"/>
              </a:rPr>
              <a:t>CONTINUE HERE</a:t>
            </a:r>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0FFFEB9F-F5F4-C065-2C91-7CBA59AC1EC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266784C-98FB-0C80-BD7C-550D176CD79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E7649E8-182D-C1D3-3B14-4B580CA502B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741418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24/1881r5</a:t>
            </a:r>
            <a:r>
              <a:rPr lang="en-GB" sz="1100" dirty="0"/>
              <a:t> </a:t>
            </a:r>
            <a:r>
              <a:rPr lang="en-GB" sz="1100" b="0" i="0" u="none" strike="noStrike" kern="1200" dirty="0">
                <a:solidFill>
                  <a:schemeClr val="tx1"/>
                </a:solidFill>
                <a:effectLst/>
                <a:ea typeface="MS Gothic" panose="020B0609070205080204" pitchFamily="49" charset="-128"/>
              </a:rPr>
              <a:t>PDT-MAC-Seamless-Roaming</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Duncan Ho</a:t>
            </a:r>
            <a:r>
              <a:rPr lang="en-GB" sz="1100" dirty="0">
                <a:solidFill>
                  <a:schemeClr val="tx1"/>
                </a:solidFill>
              </a:rPr>
              <a:t> 		[SP]</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24/2016r1</a:t>
            </a:r>
            <a:r>
              <a:rPr lang="en-US" sz="1100" dirty="0"/>
              <a:t> </a:t>
            </a:r>
            <a:r>
              <a:rPr lang="en-US" sz="1100" b="0" i="0" u="none" strike="noStrike" kern="1200" dirty="0">
                <a:solidFill>
                  <a:schemeClr val="tx1"/>
                </a:solidFill>
                <a:effectLst/>
                <a:ea typeface="MS Gothic" panose="020B0609070205080204" pitchFamily="49" charset="-128"/>
              </a:rPr>
              <a:t>PDT MAC power save</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Liwen Chu</a:t>
            </a:r>
            <a:r>
              <a:rPr lang="en-US" sz="1100" dirty="0">
                <a:solidFill>
                  <a:schemeClr val="tx1"/>
                </a:solidFill>
              </a:rPr>
              <a:t> 		[SP]</a:t>
            </a:r>
            <a:endParaRPr lang="en-GB" sz="1100" dirty="0">
              <a:solidFill>
                <a:schemeClr val="tx1"/>
              </a:solidFill>
            </a:endParaRP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4"/>
              </a:rPr>
              <a:t>24/1762r20</a:t>
            </a:r>
            <a:r>
              <a:rPr lang="en-GB" sz="1100" dirty="0"/>
              <a:t> </a:t>
            </a:r>
            <a:r>
              <a:rPr lang="en-GB" sz="1100" b="0" i="0" u="none" strike="noStrike" kern="1200" dirty="0">
                <a:solidFill>
                  <a:schemeClr val="tx1"/>
                </a:solidFill>
                <a:effectLst/>
                <a:ea typeface="MS Gothic" panose="020B0609070205080204" pitchFamily="49" charset="-128"/>
              </a:rPr>
              <a:t>PDT-MAC-NPCA</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Matthew Fischer</a:t>
            </a:r>
            <a:r>
              <a:rPr lang="en-GB" sz="1100" dirty="0">
                <a:solidFill>
                  <a:schemeClr val="tx1"/>
                </a:solidFill>
              </a:rPr>
              <a:t> 	[SP]</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5"/>
              </a:rPr>
              <a:t>24/2068r0</a:t>
            </a:r>
            <a:r>
              <a:rPr lang="en-GB" sz="1100" dirty="0"/>
              <a:t> </a:t>
            </a:r>
            <a:r>
              <a:rPr lang="en-GB" sz="1100" b="0" i="0" u="none" strike="noStrike" kern="1200" dirty="0">
                <a:solidFill>
                  <a:srgbClr val="000000"/>
                </a:solidFill>
                <a:effectLst/>
                <a:ea typeface="MS Gothic" panose="020B0609070205080204" pitchFamily="49" charset="-128"/>
              </a:rPr>
              <a:t>PDT MAC UHR MAC Operation Element</a:t>
            </a:r>
            <a:r>
              <a:rPr lang="en-GB" sz="1100" dirty="0"/>
              <a:t> 					</a:t>
            </a:r>
            <a:r>
              <a:rPr lang="en-GB" sz="1100" b="0" i="0" u="none" strike="noStrike" dirty="0">
                <a:solidFill>
                  <a:srgbClr val="000000"/>
                </a:solidFill>
                <a:effectLst/>
              </a:rPr>
              <a:t>Ming Gan</a:t>
            </a:r>
            <a:r>
              <a:rPr lang="en-GB" sz="1100" dirty="0"/>
              <a:t> </a:t>
            </a: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Roaming Part 3</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F0"/>
                </a:solidFill>
                <a:effectLst/>
                <a:hlinkClick r:id="rId6"/>
              </a:rPr>
              <a:t>24/1591</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Thoughts on Seamless Roaming and NPCA</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Ning Gao</a:t>
            </a:r>
            <a:r>
              <a:rPr lang="en-US" sz="1100" dirty="0">
                <a:solidFill>
                  <a:schemeClr val="tx1"/>
                </a:solidFill>
                <a:effectLst/>
              </a:rPr>
              <a:t> [Q&amp;A]</a:t>
            </a:r>
          </a:p>
          <a:p>
            <a:pPr lvl="1">
              <a:buFont typeface="Arial" panose="020B0604020202020204" pitchFamily="34" charset="0"/>
              <a:buChar char="•"/>
            </a:pPr>
            <a:r>
              <a:rPr lang="en-GB" sz="1100" b="0" i="0" u="sng" strike="noStrike" dirty="0">
                <a:solidFill>
                  <a:srgbClr val="00B0F0"/>
                </a:solidFill>
                <a:effectLst/>
                <a:hlinkClick r:id="rId7"/>
              </a:rPr>
              <a:t>24/1746</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Comparison Between Enhanced FT and Distributed SMD</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Guogang Huang</a:t>
            </a:r>
            <a:endParaRPr lang="en-US" sz="1100" b="0" i="0" u="none" strike="noStrike" kern="1200" dirty="0">
              <a:solidFill>
                <a:schemeClr val="tx1"/>
              </a:solidFill>
              <a:ea typeface="MS Gothic" panose="020B0609070205080204" pitchFamily="49" charset="-128"/>
            </a:endParaRPr>
          </a:p>
          <a:p>
            <a:pPr lvl="1">
              <a:buFont typeface="Arial" panose="020B0604020202020204" pitchFamily="34" charset="0"/>
              <a:buChar char="•"/>
            </a:pPr>
            <a:r>
              <a:rPr lang="en-GB" sz="1100" b="0" i="0" u="sng" strike="noStrike" dirty="0">
                <a:solidFill>
                  <a:srgbClr val="00B0F0"/>
                </a:solidFill>
                <a:effectLst/>
                <a:hlinkClick r:id="rId8"/>
              </a:rPr>
              <a:t>24/1851</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Context transfer per TID for seamless roaming</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rgbClr val="00B0F0"/>
                </a:solidFill>
                <a:effectLst/>
                <a:ea typeface="MS Gothic" panose="020B0609070205080204" pitchFamily="49" charset="-128"/>
                <a:hlinkClick r:id="rId9"/>
              </a:rPr>
              <a:t>24/1857</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Enhancements for Roaming Process</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rgbClr val="00B0F0"/>
                </a:solidFill>
                <a:effectLst/>
                <a:ea typeface="MS Gothic" panose="020B0609070205080204" pitchFamily="49" charset="-128"/>
                <a:hlinkClick r:id="rId10"/>
              </a:rPr>
              <a:t>24/1874</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Further Details on Improving Roaming between MLDs</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Huang, Po-kai</a:t>
            </a:r>
            <a:r>
              <a:rPr lang="en-US" sz="1100" dirty="0">
                <a:solidFill>
                  <a:schemeClr val="tx1"/>
                </a:solidFill>
              </a:rPr>
              <a:t> </a:t>
            </a:r>
            <a:endParaRPr lang="en-GB" sz="1100" dirty="0">
              <a:solidFill>
                <a:schemeClr val="tx1"/>
              </a:solidFill>
            </a:endParaRPr>
          </a:p>
          <a:p>
            <a:pPr lvl="1">
              <a:buFont typeface="Arial" panose="020B0604020202020204" pitchFamily="34" charset="0"/>
              <a:buChar char="•"/>
            </a:pPr>
            <a:r>
              <a:rPr lang="en-US" sz="1100" b="0" i="0" u="sng" strike="noStrike" dirty="0">
                <a:solidFill>
                  <a:schemeClr val="tx1"/>
                </a:solidFill>
                <a:effectLst/>
                <a:hlinkClick r:id="rId11"/>
              </a:rPr>
              <a:t>24/1875</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MLMD Architecture</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12"/>
              </a:rPr>
              <a:t>24/1879</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60EB9-07D1-58D6-D099-40CDBAE28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EBC35-4E28-7C41-C4C4-CED288EDAFAB}"/>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16E5BA90-E00B-D4BF-3725-3D305F5CFA96}"/>
              </a:ext>
            </a:extLst>
          </p:cNvPr>
          <p:cNvSpPr>
            <a:spLocks noGrp="1"/>
          </p:cNvSpPr>
          <p:nvPr>
            <p:ph idx="1"/>
          </p:nvPr>
        </p:nvSpPr>
        <p:spPr/>
        <p:txBody>
          <a:bodyPr/>
          <a:lstStyle/>
          <a:p>
            <a:r>
              <a:rPr lang="en-GB" sz="1600" i="1" u="none" strike="noStrike" kern="1200" dirty="0">
                <a:solidFill>
                  <a:schemeClr val="tx1"/>
                </a:solidFill>
                <a:effectLst/>
                <a:ea typeface="MS Gothic" panose="020B0609070205080204" pitchFamily="49" charset="-128"/>
              </a:rPr>
              <a:t>SP1 – </a:t>
            </a:r>
            <a:r>
              <a:rPr lang="en-US" sz="1600" i="1" dirty="0">
                <a:solidFill>
                  <a:schemeClr val="tx1"/>
                </a:solidFill>
              </a:rPr>
              <a:t>Dmitry Akhmetov – Channel Access			( Result)</a:t>
            </a:r>
          </a:p>
          <a:p>
            <a:pPr algn="l"/>
            <a:r>
              <a:rPr lang="en-US" sz="1400" b="0" dirty="0">
                <a:solidFill>
                  <a:srgbClr val="222222"/>
                </a:solidFill>
              </a:rPr>
              <a:t>Do you agree to define HIP EDCA in UHR where a STA with Low Latency traffic may be allowed, based on TBD conditions, to send a Defer Signal (e.g. CTS frame or RTS) to start a protected short contention for pending LL data</a:t>
            </a:r>
          </a:p>
          <a:p>
            <a:pPr algn="l">
              <a:buFont typeface="Arial" panose="020B0604020202020204" pitchFamily="34" charset="0"/>
              <a:buChar char="•"/>
            </a:pPr>
            <a:r>
              <a:rPr lang="en-US" sz="1200" b="0" i="0" dirty="0">
                <a:solidFill>
                  <a:srgbClr val="222222"/>
                </a:solidFill>
                <a:effectLst/>
              </a:rPr>
              <a:t>Conditions to be allowed to send a Defer Signal is TBD</a:t>
            </a:r>
          </a:p>
          <a:p>
            <a:pPr algn="l">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algn="l">
              <a:buFont typeface="Arial" panose="020B0604020202020204" pitchFamily="34" charset="0"/>
              <a:buChar char="•"/>
            </a:pPr>
            <a:r>
              <a:rPr lang="en-US" sz="1200" b="0" i="0" dirty="0">
                <a:solidFill>
                  <a:srgbClr val="222222"/>
                </a:solidFill>
                <a:effectLst/>
              </a:rPr>
              <a:t>Duration of protected short contention is TBD.</a:t>
            </a:r>
          </a:p>
          <a:p>
            <a:pPr algn="l">
              <a:buFont typeface="Arial" panose="020B0604020202020204" pitchFamily="34" charset="0"/>
              <a:buChar char="•"/>
            </a:pPr>
            <a:r>
              <a:rPr lang="en-US" sz="1200" b="0" i="0" dirty="0">
                <a:solidFill>
                  <a:srgbClr val="222222"/>
                </a:solidFill>
                <a:effectLst/>
              </a:rPr>
              <a:t>Access parameters (AIFSN, CW and the expansion rules) used to transmit the Defer Signal are TBD.</a:t>
            </a:r>
          </a:p>
          <a:p>
            <a:pPr algn="l">
              <a:buFont typeface="Arial" panose="020B0604020202020204" pitchFamily="34" charset="0"/>
              <a:buChar char="•"/>
            </a:pPr>
            <a:r>
              <a:rPr lang="en-US" sz="1200" b="0" i="0" dirty="0">
                <a:solidFill>
                  <a:srgbClr val="222222"/>
                </a:solidFill>
                <a:effectLst/>
              </a:rPr>
              <a:t>The retry count where the Defer Signal is allowed to be sent is TBD</a:t>
            </a:r>
          </a:p>
          <a:p>
            <a:pPr algn="l">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algn="l">
              <a:buFont typeface="Arial" panose="020B0604020202020204" pitchFamily="34" charset="0"/>
              <a:buChar char="•"/>
            </a:pPr>
            <a:r>
              <a:rPr lang="en-US" sz="1200" b="0" i="0" dirty="0">
                <a:solidFill>
                  <a:srgbClr val="222222"/>
                </a:solidFill>
                <a:effectLst/>
              </a:rPr>
              <a:t>Low Latency traffic is treated as AC_VO traffic. Other cases are TBD.</a:t>
            </a:r>
          </a:p>
          <a:p>
            <a:pPr algn="l">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algn="l">
              <a:buFont typeface="Arial" panose="020B0604020202020204" pitchFamily="34" charset="0"/>
              <a:buChar char="•"/>
            </a:pPr>
            <a:r>
              <a:rPr lang="en-US" sz="1200" b="0" i="0" dirty="0">
                <a:solidFill>
                  <a:srgbClr val="222222"/>
                </a:solidFill>
                <a:effectLst/>
              </a:rPr>
              <a:t>No new synchronization requirement on STA side</a:t>
            </a:r>
          </a:p>
          <a:p>
            <a:r>
              <a:rPr lang="en-US" sz="1400" b="0" dirty="0"/>
              <a:t>Supporting list: [24/1144r1]</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C6FC409-DFAF-3649-875C-8B5B1651D30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6F2D9B1-E7E9-DD72-8D06-24FC086152A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C92B614-8374-6920-9EBE-286631E0ED59}"/>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962412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F490-BC15-7CF0-4788-1FE1C5658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871B6C-2233-471A-E4C1-64ADCBF8FB54}"/>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31D91BB-15BB-5B65-EE21-5E5898F4E6BB}"/>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SP2 – </a:t>
            </a:r>
            <a:r>
              <a:rPr lang="en-US" sz="1400" i="1" dirty="0">
                <a:solidFill>
                  <a:schemeClr val="tx1"/>
                </a:solidFill>
              </a:rPr>
              <a:t>Jerome Gu  – MAP				( Result)</a:t>
            </a:r>
          </a:p>
          <a:p>
            <a:pPr algn="l"/>
            <a:r>
              <a:rPr lang="en-US" sz="1400" b="0" i="0" dirty="0">
                <a:solidFill>
                  <a:srgbClr val="222222"/>
                </a:solidFill>
                <a:effectLst/>
              </a:rPr>
              <a:t>Do you support adding the following to the 802.11bn SFD?</a:t>
            </a:r>
          </a:p>
          <a:p>
            <a:pPr algn="l">
              <a:buFont typeface="Arial" panose="020B0604020202020204" pitchFamily="34" charset="0"/>
              <a:buChar char="•"/>
            </a:pPr>
            <a:r>
              <a:rPr lang="en-US" sz="1200" b="0" i="0" dirty="0">
                <a:solidFill>
                  <a:srgbClr val="222222"/>
                </a:solidFill>
                <a:effectLst/>
              </a:rPr>
              <a:t>Including low latency traffic notification in multi-AP coordination, to notify the presence of low latency traffic among APs (including UL LL and DL LL.</a:t>
            </a:r>
          </a:p>
          <a:p>
            <a:r>
              <a:rPr lang="en-US" sz="1400" b="0" i="1" dirty="0">
                <a:solidFill>
                  <a:srgbClr val="222222"/>
                </a:solidFill>
                <a:effectLst/>
              </a:rPr>
              <a:t>Supporting document: 24/1145  </a:t>
            </a:r>
            <a:endParaRPr lang="en-GB" sz="1400" b="0" i="1" u="none" strike="noStrike" kern="1200" dirty="0">
              <a:solidFill>
                <a:srgbClr val="FF0000"/>
              </a:solidFill>
              <a:effectLst/>
              <a:ea typeface="MS Gothic" panose="020B0609070205080204" pitchFamily="49" charset="-128"/>
            </a:endParaRPr>
          </a:p>
          <a:p>
            <a:r>
              <a:rPr lang="en-GB" sz="1400" i="1" u="none" strike="noStrike" kern="1200" dirty="0">
                <a:solidFill>
                  <a:schemeClr val="tx1"/>
                </a:solidFill>
                <a:effectLst/>
                <a:ea typeface="MS Gothic" panose="020B0609070205080204" pitchFamily="49" charset="-128"/>
              </a:rPr>
              <a:t>SP3 – </a:t>
            </a:r>
            <a:r>
              <a:rPr lang="en-US" sz="1400" i="1" dirty="0">
                <a:solidFill>
                  <a:schemeClr val="tx1"/>
                </a:solidFill>
              </a:rPr>
              <a:t>Jerome Gu  – Bandwidth Expansion			( Result)</a:t>
            </a:r>
          </a:p>
          <a:p>
            <a:pPr algn="l"/>
            <a:r>
              <a:rPr lang="en-US" sz="1400" b="0" dirty="0">
                <a:solidFill>
                  <a:srgbClr val="222222"/>
                </a:solidFill>
              </a:rPr>
              <a:t>Do you support adding the following to the 802.11bn SFD?</a:t>
            </a:r>
          </a:p>
          <a:p>
            <a:pPr algn="l">
              <a:buFont typeface="Arial" panose="020B0604020202020204" pitchFamily="34" charset="0"/>
              <a:buChar char="•"/>
            </a:pPr>
            <a:r>
              <a:rPr lang="en-US" sz="1400" b="0" dirty="0">
                <a:solidFill>
                  <a:srgbClr val="222222"/>
                </a:solidFill>
              </a:rPr>
              <a:t>In AP-to-AP TXOP sharing, TGbn defines a mechanism for the TXOP bandwidth expansion.</a:t>
            </a:r>
          </a:p>
          <a:p>
            <a:pPr algn="l">
              <a:buFont typeface="Arial" panose="020B0604020202020204" pitchFamily="34" charset="0"/>
              <a:buChar char="•"/>
            </a:pPr>
            <a:r>
              <a:rPr lang="en-US" sz="1400" b="0" dirty="0">
                <a:solidFill>
                  <a:srgbClr val="222222"/>
                </a:solidFill>
              </a:rPr>
              <a:t>The primary channel of the sharing AP and the primary channel of shared AP can be either overlapped, or staggered.</a:t>
            </a:r>
            <a:endParaRPr lang="en-US" sz="1400" b="0" dirty="0">
              <a:solidFill>
                <a:srgbClr val="222222"/>
              </a:solidFill>
              <a:latin typeface="Arial" panose="020B0604020202020204" pitchFamily="34" charset="0"/>
            </a:endParaRPr>
          </a:p>
          <a:p>
            <a:pPr marL="0" indent="0" algn="l"/>
            <a:r>
              <a:rPr lang="en-US" sz="1400" b="0" i="1" dirty="0">
                <a:solidFill>
                  <a:srgbClr val="222222"/>
                </a:solidFill>
              </a:rPr>
              <a:t>Supporting documents: 23/2211, 24/0850</a:t>
            </a:r>
            <a:endParaRPr lang="en-US" sz="1800" dirty="0"/>
          </a:p>
          <a:p>
            <a:endParaRPr lang="en-US" sz="1800" dirty="0"/>
          </a:p>
        </p:txBody>
      </p:sp>
      <p:sp>
        <p:nvSpPr>
          <p:cNvPr id="4" name="Slide Number Placeholder 3">
            <a:extLst>
              <a:ext uri="{FF2B5EF4-FFF2-40B4-BE49-F238E27FC236}">
                <a16:creationId xmlns:a16="http://schemas.microsoft.com/office/drawing/2014/main" id="{CED2EE90-59D6-FC2F-D7C5-9DCD5D613AD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8928F8F-3EF7-CFFF-DE77-A4EB4375C7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9532C16-921E-A86D-B6F4-C0B6A39CD71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5857915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32C2-EF1E-3D49-F61D-54806A3A7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5DE0B3-EE35-CF26-8511-5ACBB20799F6}"/>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1E67F583-2DE6-ED22-315B-3E232BA5D707}"/>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SP4 – </a:t>
            </a:r>
            <a:r>
              <a:rPr lang="en-US" sz="1400" i="1" dirty="0">
                <a:solidFill>
                  <a:schemeClr val="tx1"/>
                </a:solidFill>
              </a:rPr>
              <a:t>DongJu Cha– NPCA			( Result)</a:t>
            </a:r>
          </a:p>
          <a:p>
            <a:r>
              <a:rPr lang="en-US" sz="14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NPCA AP that obtains a TXOP on the NPCA Primary channel shall ensure that the TXOP ends before the end time of OBSS activity that makes the BSS Primary channel busy minus channel switch back delay</a:t>
            </a:r>
          </a:p>
          <a:p>
            <a:r>
              <a:rPr lang="en-US" sz="1400" b="0" dirty="0">
                <a:solidFill>
                  <a:srgbClr val="222222"/>
                </a:solidFill>
              </a:rPr>
              <a:t>Supporting documents: [23/1913]</a:t>
            </a:r>
          </a:p>
          <a:p>
            <a:r>
              <a:rPr lang="en-GB" sz="1400" i="1" u="none" strike="noStrike" kern="1200" dirty="0">
                <a:solidFill>
                  <a:schemeClr val="tx1"/>
                </a:solidFill>
                <a:effectLst/>
                <a:ea typeface="MS Gothic" panose="020B0609070205080204" pitchFamily="49" charset="-128"/>
              </a:rPr>
              <a:t>SP5 – </a:t>
            </a:r>
            <a:r>
              <a:rPr lang="en-US" sz="1400" i="1" dirty="0">
                <a:solidFill>
                  <a:schemeClr val="tx1"/>
                </a:solidFill>
              </a:rPr>
              <a:t>DongJu Cha– NPCA			( Result)</a:t>
            </a:r>
          </a:p>
          <a:p>
            <a:r>
              <a:rPr lang="en-US" sz="1400" b="0" dirty="0"/>
              <a:t>Do you agree to include the following into the 11bn SFD?</a:t>
            </a:r>
          </a:p>
          <a:p>
            <a:pPr>
              <a:buFont typeface="Arial" panose="020B0604020202020204" pitchFamily="34" charset="0"/>
              <a:buChar char="•"/>
            </a:pPr>
            <a:r>
              <a:rPr lang="en-US" sz="1200" b="0" dirty="0"/>
              <a:t>NPCA AP which performs channel access on the NPCA Primary channel shall be switched back to the BSS Primary channel before the duration of the OBSS activity that makes the BSS Primary channel busy ends</a:t>
            </a:r>
          </a:p>
          <a:p>
            <a:r>
              <a:rPr lang="en-US" sz="1400" b="0" dirty="0"/>
              <a:t>Supporting documents: [23/1913]</a:t>
            </a:r>
          </a:p>
          <a:p>
            <a:r>
              <a:rPr lang="en-GB" sz="1400" i="1" u="none" strike="noStrike" kern="1200" dirty="0">
                <a:solidFill>
                  <a:schemeClr val="tx1"/>
                </a:solidFill>
                <a:effectLst/>
                <a:ea typeface="MS Gothic" panose="020B0609070205080204" pitchFamily="49" charset="-128"/>
              </a:rPr>
              <a:t>SP6 – </a:t>
            </a:r>
            <a:r>
              <a:rPr lang="en-US" sz="1400" i="1" dirty="0">
                <a:solidFill>
                  <a:schemeClr val="tx1"/>
                </a:solidFill>
              </a:rPr>
              <a:t>DongJu Cha– NPCA			( Result)</a:t>
            </a:r>
          </a:p>
          <a:p>
            <a:r>
              <a:rPr lang="en-US" sz="1400" b="0" dirty="0"/>
              <a:t>Do you agree to include the following into the 11bn SFD?</a:t>
            </a:r>
          </a:p>
          <a:p>
            <a:pPr>
              <a:buFont typeface="Arial" panose="020B0604020202020204" pitchFamily="34" charset="0"/>
              <a:buChar char="•"/>
            </a:pPr>
            <a:r>
              <a:rPr lang="en-US" sz="1400" b="0" dirty="0"/>
              <a:t>Define a mechanism that allows NPCA non-AP STA to enable or disable the operation of NPCA</a:t>
            </a:r>
          </a:p>
          <a:p>
            <a:r>
              <a:rPr lang="en-US" sz="1400" b="0" dirty="0"/>
              <a:t>Supporting documents: [24/427]</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F6EC0A6-B2ED-3446-0249-D49161C05BC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B27F480E-2CFE-81C8-6959-48E37A378BE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FB946D-17EF-EE7B-F8C0-ABB77698131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263843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C118E-F390-5211-6824-575827531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B1732A-7943-9427-ADEF-8B2029F44523}"/>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B8761459-CA2A-63BE-24FD-0B0994D2F45E}"/>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SP7 – </a:t>
            </a:r>
            <a:r>
              <a:rPr lang="en-US" sz="1400" i="1" dirty="0">
                <a:solidFill>
                  <a:schemeClr val="tx1"/>
                </a:solidFill>
              </a:rPr>
              <a:t>Jay Yang – MAP				( Result)</a:t>
            </a:r>
          </a:p>
          <a:p>
            <a:r>
              <a:rPr lang="en-US" sz="1400" b="0" dirty="0"/>
              <a:t>Do you agree to include the following into the 11bn SFD?</a:t>
            </a:r>
          </a:p>
          <a:p>
            <a:pPr>
              <a:buFont typeface="Arial" panose="020B0604020202020204" pitchFamily="34" charset="0"/>
              <a:buChar char="•"/>
            </a:pPr>
            <a:r>
              <a:rPr lang="en-US" sz="1200" b="0" dirty="0"/>
              <a:t>In C-TDMA,C-BF and TBD other MAP schemes , the initiator AP and the responder AP may have different primary channels.</a:t>
            </a:r>
            <a:endParaRPr lang="en-US" sz="1400" b="0" dirty="0"/>
          </a:p>
          <a:p>
            <a:pPr>
              <a:buFont typeface="Arial" panose="020B0604020202020204" pitchFamily="34" charset="0"/>
              <a:buChar char="•"/>
            </a:pPr>
            <a:r>
              <a:rPr lang="en-US" sz="1200" b="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400" b="0" dirty="0"/>
              <a:t>Supporting documents: [</a:t>
            </a:r>
            <a:r>
              <a:rPr lang="pt-BR" sz="1400" b="0" i="0" u="none" strike="noStrike" dirty="0">
                <a:solidFill>
                  <a:srgbClr val="000000"/>
                </a:solidFill>
                <a:effectLst/>
                <a:latin typeface="Times New Roman" panose="02020603050405020304" pitchFamily="18" charset="0"/>
              </a:rPr>
              <a:t>24/838r0, 24/1075r1</a:t>
            </a:r>
            <a:r>
              <a:rPr lang="en-US" sz="1400" b="0" dirty="0"/>
              <a:t>]</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9EAD42D1-2E93-1ABE-D048-691CADAF26A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BD04151-C11B-EC83-CFA0-84322028361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649E1E-D06E-0DD6-DAD8-2C2D52E7741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185340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Polls/Prioritized Submissions (45 mins)</a:t>
            </a:r>
          </a:p>
          <a:p>
            <a:pPr>
              <a:buFont typeface="Arial" panose="020B0604020202020204" pitchFamily="34" charset="0"/>
              <a:buChar char="•"/>
            </a:pPr>
            <a:r>
              <a:rPr lang="en-GB" sz="1100" dirty="0"/>
              <a:t>PDTs (30 mins)</a:t>
            </a:r>
          </a:p>
          <a:p>
            <a:pPr lvl="1">
              <a:buFont typeface="Arial" panose="020B0604020202020204" pitchFamily="34" charset="0"/>
              <a:buChar char="•"/>
            </a:pPr>
            <a:r>
              <a:rPr lang="en-GB" sz="1050" b="0" i="0" u="none" strike="noStrike" kern="1200" dirty="0">
                <a:solidFill>
                  <a:schemeClr val="tx1"/>
                </a:solidFill>
                <a:effectLst/>
                <a:ea typeface="MS Gothic" panose="020B0609070205080204" pitchFamily="49" charset="-128"/>
                <a:hlinkClick r:id="rId2"/>
              </a:rPr>
              <a:t>24/2006r0</a:t>
            </a:r>
            <a:r>
              <a:rPr lang="en-GB" sz="1050" dirty="0">
                <a:solidFill>
                  <a:schemeClr val="tx1"/>
                </a:solidFill>
              </a:rPr>
              <a:t> </a:t>
            </a:r>
            <a:r>
              <a:rPr lang="en-GB" sz="1050" b="0" i="0" u="none" strike="noStrike" kern="1200" dirty="0">
                <a:solidFill>
                  <a:schemeClr val="tx1"/>
                </a:solidFill>
                <a:effectLst/>
                <a:ea typeface="MS Gothic" panose="020B0609070205080204" pitchFamily="49" charset="-128"/>
              </a:rPr>
              <a:t>PDT-PHY-Capabilities-Element</a:t>
            </a:r>
            <a:r>
              <a:rPr lang="en-GB" sz="1050" dirty="0">
                <a:solidFill>
                  <a:schemeClr val="tx1"/>
                </a:solidFill>
              </a:rPr>
              <a:t> 					</a:t>
            </a:r>
            <a:r>
              <a:rPr lang="en-GB" sz="1050" b="0" i="0" u="none" strike="noStrike" dirty="0">
                <a:solidFill>
                  <a:schemeClr val="tx1"/>
                </a:solidFill>
                <a:effectLst/>
              </a:rPr>
              <a:t>Eugene Baik</a:t>
            </a:r>
            <a:r>
              <a:rPr lang="en-GB" sz="1050" dirty="0">
                <a:solidFill>
                  <a:schemeClr val="tx1"/>
                </a:solidFill>
              </a:rPr>
              <a:t> 			[SP]</a:t>
            </a:r>
          </a:p>
          <a:p>
            <a:pPr lvl="1">
              <a:buFont typeface="Arial" panose="020B0604020202020204" pitchFamily="34" charset="0"/>
              <a:buChar char="•"/>
            </a:pPr>
            <a:r>
              <a:rPr lang="en-GB" sz="1050" b="0" i="0" u="sng" strike="noStrike" kern="1200" dirty="0">
                <a:solidFill>
                  <a:srgbClr val="0563C1"/>
                </a:solidFill>
                <a:effectLst/>
                <a:ea typeface="MS Gothic" panose="020B0609070205080204" pitchFamily="49" charset="-128"/>
                <a:hlinkClick r:id="rId3"/>
              </a:rPr>
              <a:t>24/2005r0</a:t>
            </a:r>
            <a:r>
              <a:rPr lang="en-GB" sz="1050" dirty="0"/>
              <a:t> </a:t>
            </a:r>
            <a:r>
              <a:rPr lang="en-GB" sz="1050" b="0" i="0" u="none" strike="noStrike" kern="1200" dirty="0">
                <a:solidFill>
                  <a:schemeClr val="tx1"/>
                </a:solidFill>
                <a:effectLst/>
                <a:ea typeface="MS Gothic" panose="020B0609070205080204" pitchFamily="49" charset="-128"/>
              </a:rPr>
              <a:t>PDT-PHY-Introduction</a:t>
            </a:r>
            <a:r>
              <a:rPr lang="en-GB" sz="1050" dirty="0">
                <a:solidFill>
                  <a:schemeClr val="tx1"/>
                </a:solidFill>
              </a:rPr>
              <a:t> 						</a:t>
            </a:r>
            <a:r>
              <a:rPr lang="en-GB" sz="1050" b="0" i="0" u="none" strike="noStrike" dirty="0">
                <a:solidFill>
                  <a:schemeClr val="tx1"/>
                </a:solidFill>
                <a:effectLst/>
              </a:rPr>
              <a:t>Bin Tian</a:t>
            </a:r>
            <a:r>
              <a:rPr lang="en-GB" sz="1050" dirty="0">
                <a:solidFill>
                  <a:schemeClr val="tx1"/>
                </a:solidFill>
              </a:rPr>
              <a:t> 			[SP]</a:t>
            </a:r>
          </a:p>
          <a:p>
            <a:pPr lvl="1">
              <a:buFont typeface="Arial" panose="020B0604020202020204" pitchFamily="34" charset="0"/>
              <a:buChar char="•"/>
            </a:pPr>
            <a:r>
              <a:rPr lang="en-US" sz="1050" b="0" i="0" u="sng" strike="noStrike" kern="1200" dirty="0">
                <a:solidFill>
                  <a:srgbClr val="0563C1"/>
                </a:solidFill>
                <a:effectLst/>
                <a:ea typeface="MS Gothic" panose="020B0609070205080204" pitchFamily="49" charset="-128"/>
                <a:hlinkClick r:id="rId4"/>
              </a:rPr>
              <a:t>24/2023r0</a:t>
            </a:r>
            <a:r>
              <a:rPr lang="en-US" sz="1050" dirty="0"/>
              <a:t> </a:t>
            </a:r>
            <a:r>
              <a:rPr lang="en-US" sz="1050" b="0" i="0" u="none" strike="noStrike" kern="1200" dirty="0">
                <a:solidFill>
                  <a:schemeClr val="tx1"/>
                </a:solidFill>
                <a:effectLst/>
                <a:ea typeface="MS Gothic" panose="020B0609070205080204" pitchFamily="49" charset="-128"/>
              </a:rPr>
              <a:t>PDT-PHY Overview of the PPDU encoding process</a:t>
            </a:r>
            <a:r>
              <a:rPr lang="en-US" sz="1050" dirty="0">
                <a:solidFill>
                  <a:schemeClr val="tx1"/>
                </a:solidFill>
              </a:rPr>
              <a:t> 		</a:t>
            </a:r>
            <a:r>
              <a:rPr lang="en-US" sz="1050" b="0" i="0" u="none" strike="noStrike" dirty="0">
                <a:solidFill>
                  <a:schemeClr val="tx1"/>
                </a:solidFill>
                <a:effectLst/>
              </a:rPr>
              <a:t>Junghoon Suh</a:t>
            </a:r>
            <a:r>
              <a:rPr lang="en-US" sz="1050" dirty="0">
                <a:solidFill>
                  <a:schemeClr val="tx1"/>
                </a:solidFill>
              </a:rPr>
              <a:t> 			</a:t>
            </a:r>
            <a:r>
              <a:rPr lang="en-GB" sz="1050" dirty="0">
                <a:solidFill>
                  <a:schemeClr val="tx1"/>
                </a:solidFill>
              </a:rPr>
              <a:t>[SP]</a:t>
            </a:r>
          </a:p>
          <a:p>
            <a:pPr lvl="1">
              <a:buFont typeface="Arial" panose="020B0604020202020204" pitchFamily="34" charset="0"/>
              <a:buChar char="•"/>
            </a:pPr>
            <a:r>
              <a:rPr lang="en-GB" sz="1050" b="0" i="0" u="sng" strike="noStrike" kern="1200" dirty="0">
                <a:solidFill>
                  <a:srgbClr val="0563C1"/>
                </a:solidFill>
                <a:effectLst/>
                <a:ea typeface="MS Gothic" panose="020B0609070205080204" pitchFamily="49" charset="-128"/>
                <a:hlinkClick r:id="rId5"/>
              </a:rPr>
              <a:t>24/2135r0</a:t>
            </a:r>
            <a:r>
              <a:rPr lang="en-GB" sz="1050" dirty="0"/>
              <a:t> </a:t>
            </a:r>
            <a:r>
              <a:rPr lang="en-GB" sz="1050" b="0" i="0" u="none" strike="noStrike" kern="1200" dirty="0">
                <a:solidFill>
                  <a:srgbClr val="000000"/>
                </a:solidFill>
                <a:effectLst/>
                <a:ea typeface="MS Gothic" panose="020B0609070205080204" pitchFamily="49" charset="-128"/>
              </a:rPr>
              <a:t>PDT-PHY-Null Subcarriers</a:t>
            </a:r>
            <a:r>
              <a:rPr lang="en-GB" sz="1050" dirty="0"/>
              <a:t> 					</a:t>
            </a:r>
            <a:r>
              <a:rPr lang="en-GB" sz="1050" b="0" i="0" u="none" strike="noStrike" dirty="0">
                <a:solidFill>
                  <a:srgbClr val="000000"/>
                </a:solidFill>
                <a:effectLst/>
              </a:rPr>
              <a:t>Bo Gong</a:t>
            </a:r>
            <a:r>
              <a:rPr lang="en-GB" sz="1050" dirty="0"/>
              <a:t> </a:t>
            </a:r>
            <a:endParaRPr lang="en-GB" sz="1050" dirty="0">
              <a:solidFill>
                <a:schemeClr val="tx1"/>
              </a:solidFill>
            </a:endParaRPr>
          </a:p>
          <a:p>
            <a:pPr lvl="1">
              <a:buFont typeface="Arial" panose="020B0604020202020204" pitchFamily="34" charset="0"/>
              <a:buChar char="•"/>
            </a:pPr>
            <a:r>
              <a:rPr lang="en-US" sz="1050" b="0" i="0" u="none" strike="noStrike" kern="1200" dirty="0">
                <a:solidFill>
                  <a:srgbClr val="FF0000"/>
                </a:solidFill>
                <a:effectLst/>
                <a:ea typeface="MS Gothic" panose="020B0609070205080204" pitchFamily="49" charset="-128"/>
              </a:rPr>
              <a:t>24/2034r0</a:t>
            </a:r>
            <a:r>
              <a:rPr lang="en-US" sz="1050" dirty="0"/>
              <a:t> </a:t>
            </a:r>
            <a:r>
              <a:rPr lang="en-US" sz="1050" b="0" i="0" u="none" strike="noStrike" kern="1200" dirty="0">
                <a:solidFill>
                  <a:srgbClr val="000000"/>
                </a:solidFill>
                <a:effectLst/>
                <a:ea typeface="MS Gothic" panose="020B0609070205080204" pitchFamily="49" charset="-128"/>
              </a:rPr>
              <a:t>PDT-PHY-Pilot Subcarriers</a:t>
            </a:r>
            <a:r>
              <a:rPr lang="en-US" sz="1050" dirty="0"/>
              <a:t> 					</a:t>
            </a:r>
            <a:r>
              <a:rPr lang="en-US" sz="1050" b="0" i="0" u="none" strike="noStrike" dirty="0">
                <a:solidFill>
                  <a:srgbClr val="000000"/>
                </a:solidFill>
                <a:effectLst/>
              </a:rPr>
              <a:t>Chenchen Liu</a:t>
            </a:r>
            <a:r>
              <a:rPr lang="en-US" sz="1050" dirty="0"/>
              <a:t> </a:t>
            </a:r>
            <a:endParaRPr lang="en-GB" sz="1050" dirty="0">
              <a:solidFill>
                <a:schemeClr val="tx1"/>
              </a:solidFill>
            </a:endParaRPr>
          </a:p>
          <a:p>
            <a:pPr lvl="0">
              <a:buFont typeface="Arial" panose="020B0604020202020204" pitchFamily="34" charset="0"/>
              <a:buChar char="•"/>
            </a:pPr>
            <a:r>
              <a:rPr lang="en-GB" sz="1100" dirty="0"/>
              <a:t>Submissions – DRU</a:t>
            </a:r>
            <a:endParaRPr lang="en-GB" sz="300" b="1" strike="sngStrike" dirty="0">
              <a:solidFill>
                <a:schemeClr val="bg1">
                  <a:lumMod val="65000"/>
                </a:schemeClr>
              </a:solidFill>
            </a:endParaRPr>
          </a:p>
          <a:p>
            <a:pPr lvl="1">
              <a:buFont typeface="Arial" panose="020B0604020202020204" pitchFamily="34" charset="0"/>
              <a:buChar char="•"/>
            </a:pPr>
            <a:r>
              <a:rPr lang="en-US" sz="1050" b="0" i="0" u="sng" strike="noStrike" dirty="0">
                <a:solidFill>
                  <a:srgbClr val="0563C1"/>
                </a:solidFill>
                <a:effectLst/>
                <a:hlinkClick r:id="rId6"/>
              </a:rPr>
              <a:t>24/1778</a:t>
            </a:r>
            <a:r>
              <a:rPr lang="en-US" sz="1050" dirty="0"/>
              <a:t> </a:t>
            </a:r>
            <a:r>
              <a:rPr lang="en-US" sz="1050" b="0" i="0" u="none" strike="noStrike" kern="1200" dirty="0">
                <a:solidFill>
                  <a:srgbClr val="000000"/>
                </a:solidFill>
                <a:effectLst/>
                <a:ea typeface="MS Gothic" panose="020B0609070205080204" pitchFamily="49" charset="-128"/>
              </a:rPr>
              <a:t>Distributed RU Distortion, Beamforming, Power Control</a:t>
            </a:r>
            <a:r>
              <a:rPr lang="en-US" sz="1050" dirty="0"/>
              <a:t> 		</a:t>
            </a:r>
            <a:r>
              <a:rPr lang="en-US" sz="1050" b="0" i="0" u="none" strike="noStrike" kern="1200" dirty="0">
                <a:solidFill>
                  <a:srgbClr val="000000"/>
                </a:solidFill>
                <a:effectLst/>
                <a:ea typeface="MS Gothic" panose="020B0609070205080204" pitchFamily="49" charset="-128"/>
              </a:rPr>
              <a:t>Rainer Strobel</a:t>
            </a:r>
          </a:p>
          <a:p>
            <a:pPr lvl="1">
              <a:buFont typeface="Arial" panose="020B0604020202020204" pitchFamily="34" charset="0"/>
              <a:buChar char="•"/>
            </a:pPr>
            <a:r>
              <a:rPr lang="en-GB" sz="105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25/0060</a:t>
            </a:r>
            <a:r>
              <a:rPr lang="en-GB" sz="700" dirty="0"/>
              <a:t> </a:t>
            </a:r>
            <a:r>
              <a:rPr lang="en-GB" sz="1050" b="0" i="0" u="none" strike="noStrike" kern="1200" dirty="0">
                <a:solidFill>
                  <a:srgbClr val="000000"/>
                </a:solidFill>
                <a:effectLst/>
                <a:latin typeface="Times New Roman" panose="02020603050405020304" pitchFamily="18" charset="0"/>
                <a:ea typeface="MS Gothic" panose="020B0609070205080204" pitchFamily="49" charset="-128"/>
              </a:rPr>
              <a:t>DRU hybrid mode for 20 MHz-only STAs</a:t>
            </a:r>
            <a:r>
              <a:rPr lang="en-GB" sz="700" dirty="0"/>
              <a:t> 				</a:t>
            </a:r>
            <a:r>
              <a:rPr lang="en-GB" sz="1050" b="0" i="0" u="none" strike="noStrike" kern="1200" dirty="0">
                <a:solidFill>
                  <a:srgbClr val="000000"/>
                </a:solidFill>
                <a:effectLst/>
                <a:latin typeface="Times New Roman" panose="02020603050405020304" pitchFamily="18" charset="0"/>
                <a:ea typeface="MS Gothic" panose="020B0609070205080204" pitchFamily="49" charset="-128"/>
              </a:rPr>
              <a:t>Sigurd Schelstraete</a:t>
            </a:r>
            <a:r>
              <a:rPr lang="en-GB" sz="700" dirty="0"/>
              <a:t> </a:t>
            </a:r>
          </a:p>
          <a:p>
            <a:pPr lvl="1">
              <a:buFont typeface="Arial" panose="020B0604020202020204" pitchFamily="34" charset="0"/>
              <a:buChar char="•"/>
            </a:pPr>
            <a:r>
              <a:rPr lang="de-DE" sz="105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25/0064</a:t>
            </a:r>
            <a:r>
              <a:rPr lang="de-DE" sz="700" dirty="0"/>
              <a:t> </a:t>
            </a:r>
            <a:r>
              <a:rPr lang="de-DE" sz="1050" b="0" i="0" u="none" strike="noStrike" kern="1200" dirty="0">
                <a:solidFill>
                  <a:srgbClr val="000000"/>
                </a:solidFill>
                <a:effectLst/>
                <a:latin typeface="Times New Roman" panose="02020603050405020304" pitchFamily="18" charset="0"/>
                <a:ea typeface="MS Gothic" panose="020B0609070205080204" pitchFamily="49" charset="-128"/>
              </a:rPr>
              <a:t>60 MHz DRU Tone Plan</a:t>
            </a:r>
            <a:r>
              <a:rPr lang="de-DE" sz="700" dirty="0"/>
              <a:t> 						</a:t>
            </a:r>
            <a:r>
              <a:rPr lang="de-DE" sz="1050" b="0" i="0" u="none" strike="noStrike" kern="1200" dirty="0">
                <a:solidFill>
                  <a:srgbClr val="000000"/>
                </a:solidFill>
                <a:effectLst/>
                <a:latin typeface="Times New Roman" panose="02020603050405020304" pitchFamily="18" charset="0"/>
                <a:ea typeface="MS Gothic" panose="020B0609070205080204" pitchFamily="49" charset="-128"/>
              </a:rPr>
              <a:t>Eunsung Park</a:t>
            </a:r>
            <a:r>
              <a:rPr lang="de-DE" sz="700" dirty="0"/>
              <a:t> </a:t>
            </a:r>
            <a:endParaRPr lang="en-GB" sz="700" dirty="0"/>
          </a:p>
          <a:p>
            <a:pPr lvl="1">
              <a:buFont typeface="Arial" panose="020B0604020202020204" pitchFamily="34" charset="0"/>
              <a:buChar char="•"/>
            </a:pPr>
            <a:r>
              <a:rPr lang="en-US" sz="105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25/0100</a:t>
            </a:r>
            <a:r>
              <a:rPr lang="en-US" sz="700" dirty="0"/>
              <a:t> </a:t>
            </a:r>
            <a:r>
              <a:rPr lang="en-US" sz="1050" b="0" i="0" u="none" strike="noStrike" kern="1200" dirty="0">
                <a:solidFill>
                  <a:srgbClr val="000000"/>
                </a:solidFill>
                <a:effectLst/>
                <a:latin typeface="Times New Roman" panose="02020603050405020304" pitchFamily="18" charset="0"/>
                <a:ea typeface="MS Gothic" panose="020B0609070205080204" pitchFamily="49" charset="-128"/>
              </a:rPr>
              <a:t>Some Open Issues on DRU</a:t>
            </a:r>
            <a:r>
              <a:rPr lang="en-US" sz="700" dirty="0"/>
              <a:t> 						</a:t>
            </a:r>
            <a:r>
              <a:rPr lang="en-US" sz="1050" b="0" i="0" u="none" strike="noStrike" kern="1200" dirty="0">
                <a:solidFill>
                  <a:srgbClr val="000000"/>
                </a:solidFill>
                <a:effectLst/>
                <a:latin typeface="Times New Roman" panose="02020603050405020304" pitchFamily="18" charset="0"/>
                <a:ea typeface="MS Gothic" panose="020B0609070205080204" pitchFamily="49" charset="-128"/>
              </a:rPr>
              <a:t>Lin Yang</a:t>
            </a:r>
          </a:p>
          <a:p>
            <a:pPr lvl="1">
              <a:buFont typeface="Arial" panose="020B0604020202020204" pitchFamily="34" charset="0"/>
              <a:buChar char="•"/>
            </a:pPr>
            <a:r>
              <a:rPr lang="en-US" sz="1050" b="0" i="0" u="none" strike="noStrike" kern="1200" dirty="0">
                <a:solidFill>
                  <a:srgbClr val="FF0000"/>
                </a:solidFill>
                <a:effectLst/>
                <a:ea typeface="MS Gothic" panose="020B0609070205080204" pitchFamily="49" charset="-128"/>
                <a:hlinkClick r:id="rId10"/>
              </a:rPr>
              <a:t>25/0129</a:t>
            </a:r>
            <a:r>
              <a:rPr lang="en-US" sz="1050" b="0" i="0" u="none" strike="noStrike" kern="1200" dirty="0">
                <a:solidFill>
                  <a:srgbClr val="000000"/>
                </a:solidFill>
                <a:effectLst/>
                <a:ea typeface="MS Gothic" panose="020B0609070205080204" pitchFamily="49" charset="-128"/>
              </a:rPr>
              <a:t> DRU Distribution BW Indication in UHR Trigger Frame		Mahmoud </a:t>
            </a:r>
            <a:r>
              <a:rPr lang="en-US" sz="1050" b="0" i="0" u="none" strike="noStrike" kern="1200" dirty="0" err="1">
                <a:solidFill>
                  <a:srgbClr val="000000"/>
                </a:solidFill>
                <a:effectLst/>
                <a:ea typeface="MS Gothic" panose="020B0609070205080204" pitchFamily="49" charset="-128"/>
              </a:rPr>
              <a:t>Hasabelnaby</a:t>
            </a:r>
            <a:endParaRPr lang="en-US" sz="1050" kern="1200" dirty="0">
              <a:ea typeface="MS Gothic" panose="020B0609070205080204" pitchFamily="49" charset="-128"/>
            </a:endParaRPr>
          </a:p>
          <a:p>
            <a:pPr lvl="1">
              <a:buFont typeface="Arial" panose="020B0604020202020204" pitchFamily="34" charset="0"/>
              <a:buChar char="•"/>
            </a:pPr>
            <a:r>
              <a:rPr lang="en-US" sz="1050" b="0" i="0" u="none" strike="sngStrike" kern="1200" dirty="0">
                <a:solidFill>
                  <a:srgbClr val="FF0000"/>
                </a:solidFill>
                <a:effectLst/>
                <a:latin typeface="Times New Roman" panose="02020603050405020304" pitchFamily="18" charset="0"/>
                <a:ea typeface="MS Gothic" panose="020B0609070205080204" pitchFamily="49" charset="-128"/>
              </a:rPr>
              <a:t>25/0154 Alternative DRU Tone Plan Design for 60MHz DBW 		Chenchen Liu</a:t>
            </a:r>
            <a:endParaRPr lang="en-US" sz="1050" b="0" i="0" u="none" strike="sngStrike" kern="1200" dirty="0">
              <a:solidFill>
                <a:srgbClr val="FF0000"/>
              </a:solidFill>
              <a:effectLst/>
              <a:ea typeface="MS Gothic" panose="020B0609070205080204" pitchFamily="49" charset="-128"/>
            </a:endParaRP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24/2049r0</a:t>
            </a:r>
            <a:r>
              <a:rPr lang="en-GB" sz="1100" dirty="0"/>
              <a:t> </a:t>
            </a:r>
            <a:r>
              <a:rPr lang="en-GB" sz="1100" b="0" i="0" u="none" strike="noStrike" kern="1200" dirty="0">
                <a:solidFill>
                  <a:srgbClr val="000000"/>
                </a:solidFill>
                <a:effectLst/>
                <a:ea typeface="MS Gothic" panose="020B0609070205080204" pitchFamily="49" charset="-128"/>
              </a:rPr>
              <a:t>PDT MAC M-AP Coordination Framework</a:t>
            </a:r>
            <a:r>
              <a:rPr lang="en-GB" sz="1100" dirty="0"/>
              <a:t> 					</a:t>
            </a:r>
            <a:r>
              <a:rPr lang="en-GB" sz="1100" b="0" i="0" u="none" strike="noStrike" kern="1200" dirty="0">
                <a:solidFill>
                  <a:srgbClr val="000000"/>
                </a:solidFill>
                <a:effectLst/>
                <a:ea typeface="MS Gothic" panose="020B0609070205080204" pitchFamily="49" charset="-128"/>
              </a:rPr>
              <a:t>Arik Klein		[SP]</a:t>
            </a:r>
            <a:r>
              <a:rPr lang="en-GB"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24/2031r0</a:t>
            </a:r>
            <a:r>
              <a:rPr lang="en-US" sz="1100" dirty="0"/>
              <a:t> </a:t>
            </a:r>
            <a:r>
              <a:rPr lang="en-US" sz="1100" b="0" i="0" u="none" strike="noStrike" kern="1200" dirty="0">
                <a:solidFill>
                  <a:srgbClr val="000000"/>
                </a:solidFill>
                <a:effectLst/>
                <a:ea typeface="MS Gothic" panose="020B0609070205080204" pitchFamily="49" charset="-128"/>
              </a:rPr>
              <a:t>PDT-MAC-Coordinated-Spatial-Reuse</a:t>
            </a:r>
            <a:r>
              <a:rPr lang="en-US" sz="1100" dirty="0"/>
              <a:t> 						</a:t>
            </a:r>
            <a:r>
              <a:rPr lang="en-US" sz="1100" b="0" i="0" u="none" strike="noStrike" kern="1200" dirty="0">
                <a:solidFill>
                  <a:srgbClr val="000000"/>
                </a:solidFill>
                <a:effectLst/>
                <a:ea typeface="MS Gothic" panose="020B0609070205080204" pitchFamily="49" charset="-128"/>
              </a:rPr>
              <a:t>Jason Yuchen Guo</a:t>
            </a:r>
            <a:r>
              <a:rPr lang="en-US" sz="1100" dirty="0"/>
              <a:t> 	[SP]</a:t>
            </a:r>
            <a:endParaRPr lang="en-GB" sz="1100" dirty="0"/>
          </a:p>
          <a:p>
            <a:pPr lvl="1">
              <a:buFont typeface="Arial" panose="020B0604020202020204" pitchFamily="34" charset="0"/>
              <a:buChar char="•"/>
            </a:pPr>
            <a:r>
              <a:rPr lang="fr-FR" sz="1100" b="0" i="0" u="sng" strike="noStrike" kern="1200" dirty="0">
                <a:solidFill>
                  <a:srgbClr val="0563C1"/>
                </a:solidFill>
                <a:effectLst/>
                <a:ea typeface="MS Gothic" panose="020B0609070205080204" pitchFamily="49" charset="-128"/>
                <a:hlinkClick r:id="rId4"/>
              </a:rPr>
              <a:t>24/2040r0</a:t>
            </a:r>
            <a:r>
              <a:rPr lang="fr-FR" sz="1100" dirty="0"/>
              <a:t> </a:t>
            </a:r>
            <a:r>
              <a:rPr lang="fr-FR" sz="1100" b="0" i="0" u="none" strike="noStrike" kern="1200" dirty="0">
                <a:solidFill>
                  <a:schemeClr val="tx1"/>
                </a:solidFill>
                <a:effectLst/>
                <a:ea typeface="MS Gothic" panose="020B0609070205080204" pitchFamily="49" charset="-128"/>
              </a:rPr>
              <a:t>PDT MAC Coexistence</a:t>
            </a:r>
            <a:r>
              <a:rPr lang="fr-FR" sz="1100" dirty="0">
                <a:solidFill>
                  <a:schemeClr val="tx1"/>
                </a:solidFill>
              </a:rPr>
              <a:t> 							</a:t>
            </a:r>
            <a:r>
              <a:rPr lang="fr-FR" sz="1100" b="0" i="0" u="none" strike="noStrike" kern="1200" dirty="0">
                <a:solidFill>
                  <a:schemeClr val="tx1"/>
                </a:solidFill>
                <a:effectLst/>
                <a:ea typeface="MS Gothic" panose="020B0609070205080204" pitchFamily="49" charset="-128"/>
              </a:rPr>
              <a:t>Laurent Cariou</a:t>
            </a:r>
            <a:r>
              <a:rPr lang="fr-FR" sz="1100" dirty="0">
                <a:solidFill>
                  <a:schemeClr val="tx1"/>
                </a:solidFill>
              </a:rPr>
              <a:t> 		[SP]</a:t>
            </a:r>
            <a:endParaRPr lang="en-GB" sz="1100" dirty="0">
              <a:solidFill>
                <a:schemeClr val="tx1"/>
              </a:solidFill>
            </a:endParaRP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5"/>
              </a:rPr>
              <a:t>24/2067r0</a:t>
            </a:r>
            <a:r>
              <a:rPr lang="en-GB" sz="1100" dirty="0"/>
              <a:t> </a:t>
            </a:r>
            <a:r>
              <a:rPr lang="en-GB" sz="1100" b="0" i="0" u="none" strike="noStrike" kern="1200" dirty="0">
                <a:solidFill>
                  <a:srgbClr val="000000"/>
                </a:solidFill>
                <a:effectLst/>
                <a:ea typeface="MS Gothic" panose="020B0609070205080204" pitchFamily="49" charset="-128"/>
              </a:rPr>
              <a:t>PDT MAC UHR BSS Operation</a:t>
            </a:r>
            <a:r>
              <a:rPr lang="en-GB" sz="1100" dirty="0"/>
              <a:t> 						</a:t>
            </a:r>
            <a:r>
              <a:rPr lang="en-GB" sz="1100" b="0" i="0" u="none" strike="noStrike" dirty="0">
                <a:solidFill>
                  <a:srgbClr val="000000"/>
                </a:solidFill>
                <a:effectLst/>
              </a:rPr>
              <a:t>Ming Gan</a:t>
            </a:r>
            <a:r>
              <a:rPr lang="en-GB" sz="1100" dirty="0"/>
              <a:t> </a:t>
            </a:r>
            <a:endParaRPr lang="en-GB" sz="1100" dirty="0">
              <a:solidFill>
                <a:schemeClr val="tx1"/>
              </a:solidFill>
            </a:endParaRP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Regulatory + Low Latency</a:t>
            </a:r>
            <a:endParaRPr lang="en-GB" sz="400" b="1" strike="sngStrike" dirty="0">
              <a:solidFill>
                <a:schemeClr val="bg1">
                  <a:lumMod val="65000"/>
                </a:schemeClr>
              </a:solidFill>
            </a:endParaRP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24/1545</a:t>
            </a:r>
            <a:r>
              <a:rPr lang="en-US" sz="500" dirty="0">
                <a:effectLst/>
              </a:rPr>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Providing Granular Transmit PSD Limits</a:t>
            </a:r>
            <a:r>
              <a:rPr lang="en-US" sz="500" dirty="0">
                <a:effectLst/>
              </a:rPr>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100" b="0" i="0" u="sng" strike="noStrike" dirty="0">
                <a:solidFill>
                  <a:srgbClr val="0563C1"/>
                </a:solidFill>
                <a:effectLst/>
                <a:hlinkClick r:id="rId7"/>
              </a:rPr>
              <a:t>24/1453</a:t>
            </a:r>
            <a:r>
              <a:rPr lang="en-US" sz="1100" dirty="0">
                <a:effectLst/>
              </a:rPr>
              <a:t> </a:t>
            </a:r>
            <a:r>
              <a:rPr lang="en-GB" sz="1100" b="0" i="0" u="none" strike="noStrike" kern="1200" dirty="0">
                <a:solidFill>
                  <a:srgbClr val="000000"/>
                </a:solidFill>
                <a:effectLst/>
                <a:ea typeface="MS Gothic" panose="020B0609070205080204" pitchFamily="49" charset="-128"/>
              </a:rPr>
              <a:t>Concurrent Messaging</a:t>
            </a:r>
            <a:r>
              <a:rPr lang="en-US" sz="1100" dirty="0">
                <a:effectLst/>
              </a:rPr>
              <a:t> 								</a:t>
            </a:r>
            <a:r>
              <a:rPr lang="en-GB" sz="1100" b="0" i="0" u="none" strike="noStrike" kern="1200" dirty="0">
                <a:solidFill>
                  <a:srgbClr val="000000"/>
                </a:solidFill>
                <a:effectLst/>
                <a:ea typeface="MS Gothic" panose="020B0609070205080204" pitchFamily="49" charset="-128"/>
              </a:rPr>
              <a:t>Yue Xu</a:t>
            </a:r>
            <a:r>
              <a:rPr lang="en-US" sz="1100" dirty="0">
                <a:effectLst/>
              </a:rPr>
              <a:t> </a:t>
            </a:r>
            <a:endParaRPr lang="en-GB" sz="1100" dirty="0"/>
          </a:p>
          <a:p>
            <a:pPr lvl="1">
              <a:buFont typeface="Arial" panose="020B0604020202020204" pitchFamily="34" charset="0"/>
              <a:buChar char="•"/>
            </a:pPr>
            <a:r>
              <a:rPr lang="en-GB" sz="1100" b="0" i="0" u="sng" strike="noStrike" dirty="0">
                <a:solidFill>
                  <a:srgbClr val="0563C1"/>
                </a:solidFill>
                <a:effectLst/>
                <a:hlinkClick r:id="rId8"/>
              </a:rPr>
              <a:t>24/1692</a:t>
            </a:r>
            <a:r>
              <a:rPr lang="en-US" sz="1100" dirty="0">
                <a:effectLst/>
              </a:rPr>
              <a:t> </a:t>
            </a:r>
            <a:r>
              <a:rPr lang="en-GB" sz="1100" b="0" i="0" u="none" strike="noStrike" kern="1200" dirty="0">
                <a:solidFill>
                  <a:srgbClr val="000000"/>
                </a:solidFill>
                <a:effectLst/>
                <a:ea typeface="MS Gothic" panose="020B0609070205080204" pitchFamily="49" charset="-128"/>
              </a:rPr>
              <a:t>Usage of Expiration Time for LL Traffic</a:t>
            </a:r>
            <a:r>
              <a:rPr lang="en-US" sz="1100" dirty="0">
                <a:effectLst/>
              </a:rPr>
              <a:t> 						</a:t>
            </a:r>
            <a:r>
              <a:rPr lang="en-GB" sz="1100" b="0" i="0" u="none" strike="noStrike" kern="1200" dirty="0">
                <a:solidFill>
                  <a:srgbClr val="000000"/>
                </a:solidFill>
                <a:effectLst/>
                <a:ea typeface="MS Gothic" panose="020B0609070205080204" pitchFamily="49" charset="-128"/>
              </a:rPr>
              <a:t>Liangxiao Xin</a:t>
            </a:r>
            <a:r>
              <a:rPr lang="en-US" sz="1100" dirty="0">
                <a:effectLst/>
              </a:rPr>
              <a:t> </a:t>
            </a:r>
            <a:endParaRPr lang="en-GB" sz="1100" dirty="0"/>
          </a:p>
          <a:p>
            <a:pPr lvl="1">
              <a:buFont typeface="Arial" panose="020B0604020202020204" pitchFamily="34" charset="0"/>
              <a:buChar char="•"/>
            </a:pPr>
            <a:r>
              <a:rPr lang="en-US" sz="1100" b="0" i="0" u="sng" strike="noStrike" dirty="0">
                <a:solidFill>
                  <a:srgbClr val="0563C1"/>
                </a:solidFill>
                <a:effectLst/>
                <a:hlinkClick r:id="rId9"/>
              </a:rPr>
              <a:t>24/1870</a:t>
            </a:r>
            <a:r>
              <a:rPr lang="en-US" sz="1100" dirty="0"/>
              <a:t> </a:t>
            </a:r>
            <a:r>
              <a:rPr lang="en-US" sz="1100" b="0" i="0" u="none" strike="noStrike" kern="1200" dirty="0">
                <a:solidFill>
                  <a:srgbClr val="000000"/>
                </a:solidFill>
                <a:effectLst/>
                <a:ea typeface="MS Gothic" panose="020B0609070205080204" pitchFamily="49" charset="-128"/>
              </a:rPr>
              <a:t>On the Scalability and Overhead of Utilizing Polling for Soliciting …</a:t>
            </a:r>
            <a:r>
              <a:rPr lang="en-US" sz="1100" dirty="0"/>
              <a:t> 		</a:t>
            </a:r>
            <a:r>
              <a:rPr lang="en-US" sz="1100" b="0" i="0" u="none" strike="noStrike" kern="1200" dirty="0">
                <a:solidFill>
                  <a:srgbClr val="000000"/>
                </a:solidFill>
                <a:effectLst/>
                <a:ea typeface="MS Gothic" panose="020B0609070205080204" pitchFamily="49" charset="-128"/>
              </a:rPr>
              <a:t>Behnam </a:t>
            </a:r>
            <a:r>
              <a:rPr lang="en-US" sz="1100" b="0" i="0" u="none" strike="noStrike" kern="1200" dirty="0" err="1">
                <a:solidFill>
                  <a:srgbClr val="000000"/>
                </a:solidFill>
                <a:effectLst/>
                <a:ea typeface="MS Gothic" panose="020B0609070205080204" pitchFamily="49" charset="-128"/>
              </a:rPr>
              <a:t>Dezfouli</a:t>
            </a:r>
            <a:r>
              <a:rPr lang="en-US" sz="1100" dirty="0"/>
              <a:t> </a:t>
            </a:r>
          </a:p>
          <a:p>
            <a:pPr lvl="1">
              <a:buFont typeface="Arial" panose="020B0604020202020204" pitchFamily="34" charset="0"/>
              <a:buChar char="•"/>
            </a:pPr>
            <a:r>
              <a:rPr lang="en-US" sz="1100" b="0" i="0" u="sng" strike="noStrike" dirty="0">
                <a:solidFill>
                  <a:srgbClr val="0563C1"/>
                </a:solidFill>
                <a:effectLst/>
                <a:hlinkClick r:id="rId10"/>
              </a:rPr>
              <a:t>24/1871</a:t>
            </a:r>
            <a:r>
              <a:rPr lang="en-US" sz="1100" dirty="0"/>
              <a:t> </a:t>
            </a:r>
            <a:r>
              <a:rPr lang="en-US" sz="1100" b="0" i="0" u="none" strike="noStrike" kern="1200" dirty="0">
                <a:solidFill>
                  <a:srgbClr val="000000"/>
                </a:solidFill>
                <a:effectLst/>
                <a:ea typeface="MS Gothic" panose="020B0609070205080204" pitchFamily="49" charset="-128"/>
              </a:rPr>
              <a:t>ERD: Enhanced Reverse Direction Protocol to Support TXOP Sharing … 		Behnam </a:t>
            </a:r>
            <a:r>
              <a:rPr lang="en-US" sz="1100" b="0" i="0" u="none" strike="noStrike" kern="1200" dirty="0" err="1">
                <a:solidFill>
                  <a:srgbClr val="000000"/>
                </a:solidFill>
                <a:effectLst/>
                <a:ea typeface="MS Gothic" panose="020B0609070205080204" pitchFamily="49" charset="-128"/>
              </a:rPr>
              <a:t>Dezfouli</a:t>
            </a:r>
            <a:r>
              <a:rPr lang="en-US" sz="1100" dirty="0"/>
              <a:t> </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24/0909</a:t>
            </a:r>
            <a:r>
              <a:rPr lang="en-US" sz="1100" dirty="0">
                <a:effectLst/>
              </a:rPr>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R-TWT Announcement in Multi-BSS - Follow up</a:t>
            </a:r>
            <a:r>
              <a:rPr lang="en-US" sz="1100" dirty="0">
                <a:effectLst/>
              </a:rPr>
              <a:t> 				</a:t>
            </a:r>
            <a:r>
              <a:rPr lang="en-GB" sz="1100" b="0" i="0" u="none" strike="noStrike" kern="1200" dirty="0" err="1">
                <a:solidFill>
                  <a:srgbClr val="000000"/>
                </a:solidFill>
                <a:effectLst/>
                <a:latin typeface="Times New Roman" panose="02020603050405020304" pitchFamily="18" charset="0"/>
                <a:ea typeface="MS Gothic" panose="020B0609070205080204" pitchFamily="49" charset="-128"/>
              </a:rPr>
              <a:t>SunHee</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 Baek</a:t>
            </a:r>
            <a:r>
              <a:rPr lang="en-US" sz="1100" dirty="0">
                <a:effectLst/>
              </a:rPr>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Jay Yang  – MAP 						( Result)</a:t>
            </a:r>
          </a:p>
          <a:p>
            <a:r>
              <a:rPr lang="en-US" sz="1400" b="0" dirty="0"/>
              <a:t>Do you agree to have a mechanism to protect the management frames between two APs during M-AP agreement negotiation procedure?</a:t>
            </a:r>
          </a:p>
          <a:p>
            <a:pPr>
              <a:buFont typeface="Arial" panose="020B0604020202020204" pitchFamily="34" charset="0"/>
              <a:buChar char="•"/>
            </a:pPr>
            <a:r>
              <a:rPr lang="en-US" sz="1400" b="0" dirty="0"/>
              <a:t>The mechanism is TBD</a:t>
            </a:r>
          </a:p>
          <a:p>
            <a:r>
              <a:rPr lang="en-US" sz="1400" b="0" dirty="0"/>
              <a:t>Supporting documents: 23/1836r3 , 24/1693r0</a:t>
            </a:r>
          </a:p>
          <a:p>
            <a:r>
              <a:rPr lang="en-US" sz="1600" i="1" kern="1200" dirty="0">
                <a:solidFill>
                  <a:schemeClr val="tx1"/>
                </a:solidFill>
                <a:latin typeface="Times New Roman"/>
                <a:ea typeface="MS Gothic" panose="020B0609070205080204" pitchFamily="49" charset="-128"/>
              </a:rPr>
              <a:t>SP2 – Jay Yang  – Roaming 					( Result)</a:t>
            </a:r>
          </a:p>
          <a:p>
            <a:r>
              <a:rPr lang="en-US" sz="1400" b="0" dirty="0"/>
              <a:t>Do you agree with the following:</a:t>
            </a:r>
          </a:p>
          <a:p>
            <a:pPr>
              <a:buFont typeface="Arial" panose="020B0604020202020204" pitchFamily="34" charset="0"/>
              <a:buChar char="•"/>
            </a:pPr>
            <a:r>
              <a:rPr lang="en-US" sz="1400" b="0" dirty="0"/>
              <a:t>As part of seamless roaming procedure, the non-AP MLD may indicate whether to receive to DL buffered data frame from the current AP MLD , and send the UL data frame to the current AP MLD via a TBD signaling?</a:t>
            </a:r>
          </a:p>
          <a:p>
            <a:r>
              <a:rPr lang="en-US" sz="1400" b="0" dirty="0"/>
              <a:t>Supporting documents:  24/1476r2, 24/1701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5EB82-C0EC-F391-359A-86381DE1E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0D99-28C5-1E96-5A7F-3ACCBA9633E6}"/>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4367DA0C-7B26-0B96-5F7D-0E8887721C44}"/>
              </a:ext>
            </a:extLst>
          </p:cNvPr>
          <p:cNvSpPr>
            <a:spLocks noGrp="1"/>
          </p:cNvSpPr>
          <p:nvPr>
            <p:ph idx="1"/>
          </p:nvPr>
        </p:nvSpPr>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400" i="1" kern="1200" dirty="0">
                <a:solidFill>
                  <a:schemeClr val="tx1"/>
                </a:solidFill>
                <a:latin typeface="Times New Roman"/>
                <a:ea typeface="MS Gothic" panose="020B0609070205080204" pitchFamily="49" charset="-128"/>
              </a:rPr>
              <a:t>3</a:t>
            </a: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Frank Hsu  – Feedback 						( Result)</a:t>
            </a:r>
          </a:p>
          <a:p>
            <a:r>
              <a:rPr lang="en-US" sz="1200" b="0" dirty="0"/>
              <a:t>Do you agree to define an Enhanced BSR Control subfield in A-ctrl to report a larger per TID queue size?</a:t>
            </a:r>
          </a:p>
          <a:p>
            <a:pPr>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a:buFont typeface="Arial" panose="020B0604020202020204" pitchFamily="34" charset="0"/>
              <a:buChar char="•"/>
            </a:pPr>
            <a:r>
              <a:rPr lang="en-US" sz="1100" b="0" dirty="0"/>
              <a:t>The reported QS is equal to 2147328 Octets + the value reported in the Queue Size field of the defined Enhanced BSR Control subfield</a:t>
            </a:r>
          </a:p>
          <a:p>
            <a:pPr>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a:buFont typeface="Arial" panose="020B0604020202020204" pitchFamily="34" charset="0"/>
              <a:buChar char="•"/>
            </a:pPr>
            <a:r>
              <a:rPr lang="en-US" sz="1100" b="0" dirty="0"/>
              <a:t>TBD if the Enhanced BSR Control subfield shares the control ID with other Control subfield proposals in UHR</a:t>
            </a:r>
          </a:p>
          <a:p>
            <a:pPr>
              <a:buFont typeface="Arial" panose="020B0604020202020204" pitchFamily="34" charset="0"/>
              <a:buChar char="•"/>
            </a:pPr>
            <a:r>
              <a:rPr lang="en-US" sz="1100" b="0" dirty="0"/>
              <a:t>Note: The baseline rules which regulate HT control field to be the same in all MPDUs of the same frame type in an A-MPDU do not change</a:t>
            </a:r>
          </a:p>
          <a:p>
            <a:pPr>
              <a:buFont typeface="Arial" panose="020B0604020202020204" pitchFamily="34" charset="0"/>
              <a:buChar char="•"/>
            </a:pPr>
            <a:r>
              <a:rPr lang="en-US" sz="1100" b="0" dirty="0"/>
              <a:t>Note: Encoding of the baseline QS subfield in QoS Control does not change.</a:t>
            </a:r>
          </a:p>
          <a:p>
            <a:pPr>
              <a:buFont typeface="Arial" panose="020B0604020202020204" pitchFamily="34" charset="0"/>
              <a:buChar char="•"/>
            </a:pPr>
            <a:r>
              <a:rPr lang="en-US" sz="1100" b="0" dirty="0"/>
              <a:t>Note: Length of the Enhanced BSR Control subfield allows to aggregate the UPH in the same A-Control subfield</a:t>
            </a:r>
          </a:p>
          <a:p>
            <a:r>
              <a:rPr lang="en-US" sz="1200" b="0" dirty="0"/>
              <a:t>Supporting documents: 11-24/0963, 11-23/2007</a:t>
            </a:r>
          </a:p>
          <a:p>
            <a:endParaRPr lang="en-US" sz="1200" b="0" dirty="0"/>
          </a:p>
        </p:txBody>
      </p:sp>
      <p:sp>
        <p:nvSpPr>
          <p:cNvPr id="4" name="Slide Number Placeholder 3">
            <a:extLst>
              <a:ext uri="{FF2B5EF4-FFF2-40B4-BE49-F238E27FC236}">
                <a16:creationId xmlns:a16="http://schemas.microsoft.com/office/drawing/2014/main" id="{92C20C79-8C40-0EA3-FBC3-69D09FEE0BB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C2BBC0C-8EEA-3D26-99CF-94C7560F1B7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B23A3A5-9CEE-8B37-DADE-AE643228F34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110889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3AD47-F0BA-17B9-8A3A-157C3F6EFA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B75D8-1F20-5348-C836-2959CD5554D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25A07A9-383A-BE86-9E2F-EAA67ACEE646}"/>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4</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Guogang</a:t>
            </a:r>
            <a:r>
              <a:rPr lang="en-US" sz="1200" i="1" dirty="0">
                <a:solidFill>
                  <a:schemeClr val="tx1"/>
                </a:solidFill>
                <a:latin typeface="Times New Roman"/>
                <a:ea typeface="MS Gothic"/>
              </a:rPr>
              <a:t> Huang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QoS 						( Result)</a:t>
            </a:r>
          </a:p>
          <a:p>
            <a:pPr algn="l"/>
            <a:r>
              <a:rPr lang="en-US" sz="1200" b="0" i="0" dirty="0">
                <a:solidFill>
                  <a:srgbClr val="222222"/>
                </a:solidFill>
                <a:effectLst/>
                <a:ea typeface="宋体" panose="02010600030101010101" pitchFamily="2" charset="-122"/>
              </a:rPr>
              <a:t>Do you support to optionally include an QoS Map element within the SCS Response frame transmitted by the AP MLD to update the DSCP-to-UP mapping for UL if the following conditions are true?</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TID and the User Priority subfields of the Control Info field in the associated QoS Characteristics element are set to different values within 0~7</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AP MLD and the non-AP MLD supports the QoS map operation</a:t>
            </a:r>
          </a:p>
          <a:p>
            <a:r>
              <a:rPr lang="en-US" sz="1200" b="0" dirty="0"/>
              <a:t>Supporting documents: 24/2123r0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4</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I-FCS in a Trigger frame is included as part of 2 contiguous User Info fields known as I-FCS User Info fields</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5</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AID in these 2 I-FCS User Info fields have the same special AID12 value of 2009?</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6</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32 bits of the actual I-FCS are distributed between the 2 I-FCS User Info fields keeping 24 bits in first User Info and 8 bits in second User Info?</a:t>
            </a:r>
          </a:p>
          <a:p>
            <a:r>
              <a:rPr lang="en-US" sz="1200" b="0" dirty="0"/>
              <a:t>Supporting documents: 24/1873r0</a:t>
            </a:r>
            <a:endParaRPr lang="en-US" sz="1200" b="0" dirty="0">
              <a:solidFill>
                <a:srgbClr val="FF0000"/>
              </a:solidFill>
            </a:endParaRPr>
          </a:p>
          <a:p>
            <a:endParaRPr lang="en-US" sz="1200" b="0" dirty="0"/>
          </a:p>
        </p:txBody>
      </p:sp>
      <p:sp>
        <p:nvSpPr>
          <p:cNvPr id="4" name="Slide Number Placeholder 3">
            <a:extLst>
              <a:ext uri="{FF2B5EF4-FFF2-40B4-BE49-F238E27FC236}">
                <a16:creationId xmlns:a16="http://schemas.microsoft.com/office/drawing/2014/main" id="{26DC6FB5-6522-11EC-E8C2-99734177FD5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BD915703-BDE7-1626-4151-62431BDFE8B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65A6632-9725-9884-A3A0-827F9A3AD36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686511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114D1-4511-4E1F-F272-389A16EF45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AFE912-9432-1B04-A5DD-7F188993030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4EE498B7-A2E4-066F-0D63-7B9FE30F6A64}"/>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SP7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p>
          <a:p>
            <a:r>
              <a:rPr lang="en-US" sz="1200" b="0" dirty="0">
                <a:solidFill>
                  <a:schemeClr val="tx1"/>
                </a:solidFill>
              </a:rPr>
              <a:t>Do you agree that the I-FCS bits in each I-FCS User Info field start on the byte boundary after leaving a gap of 4 reserved bits after the AID12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input to the I-FCS computation covers all bytes from the Frame Control field up to and including the last User Info that precedes the I-FCS, but not including anything in the I-FCS User Info fields or later?</a:t>
            </a:r>
          </a:p>
          <a:p>
            <a:pPr>
              <a:buFont typeface="Arial" panose="020B0604020202020204" pitchFamily="34" charset="0"/>
              <a:buChar char="•"/>
            </a:pPr>
            <a:r>
              <a:rPr lang="en-US" sz="1200" b="0" dirty="0">
                <a:solidFill>
                  <a:schemeClr val="tx1"/>
                </a:solidFill>
              </a:rPr>
              <a:t> The input of the I-FCS does not cover any of the fields starting from the first IFCS User Info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I-FCS User Info fields appear after all User Info fields that are addressed to STAs that require the inclusion of I-FCS?</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PN and MIC in a Trigger frame are included in 8 contiguous dedicated User Info fields, and that the first 2 User Info fields carry the 6-bytes of the PN field in fragments of 3 bytes; and the following 6 User Info fields carry the 16-bytes of the MIC field in fragments of 3 bytes each, except for the last user info field that contains the last 1 byte of the MIC field</a:t>
            </a:r>
          </a:p>
          <a:p>
            <a:pPr>
              <a:buFont typeface="Arial" panose="020B0604020202020204" pitchFamily="34" charset="0"/>
              <a:buChar char="•"/>
            </a:pPr>
            <a:r>
              <a:rPr lang="en-US" sz="1200" b="0" dirty="0">
                <a:solidFill>
                  <a:schemeClr val="tx1"/>
                </a:solidFill>
              </a:rPr>
              <a:t>Within these dedicated User Info Fields, the 4 bits [B12-B15] after the AID12 field are reserved to align on the byte boundary followed by either 3 bytes of content [B16 to B39] or 1 byte of content [B16 B23]?</a:t>
            </a:r>
          </a:p>
          <a:p>
            <a:r>
              <a:rPr lang="en-US" sz="1200" b="0" dirty="0"/>
              <a:t>Supporting documents: 24/1873r0</a:t>
            </a:r>
            <a:endParaRPr lang="en-US" sz="1200" b="0" dirty="0">
              <a:solidFill>
                <a:srgbClr val="FF0000"/>
              </a:solidFill>
            </a:endParaRPr>
          </a:p>
        </p:txBody>
      </p:sp>
      <p:sp>
        <p:nvSpPr>
          <p:cNvPr id="4" name="Slide Number Placeholder 3">
            <a:extLst>
              <a:ext uri="{FF2B5EF4-FFF2-40B4-BE49-F238E27FC236}">
                <a16:creationId xmlns:a16="http://schemas.microsoft.com/office/drawing/2014/main" id="{4B359282-6BC8-E019-AB65-F034A3D61F1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AAE88E05-4771-9255-41EB-2320B20F55B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52D22B-D789-626C-D0B7-DCECD159B88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354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(45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24/2011r0</a:t>
            </a:r>
            <a:r>
              <a:rPr lang="en-GB" sz="1200" dirty="0"/>
              <a:t> </a:t>
            </a:r>
            <a:r>
              <a:rPr lang="en-GB" sz="1200" b="0" i="0" u="none" strike="noStrike" kern="1200" dirty="0">
                <a:solidFill>
                  <a:schemeClr val="tx1"/>
                </a:solidFill>
                <a:effectLst/>
                <a:ea typeface="MS Gothic" panose="020B0609070205080204" pitchFamily="49" charset="-128"/>
              </a:rPr>
              <a:t>PDT-PHY- Timing-Related Parameters</a:t>
            </a:r>
            <a:r>
              <a:rPr lang="en-GB" sz="1200" dirty="0">
                <a:solidFill>
                  <a:schemeClr val="tx1"/>
                </a:solidFill>
              </a:rPr>
              <a:t> 						</a:t>
            </a:r>
            <a:r>
              <a:rPr lang="en-GB" sz="1200" b="0" i="0" u="none" strike="noStrike" dirty="0">
                <a:solidFill>
                  <a:schemeClr val="tx1"/>
                </a:solidFill>
                <a:effectLst/>
              </a:rPr>
              <a:t>Mengshi Hu</a:t>
            </a:r>
            <a:r>
              <a:rPr lang="en-GB" sz="1200" dirty="0">
                <a:solidFill>
                  <a:schemeClr val="tx1"/>
                </a:solidFill>
              </a:rPr>
              <a:t> 	[SP]</a:t>
            </a:r>
          </a:p>
          <a:p>
            <a:pPr lvl="1">
              <a:buFont typeface="Arial" panose="020B0604020202020204" pitchFamily="34" charset="0"/>
              <a:buChar char="•"/>
            </a:pPr>
            <a:r>
              <a:rPr lang="sv-SE" sz="1200" b="0" i="0" u="sng" strike="noStrike" kern="1200" dirty="0">
                <a:solidFill>
                  <a:srgbClr val="0563C1"/>
                </a:solidFill>
                <a:effectLst/>
                <a:ea typeface="MS Gothic" panose="020B0609070205080204" pitchFamily="49" charset="-128"/>
                <a:hlinkClick r:id="rId3"/>
              </a:rPr>
              <a:t>24/2012r1</a:t>
            </a:r>
            <a:r>
              <a:rPr lang="sv-SE" sz="1200" dirty="0"/>
              <a:t> </a:t>
            </a:r>
            <a:r>
              <a:rPr lang="sv-SE" sz="1200" b="0" i="0" u="none" strike="noStrike" kern="1200" dirty="0">
                <a:solidFill>
                  <a:schemeClr val="tx1"/>
                </a:solidFill>
                <a:effectLst/>
                <a:ea typeface="MS Gothic" panose="020B0609070205080204" pitchFamily="49" charset="-128"/>
              </a:rPr>
              <a:t>PDT-PHY- Packet Extension</a:t>
            </a:r>
            <a:r>
              <a:rPr lang="sv-SE" sz="1200" dirty="0">
                <a:solidFill>
                  <a:schemeClr val="tx1"/>
                </a:solidFill>
              </a:rPr>
              <a:t> 							</a:t>
            </a:r>
            <a:r>
              <a:rPr lang="sv-SE" sz="1200" b="0" i="0" u="none" strike="noStrike" dirty="0">
                <a:solidFill>
                  <a:schemeClr val="tx1"/>
                </a:solidFill>
                <a:effectLst/>
              </a:rPr>
              <a:t>Mengshi Hu</a:t>
            </a:r>
            <a:r>
              <a:rPr lang="sv-SE" sz="1200" dirty="0">
                <a:solidFill>
                  <a:schemeClr val="tx1"/>
                </a:solidFill>
              </a:rPr>
              <a:t> 	[SP]</a:t>
            </a:r>
            <a:endParaRPr lang="en-GB" sz="1200" dirty="0">
              <a:solidFill>
                <a:schemeClr val="tx1"/>
              </a:solidFill>
            </a:endParaRP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4"/>
              </a:rPr>
              <a:t>24/2042r0</a:t>
            </a:r>
            <a:r>
              <a:rPr lang="en-US" sz="1200" dirty="0"/>
              <a:t> </a:t>
            </a:r>
            <a:r>
              <a:rPr lang="en-US" sz="1200" b="0" i="0" u="none" strike="noStrike" kern="1200" dirty="0">
                <a:solidFill>
                  <a:schemeClr val="tx1"/>
                </a:solidFill>
                <a:effectLst/>
                <a:ea typeface="MS Gothic" panose="020B0609070205080204" pitchFamily="49" charset="-128"/>
              </a:rPr>
              <a:t>PDT-PHY- TX requirements for PPDUs sent in response to a triggering frame	</a:t>
            </a:r>
            <a:r>
              <a:rPr lang="en-US" sz="1200" b="0" i="0" u="none" strike="noStrike" dirty="0">
                <a:solidFill>
                  <a:schemeClr val="tx1"/>
                </a:solidFill>
                <a:effectLst/>
              </a:rPr>
              <a:t>Juan Fang</a:t>
            </a:r>
            <a:r>
              <a:rPr lang="en-US" sz="1200" dirty="0">
                <a:solidFill>
                  <a:schemeClr val="tx1"/>
                </a:solidFill>
              </a:rPr>
              <a:t> 	[SP]</a:t>
            </a:r>
          </a:p>
          <a:p>
            <a:pPr lvl="1">
              <a:buFont typeface="Arial" panose="020B0604020202020204" pitchFamily="34" charset="0"/>
              <a:buChar char="•"/>
            </a:pPr>
            <a:r>
              <a:rPr lang="de-DE" sz="1200" b="0" i="0" u="none" strike="noStrike" kern="1200" dirty="0">
                <a:solidFill>
                  <a:srgbClr val="FF0000"/>
                </a:solidFill>
                <a:effectLst/>
                <a:ea typeface="MS Gothic" panose="020B0609070205080204" pitchFamily="49" charset="-128"/>
                <a:hlinkClick r:id="rId5"/>
              </a:rPr>
              <a:t>24/2024r0</a:t>
            </a:r>
            <a:r>
              <a:rPr lang="de-DE" sz="1200" dirty="0"/>
              <a:t> </a:t>
            </a:r>
            <a:r>
              <a:rPr lang="de-DE" sz="1200" b="0" i="0" u="none" strike="noStrike" kern="1200" dirty="0">
                <a:solidFill>
                  <a:srgbClr val="000000"/>
                </a:solidFill>
                <a:effectLst/>
                <a:ea typeface="MS Gothic" panose="020B0609070205080204" pitchFamily="49" charset="-128"/>
              </a:rPr>
              <a:t>PDT PHY UHR-STF</a:t>
            </a:r>
            <a:r>
              <a:rPr lang="de-DE" sz="1200" dirty="0"/>
              <a:t> 								</a:t>
            </a:r>
            <a:r>
              <a:rPr lang="de-DE" sz="1200" b="0" i="0" u="none" strike="noStrike" dirty="0">
                <a:solidFill>
                  <a:srgbClr val="000000"/>
                </a:solidFill>
                <a:effectLst/>
              </a:rPr>
              <a:t>Eunsung Park</a:t>
            </a:r>
            <a:r>
              <a:rPr lang="de-DE" sz="1200" dirty="0"/>
              <a:t> </a:t>
            </a:r>
            <a:endParaRPr lang="en-GB" sz="1200" dirty="0">
              <a:solidFill>
                <a:schemeClr val="tx1"/>
              </a:solidFill>
            </a:endParaRP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24/2035r0</a:t>
            </a:r>
            <a:r>
              <a:rPr lang="en-GB" sz="1200" dirty="0"/>
              <a:t> </a:t>
            </a:r>
            <a:r>
              <a:rPr lang="en-GB" sz="1200" b="0" i="0" u="none" strike="noStrike" kern="1200" dirty="0">
                <a:solidFill>
                  <a:srgbClr val="000000"/>
                </a:solidFill>
                <a:effectLst/>
                <a:ea typeface="MS Gothic" panose="020B0609070205080204" pitchFamily="49" charset="-128"/>
              </a:rPr>
              <a:t>PDT-PHY-UHR-LTF </a:t>
            </a:r>
            <a:r>
              <a:rPr lang="en-GB" sz="1200" dirty="0"/>
              <a:t> 								</a:t>
            </a:r>
            <a:r>
              <a:rPr lang="en-GB" sz="1200" b="0" i="0" u="none" strike="noStrike" dirty="0">
                <a:solidFill>
                  <a:srgbClr val="000000"/>
                </a:solidFill>
                <a:effectLst/>
              </a:rPr>
              <a:t>Chenchen Liu</a:t>
            </a:r>
            <a:r>
              <a:rPr lang="en-GB" sz="1200" dirty="0"/>
              <a:t> </a:t>
            </a:r>
            <a:endParaRPr lang="en-GB" sz="1200" dirty="0">
              <a:solidFill>
                <a:schemeClr val="tx1"/>
              </a:solidFill>
            </a:endParaRPr>
          </a:p>
          <a:p>
            <a:pPr lvl="0">
              <a:buFont typeface="Arial" panose="020B0604020202020204" pitchFamily="34" charset="0"/>
              <a:buChar char="•"/>
            </a:pPr>
            <a:r>
              <a:rPr lang="en-GB" sz="1400" dirty="0"/>
              <a:t>Submissions – IM + MU MIMO + Sounding + Miscellaneous + UEQM</a:t>
            </a:r>
            <a:endParaRPr lang="en-GB" sz="500" b="1" strike="sngStrike" dirty="0">
              <a:solidFill>
                <a:schemeClr val="bg1">
                  <a:lumMod val="65000"/>
                </a:schemeClr>
              </a:solidFill>
            </a:endParaRPr>
          </a:p>
          <a:p>
            <a:pPr lvl="1">
              <a:buFont typeface="Arial" panose="020B0604020202020204" pitchFamily="34" charset="0"/>
              <a:buChar char="•"/>
            </a:pPr>
            <a:r>
              <a:rPr lang="en-GB" sz="1200" b="0" i="0" u="sng" strike="noStrike" dirty="0">
                <a:solidFill>
                  <a:srgbClr val="0563C1"/>
                </a:solidFill>
                <a:effectLst/>
                <a:hlinkClick r:id="rId6"/>
              </a:rPr>
              <a:t>24/1785</a:t>
            </a:r>
            <a:r>
              <a:rPr lang="en-GB" sz="1200" dirty="0"/>
              <a:t> </a:t>
            </a:r>
            <a:r>
              <a:rPr lang="en-GB" sz="1200" b="0" i="0" u="none" strike="noStrike" kern="1200" dirty="0">
                <a:solidFill>
                  <a:srgbClr val="000000"/>
                </a:solidFill>
                <a:effectLst/>
                <a:ea typeface="MS Gothic" panose="020B0609070205080204" pitchFamily="49" charset="-128"/>
              </a:rPr>
              <a:t>Interference Mitigation Pilots – Definitions</a:t>
            </a:r>
            <a:r>
              <a:rPr lang="en-GB" sz="1200" dirty="0"/>
              <a:t> 						</a:t>
            </a:r>
            <a:r>
              <a:rPr lang="en-GB" sz="1200" b="0" i="0" u="none" strike="noStrike" kern="1200" dirty="0">
                <a:solidFill>
                  <a:srgbClr val="000000"/>
                </a:solidFill>
                <a:effectLst/>
                <a:ea typeface="MS Gothic" panose="020B0609070205080204" pitchFamily="49" charset="-128"/>
              </a:rPr>
              <a:t>Shimi Shilo</a:t>
            </a:r>
            <a:r>
              <a:rPr lang="en-GB" sz="1200" dirty="0"/>
              <a:t> </a:t>
            </a:r>
          </a:p>
          <a:p>
            <a:pPr lvl="1">
              <a:buFont typeface="Arial" panose="020B0604020202020204" pitchFamily="34" charset="0"/>
              <a:buChar char="•"/>
            </a:pPr>
            <a:r>
              <a:rPr lang="en-US" sz="1200" b="0" i="0" u="none" strike="noStrike" dirty="0">
                <a:solidFill>
                  <a:srgbClr val="FF0000"/>
                </a:solidFill>
                <a:effectLst/>
                <a:hlinkClick r:id="rId7"/>
              </a:rPr>
              <a:t>25/0078</a:t>
            </a:r>
            <a:r>
              <a:rPr lang="en-US" sz="1200" dirty="0">
                <a:effectLst/>
              </a:rPr>
              <a:t> </a:t>
            </a:r>
            <a:r>
              <a:rPr lang="en-US" sz="1200" b="0" i="0" u="none" strike="noStrike" dirty="0">
                <a:solidFill>
                  <a:srgbClr val="000000"/>
                </a:solidFill>
                <a:effectLst/>
              </a:rPr>
              <a:t>Special STA Info Field in UHR NDPA</a:t>
            </a:r>
            <a:r>
              <a:rPr lang="en-US" sz="1200" dirty="0">
                <a:effectLst/>
              </a:rPr>
              <a:t> 						</a:t>
            </a:r>
            <a:r>
              <a:rPr lang="en-US" sz="1200" b="0" i="0" u="none" strike="noStrike" dirty="0">
                <a:solidFill>
                  <a:srgbClr val="000000"/>
                </a:solidFill>
                <a:effectLst/>
              </a:rPr>
              <a:t>Junghoon Suh</a:t>
            </a:r>
            <a:endParaRPr lang="en-GB" sz="1200" b="0" i="0" u="none" strike="noStrike" dirty="0">
              <a:solidFill>
                <a:srgbClr val="000000"/>
              </a:solidFill>
              <a:effectLst/>
            </a:endParaRPr>
          </a:p>
          <a:p>
            <a:pPr lvl="1">
              <a:buFont typeface="Arial" panose="020B0604020202020204" pitchFamily="34" charset="0"/>
              <a:buChar char="•"/>
            </a:pPr>
            <a:r>
              <a:rPr lang="en-US" sz="1200" b="0" i="0" u="none" strike="noStrike" dirty="0">
                <a:solidFill>
                  <a:srgbClr val="FF0000"/>
                </a:solidFill>
                <a:effectLst/>
              </a:rPr>
              <a:t>25/0127</a:t>
            </a:r>
            <a:r>
              <a:rPr lang="en-US" sz="1200" dirty="0">
                <a:effectLst/>
              </a:rPr>
              <a:t> </a:t>
            </a:r>
            <a:r>
              <a:rPr lang="en-US" sz="1200" b="0" i="0" u="none" strike="noStrike" dirty="0">
                <a:solidFill>
                  <a:srgbClr val="000000"/>
                </a:solidFill>
                <a:effectLst/>
              </a:rPr>
              <a:t>Discussion on supported MCS and NSS set</a:t>
            </a:r>
            <a:r>
              <a:rPr lang="en-US" sz="1200" dirty="0">
                <a:effectLst/>
              </a:rPr>
              <a:t> 						</a:t>
            </a:r>
            <a:r>
              <a:rPr lang="en-US" sz="1200" b="0" i="0" u="none" strike="noStrike" dirty="0">
                <a:solidFill>
                  <a:srgbClr val="000000"/>
                </a:solidFill>
                <a:effectLst/>
              </a:rPr>
              <a:t>Mengshi Hu</a:t>
            </a:r>
          </a:p>
          <a:p>
            <a:pPr lvl="1">
              <a:buFont typeface="Arial" panose="020B0604020202020204" pitchFamily="34" charset="0"/>
              <a:buChar char="•"/>
            </a:pPr>
            <a:r>
              <a:rPr lang="en-US" sz="1200" b="0" i="0" u="none" strike="noStrike" dirty="0">
                <a:solidFill>
                  <a:srgbClr val="FF0000"/>
                </a:solidFill>
                <a:effectLst/>
                <a:hlinkClick r:id="rId8"/>
              </a:rPr>
              <a:t>25/0128</a:t>
            </a:r>
            <a:r>
              <a:rPr lang="en-US" sz="1200" dirty="0">
                <a:effectLst/>
              </a:rPr>
              <a:t> </a:t>
            </a:r>
            <a:r>
              <a:rPr lang="en-US" sz="1200" b="0" i="0" u="none" strike="noStrike" dirty="0">
                <a:solidFill>
                  <a:srgbClr val="000000"/>
                </a:solidFill>
                <a:effectLst/>
              </a:rPr>
              <a:t>Discussion on PE requirement for UEQM</a:t>
            </a:r>
            <a:r>
              <a:rPr lang="en-US" sz="1200" dirty="0">
                <a:effectLst/>
              </a:rPr>
              <a:t> 						</a:t>
            </a:r>
            <a:r>
              <a:rPr lang="en-US" sz="1200" b="0" i="0" u="none" strike="noStrike" dirty="0">
                <a:solidFill>
                  <a:srgbClr val="000000"/>
                </a:solidFill>
                <a:effectLst/>
              </a:rPr>
              <a:t>Mengshi Hu</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 –PM2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24/2056r0</a:t>
            </a:r>
            <a:r>
              <a:rPr lang="en-GB" sz="1100" dirty="0"/>
              <a:t> </a:t>
            </a:r>
            <a:r>
              <a:rPr lang="en-GB" sz="1100" b="0" i="0" u="none" strike="noStrike" kern="1200" dirty="0">
                <a:solidFill>
                  <a:schemeClr val="tx1"/>
                </a:solidFill>
                <a:effectLst/>
                <a:ea typeface="MS Gothic" panose="020B0609070205080204" pitchFamily="49" charset="-128"/>
              </a:rPr>
              <a:t>PDT-MAC-TWT SP Management</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Kumail Haider</a:t>
            </a:r>
            <a:r>
              <a:rPr lang="en-GB" sz="1100" dirty="0">
                <a:solidFill>
                  <a:schemeClr val="tx1"/>
                </a:solidFill>
              </a:rPr>
              <a:t> 	[SP]</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24/2020r0</a:t>
            </a:r>
            <a:r>
              <a:rPr lang="en-US" sz="1100" dirty="0"/>
              <a:t> </a:t>
            </a:r>
            <a:r>
              <a:rPr lang="en-US" sz="1100" b="0" i="0" u="none" strike="noStrike" kern="1200" dirty="0">
                <a:solidFill>
                  <a:schemeClr val="tx1"/>
                </a:solidFill>
                <a:effectLst/>
                <a:ea typeface="MS Gothic" panose="020B0609070205080204" pitchFamily="49" charset="-128"/>
              </a:rPr>
              <a:t>PDT for UHR MAC Introduction section</a:t>
            </a:r>
            <a:r>
              <a:rPr lang="en-US" sz="1100" dirty="0">
                <a:solidFill>
                  <a:schemeClr val="tx1"/>
                </a:solidFill>
              </a:rPr>
              <a:t> 					</a:t>
            </a:r>
            <a:r>
              <a:rPr lang="en-US" sz="1100" b="0" i="0" u="none" strike="noStrike" dirty="0">
                <a:solidFill>
                  <a:schemeClr val="tx1"/>
                </a:solidFill>
                <a:effectLst/>
              </a:rPr>
              <a:t>George Cherian</a:t>
            </a:r>
            <a:r>
              <a:rPr lang="en-US" sz="1100" dirty="0">
                <a:solidFill>
                  <a:schemeClr val="tx1"/>
                </a:solidFill>
              </a:rPr>
              <a:t>	[SP]</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4"/>
              </a:rPr>
              <a:t>24/2066r0</a:t>
            </a:r>
            <a:r>
              <a:rPr lang="en-GB" sz="1100" dirty="0"/>
              <a:t> </a:t>
            </a:r>
            <a:r>
              <a:rPr lang="en-GB" sz="1100" b="0" i="0" u="none" strike="noStrike" kern="1200" dirty="0">
                <a:solidFill>
                  <a:srgbClr val="000000"/>
                </a:solidFill>
                <a:effectLst/>
                <a:ea typeface="MS Gothic" panose="020B0609070205080204" pitchFamily="49" charset="-128"/>
              </a:rPr>
              <a:t>PDT MAC Acknolwedgement Procedure</a:t>
            </a:r>
            <a:r>
              <a:rPr lang="en-GB" sz="1100" dirty="0"/>
              <a:t> 					</a:t>
            </a:r>
            <a:r>
              <a:rPr lang="en-GB" sz="1100" b="0" i="0" u="none" strike="noStrike" kern="1200" dirty="0">
                <a:solidFill>
                  <a:srgbClr val="000000"/>
                </a:solidFill>
                <a:effectLst/>
                <a:ea typeface="MS Gothic" panose="020B0609070205080204" pitchFamily="49" charset="-128"/>
              </a:rPr>
              <a:t>Ming Gan</a:t>
            </a:r>
            <a:r>
              <a:rPr lang="en-GB" sz="1100" dirty="0"/>
              <a:t> </a:t>
            </a:r>
            <a:endParaRPr lang="en-GB" sz="1100" dirty="0">
              <a:solidFill>
                <a:schemeClr val="tx1"/>
              </a:solidFill>
            </a:endParaRPr>
          </a:p>
          <a:p>
            <a:pPr lvl="1">
              <a:buFont typeface="Arial" panose="020B0604020202020204" pitchFamily="34" charset="0"/>
              <a:buChar char="•"/>
            </a:pPr>
            <a:r>
              <a:rPr lang="en-GB" sz="1100" b="0" i="0" u="sng" strike="noStrike" dirty="0">
                <a:solidFill>
                  <a:srgbClr val="0563C1"/>
                </a:solidFill>
                <a:effectLst/>
                <a:hlinkClick r:id="rId5"/>
              </a:rPr>
              <a:t>24/0088r0</a:t>
            </a:r>
            <a:r>
              <a:rPr lang="en-GB" sz="1100" dirty="0"/>
              <a:t> </a:t>
            </a:r>
            <a:r>
              <a:rPr lang="en-GB" sz="1100" b="0" i="0" u="none" strike="noStrike" kern="1200" dirty="0">
                <a:solidFill>
                  <a:srgbClr val="000000"/>
                </a:solidFill>
                <a:effectLst/>
                <a:ea typeface="MS Gothic" panose="020B0609070205080204" pitchFamily="49" charset="-128"/>
              </a:rPr>
              <a:t>PDT MAC P2P</a:t>
            </a:r>
            <a:r>
              <a:rPr lang="en-GB" sz="1100" dirty="0"/>
              <a:t> 								</a:t>
            </a:r>
            <a:r>
              <a:rPr lang="en-GB" sz="1100" b="0" i="0" u="none" strike="noStrike" kern="1200" dirty="0">
                <a:solidFill>
                  <a:srgbClr val="000000"/>
                </a:solidFill>
                <a:effectLst/>
                <a:ea typeface="MS Gothic" panose="020B0609070205080204" pitchFamily="49" charset="-128"/>
              </a:rPr>
              <a:t>Rubayet Shafin</a:t>
            </a:r>
            <a:r>
              <a:rPr lang="en-GB" sz="1100" dirty="0"/>
              <a:t> </a:t>
            </a:r>
            <a:endParaRPr lang="en-GB" sz="1100" dirty="0">
              <a:solidFill>
                <a:schemeClr val="tx1"/>
              </a:solidFill>
            </a:endParaRP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MAP Part 1</a:t>
            </a:r>
            <a:endParaRPr lang="en-GB" sz="4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6"/>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rPr>
              <a:t>24/0677</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TWT Information Sharing in MAP Operation</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Rubayet Shafin</a:t>
            </a:r>
            <a:endParaRPr lang="en-GB" sz="1100" b="0" i="0" u="none" strike="sngStrike" kern="1200" dirty="0">
              <a:solidFill>
                <a:srgbClr val="FF0000"/>
              </a:solidFill>
              <a:effectLst/>
              <a:ea typeface="MS Gothic" panose="020B0609070205080204" pitchFamily="49" charset="-128"/>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rPr>
              <a:t>24/1239</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MAP Framework--Follow-up</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Rubayet Shafin</a:t>
            </a:r>
            <a:endParaRPr lang="en-GB" sz="1100" strike="sngStrike" kern="1200" dirty="0">
              <a:solidFill>
                <a:srgbClr val="FF0000"/>
              </a:solidFill>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7"/>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8"/>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9"/>
              </a:rPr>
              <a:t>24/1693</a:t>
            </a:r>
            <a:r>
              <a:rPr lang="en-US" sz="1100" dirty="0"/>
              <a:t> </a:t>
            </a:r>
            <a:r>
              <a:rPr lang="en-US" sz="1100" b="0" i="0" u="none" strike="noStrike" kern="1200" dirty="0">
                <a:solidFill>
                  <a:srgbClr val="000000"/>
                </a:solidFill>
                <a:effectLst/>
                <a:ea typeface="MS Gothic" panose="020B0609070205080204" pitchFamily="49" charset="-128"/>
              </a:rPr>
              <a:t>The MAPC security framework</a:t>
            </a:r>
            <a:r>
              <a:rPr lang="en-US" sz="1100" dirty="0"/>
              <a:t> 							</a:t>
            </a:r>
            <a:r>
              <a:rPr lang="en-US" sz="1100" b="0" i="0" u="none" strike="noStrike" kern="1200" dirty="0">
                <a:solidFill>
                  <a:srgbClr val="000000"/>
                </a:solidFill>
                <a:effectLst/>
                <a:ea typeface="MS Gothic" panose="020B0609070205080204" pitchFamily="49" charset="-128"/>
              </a:rPr>
              <a:t>Jay Yang</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Coexistence</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200" b="0" dirty="0"/>
              <a:t>Do you agree with the following for UHR-variant Trigger frame:</a:t>
            </a:r>
          </a:p>
          <a:p>
            <a:pPr>
              <a:buFont typeface="Arial" panose="020B0604020202020204" pitchFamily="34" charset="0"/>
              <a:buChar char="•"/>
            </a:pPr>
            <a:r>
              <a:rPr lang="en-US" sz="1200" b="0" dirty="0"/>
              <a:t>Responding PPDU format is non-HT (Dup) PPDU format: reuse entry value 3 in GI and HE/EHT LTF type in UHR-variant common info field</a:t>
            </a:r>
          </a:p>
          <a:p>
            <a:pPr>
              <a:buFont typeface="Arial" panose="020B0604020202020204" pitchFamily="34" charset="0"/>
              <a:buChar char="•"/>
            </a:pPr>
            <a:r>
              <a:rPr lang="en-US" sz="1200" b="0" dirty="0"/>
              <a:t>Other values are used for UHR TB PPDU format</a:t>
            </a:r>
          </a:p>
          <a:p>
            <a:r>
              <a:rPr lang="en-US" sz="1200" b="0" dirty="0"/>
              <a:t>Supporting list: [11-24/1558]</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SP2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agree to include the CoEx unavailability information in a new “Special User Info” field with AID12 set to 2008 of the BSRP Trigger frame when used as an ICF to report CoEx unavailability information</a:t>
            </a:r>
          </a:p>
          <a:p>
            <a:pPr>
              <a:buFont typeface="Arial" panose="020B0604020202020204" pitchFamily="34" charset="0"/>
              <a:buChar char="•"/>
            </a:pPr>
            <a:r>
              <a:rPr lang="en-US" sz="1200" b="0" dirty="0"/>
              <a:t>A Feedback Type field (4 bits field – B12 to B15 of the “Special User Info” field) which is set to 0 to indicate that the “Special User Info” field is carrying CoEx unavailability information</a:t>
            </a:r>
          </a:p>
          <a:p>
            <a:r>
              <a:rPr lang="en-US" sz="1200" b="0" dirty="0"/>
              <a:t>CoEx unavailability information includes two parameters: Unavailability Target Start Time and Unavailability Duration (these fields are already defined)</a:t>
            </a:r>
          </a:p>
          <a:p>
            <a:r>
              <a:rPr lang="en-US" sz="1200" b="0" dirty="0"/>
              <a:t>Supporting list: [11-24/1558]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E1D48-A5ED-71A6-E81D-8C3AA21D6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AF555-33D4-82E6-2793-70E152206EF2}"/>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933951D-B1A1-BD5A-1BC2-3CA6B4B11908}"/>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SP3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the value 13</a:t>
            </a:r>
          </a:p>
          <a:p>
            <a:pPr>
              <a:buFont typeface="Arial" panose="020B0604020202020204" pitchFamily="34" charset="0"/>
              <a:buChar char="•"/>
            </a:pPr>
            <a:r>
              <a:rPr lang="en-US" sz="1200" b="0" dirty="0"/>
              <a:t>The AID11 subfield of this Per AID TID Info field is set to 2008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r>
              <a:rPr lang="en-US" sz="1200" b="0" dirty="0"/>
              <a:t>Supporting list: [11-24/543, 11-24/1558]</a:t>
            </a:r>
          </a:p>
        </p:txBody>
      </p:sp>
      <p:sp>
        <p:nvSpPr>
          <p:cNvPr id="4" name="Slide Number Placeholder 3">
            <a:extLst>
              <a:ext uri="{FF2B5EF4-FFF2-40B4-BE49-F238E27FC236}">
                <a16:creationId xmlns:a16="http://schemas.microsoft.com/office/drawing/2014/main" id="{54FC5DB8-47B2-CDD8-4868-04013E15514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74290A7-922F-50FB-0018-513F7DE9E55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2F8B689-4558-3035-C2BB-7ACFD99FC6F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87108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D23F7-1715-99BE-694E-E6AA62A86C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B924E2-EFFA-F60A-8846-D905FE49C60C}"/>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28F32486-769B-5CDE-83D8-AF19409CE79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a:t>
            </a:r>
            <a:r>
              <a:rPr kumimoji="0" lang="en-US" sz="1400" b="1" i="1" u="none" strike="noStrike" kern="0" cap="none" spc="0" normalizeH="0" baseline="0" noProof="0" dirty="0" err="1">
                <a:ln>
                  <a:noFill/>
                </a:ln>
                <a:solidFill>
                  <a:prstClr val="black"/>
                </a:solidFill>
                <a:effectLst/>
                <a:uLnTx/>
                <a:uFillTx/>
                <a:latin typeface="Times New Roman"/>
                <a:ea typeface="MS Gothic"/>
                <a:cs typeface="+mn-cs"/>
              </a:rPr>
              <a:t>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BD3F792-6038-54DA-F8E5-5BDF7A34FCC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51E169FF-CF73-5ADD-C77D-DEABA16B9D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AEDB5C7-C06C-C638-DF3C-098BE3DE8F62}"/>
              </a:ext>
            </a:extLst>
          </p:cNvPr>
          <p:cNvSpPr>
            <a:spLocks noGrp="1"/>
          </p:cNvSpPr>
          <p:nvPr>
            <p:ph type="dt" idx="15"/>
          </p:nvPr>
        </p:nvSpPr>
        <p:spPr>
          <a:xfrm>
            <a:off x="696912" y="333375"/>
            <a:ext cx="1874823" cy="273050"/>
          </a:xfrm>
        </p:spPr>
        <p:txBody>
          <a:bodyPr/>
          <a:lstStyle/>
          <a:p>
            <a:r>
              <a:rPr lang="en-US" dirty="0"/>
              <a:t>January 2025</a:t>
            </a:r>
            <a:endParaRPr lang="en-GB" dirty="0"/>
          </a:p>
        </p:txBody>
      </p:sp>
      <p:graphicFrame>
        <p:nvGraphicFramePr>
          <p:cNvPr id="12" name="Table 11">
            <a:extLst>
              <a:ext uri="{FF2B5EF4-FFF2-40B4-BE49-F238E27FC236}">
                <a16:creationId xmlns:a16="http://schemas.microsoft.com/office/drawing/2014/main" id="{84D33DDC-F9A2-A282-44EB-F1A0C464C8D9}"/>
              </a:ext>
            </a:extLst>
          </p:cNvPr>
          <p:cNvGraphicFramePr>
            <a:graphicFrameLocks noGrp="1"/>
          </p:cNvGraphicFramePr>
          <p:nvPr>
            <p:extLst>
              <p:ext uri="{D42A27DB-BD31-4B8C-83A1-F6EECF244321}">
                <p14:modId xmlns:p14="http://schemas.microsoft.com/office/powerpoint/2010/main" val="3034414738"/>
              </p:ext>
            </p:extLst>
          </p:nvPr>
        </p:nvGraphicFramePr>
        <p:xfrm>
          <a:off x="838200" y="3223203"/>
          <a:ext cx="7238331" cy="2273755"/>
        </p:xfrm>
        <a:graphic>
          <a:graphicData uri="http://schemas.openxmlformats.org/drawingml/2006/table">
            <a:tbl>
              <a:tblPr/>
              <a:tblGrid>
                <a:gridCol w="540108">
                  <a:extLst>
                    <a:ext uri="{9D8B030D-6E8A-4147-A177-3AD203B41FA5}">
                      <a16:colId xmlns:a16="http://schemas.microsoft.com/office/drawing/2014/main" val="513687945"/>
                    </a:ext>
                  </a:extLst>
                </a:gridCol>
                <a:gridCol w="602892">
                  <a:extLst>
                    <a:ext uri="{9D8B030D-6E8A-4147-A177-3AD203B41FA5}">
                      <a16:colId xmlns:a16="http://schemas.microsoft.com/office/drawing/2014/main" val="2346610924"/>
                    </a:ext>
                  </a:extLst>
                </a:gridCol>
                <a:gridCol w="533400">
                  <a:extLst>
                    <a:ext uri="{9D8B030D-6E8A-4147-A177-3AD203B41FA5}">
                      <a16:colId xmlns:a16="http://schemas.microsoft.com/office/drawing/2014/main" val="2409257590"/>
                    </a:ext>
                  </a:extLst>
                </a:gridCol>
                <a:gridCol w="990600">
                  <a:extLst>
                    <a:ext uri="{9D8B030D-6E8A-4147-A177-3AD203B41FA5}">
                      <a16:colId xmlns:a16="http://schemas.microsoft.com/office/drawing/2014/main" val="1755676295"/>
                    </a:ext>
                  </a:extLst>
                </a:gridCol>
                <a:gridCol w="381000">
                  <a:extLst>
                    <a:ext uri="{9D8B030D-6E8A-4147-A177-3AD203B41FA5}">
                      <a16:colId xmlns:a16="http://schemas.microsoft.com/office/drawing/2014/main" val="2968075241"/>
                    </a:ext>
                  </a:extLst>
                </a:gridCol>
                <a:gridCol w="685800">
                  <a:extLst>
                    <a:ext uri="{9D8B030D-6E8A-4147-A177-3AD203B41FA5}">
                      <a16:colId xmlns:a16="http://schemas.microsoft.com/office/drawing/2014/main" val="1238171220"/>
                    </a:ext>
                  </a:extLst>
                </a:gridCol>
                <a:gridCol w="1066800">
                  <a:extLst>
                    <a:ext uri="{9D8B030D-6E8A-4147-A177-3AD203B41FA5}">
                      <a16:colId xmlns:a16="http://schemas.microsoft.com/office/drawing/2014/main" val="3527144876"/>
                    </a:ext>
                  </a:extLst>
                </a:gridCol>
                <a:gridCol w="609600">
                  <a:extLst>
                    <a:ext uri="{9D8B030D-6E8A-4147-A177-3AD203B41FA5}">
                      <a16:colId xmlns:a16="http://schemas.microsoft.com/office/drawing/2014/main" val="3794688837"/>
                    </a:ext>
                  </a:extLst>
                </a:gridCol>
                <a:gridCol w="990600">
                  <a:extLst>
                    <a:ext uri="{9D8B030D-6E8A-4147-A177-3AD203B41FA5}">
                      <a16:colId xmlns:a16="http://schemas.microsoft.com/office/drawing/2014/main" val="3847362878"/>
                    </a:ext>
                  </a:extLst>
                </a:gridCol>
                <a:gridCol w="837531">
                  <a:extLst>
                    <a:ext uri="{9D8B030D-6E8A-4147-A177-3AD203B41FA5}">
                      <a16:colId xmlns:a16="http://schemas.microsoft.com/office/drawing/2014/main" val="3419292862"/>
                    </a:ext>
                  </a:extLst>
                </a:gridCol>
              </a:tblGrid>
              <a:tr h="144986">
                <a:tc>
                  <a:txBody>
                    <a:bodyPr/>
                    <a:lstStyle/>
                    <a:p>
                      <a:r>
                        <a:rPr lang="en-US" sz="1000" b="1">
                          <a:effectLst/>
                        </a:rPr>
                        <a:t> </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9">
                  <a:txBody>
                    <a:bodyPr/>
                    <a:lstStyle/>
                    <a:p>
                      <a:r>
                        <a:rPr lang="en-US" sz="1000" b="1">
                          <a:solidFill>
                            <a:srgbClr val="000000"/>
                          </a:solidFill>
                          <a:effectLst/>
                        </a:rPr>
                        <a:t>Allowed ICF to be transmitted by a non-AP STA?</a:t>
                      </a:r>
                      <a:endParaRPr lang="en-US" sz="100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86670573"/>
                  </a:ext>
                </a:extLst>
              </a:tr>
              <a:tr h="202929">
                <a:tc>
                  <a:txBody>
                    <a:bodyPr/>
                    <a:lstStyle/>
                    <a:p>
                      <a:r>
                        <a:rPr lang="en-US" sz="1000" b="1">
                          <a:effectLst/>
                        </a:rPr>
                        <a:t> </a:t>
                      </a:r>
                      <a:endParaRPr lang="en-US" sz="100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eMLSR</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AP DPS</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solicited Coex</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DSO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Unsolicited Coex</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CFP</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C-TDMA (ICF)</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C-BF/CSR</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25554852"/>
                  </a:ext>
                </a:extLst>
              </a:tr>
              <a:tr h="202901">
                <a:tc>
                  <a:txBody>
                    <a:bodyPr/>
                    <a:lstStyle/>
                    <a:p>
                      <a:r>
                        <a:rPr lang="en-US" sz="1000" b="1">
                          <a:effectLst/>
                        </a:rPr>
                        <a:t>RTS</a:t>
                      </a:r>
                      <a:endParaRPr lang="en-US" sz="100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000">
                        <a:effectLst/>
                      </a:endParaRPr>
                    </a:p>
                    <a:p>
                      <a:r>
                        <a:rPr lang="en-US" sz="1000" b="1">
                          <a:effectLst/>
                        </a:rPr>
                        <a:t> </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r>
                        <a:rPr lang="en-US" sz="1000" b="1">
                          <a:effectLst/>
                        </a:rPr>
                        <a:t> </a:t>
                      </a:r>
                      <a:endParaRPr lang="en-US" sz="1000">
                        <a:effectLst/>
                      </a:endParaRPr>
                    </a:p>
                    <a:p>
                      <a:r>
                        <a:rPr lang="en-US" sz="1000" b="1">
                          <a:effectLst/>
                        </a:rPr>
                        <a:t>N/A*</a:t>
                      </a:r>
                      <a:endParaRPr lang="en-US" sz="1000">
                        <a:effectLst/>
                      </a:endParaRPr>
                    </a:p>
                    <a:p>
                      <a:r>
                        <a:rPr lang="en-US" sz="1000" b="1">
                          <a:effectLst/>
                        </a:rPr>
                        <a:t> </a:t>
                      </a:r>
                      <a:endParaRPr lang="en-US" sz="1000">
                        <a:effectLst/>
                      </a:endParaRPr>
                    </a:p>
                    <a:p>
                      <a:r>
                        <a:rPr lang="en-US" sz="1000" b="1">
                          <a:effectLst/>
                        </a:rPr>
                        <a:t> </a:t>
                      </a:r>
                      <a:endParaRPr lang="en-US" sz="1000">
                        <a:effectLst/>
                      </a:endParaRPr>
                    </a:p>
                    <a:p>
                      <a:r>
                        <a:rPr lang="en-US" sz="1000" b="1">
                          <a:effectLst/>
                        </a:rPr>
                        <a:t> </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000">
                        <a:effectLst/>
                      </a:endParaRPr>
                    </a:p>
                    <a:p>
                      <a:r>
                        <a:rPr lang="en-US" sz="1000" b="1">
                          <a:effectLst/>
                        </a:rPr>
                        <a:t> </a:t>
                      </a:r>
                      <a:endParaRPr lang="en-US" sz="1000">
                        <a:effectLst/>
                      </a:endParaRPr>
                    </a:p>
                    <a:p>
                      <a:r>
                        <a:rPr lang="en-US" sz="1000" b="1">
                          <a:effectLst/>
                        </a:rPr>
                        <a:t> </a:t>
                      </a:r>
                      <a:endParaRPr lang="en-US" sz="1000">
                        <a:effectLst/>
                      </a:endParaRPr>
                    </a:p>
                    <a:p>
                      <a:r>
                        <a:rPr lang="en-US" sz="1000" b="1">
                          <a:effectLst/>
                        </a:rPr>
                        <a:t> </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dirty="0">
                          <a:solidFill>
                            <a:srgbClr val="000000"/>
                          </a:solidFill>
                          <a:effectLst/>
                        </a:rPr>
                        <a:t>No</a:t>
                      </a:r>
                      <a:endParaRPr lang="en-US" sz="10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r>
                        <a:rPr lang="en-US" sz="1000" b="1">
                          <a:effectLst/>
                        </a:rPr>
                        <a:t>N/A</a:t>
                      </a:r>
                      <a:endParaRPr lang="en-US" sz="1000">
                        <a:effectLst/>
                      </a:endParaRPr>
                    </a:p>
                    <a:p>
                      <a:r>
                        <a:rPr lang="en-US" sz="1000" b="1">
                          <a:effectLst/>
                        </a:rPr>
                        <a:t> </a:t>
                      </a:r>
                      <a:endParaRPr lang="en-US" sz="1000">
                        <a:effectLst/>
                      </a:endParaRPr>
                    </a:p>
                    <a:p>
                      <a:r>
                        <a:rPr lang="en-US" sz="1000" b="1">
                          <a:effectLst/>
                        </a:rPr>
                        <a:t> </a:t>
                      </a:r>
                      <a:endParaRPr lang="en-US" sz="1000">
                        <a:effectLst/>
                      </a:endParaRPr>
                    </a:p>
                    <a:p>
                      <a:r>
                        <a:rPr lang="en-US" sz="1000" b="1">
                          <a:effectLst/>
                        </a:rPr>
                        <a:t> </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3030844819"/>
                  </a:ext>
                </a:extLst>
              </a:tr>
              <a:tr h="280716">
                <a:tc>
                  <a:txBody>
                    <a:bodyPr/>
                    <a:lstStyle/>
                    <a:p>
                      <a:r>
                        <a:rPr lang="en-US" sz="1000" b="1">
                          <a:effectLst/>
                        </a:rPr>
                        <a:t>MU RTS</a:t>
                      </a:r>
                      <a:endParaRPr lang="en-US" sz="100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vMerge="1">
                  <a:txBody>
                    <a:bodyPr/>
                    <a:lstStyle/>
                    <a:p>
                      <a:endParaRPr lang="en-US"/>
                    </a:p>
                  </a:txBody>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006198659"/>
                  </a:ext>
                </a:extLst>
              </a:tr>
              <a:tr h="185526">
                <a:tc>
                  <a:txBody>
                    <a:bodyPr/>
                    <a:lstStyle/>
                    <a:p>
                      <a:r>
                        <a:rPr lang="en-US" sz="1000" b="1" dirty="0">
                          <a:effectLst/>
                        </a:rPr>
                        <a:t>BSRP</a:t>
                      </a:r>
                      <a:endParaRPr lang="en-US" sz="1000" dirty="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dirty="0">
                          <a:solidFill>
                            <a:srgbClr val="000000"/>
                          </a:solidFill>
                          <a:effectLst/>
                        </a:rPr>
                        <a:t>No</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vMerge="1">
                  <a:txBody>
                    <a:bodyPr/>
                    <a:lstStyle/>
                    <a:p>
                      <a:endParaRPr lang="en-US"/>
                    </a:p>
                  </a:txBody>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dirty="0">
                          <a:solidFill>
                            <a:srgbClr val="000000"/>
                          </a:solidFill>
                          <a:effectLst/>
                        </a:rPr>
                        <a:t>No</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174391445"/>
                  </a:ext>
                </a:extLst>
              </a:tr>
              <a:tr h="280716">
                <a:tc>
                  <a:txBody>
                    <a:bodyPr/>
                    <a:lstStyle/>
                    <a:p>
                      <a:r>
                        <a:rPr lang="en-US" sz="1000" b="1" dirty="0">
                          <a:effectLst/>
                        </a:rPr>
                        <a:t>BSRP GI3</a:t>
                      </a:r>
                      <a:endParaRPr lang="en-US" sz="1000" dirty="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dirty="0">
                          <a:solidFill>
                            <a:srgbClr val="000000"/>
                          </a:solidFill>
                          <a:effectLst/>
                        </a:rPr>
                        <a:t>Yes</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vMerge="1">
                  <a:txBody>
                    <a:bodyPr/>
                    <a:lstStyle/>
                    <a:p>
                      <a:endParaRPr lang="en-US"/>
                    </a:p>
                  </a:txBody>
                  <a:tcPr/>
                </a:tc>
                <a:tc>
                  <a:txBody>
                    <a:bodyPr/>
                    <a:lstStyle/>
                    <a:p>
                      <a:r>
                        <a:rPr lang="en-US" sz="1000" b="1">
                          <a:solidFill>
                            <a:srgbClr val="000000"/>
                          </a:solidFill>
                          <a:effectLst/>
                        </a:rPr>
                        <a:t>Yes</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dirty="0">
                          <a:solidFill>
                            <a:srgbClr val="000000"/>
                          </a:solidFill>
                          <a:effectLst/>
                        </a:rPr>
                        <a:t>Yes</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663522618"/>
                  </a:ext>
                </a:extLst>
              </a:tr>
              <a:tr h="889223">
                <a:tc>
                  <a:txBody>
                    <a:bodyPr/>
                    <a:lstStyle/>
                    <a:p>
                      <a:r>
                        <a:rPr lang="en-US" sz="1000" b="1">
                          <a:effectLst/>
                        </a:rPr>
                        <a:t> </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9">
                  <a:txBody>
                    <a:bodyPr/>
                    <a:lstStyle/>
                    <a:p>
                      <a:r>
                        <a:rPr lang="en-US" sz="1000" b="1" dirty="0">
                          <a:effectLst/>
                        </a:rPr>
                        <a:t>C-TDMA, C-BF, CSR transmission is to other APs. No expectations for non-AP STAs, unless due to other functionalities already enabled/supported by non-AP STA.</a:t>
                      </a:r>
                      <a:endParaRPr lang="en-US" sz="1000" dirty="0">
                        <a:effectLst/>
                      </a:endParaRPr>
                    </a:p>
                    <a:p>
                      <a:r>
                        <a:rPr lang="en-US" sz="1000" b="1" dirty="0">
                          <a:effectLst/>
                        </a:rPr>
                        <a:t>* Here N/A means that the Coex (DUO) Mode cannot be enabled by an AP, and as such the AP cannot send an M-BA that contains unavailability feedback in response to ICFs (BSRP GI3 to be more specific) sent by the STA.</a:t>
                      </a:r>
                      <a:endParaRPr lang="en-US" sz="1000" dirty="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26797022"/>
                  </a:ext>
                </a:extLst>
              </a:tr>
            </a:tbl>
          </a:graphicData>
        </a:graphic>
      </p:graphicFrame>
      <p:sp>
        <p:nvSpPr>
          <p:cNvPr id="13" name="Rectangle 3">
            <a:extLst>
              <a:ext uri="{FF2B5EF4-FFF2-40B4-BE49-F238E27FC236}">
                <a16:creationId xmlns:a16="http://schemas.microsoft.com/office/drawing/2014/main" id="{CABE6E47-73B7-39E8-0A0F-1D93D8287F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9885846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52AD2-7857-DDCD-5D7F-C78C422819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24D20A-7A50-EF42-A220-03F662362D83}"/>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EAFA5BD-11E4-6F91-7D4B-33ED08C56CBE}"/>
              </a:ext>
            </a:extLst>
          </p:cNvPr>
          <p:cNvSpPr>
            <a:spLocks noGrp="1"/>
          </p:cNvSpPr>
          <p:nvPr>
            <p:ph idx="1"/>
          </p:nvPr>
        </p:nvSpPr>
        <p:spPr>
          <a:xfrm>
            <a:off x="685800" y="1981200"/>
            <a:ext cx="7770813" cy="4248102"/>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Yellow: TBD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77748E44-FAB5-95AB-374A-58B59056F63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41CE6D22-07E6-BDE3-E0FC-6FEC72FE8A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48C1AF0-6C66-C6CF-C3DA-666EF5DF828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057513FF-5252-D066-A6B8-8C374A2895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9783A7C5-BC10-BA99-A204-873A65037141}"/>
              </a:ext>
            </a:extLst>
          </p:cNvPr>
          <p:cNvGraphicFramePr>
            <a:graphicFrameLocks noGrp="1"/>
          </p:cNvGraphicFramePr>
          <p:nvPr>
            <p:extLst>
              <p:ext uri="{D42A27DB-BD31-4B8C-83A1-F6EECF244321}">
                <p14:modId xmlns:p14="http://schemas.microsoft.com/office/powerpoint/2010/main" val="3962681511"/>
              </p:ext>
            </p:extLst>
          </p:nvPr>
        </p:nvGraphicFramePr>
        <p:xfrm>
          <a:off x="685800" y="3294112"/>
          <a:ext cx="7619999" cy="2935190"/>
        </p:xfrm>
        <a:graphic>
          <a:graphicData uri="http://schemas.openxmlformats.org/drawingml/2006/table">
            <a:tbl>
              <a:tblPr/>
              <a:tblGrid>
                <a:gridCol w="712177">
                  <a:extLst>
                    <a:ext uri="{9D8B030D-6E8A-4147-A177-3AD203B41FA5}">
                      <a16:colId xmlns:a16="http://schemas.microsoft.com/office/drawing/2014/main" val="4280450809"/>
                    </a:ext>
                  </a:extLst>
                </a:gridCol>
                <a:gridCol w="893400">
                  <a:extLst>
                    <a:ext uri="{9D8B030D-6E8A-4147-A177-3AD203B41FA5}">
                      <a16:colId xmlns:a16="http://schemas.microsoft.com/office/drawing/2014/main" val="3163206388"/>
                    </a:ext>
                  </a:extLst>
                </a:gridCol>
                <a:gridCol w="609600">
                  <a:extLst>
                    <a:ext uri="{9D8B030D-6E8A-4147-A177-3AD203B41FA5}">
                      <a16:colId xmlns:a16="http://schemas.microsoft.com/office/drawing/2014/main" val="4129497307"/>
                    </a:ext>
                  </a:extLst>
                </a:gridCol>
                <a:gridCol w="457200">
                  <a:extLst>
                    <a:ext uri="{9D8B030D-6E8A-4147-A177-3AD203B41FA5}">
                      <a16:colId xmlns:a16="http://schemas.microsoft.com/office/drawing/2014/main" val="1858906237"/>
                    </a:ext>
                  </a:extLst>
                </a:gridCol>
                <a:gridCol w="533400">
                  <a:extLst>
                    <a:ext uri="{9D8B030D-6E8A-4147-A177-3AD203B41FA5}">
                      <a16:colId xmlns:a16="http://schemas.microsoft.com/office/drawing/2014/main" val="1042152340"/>
                    </a:ext>
                  </a:extLst>
                </a:gridCol>
                <a:gridCol w="609600">
                  <a:extLst>
                    <a:ext uri="{9D8B030D-6E8A-4147-A177-3AD203B41FA5}">
                      <a16:colId xmlns:a16="http://schemas.microsoft.com/office/drawing/2014/main" val="3654789810"/>
                    </a:ext>
                  </a:extLst>
                </a:gridCol>
                <a:gridCol w="457200">
                  <a:extLst>
                    <a:ext uri="{9D8B030D-6E8A-4147-A177-3AD203B41FA5}">
                      <a16:colId xmlns:a16="http://schemas.microsoft.com/office/drawing/2014/main" val="2285434307"/>
                    </a:ext>
                  </a:extLst>
                </a:gridCol>
                <a:gridCol w="1524000">
                  <a:extLst>
                    <a:ext uri="{9D8B030D-6E8A-4147-A177-3AD203B41FA5}">
                      <a16:colId xmlns:a16="http://schemas.microsoft.com/office/drawing/2014/main" val="3982627292"/>
                    </a:ext>
                  </a:extLst>
                </a:gridCol>
                <a:gridCol w="1823422">
                  <a:extLst>
                    <a:ext uri="{9D8B030D-6E8A-4147-A177-3AD203B41FA5}">
                      <a16:colId xmlns:a16="http://schemas.microsoft.com/office/drawing/2014/main" val="1422654087"/>
                    </a:ext>
                  </a:extLst>
                </a:gridCol>
              </a:tblGrid>
              <a:tr h="171444">
                <a:tc gridSpan="9">
                  <a:txBody>
                    <a:bodyPr/>
                    <a:lstStyle/>
                    <a:p>
                      <a:r>
                        <a:rPr lang="en-US" sz="1200" b="1">
                          <a:solidFill>
                            <a:srgbClr val="000000"/>
                          </a:solidFill>
                          <a:effectLst/>
                        </a:rPr>
                        <a:t>Allowed ICF to be transmitted by an AP</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73644223"/>
                  </a:ext>
                </a:extLst>
              </a:tr>
              <a:tr h="501092">
                <a:tc>
                  <a:txBody>
                    <a:bodyPr/>
                    <a:lstStyle/>
                    <a:p>
                      <a:r>
                        <a:rPr lang="en-US" sz="1200" b="1">
                          <a:effectLst/>
                        </a:rPr>
                        <a:t>ICF</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eMLSR</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DPS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DUO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DSO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dirty="0">
                          <a:effectLst/>
                        </a:rPr>
                        <a:t>NPCA</a:t>
                      </a:r>
                      <a:endParaRPr lang="en-US" sz="1200" dirty="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dirty="0">
                          <a:effectLst/>
                        </a:rPr>
                        <a:t>CFP</a:t>
                      </a:r>
                      <a:endParaRPr lang="en-US" sz="1200" dirty="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C-TDMA (ICF/announcement frame)</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C-BF/CSR</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92478280"/>
                  </a:ext>
                </a:extLst>
              </a:tr>
              <a:tr h="171444">
                <a:tc>
                  <a:txBody>
                    <a:bodyPr/>
                    <a:lstStyle/>
                    <a:p>
                      <a:r>
                        <a:rPr lang="en-US" sz="1200" b="1">
                          <a:effectLst/>
                        </a:rPr>
                        <a:t>RTS</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dirty="0">
                          <a:solidFill>
                            <a:srgbClr val="000000"/>
                          </a:solidFill>
                          <a:effectLst/>
                        </a:rPr>
                        <a:t>No</a:t>
                      </a:r>
                      <a:endParaRPr lang="en-US" sz="1200" dirty="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6993801"/>
                  </a:ext>
                </a:extLst>
              </a:tr>
              <a:tr h="229867">
                <a:tc>
                  <a:txBody>
                    <a:bodyPr/>
                    <a:lstStyle/>
                    <a:p>
                      <a:r>
                        <a:rPr lang="en-US" sz="1200" b="1">
                          <a:effectLst/>
                        </a:rPr>
                        <a:t>MU RTS</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96984259"/>
                  </a:ext>
                </a:extLst>
              </a:tr>
              <a:tr h="229867">
                <a:tc>
                  <a:txBody>
                    <a:bodyPr/>
                    <a:lstStyle/>
                    <a:p>
                      <a:r>
                        <a:rPr lang="en-US" sz="1200" b="1">
                          <a:effectLst/>
                        </a:rPr>
                        <a:t>BSRP</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209169789"/>
                  </a:ext>
                </a:extLst>
              </a:tr>
              <a:tr h="336268">
                <a:tc>
                  <a:txBody>
                    <a:bodyPr/>
                    <a:lstStyle/>
                    <a:p>
                      <a:r>
                        <a:rPr lang="en-US" sz="1200" b="1">
                          <a:effectLst/>
                        </a:rPr>
                        <a:t>BSRP GI3</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776217410"/>
                  </a:ext>
                </a:extLst>
              </a:tr>
              <a:tr h="336268">
                <a:tc gridSpan="9">
                  <a:txBody>
                    <a:bodyPr/>
                    <a:lstStyle/>
                    <a:p>
                      <a:r>
                        <a:rPr lang="en-US" sz="1200" b="1">
                          <a:effectLst/>
                        </a:rPr>
                        <a:t>C-TDMA, C-BF, CSR transmission is to other APs. No expectations for non-AP STAs, unless due to other functionalities already enabled/supported by non-AP STA.</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53133024"/>
                  </a:ext>
                </a:extLst>
              </a:tr>
              <a:tr h="792806">
                <a:tc gridSpan="9">
                  <a:txBody>
                    <a:bodyPr/>
                    <a:lstStyle/>
                    <a:p>
                      <a:r>
                        <a:rPr lang="en-US" sz="1200" b="1" dirty="0">
                          <a:effectLst/>
                        </a:rPr>
                        <a:t>RTS solicits CTS frame; MU RTS Trigger solicits CTS frame; BSRP Trigger solicits a TB PPDU that contains QoS Null(s) if STA is not in Coex (DUO) mode and STA is allowed to aggregated M-BA if STA is in Coex mode; BSRP GI3 Trigger frame solicits an M-BA that is contained in a non-HT (dup) PPDU.</a:t>
                      </a:r>
                      <a:endParaRPr lang="en-US" sz="1200" dirty="0">
                        <a:effectLst/>
                      </a:endParaRPr>
                    </a:p>
                    <a:p>
                      <a:r>
                        <a:rPr lang="en-US" sz="1200" b="1" dirty="0">
                          <a:effectLst/>
                        </a:rPr>
                        <a:t>Allocation frame for C-TDMA is MU-RTS TXS</a:t>
                      </a:r>
                      <a:endParaRPr lang="en-US" sz="1200" dirty="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17249680"/>
                  </a:ext>
                </a:extLst>
              </a:tr>
            </a:tbl>
          </a:graphicData>
        </a:graphic>
      </p:graphicFrame>
    </p:spTree>
    <p:extLst>
      <p:ext uri="{BB962C8B-B14F-4D97-AF65-F5344CB8AC3E}">
        <p14:creationId xmlns:p14="http://schemas.microsoft.com/office/powerpoint/2010/main" val="22816040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93476-C710-E70B-7DC5-98BC414811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88D5B7-48B8-2665-4138-3C9245A2AFC2}"/>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4241F7E1-3B22-5611-B228-B3A10B189CAF}"/>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SP6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Minyoung Park – DSO 				( Result)</a:t>
            </a:r>
          </a:p>
          <a:p>
            <a:r>
              <a:rPr lang="en-US" sz="1100" b="0" dirty="0"/>
              <a:t>Do you agree that TGbn will define a mechanism where a non-AP STA can be allocated resources dynamically (i.e., on a per-TXOP basis) outside of its current operating bandwidth and within the associated AP’s BSS bandwidth?</a:t>
            </a:r>
          </a:p>
          <a:p>
            <a:r>
              <a:rPr lang="en-US" sz="1100" b="0" dirty="0"/>
              <a:t>Supporting list: [11-22/2204, 11-23/2141 (Sindhu &amp; Shubho), 11-23/843 (Liuming), 11-23/1496 (Kaiying), 11-23/1892 (Gaurang), 11-23/1913 (DongJu), 11-23/1935 (Liwen), 11-23/2027 (Vishnu), 11-24/591 (Morteza)]</a:t>
            </a:r>
          </a:p>
          <a:p>
            <a:r>
              <a:rPr kumimoji="0" lang="en-GB" sz="12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SP7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Dibakar Das – CTDMA 				( Result)</a:t>
            </a:r>
          </a:p>
          <a:p>
            <a:r>
              <a:rPr lang="en-US" sz="1100" b="0" dirty="0"/>
              <a:t>Do you agree that:</a:t>
            </a:r>
          </a:p>
          <a:p>
            <a:pPr>
              <a:buFont typeface="Arial" panose="020B0604020202020204" pitchFamily="34" charset="0"/>
              <a:buChar char="•"/>
            </a:pPr>
            <a:r>
              <a:rPr lang="en-US" sz="1100" b="0" dirty="0"/>
              <a:t>The maximum time allocated by a sharing AP in a TXOP to all shared AP for CTDMA is not higher than the TXOP limit it advertised for the minimum between AC_VI </a:t>
            </a:r>
            <a:r>
              <a:rPr lang="en-US" sz="1100" b="0" dirty="0" err="1"/>
              <a:t>TxOP</a:t>
            </a:r>
            <a:r>
              <a:rPr lang="en-US" sz="1100" b="0" dirty="0"/>
              <a:t> limit and the </a:t>
            </a:r>
            <a:r>
              <a:rPr lang="en-US" sz="1100" b="0" dirty="0" err="1"/>
              <a:t>TxOP</a:t>
            </a:r>
            <a:r>
              <a:rPr lang="en-US" sz="1100" b="0" dirty="0"/>
              <a:t> Limit of the AC it obtains the </a:t>
            </a:r>
            <a:r>
              <a:rPr lang="en-US" sz="1100" b="0" dirty="0" err="1"/>
              <a:t>TxOP</a:t>
            </a:r>
            <a:r>
              <a:rPr lang="en-US" sz="1100" b="0" dirty="0"/>
              <a:t> with to its associated STAs.</a:t>
            </a:r>
          </a:p>
          <a:p>
            <a:pPr lvl="1">
              <a:buFont typeface="Arial" panose="020B0604020202020204" pitchFamily="34" charset="0"/>
              <a:buChar char="•"/>
            </a:pPr>
            <a:r>
              <a:rPr lang="en-US" sz="700" b="0" dirty="0"/>
              <a:t>If TXOP limit for an AC is 0, there is no CTDMA in a TXOP obtained using that AC.</a:t>
            </a:r>
          </a:p>
          <a:p>
            <a:pPr>
              <a:buFont typeface="Arial" panose="020B0604020202020204" pitchFamily="34" charset="0"/>
              <a:buChar char="•"/>
            </a:pPr>
            <a:r>
              <a:rPr lang="en-US" sz="1100" b="0" dirty="0"/>
              <a:t>The sharing AP shall use at least a TBD portion of the TXOP it shares for data communication with its own associated STAs.</a:t>
            </a:r>
          </a:p>
          <a:p>
            <a:pPr marL="0" indent="0"/>
            <a:r>
              <a:rPr lang="en-US" sz="1100" b="0" dirty="0"/>
              <a:t>Note: same for TXS mode 2</a:t>
            </a:r>
          </a:p>
          <a:p>
            <a:pPr marL="0" indent="0"/>
            <a:r>
              <a:rPr lang="en-US" sz="1100" b="0" dirty="0"/>
              <a:t>Supporting list: ??</a:t>
            </a:r>
          </a:p>
          <a:p>
            <a:r>
              <a:rPr lang="en-GB" sz="1200" i="1" dirty="0">
                <a:solidFill>
                  <a:prstClr val="black"/>
                </a:solidFill>
                <a:latin typeface="Times New Roman"/>
                <a:ea typeface="MS Gothic"/>
              </a:rPr>
              <a:t>SP7 – </a:t>
            </a:r>
            <a:r>
              <a:rPr lang="en-US" sz="1200" i="1" dirty="0">
                <a:solidFill>
                  <a:prstClr val="black"/>
                </a:solidFill>
                <a:latin typeface="Times New Roman"/>
                <a:ea typeface="MS Gothic"/>
              </a:rPr>
              <a:t>Dibakar Das – QoS				( Result)</a:t>
            </a:r>
          </a:p>
          <a:p>
            <a:r>
              <a:rPr lang="en-US" sz="1100" b="0" dirty="0"/>
              <a:t>Do you agree that UHR should allow more than two TIDs to be mapped to high priority ACs (i.e., VO or VI)?</a:t>
            </a:r>
          </a:p>
          <a:p>
            <a:pPr>
              <a:buFont typeface="Arial" panose="020B0604020202020204" pitchFamily="34" charset="0"/>
              <a:buChar char="•"/>
            </a:pPr>
            <a:r>
              <a:rPr lang="en-US" sz="1100" b="0" dirty="0" err="1"/>
              <a:t>Upto</a:t>
            </a:r>
            <a:r>
              <a:rPr lang="en-US" sz="1100" b="0" dirty="0"/>
              <a:t> one TID for each AC currently assigned to BE and BK are remapped.</a:t>
            </a:r>
          </a:p>
          <a:p>
            <a:pPr>
              <a:buFont typeface="Arial" panose="020B0604020202020204" pitchFamily="34" charset="0"/>
              <a:buChar char="•"/>
            </a:pPr>
            <a:r>
              <a:rPr lang="en-US" sz="1100" b="0" dirty="0"/>
              <a:t>Those TIDs may be used dynamically (e.g., following an SCS flow setup).</a:t>
            </a:r>
          </a:p>
          <a:p>
            <a:pPr marL="0" indent="0"/>
            <a:r>
              <a:rPr lang="en-US" sz="1100" b="0"/>
              <a:t>Supporting list: ??</a:t>
            </a:r>
            <a:endParaRPr lang="en-US" sz="1100" b="0" dirty="0"/>
          </a:p>
        </p:txBody>
      </p:sp>
      <p:sp>
        <p:nvSpPr>
          <p:cNvPr id="4" name="Slide Number Placeholder 3">
            <a:extLst>
              <a:ext uri="{FF2B5EF4-FFF2-40B4-BE49-F238E27FC236}">
                <a16:creationId xmlns:a16="http://schemas.microsoft.com/office/drawing/2014/main" id="{558ED37D-D233-06B2-5AB8-6C4D6C9BA5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00816BEC-52DB-15F5-8F62-F3721D369D2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9B9F8C0-761C-4609-9AD1-06570F32B8C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48241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a:xfrm>
            <a:off x="685800" y="1981200"/>
            <a:ext cx="7770813" cy="4494213"/>
          </a:xfrm>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000" b="0" dirty="0"/>
              <a:t>An AP that intends to initiate a Coordinated Spatial Reuse transmission shall transmit a Trigger frame to initiate concurrent CSR transmissions with one other AP within its obtained TXOP BW;</a:t>
            </a:r>
          </a:p>
          <a:p>
            <a:pPr lvl="1">
              <a:buFont typeface="Arial" panose="020B0604020202020204" pitchFamily="34" charset="0"/>
              <a:buChar char="•"/>
            </a:pPr>
            <a:r>
              <a:rPr lang="en-US" sz="1000" b="0" dirty="0"/>
              <a:t>When all addressed non-AP STAs are UHR STAs, the concurrent CSR transmission starts SIFS after the Trigger frame</a:t>
            </a:r>
          </a:p>
          <a:p>
            <a:pPr lvl="1">
              <a:buFont typeface="Arial" panose="020B0604020202020204" pitchFamily="34" charset="0"/>
              <a:buChar char="•"/>
            </a:pPr>
            <a:r>
              <a:rPr lang="en-US" sz="1000" b="0" dirty="0"/>
              <a:t>Which trigger frame is TBD</a:t>
            </a:r>
          </a:p>
          <a:p>
            <a:pPr marL="0" indent="0"/>
            <a:r>
              <a:rPr lang="en-US" sz="1400" b="0" dirty="0"/>
              <a:t>Note-it is TBD whether to allow more than one “other AP” to be identified by the Trigger frame</a:t>
            </a:r>
          </a:p>
          <a:p>
            <a:r>
              <a:rPr lang="en-US" sz="1400" b="0" dirty="0"/>
              <a:t>Supporting document: 11-23/1868</a:t>
            </a:r>
          </a:p>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SP2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0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000" b="0" dirty="0"/>
              <a:t>Other parameters TBD</a:t>
            </a:r>
          </a:p>
          <a:p>
            <a:r>
              <a:rPr lang="en-US" sz="1400" b="0" dirty="0"/>
              <a:t>Supporting document: 11-23/1868</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E4E78-0D3C-0023-369F-C311A0E643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4E2390-B527-E958-63DC-F643F838359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11D9E38C-D3A0-B3BA-3141-9CB5BFA0139E}"/>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SP2 – </a:t>
            </a:r>
            <a:r>
              <a:rPr lang="it-IT" sz="1400" i="1" dirty="0">
                <a:solidFill>
                  <a:schemeClr val="tx1"/>
                </a:solidFill>
              </a:rPr>
              <a:t>Sameer Vermani, Qinghua Li, You-Wei </a:t>
            </a:r>
            <a:r>
              <a:rPr lang="en-US" sz="1400" i="1" dirty="0">
                <a:solidFill>
                  <a:schemeClr val="tx1"/>
                </a:solidFill>
              </a:rPr>
              <a:t> Chen– CBF: 24/1822r4 (Result)</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B86C4390-6142-8DCF-7BC7-E82417A2457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BA153BD3-EC70-C8E5-F014-8B15FAB1B1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40A809D-8E37-26FA-5D16-EBC50336AB8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A41240C-CB5C-A0B2-D5CA-48DE3CB842E6}"/>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337260675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24/2026r0</a:t>
            </a:r>
            <a:r>
              <a:rPr lang="en-GB" sz="1400" dirty="0"/>
              <a:t> </a:t>
            </a:r>
            <a:r>
              <a:rPr lang="en-GB" sz="1400" b="0" i="0" u="none" strike="noStrike" kern="1200" dirty="0">
                <a:solidFill>
                  <a:schemeClr val="tx1"/>
                </a:solidFill>
                <a:effectLst/>
                <a:ea typeface="MS Gothic" panose="020B0609070205080204" pitchFamily="49" charset="-128"/>
              </a:rPr>
              <a:t>PDT-Joint-MLME-SAP</a:t>
            </a:r>
            <a:r>
              <a:rPr lang="en-GB" sz="1400" dirty="0">
                <a:solidFill>
                  <a:schemeClr val="tx1"/>
                </a:solidFill>
              </a:rPr>
              <a:t> 					</a:t>
            </a:r>
            <a:r>
              <a:rPr lang="en-GB" sz="1400" b="0" i="0" u="none" strike="noStrike" dirty="0">
                <a:solidFill>
                  <a:schemeClr val="tx1"/>
                </a:solidFill>
                <a:effectLst/>
              </a:rPr>
              <a:t>Yan Li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24/2030r0</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PDT-MAC-Coordinated-Beamforming</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Jason Y. </a:t>
            </a:r>
            <a:r>
              <a:rPr lang="en-GB" sz="1400" b="0" kern="1200" dirty="0">
                <a:solidFill>
                  <a:schemeClr val="tx1"/>
                </a:solidFill>
                <a:ea typeface="MS Gothic" panose="020B0609070205080204" pitchFamily="49" charset="-128"/>
              </a:rPr>
              <a:t>Guo</a:t>
            </a:r>
            <a:r>
              <a:rPr lang="en-US" sz="1400" b="0" kern="1200" dirty="0">
                <a:solidFill>
                  <a:schemeClr val="tx1"/>
                </a:solidFill>
                <a:ea typeface="MS Gothic" panose="020B0609070205080204" pitchFamily="49" charset="-128"/>
              </a:rPr>
              <a:t>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24/2029r0</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PDT-Joint-MIB</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Li Quan</a:t>
            </a:r>
            <a:r>
              <a:rPr lang="en-GB" sz="1400" dirty="0">
                <a:solidFill>
                  <a:schemeClr val="tx1"/>
                </a:solidFill>
              </a:rPr>
              <a:t> </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US" sz="14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24/2133r0</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PDT Joint Trigger Frame</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Alice Chen</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24/2013r0</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PDT-Joint-PICS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Edward Au</a:t>
            </a:r>
          </a:p>
          <a:p>
            <a:pPr lvl="1">
              <a:buFont typeface="Arial" panose="020B0604020202020204" pitchFamily="34" charset="0"/>
              <a:buChar char="•"/>
            </a:pPr>
            <a:r>
              <a:rPr lang="en-GB" sz="1000" kern="1200" dirty="0">
                <a:ea typeface="MS Gothic" panose="020B0609070205080204" pitchFamily="49" charset="-128"/>
              </a:rPr>
              <a:t>Will be prepared </a:t>
            </a:r>
            <a:r>
              <a:rPr lang="en-GB" sz="1000" b="0" i="0" u="none" strike="noStrike" kern="1200" dirty="0">
                <a:solidFill>
                  <a:srgbClr val="000000"/>
                </a:solidFill>
                <a:effectLst/>
                <a:ea typeface="MS Gothic" panose="020B0609070205080204" pitchFamily="49" charset="-128"/>
              </a:rPr>
              <a:t>after TGbn D0.1.</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6"/>
              </a:rPr>
              <a:t>25/0006</a:t>
            </a:r>
            <a:r>
              <a:rPr lang="en-US" sz="1400" dirty="0"/>
              <a:t> </a:t>
            </a:r>
            <a:r>
              <a:rPr lang="en-US" sz="1400" b="0" i="0" u="none" strike="noStrike" kern="1200" dirty="0">
                <a:solidFill>
                  <a:srgbClr val="000000"/>
                </a:solidFill>
                <a:effectLst/>
                <a:ea typeface="MS Gothic" panose="020B0609070205080204" pitchFamily="49" charset="-128"/>
              </a:rPr>
              <a:t>Sounding procedure follow up</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kern="1200" dirty="0">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25/0007</a:t>
            </a:r>
            <a:r>
              <a:rPr lang="en-US" sz="1400" dirty="0"/>
              <a:t> </a:t>
            </a:r>
            <a:r>
              <a:rPr lang="en-US" sz="1400" b="0" i="0" u="none" strike="noStrike" kern="1200" dirty="0">
                <a:solidFill>
                  <a:srgbClr val="000000"/>
                </a:solidFill>
                <a:effectLst/>
                <a:ea typeface="MS Gothic" panose="020B0609070205080204" pitchFamily="49" charset="-128"/>
              </a:rPr>
              <a:t>AP ID design in sounding</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8"/>
              </a:rPr>
              <a:t>25/0081</a:t>
            </a:r>
            <a:r>
              <a:rPr lang="en-US" sz="1400" dirty="0"/>
              <a:t> </a:t>
            </a:r>
            <a:r>
              <a:rPr lang="en-US" sz="1400" b="0" i="0" u="none" strike="noStrike" kern="1200" dirty="0">
                <a:solidFill>
                  <a:srgbClr val="000000"/>
                </a:solidFill>
                <a:effectLst/>
                <a:ea typeface="MS Gothic" panose="020B0609070205080204" pitchFamily="49" charset="-128"/>
              </a:rPr>
              <a:t>Sounding PDT related issues</a:t>
            </a:r>
            <a:r>
              <a:rPr lang="en-US" sz="1400" dirty="0"/>
              <a:t> 					</a:t>
            </a:r>
            <a:r>
              <a:rPr lang="en-US" sz="1400" b="0" i="0" u="none" strike="noStrike" kern="1200" dirty="0">
                <a:solidFill>
                  <a:srgbClr val="000000"/>
                </a:solidFill>
                <a:effectLst/>
                <a:ea typeface="MS Gothic" panose="020B0609070205080204" pitchFamily="49" charset="-128"/>
              </a:rPr>
              <a:t>You-Wei Chen</a:t>
            </a:r>
          </a:p>
          <a:p>
            <a:pPr>
              <a:buFont typeface="Arial" panose="020B0604020202020204" pitchFamily="34" charset="0"/>
              <a:buChar char="•"/>
            </a:pPr>
            <a:r>
              <a:rPr lang="en-US" sz="1400" b="0" dirty="0">
                <a:solidFill>
                  <a:schemeClr val="tx1"/>
                </a:solidFill>
                <a:hlinkClick r:id="rId9"/>
              </a:rPr>
              <a:t>25/0089</a:t>
            </a:r>
            <a:r>
              <a:rPr lang="en-US" sz="1400" b="0" dirty="0">
                <a:solidFill>
                  <a:schemeClr val="tx1"/>
                </a:solidFill>
              </a:rPr>
              <a:t> Enhancing Spatial Reuse with MAP Coordination	Rui Yang</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(30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2"/>
              </a:rPr>
              <a:t>24/2043r0</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PDT-PHY- Receiver specification</a:t>
            </a:r>
            <a:r>
              <a:rPr lang="en-US" sz="1100" dirty="0">
                <a:solidFill>
                  <a:schemeClr val="tx1"/>
                </a:solidFill>
              </a:rPr>
              <a:t> 					</a:t>
            </a:r>
            <a:r>
              <a:rPr lang="en-US" sz="1100" b="0" i="0" u="none" strike="noStrike" dirty="0">
                <a:solidFill>
                  <a:schemeClr val="tx1"/>
                </a:solidFill>
                <a:effectLst/>
              </a:rPr>
              <a:t>Juan Fang		[SP]</a:t>
            </a:r>
            <a:r>
              <a:rPr lang="en-US" sz="1100" dirty="0">
                <a:solidFill>
                  <a:schemeClr val="tx1"/>
                </a:solidFill>
              </a:rPr>
              <a:t> </a:t>
            </a:r>
            <a:endParaRPr lang="en-GB" sz="1100" dirty="0">
              <a:solidFill>
                <a:schemeClr val="tx1"/>
              </a:solidFill>
            </a:endParaRPr>
          </a:p>
          <a:p>
            <a:pPr lvl="1">
              <a:buFont typeface="Arial" panose="020B0604020202020204" pitchFamily="34" charset="0"/>
              <a:buChar char="•"/>
            </a:pPr>
            <a:r>
              <a:rPr lang="en-GB" sz="1100" b="0" i="0" strike="noStrike" kern="1200" dirty="0">
                <a:solidFill>
                  <a:schemeClr val="tx1"/>
                </a:solidFill>
                <a:effectLst/>
                <a:ea typeface="MS Gothic" panose="020B0609070205080204" pitchFamily="49" charset="-128"/>
                <a:hlinkClick r:id="rId3"/>
              </a:rPr>
              <a:t>24/2015r5</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PDT-PHY-</a:t>
            </a:r>
            <a:r>
              <a:rPr lang="en-GB" sz="1100" b="0" i="0" u="none" strike="noStrike" kern="1200" dirty="0" err="1">
                <a:solidFill>
                  <a:schemeClr val="tx1"/>
                </a:solidFill>
                <a:effectLst/>
                <a:ea typeface="MS Gothic" panose="020B0609070205080204" pitchFamily="49" charset="-128"/>
              </a:rPr>
              <a:t>CoBF</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Ron Porat</a:t>
            </a:r>
            <a:r>
              <a:rPr lang="en-GB" sz="1100" dirty="0">
                <a:solidFill>
                  <a:schemeClr val="tx1"/>
                </a:solidFill>
              </a:rPr>
              <a:t> 		[SP]</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24/2036r0</a:t>
            </a:r>
            <a:r>
              <a:rPr lang="en-US" sz="1100" dirty="0"/>
              <a:t> </a:t>
            </a:r>
            <a:r>
              <a:rPr lang="en-US" sz="1100" b="0" i="0" u="none" strike="noStrike" kern="1200" dirty="0">
                <a:solidFill>
                  <a:srgbClr val="000000"/>
                </a:solidFill>
                <a:effectLst/>
                <a:ea typeface="MS Gothic" panose="020B0609070205080204" pitchFamily="49" charset="-128"/>
              </a:rPr>
              <a:t>PDT-PHY-Data field</a:t>
            </a:r>
            <a:r>
              <a:rPr lang="en-US" sz="1100" dirty="0"/>
              <a:t> 							</a:t>
            </a:r>
            <a:r>
              <a:rPr lang="en-US" sz="1100" b="0" i="0" u="none" strike="noStrike" dirty="0">
                <a:solidFill>
                  <a:srgbClr val="000000"/>
                </a:solidFill>
                <a:effectLst/>
              </a:rPr>
              <a:t>Chenchen Liu</a:t>
            </a:r>
            <a:r>
              <a:rPr lang="en-US" sz="1100" dirty="0"/>
              <a:t> </a:t>
            </a:r>
            <a:endParaRPr lang="en-GB" sz="1100" dirty="0">
              <a:solidFill>
                <a:schemeClr val="tx1"/>
              </a:solidFill>
            </a:endParaRP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24/2014r0</a:t>
            </a:r>
            <a:r>
              <a:rPr lang="en-US" sz="1100" dirty="0"/>
              <a:t> </a:t>
            </a:r>
            <a:r>
              <a:rPr lang="en-US" sz="1100" b="0" i="0" u="none" strike="noStrike" kern="1200" dirty="0">
                <a:solidFill>
                  <a:srgbClr val="000000"/>
                </a:solidFill>
                <a:effectLst/>
                <a:ea typeface="MS Gothic" panose="020B0609070205080204" pitchFamily="49" charset="-128"/>
              </a:rPr>
              <a:t>PDT-PHY-Mathematical Description of Signals</a:t>
            </a:r>
            <a:r>
              <a:rPr lang="en-US" sz="1100" dirty="0"/>
              <a:t> 			</a:t>
            </a:r>
            <a:r>
              <a:rPr lang="en-US" sz="1100" b="0" i="0" u="none" strike="noStrike" dirty="0">
                <a:solidFill>
                  <a:srgbClr val="000000"/>
                </a:solidFill>
                <a:effectLst/>
              </a:rPr>
              <a:t>Edward Au</a:t>
            </a:r>
          </a:p>
          <a:p>
            <a:pPr lvl="2">
              <a:buFont typeface="Arial" panose="020B0604020202020204" pitchFamily="34" charset="0"/>
              <a:buChar char="•"/>
            </a:pPr>
            <a:r>
              <a:rPr lang="en-GB" sz="900" kern="1200" dirty="0">
                <a:ea typeface="MS Gothic" panose="020B0609070205080204" pitchFamily="49" charset="-128"/>
              </a:rPr>
              <a:t>Will be prepared </a:t>
            </a:r>
            <a:r>
              <a:rPr lang="en-GB" sz="900" b="0" i="0" u="none" strike="noStrike" kern="1200" dirty="0">
                <a:solidFill>
                  <a:srgbClr val="000000"/>
                </a:solidFill>
                <a:effectLst/>
                <a:ea typeface="MS Gothic" panose="020B0609070205080204" pitchFamily="49" charset="-128"/>
              </a:rPr>
              <a:t>after TGbn D0.1.</a:t>
            </a:r>
            <a:r>
              <a:rPr lang="en-US" sz="900" dirty="0"/>
              <a:t> </a:t>
            </a:r>
            <a:endParaRPr lang="en-GB" sz="900" dirty="0">
              <a:solidFill>
                <a:schemeClr val="tx1"/>
              </a:solidFill>
            </a:endParaRPr>
          </a:p>
          <a:p>
            <a:pPr lvl="0">
              <a:buFont typeface="Arial" panose="020B0604020202020204" pitchFamily="34" charset="0"/>
              <a:buChar char="•"/>
            </a:pPr>
            <a:r>
              <a:rPr lang="en-GB" sz="1200" dirty="0"/>
              <a:t>Submissions – CBF + Sounding</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563C1"/>
                </a:solidFill>
                <a:effectLst/>
                <a:hlinkClick r:id="rId4"/>
              </a:rPr>
              <a:t>24/1836</a:t>
            </a:r>
            <a:r>
              <a:rPr lang="en-US" sz="1100" dirty="0">
                <a:effectLst/>
              </a:rPr>
              <a:t> </a:t>
            </a:r>
            <a:r>
              <a:rPr lang="en-GB" sz="1100" b="0" i="0" u="none" strike="noStrike" kern="1200" dirty="0">
                <a:solidFill>
                  <a:srgbClr val="000000"/>
                </a:solidFill>
                <a:effectLst/>
                <a:ea typeface="MS Gothic" panose="020B0609070205080204" pitchFamily="49" charset="-128"/>
              </a:rPr>
              <a:t>On </a:t>
            </a:r>
            <a:r>
              <a:rPr lang="en-GB" sz="1100" b="0" i="0" u="none" strike="noStrike" kern="1200" dirty="0" err="1">
                <a:solidFill>
                  <a:srgbClr val="000000"/>
                </a:solidFill>
                <a:effectLst/>
                <a:ea typeface="MS Gothic" panose="020B0609070205080204" pitchFamily="49" charset="-128"/>
              </a:rPr>
              <a:t>CoBF</a:t>
            </a:r>
            <a:r>
              <a:rPr lang="en-GB" sz="1100" b="0" i="0" u="none" strike="noStrike" kern="1200" dirty="0">
                <a:solidFill>
                  <a:srgbClr val="000000"/>
                </a:solidFill>
                <a:effectLst/>
                <a:ea typeface="MS Gothic" panose="020B0609070205080204" pitchFamily="49" charset="-128"/>
              </a:rPr>
              <a:t> Capabilities</a:t>
            </a:r>
            <a:r>
              <a:rPr lang="en-US" sz="1100" dirty="0">
                <a:effectLst/>
              </a:rPr>
              <a:t> 							</a:t>
            </a:r>
            <a:r>
              <a:rPr lang="en-GB" sz="1100" b="0" i="0" u="none" strike="noStrike" kern="1200" dirty="0">
                <a:solidFill>
                  <a:srgbClr val="000000"/>
                </a:solidFill>
                <a:effectLst/>
                <a:ea typeface="MS Gothic" panose="020B0609070205080204" pitchFamily="49" charset="-128"/>
              </a:rPr>
              <a:t>Aiguo Yan</a:t>
            </a:r>
            <a:r>
              <a:rPr lang="en-US" sz="1100" dirty="0">
                <a:effectLst/>
              </a:rPr>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5"/>
              </a:rPr>
              <a:t>24/2142</a:t>
            </a:r>
            <a:r>
              <a:rPr lang="en-US" sz="1100" dirty="0"/>
              <a:t> </a:t>
            </a:r>
            <a:r>
              <a:rPr lang="en-US" sz="1100" b="0" i="0" u="none" strike="noStrike" kern="1200" dirty="0">
                <a:solidFill>
                  <a:srgbClr val="000000"/>
                </a:solidFill>
                <a:effectLst/>
                <a:ea typeface="MS Gothic" panose="020B0609070205080204" pitchFamily="49" charset="-128"/>
              </a:rPr>
              <a:t>Multi-AP Sounding Analysis</a:t>
            </a:r>
            <a:r>
              <a:rPr lang="en-US" sz="1100" dirty="0"/>
              <a:t> 						</a:t>
            </a:r>
            <a:r>
              <a:rPr lang="en-US" sz="1100" b="0" i="0" u="none" strike="noStrike" kern="1200" dirty="0">
                <a:solidFill>
                  <a:srgbClr val="000000"/>
                </a:solidFill>
                <a:effectLst/>
                <a:ea typeface="MS Gothic" panose="020B0609070205080204" pitchFamily="49" charset="-128"/>
              </a:rPr>
              <a:t>Rainer Strobel</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25/0083</a:t>
            </a:r>
            <a:r>
              <a:rPr lang="en-US" sz="1100" dirty="0"/>
              <a:t> </a:t>
            </a:r>
            <a:r>
              <a:rPr lang="en-US" sz="1100" b="0" i="0" u="none" strike="noStrike" kern="1200" dirty="0">
                <a:solidFill>
                  <a:srgbClr val="000000"/>
                </a:solidFill>
                <a:effectLst/>
                <a:ea typeface="MS Gothic" panose="020B0609070205080204" pitchFamily="49" charset="-128"/>
              </a:rPr>
              <a:t>CFO correction and related simplifications for COBF</a:t>
            </a:r>
            <a:r>
              <a:rPr lang="en-US" sz="1100" dirty="0"/>
              <a:t> 			</a:t>
            </a:r>
            <a:r>
              <a:rPr lang="en-US" sz="1100" b="0" i="0" u="none" strike="noStrike" kern="1200" dirty="0">
                <a:solidFill>
                  <a:srgbClr val="000000"/>
                </a:solidFill>
                <a:effectLst/>
                <a:ea typeface="MS Gothic" panose="020B0609070205080204" pitchFamily="49" charset="-128"/>
              </a:rPr>
              <a:t>Sameer Vermani</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25/0103</a:t>
            </a:r>
            <a:r>
              <a:rPr lang="en-US" sz="1100" dirty="0"/>
              <a:t> </a:t>
            </a:r>
            <a:r>
              <a:rPr lang="en-US" sz="1100" b="0" i="0" u="none" strike="noStrike" kern="1200" dirty="0">
                <a:solidFill>
                  <a:srgbClr val="000000"/>
                </a:solidFill>
                <a:effectLst/>
                <a:ea typeface="MS Gothic" panose="020B0609070205080204" pitchFamily="49" charset="-128"/>
              </a:rPr>
              <a:t>Simplified carrier synchronization for </a:t>
            </a:r>
            <a:r>
              <a:rPr lang="en-US" sz="1100" b="0" i="0" u="none" strike="noStrike" kern="1200" dirty="0" err="1">
                <a:solidFill>
                  <a:srgbClr val="000000"/>
                </a:solidFill>
                <a:effectLst/>
                <a:ea typeface="MS Gothic" panose="020B0609070205080204" pitchFamily="49" charset="-128"/>
              </a:rPr>
              <a:t>CoBF</a:t>
            </a:r>
            <a:r>
              <a:rPr lang="en-US" sz="1100" b="0" i="0" u="none" strike="noStrike" kern="1200" dirty="0">
                <a:solidFill>
                  <a:srgbClr val="000000"/>
                </a:solidFill>
                <a:effectLst/>
                <a:ea typeface="MS Gothic" panose="020B0609070205080204" pitchFamily="49" charset="-128"/>
              </a:rPr>
              <a:t> transmissions</a:t>
            </a:r>
            <a:r>
              <a:rPr lang="en-US" sz="1100" dirty="0"/>
              <a:t> 		</a:t>
            </a:r>
            <a:r>
              <a:rPr lang="en-US" sz="1100" dirty="0" err="1"/>
              <a:t>Shuling</a:t>
            </a:r>
            <a:r>
              <a:rPr lang="en-US" sz="1100" dirty="0"/>
              <a:t> Feng</a:t>
            </a:r>
          </a:p>
          <a:p>
            <a:pPr lvl="1">
              <a:buFont typeface="Arial" panose="020B0604020202020204" pitchFamily="34" charset="0"/>
              <a:buChar char="•"/>
            </a:pPr>
            <a:r>
              <a:rPr lang="en-US" sz="1100" b="0" i="0" u="none" strike="noStrike" dirty="0">
                <a:solidFill>
                  <a:srgbClr val="FF0000"/>
                </a:solidFill>
                <a:effectLst/>
                <a:hlinkClick r:id="rId6"/>
              </a:rPr>
              <a:t>25/0111</a:t>
            </a:r>
            <a:r>
              <a:rPr lang="en-US" sz="1100" dirty="0"/>
              <a:t> </a:t>
            </a:r>
            <a:r>
              <a:rPr lang="en-US" sz="1100" b="0" i="0" u="none" strike="noStrike" dirty="0">
                <a:solidFill>
                  <a:srgbClr val="000000"/>
                </a:solidFill>
                <a:effectLst/>
              </a:rPr>
              <a:t>Robust Beamforming Nulling for CBF - follow up</a:t>
            </a:r>
            <a:r>
              <a:rPr lang="en-US" sz="1100" dirty="0"/>
              <a:t> 			</a:t>
            </a:r>
            <a:r>
              <a:rPr lang="en-US" sz="1100" b="0" i="0" u="none" strike="noStrike" dirty="0">
                <a:solidFill>
                  <a:srgbClr val="000000"/>
                </a:solidFill>
                <a:effectLst/>
              </a:rPr>
              <a:t>Ken Tanaka</a:t>
            </a:r>
          </a:p>
          <a:p>
            <a:pPr lvl="1">
              <a:buFont typeface="Arial" panose="020B0604020202020204" pitchFamily="34" charset="0"/>
              <a:buChar char="•"/>
            </a:pPr>
            <a:r>
              <a:rPr lang="en-US" sz="1100" b="0" i="0" u="none" strike="noStrike" dirty="0">
                <a:solidFill>
                  <a:srgbClr val="FF0000"/>
                </a:solidFill>
                <a:effectLst/>
                <a:hlinkClick r:id="rId7"/>
              </a:rPr>
              <a:t>25/0078</a:t>
            </a:r>
            <a:r>
              <a:rPr lang="en-US" sz="1100" b="0" i="0" u="none" strike="noStrike" dirty="0">
                <a:solidFill>
                  <a:srgbClr val="000000"/>
                </a:solidFill>
                <a:effectLst/>
              </a:rPr>
              <a:t> Special STA Info Field in UHR NDPA					Junghoon Suh</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0E25E268-3CB2-7803-D133-B5AC7D6E295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lvl="1">
              <a:buFont typeface="Arial" panose="020B0604020202020204" pitchFamily="34" charset="0"/>
              <a:buChar char="•"/>
            </a:pPr>
            <a:r>
              <a:rPr lang="en-GB" sz="1200" b="0" i="0" u="none" strike="noStrike" dirty="0">
                <a:solidFill>
                  <a:srgbClr val="FF0000"/>
                </a:solidFill>
                <a:effectLst/>
                <a:hlinkClick r:id="rId2"/>
              </a:rPr>
              <a:t>25/0102r0</a:t>
            </a:r>
            <a:r>
              <a:rPr lang="en-GB" sz="1200" dirty="0"/>
              <a:t> </a:t>
            </a:r>
            <a:r>
              <a:rPr lang="en-GB" sz="1200" b="0" i="0" u="none" strike="noStrike" kern="1200" dirty="0">
                <a:solidFill>
                  <a:srgbClr val="000000"/>
                </a:solidFill>
                <a:effectLst/>
                <a:ea typeface="MS Gothic" panose="020B0609070205080204" pitchFamily="49" charset="-128"/>
              </a:rPr>
              <a:t>PDT-MAC-MLME-for-MAPC</a:t>
            </a:r>
            <a:r>
              <a:rPr lang="en-GB" sz="1200" dirty="0"/>
              <a:t> 							</a:t>
            </a:r>
            <a:r>
              <a:rPr lang="en-GB" sz="1200" b="0" i="0" u="none" strike="noStrike" kern="1200" dirty="0">
                <a:solidFill>
                  <a:srgbClr val="000000"/>
                </a:solidFill>
                <a:effectLst/>
                <a:ea typeface="MS Gothic" panose="020B0609070205080204" pitchFamily="49" charset="-128"/>
              </a:rPr>
              <a:t>Brian Hart</a:t>
            </a:r>
            <a:r>
              <a:rPr lang="en-GB" sz="1200" dirty="0"/>
              <a:t> </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MAP Part 2</a:t>
            </a:r>
            <a:endParaRPr lang="en-GB" sz="5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3"/>
              </a:rPr>
              <a:t>24/1713</a:t>
            </a:r>
            <a:r>
              <a:rPr lang="en-US" sz="1200" dirty="0"/>
              <a:t> </a:t>
            </a:r>
            <a:r>
              <a:rPr lang="en-US" sz="1200" b="0" i="0" u="none" strike="noStrike" kern="1200" dirty="0">
                <a:solidFill>
                  <a:srgbClr val="000000"/>
                </a:solidFill>
                <a:effectLst/>
                <a:ea typeface="MS Gothic" panose="020B0609070205080204" pitchFamily="49" charset="-128"/>
              </a:rPr>
              <a:t>Further Considerations For Generalized MAP Framework-follow up</a:t>
            </a:r>
            <a:r>
              <a:rPr lang="en-US" sz="1200" dirty="0"/>
              <a:t> 		</a:t>
            </a:r>
            <a:r>
              <a:rPr lang="en-US" sz="1200" b="0" i="0" u="none" strike="noStrike" kern="1200" dirty="0">
                <a:solidFill>
                  <a:srgbClr val="000000"/>
                </a:solidFill>
                <a:effectLst/>
                <a:ea typeface="MS Gothic" panose="020B0609070205080204" pitchFamily="49" charset="-128"/>
              </a:rPr>
              <a:t>Salim Yahya</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4"/>
              </a:rPr>
              <a:t>24/1761</a:t>
            </a:r>
            <a:r>
              <a:rPr lang="en-US" sz="1200" dirty="0">
                <a:effectLst/>
              </a:rPr>
              <a:t> </a:t>
            </a:r>
            <a:r>
              <a:rPr lang="en-GB" sz="1200" b="0" i="0" u="none" strike="noStrike" kern="1200" dirty="0">
                <a:solidFill>
                  <a:srgbClr val="000000"/>
                </a:solidFill>
                <a:effectLst/>
                <a:ea typeface="MS Gothic" panose="020B0609070205080204" pitchFamily="49" charset="-128"/>
              </a:rPr>
              <a:t>Aspects of M-AP Coordination agreement</a:t>
            </a:r>
            <a:r>
              <a:rPr lang="en-US" sz="1200" dirty="0">
                <a:effectLst/>
              </a:rPr>
              <a:t> 						</a:t>
            </a:r>
            <a:r>
              <a:rPr lang="en-GB" sz="1200" b="0" i="0" u="none" strike="noStrike" kern="1200" dirty="0">
                <a:solidFill>
                  <a:srgbClr val="000000"/>
                </a:solidFill>
                <a:effectLst/>
                <a:ea typeface="MS Gothic" panose="020B0609070205080204" pitchFamily="49" charset="-128"/>
              </a:rPr>
              <a:t>Arik Klein</a:t>
            </a:r>
            <a:r>
              <a:rPr lang="en-US" sz="1200" dirty="0">
                <a:effectLst/>
              </a:rPr>
              <a:t> </a:t>
            </a:r>
          </a:p>
          <a:p>
            <a:pPr lvl="1">
              <a:buFont typeface="Arial" panose="020B0604020202020204" pitchFamily="34" charset="0"/>
              <a:buChar char="•"/>
            </a:pPr>
            <a:r>
              <a:rPr lang="it-IT" sz="1200" b="0" i="0" u="none" strike="noStrike" kern="1200" dirty="0">
                <a:solidFill>
                  <a:srgbClr val="FF0000"/>
                </a:solidFill>
                <a:effectLst/>
                <a:ea typeface="MS Gothic" panose="020B0609070205080204" pitchFamily="49" charset="-128"/>
                <a:hlinkClick r:id="rId5"/>
              </a:rPr>
              <a:t>24/1818</a:t>
            </a:r>
            <a:r>
              <a:rPr lang="it-IT" sz="1200" dirty="0"/>
              <a:t> </a:t>
            </a:r>
            <a:r>
              <a:rPr lang="it-IT" sz="1200" b="0" i="0" u="none" strike="noStrike" kern="1200" dirty="0">
                <a:solidFill>
                  <a:srgbClr val="000000"/>
                </a:solidFill>
                <a:effectLst/>
                <a:ea typeface="MS Gothic" panose="020B0609070205080204" pitchFamily="49" charset="-128"/>
              </a:rPr>
              <a:t>AP Identification in Multi-AP</a:t>
            </a:r>
            <a:r>
              <a:rPr lang="it-IT" sz="1200" dirty="0"/>
              <a:t> 							</a:t>
            </a:r>
            <a:r>
              <a:rPr lang="it-IT" sz="1200" b="0" i="0" u="none" strike="noStrike" kern="1200" dirty="0">
                <a:solidFill>
                  <a:srgbClr val="000000"/>
                </a:solidFill>
                <a:effectLst/>
                <a:ea typeface="MS Gothic" panose="020B0609070205080204" pitchFamily="49" charset="-128"/>
              </a:rPr>
              <a:t>GeonHwan Kim</a:t>
            </a:r>
            <a:r>
              <a:rPr lang="it-IT" sz="1200" dirty="0"/>
              <a:t> </a:t>
            </a:r>
            <a:endParaRPr lang="en-US" sz="1200" dirty="0"/>
          </a:p>
          <a:p>
            <a:pPr lvl="1">
              <a:buFont typeface="Arial" panose="020B0604020202020204" pitchFamily="34" charset="0"/>
              <a:buChar char="•"/>
            </a:pPr>
            <a:r>
              <a:rPr lang="en-US" sz="1200" b="0" i="0" u="sng" strike="noStrike" dirty="0">
                <a:solidFill>
                  <a:srgbClr val="0563C1"/>
                </a:solidFill>
                <a:effectLst/>
                <a:hlinkClick r:id="rId6"/>
              </a:rPr>
              <a:t>24/1849</a:t>
            </a:r>
            <a:r>
              <a:rPr lang="en-US" sz="1200" dirty="0"/>
              <a:t> </a:t>
            </a:r>
            <a:r>
              <a:rPr lang="en-US" sz="1200" b="0" i="0" u="none" strike="noStrike" kern="1200" dirty="0">
                <a:solidFill>
                  <a:srgbClr val="000000"/>
                </a:solidFill>
                <a:effectLst/>
                <a:ea typeface="MS Gothic" panose="020B0609070205080204" pitchFamily="49" charset="-128"/>
              </a:rPr>
              <a:t>Management of the Established Multi-AP Coordination</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US" sz="1200" b="0" i="0" u="sng" strike="noStrike" dirty="0">
                <a:solidFill>
                  <a:srgbClr val="0563C1"/>
                </a:solidFill>
                <a:effectLst/>
                <a:hlinkClick r:id="rId7"/>
              </a:rPr>
              <a:t>24/1862</a:t>
            </a:r>
            <a:r>
              <a:rPr lang="en-US" sz="1200" dirty="0"/>
              <a:t> </a:t>
            </a:r>
            <a:r>
              <a:rPr lang="en-US" sz="1200" b="0" i="0" u="none" strike="noStrike" kern="1200" dirty="0">
                <a:solidFill>
                  <a:srgbClr val="000000"/>
                </a:solidFill>
                <a:effectLst/>
                <a:ea typeface="MS Gothic" panose="020B0609070205080204" pitchFamily="49" charset="-128"/>
              </a:rPr>
              <a:t>Control Frames And MAPC For </a:t>
            </a:r>
            <a:r>
              <a:rPr lang="en-US" sz="1200" b="0" i="0" u="none" strike="noStrike" kern="1200" dirty="0" err="1">
                <a:solidFill>
                  <a:srgbClr val="000000"/>
                </a:solidFill>
                <a:effectLst/>
                <a:ea typeface="MS Gothic" panose="020B0609070205080204" pitchFamily="49" charset="-128"/>
              </a:rPr>
              <a:t>Colocated</a:t>
            </a:r>
            <a:r>
              <a:rPr lang="en-US" sz="1200" b="0" i="0" u="none" strike="noStrike" kern="1200" dirty="0">
                <a:solidFill>
                  <a:srgbClr val="000000"/>
                </a:solidFill>
                <a:effectLst/>
                <a:ea typeface="MS Gothic" panose="020B0609070205080204" pitchFamily="49" charset="-128"/>
              </a:rPr>
              <a:t> BSSID Set</a:t>
            </a:r>
            <a:r>
              <a:rPr lang="en-US" sz="1200" dirty="0"/>
              <a:t> 				</a:t>
            </a:r>
            <a:r>
              <a:rPr lang="en-US" sz="1200" b="0" i="0" u="none" strike="noStrike" kern="1200" dirty="0">
                <a:solidFill>
                  <a:srgbClr val="000000"/>
                </a:solidFill>
                <a:effectLst/>
                <a:ea typeface="MS Gothic" panose="020B0609070205080204" pitchFamily="49" charset="-128"/>
              </a:rPr>
              <a:t>Brian Hart</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24/1877</a:t>
            </a:r>
            <a:r>
              <a:rPr lang="en-GB" sz="1200" dirty="0"/>
              <a:t> </a:t>
            </a:r>
            <a:r>
              <a:rPr lang="en-GB" sz="1200" b="0" i="0" u="none" strike="noStrike" kern="1200" dirty="0">
                <a:solidFill>
                  <a:srgbClr val="000000"/>
                </a:solidFill>
                <a:effectLst/>
                <a:ea typeface="MS Gothic" panose="020B0609070205080204" pitchFamily="49" charset="-128"/>
              </a:rPr>
              <a:t>M-AP Coordination-AP Identifier</a:t>
            </a:r>
            <a:r>
              <a:rPr lang="en-GB" sz="1200" dirty="0"/>
              <a:t> 							</a:t>
            </a:r>
            <a:r>
              <a:rPr lang="en-GB" sz="1200" b="0" i="0" u="none" strike="noStrike" kern="1200" dirty="0">
                <a:solidFill>
                  <a:srgbClr val="000000"/>
                </a:solidFill>
                <a:effectLst/>
                <a:ea typeface="MS Gothic" panose="020B0609070205080204" pitchFamily="49" charset="-128"/>
              </a:rPr>
              <a:t>Kaiying Lu</a:t>
            </a:r>
            <a:r>
              <a:rPr lang="en-GB" sz="1200" dirty="0"/>
              <a: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SP1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priority channel access for non-AP STAs affiliated with non-AP MLDs that have EPCS activated for transmission of management frames prior to the non-AP MLDs’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Priority channel access may be assigned to the non-AP MLD by the AP MLD when the AP MLD is triggered to do so by an external entity (e.g., when emergency is declared and/or be based on pre-determined rules/conditions)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SP2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1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SP3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Po-Kai Huang</a:t>
            </a:r>
            <a:r>
              <a:rPr lang="en-US" sz="1200" i="1" dirty="0">
                <a:solidFill>
                  <a:prstClr val="black"/>
                </a:solidFill>
                <a:latin typeface="Times New Roman"/>
                <a:ea typeface="MS Gothic"/>
              </a:rPr>
              <a:t>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 Security 				( Result)</a:t>
            </a:r>
          </a:p>
          <a:p>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pt-BR" sz="1200" b="0" i="1" dirty="0"/>
              <a:t>Supporting documents: [23/1995r0, 23/1933r0, 23/1914r2, 23/1915r1, 23/2001r2, 23/312r0, 23/286r0, 23/352r1, 23/1102r0, 24/535r0, 24/497r0, 24/547r2]</a:t>
            </a:r>
            <a:endParaRPr lang="en-US" sz="1200" b="0" i="1"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(30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24/2021r0</a:t>
            </a:r>
            <a:r>
              <a:rPr lang="en-GB" sz="1200" dirty="0"/>
              <a:t> </a:t>
            </a:r>
            <a:r>
              <a:rPr lang="en-GB" sz="1200" b="0" i="0" u="none" strike="noStrike" kern="1200" dirty="0">
                <a:solidFill>
                  <a:srgbClr val="000000"/>
                </a:solidFill>
                <a:effectLst/>
                <a:ea typeface="MS Gothic" panose="020B0609070205080204" pitchFamily="49" charset="-128"/>
              </a:rPr>
              <a:t>PDT PHY Transmit Specification</a:t>
            </a:r>
            <a:r>
              <a:rPr lang="en-GB" sz="1200" dirty="0"/>
              <a:t> 					</a:t>
            </a:r>
            <a:r>
              <a:rPr lang="en-GB" sz="1200" b="0" i="0" u="none" strike="noStrike" dirty="0">
                <a:solidFill>
                  <a:srgbClr val="000000"/>
                </a:solidFill>
                <a:effectLst/>
              </a:rPr>
              <a:t>Genadiy </a:t>
            </a:r>
            <a:r>
              <a:rPr lang="en-GB" sz="1200" b="0" i="0" u="none" strike="noStrike" dirty="0" err="1">
                <a:solidFill>
                  <a:srgbClr val="000000"/>
                </a:solidFill>
                <a:effectLst/>
              </a:rPr>
              <a:t>Tsodiz</a:t>
            </a:r>
            <a:r>
              <a:rPr lang="en-GB" sz="1200" dirty="0"/>
              <a:t> </a:t>
            </a:r>
            <a:endParaRPr lang="en-GB" sz="1400" dirty="0"/>
          </a:p>
          <a:p>
            <a:pPr lvl="0">
              <a:buFont typeface="Arial" panose="020B0604020202020204" pitchFamily="34" charset="0"/>
              <a:buChar char="•"/>
            </a:pPr>
            <a:r>
              <a:rPr lang="en-GB" sz="1400" dirty="0"/>
              <a:t>Submissions – Miscellaneous</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25/0098</a:t>
            </a:r>
            <a:r>
              <a:rPr lang="en-US" sz="1200" dirty="0"/>
              <a:t> </a:t>
            </a:r>
            <a:r>
              <a:rPr lang="en-US" sz="1200" b="0" i="0" u="none" strike="noStrike" kern="1200" dirty="0">
                <a:solidFill>
                  <a:srgbClr val="000000"/>
                </a:solidFill>
                <a:effectLst/>
                <a:ea typeface="MS Gothic" panose="020B0609070205080204" pitchFamily="49" charset="-128"/>
              </a:rPr>
              <a:t>Receiver specification</a:t>
            </a:r>
            <a:r>
              <a:rPr lang="en-US" sz="1200" dirty="0"/>
              <a:t> 							</a:t>
            </a:r>
            <a:r>
              <a:rPr lang="en-US" sz="1200" b="0" i="0" u="none" strike="noStrike" kern="1200" dirty="0">
                <a:solidFill>
                  <a:srgbClr val="000000"/>
                </a:solidFill>
                <a:effectLst/>
                <a:ea typeface="MS Gothic" panose="020B0609070205080204" pitchFamily="49" charset="-128"/>
              </a:rPr>
              <a:t>Fang, Juan</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25/0101</a:t>
            </a:r>
            <a:r>
              <a:rPr lang="en-US" sz="1200" dirty="0"/>
              <a:t> </a:t>
            </a:r>
            <a:r>
              <a:rPr lang="en-US" sz="1200" b="0" i="0" u="none" strike="noStrike" kern="1200" dirty="0">
                <a:solidFill>
                  <a:srgbClr val="000000"/>
                </a:solidFill>
                <a:effectLst/>
                <a:ea typeface="MS Gothic" panose="020B0609070205080204" pitchFamily="49" charset="-128"/>
              </a:rPr>
              <a:t>On Mandatory and Optional 11bn Feature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25/0109</a:t>
            </a:r>
            <a:r>
              <a:rPr lang="en-US" sz="1200" dirty="0"/>
              <a:t> </a:t>
            </a:r>
            <a:r>
              <a:rPr lang="en-US" sz="1200" b="0" i="0" u="none" strike="noStrike" kern="1200" dirty="0">
                <a:solidFill>
                  <a:srgbClr val="000000"/>
                </a:solidFill>
                <a:effectLst/>
                <a:ea typeface="MS Gothic" panose="020B0609070205080204" pitchFamily="49" charset="-128"/>
              </a:rPr>
              <a:t>UHR Receive Procedure</a:t>
            </a:r>
            <a:r>
              <a:rPr lang="en-US" sz="1200" dirty="0"/>
              <a:t> 						</a:t>
            </a:r>
            <a:r>
              <a:rPr lang="en-US" sz="1200" b="0" i="0" u="none" strike="noStrike" kern="1200" dirty="0">
                <a:solidFill>
                  <a:srgbClr val="000000"/>
                </a:solidFill>
                <a:effectLst/>
                <a:ea typeface="MS Gothic" panose="020B0609070205080204" pitchFamily="49" charset="-128"/>
              </a:rPr>
              <a:t>Lin Yang</a:t>
            </a:r>
          </a:p>
          <a:p>
            <a:pPr lvl="1">
              <a:buFont typeface="Arial" panose="020B0604020202020204" pitchFamily="34" charset="0"/>
              <a:buChar char="•"/>
            </a:pPr>
            <a:r>
              <a:rPr lang="en-US" sz="1200" dirty="0">
                <a:solidFill>
                  <a:srgbClr val="FF0000"/>
                </a:solidFill>
              </a:rPr>
              <a:t>25/0127</a:t>
            </a:r>
            <a:r>
              <a:rPr lang="en-US" sz="1200" dirty="0"/>
              <a:t>	Discussion on supported MCS and NSS set				Mengshi Hu</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5514447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Relay + CSR + C-TDMA + Security</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latin typeface="Times New Roman" panose="02020603050405020304" pitchFamily="18" charset="0"/>
                <a:ea typeface="MS Gothic" panose="020B0609070205080204" pitchFamily="49" charset="-128"/>
              </a:rPr>
              <a:t>24/1358</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Enabling opportunistic relay operation via 11bn</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Peshal Nayak</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24/1514</a:t>
            </a:r>
            <a:r>
              <a:rPr lang="en-US" sz="1200" dirty="0">
                <a:effectLst/>
              </a:rPr>
              <a:t> </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Multi-AP framework for C-SR</a:t>
            </a:r>
            <a:r>
              <a:rPr lang="en-US" sz="1200" dirty="0">
                <a:effectLst/>
              </a:rPr>
              <a:t> 							</a:t>
            </a:r>
            <a:r>
              <a:rPr lang="en-GB" sz="1200" b="0" i="0" u="none" strike="noStrike" kern="1200" dirty="0" err="1">
                <a:solidFill>
                  <a:srgbClr val="000000"/>
                </a:solidFill>
                <a:effectLst/>
                <a:latin typeface="Times New Roman" panose="02020603050405020304" pitchFamily="18" charset="0"/>
                <a:ea typeface="MS Gothic" panose="020B0609070205080204" pitchFamily="49" charset="-128"/>
              </a:rPr>
              <a:t>GeonHwan</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 Kim</a:t>
            </a:r>
          </a:p>
          <a:p>
            <a:pPr lvl="1">
              <a:buFont typeface="Arial" panose="020B0604020202020204" pitchFamily="34" charset="0"/>
              <a:buChar char="•"/>
            </a:pPr>
            <a:r>
              <a:rPr lang="en-US" sz="1200" b="0" i="0" u="sng" strike="noStrike" dirty="0">
                <a:solidFill>
                  <a:srgbClr val="0563C1"/>
                </a:solidFill>
                <a:effectLst/>
                <a:latin typeface="Times New Roman" panose="02020603050405020304" pitchFamily="18" charset="0"/>
                <a:hlinkClick r:id="rId3"/>
              </a:rPr>
              <a:t>24/1651</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Iñaki Val Beitia</a:t>
            </a:r>
            <a:r>
              <a:rPr lang="en-US" sz="1200" dirty="0"/>
              <a:t> </a:t>
            </a:r>
            <a:endParaRPr lang="en-GB" sz="1200" kern="1200" dirty="0">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sng" strike="noStrike" dirty="0">
                <a:solidFill>
                  <a:srgbClr val="0563C1"/>
                </a:solidFill>
                <a:effectLst/>
                <a:hlinkClick r:id="rId4"/>
              </a:rPr>
              <a:t>24/1701</a:t>
            </a:r>
            <a:r>
              <a:rPr lang="en-US" sz="1200" dirty="0"/>
              <a:t> </a:t>
            </a:r>
            <a:r>
              <a:rPr lang="en-US" sz="1200" b="0" i="0" u="none" strike="noStrike" kern="1200" dirty="0">
                <a:solidFill>
                  <a:srgbClr val="000000"/>
                </a:solidFill>
                <a:effectLst/>
                <a:ea typeface="MS Gothic" panose="020B0609070205080204" pitchFamily="49" charset="-128"/>
              </a:rPr>
              <a:t>NAV protection for C-TDMA follow up</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24/1661</a:t>
            </a:r>
            <a:r>
              <a:rPr lang="en-US" sz="1200" dirty="0"/>
              <a:t> </a:t>
            </a:r>
            <a:r>
              <a:rPr lang="en-US" sz="1200" b="0" i="0" u="none" strike="noStrike" kern="1200" dirty="0">
                <a:solidFill>
                  <a:srgbClr val="000000"/>
                </a:solidFill>
                <a:effectLst/>
                <a:ea typeface="MS Gothic" panose="020B0609070205080204" pitchFamily="49" charset="-128"/>
              </a:rPr>
              <a:t>Control frame protection in multiple BSSID</a:t>
            </a:r>
            <a:r>
              <a:rPr lang="en-US" sz="1200" dirty="0"/>
              <a:t> 						</a:t>
            </a:r>
            <a:r>
              <a:rPr lang="en-US" sz="1200" b="0" i="0" u="none" strike="noStrike" kern="1200" dirty="0">
                <a:solidFill>
                  <a:srgbClr val="000000"/>
                </a:solidFill>
                <a:effectLst/>
                <a:ea typeface="MS Gothic" panose="020B0609070205080204" pitchFamily="49" charset="-128"/>
              </a:rPr>
              <a:t>Yongho Seok</a:t>
            </a:r>
            <a:r>
              <a:rPr lang="en-US" sz="1200" dirty="0"/>
              <a:t> </a:t>
            </a:r>
            <a:endParaRPr lang="en-US" sz="1200" dirty="0">
              <a:highlight>
                <a:srgbClr val="FFFF00"/>
              </a:highlight>
            </a:endParaRPr>
          </a:p>
          <a:p>
            <a:pPr lvl="1">
              <a:buFont typeface="Arial" panose="020B0604020202020204" pitchFamily="34" charset="0"/>
              <a:buChar char="•"/>
            </a:pPr>
            <a:r>
              <a:rPr lang="en-US" sz="1200" b="0" i="0" u="sng" strike="noStrike" dirty="0">
                <a:solidFill>
                  <a:srgbClr val="0563C1"/>
                </a:solidFill>
                <a:effectLst/>
                <a:hlinkClick r:id="rId6"/>
              </a:rPr>
              <a:t>24/1897</a:t>
            </a:r>
            <a:r>
              <a:rPr lang="en-US" sz="1200" dirty="0"/>
              <a:t> </a:t>
            </a:r>
            <a:r>
              <a:rPr lang="en-US" sz="1200" b="0" i="0" u="none" strike="noStrike" kern="1200" dirty="0">
                <a:solidFill>
                  <a:srgbClr val="000000"/>
                </a:solidFill>
                <a:effectLst/>
                <a:ea typeface="MS Gothic" panose="020B0609070205080204" pitchFamily="49" charset="-128"/>
              </a:rPr>
              <a:t>Control frame protection keys</a:t>
            </a:r>
            <a:r>
              <a:rPr lang="en-US" sz="1200" dirty="0"/>
              <a:t> 							</a:t>
            </a:r>
            <a:r>
              <a:rPr lang="en-US" sz="1200" b="0" i="0" u="none" strike="noStrike" kern="1200" dirty="0">
                <a:solidFill>
                  <a:srgbClr val="000000"/>
                </a:solidFill>
                <a:effectLst/>
                <a:ea typeface="MS Gothic" panose="020B0609070205080204" pitchFamily="49" charset="-128"/>
              </a:rPr>
              <a:t>Thomas Derham</a:t>
            </a:r>
            <a:r>
              <a:rPr lang="en-US" sz="1200" dirty="0"/>
              <a:t> </a:t>
            </a:r>
            <a:endParaRPr lang="en-GB" sz="1200" dirty="0">
              <a:highlight>
                <a:srgbClr val="FFFF00"/>
              </a:highlight>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(30 mins)</a:t>
            </a:r>
          </a:p>
          <a:p>
            <a:pPr>
              <a:buFont typeface="Arial" panose="020B0604020202020204" pitchFamily="34" charset="0"/>
              <a:buChar char="•"/>
            </a:pPr>
            <a:r>
              <a:rPr lang="en-GB" sz="1600" dirty="0"/>
              <a:t>PDTs (30 mins)</a:t>
            </a:r>
          </a:p>
          <a:p>
            <a:pPr lvl="0">
              <a:buFont typeface="Arial" panose="020B0604020202020204" pitchFamily="34" charset="0"/>
              <a:buChar char="•"/>
            </a:pPr>
            <a:r>
              <a:rPr lang="en-GB" sz="1600" dirty="0"/>
              <a:t>Submissions – CSR + Channel Access + UEQM</a:t>
            </a:r>
            <a:endParaRPr lang="en-GB" sz="6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25/0093</a:t>
            </a:r>
            <a:r>
              <a:rPr lang="en-US" sz="1200" dirty="0"/>
              <a:t> </a:t>
            </a:r>
            <a:r>
              <a:rPr lang="en-US" sz="1200" b="0" i="0" u="none" strike="noStrike" kern="1200" dirty="0">
                <a:solidFill>
                  <a:srgbClr val="000000"/>
                </a:solidFill>
                <a:effectLst/>
                <a:ea typeface="MS Gothic" panose="020B0609070205080204" pitchFamily="49" charset="-128"/>
              </a:rPr>
              <a:t>On the Maximum number of spatial streams support in Coordinated spatial reuse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25/0104</a:t>
            </a:r>
            <a:r>
              <a:rPr lang="en-US" sz="1200" dirty="0"/>
              <a:t> </a:t>
            </a:r>
            <a:r>
              <a:rPr lang="en-US" sz="1200" b="0" i="0" u="none" strike="noStrike" kern="1200" dirty="0">
                <a:solidFill>
                  <a:srgbClr val="000000"/>
                </a:solidFill>
                <a:effectLst/>
                <a:ea typeface="MS Gothic" panose="020B0609070205080204" pitchFamily="49" charset="-128"/>
              </a:rPr>
              <a:t>Co-SR Preamble Signaling</a:t>
            </a:r>
            <a:r>
              <a:rPr lang="en-US" sz="1200" dirty="0"/>
              <a:t> 								</a:t>
            </a:r>
            <a:r>
              <a:rPr lang="en-US" sz="1200" b="0" i="0" u="none" strike="noStrike" kern="1200" dirty="0">
                <a:solidFill>
                  <a:srgbClr val="000000"/>
                </a:solidFill>
                <a:effectLst/>
                <a:ea typeface="MS Gothic" panose="020B0609070205080204" pitchFamily="49" charset="-128"/>
              </a:rPr>
              <a:t>Ross Jian Yu</a:t>
            </a:r>
            <a:r>
              <a:rPr lang="en-US" sz="1200" dirty="0"/>
              <a:t> </a:t>
            </a:r>
          </a:p>
          <a:p>
            <a:pPr lvl="1">
              <a:buFont typeface="Arial" panose="020B0604020202020204" pitchFamily="34" charset="0"/>
              <a:buChar char="•"/>
            </a:pPr>
            <a:r>
              <a:rPr lang="en-US" sz="1200" dirty="0">
                <a:solidFill>
                  <a:srgbClr val="FF0000"/>
                </a:solidFill>
              </a:rPr>
              <a:t>25/0128</a:t>
            </a:r>
            <a:r>
              <a:rPr lang="en-US" sz="1200" dirty="0"/>
              <a:t> Discussion on PE requirement for UEQM						Mengshi Hu</a:t>
            </a:r>
            <a:endParaRPr lang="en-GB" sz="12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2904788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NPCA Part 1</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24/1655</a:t>
            </a:r>
            <a:r>
              <a:rPr lang="en-US" sz="1200" dirty="0"/>
              <a:t> </a:t>
            </a:r>
            <a:r>
              <a:rPr lang="en-US" sz="1200" b="0" i="0" u="none" strike="noStrike" kern="1200" dirty="0">
                <a:solidFill>
                  <a:srgbClr val="000000"/>
                </a:solidFill>
                <a:effectLst/>
                <a:ea typeface="MS Gothic" panose="020B0609070205080204" pitchFamily="49" charset="-128"/>
              </a:rPr>
              <a:t>Considerations of Non-Primary Channel Access</a:t>
            </a:r>
            <a:r>
              <a:rPr lang="en-US" sz="1200" dirty="0"/>
              <a:t> 				</a:t>
            </a:r>
            <a:r>
              <a:rPr lang="en-US" sz="1200" b="0" i="0" u="none" strike="noStrike" kern="1200" dirty="0">
                <a:solidFill>
                  <a:srgbClr val="000000"/>
                </a:solidFill>
                <a:effectLst/>
                <a:ea typeface="MS Gothic" panose="020B0609070205080204" pitchFamily="49" charset="-128"/>
              </a:rPr>
              <a:t>Hanqing Lou</a:t>
            </a:r>
            <a:r>
              <a:rPr lang="en-US" sz="1200" dirty="0"/>
              <a:t> </a:t>
            </a:r>
          </a:p>
          <a:p>
            <a:pPr lvl="1">
              <a:buFont typeface="Arial" panose="020B0604020202020204" pitchFamily="34" charset="0"/>
              <a:buChar char="•"/>
            </a:pPr>
            <a:r>
              <a:rPr lang="en-US" sz="1200" b="0" i="0" u="sng" strike="noStrike" dirty="0">
                <a:solidFill>
                  <a:srgbClr val="0563C1"/>
                </a:solidFill>
                <a:effectLst/>
                <a:hlinkClick r:id="rId2"/>
              </a:rPr>
              <a:t>24/1688</a:t>
            </a:r>
            <a:r>
              <a:rPr lang="en-US" sz="1200" dirty="0"/>
              <a:t> </a:t>
            </a:r>
            <a:r>
              <a:rPr lang="en-US" sz="1200" b="0" i="0" u="none" strike="noStrike" kern="1200" dirty="0">
                <a:solidFill>
                  <a:srgbClr val="000000"/>
                </a:solidFill>
                <a:effectLst/>
                <a:ea typeface="MS Gothic" panose="020B0609070205080204" pitchFamily="49" charset="-128"/>
              </a:rPr>
              <a:t>NPCA fairness for unsupported STA</a:t>
            </a:r>
            <a:r>
              <a:rPr lang="en-US" sz="1200" dirty="0"/>
              <a:t> 						</a:t>
            </a:r>
            <a:r>
              <a:rPr lang="en-US" sz="1200" b="0" i="0" u="none" strike="noStrike" kern="1200" dirty="0" err="1">
                <a:solidFill>
                  <a:srgbClr val="000000"/>
                </a:solidFill>
                <a:effectLst/>
                <a:ea typeface="MS Gothic" panose="020B0609070205080204" pitchFamily="49" charset="-128"/>
              </a:rPr>
              <a:t>Haorui</a:t>
            </a:r>
            <a:r>
              <a:rPr lang="en-US" sz="1200" b="0" i="0" u="none" strike="noStrike" kern="1200" dirty="0">
                <a:solidFill>
                  <a:srgbClr val="000000"/>
                </a:solidFill>
                <a:effectLst/>
                <a:ea typeface="MS Gothic" panose="020B0609070205080204" pitchFamily="49" charset="-128"/>
              </a:rPr>
              <a:t> Yang</a:t>
            </a:r>
            <a:r>
              <a:rPr lang="en-US" sz="1200" dirty="0"/>
              <a:t> </a:t>
            </a:r>
          </a:p>
          <a:p>
            <a:pPr lvl="1">
              <a:buFont typeface="Arial" panose="020B0604020202020204" pitchFamily="34" charset="0"/>
              <a:buChar char="•"/>
            </a:pPr>
            <a:r>
              <a:rPr lang="en-GB" sz="1200" b="0" i="0" u="sng" strike="noStrike" dirty="0">
                <a:solidFill>
                  <a:srgbClr val="0563C1"/>
                </a:solidFill>
                <a:effectLst/>
                <a:hlinkClick r:id="rId3"/>
              </a:rPr>
              <a:t>24/1699</a:t>
            </a:r>
            <a:r>
              <a:rPr lang="en-GB" sz="1200" dirty="0"/>
              <a:t> </a:t>
            </a:r>
            <a:r>
              <a:rPr lang="en-GB" sz="1200" b="0" i="0" u="none" strike="noStrike" kern="1200" dirty="0">
                <a:solidFill>
                  <a:srgbClr val="000000"/>
                </a:solidFill>
                <a:effectLst/>
                <a:ea typeface="MS Gothic" panose="020B0609070205080204" pitchFamily="49" charset="-128"/>
              </a:rPr>
              <a:t>Considerations on NPCA</a:t>
            </a:r>
            <a:r>
              <a:rPr lang="en-GB" sz="1200" dirty="0"/>
              <a:t> 							</a:t>
            </a:r>
            <a:r>
              <a:rPr lang="en-GB" sz="1200" b="0" i="0" u="none" strike="noStrike" kern="1200" dirty="0" err="1">
                <a:solidFill>
                  <a:srgbClr val="000000"/>
                </a:solidFill>
                <a:effectLst/>
                <a:ea typeface="MS Gothic" panose="020B0609070205080204" pitchFamily="49" charset="-128"/>
              </a:rPr>
              <a:t>Hirohiko</a:t>
            </a:r>
            <a:r>
              <a:rPr lang="en-GB" sz="1200" b="0" i="0" u="none" strike="noStrike" kern="1200" dirty="0">
                <a:solidFill>
                  <a:srgbClr val="000000"/>
                </a:solidFill>
                <a:effectLst/>
                <a:ea typeface="MS Gothic" panose="020B0609070205080204" pitchFamily="49" charset="-128"/>
              </a:rPr>
              <a:t> </a:t>
            </a:r>
            <a:r>
              <a:rPr lang="en-GB" sz="1200" b="0" i="0" u="none" strike="noStrike" kern="1200" dirty="0" err="1">
                <a:solidFill>
                  <a:srgbClr val="000000"/>
                </a:solidFill>
                <a:effectLst/>
                <a:ea typeface="MS Gothic" panose="020B0609070205080204" pitchFamily="49" charset="-128"/>
              </a:rPr>
              <a:t>Inohiza</a:t>
            </a:r>
            <a:r>
              <a:rPr lang="en-GB" sz="1200" dirty="0"/>
              <a:t> </a:t>
            </a:r>
            <a:endParaRPr lang="en-US" sz="1200" dirty="0"/>
          </a:p>
          <a:p>
            <a:pPr lvl="1">
              <a:buFont typeface="Arial" panose="020B0604020202020204" pitchFamily="34" charset="0"/>
              <a:buChar char="•"/>
            </a:pPr>
            <a:r>
              <a:rPr lang="en-GB" sz="1200" b="0" i="0" u="sng" strike="noStrike" dirty="0">
                <a:solidFill>
                  <a:srgbClr val="0563C1"/>
                </a:solidFill>
                <a:effectLst/>
                <a:hlinkClick r:id="rId4"/>
              </a:rPr>
              <a:t>24/1706</a:t>
            </a:r>
            <a:r>
              <a:rPr lang="en-US" sz="1200" dirty="0">
                <a:effectLst/>
              </a:rPr>
              <a:t> </a:t>
            </a:r>
            <a:r>
              <a:rPr lang="en-GB" sz="1200" b="0" i="0" u="none" strike="noStrike" kern="1200" dirty="0">
                <a:solidFill>
                  <a:srgbClr val="000000"/>
                </a:solidFill>
                <a:effectLst/>
                <a:ea typeface="MS Gothic" panose="020B0609070205080204" pitchFamily="49" charset="-128"/>
              </a:rPr>
              <a:t>Multi-user EDCA Parameter Management in NPCA Operation</a:t>
            </a:r>
            <a:r>
              <a:rPr lang="en-US" sz="1200" dirty="0">
                <a:effectLst/>
              </a:rPr>
              <a:t> 		</a:t>
            </a:r>
            <a:r>
              <a:rPr lang="en-GB" sz="1200" b="0" i="0" u="none" strike="noStrike" kern="1200" dirty="0">
                <a:solidFill>
                  <a:srgbClr val="000000"/>
                </a:solidFill>
                <a:effectLst/>
                <a:ea typeface="MS Gothic" panose="020B0609070205080204" pitchFamily="49" charset="-128"/>
              </a:rPr>
              <a:t>Juseong Moon</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24/1783</a:t>
            </a:r>
            <a:r>
              <a:rPr lang="en-US" sz="1200" dirty="0"/>
              <a:t> </a:t>
            </a:r>
            <a:r>
              <a:rPr lang="en-US" sz="1200" b="0" i="0" u="none" strike="noStrike" kern="1200" dirty="0">
                <a:solidFill>
                  <a:srgbClr val="000000"/>
                </a:solidFill>
                <a:effectLst/>
                <a:ea typeface="MS Gothic" panose="020B0609070205080204" pitchFamily="49" charset="-128"/>
              </a:rPr>
              <a:t>NPCA Listening Channel</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24/1800</a:t>
            </a:r>
            <a:r>
              <a:rPr lang="en-US" sz="1200" dirty="0">
                <a:effectLst/>
              </a:rPr>
              <a:t> </a:t>
            </a:r>
            <a:r>
              <a:rPr lang="en-GB" sz="1200" b="0" i="0" u="none" strike="noStrike" kern="1200" dirty="0">
                <a:solidFill>
                  <a:srgbClr val="000000"/>
                </a:solidFill>
                <a:effectLst/>
                <a:ea typeface="MS Gothic" panose="020B0609070205080204" pitchFamily="49" charset="-128"/>
              </a:rPr>
              <a:t>On The Switching Criteria​For Non-Primary Channel Access</a:t>
            </a:r>
            <a:r>
              <a:rPr lang="en-US" sz="1200" dirty="0">
                <a:effectLst/>
              </a:rPr>
              <a:t> 		</a:t>
            </a:r>
            <a:r>
              <a:rPr lang="en-GB" sz="1200" b="0" i="0" u="none" strike="noStrike" kern="1200" dirty="0">
                <a:solidFill>
                  <a:srgbClr val="000000"/>
                </a:solidFill>
                <a:effectLst/>
                <a:ea typeface="MS Gothic" panose="020B0609070205080204" pitchFamily="49" charset="-128"/>
              </a:rPr>
              <a:t>Salvatore Talarico</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6"/>
              </a:rPr>
              <a:t>24/1838</a:t>
            </a:r>
            <a:r>
              <a:rPr lang="en-US" sz="1200" dirty="0"/>
              <a:t> </a:t>
            </a:r>
            <a:r>
              <a:rPr lang="en-US" sz="1200" b="0" i="0" u="none" strike="noStrike" kern="1200" dirty="0">
                <a:solidFill>
                  <a:srgbClr val="000000"/>
                </a:solidFill>
                <a:effectLst/>
                <a:ea typeface="MS Gothic" panose="020B0609070205080204" pitchFamily="49" charset="-128"/>
              </a:rPr>
              <a:t>Considerations on Coordinated NPCA</a:t>
            </a:r>
            <a:r>
              <a:rPr lang="en-US" sz="1200" dirty="0"/>
              <a:t> 					</a:t>
            </a:r>
            <a:r>
              <a:rPr lang="en-US" sz="1200" b="0" i="0" u="none" strike="noStrike" kern="1200" dirty="0">
                <a:solidFill>
                  <a:srgbClr val="000000"/>
                </a:solidFill>
                <a:effectLst/>
                <a:ea typeface="MS Gothic" panose="020B0609070205080204" pitchFamily="49" charset="-128"/>
              </a:rPr>
              <a:t>Mahmoud </a:t>
            </a:r>
            <a:r>
              <a:rPr lang="en-US" sz="1200" b="0" i="0" u="none" strike="noStrike" kern="1200" dirty="0" err="1">
                <a:solidFill>
                  <a:srgbClr val="000000"/>
                </a:solidFill>
                <a:effectLst/>
                <a:ea typeface="MS Gothic" panose="020B0609070205080204" pitchFamily="49" charset="-128"/>
              </a:rPr>
              <a:t>Hasabelnaby</a:t>
            </a:r>
            <a:r>
              <a:rPr lang="en-US" sz="1200" dirty="0"/>
              <a:t> </a:t>
            </a:r>
          </a:p>
          <a:p>
            <a:pPr lvl="1">
              <a:buFont typeface="Arial" panose="020B0604020202020204" pitchFamily="34" charset="0"/>
              <a:buChar char="•"/>
            </a:pPr>
            <a:r>
              <a:rPr lang="en-US" sz="1200" b="0" i="0" u="sng" strike="noStrike" dirty="0">
                <a:solidFill>
                  <a:srgbClr val="0563C1"/>
                </a:solidFill>
                <a:effectLst/>
                <a:hlinkClick r:id="rId7"/>
              </a:rPr>
              <a:t>24/1842</a:t>
            </a:r>
            <a:r>
              <a:rPr lang="en-US" sz="1200" dirty="0"/>
              <a:t> </a:t>
            </a:r>
            <a:r>
              <a:rPr lang="en-US" sz="1200" b="0" i="0" u="none" strike="noStrike" kern="1200" dirty="0">
                <a:solidFill>
                  <a:srgbClr val="000000"/>
                </a:solidFill>
                <a:effectLst/>
                <a:ea typeface="MS Gothic" panose="020B0609070205080204" pitchFamily="49" charset="-128"/>
              </a:rPr>
              <a:t>Consideration on cascading channel switching for NPCA</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242998</TotalTime>
  <Words>15476</Words>
  <Application>Microsoft Office PowerPoint</Application>
  <PresentationFormat>On-screen Show (4:3)</PresentationFormat>
  <Paragraphs>3205</Paragraphs>
  <Slides>113</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113</vt:i4>
      </vt:variant>
    </vt:vector>
  </HeadingPairs>
  <TitlesOfParts>
    <vt:vector size="124" baseType="lpstr">
      <vt:lpstr>MS Gothic</vt:lpstr>
      <vt:lpstr>SimSun</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PDT Submissions List 2</vt:lpstr>
      <vt:lpstr>PDT Submissions List 3</vt:lpstr>
      <vt:lpstr>PDT Submissions List 4</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Pending SPs 1</vt:lpstr>
      <vt:lpstr>Pending SPs 2</vt:lpstr>
      <vt:lpstr>Pending SPs 3</vt:lpstr>
      <vt:lpstr>Monday Joint Agenda–AM2</vt:lpstr>
      <vt:lpstr>Announcements</vt:lpstr>
      <vt:lpstr>Summary from November 2024 meeting</vt:lpstr>
      <vt:lpstr>Approve TG Minutes</vt:lpstr>
      <vt:lpstr>Straw Polls – Part 1</vt:lpstr>
      <vt:lpstr>Straw Polls - Part 2</vt:lpstr>
      <vt:lpstr>PDTs/Submissions</vt:lpstr>
      <vt:lpstr>Monday PHY Agenda–PM1</vt:lpstr>
      <vt:lpstr>Straw Polls - Part 1</vt:lpstr>
      <vt:lpstr>Straw Polls - Part 2</vt:lpstr>
      <vt:lpstr>Straw Polls - Part 3</vt:lpstr>
      <vt:lpstr>Straw Polls - Part 4</vt:lpstr>
      <vt:lpstr>SP1 24/1841r1</vt:lpstr>
      <vt:lpstr>SP2 24/1841r1</vt:lpstr>
      <vt:lpstr>SP1bis 24/1841r1 (replaces SP1)</vt:lpstr>
      <vt:lpstr>Monday MAC Agenda–PM1</vt:lpstr>
      <vt:lpstr>Straw Polls - Part 1</vt:lpstr>
      <vt:lpstr>Straw Polls - Part 2</vt:lpstr>
      <vt:lpstr>Tuesday PHY Agenda–AM2</vt:lpstr>
      <vt:lpstr>Straw Polls – Part 1</vt:lpstr>
      <vt:lpstr>Straw Polls – Part 2</vt:lpstr>
      <vt:lpstr>Straw Polls – Part 3</vt:lpstr>
      <vt:lpstr>Straw Polls – Part 4</vt:lpstr>
      <vt:lpstr>Tuesday MAC Agenda–AM2</vt:lpstr>
      <vt:lpstr>Straw Polls – Part 1</vt:lpstr>
      <vt:lpstr>Straw Polls – Part 3</vt:lpstr>
      <vt:lpstr>Straw Polls – Part 4</vt:lpstr>
      <vt:lpstr>Straw Polls – Part 5</vt:lpstr>
      <vt:lpstr>Tuesday PHY Agenda–PM1</vt:lpstr>
      <vt:lpstr>Straw Polls</vt:lpstr>
      <vt:lpstr>Tuesday MAC Agenda–PM1</vt:lpstr>
      <vt:lpstr>Straw Polls - Part 1</vt:lpstr>
      <vt:lpstr>Straw Polls - Part 2</vt:lpstr>
      <vt:lpstr>Straw Polls - Part 3</vt:lpstr>
      <vt:lpstr>Straw Polls - Part 4</vt:lpstr>
      <vt:lpstr>Tuesday PHY Agenda–PM2</vt:lpstr>
      <vt:lpstr>Straw Polls</vt:lpstr>
      <vt:lpstr>Tuesday MAC Agenda –PM2</vt:lpstr>
      <vt:lpstr>Straw Polls – Part 1</vt:lpstr>
      <vt:lpstr>Straw Polls – Part 2</vt:lpstr>
      <vt:lpstr>Straw Polls – Part 3</vt:lpstr>
      <vt:lpstr>Straw Polls – Part 4</vt:lpstr>
      <vt:lpstr>Straw Polls – Part 5</vt:lpstr>
      <vt:lpstr>Wednesday Joint Agenda–AM1</vt:lpstr>
      <vt:lpstr>Motions</vt:lpstr>
      <vt:lpstr>Straw Polls</vt:lpstr>
      <vt:lpstr>Straw Polls - Part 2</vt:lpstr>
      <vt:lpstr>PDTs/Submissions</vt:lpstr>
      <vt:lpstr>Wednesday PHY Agenda–AM2</vt:lpstr>
      <vt:lpstr>Straw Polls</vt:lpstr>
      <vt:lpstr>Wednesday MAC Agenda–AM2</vt:lpstr>
      <vt:lpstr>Straw Polls</vt:lpstr>
      <vt:lpstr>Wednesday PHY Agenda–PM2</vt:lpstr>
      <vt:lpstr>Straw Polls</vt:lpstr>
      <vt:lpstr>Wednesday MAC Agenda–PM2</vt:lpstr>
      <vt:lpstr>Straw Polls</vt:lpstr>
      <vt:lpstr>Thursday PHY Agenda–AM1</vt:lpstr>
      <vt:lpstr>Straw Polls</vt:lpstr>
      <vt:lpstr>Thursday MAC Agenda–AM1</vt:lpstr>
      <vt:lpstr>Straw Polls</vt:lpstr>
      <vt:lpstr>Thursday PHY Agenda–AM2</vt:lpstr>
      <vt:lpstr>Straw Polls</vt:lpstr>
      <vt:lpstr>Thursday MAC Agenda–AM2</vt:lpstr>
      <vt:lpstr>Straw Polls</vt:lpstr>
      <vt:lpstr>MAC Back Up Queue (First Cut-Off)</vt:lpstr>
      <vt:lpstr>Thursday Joint Agenda–PM2</vt:lpstr>
      <vt:lpstr>PDTs</vt:lpstr>
      <vt:lpstr>Motions</vt:lpstr>
      <vt:lpstr>Submissions</vt:lpstr>
      <vt:lpstr>Straw Polls</vt:lpstr>
      <vt:lpstr>Teleconference Plan</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2025-01-13T22:17:28Z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