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5"/>
  </p:notesMasterIdLst>
  <p:handoutMasterIdLst>
    <p:handoutMasterId r:id="rId9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31" r:id="rId22"/>
    <p:sldId id="1430" r:id="rId23"/>
    <p:sldId id="1432" r:id="rId24"/>
    <p:sldId id="1429" r:id="rId25"/>
    <p:sldId id="1438" r:id="rId26"/>
    <p:sldId id="1443" r:id="rId27"/>
    <p:sldId id="1447" r:id="rId28"/>
    <p:sldId id="1444" r:id="rId29"/>
    <p:sldId id="1446" r:id="rId30"/>
    <p:sldId id="1445" r:id="rId31"/>
    <p:sldId id="1442" r:id="rId32"/>
    <p:sldId id="1441" r:id="rId33"/>
    <p:sldId id="1440" r:id="rId34"/>
    <p:sldId id="1439" r:id="rId35"/>
    <p:sldId id="1397" r:id="rId36"/>
    <p:sldId id="1448" r:id="rId37"/>
    <p:sldId id="1449" r:id="rId38"/>
    <p:sldId id="1450" r:id="rId39"/>
    <p:sldId id="1006" r:id="rId40"/>
    <p:sldId id="1178" r:id="rId41"/>
    <p:sldId id="1023" r:id="rId42"/>
    <p:sldId id="1024" r:id="rId43"/>
    <p:sldId id="1434" r:id="rId44"/>
    <p:sldId id="1028" r:id="rId45"/>
    <p:sldId id="1283" r:id="rId46"/>
    <p:sldId id="1312" r:id="rId47"/>
    <p:sldId id="1433" r:id="rId48"/>
    <p:sldId id="1398" r:id="rId49"/>
    <p:sldId id="1399" r:id="rId50"/>
    <p:sldId id="1436" r:id="rId51"/>
    <p:sldId id="1400" r:id="rId52"/>
    <p:sldId id="1401" r:id="rId53"/>
    <p:sldId id="1402" r:id="rId54"/>
    <p:sldId id="1403" r:id="rId55"/>
    <p:sldId id="1437" r:id="rId56"/>
    <p:sldId id="1404" r:id="rId57"/>
    <p:sldId id="1405" r:id="rId58"/>
    <p:sldId id="1406" r:id="rId59"/>
    <p:sldId id="1407" r:id="rId60"/>
    <p:sldId id="1408" r:id="rId61"/>
    <p:sldId id="1409" r:id="rId62"/>
    <p:sldId id="1410" r:id="rId63"/>
    <p:sldId id="1411" r:id="rId64"/>
    <p:sldId id="1386" r:id="rId65"/>
    <p:sldId id="1389" r:id="rId66"/>
    <p:sldId id="1387" r:id="rId67"/>
    <p:sldId id="1388" r:id="rId68"/>
    <p:sldId id="1425" r:id="rId69"/>
    <p:sldId id="1426" r:id="rId70"/>
    <p:sldId id="1427" r:id="rId71"/>
    <p:sldId id="1428" r:id="rId72"/>
    <p:sldId id="1412" r:id="rId73"/>
    <p:sldId id="1413" r:id="rId74"/>
    <p:sldId id="1414" r:id="rId75"/>
    <p:sldId id="1415" r:id="rId76"/>
    <p:sldId id="1416" r:id="rId77"/>
    <p:sldId id="1417" r:id="rId78"/>
    <p:sldId id="1418" r:id="rId79"/>
    <p:sldId id="1419" r:id="rId80"/>
    <p:sldId id="1420" r:id="rId81"/>
    <p:sldId id="1421" r:id="rId82"/>
    <p:sldId id="1422" r:id="rId83"/>
    <p:sldId id="1423" r:id="rId84"/>
    <p:sldId id="1435" r:id="rId85"/>
    <p:sldId id="356" r:id="rId86"/>
    <p:sldId id="1424" r:id="rId87"/>
    <p:sldId id="1390" r:id="rId88"/>
    <p:sldId id="1345" r:id="rId89"/>
    <p:sldId id="1256" r:id="rId90"/>
    <p:sldId id="997" r:id="rId91"/>
    <p:sldId id="362" r:id="rId92"/>
    <p:sldId id="1034" r:id="rId93"/>
    <p:sldId id="323" r:id="rId9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C04A7C-C7CF-4EAA-88F9-CE4E5F5C1CFC}" v="121" dt="2025-01-12T09:53:27.6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62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microsoft.com/office/2015/10/relationships/revisionInfo" Target="revisionInfo.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10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5T01:52:00.150" v="11110" actId="13926"/>
        <pc:sldMkLst>
          <pc:docMk/>
          <pc:sldMk cId="3930036297" sldId="356"/>
        </pc:sldMkLst>
        <pc:spChg chg="mod">
          <ac:chgData name="Alfred Asterjadhi" userId="39de57b9-85c0-4fd1-aaac-8ca2b6560ad0" providerId="ADAL" clId="{3AF8E451-6A10-4DC6-8F4C-767DBD326839}" dt="2024-11-15T01:52:00.150" v="11110" actId="13926"/>
          <ac:spMkLst>
            <pc:docMk/>
            <pc:sldMk cId="3930036297" sldId="356"/>
            <ac:spMk id="2" creationId="{4B5F0D0E-8BB7-48AB-9160-728B8B3399A2}"/>
          </ac:spMkLst>
        </pc:spChg>
        <pc:spChg chg="mod">
          <ac:chgData name="Alfred Asterjadhi" userId="39de57b9-85c0-4fd1-aaac-8ca2b6560ad0" providerId="ADAL" clId="{3AF8E451-6A10-4DC6-8F4C-767DBD326839}" dt="2024-11-14T23:48:57.932" v="10842" actId="6549"/>
          <ac:spMkLst>
            <pc:docMk/>
            <pc:sldMk cId="3930036297" sldId="356"/>
            <ac:spMk id="3" creationId="{DFB0BA47-D7B6-4F95-932E-A7AA615BC440}"/>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4T14:39:07.799" v="9467" actId="20577"/>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5T01:29:58.167" v="11073" actId="20577"/>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5T01:36:38.058" v="11103" actId="20577"/>
        <pc:sldMkLst>
          <pc:docMk/>
          <pc:sldMk cId="1865298196" sldId="1034"/>
        </pc:sldMkLst>
        <pc:spChg chg="mod">
          <ac:chgData name="Alfred Asterjadhi" userId="39de57b9-85c0-4fd1-aaac-8ca2b6560ad0" providerId="ADAL" clId="{3AF8E451-6A10-4DC6-8F4C-767DBD326839}" dt="2024-11-15T01:36:38.058" v="11103" actId="20577"/>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5T01:53:13.512" v="11134" actId="20577"/>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modGraphic">
          <ac:chgData name="Alfred Asterjadhi" userId="39de57b9-85c0-4fd1-aaac-8ca2b6560ad0" providerId="ADAL" clId="{3AF8E451-6A10-4DC6-8F4C-767DBD326839}" dt="2024-11-15T01:53:13.512" v="11134"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5T01:28:16.119" v="11068" actId="207"/>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graphicFrameChg chg="mod modGraphic">
          <ac:chgData name="Alfred Asterjadhi" userId="39de57b9-85c0-4fd1-aaac-8ca2b6560ad0" providerId="ADAL" clId="{3AF8E451-6A10-4DC6-8F4C-767DBD326839}" dt="2024-11-15T01:56:14.900" v="11169" actId="20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5T01:59:54.708" v="11182" actId="20577"/>
        <pc:sldMkLst>
          <pc:docMk/>
          <pc:sldMk cId="1256207422" sldId="1273"/>
        </pc:sldMkLst>
        <pc:graphicFrameChg chg="mod modGraphic">
          <ac:chgData name="Alfred Asterjadhi" userId="39de57b9-85c0-4fd1-aaac-8ca2b6560ad0" providerId="ADAL" clId="{3AF8E451-6A10-4DC6-8F4C-767DBD326839}" dt="2024-11-15T01:59:54.708" v="11182" actId="20577"/>
          <ac:graphicFrameMkLst>
            <pc:docMk/>
            <pc:sldMk cId="1256207422" sldId="1273"/>
            <ac:graphicFrameMk id="6" creationId="{5094FBC8-BB74-47F3-965D-16BC678F4D1D}"/>
          </ac:graphicFrameMkLst>
        </pc:graphicFrameChg>
      </pc:sldChg>
      <pc:sldChg chg="modSp mod">
        <pc:chgData name="Alfred Asterjadhi" userId="39de57b9-85c0-4fd1-aaac-8ca2b6560ad0" providerId="ADAL" clId="{3AF8E451-6A10-4DC6-8F4C-767DBD326839}" dt="2024-11-14T17:30:18.442" v="9932" actId="207"/>
        <pc:sldMkLst>
          <pc:docMk/>
          <pc:sldMk cId="3576094034" sldId="1274"/>
        </pc:sldMkLst>
        <pc:graphicFrameChg chg="mod modGraphic">
          <ac:chgData name="Alfred Asterjadhi" userId="39de57b9-85c0-4fd1-aaac-8ca2b6560ad0" providerId="ADAL" clId="{3AF8E451-6A10-4DC6-8F4C-767DBD326839}" dt="2024-11-14T17:30:18.442" v="9932" actId="207"/>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5T01:55:31.612" v="11163" actId="207"/>
        <pc:sldMkLst>
          <pc:docMk/>
          <pc:sldMk cId="1930027812" sldId="1275"/>
        </pc:sldMkLst>
        <pc:graphicFrameChg chg="mod modGraphic">
          <ac:chgData name="Alfred Asterjadhi" userId="39de57b9-85c0-4fd1-aaac-8ca2b6560ad0" providerId="ADAL" clId="{3AF8E451-6A10-4DC6-8F4C-767DBD326839}" dt="2024-11-15T01:55:31.612" v="11163" actId="20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5T01:55:20.405" v="11161" actId="207"/>
        <pc:sldMkLst>
          <pc:docMk/>
          <pc:sldMk cId="2672561226" sldId="1276"/>
        </pc:sldMkLst>
        <pc:graphicFrameChg chg="mod modGraphic">
          <ac:chgData name="Alfred Asterjadhi" userId="39de57b9-85c0-4fd1-aaac-8ca2b6560ad0" providerId="ADAL" clId="{3AF8E451-6A10-4DC6-8F4C-767DBD326839}" dt="2024-11-15T01:55:20.405" v="11161" actId="20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4T17:29:38.433" v="9925" actId="207"/>
        <pc:sldMkLst>
          <pc:docMk/>
          <pc:sldMk cId="1246262870" sldId="1277"/>
        </pc:sldMkLst>
        <pc:graphicFrameChg chg="mod modGraphic">
          <ac:chgData name="Alfred Asterjadhi" userId="39de57b9-85c0-4fd1-aaac-8ca2b6560ad0" providerId="ADAL" clId="{3AF8E451-6A10-4DC6-8F4C-767DBD326839}" dt="2024-11-14T17:29:38.433" v="9925" actId="207"/>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5T02:01:27.275" v="11189" actId="20577"/>
        <pc:sldMkLst>
          <pc:docMk/>
          <pc:sldMk cId="2455484467" sldId="1278"/>
        </pc:sldMkLst>
        <pc:graphicFrameChg chg="mod modGraphic">
          <ac:chgData name="Alfred Asterjadhi" userId="39de57b9-85c0-4fd1-aaac-8ca2b6560ad0" providerId="ADAL" clId="{3AF8E451-6A10-4DC6-8F4C-767DBD326839}" dt="2024-11-15T02:01:27.275" v="11189" actId="2057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5T01:55:49.337" v="11165" actId="207"/>
        <pc:sldMkLst>
          <pc:docMk/>
          <pc:sldMk cId="3685291219" sldId="1279"/>
        </pc:sldMkLst>
        <pc:graphicFrameChg chg="mod modGraphic">
          <ac:chgData name="Alfred Asterjadhi" userId="39de57b9-85c0-4fd1-aaac-8ca2b6560ad0" providerId="ADAL" clId="{3AF8E451-6A10-4DC6-8F4C-767DBD326839}" dt="2024-11-15T01:55:49.337" v="11165" actId="207"/>
          <ac:graphicFrameMkLst>
            <pc:docMk/>
            <pc:sldMk cId="3685291219" sldId="1279"/>
            <ac:graphicFrameMk id="6" creationId="{5094FBC8-BB74-47F3-965D-16BC678F4D1D}"/>
          </ac:graphicFrameMkLst>
        </pc:graphicFrameChg>
      </pc:sldChg>
      <pc:sldChg chg="modSp mod">
        <pc:chgData name="Alfred Asterjadhi" userId="39de57b9-85c0-4fd1-aaac-8ca2b6560ad0" providerId="ADAL" clId="{3AF8E451-6A10-4DC6-8F4C-767DBD326839}" dt="2024-11-15T01:55:57.259" v="11167" actId="207"/>
        <pc:sldMkLst>
          <pc:docMk/>
          <pc:sldMk cId="536130981" sldId="1280"/>
        </pc:sldMkLst>
        <pc:graphicFrameChg chg="mod modGraphic">
          <ac:chgData name="Alfred Asterjadhi" userId="39de57b9-85c0-4fd1-aaac-8ca2b6560ad0" providerId="ADAL" clId="{3AF8E451-6A10-4DC6-8F4C-767DBD326839}" dt="2024-11-15T01:55:57.259" v="11167" actId="207"/>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4T07:36:51.318" v="8967" actId="207"/>
        <pc:sldMkLst>
          <pc:docMk/>
          <pc:sldMk cId="2034965301" sldId="1292"/>
        </pc:sldMkLst>
        <pc:spChg chg="mod">
          <ac:chgData name="Alfred Asterjadhi" userId="39de57b9-85c0-4fd1-aaac-8ca2b6560ad0" providerId="ADAL" clId="{3AF8E451-6A10-4DC6-8F4C-767DBD326839}" dt="2024-11-14T00:55:05.344" v="8749"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4T07:36:51.318" v="8967" actId="20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4T20:48:49.031" v="10441" actId="207"/>
        <pc:sldMkLst>
          <pc:docMk/>
          <pc:sldMk cId="3208411967" sldId="1293"/>
        </pc:sldMkLst>
        <pc:spChg chg="mod">
          <ac:chgData name="Alfred Asterjadhi" userId="39de57b9-85c0-4fd1-aaac-8ca2b6560ad0" providerId="ADAL" clId="{3AF8E451-6A10-4DC6-8F4C-767DBD326839}" dt="2024-11-14T20:48:29.291" v="10440" actId="13926"/>
          <ac:spMkLst>
            <pc:docMk/>
            <pc:sldMk cId="3208411967" sldId="1293"/>
            <ac:spMk id="2" creationId="{4B5F0D0E-8BB7-48AB-9160-728B8B3399A2}"/>
          </ac:spMkLst>
        </pc:spChg>
        <pc:spChg chg="mod">
          <ac:chgData name="Alfred Asterjadhi" userId="39de57b9-85c0-4fd1-aaac-8ca2b6560ad0" providerId="ADAL" clId="{3AF8E451-6A10-4DC6-8F4C-767DBD326839}" dt="2024-11-14T20:48:49.031" v="10441"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4T21:00:23.636" v="10621" actId="13926"/>
        <pc:sldMkLst>
          <pc:docMk/>
          <pc:sldMk cId="2866206975" sldId="1294"/>
        </pc:sldMkLst>
        <pc:spChg chg="mod">
          <ac:chgData name="Alfred Asterjadhi" userId="39de57b9-85c0-4fd1-aaac-8ca2b6560ad0" providerId="ADAL" clId="{3AF8E451-6A10-4DC6-8F4C-767DBD326839}" dt="2024-11-14T21:00:23.636" v="10621" actId="13926"/>
          <ac:spMkLst>
            <pc:docMk/>
            <pc:sldMk cId="2866206975" sldId="1294"/>
            <ac:spMk id="2" creationId="{4B5F0D0E-8BB7-48AB-9160-728B8B3399A2}"/>
          </ac:spMkLst>
        </pc:spChg>
        <pc:spChg chg="mod">
          <ac:chgData name="Alfred Asterjadhi" userId="39de57b9-85c0-4fd1-aaac-8ca2b6560ad0" providerId="ADAL" clId="{3AF8E451-6A10-4DC6-8F4C-767DBD326839}" dt="2024-11-14T21:00:16.814" v="106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4T21:01:12.261" v="10622" actId="13926"/>
        <pc:sldMkLst>
          <pc:docMk/>
          <pc:sldMk cId="2384632981" sldId="1295"/>
        </pc:sldMkLst>
        <pc:spChg chg="mod">
          <ac:chgData name="Alfred Asterjadhi" userId="39de57b9-85c0-4fd1-aaac-8ca2b6560ad0" providerId="ADAL" clId="{3AF8E451-6A10-4DC6-8F4C-767DBD326839}" dt="2024-11-14T21:01:12.261" v="10622" actId="13926"/>
          <ac:spMkLst>
            <pc:docMk/>
            <pc:sldMk cId="2384632981" sldId="1295"/>
            <ac:spMk id="2" creationId="{4B5F0D0E-8BB7-48AB-9160-728B8B3399A2}"/>
          </ac:spMkLst>
        </pc:spChg>
        <pc:spChg chg="mod">
          <ac:chgData name="Alfred Asterjadhi" userId="39de57b9-85c0-4fd1-aaac-8ca2b6560ad0" providerId="ADAL" clId="{3AF8E451-6A10-4DC6-8F4C-767DBD326839}" dt="2024-11-14T20:53:41.918" v="10521" actId="13926"/>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5T01:50:45.619" v="11109" actId="20577"/>
        <pc:sldMkLst>
          <pc:docMk/>
          <pc:sldMk cId="3622002728" sldId="1296"/>
        </pc:sldMkLst>
        <pc:spChg chg="mod">
          <ac:chgData name="Alfred Asterjadhi" userId="39de57b9-85c0-4fd1-aaac-8ca2b6560ad0" providerId="ADAL" clId="{3AF8E451-6A10-4DC6-8F4C-767DBD326839}" dt="2024-11-14T23:36:59.554" v="10694" actId="13926"/>
          <ac:spMkLst>
            <pc:docMk/>
            <pc:sldMk cId="3622002728" sldId="1296"/>
            <ac:spMk id="2" creationId="{4B5F0D0E-8BB7-48AB-9160-728B8B3399A2}"/>
          </ac:spMkLst>
        </pc:spChg>
        <pc:spChg chg="mod">
          <ac:chgData name="Alfred Asterjadhi" userId="39de57b9-85c0-4fd1-aaac-8ca2b6560ad0" providerId="ADAL" clId="{3AF8E451-6A10-4DC6-8F4C-767DBD326839}" dt="2024-11-15T01:50:45.619" v="11109"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4T17:33:08.514" v="9941"/>
        <pc:sldMkLst>
          <pc:docMk/>
          <pc:sldMk cId="2439274614" sldId="1310"/>
        </pc:sldMkLst>
        <pc:spChg chg="mod">
          <ac:chgData name="Alfred Asterjadhi" userId="39de57b9-85c0-4fd1-aaac-8ca2b6560ad0" providerId="ADAL" clId="{3AF8E451-6A10-4DC6-8F4C-767DBD326839}" dt="2024-11-14T17:33:08.514" v="9941"/>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4T20:47:24.789" v="10435" actId="20577"/>
        <pc:sldMkLst>
          <pc:docMk/>
          <pc:sldMk cId="2879250025" sldId="1314"/>
        </pc:sldMkLst>
        <pc:spChg chg="mod">
          <ac:chgData name="Alfred Asterjadhi" userId="39de57b9-85c0-4fd1-aaac-8ca2b6560ad0" providerId="ADAL" clId="{3AF8E451-6A10-4DC6-8F4C-767DBD326839}" dt="2024-11-14T20:47:24.789" v="10435" actId="2057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4T07:37:56.694" v="8993"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4T07:37:56.694" v="8993" actId="20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4T20:45:40.194" v="10417" actId="20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4T20:45:40.194" v="10417" actId="207"/>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del mod">
        <pc:chgData name="Alfred Asterjadhi" userId="39de57b9-85c0-4fd1-aaac-8ca2b6560ad0" providerId="ADAL" clId="{3AF8E451-6A10-4DC6-8F4C-767DBD326839}" dt="2024-11-14T23:32:50.087" v="10642" actId="2696"/>
        <pc:sldMkLst>
          <pc:docMk/>
          <pc:sldMk cId="1153233998" sldId="1325"/>
        </pc:sldMkLst>
        <pc:spChg chg="mod">
          <ac:chgData name="Alfred Asterjadhi" userId="39de57b9-85c0-4fd1-aaac-8ca2b6560ad0" providerId="ADAL" clId="{3AF8E451-6A10-4DC6-8F4C-767DBD326839}" dt="2024-11-14T14:37:24.001" v="9384" actId="20577"/>
          <ac:spMkLst>
            <pc:docMk/>
            <pc:sldMk cId="1153233998" sldId="1325"/>
            <ac:spMk id="2" creationId="{B31DFF6D-4F14-3FDF-34C9-64D0E2C4A4F4}"/>
          </ac:spMkLst>
        </pc:spChg>
        <pc:spChg chg="mod">
          <ac:chgData name="Alfred Asterjadhi" userId="39de57b9-85c0-4fd1-aaac-8ca2b6560ad0" providerId="ADAL" clId="{3AF8E451-6A10-4DC6-8F4C-767DBD326839}" dt="2024-11-14T07:43:33.149" v="9057" actId="6549"/>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modSp add mod">
        <pc:chgData name="Alfred Asterjadhi" userId="39de57b9-85c0-4fd1-aaac-8ca2b6560ad0" providerId="ADAL" clId="{3AF8E451-6A10-4DC6-8F4C-767DBD326839}" dt="2024-11-14T23:33:01.829" v="10645" actId="20577"/>
        <pc:sldMkLst>
          <pc:docMk/>
          <pc:sldMk cId="2542550161" sldId="1325"/>
        </pc:sldMkLst>
        <pc:spChg chg="mod">
          <ac:chgData name="Alfred Asterjadhi" userId="39de57b9-85c0-4fd1-aaac-8ca2b6560ad0" providerId="ADAL" clId="{3AF8E451-6A10-4DC6-8F4C-767DBD326839}" dt="2024-11-14T23:33:01.829" v="10645" actId="20577"/>
          <ac:spMkLst>
            <pc:docMk/>
            <pc:sldMk cId="2542550161" sldId="1325"/>
            <ac:spMk id="2" creationId="{B31DFF6D-4F14-3FDF-34C9-64D0E2C4A4F4}"/>
          </ac:spMkLst>
        </pc:sp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pChg chg="mod">
          <ac:chgData name="Alfred Asterjadhi" userId="39de57b9-85c0-4fd1-aaac-8ca2b6560ad0" providerId="ADAL" clId="{3AF8E451-6A10-4DC6-8F4C-767DBD326839}" dt="2024-11-14T14:36:59.390" v="937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4T20:52:04.678" v="10515" actId="20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4T20:52:04.678" v="10515" actId="207"/>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4T00:50:21.481" v="8696" actId="20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4T00:50:21.481" v="8696" actId="207"/>
          <ac:spMkLst>
            <pc:docMk/>
            <pc:sldMk cId="3617121007" sldId="1342"/>
            <ac:spMk id="3" creationId="{0E25DE57-2085-E64A-FD26-86EA014AE0AA}"/>
          </ac:spMkLst>
        </pc:spChg>
      </pc:sldChg>
      <pc:sldChg chg="modSp add del mod">
        <pc:chgData name="Alfred Asterjadhi" userId="39de57b9-85c0-4fd1-aaac-8ca2b6560ad0" providerId="ADAL" clId="{3AF8E451-6A10-4DC6-8F4C-767DBD326839}" dt="2024-11-14T01:13:50.536" v="8832" actId="4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4T01:10:57.723" v="8801" actId="21"/>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5T01:17:05.593" v="11000" actId="15"/>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5T01:52:56.670" v="11114" actId="207"/>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modGraphic">
          <ac:chgData name="Alfred Asterjadhi" userId="39de57b9-85c0-4fd1-aaac-8ca2b6560ad0" providerId="ADAL" clId="{3AF8E451-6A10-4DC6-8F4C-767DBD326839}" dt="2024-11-15T01:52:56.670" v="11114" actId="207"/>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4T20:47:57.437" v="10439" actId="207"/>
        <pc:sldMkLst>
          <pc:docMk/>
          <pc:sldMk cId="767189135" sldId="1347"/>
        </pc:sldMkLst>
        <pc:graphicFrameChg chg="mod modGraphic">
          <ac:chgData name="Alfred Asterjadhi" userId="39de57b9-85c0-4fd1-aaac-8ca2b6560ad0" providerId="ADAL" clId="{3AF8E451-6A10-4DC6-8F4C-767DBD326839}" dt="2024-11-14T20:47:57.437" v="10439" actId="207"/>
          <ac:graphicFrameMkLst>
            <pc:docMk/>
            <pc:sldMk cId="767189135" sldId="1347"/>
            <ac:graphicFrameMk id="6" creationId="{5094FBC8-BB74-47F3-965D-16BC678F4D1D}"/>
          </ac:graphicFrameMkLst>
        </pc:graphicFrameChg>
      </pc:sldChg>
      <pc:sldChg chg="modSp add mod">
        <pc:chgData name="Alfred Asterjadhi" userId="39de57b9-85c0-4fd1-aaac-8ca2b6560ad0" providerId="ADAL" clId="{3AF8E451-6A10-4DC6-8F4C-767DBD326839}" dt="2024-11-15T02:01:07.772" v="11186" actId="20577"/>
        <pc:sldMkLst>
          <pc:docMk/>
          <pc:sldMk cId="1389508599" sldId="1348"/>
        </pc:sldMkLst>
        <pc:graphicFrameChg chg="mod modGraphic">
          <ac:chgData name="Alfred Asterjadhi" userId="39de57b9-85c0-4fd1-aaac-8ca2b6560ad0" providerId="ADAL" clId="{3AF8E451-6A10-4DC6-8F4C-767DBD326839}" dt="2024-11-15T02:01:07.772" v="11186" actId="20577"/>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4T17:31:14.179" v="9939" actId="20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4T17:31:14.179" v="9939" actId="207"/>
          <ac:graphicFrameMkLst>
            <pc:docMk/>
            <pc:sldMk cId="821712372" sldId="1350"/>
            <ac:graphicFrameMk id="6" creationId="{5094FBC8-BB74-47F3-965D-16BC678F4D1D}"/>
          </ac:graphicFrameMkLst>
        </pc:graphicFrameChg>
      </pc:sldChg>
      <pc:sldChg chg="modSp add mod">
        <pc:chgData name="Alfred Asterjadhi" userId="39de57b9-85c0-4fd1-aaac-8ca2b6560ad0" providerId="ADAL" clId="{3AF8E451-6A10-4DC6-8F4C-767DBD326839}" dt="2024-11-14T18:03:15.845" v="10358" actId="207"/>
        <pc:sldMkLst>
          <pc:docMk/>
          <pc:sldMk cId="1784315566" sldId="1351"/>
        </pc:sldMkLst>
        <pc:graphicFrameChg chg="mod modGraphic">
          <ac:chgData name="Alfred Asterjadhi" userId="39de57b9-85c0-4fd1-aaac-8ca2b6560ad0" providerId="ADAL" clId="{3AF8E451-6A10-4DC6-8F4C-767DBD326839}" dt="2024-11-14T18:03:15.845" v="10358" actId="207"/>
          <ac:graphicFrameMkLst>
            <pc:docMk/>
            <pc:sldMk cId="1784315566" sldId="1351"/>
            <ac:graphicFrameMk id="6" creationId="{5094FBC8-BB74-47F3-965D-16BC678F4D1D}"/>
          </ac:graphicFrameMkLst>
        </pc:graphicFrameChg>
      </pc:sldChg>
      <pc:sldChg chg="modSp add mod">
        <pc:chgData name="Alfred Asterjadhi" userId="39de57b9-85c0-4fd1-aaac-8ca2b6560ad0" providerId="ADAL" clId="{3AF8E451-6A10-4DC6-8F4C-767DBD326839}" dt="2024-11-15T02:00:49.637" v="11185" actId="20577"/>
        <pc:sldMkLst>
          <pc:docMk/>
          <pc:sldMk cId="1627378281" sldId="1352"/>
        </pc:sldMkLst>
        <pc:graphicFrameChg chg="modGraphic">
          <ac:chgData name="Alfred Asterjadhi" userId="39de57b9-85c0-4fd1-aaac-8ca2b6560ad0" providerId="ADAL" clId="{3AF8E451-6A10-4DC6-8F4C-767DBD326839}" dt="2024-11-15T02:00:49.637" v="11185" actId="20577"/>
          <ac:graphicFrameMkLst>
            <pc:docMk/>
            <pc:sldMk cId="1627378281" sldId="1352"/>
            <ac:graphicFrameMk id="6" creationId="{5094FBC8-BB74-47F3-965D-16BC678F4D1D}"/>
          </ac:graphicFrameMkLst>
        </pc:graphicFrameChg>
      </pc:sldChg>
      <pc:sldChg chg="modSp add mod">
        <pc:chgData name="Alfred Asterjadhi" userId="39de57b9-85c0-4fd1-aaac-8ca2b6560ad0" providerId="ADAL" clId="{3AF8E451-6A10-4DC6-8F4C-767DBD326839}" dt="2024-11-15T02:00:23.927" v="11184" actId="207"/>
        <pc:sldMkLst>
          <pc:docMk/>
          <pc:sldMk cId="6663636" sldId="1353"/>
        </pc:sldMkLst>
        <pc:graphicFrameChg chg="mod modGraphic">
          <ac:chgData name="Alfred Asterjadhi" userId="39de57b9-85c0-4fd1-aaac-8ca2b6560ad0" providerId="ADAL" clId="{3AF8E451-6A10-4DC6-8F4C-767DBD326839}" dt="2024-11-15T02:00:23.927" v="11184" actId="20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4T20:55:30.819" v="10572" actId="207"/>
        <pc:sldMkLst>
          <pc:docMk/>
          <pc:sldMk cId="2272134483" sldId="1359"/>
        </pc:sldMkLst>
        <pc:spChg chg="mod">
          <ac:chgData name="Alfred Asterjadhi" userId="39de57b9-85c0-4fd1-aaac-8ca2b6560ad0" providerId="ADAL" clId="{3AF8E451-6A10-4DC6-8F4C-767DBD326839}" dt="2024-11-14T20:55:30.819" v="10572" actId="20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addSp modSp add mod">
        <pc:chgData name="Alfred Asterjadhi" userId="39de57b9-85c0-4fd1-aaac-8ca2b6560ad0" providerId="ADAL" clId="{3AF8E451-6A10-4DC6-8F4C-767DBD326839}" dt="2024-11-14T20:56:06.382" v="10582" actId="207"/>
        <pc:sldMkLst>
          <pc:docMk/>
          <pc:sldMk cId="4016917965" sldId="1365"/>
        </pc:sldMkLst>
        <pc:spChg chg="mod">
          <ac:chgData name="Alfred Asterjadhi" userId="39de57b9-85c0-4fd1-aaac-8ca2b6560ad0" providerId="ADAL" clId="{3AF8E451-6A10-4DC6-8F4C-767DBD326839}" dt="2024-11-14T20:56:06.382" v="10582" actId="207"/>
          <ac:spMkLst>
            <pc:docMk/>
            <pc:sldMk cId="4016917965" sldId="1365"/>
            <ac:spMk id="3" creationId="{0E25DE57-2085-E64A-FD26-86EA014AE0AA}"/>
          </ac:spMkLst>
        </pc:spChg>
        <pc:spChg chg="add">
          <ac:chgData name="Alfred Asterjadhi" userId="39de57b9-85c0-4fd1-aaac-8ca2b6560ad0" providerId="ADAL" clId="{3AF8E451-6A10-4DC6-8F4C-767DBD326839}" dt="2024-11-14T07:59:42.122" v="9106"/>
          <ac:spMkLst>
            <pc:docMk/>
            <pc:sldMk cId="4016917965" sldId="1365"/>
            <ac:spMk id="7" creationId="{C44D44B9-2DB6-E96C-4804-D4F05E0B2876}"/>
          </ac:spMkLst>
        </pc:spChg>
        <pc:spChg chg="add">
          <ac:chgData name="Alfred Asterjadhi" userId="39de57b9-85c0-4fd1-aaac-8ca2b6560ad0" providerId="ADAL" clId="{3AF8E451-6A10-4DC6-8F4C-767DBD326839}" dt="2024-11-14T12:31:47.300" v="9306"/>
          <ac:spMkLst>
            <pc:docMk/>
            <pc:sldMk cId="4016917965" sldId="1365"/>
            <ac:spMk id="8" creationId="{36D86C4D-B8ED-B226-8DE1-6812F30EEC6F}"/>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4T00:26:54.329" v="8587" actId="20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4T00:26:54.329" v="8587" actId="20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4T00:54:19.253" v="8748" actId="20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4T00:54:19.253" v="8748" actId="20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4T23:38:26.237" v="10740" actId="207"/>
        <pc:sldMkLst>
          <pc:docMk/>
          <pc:sldMk cId="4113347919" sldId="1376"/>
        </pc:sldMkLst>
        <pc:spChg chg="mod">
          <ac:chgData name="Alfred Asterjadhi" userId="39de57b9-85c0-4fd1-aaac-8ca2b6560ad0" providerId="ADAL" clId="{3AF8E451-6A10-4DC6-8F4C-767DBD326839}" dt="2024-11-14T01:13:53.373" v="8833"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4T23:38:26.237" v="10740" actId="20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4T23:39:38.591" v="10770" actId="20577"/>
        <pc:sldMkLst>
          <pc:docMk/>
          <pc:sldMk cId="1178468829" sldId="1377"/>
        </pc:sldMkLst>
        <pc:spChg chg="mod">
          <ac:chgData name="Alfred Asterjadhi" userId="39de57b9-85c0-4fd1-aaac-8ca2b6560ad0" providerId="ADAL" clId="{3AF8E451-6A10-4DC6-8F4C-767DBD326839}" dt="2024-11-14T01:15:04.298" v="8855"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4T23:39:38.591" v="10770"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4T00:42:01.436" v="8637" actId="20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4T00:42:01.436" v="8637" actId="20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4T20:54:56.539" v="1056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4T20:54:56.539" v="1056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4T07:38:43.031" v="9000" actId="207"/>
        <pc:sldMkLst>
          <pc:docMk/>
          <pc:sldMk cId="2239628208" sldId="1383"/>
        </pc:sldMkLst>
        <pc:spChg chg="mod">
          <ac:chgData name="Alfred Asterjadhi" userId="39de57b9-85c0-4fd1-aaac-8ca2b6560ad0" providerId="ADAL" clId="{3AF8E451-6A10-4DC6-8F4C-767DBD326839}" dt="2024-11-14T07:38:36.455" v="8999" actId="13926"/>
          <ac:spMkLst>
            <pc:docMk/>
            <pc:sldMk cId="2239628208" sldId="1383"/>
            <ac:spMk id="2" creationId="{4B5F0D0E-8BB7-48AB-9160-728B8B3399A2}"/>
          </ac:spMkLst>
        </pc:spChg>
        <pc:spChg chg="mod">
          <ac:chgData name="Alfred Asterjadhi" userId="39de57b9-85c0-4fd1-aaac-8ca2b6560ad0" providerId="ADAL" clId="{3AF8E451-6A10-4DC6-8F4C-767DBD326839}" dt="2024-11-14T07:38:43.031" v="9000" actId="20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del mod">
        <pc:chgData name="Alfred Asterjadhi" userId="39de57b9-85c0-4fd1-aaac-8ca2b6560ad0" providerId="ADAL" clId="{3AF8E451-6A10-4DC6-8F4C-767DBD326839}" dt="2024-11-14T01:12:59.332" v="8822" actId="4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4T01:11:39.764" v="8807" actId="21"/>
          <ac:spMkLst>
            <pc:docMk/>
            <pc:sldMk cId="2022037031" sldId="1384"/>
            <ac:spMk id="3" creationId="{0E25DE57-2085-E64A-FD26-86EA014AE0AA}"/>
          </ac:spMkLst>
        </pc:spChg>
      </pc:sldChg>
      <pc:sldChg chg="addSp modSp add mod">
        <pc:chgData name="Alfred Asterjadhi" userId="39de57b9-85c0-4fd1-aaac-8ca2b6560ad0" providerId="ADAL" clId="{3AF8E451-6A10-4DC6-8F4C-767DBD326839}" dt="2024-11-14T20:56:19.290" v="10587" actId="207"/>
        <pc:sldMkLst>
          <pc:docMk/>
          <pc:sldMk cId="984508935" sldId="1385"/>
        </pc:sldMkLst>
        <pc:spChg chg="mod">
          <ac:chgData name="Alfred Asterjadhi" userId="39de57b9-85c0-4fd1-aaac-8ca2b6560ad0" providerId="ADAL" clId="{3AF8E451-6A10-4DC6-8F4C-767DBD326839}" dt="2024-11-14T01:13:38.831" v="8831"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4T20:56:19.290" v="10587" actId="207"/>
          <ac:spMkLst>
            <pc:docMk/>
            <pc:sldMk cId="984508935" sldId="1385"/>
            <ac:spMk id="3" creationId="{0E25DE57-2085-E64A-FD26-86EA014AE0AA}"/>
          </ac:spMkLst>
        </pc:spChg>
        <pc:spChg chg="add">
          <ac:chgData name="Alfred Asterjadhi" userId="39de57b9-85c0-4fd1-aaac-8ca2b6560ad0" providerId="ADAL" clId="{3AF8E451-6A10-4DC6-8F4C-767DBD326839}" dt="2024-11-14T12:31:07.585" v="9298"/>
          <ac:spMkLst>
            <pc:docMk/>
            <pc:sldMk cId="984508935" sldId="1385"/>
            <ac:spMk id="7" creationId="{AE70E588-79B3-323F-86AF-2EFFB84CAF1F}"/>
          </ac:spMkLst>
        </pc:spChg>
      </pc:sldChg>
      <pc:sldChg chg="modSp add mod">
        <pc:chgData name="Alfred Asterjadhi" userId="39de57b9-85c0-4fd1-aaac-8ca2b6560ad0" providerId="ADAL" clId="{3AF8E451-6A10-4DC6-8F4C-767DBD326839}" dt="2024-11-14T23:31:45.535" v="10623" actId="13926"/>
        <pc:sldMkLst>
          <pc:docMk/>
          <pc:sldMk cId="97856396" sldId="1386"/>
        </pc:sldMkLst>
        <pc:spChg chg="mod">
          <ac:chgData name="Alfred Asterjadhi" userId="39de57b9-85c0-4fd1-aaac-8ca2b6560ad0" providerId="ADAL" clId="{3AF8E451-6A10-4DC6-8F4C-767DBD326839}" dt="2024-11-14T23:31:45.535" v="10623" actId="13926"/>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pChg chg="mod">
          <ac:chgData name="Alfred Asterjadhi" userId="39de57b9-85c0-4fd1-aaac-8ca2b6560ad0" providerId="ADAL" clId="{3AF8E451-6A10-4DC6-8F4C-767DBD326839}" dt="2024-11-14T23:32:22.192" v="10641" actId="207"/>
          <ac:spMkLst>
            <pc:docMk/>
            <pc:sldMk cId="4035791045" sldId="1387"/>
            <ac:spMk id="2" creationId="{F8E71A1C-81DF-203F-67AF-C01DC9A16530}"/>
          </ac:spMkLst>
        </pc:spChg>
        <pc:spChg chg="mod">
          <ac:chgData name="Alfred Asterjadhi" userId="39de57b9-85c0-4fd1-aaac-8ca2b6560ad0" providerId="ADAL" clId="{3AF8E451-6A10-4DC6-8F4C-767DBD326839}" dt="2024-11-14T23:32:19.454" v="10640" actId="207"/>
          <ac:spMkLst>
            <pc:docMk/>
            <pc:sldMk cId="4035791045" sldId="1387"/>
            <ac:spMk id="16" creationId="{6CA749B1-A81C-2317-BB52-A957B24ED6D3}"/>
          </ac:spMkLst>
        </pc:spChg>
      </pc:sldChg>
      <pc:sldChg chg="modSp add mod">
        <pc:chgData name="Alfred Asterjadhi" userId="39de57b9-85c0-4fd1-aaac-8ca2b6560ad0" providerId="ADAL" clId="{3AF8E451-6A10-4DC6-8F4C-767DBD326839}" dt="2024-11-14T23:32:10.719" v="10627" actId="207"/>
        <pc:sldMkLst>
          <pc:docMk/>
          <pc:sldMk cId="2398377453" sldId="1388"/>
        </pc:sldMkLst>
        <pc:spChg chg="mod">
          <ac:chgData name="Alfred Asterjadhi" userId="39de57b9-85c0-4fd1-aaac-8ca2b6560ad0" providerId="ADAL" clId="{3AF8E451-6A10-4DC6-8F4C-767DBD326839}" dt="2024-11-14T23:32:10.719" v="10627" actId="207"/>
          <ac:spMkLst>
            <pc:docMk/>
            <pc:sldMk cId="2398377453" sldId="1388"/>
            <ac:spMk id="2" creationId="{6A9FFD29-62A6-B338-DB1F-656D857A99F5}"/>
          </ac:spMkLst>
        </pc:spChg>
        <pc:spChg chg="mod">
          <ac:chgData name="Alfred Asterjadhi" userId="39de57b9-85c0-4fd1-aaac-8ca2b6560ad0" providerId="ADAL" clId="{3AF8E451-6A10-4DC6-8F4C-767DBD326839}" dt="2024-11-14T23:32:07.799" v="10626" actId="207"/>
          <ac:spMkLst>
            <pc:docMk/>
            <pc:sldMk cId="2398377453" sldId="1388"/>
            <ac:spMk id="11" creationId="{20B31A70-007C-AB44-5C85-4A433D0AEA89}"/>
          </ac:spMkLst>
        </pc:spChg>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4T14:36:31.703" v="9367" actId="6549"/>
          <ac:spMkLst>
            <pc:docMk/>
            <pc:sldMk cId="1354255927" sldId="1389"/>
            <ac:spMk id="11" creationId="{F6152DDE-4888-4681-A24E-D900BF185698}"/>
          </ac:spMkLst>
        </pc:spChg>
      </pc:sldChg>
      <pc:sldChg chg="modSp add mod ord">
        <pc:chgData name="Alfred Asterjadhi" userId="39de57b9-85c0-4fd1-aaac-8ca2b6560ad0" providerId="ADAL" clId="{3AF8E451-6A10-4DC6-8F4C-767DBD326839}" dt="2024-11-14T23:35:03.916" v="10690"/>
        <pc:sldMkLst>
          <pc:docMk/>
          <pc:sldMk cId="3912146512" sldId="1390"/>
        </pc:sldMkLst>
        <pc:spChg chg="mod">
          <ac:chgData name="Alfred Asterjadhi" userId="39de57b9-85c0-4fd1-aaac-8ca2b6560ad0" providerId="ADAL" clId="{3AF8E451-6A10-4DC6-8F4C-767DBD326839}" dt="2024-11-14T14:37:54.042" v="9388" actId="6549"/>
          <ac:spMkLst>
            <pc:docMk/>
            <pc:sldMk cId="3912146512" sldId="1390"/>
            <ac:spMk id="11" creationId="{F6152DDE-4888-4681-A24E-D900BF185698}"/>
          </ac:spMkLst>
        </pc:spChg>
      </pc:sldChg>
      <pc:sldChg chg="modSp add mod">
        <pc:chgData name="Alfred Asterjadhi" userId="39de57b9-85c0-4fd1-aaac-8ca2b6560ad0" providerId="ADAL" clId="{3AF8E451-6A10-4DC6-8F4C-767DBD326839}" dt="2024-11-14T23:39:41.956" v="10771" actId="20577"/>
        <pc:sldMkLst>
          <pc:docMk/>
          <pc:sldMk cId="3535448210" sldId="1391"/>
        </pc:sldMkLst>
        <pc:spChg chg="mod">
          <ac:chgData name="Alfred Asterjadhi" userId="39de57b9-85c0-4fd1-aaac-8ca2b6560ad0" providerId="ADAL" clId="{3AF8E451-6A10-4DC6-8F4C-767DBD326839}" dt="2024-11-14T01:15:06.437" v="8856" actId="20577"/>
          <ac:spMkLst>
            <pc:docMk/>
            <pc:sldMk cId="3535448210" sldId="1391"/>
            <ac:spMk id="2" creationId="{9D953FE6-C292-E9EC-9B71-FDB6AE26809B}"/>
          </ac:spMkLst>
        </pc:spChg>
        <pc:spChg chg="mod">
          <ac:chgData name="Alfred Asterjadhi" userId="39de57b9-85c0-4fd1-aaac-8ca2b6560ad0" providerId="ADAL" clId="{3AF8E451-6A10-4DC6-8F4C-767DBD326839}" dt="2024-11-14T23:39:41.956" v="10771" actId="20577"/>
          <ac:spMkLst>
            <pc:docMk/>
            <pc:sldMk cId="3535448210" sldId="1391"/>
            <ac:spMk id="3" creationId="{0E25DE57-2085-E64A-FD26-86EA014AE0AA}"/>
          </ac:spMkLst>
        </pc:spChg>
      </pc:sldChg>
      <pc:sldChg chg="modSp add mod">
        <pc:chgData name="Alfred Asterjadhi" userId="39de57b9-85c0-4fd1-aaac-8ca2b6560ad0" providerId="ADAL" clId="{3AF8E451-6A10-4DC6-8F4C-767DBD326839}" dt="2024-11-14T23:40:04.347" v="10777" actId="207"/>
        <pc:sldMkLst>
          <pc:docMk/>
          <pc:sldMk cId="3662704170" sldId="1392"/>
        </pc:sldMkLst>
        <pc:spChg chg="mod">
          <ac:chgData name="Alfred Asterjadhi" userId="39de57b9-85c0-4fd1-aaac-8ca2b6560ad0" providerId="ADAL" clId="{3AF8E451-6A10-4DC6-8F4C-767DBD326839}" dt="2024-11-14T01:15:09.568" v="8857" actId="20577"/>
          <ac:spMkLst>
            <pc:docMk/>
            <pc:sldMk cId="3662704170" sldId="1392"/>
            <ac:spMk id="2" creationId="{9D953FE6-C292-E9EC-9B71-FDB6AE26809B}"/>
          </ac:spMkLst>
        </pc:spChg>
        <pc:spChg chg="mod">
          <ac:chgData name="Alfred Asterjadhi" userId="39de57b9-85c0-4fd1-aaac-8ca2b6560ad0" providerId="ADAL" clId="{3AF8E451-6A10-4DC6-8F4C-767DBD326839}" dt="2024-11-14T23:40:04.347" v="10777" actId="207"/>
          <ac:spMkLst>
            <pc:docMk/>
            <pc:sldMk cId="3662704170" sldId="1392"/>
            <ac:spMk id="3" creationId="{0E25DE57-2085-E64A-FD26-86EA014AE0AA}"/>
          </ac:spMkLst>
        </pc:spChg>
      </pc:sldChg>
      <pc:sldChg chg="modSp add mod">
        <pc:chgData name="Alfred Asterjadhi" userId="39de57b9-85c0-4fd1-aaac-8ca2b6560ad0" providerId="ADAL" clId="{3AF8E451-6A10-4DC6-8F4C-767DBD326839}" dt="2024-11-14T23:40:36.535" v="10802" actId="207"/>
        <pc:sldMkLst>
          <pc:docMk/>
          <pc:sldMk cId="1832179933" sldId="1393"/>
        </pc:sldMkLst>
        <pc:spChg chg="mod">
          <ac:chgData name="Alfred Asterjadhi" userId="39de57b9-85c0-4fd1-aaac-8ca2b6560ad0" providerId="ADAL" clId="{3AF8E451-6A10-4DC6-8F4C-767DBD326839}" dt="2024-11-14T01:15:19.751" v="8859" actId="20577"/>
          <ac:spMkLst>
            <pc:docMk/>
            <pc:sldMk cId="1832179933" sldId="1393"/>
            <ac:spMk id="2" creationId="{9D953FE6-C292-E9EC-9B71-FDB6AE26809B}"/>
          </ac:spMkLst>
        </pc:spChg>
        <pc:spChg chg="mod">
          <ac:chgData name="Alfred Asterjadhi" userId="39de57b9-85c0-4fd1-aaac-8ca2b6560ad0" providerId="ADAL" clId="{3AF8E451-6A10-4DC6-8F4C-767DBD326839}" dt="2024-11-14T23:40:36.535" v="10802" actId="207"/>
          <ac:spMkLst>
            <pc:docMk/>
            <pc:sldMk cId="1832179933" sldId="1393"/>
            <ac:spMk id="3" creationId="{0E25DE57-2085-E64A-FD26-86EA014AE0AA}"/>
          </ac:spMkLst>
        </pc:spChg>
      </pc:sldChg>
      <pc:sldChg chg="modSp add mod">
        <pc:chgData name="Alfred Asterjadhi" userId="39de57b9-85c0-4fd1-aaac-8ca2b6560ad0" providerId="ADAL" clId="{3AF8E451-6A10-4DC6-8F4C-767DBD326839}" dt="2024-11-14T20:46:36.552" v="10432" actId="207"/>
        <pc:sldMkLst>
          <pc:docMk/>
          <pc:sldMk cId="830770626" sldId="1394"/>
        </pc:sldMkLst>
        <pc:spChg chg="mod">
          <ac:chgData name="Alfred Asterjadhi" userId="39de57b9-85c0-4fd1-aaac-8ca2b6560ad0" providerId="ADAL" clId="{3AF8E451-6A10-4DC6-8F4C-767DBD326839}" dt="2024-11-14T20:46:00.406" v="10422" actId="20577"/>
          <ac:spMkLst>
            <pc:docMk/>
            <pc:sldMk cId="830770626" sldId="1394"/>
            <ac:spMk id="2" creationId="{8D1DA6E7-3D8D-69C7-86DA-DE04741E2E0D}"/>
          </ac:spMkLst>
        </pc:spChg>
        <pc:spChg chg="mod">
          <ac:chgData name="Alfred Asterjadhi" userId="39de57b9-85c0-4fd1-aaac-8ca2b6560ad0" providerId="ADAL" clId="{3AF8E451-6A10-4DC6-8F4C-767DBD326839}" dt="2024-11-14T20:46:36.552" v="10432" actId="207"/>
          <ac:spMkLst>
            <pc:docMk/>
            <pc:sldMk cId="830770626" sldId="1394"/>
            <ac:spMk id="3" creationId="{6EEBE577-1E3E-AB3C-5C8E-27E6C40B64DC}"/>
          </ac:spMkLst>
        </pc:spChg>
      </pc:sldChg>
      <pc:sldChg chg="modSp add mod">
        <pc:chgData name="Alfred Asterjadhi" userId="39de57b9-85c0-4fd1-aaac-8ca2b6560ad0" providerId="ADAL" clId="{3AF8E451-6A10-4DC6-8F4C-767DBD326839}" dt="2024-11-14T23:40:53.639" v="10807" actId="207"/>
        <pc:sldMkLst>
          <pc:docMk/>
          <pc:sldMk cId="3293328329" sldId="1395"/>
        </pc:sldMkLst>
        <pc:spChg chg="mod">
          <ac:chgData name="Alfred Asterjadhi" userId="39de57b9-85c0-4fd1-aaac-8ca2b6560ad0" providerId="ADAL" clId="{3AF8E451-6A10-4DC6-8F4C-767DBD326839}" dt="2024-11-14T23:40:53.639" v="10807" actId="207"/>
          <ac:spMkLst>
            <pc:docMk/>
            <pc:sldMk cId="3293328329" sldId="1395"/>
            <ac:spMk id="3" creationId="{0E25DE57-2085-E64A-FD26-86EA014AE0AA}"/>
          </ac:spMkLst>
        </pc:spChg>
      </pc:sldChg>
      <pc:sldChg chg="modSp new mod">
        <pc:chgData name="Alfred Asterjadhi" userId="39de57b9-85c0-4fd1-aaac-8ca2b6560ad0" providerId="ADAL" clId="{3AF8E451-6A10-4DC6-8F4C-767DBD326839}" dt="2024-11-14T20:52:29.765" v="10520" actId="20577"/>
        <pc:sldMkLst>
          <pc:docMk/>
          <pc:sldMk cId="2885433641" sldId="1396"/>
        </pc:sldMkLst>
        <pc:spChg chg="mod">
          <ac:chgData name="Alfred Asterjadhi" userId="39de57b9-85c0-4fd1-aaac-8ca2b6560ad0" providerId="ADAL" clId="{3AF8E451-6A10-4DC6-8F4C-767DBD326839}" dt="2024-11-14T20:50:33.448" v="10475" actId="20577"/>
          <ac:spMkLst>
            <pc:docMk/>
            <pc:sldMk cId="2885433641" sldId="1396"/>
            <ac:spMk id="2" creationId="{9AFB0CAE-E86D-35D9-D5C6-0CE2CA168E44}"/>
          </ac:spMkLst>
        </pc:spChg>
        <pc:spChg chg="mod">
          <ac:chgData name="Alfred Asterjadhi" userId="39de57b9-85c0-4fd1-aaac-8ca2b6560ad0" providerId="ADAL" clId="{3AF8E451-6A10-4DC6-8F4C-767DBD326839}" dt="2024-11-14T20:52:29.765" v="10520" actId="20577"/>
          <ac:spMkLst>
            <pc:docMk/>
            <pc:sldMk cId="2885433641" sldId="1396"/>
            <ac:spMk id="3" creationId="{22EDE8F3-A7C5-5361-B225-EE64580E9302}"/>
          </ac:spMkLst>
        </pc:spChg>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pChg chg="mod">
          <ac:chgData name="Alfred Asterjadhi" userId="39de57b9-85c0-4fd1-aaac-8ca2b6560ad0" providerId="ADAL" clId="{3AF8E451-6A10-4DC6-8F4C-767DBD326839}" dt="2024-11-15T02:25:10.792" v="11193"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20C04A7C-C7CF-4EAA-88F9-CE4E5F5C1CFC}"/>
    <pc:docChg chg="undo redo custSel addSld delSld modSld modMainMaster">
      <pc:chgData name="Alfred Asterjadhi" userId="39de57b9-85c0-4fd1-aaac-8ca2b6560ad0" providerId="ADAL" clId="{20C04A7C-C7CF-4EAA-88F9-CE4E5F5C1CFC}" dt="2025-01-12T09:56:47.411" v="6247" actId="6549"/>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4-12-06T21:08:33.642" v="25" actId="20577"/>
          <ac:spMkLst>
            <pc:docMk/>
            <pc:sldMk cId="0" sldId="256"/>
            <ac:spMk id="3073"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06T15:44:47.715" v="1261" actId="313"/>
        <pc:sldMkLst>
          <pc:docMk/>
          <pc:sldMk cId="0" sldId="257"/>
        </pc:sldMkLst>
        <pc:spChg chg="mod">
          <ac:chgData name="Alfred Asterjadhi" userId="39de57b9-85c0-4fd1-aaac-8ca2b6560ad0" providerId="ADAL" clId="{20C04A7C-C7CF-4EAA-88F9-CE4E5F5C1CFC}" dt="2025-01-06T15:44:47.715" v="1261" actId="313"/>
          <ac:spMkLst>
            <pc:docMk/>
            <pc:sldMk cId="0" sldId="257"/>
            <ac:spMk id="7" creationId="{4565958B-DD30-4EE7-AF20-DC550898176B}"/>
          </ac:spMkLst>
        </pc:spChg>
        <pc:spChg chg="mod">
          <ac:chgData name="Alfred Asterjadhi" userId="39de57b9-85c0-4fd1-aaac-8ca2b6560ad0" providerId="ADAL" clId="{20C04A7C-C7CF-4EAA-88F9-CE4E5F5C1CFC}" dt="2024-12-06T21:09:16.090" v="50" actId="20577"/>
          <ac:spMkLst>
            <pc:docMk/>
            <pc:sldMk cId="0" sldId="257"/>
            <ac:spMk id="4098" creationId="{00000000-0000-0000-0000-000000000000}"/>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4-12-06T21:18:15.186" v="326" actId="20577"/>
          <ac:spMkLst>
            <pc:docMk/>
            <pc:sldMk cId="132832093" sldId="267"/>
            <ac:spMk id="3" creationId="{00000000-0000-0000-0000-000000000000}"/>
          </ac:spMkLst>
        </pc:spChg>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4-12-06T21:20:39.397" v="339" actId="13926"/>
          <ac:spMkLst>
            <pc:docMk/>
            <pc:sldMk cId="3976818858" sldId="269"/>
            <ac:spMk id="2" creationId="{00000000-0000-0000-0000-000000000000}"/>
          </ac:spMkLst>
        </pc:spChg>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4-12-06T21:32:46.374" v="486" actId="14100"/>
          <ac:spMkLst>
            <pc:docMk/>
            <pc:sldMk cId="2243228416" sldId="299"/>
            <ac:spMk id="2" creationId="{D98037EA-01CD-49B6-9BB5-232DD9A4DDC5}"/>
          </ac:spMkLst>
        </pc:spChg>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4-12-06T21:31:34.321" v="483" actId="20577"/>
          <ac:spMkLst>
            <pc:docMk/>
            <pc:sldMk cId="1908471061" sldId="328"/>
            <ac:spMk id="3" creationId="{3EF9BE80-D462-4B64-8448-3B553445EDCF}"/>
          </ac:spMkLst>
        </pc:spChg>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4-12-09T19:37:05.688" v="1179" actId="207"/>
          <ac:spMkLst>
            <pc:docMk/>
            <pc:sldMk cId="3843208451" sldId="333"/>
            <ac:spMk id="2" creationId="{1790C6A9-20C4-440F-BC51-97DC4C9B7E71}"/>
          </ac:spMkLst>
        </pc:spChg>
        <pc:spChg chg="mod">
          <ac:chgData name="Alfred Asterjadhi" userId="39de57b9-85c0-4fd1-aaac-8ca2b6560ad0" providerId="ADAL" clId="{20C04A7C-C7CF-4EAA-88F9-CE4E5F5C1CFC}" dt="2024-12-09T19:36:58.468" v="1178" actId="404"/>
          <ac:spMkLst>
            <pc:docMk/>
            <pc:sldMk cId="3843208451" sldId="333"/>
            <ac:spMk id="3" creationId="{918D7AE7-F661-4AD4-9210-88B6E5699ED9}"/>
          </ac:spMkLst>
        </pc:spChg>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2T09:39:14.725" v="6100" actId="13926"/>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4-12-06T21:51:10.645" v="1102"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06T15:45:07.881" v="1328" actId="313"/>
        <pc:sldMkLst>
          <pc:docMk/>
          <pc:sldMk cId="3576977642" sldId="362"/>
        </pc:sldMkLst>
        <pc:spChg chg="mod ord">
          <ac:chgData name="Alfred Asterjadhi" userId="39de57b9-85c0-4fd1-aaac-8ca2b6560ad0" providerId="ADAL" clId="{20C04A7C-C7CF-4EAA-88F9-CE4E5F5C1CFC}" dt="2024-12-06T21:52:09.350" v="1125" actId="20577"/>
          <ac:spMkLst>
            <pc:docMk/>
            <pc:sldMk cId="3576977642" sldId="362"/>
            <ac:spMk id="2" creationId="{0EAF4D72-7EB5-22A3-403A-E095C87E6E26}"/>
          </ac:spMkLst>
        </pc:spChg>
        <pc:spChg chg="add del mod">
          <ac:chgData name="Alfred Asterjadhi" userId="39de57b9-85c0-4fd1-aaac-8ca2b6560ad0" providerId="ADAL" clId="{20C04A7C-C7CF-4EAA-88F9-CE4E5F5C1CFC}" dt="2024-12-06T21:52:06.226" v="1120" actId="6264"/>
          <ac:spMkLst>
            <pc:docMk/>
            <pc:sldMk cId="3576977642" sldId="362"/>
            <ac:spMk id="3" creationId="{3298D668-5028-D981-01AF-43093C19CF17}"/>
          </ac:spMkLst>
        </pc:spChg>
        <pc:spChg chg="mod ord">
          <ac:chgData name="Alfred Asterjadhi" userId="39de57b9-85c0-4fd1-aaac-8ca2b6560ad0" providerId="ADAL" clId="{20C04A7C-C7CF-4EAA-88F9-CE4E5F5C1CFC}" dt="2024-12-06T21:52:06.226" v="1120" actId="6264"/>
          <ac:spMkLst>
            <pc:docMk/>
            <pc:sldMk cId="3576977642" sldId="362"/>
            <ac:spMk id="4" creationId="{42DA2380-6213-B25D-B7D7-77DB25F18500}"/>
          </ac:spMkLst>
        </pc:spChg>
        <pc:spChg chg="mod ord">
          <ac:chgData name="Alfred Asterjadhi" userId="39de57b9-85c0-4fd1-aaac-8ca2b6560ad0" providerId="ADAL" clId="{20C04A7C-C7CF-4EAA-88F9-CE4E5F5C1CFC}" dt="2024-12-06T21:52:06.226" v="1120" actId="6264"/>
          <ac:spMkLst>
            <pc:docMk/>
            <pc:sldMk cId="3576977642" sldId="362"/>
            <ac:spMk id="5" creationId="{842B70E7-0012-CD41-8829-02BD81D114F8}"/>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del mod">
          <ac:chgData name="Alfred Asterjadhi" userId="39de57b9-85c0-4fd1-aaac-8ca2b6560ad0" providerId="ADAL" clId="{20C04A7C-C7CF-4EAA-88F9-CE4E5F5C1CFC}" dt="2024-12-06T21:52:06.226" v="1120" actId="6264"/>
          <ac:spMkLst>
            <pc:docMk/>
            <pc:sldMk cId="3576977642" sldId="362"/>
            <ac:spMk id="7" creationId="{D7F2C946-CC39-6EB0-A7EB-87119065787D}"/>
          </ac:spMkLst>
        </pc:spChg>
        <pc:spChg chg="add del mod">
          <ac:chgData name="Alfred Asterjadhi" userId="39de57b9-85c0-4fd1-aaac-8ca2b6560ad0" providerId="ADAL" clId="{20C04A7C-C7CF-4EAA-88F9-CE4E5F5C1CFC}" dt="2024-12-06T21:52:06.226" v="1120" actId="6264"/>
          <ac:spMkLst>
            <pc:docMk/>
            <pc:sldMk cId="3576977642" sldId="362"/>
            <ac:spMk id="8" creationId="{CC7753E0-5AEE-38E0-6EE3-536BE71F61A4}"/>
          </ac:spMkLst>
        </pc:spChg>
        <pc:spChg chg="add del mod">
          <ac:chgData name="Alfred Asterjadhi" userId="39de57b9-85c0-4fd1-aaac-8ca2b6560ad0" providerId="ADAL" clId="{20C04A7C-C7CF-4EAA-88F9-CE4E5F5C1CFC}" dt="2024-12-06T21:52:06.226" v="1120" actId="6264"/>
          <ac:spMkLst>
            <pc:docMk/>
            <pc:sldMk cId="3576977642" sldId="362"/>
            <ac:spMk id="9" creationId="{5F38C40A-AD5F-96C0-BE3C-3794692E6DEB}"/>
          </ac:spMkLst>
        </pc:spChg>
        <pc:spChg chg="del mod">
          <ac:chgData name="Alfred Asterjadhi" userId="39de57b9-85c0-4fd1-aaac-8ca2b6560ad0" providerId="ADAL" clId="{20C04A7C-C7CF-4EAA-88F9-CE4E5F5C1CFC}" dt="2024-12-06T21:52:06.226" v="1120" actId="6264"/>
          <ac:spMkLst>
            <pc:docMk/>
            <pc:sldMk cId="3576977642" sldId="362"/>
            <ac:spMk id="10" creationId="{BE5FE002-7030-5944-1AB6-7E2DD2F7E9FB}"/>
          </ac:spMkLst>
        </pc:spChg>
        <pc:spChg chg="add mod ord">
          <ac:chgData name="Alfred Asterjadhi" userId="39de57b9-85c0-4fd1-aaac-8ca2b6560ad0" providerId="ADAL" clId="{20C04A7C-C7CF-4EAA-88F9-CE4E5F5C1CFC}" dt="2024-12-06T21:52:06.226" v="1120" actId="6264"/>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06T15:45:07.431" v="1327" actId="313"/>
        <pc:sldMkLst>
          <pc:docMk/>
          <pc:sldMk cId="3140364693" sldId="997"/>
        </pc:sldMkLst>
        <pc:spChg chg="mod ord">
          <ac:chgData name="Alfred Asterjadhi" userId="39de57b9-85c0-4fd1-aaac-8ca2b6560ad0" providerId="ADAL" clId="{20C04A7C-C7CF-4EAA-88F9-CE4E5F5C1CFC}" dt="2024-12-06T21:52:01.130" v="1118" actId="6264"/>
          <ac:spMkLst>
            <pc:docMk/>
            <pc:sldMk cId="3140364693" sldId="997"/>
            <ac:spMk id="2" creationId="{9452E713-66E3-6C0E-64DF-B60116957A3F}"/>
          </ac:spMkLst>
        </pc:spChg>
        <pc:spChg chg="add del mod">
          <ac:chgData name="Alfred Asterjadhi" userId="39de57b9-85c0-4fd1-aaac-8ca2b6560ad0" providerId="ADAL" clId="{20C04A7C-C7CF-4EAA-88F9-CE4E5F5C1CFC}" dt="2024-12-06T21:52:01.130" v="1118" actId="6264"/>
          <ac:spMkLst>
            <pc:docMk/>
            <pc:sldMk cId="3140364693" sldId="997"/>
            <ac:spMk id="3" creationId="{085746A3-AD10-733E-904A-00673D250DC5}"/>
          </ac:spMkLst>
        </pc:spChg>
        <pc:spChg chg="mod ord">
          <ac:chgData name="Alfred Asterjadhi" userId="39de57b9-85c0-4fd1-aaac-8ca2b6560ad0" providerId="ADAL" clId="{20C04A7C-C7CF-4EAA-88F9-CE4E5F5C1CFC}" dt="2024-12-06T21:52:01.130" v="1118" actId="6264"/>
          <ac:spMkLst>
            <pc:docMk/>
            <pc:sldMk cId="3140364693" sldId="997"/>
            <ac:spMk id="4" creationId="{0154D91C-67BB-A57C-5173-47D13B51F834}"/>
          </ac:spMkLst>
        </pc:spChg>
        <pc:spChg chg="mod ord">
          <ac:chgData name="Alfred Asterjadhi" userId="39de57b9-85c0-4fd1-aaac-8ca2b6560ad0" providerId="ADAL" clId="{20C04A7C-C7CF-4EAA-88F9-CE4E5F5C1CFC}" dt="2024-12-06T21:52:01.130" v="1118" actId="6264"/>
          <ac:spMkLst>
            <pc:docMk/>
            <pc:sldMk cId="3140364693" sldId="997"/>
            <ac:spMk id="5" creationId="{9875C167-778F-CFEE-1F8A-23FE481B42AE}"/>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del mod">
          <ac:chgData name="Alfred Asterjadhi" userId="39de57b9-85c0-4fd1-aaac-8ca2b6560ad0" providerId="ADAL" clId="{20C04A7C-C7CF-4EAA-88F9-CE4E5F5C1CFC}" dt="2024-12-06T21:52:01.130" v="1118" actId="6264"/>
          <ac:spMkLst>
            <pc:docMk/>
            <pc:sldMk cId="3140364693" sldId="997"/>
            <ac:spMk id="7" creationId="{5F4D8E41-E5E9-8384-7778-CF7829F6CB84}"/>
          </ac:spMkLst>
        </pc:spChg>
        <pc:spChg chg="add del mod">
          <ac:chgData name="Alfred Asterjadhi" userId="39de57b9-85c0-4fd1-aaac-8ca2b6560ad0" providerId="ADAL" clId="{20C04A7C-C7CF-4EAA-88F9-CE4E5F5C1CFC}" dt="2024-12-06T21:52:01.130" v="1118" actId="6264"/>
          <ac:spMkLst>
            <pc:docMk/>
            <pc:sldMk cId="3140364693" sldId="997"/>
            <ac:spMk id="8" creationId="{50B948C6-8D88-393D-A826-16A303D40135}"/>
          </ac:spMkLst>
        </pc:spChg>
        <pc:spChg chg="add del mod">
          <ac:chgData name="Alfred Asterjadhi" userId="39de57b9-85c0-4fd1-aaac-8ca2b6560ad0" providerId="ADAL" clId="{20C04A7C-C7CF-4EAA-88F9-CE4E5F5C1CFC}" dt="2024-12-06T21:52:01.130" v="1118" actId="6264"/>
          <ac:spMkLst>
            <pc:docMk/>
            <pc:sldMk cId="3140364693" sldId="997"/>
            <ac:spMk id="9" creationId="{70D64341-CFA9-2E9E-CF7B-18D0E2D9AE1F}"/>
          </ac:spMkLst>
        </pc:spChg>
        <pc:spChg chg="add mod ord">
          <ac:chgData name="Alfred Asterjadhi" userId="39de57b9-85c0-4fd1-aaac-8ca2b6560ad0" providerId="ADAL" clId="{20C04A7C-C7CF-4EAA-88F9-CE4E5F5C1CFC}" dt="2024-12-06T21:52:01.130" v="1118" actId="6264"/>
          <ac:spMkLst>
            <pc:docMk/>
            <pc:sldMk cId="3140364693" sldId="997"/>
            <ac:spMk id="10" creationId="{EB52D2D2-009E-ACA9-1D70-D047BF62B565}"/>
          </ac:spMkLst>
        </pc:spChg>
        <pc:spChg chg="del mod">
          <ac:chgData name="Alfred Asterjadhi" userId="39de57b9-85c0-4fd1-aaac-8ca2b6560ad0" providerId="ADAL" clId="{20C04A7C-C7CF-4EAA-88F9-CE4E5F5C1CFC}" dt="2024-12-06T21:52:01.130" v="1118" actId="6264"/>
          <ac:spMkLst>
            <pc:docMk/>
            <pc:sldMk cId="3140364693" sldId="997"/>
            <ac:spMk id="11" creationId="{B8C81D4C-2E7E-2B66-42CD-848FE3076510}"/>
          </ac:spMkLst>
        </pc:spChg>
      </pc:sldChg>
      <pc:sldChg chg="modSp mod">
        <pc:chgData name="Alfred Asterjadhi" userId="39de57b9-85c0-4fd1-aaac-8ca2b6560ad0" providerId="ADAL" clId="{20C04A7C-C7CF-4EAA-88F9-CE4E5F5C1CFC}" dt="2025-01-11T03:23:04.565" v="4534" actId="13926"/>
        <pc:sldMkLst>
          <pc:docMk/>
          <pc:sldMk cId="3233208257" sldId="1006"/>
        </pc:sldMkLst>
        <pc:spChg chg="mod">
          <ac:chgData name="Alfred Asterjadhi" userId="39de57b9-85c0-4fd1-aaac-8ca2b6560ad0" providerId="ADAL" clId="{20C04A7C-C7CF-4EAA-88F9-CE4E5F5C1CFC}" dt="2025-01-11T03:23:04.565" v="4534" actId="13926"/>
          <ac:spMkLst>
            <pc:docMk/>
            <pc:sldMk cId="3233208257" sldId="1006"/>
            <ac:spMk id="2" creationId="{4B5F0D0E-8BB7-48AB-9160-728B8B3399A2}"/>
          </ac:spMkLst>
        </pc:spChg>
        <pc:spChg chg="mod">
          <ac:chgData name="Alfred Asterjadhi" userId="39de57b9-85c0-4fd1-aaac-8ca2b6560ad0" providerId="ADAL" clId="{20C04A7C-C7CF-4EAA-88F9-CE4E5F5C1CFC}" dt="2024-12-06T21:52:43.435" v="1134" actId="20577"/>
          <ac:spMkLst>
            <pc:docMk/>
            <pc:sldMk cId="3233208257" sldId="1006"/>
            <ac:spMk id="3" creationId="{DFB0BA47-D7B6-4F95-932E-A7AA615BC440}"/>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2T09:24:15.740" v="6063" actId="20577"/>
        <pc:sldMkLst>
          <pc:docMk/>
          <pc:sldMk cId="4200130042" sldId="1023"/>
        </pc:sldMkLst>
        <pc:spChg chg="mod">
          <ac:chgData name="Alfred Asterjadhi" userId="39de57b9-85c0-4fd1-aaac-8ca2b6560ad0" providerId="ADAL" clId="{20C04A7C-C7CF-4EAA-88F9-CE4E5F5C1CFC}" dt="2024-12-06T21:42:59.937" v="842" actId="20577"/>
          <ac:spMkLst>
            <pc:docMk/>
            <pc:sldMk cId="4200130042" sldId="1023"/>
            <ac:spMk id="2" creationId="{E693238A-5516-3253-124C-DCED3A7D9AE2}"/>
          </ac:spMkLst>
        </pc:spChg>
        <pc:spChg chg="mod">
          <ac:chgData name="Alfred Asterjadhi" userId="39de57b9-85c0-4fd1-aaac-8ca2b6560ad0" providerId="ADAL" clId="{20C04A7C-C7CF-4EAA-88F9-CE4E5F5C1CFC}" dt="2025-01-12T09:24:15.740" v="6063" actId="2057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2T09:25:52.186" v="6069" actId="6549"/>
        <pc:sldMkLst>
          <pc:docMk/>
          <pc:sldMk cId="793576429" sldId="1024"/>
        </pc:sldMkLst>
        <pc:spChg chg="mod">
          <ac:chgData name="Alfred Asterjadhi" userId="39de57b9-85c0-4fd1-aaac-8ca2b6560ad0" providerId="ADAL" clId="{20C04A7C-C7CF-4EAA-88F9-CE4E5F5C1CFC}" dt="2025-01-12T09:25:52.186" v="6069" actId="6549"/>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2T09:27:07.111" v="6072"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add del mod">
          <ac:chgData name="Alfred Asterjadhi" userId="39de57b9-85c0-4fd1-aaac-8ca2b6560ad0" providerId="ADAL" clId="{20C04A7C-C7CF-4EAA-88F9-CE4E5F5C1CFC}" dt="2025-01-11T02:09:10.996" v="2967" actId="6264"/>
          <ac:spMkLst>
            <pc:docMk/>
            <pc:sldMk cId="3287547131" sldId="1028"/>
            <ac:spMk id="3" creationId="{04439233-2415-9453-32D8-3311935F9DC5}"/>
          </ac:spMkLst>
        </pc:spChg>
        <pc:spChg chg="add del mod">
          <ac:chgData name="Alfred Asterjadhi" userId="39de57b9-85c0-4fd1-aaac-8ca2b6560ad0" providerId="ADAL" clId="{20C04A7C-C7CF-4EAA-88F9-CE4E5F5C1CFC}" dt="2024-12-06T21:44:27.326" v="910" actId="6264"/>
          <ac:spMkLst>
            <pc:docMk/>
            <pc:sldMk cId="3287547131" sldId="1028"/>
            <ac:spMk id="3" creationId="{45697F31-1741-045B-D8FE-9E3DB884E19F}"/>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pChg chg="add del mod">
          <ac:chgData name="Alfred Asterjadhi" userId="39de57b9-85c0-4fd1-aaac-8ca2b6560ad0" providerId="ADAL" clId="{20C04A7C-C7CF-4EAA-88F9-CE4E5F5C1CFC}" dt="2024-12-06T21:44:27.326" v="910" actId="6264"/>
          <ac:spMkLst>
            <pc:docMk/>
            <pc:sldMk cId="3287547131" sldId="1028"/>
            <ac:spMk id="7" creationId="{5A15542C-E6F0-6E8C-4EB7-AAAAA353B205}"/>
          </ac:spMkLst>
        </pc:spChg>
        <pc:spChg chg="add del mod">
          <ac:chgData name="Alfred Asterjadhi" userId="39de57b9-85c0-4fd1-aaac-8ca2b6560ad0" providerId="ADAL" clId="{20C04A7C-C7CF-4EAA-88F9-CE4E5F5C1CFC}" dt="2025-01-11T02:09:10.996" v="2967" actId="6264"/>
          <ac:spMkLst>
            <pc:docMk/>
            <pc:sldMk cId="3287547131" sldId="1028"/>
            <ac:spMk id="7" creationId="{EBAC92A8-2A89-9C0B-45D6-CA6AE77FADB9}"/>
          </ac:spMkLst>
        </pc:spChg>
        <pc:spChg chg="add del mod">
          <ac:chgData name="Alfred Asterjadhi" userId="39de57b9-85c0-4fd1-aaac-8ca2b6560ad0" providerId="ADAL" clId="{20C04A7C-C7CF-4EAA-88F9-CE4E5F5C1CFC}" dt="2025-01-11T02:09:10.996" v="2967" actId="6264"/>
          <ac:spMkLst>
            <pc:docMk/>
            <pc:sldMk cId="3287547131" sldId="1028"/>
            <ac:spMk id="8" creationId="{769F7D05-A895-1C20-203D-D11AA8074EA9}"/>
          </ac:spMkLst>
        </pc:spChg>
        <pc:spChg chg="add del mod">
          <ac:chgData name="Alfred Asterjadhi" userId="39de57b9-85c0-4fd1-aaac-8ca2b6560ad0" providerId="ADAL" clId="{20C04A7C-C7CF-4EAA-88F9-CE4E5F5C1CFC}" dt="2024-12-06T21:44:27.326" v="910" actId="6264"/>
          <ac:spMkLst>
            <pc:docMk/>
            <pc:sldMk cId="3287547131" sldId="1028"/>
            <ac:spMk id="8" creationId="{C1AB4FD8-CD65-FE35-0DA1-003CAEDB3C97}"/>
          </ac:spMkLst>
        </pc:spChg>
        <pc:spChg chg="add del mod">
          <ac:chgData name="Alfred Asterjadhi" userId="39de57b9-85c0-4fd1-aaac-8ca2b6560ad0" providerId="ADAL" clId="{20C04A7C-C7CF-4EAA-88F9-CE4E5F5C1CFC}" dt="2025-01-11T02:09:10.996" v="2967" actId="6264"/>
          <ac:spMkLst>
            <pc:docMk/>
            <pc:sldMk cId="3287547131" sldId="1028"/>
            <ac:spMk id="9" creationId="{F0F2BAFC-01A8-D040-99DC-8514FA75A31A}"/>
          </ac:spMkLst>
        </pc:spChg>
        <pc:spChg chg="add del mod">
          <ac:chgData name="Alfred Asterjadhi" userId="39de57b9-85c0-4fd1-aaac-8ca2b6560ad0" providerId="ADAL" clId="{20C04A7C-C7CF-4EAA-88F9-CE4E5F5C1CFC}" dt="2024-12-06T21:44:27.326" v="910" actId="6264"/>
          <ac:spMkLst>
            <pc:docMk/>
            <pc:sldMk cId="3287547131" sldId="1028"/>
            <ac:spMk id="9" creationId="{F790020A-2C76-F3E0-F24E-54DE2A5FF0B5}"/>
          </ac:spMkLst>
        </pc:spChg>
        <pc:spChg chg="add del mod">
          <ac:chgData name="Alfred Asterjadhi" userId="39de57b9-85c0-4fd1-aaac-8ca2b6560ad0" providerId="ADAL" clId="{20C04A7C-C7CF-4EAA-88F9-CE4E5F5C1CFC}" dt="2025-01-11T02:09:10.996" v="2967" actId="6264"/>
          <ac:spMkLst>
            <pc:docMk/>
            <pc:sldMk cId="3287547131" sldId="1028"/>
            <ac:spMk id="10" creationId="{510AF5D0-63EE-E66C-5ED3-C336CD4C391A}"/>
          </ac:spMkLst>
        </pc:spChg>
        <pc:spChg chg="add del mod">
          <ac:chgData name="Alfred Asterjadhi" userId="39de57b9-85c0-4fd1-aaac-8ca2b6560ad0" providerId="ADAL" clId="{20C04A7C-C7CF-4EAA-88F9-CE4E5F5C1CFC}" dt="2024-12-06T21:44:27.326" v="910" actId="6264"/>
          <ac:spMkLst>
            <pc:docMk/>
            <pc:sldMk cId="3287547131" sldId="1028"/>
            <ac:spMk id="10" creationId="{891C305B-7BB9-2343-E91C-285A2F3D6BEE}"/>
          </ac:spMkLst>
        </pc:spChg>
        <pc:spChg chg="mod ord">
          <ac:chgData name="Alfred Asterjadhi" userId="39de57b9-85c0-4fd1-aaac-8ca2b6560ad0" providerId="ADAL" clId="{20C04A7C-C7CF-4EAA-88F9-CE4E5F5C1CFC}" dt="2025-01-12T09:27:07.111" v="6072" actId="207"/>
          <ac:spMkLst>
            <pc:docMk/>
            <pc:sldMk cId="3287547131" sldId="1028"/>
            <ac:spMk id="11" creationId="{8E8014A1-FFAD-B403-4A6A-DADE6031146F}"/>
          </ac:spMkLst>
        </pc:spChg>
      </pc:sldChg>
      <pc:sldChg chg="addSp delSp modSp mod chgLayout">
        <pc:chgData name="Alfred Asterjadhi" userId="39de57b9-85c0-4fd1-aaac-8ca2b6560ad0" providerId="ADAL" clId="{20C04A7C-C7CF-4EAA-88F9-CE4E5F5C1CFC}" dt="2025-01-06T15:45:08.301" v="1329" actId="313"/>
        <pc:sldMkLst>
          <pc:docMk/>
          <pc:sldMk cId="1865298196" sldId="1034"/>
        </pc:sldMkLst>
        <pc:spChg chg="mod ord">
          <ac:chgData name="Alfred Asterjadhi" userId="39de57b9-85c0-4fd1-aaac-8ca2b6560ad0" providerId="ADAL" clId="{20C04A7C-C7CF-4EAA-88F9-CE4E5F5C1CFC}" dt="2024-12-06T21:52:15.258" v="1127" actId="6264"/>
          <ac:spMkLst>
            <pc:docMk/>
            <pc:sldMk cId="1865298196" sldId="1034"/>
            <ac:spMk id="2" creationId="{0CD0357C-5349-AD40-1427-DDEE1C074C20}"/>
          </ac:spMkLst>
        </pc:spChg>
        <pc:spChg chg="add del mod">
          <ac:chgData name="Alfred Asterjadhi" userId="39de57b9-85c0-4fd1-aaac-8ca2b6560ad0" providerId="ADAL" clId="{20C04A7C-C7CF-4EAA-88F9-CE4E5F5C1CFC}" dt="2024-12-06T21:52:15.258" v="1127" actId="6264"/>
          <ac:spMkLst>
            <pc:docMk/>
            <pc:sldMk cId="1865298196" sldId="1034"/>
            <ac:spMk id="3" creationId="{A42A1B73-4650-A77D-11D3-6D87CE044616}"/>
          </ac:spMkLst>
        </pc:spChg>
        <pc:spChg chg="mod ord">
          <ac:chgData name="Alfred Asterjadhi" userId="39de57b9-85c0-4fd1-aaac-8ca2b6560ad0" providerId="ADAL" clId="{20C04A7C-C7CF-4EAA-88F9-CE4E5F5C1CFC}" dt="2024-12-06T21:52:15.258" v="1127" actId="6264"/>
          <ac:spMkLst>
            <pc:docMk/>
            <pc:sldMk cId="1865298196" sldId="1034"/>
            <ac:spMk id="4" creationId="{3FA17E26-6C11-8EAD-8EAF-FA5A666E611B}"/>
          </ac:spMkLst>
        </pc:spChg>
        <pc:spChg chg="mod ord">
          <ac:chgData name="Alfred Asterjadhi" userId="39de57b9-85c0-4fd1-aaac-8ca2b6560ad0" providerId="ADAL" clId="{20C04A7C-C7CF-4EAA-88F9-CE4E5F5C1CFC}" dt="2024-12-06T21:52:15.258" v="1127" actId="6264"/>
          <ac:spMkLst>
            <pc:docMk/>
            <pc:sldMk cId="1865298196" sldId="1034"/>
            <ac:spMk id="5" creationId="{32A9649E-F81F-2F68-4850-9943ADECDAA4}"/>
          </ac:spMkLst>
        </pc:spChg>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pChg chg="add del mod">
          <ac:chgData name="Alfred Asterjadhi" userId="39de57b9-85c0-4fd1-aaac-8ca2b6560ad0" providerId="ADAL" clId="{20C04A7C-C7CF-4EAA-88F9-CE4E5F5C1CFC}" dt="2024-12-06T21:52:15.258" v="1127" actId="6264"/>
          <ac:spMkLst>
            <pc:docMk/>
            <pc:sldMk cId="1865298196" sldId="1034"/>
            <ac:spMk id="7" creationId="{11655DE5-5EA3-9FAF-CC06-FF616F562B7D}"/>
          </ac:spMkLst>
        </pc:spChg>
        <pc:spChg chg="add del mod">
          <ac:chgData name="Alfred Asterjadhi" userId="39de57b9-85c0-4fd1-aaac-8ca2b6560ad0" providerId="ADAL" clId="{20C04A7C-C7CF-4EAA-88F9-CE4E5F5C1CFC}" dt="2024-12-06T21:52:15.258" v="1127" actId="6264"/>
          <ac:spMkLst>
            <pc:docMk/>
            <pc:sldMk cId="1865298196" sldId="1034"/>
            <ac:spMk id="8" creationId="{8F8AA42F-9622-DAF3-5248-C0E842977A36}"/>
          </ac:spMkLst>
        </pc:spChg>
        <pc:spChg chg="add del mod">
          <ac:chgData name="Alfred Asterjadhi" userId="39de57b9-85c0-4fd1-aaac-8ca2b6560ad0" providerId="ADAL" clId="{20C04A7C-C7CF-4EAA-88F9-CE4E5F5C1CFC}" dt="2024-12-06T21:52:15.258" v="1127" actId="6264"/>
          <ac:spMkLst>
            <pc:docMk/>
            <pc:sldMk cId="1865298196" sldId="1034"/>
            <ac:spMk id="9" creationId="{E952DFB7-6483-BC08-DD04-F737EE11B916}"/>
          </ac:spMkLst>
        </pc:spChg>
        <pc:spChg chg="del mod">
          <ac:chgData name="Alfred Asterjadhi" userId="39de57b9-85c0-4fd1-aaac-8ca2b6560ad0" providerId="ADAL" clId="{20C04A7C-C7CF-4EAA-88F9-CE4E5F5C1CFC}" dt="2024-12-06T21:52:15.258" v="1127" actId="6264"/>
          <ac:spMkLst>
            <pc:docMk/>
            <pc:sldMk cId="1865298196" sldId="1034"/>
            <ac:spMk id="10" creationId="{74D21A5A-B20C-8325-8B54-F067F90E64D5}"/>
          </ac:spMkLst>
        </pc:spChg>
        <pc:spChg chg="add mod ord">
          <ac:chgData name="Alfred Asterjadhi" userId="39de57b9-85c0-4fd1-aaac-8ca2b6560ad0" providerId="ADAL" clId="{20C04A7C-C7CF-4EAA-88F9-CE4E5F5C1CFC}" dt="2024-12-06T21:52:15.258" v="1127" actId="6264"/>
          <ac:spMkLst>
            <pc:docMk/>
            <pc:sldMk cId="1865298196" sldId="1034"/>
            <ac:spMk id="11" creationId="{212A6BB2-4B05-0BD7-1713-E009B8C95C29}"/>
          </ac:spMkLst>
        </pc:spChg>
      </pc:sldChg>
      <pc:sldChg chg="modSp del mod">
        <pc:chgData name="Alfred Asterjadhi" userId="39de57b9-85c0-4fd1-aaac-8ca2b6560ad0" providerId="ADAL" clId="{20C04A7C-C7CF-4EAA-88F9-CE4E5F5C1CFC}" dt="2024-12-06T21:35:23.346" v="506" actId="47"/>
        <pc:sldMkLst>
          <pc:docMk/>
          <pc:sldMk cId="2943567508" sldId="1137"/>
        </pc:sldMkLst>
        <pc:spChg chg="mod">
          <ac:chgData name="Alfred Asterjadhi" userId="39de57b9-85c0-4fd1-aaac-8ca2b6560ad0" providerId="ADAL" clId="{20C04A7C-C7CF-4EAA-88F9-CE4E5F5C1CFC}" dt="2024-12-06T21:09:53.923" v="80" actId="313"/>
          <ac:spMkLst>
            <pc:docMk/>
            <pc:sldMk cId="2943567508" sldId="1137"/>
            <ac:spMk id="3" creationId="{D20906E0-F900-4991-83B1-675F5B67FA2D}"/>
          </ac:spMkLst>
        </pc:spChg>
      </pc:sldChg>
      <pc:sldChg chg="modSp mod">
        <pc:chgData name="Alfred Asterjadhi" userId="39de57b9-85c0-4fd1-aaac-8ca2b6560ad0" providerId="ADAL" clId="{20C04A7C-C7CF-4EAA-88F9-CE4E5F5C1CFC}" dt="2025-01-12T09:22:07.222" v="5998" actId="20577"/>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2T09:22:07.222" v="5998" actId="2057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2T09:14:22.727" v="5917" actId="13926"/>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add del mod">
          <ac:chgData name="Alfred Asterjadhi" userId="39de57b9-85c0-4fd1-aaac-8ca2b6560ad0" providerId="ADAL" clId="{20C04A7C-C7CF-4EAA-88F9-CE4E5F5C1CFC}" dt="2024-12-06T21:37:04.247" v="557" actId="6264"/>
          <ac:spMkLst>
            <pc:docMk/>
            <pc:sldMk cId="3441807947" sldId="1178"/>
            <ac:spMk id="3" creationId="{F995D66D-97A6-4CEA-07D5-A54287B85576}"/>
          </ac:spMkLst>
        </pc:spChg>
        <pc:spChg chg="mod ord">
          <ac:chgData name="Alfred Asterjadhi" userId="39de57b9-85c0-4fd1-aaac-8ca2b6560ad0" providerId="ADAL" clId="{20C04A7C-C7CF-4EAA-88F9-CE4E5F5C1CFC}" dt="2024-12-06T21:37:04.247" v="557" actId="6264"/>
          <ac:spMkLst>
            <pc:docMk/>
            <pc:sldMk cId="3441807947" sldId="1178"/>
            <ac:spMk id="4" creationId="{932AD4AE-27FE-2612-100A-B54114FFCB12}"/>
          </ac:spMkLst>
        </pc:spChg>
        <pc:spChg chg="mod ord">
          <ac:chgData name="Alfred Asterjadhi" userId="39de57b9-85c0-4fd1-aaac-8ca2b6560ad0" providerId="ADAL" clId="{20C04A7C-C7CF-4EAA-88F9-CE4E5F5C1CFC}" dt="2024-12-06T21:37:04.247" v="557" actId="6264"/>
          <ac:spMkLst>
            <pc:docMk/>
            <pc:sldMk cId="3441807947" sldId="1178"/>
            <ac:spMk id="5" creationId="{342AE941-5E47-2F75-485D-15F69259C206}"/>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pChg chg="add del mod">
          <ac:chgData name="Alfred Asterjadhi" userId="39de57b9-85c0-4fd1-aaac-8ca2b6560ad0" providerId="ADAL" clId="{20C04A7C-C7CF-4EAA-88F9-CE4E5F5C1CFC}" dt="2024-12-06T21:37:04.247" v="557" actId="6264"/>
          <ac:spMkLst>
            <pc:docMk/>
            <pc:sldMk cId="3441807947" sldId="1178"/>
            <ac:spMk id="7" creationId="{567B5ACD-9DD9-4D32-746F-A3F3B2E3582A}"/>
          </ac:spMkLst>
        </pc:spChg>
        <pc:spChg chg="add del mod">
          <ac:chgData name="Alfred Asterjadhi" userId="39de57b9-85c0-4fd1-aaac-8ca2b6560ad0" providerId="ADAL" clId="{20C04A7C-C7CF-4EAA-88F9-CE4E5F5C1CFC}" dt="2024-12-06T21:37:04.247" v="557" actId="6264"/>
          <ac:spMkLst>
            <pc:docMk/>
            <pc:sldMk cId="3441807947" sldId="1178"/>
            <ac:spMk id="8" creationId="{9C9C00AD-1B89-B0AD-1468-5AE632864516}"/>
          </ac:spMkLst>
        </pc:spChg>
        <pc:spChg chg="add del mod">
          <ac:chgData name="Alfred Asterjadhi" userId="39de57b9-85c0-4fd1-aaac-8ca2b6560ad0" providerId="ADAL" clId="{20C04A7C-C7CF-4EAA-88F9-CE4E5F5C1CFC}" dt="2024-12-06T21:37:04.247" v="557" actId="6264"/>
          <ac:spMkLst>
            <pc:docMk/>
            <pc:sldMk cId="3441807947" sldId="1178"/>
            <ac:spMk id="9" creationId="{87E82269-D59E-2875-EDE3-DE7898D3C5B0}"/>
          </ac:spMkLst>
        </pc:spChg>
        <pc:spChg chg="add mod ord">
          <ac:chgData name="Alfred Asterjadhi" userId="39de57b9-85c0-4fd1-aaac-8ca2b6560ad0" providerId="ADAL" clId="{20C04A7C-C7CF-4EAA-88F9-CE4E5F5C1CFC}" dt="2024-12-06T21:37:04.247" v="557" actId="6264"/>
          <ac:spMkLst>
            <pc:docMk/>
            <pc:sldMk cId="3441807947" sldId="1178"/>
            <ac:spMk id="10" creationId="{7180CC01-9513-8BCF-343B-57166CD25C2B}"/>
          </ac:spMkLst>
        </pc:spChg>
        <pc:spChg chg="del mod">
          <ac:chgData name="Alfred Asterjadhi" userId="39de57b9-85c0-4fd1-aaac-8ca2b6560ad0" providerId="ADAL" clId="{20C04A7C-C7CF-4EAA-88F9-CE4E5F5C1CFC}" dt="2024-12-06T21:37:04.247" v="557" actId="6264"/>
          <ac:spMkLst>
            <pc:docMk/>
            <pc:sldMk cId="3441807947" sldId="1178"/>
            <ac:spMk id="11" creationId="{761FF12D-1F60-683F-F5F4-249649063E3D}"/>
          </ac:spMkLst>
        </pc:spChg>
      </pc:sldChg>
      <pc:sldChg chg="addSp delSp modSp mod chgLayout">
        <pc:chgData name="Alfred Asterjadhi" userId="39de57b9-85c0-4fd1-aaac-8ca2b6560ad0" providerId="ADAL" clId="{20C04A7C-C7CF-4EAA-88F9-CE4E5F5C1CFC}" dt="2025-01-06T15:45:07.189" v="1326" actId="313"/>
        <pc:sldMkLst>
          <pc:docMk/>
          <pc:sldMk cId="4212050258" sldId="1256"/>
        </pc:sldMkLst>
        <pc:spChg chg="mod ord">
          <ac:chgData name="Alfred Asterjadhi" userId="39de57b9-85c0-4fd1-aaac-8ca2b6560ad0" providerId="ADAL" clId="{20C04A7C-C7CF-4EAA-88F9-CE4E5F5C1CFC}" dt="2024-12-06T21:51:55.043" v="1116" actId="6264"/>
          <ac:spMkLst>
            <pc:docMk/>
            <pc:sldMk cId="4212050258" sldId="1256"/>
            <ac:spMk id="2" creationId="{F8E71A1C-81DF-203F-67AF-C01DC9A16530}"/>
          </ac:spMkLst>
        </pc:spChg>
        <pc:spChg chg="add del mod">
          <ac:chgData name="Alfred Asterjadhi" userId="39de57b9-85c0-4fd1-aaac-8ca2b6560ad0" providerId="ADAL" clId="{20C04A7C-C7CF-4EAA-88F9-CE4E5F5C1CFC}" dt="2024-12-06T21:51:55.043" v="1116" actId="6264"/>
          <ac:spMkLst>
            <pc:docMk/>
            <pc:sldMk cId="4212050258" sldId="1256"/>
            <ac:spMk id="3" creationId="{0A9646B7-85BA-5A85-D0B8-A73DAF22B213}"/>
          </ac:spMkLst>
        </pc:spChg>
        <pc:spChg chg="mod ord">
          <ac:chgData name="Alfred Asterjadhi" userId="39de57b9-85c0-4fd1-aaac-8ca2b6560ad0" providerId="ADAL" clId="{20C04A7C-C7CF-4EAA-88F9-CE4E5F5C1CFC}" dt="2024-12-06T21:51:55.043" v="1116" actId="6264"/>
          <ac:spMkLst>
            <pc:docMk/>
            <pc:sldMk cId="4212050258" sldId="1256"/>
            <ac:spMk id="4" creationId="{DD8FF0D1-5170-F460-0D0C-0D0218E56DD9}"/>
          </ac:spMkLst>
        </pc:spChg>
        <pc:spChg chg="mod ord">
          <ac:chgData name="Alfred Asterjadhi" userId="39de57b9-85c0-4fd1-aaac-8ca2b6560ad0" providerId="ADAL" clId="{20C04A7C-C7CF-4EAA-88F9-CE4E5F5C1CFC}" dt="2024-12-06T21:51:55.043" v="1116" actId="6264"/>
          <ac:spMkLst>
            <pc:docMk/>
            <pc:sldMk cId="4212050258" sldId="1256"/>
            <ac:spMk id="5" creationId="{49F7A257-BA14-6A71-A708-FC314AC13338}"/>
          </ac:spMkLst>
        </pc:spChg>
        <pc:spChg chg="mod ord">
          <ac:chgData name="Alfred Asterjadhi" userId="39de57b9-85c0-4fd1-aaac-8ca2b6560ad0" providerId="ADAL" clId="{20C04A7C-C7CF-4EAA-88F9-CE4E5F5C1CFC}" dt="2025-01-06T15:45:07.189" v="1326" actId="313"/>
          <ac:spMkLst>
            <pc:docMk/>
            <pc:sldMk cId="4212050258" sldId="1256"/>
            <ac:spMk id="6" creationId="{4EB342EC-1064-B54C-3913-1CB14EF0C552}"/>
          </ac:spMkLst>
        </pc:spChg>
        <pc:spChg chg="add del mod">
          <ac:chgData name="Alfred Asterjadhi" userId="39de57b9-85c0-4fd1-aaac-8ca2b6560ad0" providerId="ADAL" clId="{20C04A7C-C7CF-4EAA-88F9-CE4E5F5C1CFC}" dt="2024-12-06T21:51:55.043" v="1116" actId="6264"/>
          <ac:spMkLst>
            <pc:docMk/>
            <pc:sldMk cId="4212050258" sldId="1256"/>
            <ac:spMk id="7" creationId="{C5E95DD7-FF12-E2E4-4F98-BC0E37E0776A}"/>
          </ac:spMkLst>
        </pc:spChg>
        <pc:spChg chg="add del mod">
          <ac:chgData name="Alfred Asterjadhi" userId="39de57b9-85c0-4fd1-aaac-8ca2b6560ad0" providerId="ADAL" clId="{20C04A7C-C7CF-4EAA-88F9-CE4E5F5C1CFC}" dt="2024-12-06T21:51:55.043" v="1116" actId="6264"/>
          <ac:spMkLst>
            <pc:docMk/>
            <pc:sldMk cId="4212050258" sldId="1256"/>
            <ac:spMk id="8" creationId="{192D48BA-6CA4-28F9-A76D-96BDB202DB5A}"/>
          </ac:spMkLst>
        </pc:spChg>
        <pc:spChg chg="add del mod">
          <ac:chgData name="Alfred Asterjadhi" userId="39de57b9-85c0-4fd1-aaac-8ca2b6560ad0" providerId="ADAL" clId="{20C04A7C-C7CF-4EAA-88F9-CE4E5F5C1CFC}" dt="2024-12-06T21:51:55.043" v="1116" actId="6264"/>
          <ac:spMkLst>
            <pc:docMk/>
            <pc:sldMk cId="4212050258" sldId="1256"/>
            <ac:spMk id="9" creationId="{C07ADA5A-8FB3-955E-5788-A7035C61F728}"/>
          </ac:spMkLst>
        </pc:spChg>
        <pc:spChg chg="add mod ord">
          <ac:chgData name="Alfred Asterjadhi" userId="39de57b9-85c0-4fd1-aaac-8ca2b6560ad0" providerId="ADAL" clId="{20C04A7C-C7CF-4EAA-88F9-CE4E5F5C1CFC}" dt="2024-12-06T21:51:55.043" v="1116" actId="6264"/>
          <ac:spMkLst>
            <pc:docMk/>
            <pc:sldMk cId="4212050258" sldId="1256"/>
            <ac:spMk id="10" creationId="{C2CBC623-C713-D5A1-13C2-05BB9E22B950}"/>
          </ac:spMkLst>
        </pc:spChg>
        <pc:spChg chg="del mod">
          <ac:chgData name="Alfred Asterjadhi" userId="39de57b9-85c0-4fd1-aaac-8ca2b6560ad0" providerId="ADAL" clId="{20C04A7C-C7CF-4EAA-88F9-CE4E5F5C1CFC}" dt="2024-12-06T21:51:55.043" v="1116" actId="6264"/>
          <ac:spMkLst>
            <pc:docMk/>
            <pc:sldMk cId="4212050258" sldId="1256"/>
            <ac:spMk id="16" creationId="{6CA749B1-A81C-2317-BB52-A957B24ED6D3}"/>
          </ac:spMkLst>
        </pc:spChg>
      </pc:sldChg>
      <pc:sldChg chg="modSp del mod">
        <pc:chgData name="Alfred Asterjadhi" userId="39de57b9-85c0-4fd1-aaac-8ca2b6560ad0" providerId="ADAL" clId="{20C04A7C-C7CF-4EAA-88F9-CE4E5F5C1CFC}" dt="2024-12-06T21:35:12.735" v="496" actId="47"/>
        <pc:sldMkLst>
          <pc:docMk/>
          <pc:sldMk cId="3809017515" sldId="1272"/>
        </pc:sldMkLst>
        <pc:spChg chg="mod">
          <ac:chgData name="Alfred Asterjadhi" userId="39de57b9-85c0-4fd1-aaac-8ca2b6560ad0" providerId="ADAL" clId="{20C04A7C-C7CF-4EAA-88F9-CE4E5F5C1CFC}" dt="2024-12-06T21:09:51.901" v="70" actId="313"/>
          <ac:spMkLst>
            <pc:docMk/>
            <pc:sldMk cId="3809017515" sldId="1272"/>
            <ac:spMk id="3" creationId="{D20906E0-F900-4991-83B1-675F5B67FA2D}"/>
          </ac:spMkLst>
        </pc:spChg>
      </pc:sldChg>
      <pc:sldChg chg="modSp del mod">
        <pc:chgData name="Alfred Asterjadhi" userId="39de57b9-85c0-4fd1-aaac-8ca2b6560ad0" providerId="ADAL" clId="{20C04A7C-C7CF-4EAA-88F9-CE4E5F5C1CFC}" dt="2024-12-06T21:35:13.983" v="497" actId="47"/>
        <pc:sldMkLst>
          <pc:docMk/>
          <pc:sldMk cId="1256207422" sldId="1273"/>
        </pc:sldMkLst>
        <pc:spChg chg="mod">
          <ac:chgData name="Alfred Asterjadhi" userId="39de57b9-85c0-4fd1-aaac-8ca2b6560ad0" providerId="ADAL" clId="{20C04A7C-C7CF-4EAA-88F9-CE4E5F5C1CFC}" dt="2024-12-06T21:09:52.087" v="71" actId="313"/>
          <ac:spMkLst>
            <pc:docMk/>
            <pc:sldMk cId="1256207422" sldId="1273"/>
            <ac:spMk id="3" creationId="{D20906E0-F900-4991-83B1-675F5B67FA2D}"/>
          </ac:spMkLst>
        </pc:spChg>
      </pc:sldChg>
      <pc:sldChg chg="modSp del mod">
        <pc:chgData name="Alfred Asterjadhi" userId="39de57b9-85c0-4fd1-aaac-8ca2b6560ad0" providerId="ADAL" clId="{20C04A7C-C7CF-4EAA-88F9-CE4E5F5C1CFC}" dt="2024-12-06T21:35:19.638" v="502" actId="47"/>
        <pc:sldMkLst>
          <pc:docMk/>
          <pc:sldMk cId="3576094034" sldId="1274"/>
        </pc:sldMkLst>
        <pc:spChg chg="mod">
          <ac:chgData name="Alfred Asterjadhi" userId="39de57b9-85c0-4fd1-aaac-8ca2b6560ad0" providerId="ADAL" clId="{20C04A7C-C7CF-4EAA-88F9-CE4E5F5C1CFC}" dt="2024-12-06T21:09:53.101" v="76" actId="313"/>
          <ac:spMkLst>
            <pc:docMk/>
            <pc:sldMk cId="3576094034" sldId="1274"/>
            <ac:spMk id="3" creationId="{D20906E0-F900-4991-83B1-675F5B67FA2D}"/>
          </ac:spMkLst>
        </pc:spChg>
      </pc:sldChg>
      <pc:sldChg chg="modSp del mod">
        <pc:chgData name="Alfred Asterjadhi" userId="39de57b9-85c0-4fd1-aaac-8ca2b6560ad0" providerId="ADAL" clId="{20C04A7C-C7CF-4EAA-88F9-CE4E5F5C1CFC}" dt="2024-12-06T21:35:18.640" v="501" actId="47"/>
        <pc:sldMkLst>
          <pc:docMk/>
          <pc:sldMk cId="1930027812" sldId="1275"/>
        </pc:sldMkLst>
        <pc:spChg chg="mod">
          <ac:chgData name="Alfred Asterjadhi" userId="39de57b9-85c0-4fd1-aaac-8ca2b6560ad0" providerId="ADAL" clId="{20C04A7C-C7CF-4EAA-88F9-CE4E5F5C1CFC}" dt="2024-12-06T21:09:52.892" v="75" actId="313"/>
          <ac:spMkLst>
            <pc:docMk/>
            <pc:sldMk cId="1930027812" sldId="1275"/>
            <ac:spMk id="3" creationId="{D20906E0-F900-4991-83B1-675F5B67FA2D}"/>
          </ac:spMkLst>
        </pc:spChg>
      </pc:sldChg>
      <pc:sldChg chg="modSp del mod">
        <pc:chgData name="Alfred Asterjadhi" userId="39de57b9-85c0-4fd1-aaac-8ca2b6560ad0" providerId="ADAL" clId="{20C04A7C-C7CF-4EAA-88F9-CE4E5F5C1CFC}" dt="2024-12-06T21:35:17.360" v="500" actId="47"/>
        <pc:sldMkLst>
          <pc:docMk/>
          <pc:sldMk cId="2672561226" sldId="1276"/>
        </pc:sldMkLst>
        <pc:spChg chg="mod">
          <ac:chgData name="Alfred Asterjadhi" userId="39de57b9-85c0-4fd1-aaac-8ca2b6560ad0" providerId="ADAL" clId="{20C04A7C-C7CF-4EAA-88F9-CE4E5F5C1CFC}" dt="2024-12-06T21:09:52.710" v="74" actId="313"/>
          <ac:spMkLst>
            <pc:docMk/>
            <pc:sldMk cId="2672561226" sldId="1276"/>
            <ac:spMk id="3" creationId="{D20906E0-F900-4991-83B1-675F5B67FA2D}"/>
          </ac:spMkLst>
        </pc:spChg>
      </pc:sldChg>
      <pc:sldChg chg="modSp del mod">
        <pc:chgData name="Alfred Asterjadhi" userId="39de57b9-85c0-4fd1-aaac-8ca2b6560ad0" providerId="ADAL" clId="{20C04A7C-C7CF-4EAA-88F9-CE4E5F5C1CFC}" dt="2024-12-06T21:35:16.065" v="499" actId="47"/>
        <pc:sldMkLst>
          <pc:docMk/>
          <pc:sldMk cId="1246262870" sldId="1277"/>
        </pc:sldMkLst>
        <pc:spChg chg="mod">
          <ac:chgData name="Alfred Asterjadhi" userId="39de57b9-85c0-4fd1-aaac-8ca2b6560ad0" providerId="ADAL" clId="{20C04A7C-C7CF-4EAA-88F9-CE4E5F5C1CFC}" dt="2024-12-06T21:09:52.501" v="73" actId="313"/>
          <ac:spMkLst>
            <pc:docMk/>
            <pc:sldMk cId="1246262870" sldId="1277"/>
            <ac:spMk id="3" creationId="{D20906E0-F900-4991-83B1-675F5B67FA2D}"/>
          </ac:spMkLst>
        </pc:spChg>
      </pc:sldChg>
      <pc:sldChg chg="modSp del mod">
        <pc:chgData name="Alfred Asterjadhi" userId="39de57b9-85c0-4fd1-aaac-8ca2b6560ad0" providerId="ADAL" clId="{20C04A7C-C7CF-4EAA-88F9-CE4E5F5C1CFC}" dt="2024-12-06T21:35:15.030" v="498" actId="47"/>
        <pc:sldMkLst>
          <pc:docMk/>
          <pc:sldMk cId="2455484467" sldId="1278"/>
        </pc:sldMkLst>
        <pc:spChg chg="mod">
          <ac:chgData name="Alfred Asterjadhi" userId="39de57b9-85c0-4fd1-aaac-8ca2b6560ad0" providerId="ADAL" clId="{20C04A7C-C7CF-4EAA-88F9-CE4E5F5C1CFC}" dt="2024-12-06T21:09:52.291" v="72" actId="313"/>
          <ac:spMkLst>
            <pc:docMk/>
            <pc:sldMk cId="2455484467" sldId="1278"/>
            <ac:spMk id="3" creationId="{D20906E0-F900-4991-83B1-675F5B67FA2D}"/>
          </ac:spMkLst>
        </pc:spChg>
      </pc:sldChg>
      <pc:sldChg chg="modSp del mod">
        <pc:chgData name="Alfred Asterjadhi" userId="39de57b9-85c0-4fd1-aaac-8ca2b6560ad0" providerId="ADAL" clId="{20C04A7C-C7CF-4EAA-88F9-CE4E5F5C1CFC}" dt="2024-12-06T21:35:20.528" v="503" actId="47"/>
        <pc:sldMkLst>
          <pc:docMk/>
          <pc:sldMk cId="3685291219" sldId="1279"/>
        </pc:sldMkLst>
        <pc:spChg chg="mod">
          <ac:chgData name="Alfred Asterjadhi" userId="39de57b9-85c0-4fd1-aaac-8ca2b6560ad0" providerId="ADAL" clId="{20C04A7C-C7CF-4EAA-88F9-CE4E5F5C1CFC}" dt="2024-12-06T21:09:53.325" v="77" actId="313"/>
          <ac:spMkLst>
            <pc:docMk/>
            <pc:sldMk cId="3685291219" sldId="1279"/>
            <ac:spMk id="3" creationId="{D20906E0-F900-4991-83B1-675F5B67FA2D}"/>
          </ac:spMkLst>
        </pc:spChg>
      </pc:sldChg>
      <pc:sldChg chg="modSp del mod">
        <pc:chgData name="Alfred Asterjadhi" userId="39de57b9-85c0-4fd1-aaac-8ca2b6560ad0" providerId="ADAL" clId="{20C04A7C-C7CF-4EAA-88F9-CE4E5F5C1CFC}" dt="2024-12-06T21:35:21.557" v="504" actId="47"/>
        <pc:sldMkLst>
          <pc:docMk/>
          <pc:sldMk cId="536130981" sldId="1280"/>
        </pc:sldMkLst>
        <pc:spChg chg="mod">
          <ac:chgData name="Alfred Asterjadhi" userId="39de57b9-85c0-4fd1-aaac-8ca2b6560ad0" providerId="ADAL" clId="{20C04A7C-C7CF-4EAA-88F9-CE4E5F5C1CFC}" dt="2024-12-06T21:09:53.531" v="78" actId="313"/>
          <ac:spMkLst>
            <pc:docMk/>
            <pc:sldMk cId="536130981" sldId="1280"/>
            <ac:spMk id="3" creationId="{D20906E0-F900-4991-83B1-675F5B67FA2D}"/>
          </ac:spMkLst>
        </pc:spChg>
      </pc:sldChg>
      <pc:sldChg chg="modSp del mod">
        <pc:chgData name="Alfred Asterjadhi" userId="39de57b9-85c0-4fd1-aaac-8ca2b6560ad0" providerId="ADAL" clId="{20C04A7C-C7CF-4EAA-88F9-CE4E5F5C1CFC}" dt="2024-12-06T21:36:19.474" v="529" actId="47"/>
        <pc:sldMkLst>
          <pc:docMk/>
          <pc:sldMk cId="2299619968" sldId="1281"/>
        </pc:sldMkLst>
        <pc:spChg chg="mod">
          <ac:chgData name="Alfred Asterjadhi" userId="39de57b9-85c0-4fd1-aaac-8ca2b6560ad0" providerId="ADAL" clId="{20C04A7C-C7CF-4EAA-88F9-CE4E5F5C1CFC}" dt="2024-12-06T21:09:55.420" v="88" actId="313"/>
          <ac:spMkLst>
            <pc:docMk/>
            <pc:sldMk cId="2299619968" sldId="1281"/>
            <ac:spMk id="6" creationId="{974B2026-97FB-40D2-8F22-7E6D319B4EA2}"/>
          </ac:spMkLst>
        </pc:spChg>
      </pc:sldChg>
      <pc:sldChg chg="modSp del mod">
        <pc:chgData name="Alfred Asterjadhi" userId="39de57b9-85c0-4fd1-aaac-8ca2b6560ad0" providerId="ADAL" clId="{20C04A7C-C7CF-4EAA-88F9-CE4E5F5C1CFC}" dt="2024-12-06T21:36:24.429" v="532" actId="47"/>
        <pc:sldMkLst>
          <pc:docMk/>
          <pc:sldMk cId="1237462592" sldId="1282"/>
        </pc:sldMkLst>
        <pc:spChg chg="mod">
          <ac:chgData name="Alfred Asterjadhi" userId="39de57b9-85c0-4fd1-aaac-8ca2b6560ad0" providerId="ADAL" clId="{20C04A7C-C7CF-4EAA-88F9-CE4E5F5C1CFC}" dt="2024-12-06T21:09:55.998" v="91" actId="313"/>
          <ac:spMkLst>
            <pc:docMk/>
            <pc:sldMk cId="1237462592" sldId="1282"/>
            <ac:spMk id="6" creationId="{974B2026-97FB-40D2-8F22-7E6D319B4EA2}"/>
          </ac:spMkLst>
        </pc:spChg>
      </pc:sldChg>
      <pc:sldChg chg="addSp modSp mod">
        <pc:chgData name="Alfred Asterjadhi" userId="39de57b9-85c0-4fd1-aaac-8ca2b6560ad0" providerId="ADAL" clId="{20C04A7C-C7CF-4EAA-88F9-CE4E5F5C1CFC}" dt="2025-01-11T01:36:16.669" v="2673" actId="20577"/>
        <pc:sldMkLst>
          <pc:docMk/>
          <pc:sldMk cId="2189037386" sldId="1283"/>
        </pc:sldMkLst>
        <pc:spChg chg="mod">
          <ac:chgData name="Alfred Asterjadhi" userId="39de57b9-85c0-4fd1-aaac-8ca2b6560ad0" providerId="ADAL" clId="{20C04A7C-C7CF-4EAA-88F9-CE4E5F5C1CFC}" dt="2025-01-11T01:20:27.995" v="2325" actId="13926"/>
          <ac:spMkLst>
            <pc:docMk/>
            <pc:sldMk cId="2189037386" sldId="1283"/>
            <ac:spMk id="2" creationId="{4B5F0D0E-8BB7-48AB-9160-728B8B3399A2}"/>
          </ac:spMkLst>
        </pc:spChg>
        <pc:spChg chg="mod">
          <ac:chgData name="Alfred Asterjadhi" userId="39de57b9-85c0-4fd1-aaac-8ca2b6560ad0" providerId="ADAL" clId="{20C04A7C-C7CF-4EAA-88F9-CE4E5F5C1CFC}" dt="2025-01-11T01:36:16.669" v="2673" actId="20577"/>
          <ac:spMkLst>
            <pc:docMk/>
            <pc:sldMk cId="2189037386" sldId="1283"/>
            <ac:spMk id="3" creationId="{DFB0BA47-D7B6-4F95-932E-A7AA615BC440}"/>
          </ac:spMkLst>
        </pc:spChg>
        <pc:spChg chg="mod">
          <ac:chgData name="Alfred Asterjadhi" userId="39de57b9-85c0-4fd1-aaac-8ca2b6560ad0" providerId="ADAL" clId="{20C04A7C-C7CF-4EAA-88F9-CE4E5F5C1CFC}" dt="2025-01-06T15:44:59.327" v="1286" actId="313"/>
          <ac:spMkLst>
            <pc:docMk/>
            <pc:sldMk cId="2189037386" sldId="1283"/>
            <ac:spMk id="6" creationId="{974B2026-97FB-40D2-8F22-7E6D319B4EA2}"/>
          </ac:spMkLst>
        </pc:spChg>
        <pc:graphicFrameChg chg="add mod">
          <ac:chgData name="Alfred Asterjadhi" userId="39de57b9-85c0-4fd1-aaac-8ca2b6560ad0" providerId="ADAL" clId="{20C04A7C-C7CF-4EAA-88F9-CE4E5F5C1CFC}" dt="2025-01-11T00:18:51.188" v="1394"/>
          <ac:graphicFrameMkLst>
            <pc:docMk/>
            <pc:sldMk cId="2189037386" sldId="1283"/>
            <ac:graphicFrameMk id="7" creationId="{0A4FD297-99EE-2A87-704A-5605FFA1A9B0}"/>
          </ac:graphicFrameMkLst>
        </pc:graphicFrameChg>
        <pc:graphicFrameChg chg="add mod">
          <ac:chgData name="Alfred Asterjadhi" userId="39de57b9-85c0-4fd1-aaac-8ca2b6560ad0" providerId="ADAL" clId="{20C04A7C-C7CF-4EAA-88F9-CE4E5F5C1CFC}" dt="2025-01-11T00:27:32.521" v="1491"/>
          <ac:graphicFrameMkLst>
            <pc:docMk/>
            <pc:sldMk cId="2189037386" sldId="1283"/>
            <ac:graphicFrameMk id="8" creationId="{109C1908-88D3-2090-B8DE-0A676F8A62CE}"/>
          </ac:graphicFrameMkLst>
        </pc:graphicFrameChg>
        <pc:graphicFrameChg chg="add mod">
          <ac:chgData name="Alfred Asterjadhi" userId="39de57b9-85c0-4fd1-aaac-8ca2b6560ad0" providerId="ADAL" clId="{20C04A7C-C7CF-4EAA-88F9-CE4E5F5C1CFC}" dt="2025-01-11T00:27:36.497" v="1492"/>
          <ac:graphicFrameMkLst>
            <pc:docMk/>
            <pc:sldMk cId="2189037386" sldId="1283"/>
            <ac:graphicFrameMk id="9" creationId="{E44D2AC2-EF6C-680E-DBB7-459000498FB4}"/>
          </ac:graphicFrameMkLst>
        </pc:graphicFrameChg>
        <pc:graphicFrameChg chg="add mod">
          <ac:chgData name="Alfred Asterjadhi" userId="39de57b9-85c0-4fd1-aaac-8ca2b6560ad0" providerId="ADAL" clId="{20C04A7C-C7CF-4EAA-88F9-CE4E5F5C1CFC}" dt="2025-01-11T00:28:09.775" v="1494"/>
          <ac:graphicFrameMkLst>
            <pc:docMk/>
            <pc:sldMk cId="2189037386" sldId="1283"/>
            <ac:graphicFrameMk id="10" creationId="{E5BD586C-89B6-3858-51CE-64A0A579979F}"/>
          </ac:graphicFrameMkLst>
        </pc:graphicFrameChg>
        <pc:graphicFrameChg chg="add mod modGraphic">
          <ac:chgData name="Alfred Asterjadhi" userId="39de57b9-85c0-4fd1-aaac-8ca2b6560ad0" providerId="ADAL" clId="{20C04A7C-C7CF-4EAA-88F9-CE4E5F5C1CFC}" dt="2025-01-11T00:28:15.346" v="1498" actId="20577"/>
          <ac:graphicFrameMkLst>
            <pc:docMk/>
            <pc:sldMk cId="2189037386" sldId="1283"/>
            <ac:graphicFrameMk id="11" creationId="{34A12A0A-6A34-BF58-9DE6-C9BB84718619}"/>
          </ac:graphicFrameMkLst>
        </pc:graphicFrameChg>
      </pc:sldChg>
      <pc:sldChg chg="modSp del mod">
        <pc:chgData name="Alfred Asterjadhi" userId="39de57b9-85c0-4fd1-aaac-8ca2b6560ad0" providerId="ADAL" clId="{20C04A7C-C7CF-4EAA-88F9-CE4E5F5C1CFC}" dt="2024-12-06T21:47:52.031" v="981" actId="47"/>
        <pc:sldMkLst>
          <pc:docMk/>
          <pc:sldMk cId="2540908627" sldId="1284"/>
        </pc:sldMkLst>
        <pc:spChg chg="mod">
          <ac:chgData name="Alfred Asterjadhi" userId="39de57b9-85c0-4fd1-aaac-8ca2b6560ad0" providerId="ADAL" clId="{20C04A7C-C7CF-4EAA-88F9-CE4E5F5C1CFC}" dt="2024-12-06T21:09:58.324" v="103" actId="313"/>
          <ac:spMkLst>
            <pc:docMk/>
            <pc:sldMk cId="2540908627" sldId="1284"/>
            <ac:spMk id="6" creationId="{974B2026-97FB-40D2-8F22-7E6D319B4EA2}"/>
          </ac:spMkLst>
        </pc:spChg>
      </pc:sldChg>
      <pc:sldChg chg="modSp del mod">
        <pc:chgData name="Alfred Asterjadhi" userId="39de57b9-85c0-4fd1-aaac-8ca2b6560ad0" providerId="ADAL" clId="{20C04A7C-C7CF-4EAA-88F9-CE4E5F5C1CFC}" dt="2024-12-06T21:47:58.593" v="986" actId="47"/>
        <pc:sldMkLst>
          <pc:docMk/>
          <pc:sldMk cId="710190022" sldId="1285"/>
        </pc:sldMkLst>
        <pc:spChg chg="mod">
          <ac:chgData name="Alfred Asterjadhi" userId="39de57b9-85c0-4fd1-aaac-8ca2b6560ad0" providerId="ADAL" clId="{20C04A7C-C7CF-4EAA-88F9-CE4E5F5C1CFC}" dt="2024-12-06T21:09:59.294" v="108" actId="313"/>
          <ac:spMkLst>
            <pc:docMk/>
            <pc:sldMk cId="710190022" sldId="1285"/>
            <ac:spMk id="6" creationId="{974B2026-97FB-40D2-8F22-7E6D319B4EA2}"/>
          </ac:spMkLst>
        </pc:spChg>
      </pc:sldChg>
      <pc:sldChg chg="modSp del mod">
        <pc:chgData name="Alfred Asterjadhi" userId="39de57b9-85c0-4fd1-aaac-8ca2b6560ad0" providerId="ADAL" clId="{20C04A7C-C7CF-4EAA-88F9-CE4E5F5C1CFC}" dt="2024-12-06T21:48:00.354" v="988" actId="47"/>
        <pc:sldMkLst>
          <pc:docMk/>
          <pc:sldMk cId="115243900" sldId="1286"/>
        </pc:sldMkLst>
        <pc:spChg chg="mod">
          <ac:chgData name="Alfred Asterjadhi" userId="39de57b9-85c0-4fd1-aaac-8ca2b6560ad0" providerId="ADAL" clId="{20C04A7C-C7CF-4EAA-88F9-CE4E5F5C1CFC}" dt="2024-12-06T21:09:59.685" v="110" actId="313"/>
          <ac:spMkLst>
            <pc:docMk/>
            <pc:sldMk cId="115243900" sldId="1286"/>
            <ac:spMk id="6" creationId="{974B2026-97FB-40D2-8F22-7E6D319B4EA2}"/>
          </ac:spMkLst>
        </pc:spChg>
      </pc:sldChg>
      <pc:sldChg chg="modSp del mod">
        <pc:chgData name="Alfred Asterjadhi" userId="39de57b9-85c0-4fd1-aaac-8ca2b6560ad0" providerId="ADAL" clId="{20C04A7C-C7CF-4EAA-88F9-CE4E5F5C1CFC}" dt="2024-12-06T21:48:05.903" v="993" actId="47"/>
        <pc:sldMkLst>
          <pc:docMk/>
          <pc:sldMk cId="1748710395" sldId="1287"/>
        </pc:sldMkLst>
        <pc:spChg chg="mod">
          <ac:chgData name="Alfred Asterjadhi" userId="39de57b9-85c0-4fd1-aaac-8ca2b6560ad0" providerId="ADAL" clId="{20C04A7C-C7CF-4EAA-88F9-CE4E5F5C1CFC}" dt="2024-12-06T21:10:00.870" v="115" actId="313"/>
          <ac:spMkLst>
            <pc:docMk/>
            <pc:sldMk cId="1748710395" sldId="1287"/>
            <ac:spMk id="6" creationId="{974B2026-97FB-40D2-8F22-7E6D319B4EA2}"/>
          </ac:spMkLst>
        </pc:spChg>
      </pc:sldChg>
      <pc:sldChg chg="modSp del mod">
        <pc:chgData name="Alfred Asterjadhi" userId="39de57b9-85c0-4fd1-aaac-8ca2b6560ad0" providerId="ADAL" clId="{20C04A7C-C7CF-4EAA-88F9-CE4E5F5C1CFC}" dt="2024-12-06T21:48:08.730" v="995" actId="47"/>
        <pc:sldMkLst>
          <pc:docMk/>
          <pc:sldMk cId="3538497980" sldId="1288"/>
        </pc:sldMkLst>
        <pc:spChg chg="mod">
          <ac:chgData name="Alfred Asterjadhi" userId="39de57b9-85c0-4fd1-aaac-8ca2b6560ad0" providerId="ADAL" clId="{20C04A7C-C7CF-4EAA-88F9-CE4E5F5C1CFC}" dt="2024-12-06T21:10:01.268" v="117" actId="313"/>
          <ac:spMkLst>
            <pc:docMk/>
            <pc:sldMk cId="3538497980" sldId="1288"/>
            <ac:spMk id="6" creationId="{974B2026-97FB-40D2-8F22-7E6D319B4EA2}"/>
          </ac:spMkLst>
        </pc:spChg>
      </pc:sldChg>
      <pc:sldChg chg="modSp del mod">
        <pc:chgData name="Alfred Asterjadhi" userId="39de57b9-85c0-4fd1-aaac-8ca2b6560ad0" providerId="ADAL" clId="{20C04A7C-C7CF-4EAA-88F9-CE4E5F5C1CFC}" dt="2024-12-06T21:48:13.887" v="1000" actId="47"/>
        <pc:sldMkLst>
          <pc:docMk/>
          <pc:sldMk cId="1518454104" sldId="1289"/>
        </pc:sldMkLst>
        <pc:spChg chg="mod">
          <ac:chgData name="Alfred Asterjadhi" userId="39de57b9-85c0-4fd1-aaac-8ca2b6560ad0" providerId="ADAL" clId="{20C04A7C-C7CF-4EAA-88F9-CE4E5F5C1CFC}" dt="2024-12-06T21:10:02.239" v="122" actId="313"/>
          <ac:spMkLst>
            <pc:docMk/>
            <pc:sldMk cId="1518454104" sldId="1289"/>
            <ac:spMk id="6" creationId="{974B2026-97FB-40D2-8F22-7E6D319B4EA2}"/>
          </ac:spMkLst>
        </pc:spChg>
      </pc:sldChg>
      <pc:sldChg chg="modSp del mod">
        <pc:chgData name="Alfred Asterjadhi" userId="39de57b9-85c0-4fd1-aaac-8ca2b6560ad0" providerId="ADAL" clId="{20C04A7C-C7CF-4EAA-88F9-CE4E5F5C1CFC}" dt="2024-12-06T21:48:18.429" v="1002" actId="47"/>
        <pc:sldMkLst>
          <pc:docMk/>
          <pc:sldMk cId="3108884223" sldId="1290"/>
        </pc:sldMkLst>
        <pc:spChg chg="mod">
          <ac:chgData name="Alfred Asterjadhi" userId="39de57b9-85c0-4fd1-aaac-8ca2b6560ad0" providerId="ADAL" clId="{20C04A7C-C7CF-4EAA-88F9-CE4E5F5C1CFC}" dt="2024-12-06T21:10:02.610" v="124" actId="313"/>
          <ac:spMkLst>
            <pc:docMk/>
            <pc:sldMk cId="3108884223" sldId="1290"/>
            <ac:spMk id="6" creationId="{974B2026-97FB-40D2-8F22-7E6D319B4EA2}"/>
          </ac:spMkLst>
        </pc:spChg>
      </pc:sldChg>
      <pc:sldChg chg="modSp del mod">
        <pc:chgData name="Alfred Asterjadhi" userId="39de57b9-85c0-4fd1-aaac-8ca2b6560ad0" providerId="ADAL" clId="{20C04A7C-C7CF-4EAA-88F9-CE4E5F5C1CFC}" dt="2024-12-06T21:48:26.355" v="1009" actId="47"/>
        <pc:sldMkLst>
          <pc:docMk/>
          <pc:sldMk cId="2034965301" sldId="1292"/>
        </pc:sldMkLst>
        <pc:spChg chg="mod">
          <ac:chgData name="Alfred Asterjadhi" userId="39de57b9-85c0-4fd1-aaac-8ca2b6560ad0" providerId="ADAL" clId="{20C04A7C-C7CF-4EAA-88F9-CE4E5F5C1CFC}" dt="2024-12-06T21:10:03.942" v="131" actId="313"/>
          <ac:spMkLst>
            <pc:docMk/>
            <pc:sldMk cId="2034965301" sldId="1292"/>
            <ac:spMk id="6" creationId="{974B2026-97FB-40D2-8F22-7E6D319B4EA2}"/>
          </ac:spMkLst>
        </pc:spChg>
      </pc:sldChg>
      <pc:sldChg chg="modSp del mod">
        <pc:chgData name="Alfred Asterjadhi" userId="39de57b9-85c0-4fd1-aaac-8ca2b6560ad0" providerId="ADAL" clId="{20C04A7C-C7CF-4EAA-88F9-CE4E5F5C1CFC}" dt="2024-12-06T21:48:32.596" v="1014" actId="47"/>
        <pc:sldMkLst>
          <pc:docMk/>
          <pc:sldMk cId="3208411967" sldId="1293"/>
        </pc:sldMkLst>
        <pc:spChg chg="mod">
          <ac:chgData name="Alfred Asterjadhi" userId="39de57b9-85c0-4fd1-aaac-8ca2b6560ad0" providerId="ADAL" clId="{20C04A7C-C7CF-4EAA-88F9-CE4E5F5C1CFC}" dt="2024-12-06T21:10:04.869" v="136" actId="313"/>
          <ac:spMkLst>
            <pc:docMk/>
            <pc:sldMk cId="3208411967" sldId="1293"/>
            <ac:spMk id="6" creationId="{974B2026-97FB-40D2-8F22-7E6D319B4EA2}"/>
          </ac:spMkLst>
        </pc:spChg>
      </pc:sldChg>
      <pc:sldChg chg="modSp del mod">
        <pc:chgData name="Alfred Asterjadhi" userId="39de57b9-85c0-4fd1-aaac-8ca2b6560ad0" providerId="ADAL" clId="{20C04A7C-C7CF-4EAA-88F9-CE4E5F5C1CFC}" dt="2024-12-06T21:48:35.729" v="1017" actId="47"/>
        <pc:sldMkLst>
          <pc:docMk/>
          <pc:sldMk cId="2866206975" sldId="1294"/>
        </pc:sldMkLst>
        <pc:spChg chg="mod">
          <ac:chgData name="Alfred Asterjadhi" userId="39de57b9-85c0-4fd1-aaac-8ca2b6560ad0" providerId="ADAL" clId="{20C04A7C-C7CF-4EAA-88F9-CE4E5F5C1CFC}" dt="2024-12-06T21:10:05.477" v="139" actId="313"/>
          <ac:spMkLst>
            <pc:docMk/>
            <pc:sldMk cId="2866206975" sldId="1294"/>
            <ac:spMk id="6" creationId="{974B2026-97FB-40D2-8F22-7E6D319B4EA2}"/>
          </ac:spMkLst>
        </pc:spChg>
      </pc:sldChg>
      <pc:sldChg chg="modSp del mod">
        <pc:chgData name="Alfred Asterjadhi" userId="39de57b9-85c0-4fd1-aaac-8ca2b6560ad0" providerId="ADAL" clId="{20C04A7C-C7CF-4EAA-88F9-CE4E5F5C1CFC}" dt="2024-12-06T21:48:40.676" v="1022" actId="47"/>
        <pc:sldMkLst>
          <pc:docMk/>
          <pc:sldMk cId="2384632981" sldId="1295"/>
        </pc:sldMkLst>
        <pc:spChg chg="mod">
          <ac:chgData name="Alfred Asterjadhi" userId="39de57b9-85c0-4fd1-aaac-8ca2b6560ad0" providerId="ADAL" clId="{20C04A7C-C7CF-4EAA-88F9-CE4E5F5C1CFC}" dt="2024-12-06T21:10:06.591" v="144" actId="313"/>
          <ac:spMkLst>
            <pc:docMk/>
            <pc:sldMk cId="2384632981" sldId="1295"/>
            <ac:spMk id="6" creationId="{974B2026-97FB-40D2-8F22-7E6D319B4EA2}"/>
          </ac:spMkLst>
        </pc:spChg>
      </pc:sldChg>
      <pc:sldChg chg="modSp del mod">
        <pc:chgData name="Alfred Asterjadhi" userId="39de57b9-85c0-4fd1-aaac-8ca2b6560ad0" providerId="ADAL" clId="{20C04A7C-C7CF-4EAA-88F9-CE4E5F5C1CFC}" dt="2024-12-06T21:48:45.036" v="1026" actId="47"/>
        <pc:sldMkLst>
          <pc:docMk/>
          <pc:sldMk cId="3622002728" sldId="1296"/>
        </pc:sldMkLst>
        <pc:spChg chg="mod">
          <ac:chgData name="Alfred Asterjadhi" userId="39de57b9-85c0-4fd1-aaac-8ca2b6560ad0" providerId="ADAL" clId="{20C04A7C-C7CF-4EAA-88F9-CE4E5F5C1CFC}" dt="2024-12-06T21:10:07.333" v="148" actId="313"/>
          <ac:spMkLst>
            <pc:docMk/>
            <pc:sldMk cId="3622002728" sldId="1296"/>
            <ac:spMk id="6" creationId="{974B2026-97FB-40D2-8F22-7E6D319B4EA2}"/>
          </ac:spMkLst>
        </pc:spChg>
      </pc:sldChg>
      <pc:sldChg chg="modSp del mod">
        <pc:chgData name="Alfred Asterjadhi" userId="39de57b9-85c0-4fd1-aaac-8ca2b6560ad0" providerId="ADAL" clId="{20C04A7C-C7CF-4EAA-88F9-CE4E5F5C1CFC}" dt="2024-12-06T21:36:20.511" v="530" actId="47"/>
        <pc:sldMkLst>
          <pc:docMk/>
          <pc:sldMk cId="1846915639" sldId="1307"/>
        </pc:sldMkLst>
        <pc:spChg chg="mod">
          <ac:chgData name="Alfred Asterjadhi" userId="39de57b9-85c0-4fd1-aaac-8ca2b6560ad0" providerId="ADAL" clId="{20C04A7C-C7CF-4EAA-88F9-CE4E5F5C1CFC}" dt="2024-12-06T21:09:55.621" v="89" actId="313"/>
          <ac:spMkLst>
            <pc:docMk/>
            <pc:sldMk cId="1846915639" sldId="1307"/>
            <ac:spMk id="6" creationId="{90C22AAC-A6D7-4E83-6CEB-72583BBB4A45}"/>
          </ac:spMkLst>
        </pc:spChg>
      </pc:sldChg>
      <pc:sldChg chg="modSp del mod">
        <pc:chgData name="Alfred Asterjadhi" userId="39de57b9-85c0-4fd1-aaac-8ca2b6560ad0" providerId="ADAL" clId="{20C04A7C-C7CF-4EAA-88F9-CE4E5F5C1CFC}" dt="2024-12-06T21:36:22.919" v="531" actId="47"/>
        <pc:sldMkLst>
          <pc:docMk/>
          <pc:sldMk cId="2412982780" sldId="1309"/>
        </pc:sldMkLst>
        <pc:spChg chg="mod">
          <ac:chgData name="Alfred Asterjadhi" userId="39de57b9-85c0-4fd1-aaac-8ca2b6560ad0" providerId="ADAL" clId="{20C04A7C-C7CF-4EAA-88F9-CE4E5F5C1CFC}" dt="2024-12-06T21:09:55.823" v="90" actId="313"/>
          <ac:spMkLst>
            <pc:docMk/>
            <pc:sldMk cId="2412982780" sldId="1309"/>
            <ac:spMk id="6" creationId="{90C22AAC-A6D7-4E83-6CEB-72583BBB4A45}"/>
          </ac:spMkLst>
        </pc:spChg>
      </pc:sldChg>
      <pc:sldChg chg="modSp del mod">
        <pc:chgData name="Alfred Asterjadhi" userId="39de57b9-85c0-4fd1-aaac-8ca2b6560ad0" providerId="ADAL" clId="{20C04A7C-C7CF-4EAA-88F9-CE4E5F5C1CFC}" dt="2024-12-06T21:47:54.030" v="982" actId="47"/>
        <pc:sldMkLst>
          <pc:docMk/>
          <pc:sldMk cId="2439274614" sldId="1310"/>
        </pc:sldMkLst>
        <pc:spChg chg="mod">
          <ac:chgData name="Alfred Asterjadhi" userId="39de57b9-85c0-4fd1-aaac-8ca2b6560ad0" providerId="ADAL" clId="{20C04A7C-C7CF-4EAA-88F9-CE4E5F5C1CFC}" dt="2024-12-06T21:09:58.518" v="104" actId="313"/>
          <ac:spMkLst>
            <pc:docMk/>
            <pc:sldMk cId="2439274614" sldId="1310"/>
            <ac:spMk id="6" creationId="{90C22AAC-A6D7-4E83-6CEB-72583BBB4A45}"/>
          </ac:spMkLst>
        </pc:spChg>
      </pc:sldChg>
      <pc:sldChg chg="modSp del mod">
        <pc:chgData name="Alfred Asterjadhi" userId="39de57b9-85c0-4fd1-aaac-8ca2b6560ad0" providerId="ADAL" clId="{20C04A7C-C7CF-4EAA-88F9-CE4E5F5C1CFC}" dt="2024-12-06T21:47:55.364" v="983" actId="47"/>
        <pc:sldMkLst>
          <pc:docMk/>
          <pc:sldMk cId="2069152933" sldId="1311"/>
        </pc:sldMkLst>
        <pc:spChg chg="mod">
          <ac:chgData name="Alfred Asterjadhi" userId="39de57b9-85c0-4fd1-aaac-8ca2b6560ad0" providerId="ADAL" clId="{20C04A7C-C7CF-4EAA-88F9-CE4E5F5C1CFC}" dt="2024-12-06T21:09:58.716" v="105" actId="313"/>
          <ac:spMkLst>
            <pc:docMk/>
            <pc:sldMk cId="2069152933" sldId="1311"/>
            <ac:spMk id="6" creationId="{90C22AAC-A6D7-4E83-6CEB-72583BBB4A45}"/>
          </ac:spMkLst>
        </pc:spChg>
      </pc:sldChg>
      <pc:sldChg chg="addSp delSp modSp mod chgLayout">
        <pc:chgData name="Alfred Asterjadhi" userId="39de57b9-85c0-4fd1-aaac-8ca2b6560ad0" providerId="ADAL" clId="{20C04A7C-C7CF-4EAA-88F9-CE4E5F5C1CFC}" dt="2025-01-11T01:33:37.638" v="2618" actId="20577"/>
        <pc:sldMkLst>
          <pc:docMk/>
          <pc:sldMk cId="4231591922" sldId="1312"/>
        </pc:sldMkLst>
        <pc:spChg chg="mod ord">
          <ac:chgData name="Alfred Asterjadhi" userId="39de57b9-85c0-4fd1-aaac-8ca2b6560ad0" providerId="ADAL" clId="{20C04A7C-C7CF-4EAA-88F9-CE4E5F5C1CFC}" dt="2025-01-11T01:21:56.602" v="2367" actId="20577"/>
          <ac:spMkLst>
            <pc:docMk/>
            <pc:sldMk cId="4231591922" sldId="1312"/>
            <ac:spMk id="2" creationId="{8D1DA6E7-3D8D-69C7-86DA-DE04741E2E0D}"/>
          </ac:spMkLst>
        </pc:spChg>
        <pc:spChg chg="del mod">
          <ac:chgData name="Alfred Asterjadhi" userId="39de57b9-85c0-4fd1-aaac-8ca2b6560ad0" providerId="ADAL" clId="{20C04A7C-C7CF-4EAA-88F9-CE4E5F5C1CFC}" dt="2024-12-06T21:45:41.795" v="946" actId="6264"/>
          <ac:spMkLst>
            <pc:docMk/>
            <pc:sldMk cId="4231591922" sldId="1312"/>
            <ac:spMk id="3" creationId="{6EEBE577-1E3E-AB3C-5C8E-27E6C40B64DC}"/>
          </ac:spMkLst>
        </pc:spChg>
        <pc:spChg chg="mod ord">
          <ac:chgData name="Alfred Asterjadhi" userId="39de57b9-85c0-4fd1-aaac-8ca2b6560ad0" providerId="ADAL" clId="{20C04A7C-C7CF-4EAA-88F9-CE4E5F5C1CFC}" dt="2024-12-06T21:45:41.795" v="946" actId="6264"/>
          <ac:spMkLst>
            <pc:docMk/>
            <pc:sldMk cId="4231591922" sldId="1312"/>
            <ac:spMk id="4" creationId="{78FF1618-C129-9FF7-75CC-B4A677CDBCC9}"/>
          </ac:spMkLst>
        </pc:spChg>
        <pc:spChg chg="mod ord">
          <ac:chgData name="Alfred Asterjadhi" userId="39de57b9-85c0-4fd1-aaac-8ca2b6560ad0" providerId="ADAL" clId="{20C04A7C-C7CF-4EAA-88F9-CE4E5F5C1CFC}" dt="2024-12-06T21:45:41.795" v="946" actId="6264"/>
          <ac:spMkLst>
            <pc:docMk/>
            <pc:sldMk cId="4231591922" sldId="1312"/>
            <ac:spMk id="5" creationId="{445F3407-A8AE-CD00-A23F-C6F72EAAE456}"/>
          </ac:spMkLst>
        </pc:spChg>
        <pc:spChg chg="mod ord">
          <ac:chgData name="Alfred Asterjadhi" userId="39de57b9-85c0-4fd1-aaac-8ca2b6560ad0" providerId="ADAL" clId="{20C04A7C-C7CF-4EAA-88F9-CE4E5F5C1CFC}" dt="2025-01-06T15:44:59.519" v="1287" actId="313"/>
          <ac:spMkLst>
            <pc:docMk/>
            <pc:sldMk cId="4231591922" sldId="1312"/>
            <ac:spMk id="6" creationId="{90C22AAC-A6D7-4E83-6CEB-72583BBB4A45}"/>
          </ac:spMkLst>
        </pc:spChg>
        <pc:spChg chg="add del mod">
          <ac:chgData name="Alfred Asterjadhi" userId="39de57b9-85c0-4fd1-aaac-8ca2b6560ad0" providerId="ADAL" clId="{20C04A7C-C7CF-4EAA-88F9-CE4E5F5C1CFC}" dt="2024-12-06T21:45:41.795" v="946" actId="6264"/>
          <ac:spMkLst>
            <pc:docMk/>
            <pc:sldMk cId="4231591922" sldId="1312"/>
            <ac:spMk id="7" creationId="{0A11B1FD-035F-5C62-A64A-25403286682A}"/>
          </ac:spMkLst>
        </pc:spChg>
        <pc:spChg chg="add del mod">
          <ac:chgData name="Alfred Asterjadhi" userId="39de57b9-85c0-4fd1-aaac-8ca2b6560ad0" providerId="ADAL" clId="{20C04A7C-C7CF-4EAA-88F9-CE4E5F5C1CFC}" dt="2024-12-06T21:45:41.795" v="946" actId="6264"/>
          <ac:spMkLst>
            <pc:docMk/>
            <pc:sldMk cId="4231591922" sldId="1312"/>
            <ac:spMk id="8" creationId="{7BD9DB22-EE8F-F222-4A3A-D211719EAF9B}"/>
          </ac:spMkLst>
        </pc:spChg>
        <pc:spChg chg="add del mod">
          <ac:chgData name="Alfred Asterjadhi" userId="39de57b9-85c0-4fd1-aaac-8ca2b6560ad0" providerId="ADAL" clId="{20C04A7C-C7CF-4EAA-88F9-CE4E5F5C1CFC}" dt="2024-12-06T21:45:41.795" v="946" actId="6264"/>
          <ac:spMkLst>
            <pc:docMk/>
            <pc:sldMk cId="4231591922" sldId="1312"/>
            <ac:spMk id="9" creationId="{E900C131-4840-984C-7D5F-17CD391FCEBB}"/>
          </ac:spMkLst>
        </pc:spChg>
        <pc:spChg chg="add del mod">
          <ac:chgData name="Alfred Asterjadhi" userId="39de57b9-85c0-4fd1-aaac-8ca2b6560ad0" providerId="ADAL" clId="{20C04A7C-C7CF-4EAA-88F9-CE4E5F5C1CFC}" dt="2024-12-06T21:45:41.795" v="946" actId="6264"/>
          <ac:spMkLst>
            <pc:docMk/>
            <pc:sldMk cId="4231591922" sldId="1312"/>
            <ac:spMk id="10" creationId="{3F1A50DE-0EBE-45DE-F503-0DDF26E29491}"/>
          </ac:spMkLst>
        </pc:spChg>
        <pc:spChg chg="add mod ord">
          <ac:chgData name="Alfred Asterjadhi" userId="39de57b9-85c0-4fd1-aaac-8ca2b6560ad0" providerId="ADAL" clId="{20C04A7C-C7CF-4EAA-88F9-CE4E5F5C1CFC}" dt="2025-01-11T01:33:37.638" v="2618" actId="20577"/>
          <ac:spMkLst>
            <pc:docMk/>
            <pc:sldMk cId="4231591922" sldId="1312"/>
            <ac:spMk id="11" creationId="{A1850D57-6352-96A7-90F9-32A1A7BB14CC}"/>
          </ac:spMkLst>
        </pc:spChg>
      </pc:sldChg>
      <pc:sldChg chg="modSp del mod">
        <pc:chgData name="Alfred Asterjadhi" userId="39de57b9-85c0-4fd1-aaac-8ca2b6560ad0" providerId="ADAL" clId="{20C04A7C-C7CF-4EAA-88F9-CE4E5F5C1CFC}" dt="2024-12-06T21:47:59.386" v="987" actId="47"/>
        <pc:sldMkLst>
          <pc:docMk/>
          <pc:sldMk cId="2879250025" sldId="1314"/>
        </pc:sldMkLst>
        <pc:spChg chg="mod">
          <ac:chgData name="Alfred Asterjadhi" userId="39de57b9-85c0-4fd1-aaac-8ca2b6560ad0" providerId="ADAL" clId="{20C04A7C-C7CF-4EAA-88F9-CE4E5F5C1CFC}" dt="2024-12-06T21:09:59.485" v="109" actId="313"/>
          <ac:spMkLst>
            <pc:docMk/>
            <pc:sldMk cId="2879250025" sldId="1314"/>
            <ac:spMk id="6" creationId="{90C22AAC-A6D7-4E83-6CEB-72583BBB4A45}"/>
          </ac:spMkLst>
        </pc:spChg>
      </pc:sldChg>
      <pc:sldChg chg="modSp del mod">
        <pc:chgData name="Alfred Asterjadhi" userId="39de57b9-85c0-4fd1-aaac-8ca2b6560ad0" providerId="ADAL" clId="{20C04A7C-C7CF-4EAA-88F9-CE4E5F5C1CFC}" dt="2024-12-06T21:48:07.136" v="994" actId="47"/>
        <pc:sldMkLst>
          <pc:docMk/>
          <pc:sldMk cId="2224735559" sldId="1315"/>
        </pc:sldMkLst>
        <pc:spChg chg="mod">
          <ac:chgData name="Alfred Asterjadhi" userId="39de57b9-85c0-4fd1-aaac-8ca2b6560ad0" providerId="ADAL" clId="{20C04A7C-C7CF-4EAA-88F9-CE4E5F5C1CFC}" dt="2024-12-06T21:10:01.077" v="116" actId="313"/>
          <ac:spMkLst>
            <pc:docMk/>
            <pc:sldMk cId="2224735559" sldId="1315"/>
            <ac:spMk id="6" creationId="{90C22AAC-A6D7-4E83-6CEB-72583BBB4A45}"/>
          </ac:spMkLst>
        </pc:spChg>
      </pc:sldChg>
      <pc:sldChg chg="modSp del mod">
        <pc:chgData name="Alfred Asterjadhi" userId="39de57b9-85c0-4fd1-aaac-8ca2b6560ad0" providerId="ADAL" clId="{20C04A7C-C7CF-4EAA-88F9-CE4E5F5C1CFC}" dt="2024-12-06T21:48:15.043" v="1001" actId="47"/>
        <pc:sldMkLst>
          <pc:docMk/>
          <pc:sldMk cId="1984926669" sldId="1316"/>
        </pc:sldMkLst>
        <pc:spChg chg="mod">
          <ac:chgData name="Alfred Asterjadhi" userId="39de57b9-85c0-4fd1-aaac-8ca2b6560ad0" providerId="ADAL" clId="{20C04A7C-C7CF-4EAA-88F9-CE4E5F5C1CFC}" dt="2024-12-06T21:10:02.429" v="123" actId="313"/>
          <ac:spMkLst>
            <pc:docMk/>
            <pc:sldMk cId="1984926669" sldId="1316"/>
            <ac:spMk id="6" creationId="{90C22AAC-A6D7-4E83-6CEB-72583BBB4A45}"/>
          </ac:spMkLst>
        </pc:spChg>
      </pc:sldChg>
      <pc:sldChg chg="modSp del mod">
        <pc:chgData name="Alfred Asterjadhi" userId="39de57b9-85c0-4fd1-aaac-8ca2b6560ad0" providerId="ADAL" clId="{20C04A7C-C7CF-4EAA-88F9-CE4E5F5C1CFC}" dt="2024-12-06T21:48:24.682" v="1008" actId="47"/>
        <pc:sldMkLst>
          <pc:docMk/>
          <pc:sldMk cId="354717815" sldId="1318"/>
        </pc:sldMkLst>
        <pc:spChg chg="mod">
          <ac:chgData name="Alfred Asterjadhi" userId="39de57b9-85c0-4fd1-aaac-8ca2b6560ad0" providerId="ADAL" clId="{20C04A7C-C7CF-4EAA-88F9-CE4E5F5C1CFC}" dt="2024-12-06T21:10:03.758" v="130" actId="313"/>
          <ac:spMkLst>
            <pc:docMk/>
            <pc:sldMk cId="354717815" sldId="1318"/>
            <ac:spMk id="6" creationId="{90C22AAC-A6D7-4E83-6CEB-72583BBB4A45}"/>
          </ac:spMkLst>
        </pc:spChg>
      </pc:sldChg>
      <pc:sldChg chg="modSp del mod">
        <pc:chgData name="Alfred Asterjadhi" userId="39de57b9-85c0-4fd1-aaac-8ca2b6560ad0" providerId="ADAL" clId="{20C04A7C-C7CF-4EAA-88F9-CE4E5F5C1CFC}" dt="2024-12-06T21:48:33.680" v="1015" actId="47"/>
        <pc:sldMkLst>
          <pc:docMk/>
          <pc:sldMk cId="2847894271" sldId="1323"/>
        </pc:sldMkLst>
        <pc:spChg chg="mod">
          <ac:chgData name="Alfred Asterjadhi" userId="39de57b9-85c0-4fd1-aaac-8ca2b6560ad0" providerId="ADAL" clId="{20C04A7C-C7CF-4EAA-88F9-CE4E5F5C1CFC}" dt="2024-12-06T21:10:05.095" v="137" actId="313"/>
          <ac:spMkLst>
            <pc:docMk/>
            <pc:sldMk cId="2847894271" sldId="1323"/>
            <ac:spMk id="6" creationId="{90C22AAC-A6D7-4E83-6CEB-72583BBB4A45}"/>
          </ac:spMkLst>
        </pc:spChg>
      </pc:sldChg>
      <pc:sldChg chg="modSp del mod">
        <pc:chgData name="Alfred Asterjadhi" userId="39de57b9-85c0-4fd1-aaac-8ca2b6560ad0" providerId="ADAL" clId="{20C04A7C-C7CF-4EAA-88F9-CE4E5F5C1CFC}" dt="2024-12-06T21:48:43.730" v="1025" actId="47"/>
        <pc:sldMkLst>
          <pc:docMk/>
          <pc:sldMk cId="2542550161" sldId="1325"/>
        </pc:sldMkLst>
        <pc:spChg chg="mod">
          <ac:chgData name="Alfred Asterjadhi" userId="39de57b9-85c0-4fd1-aaac-8ca2b6560ad0" providerId="ADAL" clId="{20C04A7C-C7CF-4EAA-88F9-CE4E5F5C1CFC}" dt="2024-12-06T21:10:07.158" v="147" actId="313"/>
          <ac:spMkLst>
            <pc:docMk/>
            <pc:sldMk cId="2542550161" sldId="1325"/>
            <ac:spMk id="6" creationId="{93009DF3-E2D0-C2CF-87DC-DB7E4CB8FB21}"/>
          </ac:spMkLst>
        </pc:spChg>
      </pc:sldChg>
      <pc:sldChg chg="modSp del mod">
        <pc:chgData name="Alfred Asterjadhi" userId="39de57b9-85c0-4fd1-aaac-8ca2b6560ad0" providerId="ADAL" clId="{20C04A7C-C7CF-4EAA-88F9-CE4E5F5C1CFC}" dt="2024-12-06T21:36:25.655" v="533" actId="47"/>
        <pc:sldMkLst>
          <pc:docMk/>
          <pc:sldMk cId="91893365" sldId="1327"/>
        </pc:sldMkLst>
        <pc:spChg chg="mod">
          <ac:chgData name="Alfred Asterjadhi" userId="39de57b9-85c0-4fd1-aaac-8ca2b6560ad0" providerId="ADAL" clId="{20C04A7C-C7CF-4EAA-88F9-CE4E5F5C1CFC}" dt="2024-12-06T21:09:56.222" v="92" actId="313"/>
          <ac:spMkLst>
            <pc:docMk/>
            <pc:sldMk cId="91893365" sldId="1327"/>
            <ac:spMk id="6" creationId="{90C22AAC-A6D7-4E83-6CEB-72583BBB4A45}"/>
          </ac:spMkLst>
        </pc:spChg>
      </pc:sldChg>
      <pc:sldChg chg="modSp del mod">
        <pc:chgData name="Alfred Asterjadhi" userId="39de57b9-85c0-4fd1-aaac-8ca2b6560ad0" providerId="ADAL" clId="{20C04A7C-C7CF-4EAA-88F9-CE4E5F5C1CFC}" dt="2024-12-06T21:36:26.687" v="534" actId="47"/>
        <pc:sldMkLst>
          <pc:docMk/>
          <pc:sldMk cId="3226150459" sldId="1328"/>
        </pc:sldMkLst>
        <pc:spChg chg="mod">
          <ac:chgData name="Alfred Asterjadhi" userId="39de57b9-85c0-4fd1-aaac-8ca2b6560ad0" providerId="ADAL" clId="{20C04A7C-C7CF-4EAA-88F9-CE4E5F5C1CFC}" dt="2024-12-06T21:09:56.391" v="93" actId="313"/>
          <ac:spMkLst>
            <pc:docMk/>
            <pc:sldMk cId="3226150459" sldId="1328"/>
            <ac:spMk id="6" creationId="{90C22AAC-A6D7-4E83-6CEB-72583BBB4A45}"/>
          </ac:spMkLst>
        </pc:spChg>
      </pc:sldChg>
      <pc:sldChg chg="modSp del mod">
        <pc:chgData name="Alfred Asterjadhi" userId="39de57b9-85c0-4fd1-aaac-8ca2b6560ad0" providerId="ADAL" clId="{20C04A7C-C7CF-4EAA-88F9-CE4E5F5C1CFC}" dt="2024-12-06T21:48:03.554" v="991" actId="47"/>
        <pc:sldMkLst>
          <pc:docMk/>
          <pc:sldMk cId="2452861109" sldId="1331"/>
        </pc:sldMkLst>
        <pc:spChg chg="mod">
          <ac:chgData name="Alfred Asterjadhi" userId="39de57b9-85c0-4fd1-aaac-8ca2b6560ad0" providerId="ADAL" clId="{20C04A7C-C7CF-4EAA-88F9-CE4E5F5C1CFC}" dt="2024-12-06T21:10:00.445" v="113" actId="313"/>
          <ac:spMkLst>
            <pc:docMk/>
            <pc:sldMk cId="2452861109" sldId="1331"/>
            <ac:spMk id="6" creationId="{90C22AAC-A6D7-4E83-6CEB-72583BBB4A45}"/>
          </ac:spMkLst>
        </pc:spChg>
      </pc:sldChg>
      <pc:sldChg chg="modSp del mod">
        <pc:chgData name="Alfred Asterjadhi" userId="39de57b9-85c0-4fd1-aaac-8ca2b6560ad0" providerId="ADAL" clId="{20C04A7C-C7CF-4EAA-88F9-CE4E5F5C1CFC}" dt="2024-12-06T21:48:04.711" v="992" actId="47"/>
        <pc:sldMkLst>
          <pc:docMk/>
          <pc:sldMk cId="1274163600" sldId="1332"/>
        </pc:sldMkLst>
        <pc:spChg chg="mod">
          <ac:chgData name="Alfred Asterjadhi" userId="39de57b9-85c0-4fd1-aaac-8ca2b6560ad0" providerId="ADAL" clId="{20C04A7C-C7CF-4EAA-88F9-CE4E5F5C1CFC}" dt="2024-12-06T21:10:00.668" v="114" actId="313"/>
          <ac:spMkLst>
            <pc:docMk/>
            <pc:sldMk cId="1274163600" sldId="1332"/>
            <ac:spMk id="6" creationId="{90C22AAC-A6D7-4E83-6CEB-72583BBB4A45}"/>
          </ac:spMkLst>
        </pc:spChg>
      </pc:sldChg>
      <pc:sldChg chg="modSp del mod">
        <pc:chgData name="Alfred Asterjadhi" userId="39de57b9-85c0-4fd1-aaac-8ca2b6560ad0" providerId="ADAL" clId="{20C04A7C-C7CF-4EAA-88F9-CE4E5F5C1CFC}" dt="2024-12-06T21:48:09.937" v="996" actId="47"/>
        <pc:sldMkLst>
          <pc:docMk/>
          <pc:sldMk cId="3069160061" sldId="1333"/>
        </pc:sldMkLst>
        <pc:spChg chg="mod">
          <ac:chgData name="Alfred Asterjadhi" userId="39de57b9-85c0-4fd1-aaac-8ca2b6560ad0" providerId="ADAL" clId="{20C04A7C-C7CF-4EAA-88F9-CE4E5F5C1CFC}" dt="2024-12-06T21:10:01.477" v="118" actId="313"/>
          <ac:spMkLst>
            <pc:docMk/>
            <pc:sldMk cId="3069160061" sldId="1333"/>
            <ac:spMk id="6" creationId="{90C22AAC-A6D7-4E83-6CEB-72583BBB4A45}"/>
          </ac:spMkLst>
        </pc:spChg>
      </pc:sldChg>
      <pc:sldChg chg="modSp del mod">
        <pc:chgData name="Alfred Asterjadhi" userId="39de57b9-85c0-4fd1-aaac-8ca2b6560ad0" providerId="ADAL" clId="{20C04A7C-C7CF-4EAA-88F9-CE4E5F5C1CFC}" dt="2024-12-06T21:48:10.680" v="997" actId="47"/>
        <pc:sldMkLst>
          <pc:docMk/>
          <pc:sldMk cId="3813521761" sldId="1334"/>
        </pc:sldMkLst>
        <pc:spChg chg="mod">
          <ac:chgData name="Alfred Asterjadhi" userId="39de57b9-85c0-4fd1-aaac-8ca2b6560ad0" providerId="ADAL" clId="{20C04A7C-C7CF-4EAA-88F9-CE4E5F5C1CFC}" dt="2024-12-06T21:10:01.676" v="119" actId="313"/>
          <ac:spMkLst>
            <pc:docMk/>
            <pc:sldMk cId="3813521761" sldId="1334"/>
            <ac:spMk id="6" creationId="{90C22AAC-A6D7-4E83-6CEB-72583BBB4A45}"/>
          </ac:spMkLst>
        </pc:spChg>
      </pc:sldChg>
      <pc:sldChg chg="modSp del mod">
        <pc:chgData name="Alfred Asterjadhi" userId="39de57b9-85c0-4fd1-aaac-8ca2b6560ad0" providerId="ADAL" clId="{20C04A7C-C7CF-4EAA-88F9-CE4E5F5C1CFC}" dt="2024-12-06T21:48:19.665" v="1003" actId="47"/>
        <pc:sldMkLst>
          <pc:docMk/>
          <pc:sldMk cId="2253548072" sldId="1336"/>
        </pc:sldMkLst>
        <pc:spChg chg="mod">
          <ac:chgData name="Alfred Asterjadhi" userId="39de57b9-85c0-4fd1-aaac-8ca2b6560ad0" providerId="ADAL" clId="{20C04A7C-C7CF-4EAA-88F9-CE4E5F5C1CFC}" dt="2024-12-06T21:10:02.824" v="125" actId="313"/>
          <ac:spMkLst>
            <pc:docMk/>
            <pc:sldMk cId="2253548072" sldId="1336"/>
            <ac:spMk id="6" creationId="{90C22AAC-A6D7-4E83-6CEB-72583BBB4A45}"/>
          </ac:spMkLst>
        </pc:spChg>
      </pc:sldChg>
      <pc:sldChg chg="modSp del mod">
        <pc:chgData name="Alfred Asterjadhi" userId="39de57b9-85c0-4fd1-aaac-8ca2b6560ad0" providerId="ADAL" clId="{20C04A7C-C7CF-4EAA-88F9-CE4E5F5C1CFC}" dt="2024-12-06T21:48:41.500" v="1023" actId="47"/>
        <pc:sldMkLst>
          <pc:docMk/>
          <pc:sldMk cId="605891869" sldId="1341"/>
        </pc:sldMkLst>
        <pc:spChg chg="mod">
          <ac:chgData name="Alfred Asterjadhi" userId="39de57b9-85c0-4fd1-aaac-8ca2b6560ad0" providerId="ADAL" clId="{20C04A7C-C7CF-4EAA-88F9-CE4E5F5C1CFC}" dt="2024-12-06T21:10:06.776" v="145" actId="313"/>
          <ac:spMkLst>
            <pc:docMk/>
            <pc:sldMk cId="605891869" sldId="1341"/>
            <ac:spMk id="6" creationId="{3A24F7C1-3FFA-EBF0-A461-A37BD5BE9F91}"/>
          </ac:spMkLst>
        </pc:spChg>
      </pc:sldChg>
      <pc:sldChg chg="modSp del mod">
        <pc:chgData name="Alfred Asterjadhi" userId="39de57b9-85c0-4fd1-aaac-8ca2b6560ad0" providerId="ADAL" clId="{20C04A7C-C7CF-4EAA-88F9-CE4E5F5C1CFC}" dt="2024-12-06T21:48:29.588" v="1012" actId="47"/>
        <pc:sldMkLst>
          <pc:docMk/>
          <pc:sldMk cId="3617121007" sldId="1342"/>
        </pc:sldMkLst>
        <pc:spChg chg="mod">
          <ac:chgData name="Alfred Asterjadhi" userId="39de57b9-85c0-4fd1-aaac-8ca2b6560ad0" providerId="ADAL" clId="{20C04A7C-C7CF-4EAA-88F9-CE4E5F5C1CFC}" dt="2024-12-06T21:10:04.508" v="134" actId="313"/>
          <ac:spMkLst>
            <pc:docMk/>
            <pc:sldMk cId="3617121007" sldId="1342"/>
            <ac:spMk id="6" creationId="{3A24F7C1-3FFA-EBF0-A461-A37BD5BE9F91}"/>
          </ac:spMkLst>
        </pc:spChg>
      </pc:sldChg>
      <pc:sldChg chg="addSp delSp modSp mod chgLayout">
        <pc:chgData name="Alfred Asterjadhi" userId="39de57b9-85c0-4fd1-aaac-8ca2b6560ad0" providerId="ADAL" clId="{20C04A7C-C7CF-4EAA-88F9-CE4E5F5C1CFC}" dt="2025-01-06T15:45:06.995" v="1325" actId="313"/>
        <pc:sldMkLst>
          <pc:docMk/>
          <pc:sldMk cId="2148918161" sldId="1345"/>
        </pc:sldMkLst>
        <pc:spChg chg="mod ord">
          <ac:chgData name="Alfred Asterjadhi" userId="39de57b9-85c0-4fd1-aaac-8ca2b6560ad0" providerId="ADAL" clId="{20C04A7C-C7CF-4EAA-88F9-CE4E5F5C1CFC}" dt="2024-12-06T21:51:50.306" v="1114" actId="6264"/>
          <ac:spMkLst>
            <pc:docMk/>
            <pc:sldMk cId="2148918161" sldId="1345"/>
            <ac:spMk id="2" creationId="{6A9FFD29-62A6-B338-DB1F-656D857A99F5}"/>
          </ac:spMkLst>
        </pc:spChg>
        <pc:spChg chg="add del mod">
          <ac:chgData name="Alfred Asterjadhi" userId="39de57b9-85c0-4fd1-aaac-8ca2b6560ad0" providerId="ADAL" clId="{20C04A7C-C7CF-4EAA-88F9-CE4E5F5C1CFC}" dt="2024-12-06T21:51:50.306" v="1114" actId="6264"/>
          <ac:spMkLst>
            <pc:docMk/>
            <pc:sldMk cId="2148918161" sldId="1345"/>
            <ac:spMk id="3" creationId="{4DBF4824-BC17-22E8-A5CB-52303DD2F45C}"/>
          </ac:spMkLst>
        </pc:spChg>
        <pc:spChg chg="mod ord">
          <ac:chgData name="Alfred Asterjadhi" userId="39de57b9-85c0-4fd1-aaac-8ca2b6560ad0" providerId="ADAL" clId="{20C04A7C-C7CF-4EAA-88F9-CE4E5F5C1CFC}" dt="2024-12-06T21:51:50.306" v="1114" actId="6264"/>
          <ac:spMkLst>
            <pc:docMk/>
            <pc:sldMk cId="2148918161" sldId="1345"/>
            <ac:spMk id="4" creationId="{0E946E88-DD77-D615-F799-3B8B9F03DE08}"/>
          </ac:spMkLst>
        </pc:spChg>
        <pc:spChg chg="mod ord">
          <ac:chgData name="Alfred Asterjadhi" userId="39de57b9-85c0-4fd1-aaac-8ca2b6560ad0" providerId="ADAL" clId="{20C04A7C-C7CF-4EAA-88F9-CE4E5F5C1CFC}" dt="2024-12-06T21:51:50.306" v="1114" actId="6264"/>
          <ac:spMkLst>
            <pc:docMk/>
            <pc:sldMk cId="2148918161" sldId="1345"/>
            <ac:spMk id="5" creationId="{269C7FF4-2B5A-BBDB-858F-73C22B8272A6}"/>
          </ac:spMkLst>
        </pc:spChg>
        <pc:spChg chg="mod ord">
          <ac:chgData name="Alfred Asterjadhi" userId="39de57b9-85c0-4fd1-aaac-8ca2b6560ad0" providerId="ADAL" clId="{20C04A7C-C7CF-4EAA-88F9-CE4E5F5C1CFC}" dt="2025-01-06T15:45:06.995" v="1325" actId="313"/>
          <ac:spMkLst>
            <pc:docMk/>
            <pc:sldMk cId="2148918161" sldId="1345"/>
            <ac:spMk id="6" creationId="{81B35712-29DD-A5EB-7556-561F8409FF8B}"/>
          </ac:spMkLst>
        </pc:spChg>
        <pc:spChg chg="add del mod">
          <ac:chgData name="Alfred Asterjadhi" userId="39de57b9-85c0-4fd1-aaac-8ca2b6560ad0" providerId="ADAL" clId="{20C04A7C-C7CF-4EAA-88F9-CE4E5F5C1CFC}" dt="2024-12-06T21:51:50.306" v="1114" actId="6264"/>
          <ac:spMkLst>
            <pc:docMk/>
            <pc:sldMk cId="2148918161" sldId="1345"/>
            <ac:spMk id="7" creationId="{011043BC-E17D-6D51-16F1-B52B4FDEFD36}"/>
          </ac:spMkLst>
        </pc:spChg>
        <pc:spChg chg="add del mod">
          <ac:chgData name="Alfred Asterjadhi" userId="39de57b9-85c0-4fd1-aaac-8ca2b6560ad0" providerId="ADAL" clId="{20C04A7C-C7CF-4EAA-88F9-CE4E5F5C1CFC}" dt="2024-12-06T21:51:50.306" v="1114" actId="6264"/>
          <ac:spMkLst>
            <pc:docMk/>
            <pc:sldMk cId="2148918161" sldId="1345"/>
            <ac:spMk id="8" creationId="{3897C725-5CBD-9309-927E-88C3591A937C}"/>
          </ac:spMkLst>
        </pc:spChg>
        <pc:spChg chg="add del mod">
          <ac:chgData name="Alfred Asterjadhi" userId="39de57b9-85c0-4fd1-aaac-8ca2b6560ad0" providerId="ADAL" clId="{20C04A7C-C7CF-4EAA-88F9-CE4E5F5C1CFC}" dt="2024-12-06T21:51:50.306" v="1114" actId="6264"/>
          <ac:spMkLst>
            <pc:docMk/>
            <pc:sldMk cId="2148918161" sldId="1345"/>
            <ac:spMk id="9" creationId="{49B7A2CD-F96C-279B-5ACE-EA306D5F5DE4}"/>
          </ac:spMkLst>
        </pc:spChg>
        <pc:spChg chg="add mod ord">
          <ac:chgData name="Alfred Asterjadhi" userId="39de57b9-85c0-4fd1-aaac-8ca2b6560ad0" providerId="ADAL" clId="{20C04A7C-C7CF-4EAA-88F9-CE4E5F5C1CFC}" dt="2024-12-06T21:51:50.306" v="1114" actId="6264"/>
          <ac:spMkLst>
            <pc:docMk/>
            <pc:sldMk cId="2148918161" sldId="1345"/>
            <ac:spMk id="10" creationId="{F7012603-3CA7-8A8C-5C7B-497AA6D4AC0A}"/>
          </ac:spMkLst>
        </pc:spChg>
        <pc:spChg chg="del mod">
          <ac:chgData name="Alfred Asterjadhi" userId="39de57b9-85c0-4fd1-aaac-8ca2b6560ad0" providerId="ADAL" clId="{20C04A7C-C7CF-4EAA-88F9-CE4E5F5C1CFC}" dt="2024-12-06T21:51:50.306" v="1114" actId="6264"/>
          <ac:spMkLst>
            <pc:docMk/>
            <pc:sldMk cId="2148918161" sldId="1345"/>
            <ac:spMk id="11" creationId="{20B31A70-007C-AB44-5C85-4A433D0AEA89}"/>
          </ac:spMkLst>
        </pc:spChg>
      </pc:sldChg>
      <pc:sldChg chg="modSp del mod">
        <pc:chgData name="Alfred Asterjadhi" userId="39de57b9-85c0-4fd1-aaac-8ca2b6560ad0" providerId="ADAL" clId="{20C04A7C-C7CF-4EAA-88F9-CE4E5F5C1CFC}" dt="2024-12-06T21:35:22.504" v="505" actId="47"/>
        <pc:sldMkLst>
          <pc:docMk/>
          <pc:sldMk cId="63952263" sldId="1346"/>
        </pc:sldMkLst>
        <pc:spChg chg="mod">
          <ac:chgData name="Alfred Asterjadhi" userId="39de57b9-85c0-4fd1-aaac-8ca2b6560ad0" providerId="ADAL" clId="{20C04A7C-C7CF-4EAA-88F9-CE4E5F5C1CFC}" dt="2024-12-06T21:09:53.754" v="79" actId="313"/>
          <ac:spMkLst>
            <pc:docMk/>
            <pc:sldMk cId="63952263" sldId="1346"/>
            <ac:spMk id="3" creationId="{D20906E0-F900-4991-83B1-675F5B67FA2D}"/>
          </ac:spMkLst>
        </pc:spChg>
      </pc:sldChg>
      <pc:sldChg chg="modSp del mod">
        <pc:chgData name="Alfred Asterjadhi" userId="39de57b9-85c0-4fd1-aaac-8ca2b6560ad0" providerId="ADAL" clId="{20C04A7C-C7CF-4EAA-88F9-CE4E5F5C1CFC}" dt="2024-12-06T21:35:50.975" v="526" actId="47"/>
        <pc:sldMkLst>
          <pc:docMk/>
          <pc:sldMk cId="767189135" sldId="1347"/>
        </pc:sldMkLst>
        <pc:spChg chg="mod">
          <ac:chgData name="Alfred Asterjadhi" userId="39de57b9-85c0-4fd1-aaac-8ca2b6560ad0" providerId="ADAL" clId="{20C04A7C-C7CF-4EAA-88F9-CE4E5F5C1CFC}" dt="2024-12-06T21:09:54.869" v="85" actId="313"/>
          <ac:spMkLst>
            <pc:docMk/>
            <pc:sldMk cId="767189135" sldId="1347"/>
            <ac:spMk id="3" creationId="{D20906E0-F900-4991-83B1-675F5B67FA2D}"/>
          </ac:spMkLst>
        </pc:spChg>
      </pc:sldChg>
      <pc:sldChg chg="modSp del mod">
        <pc:chgData name="Alfred Asterjadhi" userId="39de57b9-85c0-4fd1-aaac-8ca2b6560ad0" providerId="ADAL" clId="{20C04A7C-C7CF-4EAA-88F9-CE4E5F5C1CFC}" dt="2024-12-06T21:35:47.819" v="524" actId="47"/>
        <pc:sldMkLst>
          <pc:docMk/>
          <pc:sldMk cId="1389508599" sldId="1348"/>
        </pc:sldMkLst>
        <pc:spChg chg="mod">
          <ac:chgData name="Alfred Asterjadhi" userId="39de57b9-85c0-4fd1-aaac-8ca2b6560ad0" providerId="ADAL" clId="{20C04A7C-C7CF-4EAA-88F9-CE4E5F5C1CFC}" dt="2024-12-06T21:09:54.468" v="83" actId="313"/>
          <ac:spMkLst>
            <pc:docMk/>
            <pc:sldMk cId="1389508599" sldId="1348"/>
            <ac:spMk id="3" creationId="{D20906E0-F900-4991-83B1-675F5B67FA2D}"/>
          </ac:spMkLst>
        </pc:spChg>
      </pc:sldChg>
      <pc:sldChg chg="modSp del mod">
        <pc:chgData name="Alfred Asterjadhi" userId="39de57b9-85c0-4fd1-aaac-8ca2b6560ad0" providerId="ADAL" clId="{20C04A7C-C7CF-4EAA-88F9-CE4E5F5C1CFC}" dt="2024-12-06T21:35:24.277" v="507" actId="47"/>
        <pc:sldMkLst>
          <pc:docMk/>
          <pc:sldMk cId="3827705579" sldId="1349"/>
        </pc:sldMkLst>
        <pc:spChg chg="mod">
          <ac:chgData name="Alfred Asterjadhi" userId="39de57b9-85c0-4fd1-aaac-8ca2b6560ad0" providerId="ADAL" clId="{20C04A7C-C7CF-4EAA-88F9-CE4E5F5C1CFC}" dt="2024-12-06T21:09:54.124" v="81" actId="313"/>
          <ac:spMkLst>
            <pc:docMk/>
            <pc:sldMk cId="3827705579" sldId="1349"/>
            <ac:spMk id="3" creationId="{D20906E0-F900-4991-83B1-675F5B67FA2D}"/>
          </ac:spMkLst>
        </pc:spChg>
      </pc:sldChg>
      <pc:sldChg chg="modSp del mod">
        <pc:chgData name="Alfred Asterjadhi" userId="39de57b9-85c0-4fd1-aaac-8ca2b6560ad0" providerId="ADAL" clId="{20C04A7C-C7CF-4EAA-88F9-CE4E5F5C1CFC}" dt="2024-12-06T21:35:25.325" v="508" actId="47"/>
        <pc:sldMkLst>
          <pc:docMk/>
          <pc:sldMk cId="821712372" sldId="1350"/>
        </pc:sldMkLst>
        <pc:spChg chg="mod">
          <ac:chgData name="Alfred Asterjadhi" userId="39de57b9-85c0-4fd1-aaac-8ca2b6560ad0" providerId="ADAL" clId="{20C04A7C-C7CF-4EAA-88F9-CE4E5F5C1CFC}" dt="2024-12-06T21:09:54.301" v="82" actId="313"/>
          <ac:spMkLst>
            <pc:docMk/>
            <pc:sldMk cId="821712372" sldId="1350"/>
            <ac:spMk id="3" creationId="{D20906E0-F900-4991-83B1-675F5B67FA2D}"/>
          </ac:spMkLst>
        </pc:spChg>
      </pc:sldChg>
      <pc:sldChg chg="modSp del mod">
        <pc:chgData name="Alfred Asterjadhi" userId="39de57b9-85c0-4fd1-aaac-8ca2b6560ad0" providerId="ADAL" clId="{20C04A7C-C7CF-4EAA-88F9-CE4E5F5C1CFC}" dt="2024-12-06T21:35:49.098" v="525" actId="47"/>
        <pc:sldMkLst>
          <pc:docMk/>
          <pc:sldMk cId="1784315566" sldId="1351"/>
        </pc:sldMkLst>
        <pc:spChg chg="mod">
          <ac:chgData name="Alfred Asterjadhi" userId="39de57b9-85c0-4fd1-aaac-8ca2b6560ad0" providerId="ADAL" clId="{20C04A7C-C7CF-4EAA-88F9-CE4E5F5C1CFC}" dt="2024-12-06T21:09:54.661" v="84" actId="313"/>
          <ac:spMkLst>
            <pc:docMk/>
            <pc:sldMk cId="1784315566" sldId="1351"/>
            <ac:spMk id="3" creationId="{D20906E0-F900-4991-83B1-675F5B67FA2D}"/>
          </ac:spMkLst>
        </pc:spChg>
      </pc:sldChg>
      <pc:sldChg chg="modSp del mod">
        <pc:chgData name="Alfred Asterjadhi" userId="39de57b9-85c0-4fd1-aaac-8ca2b6560ad0" providerId="ADAL" clId="{20C04A7C-C7CF-4EAA-88F9-CE4E5F5C1CFC}" dt="2024-12-06T21:35:53.819" v="528" actId="47"/>
        <pc:sldMkLst>
          <pc:docMk/>
          <pc:sldMk cId="1627378281" sldId="1352"/>
        </pc:sldMkLst>
        <pc:spChg chg="mod">
          <ac:chgData name="Alfred Asterjadhi" userId="39de57b9-85c0-4fd1-aaac-8ca2b6560ad0" providerId="ADAL" clId="{20C04A7C-C7CF-4EAA-88F9-CE4E5F5C1CFC}" dt="2024-12-06T21:09:55.236" v="87" actId="313"/>
          <ac:spMkLst>
            <pc:docMk/>
            <pc:sldMk cId="1627378281" sldId="1352"/>
            <ac:spMk id="3" creationId="{D20906E0-F900-4991-83B1-675F5B67FA2D}"/>
          </ac:spMkLst>
        </pc:spChg>
      </pc:sldChg>
      <pc:sldChg chg="modSp del mod">
        <pc:chgData name="Alfred Asterjadhi" userId="39de57b9-85c0-4fd1-aaac-8ca2b6560ad0" providerId="ADAL" clId="{20C04A7C-C7CF-4EAA-88F9-CE4E5F5C1CFC}" dt="2024-12-06T21:35:52.239" v="527" actId="47"/>
        <pc:sldMkLst>
          <pc:docMk/>
          <pc:sldMk cId="6663636" sldId="1353"/>
        </pc:sldMkLst>
        <pc:spChg chg="mod">
          <ac:chgData name="Alfred Asterjadhi" userId="39de57b9-85c0-4fd1-aaac-8ca2b6560ad0" providerId="ADAL" clId="{20C04A7C-C7CF-4EAA-88F9-CE4E5F5C1CFC}" dt="2024-12-06T21:09:55.045" v="86" actId="313"/>
          <ac:spMkLst>
            <pc:docMk/>
            <pc:sldMk cId="6663636" sldId="1353"/>
            <ac:spMk id="3" creationId="{D20906E0-F900-4991-83B1-675F5B67FA2D}"/>
          </ac:spMkLst>
        </pc:spChg>
      </pc:sldChg>
      <pc:sldChg chg="modSp del mod">
        <pc:chgData name="Alfred Asterjadhi" userId="39de57b9-85c0-4fd1-aaac-8ca2b6560ad0" providerId="ADAL" clId="{20C04A7C-C7CF-4EAA-88F9-CE4E5F5C1CFC}" dt="2024-12-06T21:48:37.377" v="1019" actId="47"/>
        <pc:sldMkLst>
          <pc:docMk/>
          <pc:sldMk cId="2272134483" sldId="1359"/>
        </pc:sldMkLst>
        <pc:spChg chg="mod">
          <ac:chgData name="Alfred Asterjadhi" userId="39de57b9-85c0-4fd1-aaac-8ca2b6560ad0" providerId="ADAL" clId="{20C04A7C-C7CF-4EAA-88F9-CE4E5F5C1CFC}" dt="2024-12-06T21:10:05.852" v="141" actId="313"/>
          <ac:spMkLst>
            <pc:docMk/>
            <pc:sldMk cId="2272134483" sldId="1359"/>
            <ac:spMk id="6" creationId="{3A24F7C1-3FFA-EBF0-A461-A37BD5BE9F91}"/>
          </ac:spMkLst>
        </pc:spChg>
      </pc:sldChg>
      <pc:sldChg chg="modSp del mod">
        <pc:chgData name="Alfred Asterjadhi" userId="39de57b9-85c0-4fd1-aaac-8ca2b6560ad0" providerId="ADAL" clId="{20C04A7C-C7CF-4EAA-88F9-CE4E5F5C1CFC}" dt="2024-12-06T21:37:09.747" v="558" actId="47"/>
        <pc:sldMkLst>
          <pc:docMk/>
          <pc:sldMk cId="3264070698" sldId="1360"/>
        </pc:sldMkLst>
        <pc:spChg chg="mod">
          <ac:chgData name="Alfred Asterjadhi" userId="39de57b9-85c0-4fd1-aaac-8ca2b6560ad0" providerId="ADAL" clId="{20C04A7C-C7CF-4EAA-88F9-CE4E5F5C1CFC}" dt="2024-12-06T21:09:56.981" v="96" actId="313"/>
          <ac:spMkLst>
            <pc:docMk/>
            <pc:sldMk cId="3264070698" sldId="1360"/>
            <ac:spMk id="6" creationId="{53B1AB4B-1019-3795-A005-4E1C99451ED2}"/>
          </ac:spMkLst>
        </pc:spChg>
      </pc:sldChg>
      <pc:sldChg chg="modSp del mod">
        <pc:chgData name="Alfred Asterjadhi" userId="39de57b9-85c0-4fd1-aaac-8ca2b6560ad0" providerId="ADAL" clId="{20C04A7C-C7CF-4EAA-88F9-CE4E5F5C1CFC}" dt="2024-12-06T21:47:56.555" v="984" actId="47"/>
        <pc:sldMkLst>
          <pc:docMk/>
          <pc:sldMk cId="3899892109" sldId="1361"/>
        </pc:sldMkLst>
        <pc:spChg chg="mod">
          <ac:chgData name="Alfred Asterjadhi" userId="39de57b9-85c0-4fd1-aaac-8ca2b6560ad0" providerId="ADAL" clId="{20C04A7C-C7CF-4EAA-88F9-CE4E5F5C1CFC}" dt="2024-12-06T21:09:58.907" v="106" actId="313"/>
          <ac:spMkLst>
            <pc:docMk/>
            <pc:sldMk cId="3899892109" sldId="1361"/>
            <ac:spMk id="6" creationId="{90C22AAC-A6D7-4E83-6CEB-72583BBB4A45}"/>
          </ac:spMkLst>
        </pc:spChg>
      </pc:sldChg>
      <pc:sldChg chg="modSp del mod">
        <pc:chgData name="Alfred Asterjadhi" userId="39de57b9-85c0-4fd1-aaac-8ca2b6560ad0" providerId="ADAL" clId="{20C04A7C-C7CF-4EAA-88F9-CE4E5F5C1CFC}" dt="2024-12-06T21:47:57.563" v="985" actId="47"/>
        <pc:sldMkLst>
          <pc:docMk/>
          <pc:sldMk cId="3879516453" sldId="1362"/>
        </pc:sldMkLst>
        <pc:spChg chg="mod">
          <ac:chgData name="Alfred Asterjadhi" userId="39de57b9-85c0-4fd1-aaac-8ca2b6560ad0" providerId="ADAL" clId="{20C04A7C-C7CF-4EAA-88F9-CE4E5F5C1CFC}" dt="2024-12-06T21:09:59.107" v="107" actId="313"/>
          <ac:spMkLst>
            <pc:docMk/>
            <pc:sldMk cId="3879516453" sldId="1362"/>
            <ac:spMk id="6" creationId="{90C22AAC-A6D7-4E83-6CEB-72583BBB4A45}"/>
          </ac:spMkLst>
        </pc:spChg>
      </pc:sldChg>
      <pc:sldChg chg="modSp del mod">
        <pc:chgData name="Alfred Asterjadhi" userId="39de57b9-85c0-4fd1-aaac-8ca2b6560ad0" providerId="ADAL" clId="{20C04A7C-C7CF-4EAA-88F9-CE4E5F5C1CFC}" dt="2024-12-06T21:48:38.434" v="1020" actId="47"/>
        <pc:sldMkLst>
          <pc:docMk/>
          <pc:sldMk cId="4016917965" sldId="1365"/>
        </pc:sldMkLst>
        <pc:spChg chg="mod">
          <ac:chgData name="Alfred Asterjadhi" userId="39de57b9-85c0-4fd1-aaac-8ca2b6560ad0" providerId="ADAL" clId="{20C04A7C-C7CF-4EAA-88F9-CE4E5F5C1CFC}" dt="2024-12-06T21:10:06.027" v="142" actId="313"/>
          <ac:spMkLst>
            <pc:docMk/>
            <pc:sldMk cId="4016917965" sldId="1365"/>
            <ac:spMk id="6" creationId="{3A24F7C1-3FFA-EBF0-A461-A37BD5BE9F91}"/>
          </ac:spMkLst>
        </pc:spChg>
      </pc:sldChg>
      <pc:sldChg chg="modSp del mod">
        <pc:chgData name="Alfred Asterjadhi" userId="39de57b9-85c0-4fd1-aaac-8ca2b6560ad0" providerId="ADAL" clId="{20C04A7C-C7CF-4EAA-88F9-CE4E5F5C1CFC}" dt="2024-12-06T21:48:01.132" v="989" actId="47"/>
        <pc:sldMkLst>
          <pc:docMk/>
          <pc:sldMk cId="961366168" sldId="1366"/>
        </pc:sldMkLst>
        <pc:spChg chg="mod">
          <ac:chgData name="Alfred Asterjadhi" userId="39de57b9-85c0-4fd1-aaac-8ca2b6560ad0" providerId="ADAL" clId="{20C04A7C-C7CF-4EAA-88F9-CE4E5F5C1CFC}" dt="2024-12-06T21:09:59.868" v="111" actId="313"/>
          <ac:spMkLst>
            <pc:docMk/>
            <pc:sldMk cId="961366168" sldId="1366"/>
            <ac:spMk id="6" creationId="{90C22AAC-A6D7-4E83-6CEB-72583BBB4A45}"/>
          </ac:spMkLst>
        </pc:spChg>
      </pc:sldChg>
      <pc:sldChg chg="modSp del mod">
        <pc:chgData name="Alfred Asterjadhi" userId="39de57b9-85c0-4fd1-aaac-8ca2b6560ad0" providerId="ADAL" clId="{20C04A7C-C7CF-4EAA-88F9-CE4E5F5C1CFC}" dt="2024-12-06T21:48:02.354" v="990" actId="47"/>
        <pc:sldMkLst>
          <pc:docMk/>
          <pc:sldMk cId="4263412283" sldId="1368"/>
        </pc:sldMkLst>
        <pc:spChg chg="mod">
          <ac:chgData name="Alfred Asterjadhi" userId="39de57b9-85c0-4fd1-aaac-8ca2b6560ad0" providerId="ADAL" clId="{20C04A7C-C7CF-4EAA-88F9-CE4E5F5C1CFC}" dt="2024-12-06T21:10:00.261" v="112" actId="313"/>
          <ac:spMkLst>
            <pc:docMk/>
            <pc:sldMk cId="4263412283" sldId="1368"/>
            <ac:spMk id="6" creationId="{90C22AAC-A6D7-4E83-6CEB-72583BBB4A45}"/>
          </ac:spMkLst>
        </pc:spChg>
      </pc:sldChg>
      <pc:sldChg chg="modSp del mod">
        <pc:chgData name="Alfred Asterjadhi" userId="39de57b9-85c0-4fd1-aaac-8ca2b6560ad0" providerId="ADAL" clId="{20C04A7C-C7CF-4EAA-88F9-CE4E5F5C1CFC}" dt="2024-12-06T21:48:11.724" v="998" actId="47"/>
        <pc:sldMkLst>
          <pc:docMk/>
          <pc:sldMk cId="598673741" sldId="1369"/>
        </pc:sldMkLst>
        <pc:spChg chg="mod">
          <ac:chgData name="Alfred Asterjadhi" userId="39de57b9-85c0-4fd1-aaac-8ca2b6560ad0" providerId="ADAL" clId="{20C04A7C-C7CF-4EAA-88F9-CE4E5F5C1CFC}" dt="2024-12-06T21:10:01.845" v="120" actId="313"/>
          <ac:spMkLst>
            <pc:docMk/>
            <pc:sldMk cId="598673741" sldId="1369"/>
            <ac:spMk id="6" creationId="{90C22AAC-A6D7-4E83-6CEB-72583BBB4A45}"/>
          </ac:spMkLst>
        </pc:spChg>
      </pc:sldChg>
      <pc:sldChg chg="modSp del mod">
        <pc:chgData name="Alfred Asterjadhi" userId="39de57b9-85c0-4fd1-aaac-8ca2b6560ad0" providerId="ADAL" clId="{20C04A7C-C7CF-4EAA-88F9-CE4E5F5C1CFC}" dt="2024-12-06T21:48:20.514" v="1004" actId="47"/>
        <pc:sldMkLst>
          <pc:docMk/>
          <pc:sldMk cId="3837989667" sldId="1371"/>
        </pc:sldMkLst>
        <pc:spChg chg="mod">
          <ac:chgData name="Alfred Asterjadhi" userId="39de57b9-85c0-4fd1-aaac-8ca2b6560ad0" providerId="ADAL" clId="{20C04A7C-C7CF-4EAA-88F9-CE4E5F5C1CFC}" dt="2024-12-06T21:10:02.999" v="126" actId="313"/>
          <ac:spMkLst>
            <pc:docMk/>
            <pc:sldMk cId="3837989667" sldId="1371"/>
            <ac:spMk id="6" creationId="{90C22AAC-A6D7-4E83-6CEB-72583BBB4A45}"/>
          </ac:spMkLst>
        </pc:spChg>
      </pc:sldChg>
      <pc:sldChg chg="modSp del mod">
        <pc:chgData name="Alfred Asterjadhi" userId="39de57b9-85c0-4fd1-aaac-8ca2b6560ad0" providerId="ADAL" clId="{20C04A7C-C7CF-4EAA-88F9-CE4E5F5C1CFC}" dt="2024-12-06T21:48:21.429" v="1005" actId="47"/>
        <pc:sldMkLst>
          <pc:docMk/>
          <pc:sldMk cId="2645286899" sldId="1372"/>
        </pc:sldMkLst>
        <pc:spChg chg="mod">
          <ac:chgData name="Alfred Asterjadhi" userId="39de57b9-85c0-4fd1-aaac-8ca2b6560ad0" providerId="ADAL" clId="{20C04A7C-C7CF-4EAA-88F9-CE4E5F5C1CFC}" dt="2024-12-06T21:10:03.189" v="127" actId="313"/>
          <ac:spMkLst>
            <pc:docMk/>
            <pc:sldMk cId="2645286899" sldId="1372"/>
            <ac:spMk id="6" creationId="{90C22AAC-A6D7-4E83-6CEB-72583BBB4A45}"/>
          </ac:spMkLst>
        </pc:spChg>
      </pc:sldChg>
      <pc:sldChg chg="modSp del mod">
        <pc:chgData name="Alfred Asterjadhi" userId="39de57b9-85c0-4fd1-aaac-8ca2b6560ad0" providerId="ADAL" clId="{20C04A7C-C7CF-4EAA-88F9-CE4E5F5C1CFC}" dt="2024-12-06T21:48:22.247" v="1006" actId="47"/>
        <pc:sldMkLst>
          <pc:docMk/>
          <pc:sldMk cId="3283123675" sldId="1373"/>
        </pc:sldMkLst>
        <pc:spChg chg="mod">
          <ac:chgData name="Alfred Asterjadhi" userId="39de57b9-85c0-4fd1-aaac-8ca2b6560ad0" providerId="ADAL" clId="{20C04A7C-C7CF-4EAA-88F9-CE4E5F5C1CFC}" dt="2024-12-06T21:10:03.381" v="128" actId="313"/>
          <ac:spMkLst>
            <pc:docMk/>
            <pc:sldMk cId="3283123675" sldId="1373"/>
            <ac:spMk id="6" creationId="{90C22AAC-A6D7-4E83-6CEB-72583BBB4A45}"/>
          </ac:spMkLst>
        </pc:spChg>
      </pc:sldChg>
      <pc:sldChg chg="modSp del mod">
        <pc:chgData name="Alfred Asterjadhi" userId="39de57b9-85c0-4fd1-aaac-8ca2b6560ad0" providerId="ADAL" clId="{20C04A7C-C7CF-4EAA-88F9-CE4E5F5C1CFC}" dt="2024-12-06T21:48:27.484" v="1010" actId="47"/>
        <pc:sldMkLst>
          <pc:docMk/>
          <pc:sldMk cId="3858447148" sldId="1374"/>
        </pc:sldMkLst>
        <pc:spChg chg="mod">
          <ac:chgData name="Alfred Asterjadhi" userId="39de57b9-85c0-4fd1-aaac-8ca2b6560ad0" providerId="ADAL" clId="{20C04A7C-C7CF-4EAA-88F9-CE4E5F5C1CFC}" dt="2024-12-06T21:10:04.157" v="132" actId="313"/>
          <ac:spMkLst>
            <pc:docMk/>
            <pc:sldMk cId="3858447148" sldId="1374"/>
            <ac:spMk id="6" creationId="{90C22AAC-A6D7-4E83-6CEB-72583BBB4A45}"/>
          </ac:spMkLst>
        </pc:spChg>
      </pc:sldChg>
      <pc:sldChg chg="modSp del mod">
        <pc:chgData name="Alfred Asterjadhi" userId="39de57b9-85c0-4fd1-aaac-8ca2b6560ad0" providerId="ADAL" clId="{20C04A7C-C7CF-4EAA-88F9-CE4E5F5C1CFC}" dt="2024-12-06T21:48:31.016" v="1013" actId="47"/>
        <pc:sldMkLst>
          <pc:docMk/>
          <pc:sldMk cId="2201586783" sldId="1375"/>
        </pc:sldMkLst>
        <pc:spChg chg="mod">
          <ac:chgData name="Alfred Asterjadhi" userId="39de57b9-85c0-4fd1-aaac-8ca2b6560ad0" providerId="ADAL" clId="{20C04A7C-C7CF-4EAA-88F9-CE4E5F5C1CFC}" dt="2024-12-06T21:10:04.693" v="135" actId="313"/>
          <ac:spMkLst>
            <pc:docMk/>
            <pc:sldMk cId="2201586783" sldId="1375"/>
            <ac:spMk id="6" creationId="{3A24F7C1-3FFA-EBF0-A461-A37BD5BE9F91}"/>
          </ac:spMkLst>
        </pc:spChg>
      </pc:sldChg>
      <pc:sldChg chg="modSp del mod">
        <pc:chgData name="Alfred Asterjadhi" userId="39de57b9-85c0-4fd1-aaac-8ca2b6560ad0" providerId="ADAL" clId="{20C04A7C-C7CF-4EAA-88F9-CE4E5F5C1CFC}" dt="2024-12-06T21:48:46.536" v="1027" actId="47"/>
        <pc:sldMkLst>
          <pc:docMk/>
          <pc:sldMk cId="4113347919" sldId="1376"/>
        </pc:sldMkLst>
        <pc:spChg chg="mod">
          <ac:chgData name="Alfred Asterjadhi" userId="39de57b9-85c0-4fd1-aaac-8ca2b6560ad0" providerId="ADAL" clId="{20C04A7C-C7CF-4EAA-88F9-CE4E5F5C1CFC}" dt="2024-12-06T21:10:07.551" v="149" actId="313"/>
          <ac:spMkLst>
            <pc:docMk/>
            <pc:sldMk cId="4113347919" sldId="1376"/>
            <ac:spMk id="6" creationId="{3A24F7C1-3FFA-EBF0-A461-A37BD5BE9F91}"/>
          </ac:spMkLst>
        </pc:spChg>
      </pc:sldChg>
      <pc:sldChg chg="modSp del mod">
        <pc:chgData name="Alfred Asterjadhi" userId="39de57b9-85c0-4fd1-aaac-8ca2b6560ad0" providerId="ADAL" clId="{20C04A7C-C7CF-4EAA-88F9-CE4E5F5C1CFC}" dt="2024-12-06T21:48:47.519" v="1028" actId="47"/>
        <pc:sldMkLst>
          <pc:docMk/>
          <pc:sldMk cId="1178468829" sldId="1377"/>
        </pc:sldMkLst>
        <pc:spChg chg="mod">
          <ac:chgData name="Alfred Asterjadhi" userId="39de57b9-85c0-4fd1-aaac-8ca2b6560ad0" providerId="ADAL" clId="{20C04A7C-C7CF-4EAA-88F9-CE4E5F5C1CFC}" dt="2024-12-06T21:10:07.742" v="150" actId="313"/>
          <ac:spMkLst>
            <pc:docMk/>
            <pc:sldMk cId="1178468829" sldId="1377"/>
            <ac:spMk id="6" creationId="{3A24F7C1-3FFA-EBF0-A461-A37BD5BE9F91}"/>
          </ac:spMkLst>
        </pc:spChg>
      </pc:sldChg>
      <pc:sldChg chg="modSp del mod">
        <pc:chgData name="Alfred Asterjadhi" userId="39de57b9-85c0-4fd1-aaac-8ca2b6560ad0" providerId="ADAL" clId="{20C04A7C-C7CF-4EAA-88F9-CE4E5F5C1CFC}" dt="2024-12-06T21:48:13.103" v="999" actId="47"/>
        <pc:sldMkLst>
          <pc:docMk/>
          <pc:sldMk cId="1017535009" sldId="1380"/>
        </pc:sldMkLst>
        <pc:spChg chg="mod">
          <ac:chgData name="Alfred Asterjadhi" userId="39de57b9-85c0-4fd1-aaac-8ca2b6560ad0" providerId="ADAL" clId="{20C04A7C-C7CF-4EAA-88F9-CE4E5F5C1CFC}" dt="2024-12-06T21:10:02.052" v="121" actId="313"/>
          <ac:spMkLst>
            <pc:docMk/>
            <pc:sldMk cId="1017535009" sldId="1380"/>
            <ac:spMk id="6" creationId="{90C22AAC-A6D7-4E83-6CEB-72583BBB4A45}"/>
          </ac:spMkLst>
        </pc:spChg>
      </pc:sldChg>
      <pc:sldChg chg="modSp del mod">
        <pc:chgData name="Alfred Asterjadhi" userId="39de57b9-85c0-4fd1-aaac-8ca2b6560ad0" providerId="ADAL" clId="{20C04A7C-C7CF-4EAA-88F9-CE4E5F5C1CFC}" dt="2024-12-06T21:48:28.511" v="1011" actId="47"/>
        <pc:sldMkLst>
          <pc:docMk/>
          <pc:sldMk cId="4231050976" sldId="1381"/>
        </pc:sldMkLst>
        <pc:spChg chg="mod">
          <ac:chgData name="Alfred Asterjadhi" userId="39de57b9-85c0-4fd1-aaac-8ca2b6560ad0" providerId="ADAL" clId="{20C04A7C-C7CF-4EAA-88F9-CE4E5F5C1CFC}" dt="2024-12-06T21:10:04.317" v="133" actId="313"/>
          <ac:spMkLst>
            <pc:docMk/>
            <pc:sldMk cId="4231050976" sldId="1381"/>
            <ac:spMk id="6" creationId="{90C22AAC-A6D7-4E83-6CEB-72583BBB4A45}"/>
          </ac:spMkLst>
        </pc:spChg>
      </pc:sldChg>
      <pc:sldChg chg="modSp del mod">
        <pc:chgData name="Alfred Asterjadhi" userId="39de57b9-85c0-4fd1-aaac-8ca2b6560ad0" providerId="ADAL" clId="{20C04A7C-C7CF-4EAA-88F9-CE4E5F5C1CFC}" dt="2024-12-06T21:48:36.546" v="1018" actId="47"/>
        <pc:sldMkLst>
          <pc:docMk/>
          <pc:sldMk cId="1947691262" sldId="1382"/>
        </pc:sldMkLst>
        <pc:spChg chg="mod">
          <ac:chgData name="Alfred Asterjadhi" userId="39de57b9-85c0-4fd1-aaac-8ca2b6560ad0" providerId="ADAL" clId="{20C04A7C-C7CF-4EAA-88F9-CE4E5F5C1CFC}" dt="2024-12-06T21:10:05.661" v="140" actId="313"/>
          <ac:spMkLst>
            <pc:docMk/>
            <pc:sldMk cId="1947691262" sldId="1382"/>
            <ac:spMk id="6" creationId="{3A24F7C1-3FFA-EBF0-A461-A37BD5BE9F91}"/>
          </ac:spMkLst>
        </pc:spChg>
      </pc:sldChg>
      <pc:sldChg chg="modSp del mod">
        <pc:chgData name="Alfred Asterjadhi" userId="39de57b9-85c0-4fd1-aaac-8ca2b6560ad0" providerId="ADAL" clId="{20C04A7C-C7CF-4EAA-88F9-CE4E5F5C1CFC}" dt="2024-12-06T21:48:23.940" v="1007" actId="47"/>
        <pc:sldMkLst>
          <pc:docMk/>
          <pc:sldMk cId="2239628208" sldId="1383"/>
        </pc:sldMkLst>
        <pc:spChg chg="mod">
          <ac:chgData name="Alfred Asterjadhi" userId="39de57b9-85c0-4fd1-aaac-8ca2b6560ad0" providerId="ADAL" clId="{20C04A7C-C7CF-4EAA-88F9-CE4E5F5C1CFC}" dt="2024-12-06T21:10:03.564" v="129" actId="313"/>
          <ac:spMkLst>
            <pc:docMk/>
            <pc:sldMk cId="2239628208" sldId="1383"/>
            <ac:spMk id="6" creationId="{974B2026-97FB-40D2-8F22-7E6D319B4EA2}"/>
          </ac:spMkLst>
        </pc:spChg>
      </pc:sldChg>
      <pc:sldChg chg="modSp del mod">
        <pc:chgData name="Alfred Asterjadhi" userId="39de57b9-85c0-4fd1-aaac-8ca2b6560ad0" providerId="ADAL" clId="{20C04A7C-C7CF-4EAA-88F9-CE4E5F5C1CFC}" dt="2024-12-06T21:48:39.232" v="1021" actId="47"/>
        <pc:sldMkLst>
          <pc:docMk/>
          <pc:sldMk cId="984508935" sldId="1385"/>
        </pc:sldMkLst>
        <pc:spChg chg="mod">
          <ac:chgData name="Alfred Asterjadhi" userId="39de57b9-85c0-4fd1-aaac-8ca2b6560ad0" providerId="ADAL" clId="{20C04A7C-C7CF-4EAA-88F9-CE4E5F5C1CFC}" dt="2024-12-06T21:10:06.396" v="143" actId="313"/>
          <ac:spMkLst>
            <pc:docMk/>
            <pc:sldMk cId="984508935" sldId="1385"/>
            <ac:spMk id="6" creationId="{3A24F7C1-3FFA-EBF0-A461-A37BD5BE9F91}"/>
          </ac:spMkLst>
        </pc:spChg>
      </pc:sldChg>
      <pc:sldChg chg="modSp mod">
        <pc:chgData name="Alfred Asterjadhi" userId="39de57b9-85c0-4fd1-aaac-8ca2b6560ad0" providerId="ADAL" clId="{20C04A7C-C7CF-4EAA-88F9-CE4E5F5C1CFC}" dt="2025-01-12T09:33:02.792" v="6085" actId="13926"/>
        <pc:sldMkLst>
          <pc:docMk/>
          <pc:sldMk cId="97856396" sldId="1386"/>
        </pc:sldMkLst>
        <pc:spChg chg="mod">
          <ac:chgData name="Alfred Asterjadhi" userId="39de57b9-85c0-4fd1-aaac-8ca2b6560ad0" providerId="ADAL" clId="{20C04A7C-C7CF-4EAA-88F9-CE4E5F5C1CFC}" dt="2025-01-12T09:33:02.792" v="6085" actId="13926"/>
          <ac:spMkLst>
            <pc:docMk/>
            <pc:sldMk cId="97856396" sldId="1386"/>
            <ac:spMk id="2" creationId="{4B5F0D0E-8BB7-48AB-9160-728B8B3399A2}"/>
          </ac:spMkLst>
        </pc:spChg>
        <pc:spChg chg="mod">
          <ac:chgData name="Alfred Asterjadhi" userId="39de57b9-85c0-4fd1-aaac-8ca2b6560ad0" providerId="ADAL" clId="{20C04A7C-C7CF-4EAA-88F9-CE4E5F5C1CFC}" dt="2024-12-06T21:53:43.555" v="1144" actId="20577"/>
          <ac:spMkLst>
            <pc:docMk/>
            <pc:sldMk cId="97856396" sldId="1386"/>
            <ac:spMk id="3" creationId="{DFB0BA47-D7B6-4F95-932E-A7AA615BC440}"/>
          </ac:spMkLst>
        </pc:spChg>
        <pc:spChg chg="mod">
          <ac:chgData name="Alfred Asterjadhi" userId="39de57b9-85c0-4fd1-aaac-8ca2b6560ad0" providerId="ADAL" clId="{20C04A7C-C7CF-4EAA-88F9-CE4E5F5C1CFC}" dt="2025-01-06T15:45:02.430" v="1302" actId="313"/>
          <ac:spMkLst>
            <pc:docMk/>
            <pc:sldMk cId="97856396" sldId="1386"/>
            <ac:spMk id="6" creationId="{974B2026-97FB-40D2-8F22-7E6D319B4EA2}"/>
          </ac:spMkLst>
        </pc:spChg>
      </pc:sldChg>
      <pc:sldChg chg="addSp delSp modSp mod chgLayout">
        <pc:chgData name="Alfred Asterjadhi" userId="39de57b9-85c0-4fd1-aaac-8ca2b6560ad0" providerId="ADAL" clId="{20C04A7C-C7CF-4EAA-88F9-CE4E5F5C1CFC}" dt="2025-01-06T15:45:02.833" v="1304" actId="313"/>
        <pc:sldMkLst>
          <pc:docMk/>
          <pc:sldMk cId="4035791045" sldId="1387"/>
        </pc:sldMkLst>
        <pc:spChg chg="mod ord">
          <ac:chgData name="Alfred Asterjadhi" userId="39de57b9-85c0-4fd1-aaac-8ca2b6560ad0" providerId="ADAL" clId="{20C04A7C-C7CF-4EAA-88F9-CE4E5F5C1CFC}" dt="2024-12-06T21:49:35.256" v="1050" actId="6264"/>
          <ac:spMkLst>
            <pc:docMk/>
            <pc:sldMk cId="4035791045" sldId="1387"/>
            <ac:spMk id="2" creationId="{F8E71A1C-81DF-203F-67AF-C01DC9A16530}"/>
          </ac:spMkLst>
        </pc:spChg>
        <pc:spChg chg="add del mod">
          <ac:chgData name="Alfred Asterjadhi" userId="39de57b9-85c0-4fd1-aaac-8ca2b6560ad0" providerId="ADAL" clId="{20C04A7C-C7CF-4EAA-88F9-CE4E5F5C1CFC}" dt="2024-12-06T21:49:35.256" v="1050" actId="6264"/>
          <ac:spMkLst>
            <pc:docMk/>
            <pc:sldMk cId="4035791045" sldId="1387"/>
            <ac:spMk id="3" creationId="{3EA440EA-5D8F-A1EB-11A6-6417A2E7E5DD}"/>
          </ac:spMkLst>
        </pc:spChg>
        <pc:spChg chg="mod ord">
          <ac:chgData name="Alfred Asterjadhi" userId="39de57b9-85c0-4fd1-aaac-8ca2b6560ad0" providerId="ADAL" clId="{20C04A7C-C7CF-4EAA-88F9-CE4E5F5C1CFC}" dt="2024-12-06T21:49:35.256" v="1050" actId="6264"/>
          <ac:spMkLst>
            <pc:docMk/>
            <pc:sldMk cId="4035791045" sldId="1387"/>
            <ac:spMk id="4" creationId="{DD8FF0D1-5170-F460-0D0C-0D0218E56DD9}"/>
          </ac:spMkLst>
        </pc:spChg>
        <pc:spChg chg="mod ord">
          <ac:chgData name="Alfred Asterjadhi" userId="39de57b9-85c0-4fd1-aaac-8ca2b6560ad0" providerId="ADAL" clId="{20C04A7C-C7CF-4EAA-88F9-CE4E5F5C1CFC}" dt="2024-12-06T21:49:35.256" v="1050" actId="6264"/>
          <ac:spMkLst>
            <pc:docMk/>
            <pc:sldMk cId="4035791045" sldId="1387"/>
            <ac:spMk id="5" creationId="{49F7A257-BA14-6A71-A708-FC314AC13338}"/>
          </ac:spMkLst>
        </pc:spChg>
        <pc:spChg chg="mod ord">
          <ac:chgData name="Alfred Asterjadhi" userId="39de57b9-85c0-4fd1-aaac-8ca2b6560ad0" providerId="ADAL" clId="{20C04A7C-C7CF-4EAA-88F9-CE4E5F5C1CFC}" dt="2025-01-06T15:45:02.833" v="1304" actId="313"/>
          <ac:spMkLst>
            <pc:docMk/>
            <pc:sldMk cId="4035791045" sldId="1387"/>
            <ac:spMk id="6" creationId="{4EB342EC-1064-B54C-3913-1CB14EF0C552}"/>
          </ac:spMkLst>
        </pc:spChg>
        <pc:spChg chg="add del mod">
          <ac:chgData name="Alfred Asterjadhi" userId="39de57b9-85c0-4fd1-aaac-8ca2b6560ad0" providerId="ADAL" clId="{20C04A7C-C7CF-4EAA-88F9-CE4E5F5C1CFC}" dt="2024-12-06T21:49:35.256" v="1050" actId="6264"/>
          <ac:spMkLst>
            <pc:docMk/>
            <pc:sldMk cId="4035791045" sldId="1387"/>
            <ac:spMk id="7" creationId="{0CD0E3A7-A0FE-FE18-A1FC-1A99ACF81CEB}"/>
          </ac:spMkLst>
        </pc:spChg>
        <pc:spChg chg="add del mod">
          <ac:chgData name="Alfred Asterjadhi" userId="39de57b9-85c0-4fd1-aaac-8ca2b6560ad0" providerId="ADAL" clId="{20C04A7C-C7CF-4EAA-88F9-CE4E5F5C1CFC}" dt="2024-12-06T21:49:35.256" v="1050" actId="6264"/>
          <ac:spMkLst>
            <pc:docMk/>
            <pc:sldMk cId="4035791045" sldId="1387"/>
            <ac:spMk id="8" creationId="{399DD5F1-AF0D-BBA0-9508-8A2F0CC248B7}"/>
          </ac:spMkLst>
        </pc:spChg>
        <pc:spChg chg="add del mod">
          <ac:chgData name="Alfred Asterjadhi" userId="39de57b9-85c0-4fd1-aaac-8ca2b6560ad0" providerId="ADAL" clId="{20C04A7C-C7CF-4EAA-88F9-CE4E5F5C1CFC}" dt="2024-12-06T21:49:35.256" v="1050" actId="6264"/>
          <ac:spMkLst>
            <pc:docMk/>
            <pc:sldMk cId="4035791045" sldId="1387"/>
            <ac:spMk id="9" creationId="{AE20FB92-0410-156D-6C41-0491F33006F3}"/>
          </ac:spMkLst>
        </pc:spChg>
        <pc:spChg chg="add mod ord">
          <ac:chgData name="Alfred Asterjadhi" userId="39de57b9-85c0-4fd1-aaac-8ca2b6560ad0" providerId="ADAL" clId="{20C04A7C-C7CF-4EAA-88F9-CE4E5F5C1CFC}" dt="2024-12-06T21:49:35.256" v="1050" actId="6264"/>
          <ac:spMkLst>
            <pc:docMk/>
            <pc:sldMk cId="4035791045" sldId="1387"/>
            <ac:spMk id="10" creationId="{4ACEE768-0B70-7A0C-E02B-C185FCF2DDAD}"/>
          </ac:spMkLst>
        </pc:spChg>
        <pc:spChg chg="del mod">
          <ac:chgData name="Alfred Asterjadhi" userId="39de57b9-85c0-4fd1-aaac-8ca2b6560ad0" providerId="ADAL" clId="{20C04A7C-C7CF-4EAA-88F9-CE4E5F5C1CFC}" dt="2024-12-06T21:49:35.256" v="1050" actId="6264"/>
          <ac:spMkLst>
            <pc:docMk/>
            <pc:sldMk cId="4035791045" sldId="1387"/>
            <ac:spMk id="16" creationId="{6CA749B1-A81C-2317-BB52-A957B24ED6D3}"/>
          </ac:spMkLst>
        </pc:spChg>
      </pc:sldChg>
      <pc:sldChg chg="addSp delSp modSp mod chgLayout">
        <pc:chgData name="Alfred Asterjadhi" userId="39de57b9-85c0-4fd1-aaac-8ca2b6560ad0" providerId="ADAL" clId="{20C04A7C-C7CF-4EAA-88F9-CE4E5F5C1CFC}" dt="2025-01-11T02:17:05.891" v="3121" actId="20577"/>
        <pc:sldMkLst>
          <pc:docMk/>
          <pc:sldMk cId="2398377453" sldId="1388"/>
        </pc:sldMkLst>
        <pc:spChg chg="mod ord">
          <ac:chgData name="Alfred Asterjadhi" userId="39de57b9-85c0-4fd1-aaac-8ca2b6560ad0" providerId="ADAL" clId="{20C04A7C-C7CF-4EAA-88F9-CE4E5F5C1CFC}" dt="2024-12-06T21:53:53.099" v="1149" actId="20577"/>
          <ac:spMkLst>
            <pc:docMk/>
            <pc:sldMk cId="2398377453" sldId="1388"/>
            <ac:spMk id="2" creationId="{6A9FFD29-62A6-B338-DB1F-656D857A99F5}"/>
          </ac:spMkLst>
        </pc:spChg>
        <pc:spChg chg="add del mod">
          <ac:chgData name="Alfred Asterjadhi" userId="39de57b9-85c0-4fd1-aaac-8ca2b6560ad0" providerId="ADAL" clId="{20C04A7C-C7CF-4EAA-88F9-CE4E5F5C1CFC}" dt="2024-12-06T21:49:40.321" v="1052" actId="6264"/>
          <ac:spMkLst>
            <pc:docMk/>
            <pc:sldMk cId="2398377453" sldId="1388"/>
            <ac:spMk id="3" creationId="{02F16CE1-2E92-BDFF-ED98-179DB894492A}"/>
          </ac:spMkLst>
        </pc:spChg>
        <pc:spChg chg="mod ord">
          <ac:chgData name="Alfred Asterjadhi" userId="39de57b9-85c0-4fd1-aaac-8ca2b6560ad0" providerId="ADAL" clId="{20C04A7C-C7CF-4EAA-88F9-CE4E5F5C1CFC}" dt="2024-12-06T21:49:40.321" v="1052" actId="6264"/>
          <ac:spMkLst>
            <pc:docMk/>
            <pc:sldMk cId="2398377453" sldId="1388"/>
            <ac:spMk id="4" creationId="{0E946E88-DD77-D615-F799-3B8B9F03DE08}"/>
          </ac:spMkLst>
        </pc:spChg>
        <pc:spChg chg="mod ord">
          <ac:chgData name="Alfred Asterjadhi" userId="39de57b9-85c0-4fd1-aaac-8ca2b6560ad0" providerId="ADAL" clId="{20C04A7C-C7CF-4EAA-88F9-CE4E5F5C1CFC}" dt="2024-12-06T21:49:40.321" v="1052" actId="6264"/>
          <ac:spMkLst>
            <pc:docMk/>
            <pc:sldMk cId="2398377453" sldId="1388"/>
            <ac:spMk id="5" creationId="{269C7FF4-2B5A-BBDB-858F-73C22B8272A6}"/>
          </ac:spMkLst>
        </pc:spChg>
        <pc:spChg chg="mod ord">
          <ac:chgData name="Alfred Asterjadhi" userId="39de57b9-85c0-4fd1-aaac-8ca2b6560ad0" providerId="ADAL" clId="{20C04A7C-C7CF-4EAA-88F9-CE4E5F5C1CFC}" dt="2025-01-06T15:45:03.039" v="1305" actId="313"/>
          <ac:spMkLst>
            <pc:docMk/>
            <pc:sldMk cId="2398377453" sldId="1388"/>
            <ac:spMk id="6" creationId="{81B35712-29DD-A5EB-7556-561F8409FF8B}"/>
          </ac:spMkLst>
        </pc:spChg>
        <pc:spChg chg="add del mod">
          <ac:chgData name="Alfred Asterjadhi" userId="39de57b9-85c0-4fd1-aaac-8ca2b6560ad0" providerId="ADAL" clId="{20C04A7C-C7CF-4EAA-88F9-CE4E5F5C1CFC}" dt="2024-12-06T21:49:40.321" v="1052" actId="6264"/>
          <ac:spMkLst>
            <pc:docMk/>
            <pc:sldMk cId="2398377453" sldId="1388"/>
            <ac:spMk id="7" creationId="{50D1923B-7E18-C497-BD0A-8EC07CCB9FA9}"/>
          </ac:spMkLst>
        </pc:spChg>
        <pc:spChg chg="add del mod">
          <ac:chgData name="Alfred Asterjadhi" userId="39de57b9-85c0-4fd1-aaac-8ca2b6560ad0" providerId="ADAL" clId="{20C04A7C-C7CF-4EAA-88F9-CE4E5F5C1CFC}" dt="2024-12-06T21:49:40.321" v="1052" actId="6264"/>
          <ac:spMkLst>
            <pc:docMk/>
            <pc:sldMk cId="2398377453" sldId="1388"/>
            <ac:spMk id="8" creationId="{7CAD4CBF-4D06-133B-4DA3-71DEED352D10}"/>
          </ac:spMkLst>
        </pc:spChg>
        <pc:spChg chg="add del mod">
          <ac:chgData name="Alfred Asterjadhi" userId="39de57b9-85c0-4fd1-aaac-8ca2b6560ad0" providerId="ADAL" clId="{20C04A7C-C7CF-4EAA-88F9-CE4E5F5C1CFC}" dt="2024-12-06T21:49:40.321" v="1052" actId="6264"/>
          <ac:spMkLst>
            <pc:docMk/>
            <pc:sldMk cId="2398377453" sldId="1388"/>
            <ac:spMk id="9" creationId="{45567E22-772D-193D-30BC-BC80F7C91DC6}"/>
          </ac:spMkLst>
        </pc:spChg>
        <pc:spChg chg="add mod ord">
          <ac:chgData name="Alfred Asterjadhi" userId="39de57b9-85c0-4fd1-aaac-8ca2b6560ad0" providerId="ADAL" clId="{20C04A7C-C7CF-4EAA-88F9-CE4E5F5C1CFC}" dt="2025-01-11T02:17:05.891" v="3121" actId="20577"/>
          <ac:spMkLst>
            <pc:docMk/>
            <pc:sldMk cId="2398377453" sldId="1388"/>
            <ac:spMk id="10" creationId="{AA124AC3-6DFC-5F90-EEAF-23DFDA3F0CCF}"/>
          </ac:spMkLst>
        </pc:spChg>
        <pc:spChg chg="del mod">
          <ac:chgData name="Alfred Asterjadhi" userId="39de57b9-85c0-4fd1-aaac-8ca2b6560ad0" providerId="ADAL" clId="{20C04A7C-C7CF-4EAA-88F9-CE4E5F5C1CFC}" dt="2024-12-06T21:49:40.321" v="1052" actId="6264"/>
          <ac:spMkLst>
            <pc:docMk/>
            <pc:sldMk cId="2398377453" sldId="1388"/>
            <ac:spMk id="11" creationId="{20B31A70-007C-AB44-5C85-4A433D0AEA89}"/>
          </ac:spMkLst>
        </pc:spChg>
      </pc:sldChg>
      <pc:sldChg chg="addSp delSp modSp mod chgLayout">
        <pc:chgData name="Alfred Asterjadhi" userId="39de57b9-85c0-4fd1-aaac-8ca2b6560ad0" providerId="ADAL" clId="{20C04A7C-C7CF-4EAA-88F9-CE4E5F5C1CFC}" dt="2025-01-12T09:34:00.499" v="6089" actId="20577"/>
        <pc:sldMkLst>
          <pc:docMk/>
          <pc:sldMk cId="1354255927" sldId="1389"/>
        </pc:sldMkLst>
        <pc:spChg chg="mod ord">
          <ac:chgData name="Alfred Asterjadhi" userId="39de57b9-85c0-4fd1-aaac-8ca2b6560ad0" providerId="ADAL" clId="{20C04A7C-C7CF-4EAA-88F9-CE4E5F5C1CFC}" dt="2024-12-06T21:49:29.528" v="1048" actId="6264"/>
          <ac:spMkLst>
            <pc:docMk/>
            <pc:sldMk cId="1354255927" sldId="1389"/>
            <ac:spMk id="2" creationId="{CBB6BE89-725C-7287-F96F-BE5358133A36}"/>
          </ac:spMkLst>
        </pc:spChg>
        <pc:spChg chg="add del mod">
          <ac:chgData name="Alfred Asterjadhi" userId="39de57b9-85c0-4fd1-aaac-8ca2b6560ad0" providerId="ADAL" clId="{20C04A7C-C7CF-4EAA-88F9-CE4E5F5C1CFC}" dt="2024-12-06T21:49:29.528" v="1048" actId="6264"/>
          <ac:spMkLst>
            <pc:docMk/>
            <pc:sldMk cId="1354255927" sldId="1389"/>
            <ac:spMk id="3" creationId="{D837F88E-43B7-19AA-CEC3-2B7DED31EDB4}"/>
          </ac:spMkLst>
        </pc:spChg>
        <pc:spChg chg="mod ord">
          <ac:chgData name="Alfred Asterjadhi" userId="39de57b9-85c0-4fd1-aaac-8ca2b6560ad0" providerId="ADAL" clId="{20C04A7C-C7CF-4EAA-88F9-CE4E5F5C1CFC}" dt="2024-12-06T21:49:29.528" v="1048" actId="6264"/>
          <ac:spMkLst>
            <pc:docMk/>
            <pc:sldMk cId="1354255927" sldId="1389"/>
            <ac:spMk id="4" creationId="{BCFFF57D-0E48-546B-59BA-5601D173EFEE}"/>
          </ac:spMkLst>
        </pc:spChg>
        <pc:spChg chg="mod ord">
          <ac:chgData name="Alfred Asterjadhi" userId="39de57b9-85c0-4fd1-aaac-8ca2b6560ad0" providerId="ADAL" clId="{20C04A7C-C7CF-4EAA-88F9-CE4E5F5C1CFC}" dt="2024-12-06T21:49:29.528" v="1048" actId="6264"/>
          <ac:spMkLst>
            <pc:docMk/>
            <pc:sldMk cId="1354255927" sldId="1389"/>
            <ac:spMk id="5" creationId="{63AE84AE-D2E6-0A98-7574-B4E54BCA4CC6}"/>
          </ac:spMkLst>
        </pc:spChg>
        <pc:spChg chg="mod ord">
          <ac:chgData name="Alfred Asterjadhi" userId="39de57b9-85c0-4fd1-aaac-8ca2b6560ad0" providerId="ADAL" clId="{20C04A7C-C7CF-4EAA-88F9-CE4E5F5C1CFC}" dt="2025-01-06T15:45:02.619" v="1303" actId="313"/>
          <ac:spMkLst>
            <pc:docMk/>
            <pc:sldMk cId="1354255927" sldId="1389"/>
            <ac:spMk id="6" creationId="{A843F1B1-22CD-3B09-326F-EF9071A68CDB}"/>
          </ac:spMkLst>
        </pc:spChg>
        <pc:spChg chg="add del mod">
          <ac:chgData name="Alfred Asterjadhi" userId="39de57b9-85c0-4fd1-aaac-8ca2b6560ad0" providerId="ADAL" clId="{20C04A7C-C7CF-4EAA-88F9-CE4E5F5C1CFC}" dt="2024-12-06T21:49:29.528" v="1048" actId="6264"/>
          <ac:spMkLst>
            <pc:docMk/>
            <pc:sldMk cId="1354255927" sldId="1389"/>
            <ac:spMk id="7" creationId="{B0EDEFC7-DDE7-533F-A15F-00808C280C30}"/>
          </ac:spMkLst>
        </pc:spChg>
        <pc:spChg chg="add del mod">
          <ac:chgData name="Alfred Asterjadhi" userId="39de57b9-85c0-4fd1-aaac-8ca2b6560ad0" providerId="ADAL" clId="{20C04A7C-C7CF-4EAA-88F9-CE4E5F5C1CFC}" dt="2024-12-06T21:49:29.528" v="1048" actId="6264"/>
          <ac:spMkLst>
            <pc:docMk/>
            <pc:sldMk cId="1354255927" sldId="1389"/>
            <ac:spMk id="8" creationId="{17E8D90E-DA11-2973-A5E7-75B909A6FAE2}"/>
          </ac:spMkLst>
        </pc:spChg>
        <pc:spChg chg="add del mod">
          <ac:chgData name="Alfred Asterjadhi" userId="39de57b9-85c0-4fd1-aaac-8ca2b6560ad0" providerId="ADAL" clId="{20C04A7C-C7CF-4EAA-88F9-CE4E5F5C1CFC}" dt="2024-12-06T21:49:29.528" v="1048" actId="6264"/>
          <ac:spMkLst>
            <pc:docMk/>
            <pc:sldMk cId="1354255927" sldId="1389"/>
            <ac:spMk id="9" creationId="{034F2496-C477-BD46-A3E7-0D6177DF9FDF}"/>
          </ac:spMkLst>
        </pc:spChg>
        <pc:spChg chg="add mod ord">
          <ac:chgData name="Alfred Asterjadhi" userId="39de57b9-85c0-4fd1-aaac-8ca2b6560ad0" providerId="ADAL" clId="{20C04A7C-C7CF-4EAA-88F9-CE4E5F5C1CFC}" dt="2025-01-12T09:34:00.499" v="6089" actId="20577"/>
          <ac:spMkLst>
            <pc:docMk/>
            <pc:sldMk cId="1354255927" sldId="1389"/>
            <ac:spMk id="10" creationId="{1B037692-B6E0-6EED-3828-78674B9E942C}"/>
          </ac:spMkLst>
        </pc:spChg>
        <pc:spChg chg="del mod">
          <ac:chgData name="Alfred Asterjadhi" userId="39de57b9-85c0-4fd1-aaac-8ca2b6560ad0" providerId="ADAL" clId="{20C04A7C-C7CF-4EAA-88F9-CE4E5F5C1CFC}" dt="2024-12-06T21:49:29.528" v="1048" actId="6264"/>
          <ac:spMkLst>
            <pc:docMk/>
            <pc:sldMk cId="1354255927" sldId="1389"/>
            <ac:spMk id="11" creationId="{F6152DDE-4888-4681-A24E-D900BF185698}"/>
          </ac:spMkLst>
        </pc:spChg>
      </pc:sldChg>
      <pc:sldChg chg="addSp delSp modSp mod chgLayout">
        <pc:chgData name="Alfred Asterjadhi" userId="39de57b9-85c0-4fd1-aaac-8ca2b6560ad0" providerId="ADAL" clId="{20C04A7C-C7CF-4EAA-88F9-CE4E5F5C1CFC}" dt="2025-01-12T09:39:31.308" v="6101"/>
        <pc:sldMkLst>
          <pc:docMk/>
          <pc:sldMk cId="3912146512" sldId="1390"/>
        </pc:sldMkLst>
        <pc:spChg chg="mod ord">
          <ac:chgData name="Alfred Asterjadhi" userId="39de57b9-85c0-4fd1-aaac-8ca2b6560ad0" providerId="ADAL" clId="{20C04A7C-C7CF-4EAA-88F9-CE4E5F5C1CFC}" dt="2024-12-06T21:51:31.329" v="1104" actId="6264"/>
          <ac:spMkLst>
            <pc:docMk/>
            <pc:sldMk cId="3912146512" sldId="1390"/>
            <ac:spMk id="2" creationId="{CBB6BE89-725C-7287-F96F-BE5358133A36}"/>
          </ac:spMkLst>
        </pc:spChg>
        <pc:spChg chg="add del mod">
          <ac:chgData name="Alfred Asterjadhi" userId="39de57b9-85c0-4fd1-aaac-8ca2b6560ad0" providerId="ADAL" clId="{20C04A7C-C7CF-4EAA-88F9-CE4E5F5C1CFC}" dt="2024-12-06T21:51:31.329" v="1104" actId="6264"/>
          <ac:spMkLst>
            <pc:docMk/>
            <pc:sldMk cId="3912146512" sldId="1390"/>
            <ac:spMk id="3" creationId="{A2113D66-ADBB-6773-A23F-CCDEE493F08B}"/>
          </ac:spMkLst>
        </pc:spChg>
        <pc:spChg chg="mod ord">
          <ac:chgData name="Alfred Asterjadhi" userId="39de57b9-85c0-4fd1-aaac-8ca2b6560ad0" providerId="ADAL" clId="{20C04A7C-C7CF-4EAA-88F9-CE4E5F5C1CFC}" dt="2024-12-06T21:51:31.329" v="1104" actId="6264"/>
          <ac:spMkLst>
            <pc:docMk/>
            <pc:sldMk cId="3912146512" sldId="1390"/>
            <ac:spMk id="4" creationId="{BCFFF57D-0E48-546B-59BA-5601D173EFEE}"/>
          </ac:spMkLst>
        </pc:spChg>
        <pc:spChg chg="mod ord">
          <ac:chgData name="Alfred Asterjadhi" userId="39de57b9-85c0-4fd1-aaac-8ca2b6560ad0" providerId="ADAL" clId="{20C04A7C-C7CF-4EAA-88F9-CE4E5F5C1CFC}" dt="2024-12-06T21:51:31.329" v="1104" actId="6264"/>
          <ac:spMkLst>
            <pc:docMk/>
            <pc:sldMk cId="3912146512" sldId="1390"/>
            <ac:spMk id="5" creationId="{63AE84AE-D2E6-0A98-7574-B4E54BCA4CC6}"/>
          </ac:spMkLst>
        </pc:spChg>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pChg chg="add del mod">
          <ac:chgData name="Alfred Asterjadhi" userId="39de57b9-85c0-4fd1-aaac-8ca2b6560ad0" providerId="ADAL" clId="{20C04A7C-C7CF-4EAA-88F9-CE4E5F5C1CFC}" dt="2024-12-06T21:51:31.329" v="1104" actId="6264"/>
          <ac:spMkLst>
            <pc:docMk/>
            <pc:sldMk cId="3912146512" sldId="1390"/>
            <ac:spMk id="7" creationId="{E2C1E70E-4B1C-82B6-B037-054138CE8FA8}"/>
          </ac:spMkLst>
        </pc:spChg>
        <pc:spChg chg="add del mod">
          <ac:chgData name="Alfred Asterjadhi" userId="39de57b9-85c0-4fd1-aaac-8ca2b6560ad0" providerId="ADAL" clId="{20C04A7C-C7CF-4EAA-88F9-CE4E5F5C1CFC}" dt="2024-12-06T21:51:31.329" v="1104" actId="6264"/>
          <ac:spMkLst>
            <pc:docMk/>
            <pc:sldMk cId="3912146512" sldId="1390"/>
            <ac:spMk id="8" creationId="{0A49E238-1DFD-5124-72C9-7B270E395BA5}"/>
          </ac:spMkLst>
        </pc:spChg>
        <pc:spChg chg="add del mod">
          <ac:chgData name="Alfred Asterjadhi" userId="39de57b9-85c0-4fd1-aaac-8ca2b6560ad0" providerId="ADAL" clId="{20C04A7C-C7CF-4EAA-88F9-CE4E5F5C1CFC}" dt="2024-12-06T21:51:31.329" v="1104" actId="6264"/>
          <ac:spMkLst>
            <pc:docMk/>
            <pc:sldMk cId="3912146512" sldId="1390"/>
            <ac:spMk id="9" creationId="{5AA14CA3-1513-E395-9B3E-79DF1A9989E0}"/>
          </ac:spMkLst>
        </pc:spChg>
        <pc:spChg chg="add mod ord">
          <ac:chgData name="Alfred Asterjadhi" userId="39de57b9-85c0-4fd1-aaac-8ca2b6560ad0" providerId="ADAL" clId="{20C04A7C-C7CF-4EAA-88F9-CE4E5F5C1CFC}" dt="2025-01-12T09:39:31.308" v="6101"/>
          <ac:spMkLst>
            <pc:docMk/>
            <pc:sldMk cId="3912146512" sldId="1390"/>
            <ac:spMk id="10" creationId="{40CD830B-24C3-4301-E66D-0ED15A27D53C}"/>
          </ac:spMkLst>
        </pc:spChg>
        <pc:spChg chg="del mod">
          <ac:chgData name="Alfred Asterjadhi" userId="39de57b9-85c0-4fd1-aaac-8ca2b6560ad0" providerId="ADAL" clId="{20C04A7C-C7CF-4EAA-88F9-CE4E5F5C1CFC}" dt="2024-12-06T21:51:31.329" v="1104" actId="6264"/>
          <ac:spMkLst>
            <pc:docMk/>
            <pc:sldMk cId="3912146512" sldId="1390"/>
            <ac:spMk id="11" creationId="{F6152DDE-4888-4681-A24E-D900BF185698}"/>
          </ac:spMkLst>
        </pc:spChg>
      </pc:sldChg>
      <pc:sldChg chg="modSp del mod">
        <pc:chgData name="Alfred Asterjadhi" userId="39de57b9-85c0-4fd1-aaac-8ca2b6560ad0" providerId="ADAL" clId="{20C04A7C-C7CF-4EAA-88F9-CE4E5F5C1CFC}" dt="2024-12-06T21:48:48.344" v="1029" actId="47"/>
        <pc:sldMkLst>
          <pc:docMk/>
          <pc:sldMk cId="3535448210" sldId="1391"/>
        </pc:sldMkLst>
        <pc:spChg chg="mod">
          <ac:chgData name="Alfred Asterjadhi" userId="39de57b9-85c0-4fd1-aaac-8ca2b6560ad0" providerId="ADAL" clId="{20C04A7C-C7CF-4EAA-88F9-CE4E5F5C1CFC}" dt="2024-12-06T21:10:07.973" v="151" actId="313"/>
          <ac:spMkLst>
            <pc:docMk/>
            <pc:sldMk cId="3535448210" sldId="1391"/>
            <ac:spMk id="6" creationId="{3A24F7C1-3FFA-EBF0-A461-A37BD5BE9F91}"/>
          </ac:spMkLst>
        </pc:spChg>
      </pc:sldChg>
      <pc:sldChg chg="modSp del mod">
        <pc:chgData name="Alfred Asterjadhi" userId="39de57b9-85c0-4fd1-aaac-8ca2b6560ad0" providerId="ADAL" clId="{20C04A7C-C7CF-4EAA-88F9-CE4E5F5C1CFC}" dt="2024-12-06T21:48:49.105" v="1030" actId="47"/>
        <pc:sldMkLst>
          <pc:docMk/>
          <pc:sldMk cId="3662704170" sldId="1392"/>
        </pc:sldMkLst>
        <pc:spChg chg="mod">
          <ac:chgData name="Alfred Asterjadhi" userId="39de57b9-85c0-4fd1-aaac-8ca2b6560ad0" providerId="ADAL" clId="{20C04A7C-C7CF-4EAA-88F9-CE4E5F5C1CFC}" dt="2024-12-06T21:10:08.157" v="152" actId="313"/>
          <ac:spMkLst>
            <pc:docMk/>
            <pc:sldMk cId="3662704170" sldId="1392"/>
            <ac:spMk id="6" creationId="{3A24F7C1-3FFA-EBF0-A461-A37BD5BE9F91}"/>
          </ac:spMkLst>
        </pc:spChg>
      </pc:sldChg>
      <pc:sldChg chg="modSp del mod">
        <pc:chgData name="Alfred Asterjadhi" userId="39de57b9-85c0-4fd1-aaac-8ca2b6560ad0" providerId="ADAL" clId="{20C04A7C-C7CF-4EAA-88F9-CE4E5F5C1CFC}" dt="2024-12-06T21:48:50.103" v="1031" actId="47"/>
        <pc:sldMkLst>
          <pc:docMk/>
          <pc:sldMk cId="1832179933" sldId="1393"/>
        </pc:sldMkLst>
        <pc:spChg chg="mod">
          <ac:chgData name="Alfred Asterjadhi" userId="39de57b9-85c0-4fd1-aaac-8ca2b6560ad0" providerId="ADAL" clId="{20C04A7C-C7CF-4EAA-88F9-CE4E5F5C1CFC}" dt="2024-12-06T21:10:08.378" v="153" actId="313"/>
          <ac:spMkLst>
            <pc:docMk/>
            <pc:sldMk cId="1832179933" sldId="1393"/>
            <ac:spMk id="6" creationId="{3A24F7C1-3FFA-EBF0-A461-A37BD5BE9F91}"/>
          </ac:spMkLst>
        </pc:spChg>
      </pc:sldChg>
      <pc:sldChg chg="modSp del mod">
        <pc:chgData name="Alfred Asterjadhi" userId="39de57b9-85c0-4fd1-aaac-8ca2b6560ad0" providerId="ADAL" clId="{20C04A7C-C7CF-4EAA-88F9-CE4E5F5C1CFC}" dt="2024-12-06T21:48:34.472" v="1016" actId="47"/>
        <pc:sldMkLst>
          <pc:docMk/>
          <pc:sldMk cId="830770626" sldId="1394"/>
        </pc:sldMkLst>
        <pc:spChg chg="mod">
          <ac:chgData name="Alfred Asterjadhi" userId="39de57b9-85c0-4fd1-aaac-8ca2b6560ad0" providerId="ADAL" clId="{20C04A7C-C7CF-4EAA-88F9-CE4E5F5C1CFC}" dt="2024-12-06T21:10:05.271" v="138" actId="313"/>
          <ac:spMkLst>
            <pc:docMk/>
            <pc:sldMk cId="830770626" sldId="1394"/>
            <ac:spMk id="6" creationId="{90C22AAC-A6D7-4E83-6CEB-72583BBB4A45}"/>
          </ac:spMkLst>
        </pc:spChg>
      </pc:sldChg>
      <pc:sldChg chg="modSp del mod">
        <pc:chgData name="Alfred Asterjadhi" userId="39de57b9-85c0-4fd1-aaac-8ca2b6560ad0" providerId="ADAL" clId="{20C04A7C-C7CF-4EAA-88F9-CE4E5F5C1CFC}" dt="2024-12-06T21:48:51.169" v="1032" actId="47"/>
        <pc:sldMkLst>
          <pc:docMk/>
          <pc:sldMk cId="3293328329" sldId="1395"/>
        </pc:sldMkLst>
        <pc:spChg chg="mod">
          <ac:chgData name="Alfred Asterjadhi" userId="39de57b9-85c0-4fd1-aaac-8ca2b6560ad0" providerId="ADAL" clId="{20C04A7C-C7CF-4EAA-88F9-CE4E5F5C1CFC}" dt="2024-12-06T21:10:08.595" v="154" actId="313"/>
          <ac:spMkLst>
            <pc:docMk/>
            <pc:sldMk cId="3293328329" sldId="1395"/>
            <ac:spMk id="6" creationId="{3A24F7C1-3FFA-EBF0-A461-A37BD5BE9F91}"/>
          </ac:spMkLst>
        </pc:spChg>
      </pc:sldChg>
      <pc:sldChg chg="modSp del mod">
        <pc:chgData name="Alfred Asterjadhi" userId="39de57b9-85c0-4fd1-aaac-8ca2b6560ad0" providerId="ADAL" clId="{20C04A7C-C7CF-4EAA-88F9-CE4E5F5C1CFC}" dt="2024-12-06T21:48:42.710" v="1024" actId="47"/>
        <pc:sldMkLst>
          <pc:docMk/>
          <pc:sldMk cId="2885433641" sldId="1396"/>
        </pc:sldMkLst>
        <pc:spChg chg="mod">
          <ac:chgData name="Alfred Asterjadhi" userId="39de57b9-85c0-4fd1-aaac-8ca2b6560ad0" providerId="ADAL" clId="{20C04A7C-C7CF-4EAA-88F9-CE4E5F5C1CFC}" dt="2024-12-06T21:10:06.975" v="146" actId="313"/>
          <ac:spMkLst>
            <pc:docMk/>
            <pc:sldMk cId="2885433641" sldId="1396"/>
            <ac:spMk id="6" creationId="{A86966D9-793D-FCF6-102A-4CCE948E281A}"/>
          </ac:spMkLst>
        </pc:spChg>
      </pc:sldChg>
      <pc:sldChg chg="modSp add mod">
        <pc:chgData name="Alfred Asterjadhi" userId="39de57b9-85c0-4fd1-aaac-8ca2b6560ad0" providerId="ADAL" clId="{20C04A7C-C7CF-4EAA-88F9-CE4E5F5C1CFC}" dt="2025-01-12T09:54:21.711" v="6215" actId="20577"/>
        <pc:sldMkLst>
          <pc:docMk/>
          <pc:sldMk cId="4154322014" sldId="1397"/>
        </pc:sldMkLst>
        <pc:spChg chg="mod">
          <ac:chgData name="Alfred Asterjadhi" userId="39de57b9-85c0-4fd1-aaac-8ca2b6560ad0" providerId="ADAL" clId="{20C04A7C-C7CF-4EAA-88F9-CE4E5F5C1CFC}" dt="2025-01-12T09:54:21.711" v="6215" actId="20577"/>
          <ac:spMkLst>
            <pc:docMk/>
            <pc:sldMk cId="4154322014" sldId="1397"/>
            <ac:spMk id="2" creationId="{F2762690-C15C-4839-B40F-0AF3A4D89457}"/>
          </ac:spMkLst>
        </pc:spChg>
        <pc:spChg chg="mod">
          <ac:chgData name="Alfred Asterjadhi" userId="39de57b9-85c0-4fd1-aaac-8ca2b6560ad0" providerId="ADAL" clId="{20C04A7C-C7CF-4EAA-88F9-CE4E5F5C1CFC}" dt="2025-01-06T15:44:58.174" v="1280" actId="313"/>
          <ac:spMkLst>
            <pc:docMk/>
            <pc:sldMk cId="4154322014" sldId="1397"/>
            <ac:spMk id="3" creationId="{D20906E0-F900-4991-83B1-675F5B67FA2D}"/>
          </ac:spMkLst>
        </pc:spChg>
        <pc:graphicFrameChg chg="mod">
          <ac:chgData name="Alfred Asterjadhi" userId="39de57b9-85c0-4fd1-aaac-8ca2b6560ad0" providerId="ADAL" clId="{20C04A7C-C7CF-4EAA-88F9-CE4E5F5C1CFC}" dt="2025-01-12T09:51:58.946" v="6180"/>
          <ac:graphicFrameMkLst>
            <pc:docMk/>
            <pc:sldMk cId="4154322014" sldId="1397"/>
            <ac:graphicFrameMk id="6" creationId="{5094FBC8-BB74-47F3-965D-16BC678F4D1D}"/>
          </ac:graphicFrameMkLst>
        </pc:graphicFrameChg>
      </pc:sldChg>
      <pc:sldChg chg="addSp modSp add mod">
        <pc:chgData name="Alfred Asterjadhi" userId="39de57b9-85c0-4fd1-aaac-8ca2b6560ad0" providerId="ADAL" clId="{20C04A7C-C7CF-4EAA-88F9-CE4E5F5C1CFC}" dt="2025-01-11T03:12:53.088" v="4360" actId="20577"/>
        <pc:sldMkLst>
          <pc:docMk/>
          <pc:sldMk cId="524465658" sldId="1398"/>
        </pc:sldMkLst>
        <pc:spChg chg="mod">
          <ac:chgData name="Alfred Asterjadhi" userId="39de57b9-85c0-4fd1-aaac-8ca2b6560ad0" providerId="ADAL" clId="{20C04A7C-C7CF-4EAA-88F9-CE4E5F5C1CFC}" dt="2025-01-11T03:09:10.532" v="4273" actId="13926"/>
          <ac:spMkLst>
            <pc:docMk/>
            <pc:sldMk cId="524465658" sldId="1398"/>
            <ac:spMk id="2" creationId="{4B5F0D0E-8BB7-48AB-9160-728B8B3399A2}"/>
          </ac:spMkLst>
        </pc:spChg>
        <pc:spChg chg="mod">
          <ac:chgData name="Alfred Asterjadhi" userId="39de57b9-85c0-4fd1-aaac-8ca2b6560ad0" providerId="ADAL" clId="{20C04A7C-C7CF-4EAA-88F9-CE4E5F5C1CFC}" dt="2025-01-11T03:12:53.088" v="4360" actId="20577"/>
          <ac:spMkLst>
            <pc:docMk/>
            <pc:sldMk cId="524465658" sldId="1398"/>
            <ac:spMk id="3" creationId="{DFB0BA47-D7B6-4F95-932E-A7AA615BC440}"/>
          </ac:spMkLst>
        </pc:spChg>
        <pc:spChg chg="mod">
          <ac:chgData name="Alfred Asterjadhi" userId="39de57b9-85c0-4fd1-aaac-8ca2b6560ad0" providerId="ADAL" clId="{20C04A7C-C7CF-4EAA-88F9-CE4E5F5C1CFC}" dt="2025-01-06T15:44:59.702" v="1288" actId="313"/>
          <ac:spMkLst>
            <pc:docMk/>
            <pc:sldMk cId="524465658" sldId="1398"/>
            <ac:spMk id="6" creationId="{974B2026-97FB-40D2-8F22-7E6D319B4EA2}"/>
          </ac:spMkLst>
        </pc:spChg>
        <pc:graphicFrameChg chg="add mod">
          <ac:chgData name="Alfred Asterjadhi" userId="39de57b9-85c0-4fd1-aaac-8ca2b6560ad0" providerId="ADAL" clId="{20C04A7C-C7CF-4EAA-88F9-CE4E5F5C1CFC}" dt="2025-01-11T02:23:16.103" v="3175"/>
          <ac:graphicFrameMkLst>
            <pc:docMk/>
            <pc:sldMk cId="524465658" sldId="1398"/>
            <ac:graphicFrameMk id="7" creationId="{A8500BE7-EB56-2F58-FC82-48293067FF50}"/>
          </ac:graphicFrameMkLst>
        </pc:graphicFrameChg>
      </pc:sldChg>
      <pc:sldChg chg="modSp add mod">
        <pc:chgData name="Alfred Asterjadhi" userId="39de57b9-85c0-4fd1-aaac-8ca2b6560ad0" providerId="ADAL" clId="{20C04A7C-C7CF-4EAA-88F9-CE4E5F5C1CFC}" dt="2025-01-12T09:55:31.402" v="6245" actId="20577"/>
        <pc:sldMkLst>
          <pc:docMk/>
          <pc:sldMk cId="3318850513" sldId="1399"/>
        </pc:sldMkLst>
        <pc:spChg chg="mod">
          <ac:chgData name="Alfred Asterjadhi" userId="39de57b9-85c0-4fd1-aaac-8ca2b6560ad0" providerId="ADAL" clId="{20C04A7C-C7CF-4EAA-88F9-CE4E5F5C1CFC}" dt="2025-01-12T09:44:51.966" v="6132" actId="20577"/>
          <ac:spMkLst>
            <pc:docMk/>
            <pc:sldMk cId="3318850513" sldId="1399"/>
            <ac:spMk id="2" creationId="{8D1DA6E7-3D8D-69C7-86DA-DE04741E2E0D}"/>
          </ac:spMkLst>
        </pc:spChg>
        <pc:spChg chg="mod">
          <ac:chgData name="Alfred Asterjadhi" userId="39de57b9-85c0-4fd1-aaac-8ca2b6560ad0" providerId="ADAL" clId="{20C04A7C-C7CF-4EAA-88F9-CE4E5F5C1CFC}" dt="2025-01-06T15:44:59.897" v="1289" actId="313"/>
          <ac:spMkLst>
            <pc:docMk/>
            <pc:sldMk cId="3318850513" sldId="1399"/>
            <ac:spMk id="6" creationId="{90C22AAC-A6D7-4E83-6CEB-72583BBB4A45}"/>
          </ac:spMkLst>
        </pc:spChg>
        <pc:spChg chg="mod">
          <ac:chgData name="Alfred Asterjadhi" userId="39de57b9-85c0-4fd1-aaac-8ca2b6560ad0" providerId="ADAL" clId="{20C04A7C-C7CF-4EAA-88F9-CE4E5F5C1CFC}" dt="2025-01-12T09:55:31.402" v="6245" actId="20577"/>
          <ac:spMkLst>
            <pc:docMk/>
            <pc:sldMk cId="3318850513" sldId="1399"/>
            <ac:spMk id="11" creationId="{A1850D57-6352-96A7-90F9-32A1A7BB14CC}"/>
          </ac:spMkLst>
        </pc:spChg>
      </pc:sldChg>
      <pc:sldChg chg="modSp add mod">
        <pc:chgData name="Alfred Asterjadhi" userId="39de57b9-85c0-4fd1-aaac-8ca2b6560ad0" providerId="ADAL" clId="{20C04A7C-C7CF-4EAA-88F9-CE4E5F5C1CFC}" dt="2025-01-11T01:34:12.240" v="2619" actId="13926"/>
        <pc:sldMkLst>
          <pc:docMk/>
          <pc:sldMk cId="733264740" sldId="1400"/>
        </pc:sldMkLst>
        <pc:spChg chg="mod">
          <ac:chgData name="Alfred Asterjadhi" userId="39de57b9-85c0-4fd1-aaac-8ca2b6560ad0" providerId="ADAL" clId="{20C04A7C-C7CF-4EAA-88F9-CE4E5F5C1CFC}" dt="2025-01-11T01:34:12.240" v="2619" actId="13926"/>
          <ac:spMkLst>
            <pc:docMk/>
            <pc:sldMk cId="733264740" sldId="1400"/>
            <ac:spMk id="2" creationId="{4B5F0D0E-8BB7-48AB-9160-728B8B3399A2}"/>
          </ac:spMkLst>
        </pc:spChg>
        <pc:spChg chg="mod">
          <ac:chgData name="Alfred Asterjadhi" userId="39de57b9-85c0-4fd1-aaac-8ca2b6560ad0" providerId="ADAL" clId="{20C04A7C-C7CF-4EAA-88F9-CE4E5F5C1CFC}" dt="2025-01-11T00:48:26.471" v="1944" actId="20577"/>
          <ac:spMkLst>
            <pc:docMk/>
            <pc:sldMk cId="733264740" sldId="1400"/>
            <ac:spMk id="3" creationId="{DFB0BA47-D7B6-4F95-932E-A7AA615BC440}"/>
          </ac:spMkLst>
        </pc:spChg>
        <pc:spChg chg="mod">
          <ac:chgData name="Alfred Asterjadhi" userId="39de57b9-85c0-4fd1-aaac-8ca2b6560ad0" providerId="ADAL" clId="{20C04A7C-C7CF-4EAA-88F9-CE4E5F5C1CFC}" dt="2025-01-06T15:45:00.079" v="1290" actId="313"/>
          <ac:spMkLst>
            <pc:docMk/>
            <pc:sldMk cId="733264740" sldId="1400"/>
            <ac:spMk id="6" creationId="{974B2026-97FB-40D2-8F22-7E6D319B4EA2}"/>
          </ac:spMkLst>
        </pc:spChg>
      </pc:sldChg>
      <pc:sldChg chg="modSp add mod">
        <pc:chgData name="Alfred Asterjadhi" userId="39de57b9-85c0-4fd1-aaac-8ca2b6560ad0" providerId="ADAL" clId="{20C04A7C-C7CF-4EAA-88F9-CE4E5F5C1CFC}" dt="2025-01-12T09:43:37.222" v="6115"/>
        <pc:sldMkLst>
          <pc:docMk/>
          <pc:sldMk cId="1213422878" sldId="1401"/>
        </pc:sldMkLst>
        <pc:spChg chg="mod">
          <ac:chgData name="Alfred Asterjadhi" userId="39de57b9-85c0-4fd1-aaac-8ca2b6560ad0" providerId="ADAL" clId="{20C04A7C-C7CF-4EAA-88F9-CE4E5F5C1CFC}" dt="2025-01-06T15:45:00.290" v="1291" actId="313"/>
          <ac:spMkLst>
            <pc:docMk/>
            <pc:sldMk cId="1213422878" sldId="1401"/>
            <ac:spMk id="6" creationId="{90C22AAC-A6D7-4E83-6CEB-72583BBB4A45}"/>
          </ac:spMkLst>
        </pc:spChg>
        <pc:spChg chg="mod">
          <ac:chgData name="Alfred Asterjadhi" userId="39de57b9-85c0-4fd1-aaac-8ca2b6560ad0" providerId="ADAL" clId="{20C04A7C-C7CF-4EAA-88F9-CE4E5F5C1CFC}" dt="2025-01-12T09:43:37.222" v="6115"/>
          <ac:spMkLst>
            <pc:docMk/>
            <pc:sldMk cId="1213422878" sldId="1401"/>
            <ac:spMk id="11" creationId="{A1850D57-6352-96A7-90F9-32A1A7BB14CC}"/>
          </ac:spMkLst>
        </pc:spChg>
      </pc:sldChg>
      <pc:sldChg chg="modSp add mod">
        <pc:chgData name="Alfred Asterjadhi" userId="39de57b9-85c0-4fd1-aaac-8ca2b6560ad0" providerId="ADAL" clId="{20C04A7C-C7CF-4EAA-88F9-CE4E5F5C1CFC}" dt="2025-01-11T03:12:35.479" v="4356" actId="20577"/>
        <pc:sldMkLst>
          <pc:docMk/>
          <pc:sldMk cId="3659758132" sldId="1402"/>
        </pc:sldMkLst>
        <pc:spChg chg="mod">
          <ac:chgData name="Alfred Asterjadhi" userId="39de57b9-85c0-4fd1-aaac-8ca2b6560ad0" providerId="ADAL" clId="{20C04A7C-C7CF-4EAA-88F9-CE4E5F5C1CFC}" dt="2025-01-11T03:12:28.810" v="4355" actId="13926"/>
          <ac:spMkLst>
            <pc:docMk/>
            <pc:sldMk cId="3659758132" sldId="1402"/>
            <ac:spMk id="2" creationId="{4B5F0D0E-8BB7-48AB-9160-728B8B3399A2}"/>
          </ac:spMkLst>
        </pc:spChg>
        <pc:spChg chg="mod">
          <ac:chgData name="Alfred Asterjadhi" userId="39de57b9-85c0-4fd1-aaac-8ca2b6560ad0" providerId="ADAL" clId="{20C04A7C-C7CF-4EAA-88F9-CE4E5F5C1CFC}" dt="2025-01-11T03:12:35.479" v="4356" actId="20577"/>
          <ac:spMkLst>
            <pc:docMk/>
            <pc:sldMk cId="3659758132" sldId="1402"/>
            <ac:spMk id="3" creationId="{DFB0BA47-D7B6-4F95-932E-A7AA615BC440}"/>
          </ac:spMkLst>
        </pc:spChg>
        <pc:spChg chg="mod">
          <ac:chgData name="Alfred Asterjadhi" userId="39de57b9-85c0-4fd1-aaac-8ca2b6560ad0" providerId="ADAL" clId="{20C04A7C-C7CF-4EAA-88F9-CE4E5F5C1CFC}" dt="2025-01-06T15:45:00.459" v="1292" actId="313"/>
          <ac:spMkLst>
            <pc:docMk/>
            <pc:sldMk cId="3659758132" sldId="1402"/>
            <ac:spMk id="6" creationId="{974B2026-97FB-40D2-8F22-7E6D319B4EA2}"/>
          </ac:spMkLst>
        </pc:spChg>
      </pc:sldChg>
      <pc:sldChg chg="addSp modSp add mod">
        <pc:chgData name="Alfred Asterjadhi" userId="39de57b9-85c0-4fd1-aaac-8ca2b6560ad0" providerId="ADAL" clId="{20C04A7C-C7CF-4EAA-88F9-CE4E5F5C1CFC}" dt="2025-01-12T09:45:48.108" v="6144"/>
        <pc:sldMkLst>
          <pc:docMk/>
          <pc:sldMk cId="1455823275" sldId="1403"/>
        </pc:sldMkLst>
        <pc:spChg chg="mod">
          <ac:chgData name="Alfred Asterjadhi" userId="39de57b9-85c0-4fd1-aaac-8ca2b6560ad0" providerId="ADAL" clId="{20C04A7C-C7CF-4EAA-88F9-CE4E5F5C1CFC}" dt="2025-01-06T15:45:00.669" v="1293" actId="313"/>
          <ac:spMkLst>
            <pc:docMk/>
            <pc:sldMk cId="1455823275" sldId="1403"/>
            <ac:spMk id="6" creationId="{90C22AAC-A6D7-4E83-6CEB-72583BBB4A45}"/>
          </ac:spMkLst>
        </pc:spChg>
        <pc:spChg chg="mod">
          <ac:chgData name="Alfred Asterjadhi" userId="39de57b9-85c0-4fd1-aaac-8ca2b6560ad0" providerId="ADAL" clId="{20C04A7C-C7CF-4EAA-88F9-CE4E5F5C1CFC}" dt="2025-01-12T09:45:48.108" v="6144"/>
          <ac:spMkLst>
            <pc:docMk/>
            <pc:sldMk cId="1455823275" sldId="1403"/>
            <ac:spMk id="11" creationId="{A1850D57-6352-96A7-90F9-32A1A7BB14CC}"/>
          </ac:spMkLst>
        </pc:spChg>
        <pc:graphicFrameChg chg="add mod">
          <ac:chgData name="Alfred Asterjadhi" userId="39de57b9-85c0-4fd1-aaac-8ca2b6560ad0" providerId="ADAL" clId="{20C04A7C-C7CF-4EAA-88F9-CE4E5F5C1CFC}" dt="2025-01-12T09:45:35.569" v="6140"/>
          <ac:graphicFrameMkLst>
            <pc:docMk/>
            <pc:sldMk cId="1455823275" sldId="1403"/>
            <ac:graphicFrameMk id="3" creationId="{BA158A2C-5042-1514-ED79-F39C5BB468D1}"/>
          </ac:graphicFrameMkLst>
        </pc:graphicFrameChg>
      </pc:sldChg>
      <pc:sldChg chg="modSp add mod">
        <pc:chgData name="Alfred Asterjadhi" userId="39de57b9-85c0-4fd1-aaac-8ca2b6560ad0" providerId="ADAL" clId="{20C04A7C-C7CF-4EAA-88F9-CE4E5F5C1CFC}" dt="2025-01-12T09:30:32.272" v="6073" actId="207"/>
        <pc:sldMkLst>
          <pc:docMk/>
          <pc:sldMk cId="142782227" sldId="1404"/>
        </pc:sldMkLst>
        <pc:spChg chg="mod">
          <ac:chgData name="Alfred Asterjadhi" userId="39de57b9-85c0-4fd1-aaac-8ca2b6560ad0" providerId="ADAL" clId="{20C04A7C-C7CF-4EAA-88F9-CE4E5F5C1CFC}" dt="2025-01-11T01:36:26.155" v="2674" actId="13926"/>
          <ac:spMkLst>
            <pc:docMk/>
            <pc:sldMk cId="142782227" sldId="1404"/>
            <ac:spMk id="2" creationId="{4B5F0D0E-8BB7-48AB-9160-728B8B3399A2}"/>
          </ac:spMkLst>
        </pc:spChg>
        <pc:spChg chg="mod">
          <ac:chgData name="Alfred Asterjadhi" userId="39de57b9-85c0-4fd1-aaac-8ca2b6560ad0" providerId="ADAL" clId="{20C04A7C-C7CF-4EAA-88F9-CE4E5F5C1CFC}" dt="2025-01-12T09:30:32.272" v="6073" actId="207"/>
          <ac:spMkLst>
            <pc:docMk/>
            <pc:sldMk cId="142782227" sldId="1404"/>
            <ac:spMk id="3" creationId="{DFB0BA47-D7B6-4F95-932E-A7AA615BC440}"/>
          </ac:spMkLst>
        </pc:spChg>
        <pc:spChg chg="mod">
          <ac:chgData name="Alfred Asterjadhi" userId="39de57b9-85c0-4fd1-aaac-8ca2b6560ad0" providerId="ADAL" clId="{20C04A7C-C7CF-4EAA-88F9-CE4E5F5C1CFC}" dt="2025-01-06T15:45:00.869" v="1294" actId="313"/>
          <ac:spMkLst>
            <pc:docMk/>
            <pc:sldMk cId="142782227" sldId="1404"/>
            <ac:spMk id="6" creationId="{974B2026-97FB-40D2-8F22-7E6D319B4EA2}"/>
          </ac:spMkLst>
        </pc:spChg>
      </pc:sldChg>
      <pc:sldChg chg="modSp add mod">
        <pc:chgData name="Alfred Asterjadhi" userId="39de57b9-85c0-4fd1-aaac-8ca2b6560ad0" providerId="ADAL" clId="{20C04A7C-C7CF-4EAA-88F9-CE4E5F5C1CFC}" dt="2025-01-11T01:31:49.942" v="2560"/>
        <pc:sldMkLst>
          <pc:docMk/>
          <pc:sldMk cId="1719381960" sldId="1405"/>
        </pc:sldMkLst>
        <pc:spChg chg="mod">
          <ac:chgData name="Alfred Asterjadhi" userId="39de57b9-85c0-4fd1-aaac-8ca2b6560ad0" providerId="ADAL" clId="{20C04A7C-C7CF-4EAA-88F9-CE4E5F5C1CFC}" dt="2025-01-06T15:45:01.054" v="1295" actId="313"/>
          <ac:spMkLst>
            <pc:docMk/>
            <pc:sldMk cId="1719381960" sldId="1405"/>
            <ac:spMk id="6" creationId="{90C22AAC-A6D7-4E83-6CEB-72583BBB4A45}"/>
          </ac:spMkLst>
        </pc:spChg>
        <pc:spChg chg="mod">
          <ac:chgData name="Alfred Asterjadhi" userId="39de57b9-85c0-4fd1-aaac-8ca2b6560ad0" providerId="ADAL" clId="{20C04A7C-C7CF-4EAA-88F9-CE4E5F5C1CFC}" dt="2025-01-11T01:31:49.942" v="2560"/>
          <ac:spMkLst>
            <pc:docMk/>
            <pc:sldMk cId="1719381960" sldId="1405"/>
            <ac:spMk id="11" creationId="{A1850D57-6352-96A7-90F9-32A1A7BB14CC}"/>
          </ac:spMkLst>
        </pc:spChg>
      </pc:sldChg>
      <pc:sldChg chg="modSp add mod">
        <pc:chgData name="Alfred Asterjadhi" userId="39de57b9-85c0-4fd1-aaac-8ca2b6560ad0" providerId="ADAL" clId="{20C04A7C-C7CF-4EAA-88F9-CE4E5F5C1CFC}" dt="2025-01-12T09:46:51.710" v="6157" actId="20577"/>
        <pc:sldMkLst>
          <pc:docMk/>
          <pc:sldMk cId="2319479835" sldId="1406"/>
        </pc:sldMkLst>
        <pc:spChg chg="mod">
          <ac:chgData name="Alfred Asterjadhi" userId="39de57b9-85c0-4fd1-aaac-8ca2b6560ad0" providerId="ADAL" clId="{20C04A7C-C7CF-4EAA-88F9-CE4E5F5C1CFC}" dt="2025-01-11T03:13:13.192" v="4361" actId="13926"/>
          <ac:spMkLst>
            <pc:docMk/>
            <pc:sldMk cId="2319479835" sldId="1406"/>
            <ac:spMk id="2" creationId="{4B5F0D0E-8BB7-48AB-9160-728B8B3399A2}"/>
          </ac:spMkLst>
        </pc:spChg>
        <pc:spChg chg="mod">
          <ac:chgData name="Alfred Asterjadhi" userId="39de57b9-85c0-4fd1-aaac-8ca2b6560ad0" providerId="ADAL" clId="{20C04A7C-C7CF-4EAA-88F9-CE4E5F5C1CFC}" dt="2025-01-12T09:46:51.710" v="6157" actId="20577"/>
          <ac:spMkLst>
            <pc:docMk/>
            <pc:sldMk cId="2319479835" sldId="1406"/>
            <ac:spMk id="3" creationId="{DFB0BA47-D7B6-4F95-932E-A7AA615BC440}"/>
          </ac:spMkLst>
        </pc:spChg>
        <pc:spChg chg="mod">
          <ac:chgData name="Alfred Asterjadhi" userId="39de57b9-85c0-4fd1-aaac-8ca2b6560ad0" providerId="ADAL" clId="{20C04A7C-C7CF-4EAA-88F9-CE4E5F5C1CFC}" dt="2025-01-06T15:45:01.239" v="1296" actId="313"/>
          <ac:spMkLst>
            <pc:docMk/>
            <pc:sldMk cId="2319479835" sldId="1406"/>
            <ac:spMk id="6" creationId="{974B2026-97FB-40D2-8F22-7E6D319B4EA2}"/>
          </ac:spMkLst>
        </pc:spChg>
      </pc:sldChg>
      <pc:sldChg chg="addSp delSp modSp add mod">
        <pc:chgData name="Alfred Asterjadhi" userId="39de57b9-85c0-4fd1-aaac-8ca2b6560ad0" providerId="ADAL" clId="{20C04A7C-C7CF-4EAA-88F9-CE4E5F5C1CFC}" dt="2025-01-12T09:46:31.383" v="6156"/>
        <pc:sldMkLst>
          <pc:docMk/>
          <pc:sldMk cId="3788311884" sldId="1407"/>
        </pc:sldMkLst>
        <pc:spChg chg="mod">
          <ac:chgData name="Alfred Asterjadhi" userId="39de57b9-85c0-4fd1-aaac-8ca2b6560ad0" providerId="ADAL" clId="{20C04A7C-C7CF-4EAA-88F9-CE4E5F5C1CFC}" dt="2025-01-06T15:45:01.426" v="1297" actId="313"/>
          <ac:spMkLst>
            <pc:docMk/>
            <pc:sldMk cId="3788311884" sldId="1407"/>
            <ac:spMk id="6" creationId="{90C22AAC-A6D7-4E83-6CEB-72583BBB4A45}"/>
          </ac:spMkLst>
        </pc:spChg>
        <pc:spChg chg="add del">
          <ac:chgData name="Alfred Asterjadhi" userId="39de57b9-85c0-4fd1-aaac-8ca2b6560ad0" providerId="ADAL" clId="{20C04A7C-C7CF-4EAA-88F9-CE4E5F5C1CFC}" dt="2024-12-06T21:47:26.795" v="973" actId="22"/>
          <ac:spMkLst>
            <pc:docMk/>
            <pc:sldMk cId="3788311884" sldId="1407"/>
            <ac:spMk id="7" creationId="{13B31635-CBE6-8949-CDD8-89CC95EE5812}"/>
          </ac:spMkLst>
        </pc:spChg>
        <pc:spChg chg="mod">
          <ac:chgData name="Alfred Asterjadhi" userId="39de57b9-85c0-4fd1-aaac-8ca2b6560ad0" providerId="ADAL" clId="{20C04A7C-C7CF-4EAA-88F9-CE4E5F5C1CFC}" dt="2025-01-12T09:46:31.383" v="6156"/>
          <ac:spMkLst>
            <pc:docMk/>
            <pc:sldMk cId="3788311884" sldId="1407"/>
            <ac:spMk id="11" creationId="{A1850D57-6352-96A7-90F9-32A1A7BB14CC}"/>
          </ac:spMkLst>
        </pc:spChg>
      </pc:sldChg>
      <pc:sldChg chg="addSp modSp add mod">
        <pc:chgData name="Alfred Asterjadhi" userId="39de57b9-85c0-4fd1-aaac-8ca2b6560ad0" providerId="ADAL" clId="{20C04A7C-C7CF-4EAA-88F9-CE4E5F5C1CFC}" dt="2025-01-11T04:04:23.194" v="5837" actId="6549"/>
        <pc:sldMkLst>
          <pc:docMk/>
          <pc:sldMk cId="2585751413" sldId="1408"/>
        </pc:sldMkLst>
        <pc:spChg chg="mod">
          <ac:chgData name="Alfred Asterjadhi" userId="39de57b9-85c0-4fd1-aaac-8ca2b6560ad0" providerId="ADAL" clId="{20C04A7C-C7CF-4EAA-88F9-CE4E5F5C1CFC}" dt="2025-01-11T01:39:52.877" v="2758" actId="13926"/>
          <ac:spMkLst>
            <pc:docMk/>
            <pc:sldMk cId="2585751413" sldId="1408"/>
            <ac:spMk id="2" creationId="{4B5F0D0E-8BB7-48AB-9160-728B8B3399A2}"/>
          </ac:spMkLst>
        </pc:spChg>
        <pc:spChg chg="mod">
          <ac:chgData name="Alfred Asterjadhi" userId="39de57b9-85c0-4fd1-aaac-8ca2b6560ad0" providerId="ADAL" clId="{20C04A7C-C7CF-4EAA-88F9-CE4E5F5C1CFC}" dt="2025-01-11T04:04:23.194" v="5837" actId="6549"/>
          <ac:spMkLst>
            <pc:docMk/>
            <pc:sldMk cId="2585751413" sldId="1408"/>
            <ac:spMk id="3" creationId="{DFB0BA47-D7B6-4F95-932E-A7AA615BC440}"/>
          </ac:spMkLst>
        </pc:spChg>
        <pc:spChg chg="mod">
          <ac:chgData name="Alfred Asterjadhi" userId="39de57b9-85c0-4fd1-aaac-8ca2b6560ad0" providerId="ADAL" clId="{20C04A7C-C7CF-4EAA-88F9-CE4E5F5C1CFC}" dt="2025-01-06T15:45:01.639" v="1298" actId="313"/>
          <ac:spMkLst>
            <pc:docMk/>
            <pc:sldMk cId="2585751413" sldId="1408"/>
            <ac:spMk id="6" creationId="{974B2026-97FB-40D2-8F22-7E6D319B4EA2}"/>
          </ac:spMkLst>
        </pc:spChg>
        <pc:graphicFrameChg chg="add mod">
          <ac:chgData name="Alfred Asterjadhi" userId="39de57b9-85c0-4fd1-aaac-8ca2b6560ad0" providerId="ADAL" clId="{20C04A7C-C7CF-4EAA-88F9-CE4E5F5C1CFC}" dt="2025-01-11T04:03:09.179" v="5734"/>
          <ac:graphicFrameMkLst>
            <pc:docMk/>
            <pc:sldMk cId="2585751413" sldId="1408"/>
            <ac:graphicFrameMk id="7" creationId="{45654DA9-11C9-0CC4-E854-F281A1702AA4}"/>
          </ac:graphicFrameMkLst>
        </pc:graphicFrameChg>
      </pc:sldChg>
      <pc:sldChg chg="modSp add mod">
        <pc:chgData name="Alfred Asterjadhi" userId="39de57b9-85c0-4fd1-aaac-8ca2b6560ad0" providerId="ADAL" clId="{20C04A7C-C7CF-4EAA-88F9-CE4E5F5C1CFC}" dt="2025-01-11T01:32:00.386" v="2566"/>
        <pc:sldMkLst>
          <pc:docMk/>
          <pc:sldMk cId="1347941490" sldId="1409"/>
        </pc:sldMkLst>
        <pc:spChg chg="mod">
          <ac:chgData name="Alfred Asterjadhi" userId="39de57b9-85c0-4fd1-aaac-8ca2b6560ad0" providerId="ADAL" clId="{20C04A7C-C7CF-4EAA-88F9-CE4E5F5C1CFC}" dt="2025-01-06T15:45:01.829" v="1299" actId="313"/>
          <ac:spMkLst>
            <pc:docMk/>
            <pc:sldMk cId="1347941490" sldId="1409"/>
            <ac:spMk id="6" creationId="{90C22AAC-A6D7-4E83-6CEB-72583BBB4A45}"/>
          </ac:spMkLst>
        </pc:spChg>
        <pc:spChg chg="mod">
          <ac:chgData name="Alfred Asterjadhi" userId="39de57b9-85c0-4fd1-aaac-8ca2b6560ad0" providerId="ADAL" clId="{20C04A7C-C7CF-4EAA-88F9-CE4E5F5C1CFC}" dt="2025-01-11T01:32:00.386" v="2566"/>
          <ac:spMkLst>
            <pc:docMk/>
            <pc:sldMk cId="1347941490" sldId="1409"/>
            <ac:spMk id="11" creationId="{A1850D57-6352-96A7-90F9-32A1A7BB14CC}"/>
          </ac:spMkLst>
        </pc:spChg>
      </pc:sldChg>
      <pc:sldChg chg="modSp add mod">
        <pc:chgData name="Alfred Asterjadhi" userId="39de57b9-85c0-4fd1-aaac-8ca2b6560ad0" providerId="ADAL" clId="{20C04A7C-C7CF-4EAA-88F9-CE4E5F5C1CFC}" dt="2025-01-12T09:32:57.715" v="6084" actId="20577"/>
        <pc:sldMkLst>
          <pc:docMk/>
          <pc:sldMk cId="3265656916" sldId="1410"/>
        </pc:sldMkLst>
        <pc:spChg chg="mod">
          <ac:chgData name="Alfred Asterjadhi" userId="39de57b9-85c0-4fd1-aaac-8ca2b6560ad0" providerId="ADAL" clId="{20C04A7C-C7CF-4EAA-88F9-CE4E5F5C1CFC}" dt="2025-01-12T09:32:53.171" v="6079" actId="13926"/>
          <ac:spMkLst>
            <pc:docMk/>
            <pc:sldMk cId="3265656916" sldId="1410"/>
            <ac:spMk id="2" creationId="{4B5F0D0E-8BB7-48AB-9160-728B8B3399A2}"/>
          </ac:spMkLst>
        </pc:spChg>
        <pc:spChg chg="mod">
          <ac:chgData name="Alfred Asterjadhi" userId="39de57b9-85c0-4fd1-aaac-8ca2b6560ad0" providerId="ADAL" clId="{20C04A7C-C7CF-4EAA-88F9-CE4E5F5C1CFC}" dt="2025-01-12T09:32:57.715" v="6084" actId="20577"/>
          <ac:spMkLst>
            <pc:docMk/>
            <pc:sldMk cId="3265656916" sldId="1410"/>
            <ac:spMk id="3" creationId="{DFB0BA47-D7B6-4F95-932E-A7AA615BC440}"/>
          </ac:spMkLst>
        </pc:spChg>
        <pc:spChg chg="mod">
          <ac:chgData name="Alfred Asterjadhi" userId="39de57b9-85c0-4fd1-aaac-8ca2b6560ad0" providerId="ADAL" clId="{20C04A7C-C7CF-4EAA-88F9-CE4E5F5C1CFC}" dt="2025-01-06T15:45:02.052" v="1300" actId="313"/>
          <ac:spMkLst>
            <pc:docMk/>
            <pc:sldMk cId="3265656916" sldId="1410"/>
            <ac:spMk id="6" creationId="{974B2026-97FB-40D2-8F22-7E6D319B4EA2}"/>
          </ac:spMkLst>
        </pc:spChg>
      </pc:sldChg>
      <pc:sldChg chg="modSp add mod">
        <pc:chgData name="Alfred Asterjadhi" userId="39de57b9-85c0-4fd1-aaac-8ca2b6560ad0" providerId="ADAL" clId="{20C04A7C-C7CF-4EAA-88F9-CE4E5F5C1CFC}" dt="2025-01-11T01:32:06.770" v="2569"/>
        <pc:sldMkLst>
          <pc:docMk/>
          <pc:sldMk cId="4220415685" sldId="1411"/>
        </pc:sldMkLst>
        <pc:spChg chg="mod">
          <ac:chgData name="Alfred Asterjadhi" userId="39de57b9-85c0-4fd1-aaac-8ca2b6560ad0" providerId="ADAL" clId="{20C04A7C-C7CF-4EAA-88F9-CE4E5F5C1CFC}" dt="2025-01-06T15:45:02.239" v="1301" actId="313"/>
          <ac:spMkLst>
            <pc:docMk/>
            <pc:sldMk cId="4220415685" sldId="1411"/>
            <ac:spMk id="6" creationId="{90C22AAC-A6D7-4E83-6CEB-72583BBB4A45}"/>
          </ac:spMkLst>
        </pc:spChg>
        <pc:spChg chg="mod">
          <ac:chgData name="Alfred Asterjadhi" userId="39de57b9-85c0-4fd1-aaac-8ca2b6560ad0" providerId="ADAL" clId="{20C04A7C-C7CF-4EAA-88F9-CE4E5F5C1CFC}" dt="2025-01-11T01:32:06.770" v="2569"/>
          <ac:spMkLst>
            <pc:docMk/>
            <pc:sldMk cId="4220415685" sldId="1411"/>
            <ac:spMk id="11" creationId="{A1850D57-6352-96A7-90F9-32A1A7BB14CC}"/>
          </ac:spMkLst>
        </pc:spChg>
      </pc:sldChg>
      <pc:sldChg chg="modSp add mod">
        <pc:chgData name="Alfred Asterjadhi" userId="39de57b9-85c0-4fd1-aaac-8ca2b6560ad0" providerId="ADAL" clId="{20C04A7C-C7CF-4EAA-88F9-CE4E5F5C1CFC}" dt="2025-01-12T09:36:52.582" v="6095" actId="20577"/>
        <pc:sldMkLst>
          <pc:docMk/>
          <pc:sldMk cId="1158959285" sldId="1412"/>
        </pc:sldMkLst>
        <pc:spChg chg="mod">
          <ac:chgData name="Alfred Asterjadhi" userId="39de57b9-85c0-4fd1-aaac-8ca2b6560ad0" providerId="ADAL" clId="{20C04A7C-C7CF-4EAA-88F9-CE4E5F5C1CFC}" dt="2025-01-11T01:41:05.046" v="2786" actId="13926"/>
          <ac:spMkLst>
            <pc:docMk/>
            <pc:sldMk cId="1158959285" sldId="1412"/>
            <ac:spMk id="2" creationId="{4B5F0D0E-8BB7-48AB-9160-728B8B3399A2}"/>
          </ac:spMkLst>
        </pc:spChg>
        <pc:spChg chg="mod">
          <ac:chgData name="Alfred Asterjadhi" userId="39de57b9-85c0-4fd1-aaac-8ca2b6560ad0" providerId="ADAL" clId="{20C04A7C-C7CF-4EAA-88F9-CE4E5F5C1CFC}" dt="2025-01-12T09:36:52.582" v="6095" actId="20577"/>
          <ac:spMkLst>
            <pc:docMk/>
            <pc:sldMk cId="1158959285" sldId="1412"/>
            <ac:spMk id="3" creationId="{DFB0BA47-D7B6-4F95-932E-A7AA615BC440}"/>
          </ac:spMkLst>
        </pc:spChg>
        <pc:spChg chg="mod">
          <ac:chgData name="Alfred Asterjadhi" userId="39de57b9-85c0-4fd1-aaac-8ca2b6560ad0" providerId="ADAL" clId="{20C04A7C-C7CF-4EAA-88F9-CE4E5F5C1CFC}" dt="2025-01-06T15:45:04.039" v="1310" actId="313"/>
          <ac:spMkLst>
            <pc:docMk/>
            <pc:sldMk cId="1158959285" sldId="1412"/>
            <ac:spMk id="6" creationId="{974B2026-97FB-40D2-8F22-7E6D319B4EA2}"/>
          </ac:spMkLst>
        </pc:spChg>
      </pc:sldChg>
      <pc:sldChg chg="modSp add mod">
        <pc:chgData name="Alfred Asterjadhi" userId="39de57b9-85c0-4fd1-aaac-8ca2b6560ad0" providerId="ADAL" clId="{20C04A7C-C7CF-4EAA-88F9-CE4E5F5C1CFC}" dt="2025-01-11T01:32:25.467" v="2578"/>
        <pc:sldMkLst>
          <pc:docMk/>
          <pc:sldMk cId="3355144471" sldId="1413"/>
        </pc:sldMkLst>
        <pc:spChg chg="mod">
          <ac:chgData name="Alfred Asterjadhi" userId="39de57b9-85c0-4fd1-aaac-8ca2b6560ad0" providerId="ADAL" clId="{20C04A7C-C7CF-4EAA-88F9-CE4E5F5C1CFC}" dt="2025-01-06T15:45:04.229" v="1311" actId="313"/>
          <ac:spMkLst>
            <pc:docMk/>
            <pc:sldMk cId="3355144471" sldId="1413"/>
            <ac:spMk id="6" creationId="{90C22AAC-A6D7-4E83-6CEB-72583BBB4A45}"/>
          </ac:spMkLst>
        </pc:spChg>
        <pc:spChg chg="mod">
          <ac:chgData name="Alfred Asterjadhi" userId="39de57b9-85c0-4fd1-aaac-8ca2b6560ad0" providerId="ADAL" clId="{20C04A7C-C7CF-4EAA-88F9-CE4E5F5C1CFC}" dt="2025-01-11T01:32:25.467" v="2578"/>
          <ac:spMkLst>
            <pc:docMk/>
            <pc:sldMk cId="3355144471" sldId="1413"/>
            <ac:spMk id="11" creationId="{A1850D57-6352-96A7-90F9-32A1A7BB14CC}"/>
          </ac:spMkLst>
        </pc:spChg>
      </pc:sldChg>
      <pc:sldChg chg="modSp add mod">
        <pc:chgData name="Alfred Asterjadhi" userId="39de57b9-85c0-4fd1-aaac-8ca2b6560ad0" providerId="ADAL" clId="{20C04A7C-C7CF-4EAA-88F9-CE4E5F5C1CFC}" dt="2025-01-11T03:17:16.709" v="4433" actId="13926"/>
        <pc:sldMkLst>
          <pc:docMk/>
          <pc:sldMk cId="1323486776" sldId="1414"/>
        </pc:sldMkLst>
        <pc:spChg chg="mod">
          <ac:chgData name="Alfred Asterjadhi" userId="39de57b9-85c0-4fd1-aaac-8ca2b6560ad0" providerId="ADAL" clId="{20C04A7C-C7CF-4EAA-88F9-CE4E5F5C1CFC}" dt="2025-01-11T03:17:16.709" v="4433" actId="13926"/>
          <ac:spMkLst>
            <pc:docMk/>
            <pc:sldMk cId="1323486776" sldId="1414"/>
            <ac:spMk id="2" creationId="{4B5F0D0E-8BB7-48AB-9160-728B8B3399A2}"/>
          </ac:spMkLst>
        </pc:spChg>
        <pc:spChg chg="mod">
          <ac:chgData name="Alfred Asterjadhi" userId="39de57b9-85c0-4fd1-aaac-8ca2b6560ad0" providerId="ADAL" clId="{20C04A7C-C7CF-4EAA-88F9-CE4E5F5C1CFC}" dt="2025-01-11T03:15:17.081" v="4432" actId="20577"/>
          <ac:spMkLst>
            <pc:docMk/>
            <pc:sldMk cId="1323486776" sldId="1414"/>
            <ac:spMk id="3" creationId="{DFB0BA47-D7B6-4F95-932E-A7AA615BC440}"/>
          </ac:spMkLst>
        </pc:spChg>
        <pc:spChg chg="mod">
          <ac:chgData name="Alfred Asterjadhi" userId="39de57b9-85c0-4fd1-aaac-8ca2b6560ad0" providerId="ADAL" clId="{20C04A7C-C7CF-4EAA-88F9-CE4E5F5C1CFC}" dt="2025-01-06T15:45:04.409" v="1312" actId="313"/>
          <ac:spMkLst>
            <pc:docMk/>
            <pc:sldMk cId="1323486776" sldId="1414"/>
            <ac:spMk id="6" creationId="{974B2026-97FB-40D2-8F22-7E6D319B4EA2}"/>
          </ac:spMkLst>
        </pc:spChg>
      </pc:sldChg>
      <pc:sldChg chg="modSp add mod">
        <pc:chgData name="Alfred Asterjadhi" userId="39de57b9-85c0-4fd1-aaac-8ca2b6560ad0" providerId="ADAL" clId="{20C04A7C-C7CF-4EAA-88F9-CE4E5F5C1CFC}" dt="2025-01-11T01:32:30.451" v="2581"/>
        <pc:sldMkLst>
          <pc:docMk/>
          <pc:sldMk cId="552608014" sldId="1415"/>
        </pc:sldMkLst>
        <pc:spChg chg="mod">
          <ac:chgData name="Alfred Asterjadhi" userId="39de57b9-85c0-4fd1-aaac-8ca2b6560ad0" providerId="ADAL" clId="{20C04A7C-C7CF-4EAA-88F9-CE4E5F5C1CFC}" dt="2025-01-06T15:45:04.601" v="1313" actId="313"/>
          <ac:spMkLst>
            <pc:docMk/>
            <pc:sldMk cId="552608014" sldId="1415"/>
            <ac:spMk id="6" creationId="{90C22AAC-A6D7-4E83-6CEB-72583BBB4A45}"/>
          </ac:spMkLst>
        </pc:spChg>
        <pc:spChg chg="mod">
          <ac:chgData name="Alfred Asterjadhi" userId="39de57b9-85c0-4fd1-aaac-8ca2b6560ad0" providerId="ADAL" clId="{20C04A7C-C7CF-4EAA-88F9-CE4E5F5C1CFC}" dt="2025-01-11T01:32:30.451" v="2581"/>
          <ac:spMkLst>
            <pc:docMk/>
            <pc:sldMk cId="552608014" sldId="1415"/>
            <ac:spMk id="11" creationId="{A1850D57-6352-96A7-90F9-32A1A7BB14CC}"/>
          </ac:spMkLst>
        </pc:spChg>
      </pc:sldChg>
      <pc:sldChg chg="modSp add mod">
        <pc:chgData name="Alfred Asterjadhi" userId="39de57b9-85c0-4fd1-aaac-8ca2b6560ad0" providerId="ADAL" clId="{20C04A7C-C7CF-4EAA-88F9-CE4E5F5C1CFC}" dt="2025-01-12T09:38:09.769" v="6099" actId="207"/>
        <pc:sldMkLst>
          <pc:docMk/>
          <pc:sldMk cId="2479012799" sldId="1416"/>
        </pc:sldMkLst>
        <pc:spChg chg="mod">
          <ac:chgData name="Alfred Asterjadhi" userId="39de57b9-85c0-4fd1-aaac-8ca2b6560ad0" providerId="ADAL" clId="{20C04A7C-C7CF-4EAA-88F9-CE4E5F5C1CFC}" dt="2025-01-11T01:42:25.449" v="2834" actId="13926"/>
          <ac:spMkLst>
            <pc:docMk/>
            <pc:sldMk cId="2479012799" sldId="1416"/>
            <ac:spMk id="2" creationId="{4B5F0D0E-8BB7-48AB-9160-728B8B3399A2}"/>
          </ac:spMkLst>
        </pc:spChg>
        <pc:spChg chg="mod">
          <ac:chgData name="Alfred Asterjadhi" userId="39de57b9-85c0-4fd1-aaac-8ca2b6560ad0" providerId="ADAL" clId="{20C04A7C-C7CF-4EAA-88F9-CE4E5F5C1CFC}" dt="2025-01-12T09:38:09.769" v="6099" actId="207"/>
          <ac:spMkLst>
            <pc:docMk/>
            <pc:sldMk cId="2479012799" sldId="1416"/>
            <ac:spMk id="3" creationId="{DFB0BA47-D7B6-4F95-932E-A7AA615BC440}"/>
          </ac:spMkLst>
        </pc:spChg>
        <pc:spChg chg="mod">
          <ac:chgData name="Alfred Asterjadhi" userId="39de57b9-85c0-4fd1-aaac-8ca2b6560ad0" providerId="ADAL" clId="{20C04A7C-C7CF-4EAA-88F9-CE4E5F5C1CFC}" dt="2025-01-06T15:45:04.799" v="1314" actId="313"/>
          <ac:spMkLst>
            <pc:docMk/>
            <pc:sldMk cId="2479012799" sldId="1416"/>
            <ac:spMk id="6" creationId="{974B2026-97FB-40D2-8F22-7E6D319B4EA2}"/>
          </ac:spMkLst>
        </pc:spChg>
      </pc:sldChg>
      <pc:sldChg chg="modSp add mod">
        <pc:chgData name="Alfred Asterjadhi" userId="39de57b9-85c0-4fd1-aaac-8ca2b6560ad0" providerId="ADAL" clId="{20C04A7C-C7CF-4EAA-88F9-CE4E5F5C1CFC}" dt="2025-01-11T01:32:37.028" v="2584"/>
        <pc:sldMkLst>
          <pc:docMk/>
          <pc:sldMk cId="1229047884" sldId="1417"/>
        </pc:sldMkLst>
        <pc:spChg chg="mod">
          <ac:chgData name="Alfred Asterjadhi" userId="39de57b9-85c0-4fd1-aaac-8ca2b6560ad0" providerId="ADAL" clId="{20C04A7C-C7CF-4EAA-88F9-CE4E5F5C1CFC}" dt="2025-01-06T15:45:04.999" v="1315" actId="313"/>
          <ac:spMkLst>
            <pc:docMk/>
            <pc:sldMk cId="1229047884" sldId="1417"/>
            <ac:spMk id="6" creationId="{90C22AAC-A6D7-4E83-6CEB-72583BBB4A45}"/>
          </ac:spMkLst>
        </pc:spChg>
        <pc:spChg chg="mod">
          <ac:chgData name="Alfred Asterjadhi" userId="39de57b9-85c0-4fd1-aaac-8ca2b6560ad0" providerId="ADAL" clId="{20C04A7C-C7CF-4EAA-88F9-CE4E5F5C1CFC}" dt="2025-01-11T01:32:37.028" v="2584"/>
          <ac:spMkLst>
            <pc:docMk/>
            <pc:sldMk cId="1229047884" sldId="1417"/>
            <ac:spMk id="11" creationId="{A1850D57-6352-96A7-90F9-32A1A7BB14CC}"/>
          </ac:spMkLst>
        </pc:spChg>
      </pc:sldChg>
      <pc:sldChg chg="modSp add mod">
        <pc:chgData name="Alfred Asterjadhi" userId="39de57b9-85c0-4fd1-aaac-8ca2b6560ad0" providerId="ADAL" clId="{20C04A7C-C7CF-4EAA-88F9-CE4E5F5C1CFC}" dt="2025-01-11T03:18:45.525" v="4519" actId="20577"/>
        <pc:sldMkLst>
          <pc:docMk/>
          <pc:sldMk cId="2616000834" sldId="1418"/>
        </pc:sldMkLst>
        <pc:spChg chg="mod">
          <ac:chgData name="Alfred Asterjadhi" userId="39de57b9-85c0-4fd1-aaac-8ca2b6560ad0" providerId="ADAL" clId="{20C04A7C-C7CF-4EAA-88F9-CE4E5F5C1CFC}" dt="2025-01-11T03:18:29.511" v="4498" actId="13926"/>
          <ac:spMkLst>
            <pc:docMk/>
            <pc:sldMk cId="2616000834" sldId="1418"/>
            <ac:spMk id="2" creationId="{4B5F0D0E-8BB7-48AB-9160-728B8B3399A2}"/>
          </ac:spMkLst>
        </pc:spChg>
        <pc:spChg chg="mod">
          <ac:chgData name="Alfred Asterjadhi" userId="39de57b9-85c0-4fd1-aaac-8ca2b6560ad0" providerId="ADAL" clId="{20C04A7C-C7CF-4EAA-88F9-CE4E5F5C1CFC}" dt="2025-01-11T03:18:45.525" v="4519" actId="20577"/>
          <ac:spMkLst>
            <pc:docMk/>
            <pc:sldMk cId="2616000834" sldId="1418"/>
            <ac:spMk id="3" creationId="{DFB0BA47-D7B6-4F95-932E-A7AA615BC440}"/>
          </ac:spMkLst>
        </pc:spChg>
        <pc:spChg chg="mod">
          <ac:chgData name="Alfred Asterjadhi" userId="39de57b9-85c0-4fd1-aaac-8ca2b6560ad0" providerId="ADAL" clId="{20C04A7C-C7CF-4EAA-88F9-CE4E5F5C1CFC}" dt="2025-01-06T15:45:05.209" v="1316" actId="313"/>
          <ac:spMkLst>
            <pc:docMk/>
            <pc:sldMk cId="2616000834" sldId="1418"/>
            <ac:spMk id="6" creationId="{974B2026-97FB-40D2-8F22-7E6D319B4EA2}"/>
          </ac:spMkLst>
        </pc:spChg>
      </pc:sldChg>
      <pc:sldChg chg="modSp add mod">
        <pc:chgData name="Alfred Asterjadhi" userId="39de57b9-85c0-4fd1-aaac-8ca2b6560ad0" providerId="ADAL" clId="{20C04A7C-C7CF-4EAA-88F9-CE4E5F5C1CFC}" dt="2025-01-11T01:32:41.646" v="2587"/>
        <pc:sldMkLst>
          <pc:docMk/>
          <pc:sldMk cId="341453547" sldId="1419"/>
        </pc:sldMkLst>
        <pc:spChg chg="mod">
          <ac:chgData name="Alfred Asterjadhi" userId="39de57b9-85c0-4fd1-aaac-8ca2b6560ad0" providerId="ADAL" clId="{20C04A7C-C7CF-4EAA-88F9-CE4E5F5C1CFC}" dt="2025-01-06T15:45:05.399" v="1317" actId="313"/>
          <ac:spMkLst>
            <pc:docMk/>
            <pc:sldMk cId="341453547" sldId="1419"/>
            <ac:spMk id="6" creationId="{90C22AAC-A6D7-4E83-6CEB-72583BBB4A45}"/>
          </ac:spMkLst>
        </pc:spChg>
        <pc:spChg chg="mod">
          <ac:chgData name="Alfred Asterjadhi" userId="39de57b9-85c0-4fd1-aaac-8ca2b6560ad0" providerId="ADAL" clId="{20C04A7C-C7CF-4EAA-88F9-CE4E5F5C1CFC}" dt="2025-01-11T01:32:41.646" v="2587"/>
          <ac:spMkLst>
            <pc:docMk/>
            <pc:sldMk cId="341453547" sldId="1419"/>
            <ac:spMk id="11" creationId="{A1850D57-6352-96A7-90F9-32A1A7BB14CC}"/>
          </ac:spMkLst>
        </pc:spChg>
      </pc:sldChg>
      <pc:sldChg chg="modSp add mod">
        <pc:chgData name="Alfred Asterjadhi" userId="39de57b9-85c0-4fd1-aaac-8ca2b6560ad0" providerId="ADAL" clId="{20C04A7C-C7CF-4EAA-88F9-CE4E5F5C1CFC}" dt="2025-01-11T01:42:38.711" v="2835" actId="13926"/>
        <pc:sldMkLst>
          <pc:docMk/>
          <pc:sldMk cId="867808294" sldId="1420"/>
        </pc:sldMkLst>
        <pc:spChg chg="mod">
          <ac:chgData name="Alfred Asterjadhi" userId="39de57b9-85c0-4fd1-aaac-8ca2b6560ad0" providerId="ADAL" clId="{20C04A7C-C7CF-4EAA-88F9-CE4E5F5C1CFC}" dt="2025-01-11T01:42:38.711" v="2835" actId="13926"/>
          <ac:spMkLst>
            <pc:docMk/>
            <pc:sldMk cId="867808294" sldId="1420"/>
            <ac:spMk id="2" creationId="{4B5F0D0E-8BB7-48AB-9160-728B8B3399A2}"/>
          </ac:spMkLst>
        </pc:spChg>
        <pc:spChg chg="mod">
          <ac:chgData name="Alfred Asterjadhi" userId="39de57b9-85c0-4fd1-aaac-8ca2b6560ad0" providerId="ADAL" clId="{20C04A7C-C7CF-4EAA-88F9-CE4E5F5C1CFC}" dt="2025-01-11T01:41:49.329" v="2792" actId="21"/>
          <ac:spMkLst>
            <pc:docMk/>
            <pc:sldMk cId="867808294" sldId="1420"/>
            <ac:spMk id="3" creationId="{DFB0BA47-D7B6-4F95-932E-A7AA615BC440}"/>
          </ac:spMkLst>
        </pc:spChg>
        <pc:spChg chg="mod">
          <ac:chgData name="Alfred Asterjadhi" userId="39de57b9-85c0-4fd1-aaac-8ca2b6560ad0" providerId="ADAL" clId="{20C04A7C-C7CF-4EAA-88F9-CE4E5F5C1CFC}" dt="2025-01-06T15:45:05.599" v="1318" actId="313"/>
          <ac:spMkLst>
            <pc:docMk/>
            <pc:sldMk cId="867808294" sldId="1420"/>
            <ac:spMk id="6" creationId="{974B2026-97FB-40D2-8F22-7E6D319B4EA2}"/>
          </ac:spMkLst>
        </pc:spChg>
      </pc:sldChg>
      <pc:sldChg chg="modSp add mod">
        <pc:chgData name="Alfred Asterjadhi" userId="39de57b9-85c0-4fd1-aaac-8ca2b6560ad0" providerId="ADAL" clId="{20C04A7C-C7CF-4EAA-88F9-CE4E5F5C1CFC}" dt="2025-01-11T01:32:46.201" v="2590"/>
        <pc:sldMkLst>
          <pc:docMk/>
          <pc:sldMk cId="2405544836" sldId="1421"/>
        </pc:sldMkLst>
        <pc:spChg chg="mod">
          <ac:chgData name="Alfred Asterjadhi" userId="39de57b9-85c0-4fd1-aaac-8ca2b6560ad0" providerId="ADAL" clId="{20C04A7C-C7CF-4EAA-88F9-CE4E5F5C1CFC}" dt="2025-01-06T15:45:05.805" v="1319" actId="313"/>
          <ac:spMkLst>
            <pc:docMk/>
            <pc:sldMk cId="2405544836" sldId="1421"/>
            <ac:spMk id="6" creationId="{90C22AAC-A6D7-4E83-6CEB-72583BBB4A45}"/>
          </ac:spMkLst>
        </pc:spChg>
        <pc:spChg chg="mod">
          <ac:chgData name="Alfred Asterjadhi" userId="39de57b9-85c0-4fd1-aaac-8ca2b6560ad0" providerId="ADAL" clId="{20C04A7C-C7CF-4EAA-88F9-CE4E5F5C1CFC}" dt="2025-01-11T01:32:46.201" v="2590"/>
          <ac:spMkLst>
            <pc:docMk/>
            <pc:sldMk cId="2405544836" sldId="1421"/>
            <ac:spMk id="11" creationId="{A1850D57-6352-96A7-90F9-32A1A7BB14CC}"/>
          </ac:spMkLst>
        </pc:spChg>
      </pc:sldChg>
      <pc:sldChg chg="modSp add mod">
        <pc:chgData name="Alfred Asterjadhi" userId="39de57b9-85c0-4fd1-aaac-8ca2b6560ad0" providerId="ADAL" clId="{20C04A7C-C7CF-4EAA-88F9-CE4E5F5C1CFC}" dt="2025-01-11T03:21:25.557" v="4533" actId="6549"/>
        <pc:sldMkLst>
          <pc:docMk/>
          <pc:sldMk cId="1978642554" sldId="1422"/>
        </pc:sldMkLst>
        <pc:spChg chg="mod">
          <ac:chgData name="Alfred Asterjadhi" userId="39de57b9-85c0-4fd1-aaac-8ca2b6560ad0" providerId="ADAL" clId="{20C04A7C-C7CF-4EAA-88F9-CE4E5F5C1CFC}" dt="2025-01-11T03:18:57.987" v="4531" actId="13926"/>
          <ac:spMkLst>
            <pc:docMk/>
            <pc:sldMk cId="1978642554" sldId="1422"/>
            <ac:spMk id="2" creationId="{4B5F0D0E-8BB7-48AB-9160-728B8B3399A2}"/>
          </ac:spMkLst>
        </pc:spChg>
        <pc:spChg chg="mod">
          <ac:chgData name="Alfred Asterjadhi" userId="39de57b9-85c0-4fd1-aaac-8ca2b6560ad0" providerId="ADAL" clId="{20C04A7C-C7CF-4EAA-88F9-CE4E5F5C1CFC}" dt="2025-01-11T03:21:25.557" v="4533" actId="6549"/>
          <ac:spMkLst>
            <pc:docMk/>
            <pc:sldMk cId="1978642554" sldId="1422"/>
            <ac:spMk id="3" creationId="{DFB0BA47-D7B6-4F95-932E-A7AA615BC440}"/>
          </ac:spMkLst>
        </pc:spChg>
        <pc:spChg chg="mod">
          <ac:chgData name="Alfred Asterjadhi" userId="39de57b9-85c0-4fd1-aaac-8ca2b6560ad0" providerId="ADAL" clId="{20C04A7C-C7CF-4EAA-88F9-CE4E5F5C1CFC}" dt="2025-01-06T15:45:05.999" v="1320" actId="313"/>
          <ac:spMkLst>
            <pc:docMk/>
            <pc:sldMk cId="1978642554" sldId="1422"/>
            <ac:spMk id="6" creationId="{974B2026-97FB-40D2-8F22-7E6D319B4EA2}"/>
          </ac:spMkLst>
        </pc:spChg>
      </pc:sldChg>
      <pc:sldChg chg="modSp add mod">
        <pc:chgData name="Alfred Asterjadhi" userId="39de57b9-85c0-4fd1-aaac-8ca2b6560ad0" providerId="ADAL" clId="{20C04A7C-C7CF-4EAA-88F9-CE4E5F5C1CFC}" dt="2025-01-11T01:32:51.004" v="2593"/>
        <pc:sldMkLst>
          <pc:docMk/>
          <pc:sldMk cId="2886886147" sldId="1423"/>
        </pc:sldMkLst>
        <pc:spChg chg="mod">
          <ac:chgData name="Alfred Asterjadhi" userId="39de57b9-85c0-4fd1-aaac-8ca2b6560ad0" providerId="ADAL" clId="{20C04A7C-C7CF-4EAA-88F9-CE4E5F5C1CFC}" dt="2025-01-06T15:45:06.221" v="1321" actId="313"/>
          <ac:spMkLst>
            <pc:docMk/>
            <pc:sldMk cId="2886886147" sldId="1423"/>
            <ac:spMk id="6" creationId="{90C22AAC-A6D7-4E83-6CEB-72583BBB4A45}"/>
          </ac:spMkLst>
        </pc:spChg>
        <pc:spChg chg="mod">
          <ac:chgData name="Alfred Asterjadhi" userId="39de57b9-85c0-4fd1-aaac-8ca2b6560ad0" providerId="ADAL" clId="{20C04A7C-C7CF-4EAA-88F9-CE4E5F5C1CFC}" dt="2025-01-11T01:32:51.004" v="2593"/>
          <ac:spMkLst>
            <pc:docMk/>
            <pc:sldMk cId="2886886147" sldId="1423"/>
            <ac:spMk id="11" creationId="{A1850D57-6352-96A7-90F9-32A1A7BB14CC}"/>
          </ac:spMkLst>
        </pc:spChg>
      </pc:sldChg>
      <pc:sldChg chg="modSp add del mod">
        <pc:chgData name="Alfred Asterjadhi" userId="39de57b9-85c0-4fd1-aaac-8ca2b6560ad0" providerId="ADAL" clId="{20C04A7C-C7CF-4EAA-88F9-CE4E5F5C1CFC}" dt="2024-12-06T21:51:44.214" v="1112" actId="47"/>
        <pc:sldMkLst>
          <pc:docMk/>
          <pc:sldMk cId="1268648392" sldId="1424"/>
        </pc:sldMkLst>
        <pc:spChg chg="mod">
          <ac:chgData name="Alfred Asterjadhi" userId="39de57b9-85c0-4fd1-aaac-8ca2b6560ad0" providerId="ADAL" clId="{20C04A7C-C7CF-4EAA-88F9-CE4E5F5C1CFC}" dt="2024-12-06T21:51:37.918" v="1111" actId="20577"/>
          <ac:spMkLst>
            <pc:docMk/>
            <pc:sldMk cId="1268648392" sldId="1424"/>
            <ac:spMk id="2" creationId="{CBB6BE89-725C-7287-F96F-BE5358133A36}"/>
          </ac:spMkLst>
        </pc:spChg>
      </pc:sldChg>
      <pc:sldChg chg="modSp add mod">
        <pc:chgData name="Alfred Asterjadhi" userId="39de57b9-85c0-4fd1-aaac-8ca2b6560ad0" providerId="ADAL" clId="{20C04A7C-C7CF-4EAA-88F9-CE4E5F5C1CFC}" dt="2025-01-06T15:45:06.609" v="1323" actId="313"/>
        <pc:sldMkLst>
          <pc:docMk/>
          <pc:sldMk cId="3878274435" sldId="1424"/>
        </pc:sldMkLst>
        <pc:spChg chg="mod">
          <ac:chgData name="Alfred Asterjadhi" userId="39de57b9-85c0-4fd1-aaac-8ca2b6560ad0" providerId="ADAL" clId="{20C04A7C-C7CF-4EAA-88F9-CE4E5F5C1CFC}" dt="2024-12-06T21:54:36.875" v="1168" actId="20577"/>
          <ac:spMkLst>
            <pc:docMk/>
            <pc:sldMk cId="3878274435" sldId="1424"/>
            <ac:spMk id="2" creationId="{6A9FFD29-62A6-B338-DB1F-656D857A99F5}"/>
          </ac:spMkLst>
        </pc:spChg>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addSp modSp add mod">
        <pc:chgData name="Alfred Asterjadhi" userId="39de57b9-85c0-4fd1-aaac-8ca2b6560ad0" providerId="ADAL" clId="{20C04A7C-C7CF-4EAA-88F9-CE4E5F5C1CFC}" dt="2025-01-12T09:35:24.652" v="6090" actId="207"/>
        <pc:sldMkLst>
          <pc:docMk/>
          <pc:sldMk cId="312670683" sldId="1425"/>
        </pc:sldMkLst>
        <pc:spChg chg="mod">
          <ac:chgData name="Alfred Asterjadhi" userId="39de57b9-85c0-4fd1-aaac-8ca2b6560ad0" providerId="ADAL" clId="{20C04A7C-C7CF-4EAA-88F9-CE4E5F5C1CFC}" dt="2025-01-11T01:40:05.186" v="2759" actId="13926"/>
          <ac:spMkLst>
            <pc:docMk/>
            <pc:sldMk cId="312670683" sldId="1425"/>
            <ac:spMk id="2" creationId="{002635B8-2F63-851A-A819-9962B7755B2B}"/>
          </ac:spMkLst>
        </pc:spChg>
        <pc:spChg chg="mod">
          <ac:chgData name="Alfred Asterjadhi" userId="39de57b9-85c0-4fd1-aaac-8ca2b6560ad0" providerId="ADAL" clId="{20C04A7C-C7CF-4EAA-88F9-CE4E5F5C1CFC}" dt="2025-01-12T09:35:24.652" v="6090" actId="207"/>
          <ac:spMkLst>
            <pc:docMk/>
            <pc:sldMk cId="312670683" sldId="1425"/>
            <ac:spMk id="3" creationId="{FF6344D8-D0FC-E8B6-1DF0-7ADD79E84784}"/>
          </ac:spMkLst>
        </pc:spChg>
        <pc:spChg chg="mod">
          <ac:chgData name="Alfred Asterjadhi" userId="39de57b9-85c0-4fd1-aaac-8ca2b6560ad0" providerId="ADAL" clId="{20C04A7C-C7CF-4EAA-88F9-CE4E5F5C1CFC}" dt="2025-01-06T15:45:03.226" v="1306" actId="313"/>
          <ac:spMkLst>
            <pc:docMk/>
            <pc:sldMk cId="312670683" sldId="1425"/>
            <ac:spMk id="6" creationId="{F0BF71E2-ECA2-113C-46B6-8B4477EA6C87}"/>
          </ac:spMkLst>
        </pc:spChg>
        <pc:graphicFrameChg chg="add mod">
          <ac:chgData name="Alfred Asterjadhi" userId="39de57b9-85c0-4fd1-aaac-8ca2b6560ad0" providerId="ADAL" clId="{20C04A7C-C7CF-4EAA-88F9-CE4E5F5C1CFC}" dt="2025-01-11T01:03:41.749" v="2087"/>
          <ac:graphicFrameMkLst>
            <pc:docMk/>
            <pc:sldMk cId="312670683" sldId="1425"/>
            <ac:graphicFrameMk id="7" creationId="{E0167456-CF52-5A1B-F10E-580648020905}"/>
          </ac:graphicFrameMkLst>
        </pc:graphicFrameChg>
      </pc:sldChg>
      <pc:sldChg chg="modSp add mod">
        <pc:chgData name="Alfred Asterjadhi" userId="39de57b9-85c0-4fd1-aaac-8ca2b6560ad0" providerId="ADAL" clId="{20C04A7C-C7CF-4EAA-88F9-CE4E5F5C1CFC}" dt="2025-01-11T01:32:15.158" v="2572"/>
        <pc:sldMkLst>
          <pc:docMk/>
          <pc:sldMk cId="3397362035" sldId="1426"/>
        </pc:sldMkLst>
        <pc:spChg chg="mod">
          <ac:chgData name="Alfred Asterjadhi" userId="39de57b9-85c0-4fd1-aaac-8ca2b6560ad0" providerId="ADAL" clId="{20C04A7C-C7CF-4EAA-88F9-CE4E5F5C1CFC}" dt="2025-01-06T15:45:03.439" v="1307" actId="313"/>
          <ac:spMkLst>
            <pc:docMk/>
            <pc:sldMk cId="3397362035" sldId="1426"/>
            <ac:spMk id="6" creationId="{5F91C7B8-C305-6617-C978-100F3EBD2103}"/>
          </ac:spMkLst>
        </pc:spChg>
        <pc:spChg chg="mod">
          <ac:chgData name="Alfred Asterjadhi" userId="39de57b9-85c0-4fd1-aaac-8ca2b6560ad0" providerId="ADAL" clId="{20C04A7C-C7CF-4EAA-88F9-CE4E5F5C1CFC}" dt="2025-01-11T01:32:15.158" v="2572"/>
          <ac:spMkLst>
            <pc:docMk/>
            <pc:sldMk cId="3397362035" sldId="1426"/>
            <ac:spMk id="11" creationId="{0E25E268-3CB2-7803-D133-B5AC7D6E2956}"/>
          </ac:spMkLst>
        </pc:spChg>
      </pc:sldChg>
      <pc:sldChg chg="modSp add mod">
        <pc:chgData name="Alfred Asterjadhi" userId="39de57b9-85c0-4fd1-aaac-8ca2b6560ad0" providerId="ADAL" clId="{20C04A7C-C7CF-4EAA-88F9-CE4E5F5C1CFC}" dt="2025-01-12T09:35:30.387" v="6091" actId="13926"/>
        <pc:sldMkLst>
          <pc:docMk/>
          <pc:sldMk cId="3483034418" sldId="1427"/>
        </pc:sldMkLst>
        <pc:spChg chg="mod">
          <ac:chgData name="Alfred Asterjadhi" userId="39de57b9-85c0-4fd1-aaac-8ca2b6560ad0" providerId="ADAL" clId="{20C04A7C-C7CF-4EAA-88F9-CE4E5F5C1CFC}" dt="2025-01-12T09:35:30.387" v="6091" actId="13926"/>
          <ac:spMkLst>
            <pc:docMk/>
            <pc:sldMk cId="3483034418" sldId="1427"/>
            <ac:spMk id="2" creationId="{48B1F202-BEE9-D04E-53D2-75668D801D6C}"/>
          </ac:spMkLst>
        </pc:spChg>
        <pc:spChg chg="mod">
          <ac:chgData name="Alfred Asterjadhi" userId="39de57b9-85c0-4fd1-aaac-8ca2b6560ad0" providerId="ADAL" clId="{20C04A7C-C7CF-4EAA-88F9-CE4E5F5C1CFC}" dt="2025-01-11T03:15:02.616" v="4423" actId="20577"/>
          <ac:spMkLst>
            <pc:docMk/>
            <pc:sldMk cId="3483034418" sldId="1427"/>
            <ac:spMk id="3" creationId="{39D22D2D-0DE1-E42C-9745-53B2849E6545}"/>
          </ac:spMkLst>
        </pc:spChg>
        <pc:spChg chg="mod">
          <ac:chgData name="Alfred Asterjadhi" userId="39de57b9-85c0-4fd1-aaac-8ca2b6560ad0" providerId="ADAL" clId="{20C04A7C-C7CF-4EAA-88F9-CE4E5F5C1CFC}" dt="2025-01-06T15:45:03.629" v="1308" actId="313"/>
          <ac:spMkLst>
            <pc:docMk/>
            <pc:sldMk cId="3483034418" sldId="1427"/>
            <ac:spMk id="6" creationId="{CDA6B268-8ACC-6EFB-8AB0-5768D68A1798}"/>
          </ac:spMkLst>
        </pc:spChg>
      </pc:sldChg>
      <pc:sldChg chg="modSp add mod">
        <pc:chgData name="Alfred Asterjadhi" userId="39de57b9-85c0-4fd1-aaac-8ca2b6560ad0" providerId="ADAL" clId="{20C04A7C-C7CF-4EAA-88F9-CE4E5F5C1CFC}" dt="2025-01-11T01:32:20.445" v="2575"/>
        <pc:sldMkLst>
          <pc:docMk/>
          <pc:sldMk cId="1031103777" sldId="1428"/>
        </pc:sldMkLst>
        <pc:spChg chg="mod">
          <ac:chgData name="Alfred Asterjadhi" userId="39de57b9-85c0-4fd1-aaac-8ca2b6560ad0" providerId="ADAL" clId="{20C04A7C-C7CF-4EAA-88F9-CE4E5F5C1CFC}" dt="2025-01-06T15:45:03.829" v="1309" actId="313"/>
          <ac:spMkLst>
            <pc:docMk/>
            <pc:sldMk cId="1031103777" sldId="1428"/>
            <ac:spMk id="6" creationId="{BFC993A8-4887-A081-8FB7-FF4A493908C4}"/>
          </ac:spMkLst>
        </pc:spChg>
        <pc:spChg chg="mod">
          <ac:chgData name="Alfred Asterjadhi" userId="39de57b9-85c0-4fd1-aaac-8ca2b6560ad0" providerId="ADAL" clId="{20C04A7C-C7CF-4EAA-88F9-CE4E5F5C1CFC}" dt="2025-01-11T01:32:20.445" v="2575"/>
          <ac:spMkLst>
            <pc:docMk/>
            <pc:sldMk cId="1031103777" sldId="1428"/>
            <ac:spMk id="11" creationId="{A3DB4F7D-F485-8004-1699-8E48AB52BF46}"/>
          </ac:spMkLst>
        </pc:spChg>
      </pc:sldChg>
      <pc:sldChg chg="modSp add">
        <pc:chgData name="Alfred Asterjadhi" userId="39de57b9-85c0-4fd1-aaac-8ca2b6560ad0" providerId="ADAL" clId="{20C04A7C-C7CF-4EAA-88F9-CE4E5F5C1CFC}" dt="2025-01-12T09:48:14.882" v="6168"/>
        <pc:sldMkLst>
          <pc:docMk/>
          <pc:sldMk cId="1880260866" sldId="1429"/>
        </pc:sldMkLst>
        <pc:graphicFrameChg chg="mod">
          <ac:chgData name="Alfred Asterjadhi" userId="39de57b9-85c0-4fd1-aaac-8ca2b6560ad0" providerId="ADAL" clId="{20C04A7C-C7CF-4EAA-88F9-CE4E5F5C1CFC}" dt="2025-01-12T09:48:14.882" v="6168"/>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0T04:58:49.662" v="1370"/>
        <pc:sldMkLst>
          <pc:docMk/>
          <pc:sldMk cId="1230937255" sldId="1430"/>
        </pc:sldMkLst>
        <pc:spChg chg="mod">
          <ac:chgData name="Alfred Asterjadhi" userId="39de57b9-85c0-4fd1-aaac-8ca2b6560ad0" providerId="ADAL" clId="{20C04A7C-C7CF-4EAA-88F9-CE4E5F5C1CFC}" dt="2025-01-10T04:57:22.737" v="1365" actId="20577"/>
          <ac:spMkLst>
            <pc:docMk/>
            <pc:sldMk cId="1230937255" sldId="1430"/>
            <ac:spMk id="2" creationId="{5E977A92-510A-E52B-CD73-EBC9D04E64A8}"/>
          </ac:spMkLst>
        </pc:spChg>
        <pc:graphicFrameChg chg="mod">
          <ac:chgData name="Alfred Asterjadhi" userId="39de57b9-85c0-4fd1-aaac-8ca2b6560ad0" providerId="ADAL" clId="{20C04A7C-C7CF-4EAA-88F9-CE4E5F5C1CFC}" dt="2025-01-10T04:58:49.662" v="1370"/>
          <ac:graphicFrameMkLst>
            <pc:docMk/>
            <pc:sldMk cId="1230937255" sldId="1430"/>
            <ac:graphicFrameMk id="6" creationId="{92F21CFA-4599-EE05-0F03-DE9CEE3CAD8C}"/>
          </ac:graphicFrameMkLst>
        </pc:graphicFrameChg>
      </pc:sldChg>
      <pc:sldChg chg="modSp add mod">
        <pc:chgData name="Alfred Asterjadhi" userId="39de57b9-85c0-4fd1-aaac-8ca2b6560ad0" providerId="ADAL" clId="{20C04A7C-C7CF-4EAA-88F9-CE4E5F5C1CFC}" dt="2025-01-10T04:57:09.258" v="1359"/>
        <pc:sldMkLst>
          <pc:docMk/>
          <pc:sldMk cId="978187058" sldId="1431"/>
        </pc:sldMkLst>
        <pc:spChg chg="mod">
          <ac:chgData name="Alfred Asterjadhi" userId="39de57b9-85c0-4fd1-aaac-8ca2b6560ad0" providerId="ADAL" clId="{20C04A7C-C7CF-4EAA-88F9-CE4E5F5C1CFC}" dt="2025-01-10T04:56:00.129" v="1355" actId="20577"/>
          <ac:spMkLst>
            <pc:docMk/>
            <pc:sldMk cId="978187058" sldId="1431"/>
            <ac:spMk id="2" creationId="{18E58B12-48EF-AB52-AEBE-3BE89B8111C7}"/>
          </ac:spMkLst>
        </pc:spChg>
        <pc:graphicFrameChg chg="mod modGraphic">
          <ac:chgData name="Alfred Asterjadhi" userId="39de57b9-85c0-4fd1-aaac-8ca2b6560ad0" providerId="ADAL" clId="{20C04A7C-C7CF-4EAA-88F9-CE4E5F5C1CFC}" dt="2025-01-10T04:57:09.258" v="1359"/>
          <ac:graphicFrameMkLst>
            <pc:docMk/>
            <pc:sldMk cId="978187058" sldId="1431"/>
            <ac:graphicFrameMk id="6" creationId="{1304F6B3-0D5B-2F46-FD3D-1CE809503558}"/>
          </ac:graphicFrameMkLst>
        </pc:graphicFrameChg>
      </pc:sldChg>
      <pc:sldChg chg="modSp add mod">
        <pc:chgData name="Alfred Asterjadhi" userId="39de57b9-85c0-4fd1-aaac-8ca2b6560ad0" providerId="ADAL" clId="{20C04A7C-C7CF-4EAA-88F9-CE4E5F5C1CFC}" dt="2025-01-10T04:59:17.984" v="1376"/>
        <pc:sldMkLst>
          <pc:docMk/>
          <pc:sldMk cId="1856065701" sldId="1432"/>
        </pc:sldMkLst>
        <pc:spChg chg="mod">
          <ac:chgData name="Alfred Asterjadhi" userId="39de57b9-85c0-4fd1-aaac-8ca2b6560ad0" providerId="ADAL" clId="{20C04A7C-C7CF-4EAA-88F9-CE4E5F5C1CFC}" dt="2025-01-10T04:59:00.538" v="1375" actId="20577"/>
          <ac:spMkLst>
            <pc:docMk/>
            <pc:sldMk cId="1856065701" sldId="1432"/>
            <ac:spMk id="2" creationId="{C46E31E9-CED7-F401-5C94-DCD6034AD02F}"/>
          </ac:spMkLst>
        </pc:spChg>
        <pc:graphicFrameChg chg="mod">
          <ac:chgData name="Alfred Asterjadhi" userId="39de57b9-85c0-4fd1-aaac-8ca2b6560ad0" providerId="ADAL" clId="{20C04A7C-C7CF-4EAA-88F9-CE4E5F5C1CFC}" dt="2025-01-10T04:59:17.984" v="1376"/>
          <ac:graphicFrameMkLst>
            <pc:docMk/>
            <pc:sldMk cId="1856065701" sldId="1432"/>
            <ac:graphicFrameMk id="6" creationId="{BDFC75CF-86FB-5A3B-DE97-3C63E9FF6E79}"/>
          </ac:graphicFrameMkLst>
        </pc:graphicFrameChg>
      </pc:sldChg>
      <pc:sldChg chg="add del">
        <pc:chgData name="Alfred Asterjadhi" userId="39de57b9-85c0-4fd1-aaac-8ca2b6560ad0" providerId="ADAL" clId="{20C04A7C-C7CF-4EAA-88F9-CE4E5F5C1CFC}" dt="2025-01-11T01:22:10.107" v="2369" actId="2890"/>
        <pc:sldMkLst>
          <pc:docMk/>
          <pc:sldMk cId="1444969601" sldId="1433"/>
        </pc:sldMkLst>
      </pc:sldChg>
      <pc:sldChg chg="modSp add mod">
        <pc:chgData name="Alfred Asterjadhi" userId="39de57b9-85c0-4fd1-aaac-8ca2b6560ad0" providerId="ADAL" clId="{20C04A7C-C7CF-4EAA-88F9-CE4E5F5C1CFC}" dt="2025-01-11T02:03:28.946" v="2966" actId="404"/>
        <pc:sldMkLst>
          <pc:docMk/>
          <pc:sldMk cId="3739426621" sldId="1433"/>
        </pc:sldMkLst>
        <pc:spChg chg="mod">
          <ac:chgData name="Alfred Asterjadhi" userId="39de57b9-85c0-4fd1-aaac-8ca2b6560ad0" providerId="ADAL" clId="{20C04A7C-C7CF-4EAA-88F9-CE4E5F5C1CFC}" dt="2025-01-11T01:31:17.606" v="2550" actId="20577"/>
          <ac:spMkLst>
            <pc:docMk/>
            <pc:sldMk cId="3739426621" sldId="1433"/>
            <ac:spMk id="2" creationId="{0C89E400-13D4-2F06-8099-AB992800C007}"/>
          </ac:spMkLst>
        </pc:spChg>
        <pc:spChg chg="mod">
          <ac:chgData name="Alfred Asterjadhi" userId="39de57b9-85c0-4fd1-aaac-8ca2b6560ad0" providerId="ADAL" clId="{20C04A7C-C7CF-4EAA-88F9-CE4E5F5C1CFC}" dt="2025-01-11T02:03:28.946" v="2966" actId="404"/>
          <ac:spMkLst>
            <pc:docMk/>
            <pc:sldMk cId="3739426621" sldId="1433"/>
            <ac:spMk id="11" creationId="{DF36C601-33BE-CD22-29FD-136655AE1B22}"/>
          </ac:spMkLst>
        </pc:spChg>
      </pc:sldChg>
      <pc:sldChg chg="modSp add mod">
        <pc:chgData name="Alfred Asterjadhi" userId="39de57b9-85c0-4fd1-aaac-8ca2b6560ad0" providerId="ADAL" clId="{20C04A7C-C7CF-4EAA-88F9-CE4E5F5C1CFC}" dt="2025-01-12T09:26:45.975" v="6071" actId="6549"/>
        <pc:sldMkLst>
          <pc:docMk/>
          <pc:sldMk cId="4035621218" sldId="1434"/>
        </pc:sldMkLst>
        <pc:spChg chg="mod">
          <ac:chgData name="Alfred Asterjadhi" userId="39de57b9-85c0-4fd1-aaac-8ca2b6560ad0" providerId="ADAL" clId="{20C04A7C-C7CF-4EAA-88F9-CE4E5F5C1CFC}" dt="2025-01-12T09:26:45.975" v="6071" actId="6549"/>
          <ac:spMkLst>
            <pc:docMk/>
            <pc:sldMk cId="4035621218" sldId="1434"/>
            <ac:spMk id="10" creationId="{9D722CD8-F058-0E94-602C-161895B81505}"/>
          </ac:spMkLst>
        </pc:spChg>
      </pc:sldChg>
      <pc:sldChg chg="modSp new mod">
        <pc:chgData name="Alfred Asterjadhi" userId="39de57b9-85c0-4fd1-aaac-8ca2b6560ad0" providerId="ADAL" clId="{20C04A7C-C7CF-4EAA-88F9-CE4E5F5C1CFC}" dt="2025-01-11T03:08:16.328" v="4272" actId="20577"/>
        <pc:sldMkLst>
          <pc:docMk/>
          <pc:sldMk cId="1685205550" sldId="1435"/>
        </pc:sldMkLst>
        <pc:spChg chg="mod">
          <ac:chgData name="Alfred Asterjadhi" userId="39de57b9-85c0-4fd1-aaac-8ca2b6560ad0" providerId="ADAL" clId="{20C04A7C-C7CF-4EAA-88F9-CE4E5F5C1CFC}" dt="2025-01-11T03:07:15.747" v="4182" actId="20577"/>
          <ac:spMkLst>
            <pc:docMk/>
            <pc:sldMk cId="1685205550" sldId="1435"/>
            <ac:spMk id="2" creationId="{9E98E683-221E-987A-B9CF-FAA9AC401B2A}"/>
          </ac:spMkLst>
        </pc:spChg>
        <pc:spChg chg="mod">
          <ac:chgData name="Alfred Asterjadhi" userId="39de57b9-85c0-4fd1-aaac-8ca2b6560ad0" providerId="ADAL" clId="{20C04A7C-C7CF-4EAA-88F9-CE4E5F5C1CFC}" dt="2025-01-11T03:08:16.328" v="4272" actId="20577"/>
          <ac:spMkLst>
            <pc:docMk/>
            <pc:sldMk cId="1685205550" sldId="1435"/>
            <ac:spMk id="3" creationId="{FF6EB7D1-EB7A-AEAF-F78B-D8A5D4D462A1}"/>
          </ac:spMkLst>
        </pc:spChg>
      </pc:sldChg>
      <pc:sldChg chg="modSp add mod">
        <pc:chgData name="Alfred Asterjadhi" userId="39de57b9-85c0-4fd1-aaac-8ca2b6560ad0" providerId="ADAL" clId="{20C04A7C-C7CF-4EAA-88F9-CE4E5F5C1CFC}" dt="2025-01-12T09:44:57.557" v="6133" actId="20577"/>
        <pc:sldMkLst>
          <pc:docMk/>
          <pc:sldMk cId="4162454866" sldId="1436"/>
        </pc:sldMkLst>
        <pc:spChg chg="mod">
          <ac:chgData name="Alfred Asterjadhi" userId="39de57b9-85c0-4fd1-aaac-8ca2b6560ad0" providerId="ADAL" clId="{20C04A7C-C7CF-4EAA-88F9-CE4E5F5C1CFC}" dt="2025-01-12T09:44:57.557" v="6133" actId="20577"/>
          <ac:spMkLst>
            <pc:docMk/>
            <pc:sldMk cId="4162454866" sldId="1436"/>
            <ac:spMk id="11" creationId="{5C05CA8F-75EE-4F7D-DB5B-4EE12C82027F}"/>
          </ac:spMkLst>
        </pc:spChg>
      </pc:sldChg>
      <pc:sldChg chg="modSp add mod">
        <pc:chgData name="Alfred Asterjadhi" userId="39de57b9-85c0-4fd1-aaac-8ca2b6560ad0" providerId="ADAL" clId="{20C04A7C-C7CF-4EAA-88F9-CE4E5F5C1CFC}" dt="2025-01-12T09:46:14.757" v="6153"/>
        <pc:sldMkLst>
          <pc:docMk/>
          <pc:sldMk cId="1585791513" sldId="1437"/>
        </pc:sldMkLst>
        <pc:spChg chg="mod">
          <ac:chgData name="Alfred Asterjadhi" userId="39de57b9-85c0-4fd1-aaac-8ca2b6560ad0" providerId="ADAL" clId="{20C04A7C-C7CF-4EAA-88F9-CE4E5F5C1CFC}" dt="2025-01-12T09:46:14.757" v="6153"/>
          <ac:spMkLst>
            <pc:docMk/>
            <pc:sldMk cId="1585791513" sldId="1437"/>
            <ac:spMk id="11" creationId="{B31D91BB-15BB-5B65-EE21-5E5898F4E6BB}"/>
          </ac:spMkLst>
        </pc:spChg>
      </pc:sldChg>
      <pc:sldChg chg="modSp add mod">
        <pc:chgData name="Alfred Asterjadhi" userId="39de57b9-85c0-4fd1-aaac-8ca2b6560ad0" providerId="ADAL" clId="{20C04A7C-C7CF-4EAA-88F9-CE4E5F5C1CFC}" dt="2025-01-12T09:54:02.176" v="6205" actId="20577"/>
        <pc:sldMkLst>
          <pc:docMk/>
          <pc:sldMk cId="2364887005" sldId="1438"/>
        </pc:sldMkLst>
        <pc:spChg chg="mod">
          <ac:chgData name="Alfred Asterjadhi" userId="39de57b9-85c0-4fd1-aaac-8ca2b6560ad0" providerId="ADAL" clId="{20C04A7C-C7CF-4EAA-88F9-CE4E5F5C1CFC}" dt="2025-01-12T09:54:02.176" v="6205" actId="20577"/>
          <ac:spMkLst>
            <pc:docMk/>
            <pc:sldMk cId="2364887005" sldId="1438"/>
            <ac:spMk id="2" creationId="{6672C029-6505-A17C-DAD2-420D2B632FB5}"/>
          </ac:spMkLst>
        </pc:spChg>
        <pc:graphicFrameChg chg="mod">
          <ac:chgData name="Alfred Asterjadhi" userId="39de57b9-85c0-4fd1-aaac-8ca2b6560ad0" providerId="ADAL" clId="{20C04A7C-C7CF-4EAA-88F9-CE4E5F5C1CFC}" dt="2025-01-12T09:48:40.277" v="6169"/>
          <ac:graphicFrameMkLst>
            <pc:docMk/>
            <pc:sldMk cId="2364887005" sldId="1438"/>
            <ac:graphicFrameMk id="6" creationId="{781F55CE-0658-9C5C-A4BE-61D03FEB54B2}"/>
          </ac:graphicFrameMkLst>
        </pc:graphicFrameChg>
      </pc:sldChg>
      <pc:sldChg chg="modSp add mod">
        <pc:chgData name="Alfred Asterjadhi" userId="39de57b9-85c0-4fd1-aaac-8ca2b6560ad0" providerId="ADAL" clId="{20C04A7C-C7CF-4EAA-88F9-CE4E5F5C1CFC}" dt="2025-01-12T09:54:20.388" v="6214" actId="20577"/>
        <pc:sldMkLst>
          <pc:docMk/>
          <pc:sldMk cId="734537731" sldId="1439"/>
        </pc:sldMkLst>
        <pc:spChg chg="mod">
          <ac:chgData name="Alfred Asterjadhi" userId="39de57b9-85c0-4fd1-aaac-8ca2b6560ad0" providerId="ADAL" clId="{20C04A7C-C7CF-4EAA-88F9-CE4E5F5C1CFC}" dt="2025-01-12T09:54:20.388" v="6214" actId="20577"/>
          <ac:spMkLst>
            <pc:docMk/>
            <pc:sldMk cId="734537731" sldId="1439"/>
            <ac:spMk id="2" creationId="{786C4F2E-303F-5D6C-AA3B-2A3428D2C8D8}"/>
          </ac:spMkLst>
        </pc:spChg>
        <pc:graphicFrameChg chg="mod">
          <ac:chgData name="Alfred Asterjadhi" userId="39de57b9-85c0-4fd1-aaac-8ca2b6560ad0" providerId="ADAL" clId="{20C04A7C-C7CF-4EAA-88F9-CE4E5F5C1CFC}" dt="2025-01-12T09:51:41.954" v="6179"/>
          <ac:graphicFrameMkLst>
            <pc:docMk/>
            <pc:sldMk cId="734537731" sldId="1439"/>
            <ac:graphicFrameMk id="6" creationId="{8ED0656D-5EAC-76C1-BAFA-C50C23405A31}"/>
          </ac:graphicFrameMkLst>
        </pc:graphicFrameChg>
      </pc:sldChg>
      <pc:sldChg chg="modSp add mod">
        <pc:chgData name="Alfred Asterjadhi" userId="39de57b9-85c0-4fd1-aaac-8ca2b6560ad0" providerId="ADAL" clId="{20C04A7C-C7CF-4EAA-88F9-CE4E5F5C1CFC}" dt="2025-01-12T09:54:18.528" v="6213" actId="20577"/>
        <pc:sldMkLst>
          <pc:docMk/>
          <pc:sldMk cId="1731157290" sldId="1440"/>
        </pc:sldMkLst>
        <pc:spChg chg="mod">
          <ac:chgData name="Alfred Asterjadhi" userId="39de57b9-85c0-4fd1-aaac-8ca2b6560ad0" providerId="ADAL" clId="{20C04A7C-C7CF-4EAA-88F9-CE4E5F5C1CFC}" dt="2025-01-12T09:54:18.528" v="6213" actId="20577"/>
          <ac:spMkLst>
            <pc:docMk/>
            <pc:sldMk cId="1731157290" sldId="1440"/>
            <ac:spMk id="2" creationId="{C018392D-00E9-F919-036E-93E91B6CE9C9}"/>
          </ac:spMkLst>
        </pc:spChg>
        <pc:graphicFrameChg chg="mod">
          <ac:chgData name="Alfred Asterjadhi" userId="39de57b9-85c0-4fd1-aaac-8ca2b6560ad0" providerId="ADAL" clId="{20C04A7C-C7CF-4EAA-88F9-CE4E5F5C1CFC}" dt="2025-01-12T09:51:24.508" v="6178"/>
          <ac:graphicFrameMkLst>
            <pc:docMk/>
            <pc:sldMk cId="1731157290" sldId="1440"/>
            <ac:graphicFrameMk id="6" creationId="{F5B35462-43AF-32B0-9107-C01020EB6E58}"/>
          </ac:graphicFrameMkLst>
        </pc:graphicFrameChg>
      </pc:sldChg>
      <pc:sldChg chg="modSp add mod">
        <pc:chgData name="Alfred Asterjadhi" userId="39de57b9-85c0-4fd1-aaac-8ca2b6560ad0" providerId="ADAL" clId="{20C04A7C-C7CF-4EAA-88F9-CE4E5F5C1CFC}" dt="2025-01-12T09:54:16.931" v="6212" actId="20577"/>
        <pc:sldMkLst>
          <pc:docMk/>
          <pc:sldMk cId="1289712956" sldId="1441"/>
        </pc:sldMkLst>
        <pc:spChg chg="mod">
          <ac:chgData name="Alfred Asterjadhi" userId="39de57b9-85c0-4fd1-aaac-8ca2b6560ad0" providerId="ADAL" clId="{20C04A7C-C7CF-4EAA-88F9-CE4E5F5C1CFC}" dt="2025-01-12T09:54:16.931" v="6212" actId="20577"/>
          <ac:spMkLst>
            <pc:docMk/>
            <pc:sldMk cId="1289712956" sldId="1441"/>
            <ac:spMk id="2" creationId="{D46EB521-122F-B450-8D0D-D0106F8A8F67}"/>
          </ac:spMkLst>
        </pc:spChg>
        <pc:graphicFrameChg chg="mod">
          <ac:chgData name="Alfred Asterjadhi" userId="39de57b9-85c0-4fd1-aaac-8ca2b6560ad0" providerId="ADAL" clId="{20C04A7C-C7CF-4EAA-88F9-CE4E5F5C1CFC}" dt="2025-01-12T09:51:04.684" v="6177"/>
          <ac:graphicFrameMkLst>
            <pc:docMk/>
            <pc:sldMk cId="1289712956" sldId="1441"/>
            <ac:graphicFrameMk id="6" creationId="{C31AA5A9-9D33-C921-0B3E-E2A1415B071C}"/>
          </ac:graphicFrameMkLst>
        </pc:graphicFrameChg>
      </pc:sldChg>
      <pc:sldChg chg="modSp add mod">
        <pc:chgData name="Alfred Asterjadhi" userId="39de57b9-85c0-4fd1-aaac-8ca2b6560ad0" providerId="ADAL" clId="{20C04A7C-C7CF-4EAA-88F9-CE4E5F5C1CFC}" dt="2025-01-12T09:54:15.057" v="6211" actId="20577"/>
        <pc:sldMkLst>
          <pc:docMk/>
          <pc:sldMk cId="1615912686" sldId="1442"/>
        </pc:sldMkLst>
        <pc:spChg chg="mod">
          <ac:chgData name="Alfred Asterjadhi" userId="39de57b9-85c0-4fd1-aaac-8ca2b6560ad0" providerId="ADAL" clId="{20C04A7C-C7CF-4EAA-88F9-CE4E5F5C1CFC}" dt="2025-01-12T09:54:15.057" v="6211" actId="20577"/>
          <ac:spMkLst>
            <pc:docMk/>
            <pc:sldMk cId="1615912686" sldId="1442"/>
            <ac:spMk id="2" creationId="{A0964D5A-A4C2-A37B-E6E7-E606C4FB36B1}"/>
          </ac:spMkLst>
        </pc:spChg>
        <pc:graphicFrameChg chg="mod">
          <ac:chgData name="Alfred Asterjadhi" userId="39de57b9-85c0-4fd1-aaac-8ca2b6560ad0" providerId="ADAL" clId="{20C04A7C-C7CF-4EAA-88F9-CE4E5F5C1CFC}" dt="2025-01-12T09:50:45.360" v="6176"/>
          <ac:graphicFrameMkLst>
            <pc:docMk/>
            <pc:sldMk cId="1615912686" sldId="1442"/>
            <ac:graphicFrameMk id="6" creationId="{D95A2C5F-3D8A-145E-4803-18C857167AE4}"/>
          </ac:graphicFrameMkLst>
        </pc:graphicFrameChg>
      </pc:sldChg>
      <pc:sldChg chg="modSp add mod">
        <pc:chgData name="Alfred Asterjadhi" userId="39de57b9-85c0-4fd1-aaac-8ca2b6560ad0" providerId="ADAL" clId="{20C04A7C-C7CF-4EAA-88F9-CE4E5F5C1CFC}" dt="2025-01-12T09:54:04.076" v="6206" actId="20577"/>
        <pc:sldMkLst>
          <pc:docMk/>
          <pc:sldMk cId="2248341446" sldId="1443"/>
        </pc:sldMkLst>
        <pc:spChg chg="mod">
          <ac:chgData name="Alfred Asterjadhi" userId="39de57b9-85c0-4fd1-aaac-8ca2b6560ad0" providerId="ADAL" clId="{20C04A7C-C7CF-4EAA-88F9-CE4E5F5C1CFC}" dt="2025-01-12T09:54:04.076" v="6206" actId="20577"/>
          <ac:spMkLst>
            <pc:docMk/>
            <pc:sldMk cId="2248341446" sldId="1443"/>
            <ac:spMk id="2" creationId="{F18B1C50-6006-5399-D717-93884B94E8A4}"/>
          </ac:spMkLst>
        </pc:spChg>
        <pc:graphicFrameChg chg="mod">
          <ac:chgData name="Alfred Asterjadhi" userId="39de57b9-85c0-4fd1-aaac-8ca2b6560ad0" providerId="ADAL" clId="{20C04A7C-C7CF-4EAA-88F9-CE4E5F5C1CFC}" dt="2025-01-12T09:48:57.033" v="6170"/>
          <ac:graphicFrameMkLst>
            <pc:docMk/>
            <pc:sldMk cId="2248341446" sldId="1443"/>
            <ac:graphicFrameMk id="6" creationId="{A3209D38-9897-E1E5-2BE2-02FE12CD2C68}"/>
          </ac:graphicFrameMkLst>
        </pc:graphicFrameChg>
      </pc:sldChg>
      <pc:sldChg chg="modSp add mod">
        <pc:chgData name="Alfred Asterjadhi" userId="39de57b9-85c0-4fd1-aaac-8ca2b6560ad0" providerId="ADAL" clId="{20C04A7C-C7CF-4EAA-88F9-CE4E5F5C1CFC}" dt="2025-01-12T09:54:09.187" v="6208" actId="20577"/>
        <pc:sldMkLst>
          <pc:docMk/>
          <pc:sldMk cId="2736966182" sldId="1444"/>
        </pc:sldMkLst>
        <pc:spChg chg="mod">
          <ac:chgData name="Alfred Asterjadhi" userId="39de57b9-85c0-4fd1-aaac-8ca2b6560ad0" providerId="ADAL" clId="{20C04A7C-C7CF-4EAA-88F9-CE4E5F5C1CFC}" dt="2025-01-12T09:54:09.187" v="6208" actId="20577"/>
          <ac:spMkLst>
            <pc:docMk/>
            <pc:sldMk cId="2736966182" sldId="1444"/>
            <ac:spMk id="2" creationId="{FC1B9D47-DC9F-854F-8E6C-9AC69C08116F}"/>
          </ac:spMkLst>
        </pc:spChg>
        <pc:graphicFrameChg chg="mod">
          <ac:chgData name="Alfred Asterjadhi" userId="39de57b9-85c0-4fd1-aaac-8ca2b6560ad0" providerId="ADAL" clId="{20C04A7C-C7CF-4EAA-88F9-CE4E5F5C1CFC}" dt="2025-01-12T09:49:34.869" v="6172"/>
          <ac:graphicFrameMkLst>
            <pc:docMk/>
            <pc:sldMk cId="2736966182" sldId="1444"/>
            <ac:graphicFrameMk id="6" creationId="{2CF26433-FF8B-DF79-248A-865D76D9641E}"/>
          </ac:graphicFrameMkLst>
        </pc:graphicFrameChg>
      </pc:sldChg>
      <pc:sldChg chg="modSp add mod">
        <pc:chgData name="Alfred Asterjadhi" userId="39de57b9-85c0-4fd1-aaac-8ca2b6560ad0" providerId="ADAL" clId="{20C04A7C-C7CF-4EAA-88F9-CE4E5F5C1CFC}" dt="2025-01-12T09:54:54.963" v="6242" actId="113"/>
        <pc:sldMkLst>
          <pc:docMk/>
          <pc:sldMk cId="2961397077" sldId="1445"/>
        </pc:sldMkLst>
        <pc:spChg chg="mod">
          <ac:chgData name="Alfred Asterjadhi" userId="39de57b9-85c0-4fd1-aaac-8ca2b6560ad0" providerId="ADAL" clId="{20C04A7C-C7CF-4EAA-88F9-CE4E5F5C1CFC}" dt="2025-01-12T09:54:13.150" v="6210" actId="20577"/>
          <ac:spMkLst>
            <pc:docMk/>
            <pc:sldMk cId="2961397077" sldId="1445"/>
            <ac:spMk id="2" creationId="{F6833201-E12A-F706-9184-8D34BF464B9A}"/>
          </ac:spMkLst>
        </pc:spChg>
        <pc:graphicFrameChg chg="mod modGraphic">
          <ac:chgData name="Alfred Asterjadhi" userId="39de57b9-85c0-4fd1-aaac-8ca2b6560ad0" providerId="ADAL" clId="{20C04A7C-C7CF-4EAA-88F9-CE4E5F5C1CFC}" dt="2025-01-12T09:54:54.963" v="6242" actId="113"/>
          <ac:graphicFrameMkLst>
            <pc:docMk/>
            <pc:sldMk cId="2961397077" sldId="1445"/>
            <ac:graphicFrameMk id="6" creationId="{C977471B-5008-3A39-8D1D-7AE936D6BF18}"/>
          </ac:graphicFrameMkLst>
        </pc:graphicFrameChg>
      </pc:sldChg>
      <pc:sldChg chg="modSp add mod">
        <pc:chgData name="Alfred Asterjadhi" userId="39de57b9-85c0-4fd1-aaac-8ca2b6560ad0" providerId="ADAL" clId="{20C04A7C-C7CF-4EAA-88F9-CE4E5F5C1CFC}" dt="2025-01-12T09:54:47.562" v="6241" actId="20577"/>
        <pc:sldMkLst>
          <pc:docMk/>
          <pc:sldMk cId="1319345498" sldId="1446"/>
        </pc:sldMkLst>
        <pc:spChg chg="mod">
          <ac:chgData name="Alfred Asterjadhi" userId="39de57b9-85c0-4fd1-aaac-8ca2b6560ad0" providerId="ADAL" clId="{20C04A7C-C7CF-4EAA-88F9-CE4E5F5C1CFC}" dt="2025-01-12T09:54:11.209" v="6209" actId="20577"/>
          <ac:spMkLst>
            <pc:docMk/>
            <pc:sldMk cId="1319345498" sldId="1446"/>
            <ac:spMk id="2" creationId="{4A59F77A-5B2D-0BF4-EFCE-0F1C7E37903A}"/>
          </ac:spMkLst>
        </pc:spChg>
        <pc:graphicFrameChg chg="mod modGraphic">
          <ac:chgData name="Alfred Asterjadhi" userId="39de57b9-85c0-4fd1-aaac-8ca2b6560ad0" providerId="ADAL" clId="{20C04A7C-C7CF-4EAA-88F9-CE4E5F5C1CFC}" dt="2025-01-12T09:54:47.562" v="6241" actId="20577"/>
          <ac:graphicFrameMkLst>
            <pc:docMk/>
            <pc:sldMk cId="1319345498" sldId="1446"/>
            <ac:graphicFrameMk id="6" creationId="{6BA2DB8C-289F-2305-9FBC-47BCDDE011CC}"/>
          </ac:graphicFrameMkLst>
        </pc:graphicFrameChg>
      </pc:sldChg>
      <pc:sldChg chg="modSp add mod">
        <pc:chgData name="Alfred Asterjadhi" userId="39de57b9-85c0-4fd1-aaac-8ca2b6560ad0" providerId="ADAL" clId="{20C04A7C-C7CF-4EAA-88F9-CE4E5F5C1CFC}" dt="2025-01-12T09:54:07.008" v="6207" actId="20577"/>
        <pc:sldMkLst>
          <pc:docMk/>
          <pc:sldMk cId="2975231163" sldId="1447"/>
        </pc:sldMkLst>
        <pc:spChg chg="mod">
          <ac:chgData name="Alfred Asterjadhi" userId="39de57b9-85c0-4fd1-aaac-8ca2b6560ad0" providerId="ADAL" clId="{20C04A7C-C7CF-4EAA-88F9-CE4E5F5C1CFC}" dt="2025-01-12T09:54:07.008" v="6207" actId="20577"/>
          <ac:spMkLst>
            <pc:docMk/>
            <pc:sldMk cId="2975231163" sldId="1447"/>
            <ac:spMk id="2" creationId="{0C63DBD5-99AA-C704-C130-493AD4FD2D6E}"/>
          </ac:spMkLst>
        </pc:spChg>
        <pc:graphicFrameChg chg="mod">
          <ac:chgData name="Alfred Asterjadhi" userId="39de57b9-85c0-4fd1-aaac-8ca2b6560ad0" providerId="ADAL" clId="{20C04A7C-C7CF-4EAA-88F9-CE4E5F5C1CFC}" dt="2025-01-12T09:49:13.131" v="6171"/>
          <ac:graphicFrameMkLst>
            <pc:docMk/>
            <pc:sldMk cId="2975231163" sldId="1447"/>
            <ac:graphicFrameMk id="6" creationId="{5A7D3B9C-97F7-1CCF-241F-0F68128093CC}"/>
          </ac:graphicFrameMkLst>
        </pc:graphicFrameChg>
      </pc:sldChg>
      <pc:sldChg chg="modSp add mod">
        <pc:chgData name="Alfred Asterjadhi" userId="39de57b9-85c0-4fd1-aaac-8ca2b6560ad0" providerId="ADAL" clId="{20C04A7C-C7CF-4EAA-88F9-CE4E5F5C1CFC}" dt="2025-01-12T09:54:29.574" v="6217" actId="2057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2T09:53:42.763" v="6203" actId="113"/>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2T09:54:32.144" v="6219" actId="20577"/>
        <pc:sldMkLst>
          <pc:docMk/>
          <pc:sldMk cId="838658978" sldId="1449"/>
        </pc:sldMkLst>
        <pc:spChg chg="mod">
          <ac:chgData name="Alfred Asterjadhi" userId="39de57b9-85c0-4fd1-aaac-8ca2b6560ad0" providerId="ADAL" clId="{20C04A7C-C7CF-4EAA-88F9-CE4E5F5C1CFC}" dt="2025-01-12T09:54:32.144" v="6219" actId="20577"/>
          <ac:spMkLst>
            <pc:docMk/>
            <pc:sldMk cId="838658978" sldId="1449"/>
            <ac:spMk id="2" creationId="{91D0662C-E393-6FBD-1421-C4E1FD215900}"/>
          </ac:spMkLst>
        </pc:spChg>
        <pc:graphicFrameChg chg="mod modGraphic">
          <ac:chgData name="Alfred Asterjadhi" userId="39de57b9-85c0-4fd1-aaac-8ca2b6560ad0" providerId="ADAL" clId="{20C04A7C-C7CF-4EAA-88F9-CE4E5F5C1CFC}" dt="2025-01-12T09:53:47.097" v="6204" actId="113"/>
          <ac:graphicFrameMkLst>
            <pc:docMk/>
            <pc:sldMk cId="838658978" sldId="1449"/>
            <ac:graphicFrameMk id="6" creationId="{55FF8EFB-345E-D0C3-0167-259A504EC0A1}"/>
          </ac:graphicFrameMkLst>
        </pc:graphicFrameChg>
      </pc:sldChg>
      <pc:sldChg chg="modSp add mod">
        <pc:chgData name="Alfred Asterjadhi" userId="39de57b9-85c0-4fd1-aaac-8ca2b6560ad0" providerId="ADAL" clId="{20C04A7C-C7CF-4EAA-88F9-CE4E5F5C1CFC}" dt="2025-01-12T09:55:06.961" v="6244" actId="20577"/>
        <pc:sldMkLst>
          <pc:docMk/>
          <pc:sldMk cId="4122725340" sldId="1450"/>
        </pc:sldMkLst>
        <pc:spChg chg="mod">
          <ac:chgData name="Alfred Asterjadhi" userId="39de57b9-85c0-4fd1-aaac-8ca2b6560ad0" providerId="ADAL" clId="{20C04A7C-C7CF-4EAA-88F9-CE4E5F5C1CFC}" dt="2025-01-12T09:55:06.961" v="6244" actId="20577"/>
          <ac:spMkLst>
            <pc:docMk/>
            <pc:sldMk cId="4122725340" sldId="1450"/>
            <ac:spMk id="2" creationId="{5FE01CCB-8310-769E-BFE6-EF0788CF579E}"/>
          </ac:spMkLst>
        </pc:spChg>
      </pc:sldChg>
      <pc:sldMasterChg chg="modSp mod modSldLayout">
        <pc:chgData name="Alfred Asterjadhi" userId="39de57b9-85c0-4fd1-aaac-8ca2b6560ad0" providerId="ADAL" clId="{20C04A7C-C7CF-4EAA-88F9-CE4E5F5C1CFC}" dt="2025-01-12T09:56:47.411" v="6247" actId="6549"/>
        <pc:sldMasterMkLst>
          <pc:docMk/>
          <pc:sldMasterMk cId="0" sldId="2147483648"/>
        </pc:sldMasterMkLst>
        <pc:spChg chg="mod">
          <ac:chgData name="Alfred Asterjadhi" userId="39de57b9-85c0-4fd1-aaac-8ca2b6560ad0" providerId="ADAL" clId="{20C04A7C-C7CF-4EAA-88F9-CE4E5F5C1CFC}" dt="2025-01-12T09:56:47.411" v="6247" actId="6549"/>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802.11-24/2074r2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881-00-00bn-pdt-mac-seamless-roaming.docx" TargetMode="External"/><Relationship Id="rId13" Type="http://schemas.openxmlformats.org/officeDocument/2006/relationships/hyperlink" Target="https://mentor.ieee.org/802.11/dcn/24/11-24-2031-00-00bn-pdt-mac-coordinated-spatial-reuse.doc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2026-00-00bn-pdt-joint-mlme-sap.docx" TargetMode="External"/><Relationship Id="rId12" Type="http://schemas.openxmlformats.org/officeDocument/2006/relationships/hyperlink" Target="https://mentor.ieee.org/802.11/dcn/24/11-24-2049-00-00bn-pdt-mac-m-ap-coordination-framework.doc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133-01-00bn-pdt-joint-trigger-frame.docx" TargetMode="External"/><Relationship Id="rId11" Type="http://schemas.openxmlformats.org/officeDocument/2006/relationships/hyperlink" Target="https://mentor.ieee.org/802.11/dcn/24/11-24-2022-00-00bn-pdt-mac-bsr-enhancement.docx" TargetMode="External"/><Relationship Id="rId5" Type="http://schemas.openxmlformats.org/officeDocument/2006/relationships/hyperlink" Target="https://mentor.ieee.org/802.11/dcn/24/11-24-2029-00-00bn-pdt-joint-mib.docx" TargetMode="External"/><Relationship Id="rId15" Type="http://schemas.openxmlformats.org/officeDocument/2006/relationships/hyperlink" Target="https://mentor.ieee.org/802.11/dcn/24/11-24-1966-00-00bn-pdt-mac-crtwt.docx" TargetMode="External"/><Relationship Id="rId10" Type="http://schemas.openxmlformats.org/officeDocument/2006/relationships/hyperlink" Target="https://mentor.ieee.org/802.11/dcn/24/11-24-1762-05-00bn-pdt-mac-npca.docx" TargetMode="External"/><Relationship Id="rId4" Type="http://schemas.openxmlformats.org/officeDocument/2006/relationships/hyperlink" Target="https://mentor.ieee.org/802.11/dcn/24/11-24-2010-00-00bn-pdt-phy-nominal-packet-padding-selection.docx" TargetMode="External"/><Relationship Id="rId9" Type="http://schemas.openxmlformats.org/officeDocument/2006/relationships/hyperlink" Target="https://mentor.ieee.org/802.11/dcn/24/11-24-2016-00-00bn-pdt-mac-power-save.docx" TargetMode="External"/><Relationship Id="rId14" Type="http://schemas.openxmlformats.org/officeDocument/2006/relationships/hyperlink" Target="https://mentor.ieee.org/802.11/dcn/24/11-24-1961-00-00bn-pdt-mac-c-tdma.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2046-00-00bn-draft-text-on-dru.docx" TargetMode="External"/><Relationship Id="rId3" Type="http://schemas.openxmlformats.org/officeDocument/2006/relationships/hyperlink" Target="https://mentor.ieee.org/802.11/dcn/24/11-24-2056-00-00bn-pdt-mac-twt-sp-management.docx" TargetMode="External"/><Relationship Id="rId7" Type="http://schemas.openxmlformats.org/officeDocument/2006/relationships/hyperlink" Target="https://mentor.ieee.org/802.11/dcn/24/11-24-1981-03-00bn-pdt-elr.docx" TargetMode="External"/><Relationship Id="rId2" Type="http://schemas.openxmlformats.org/officeDocument/2006/relationships/hyperlink" Target="https://mentor.ieee.org/802.11/dcn/24/11-24-2040-00-00bn-pdt-mac-coexistence.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088-00-00bn-pdt-mac-p2p.docx" TargetMode="External"/><Relationship Id="rId5" Type="http://schemas.openxmlformats.org/officeDocument/2006/relationships/hyperlink" Target="https://mentor.ieee.org/802.11/dcn/24/11-24-2007-00-00bn-pdt-mac-p-edca.docx" TargetMode="External"/><Relationship Id="rId10" Type="http://schemas.openxmlformats.org/officeDocument/2006/relationships/hyperlink" Target="https://mentor.ieee.org/802.11/dcn/24/11-24-1992-01-00bn-pdt-phy-longer-ldpc-coding.docx" TargetMode="External"/><Relationship Id="rId4" Type="http://schemas.openxmlformats.org/officeDocument/2006/relationships/hyperlink" Target="https://mentor.ieee.org/802.11/dcn/24/11-24-2020-00-00bn-pdt-for-uhr-mac-introduction-section.docx" TargetMode="External"/><Relationship Id="rId9" Type="http://schemas.openxmlformats.org/officeDocument/2006/relationships/hyperlink" Target="https://mentor.ieee.org/802.11/dcn/24/11-24-1985-00-00bn-pdt-phy-unequal-modulation-ueqm-and-new-mc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2011-00-00bn-pdt-phy-timing-related-parameters.docx" TargetMode="External"/><Relationship Id="rId3" Type="http://schemas.openxmlformats.org/officeDocument/2006/relationships/hyperlink" Target="https://mentor.ieee.org/802.11/dcn/24/11-24-2135-00-00bn-pdt-phy-null-subcarriers.docx" TargetMode="External"/><Relationship Id="rId7" Type="http://schemas.openxmlformats.org/officeDocument/2006/relationships/hyperlink" Target="https://mentor.ieee.org/802.11/dcn/24/11-24-2023-00-00bn-pdt-phy-overview-of-the-ppdu-encoding-process.docx" TargetMode="External"/><Relationship Id="rId2" Type="http://schemas.openxmlformats.org/officeDocument/2006/relationships/hyperlink" Target="https://mentor.ieee.org/802.11/dcn/24/11-24-2005-00-00bn-pdt-phy-introduc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017-00-00bn-pdt-phy-transmitter-block-diagram.docx" TargetMode="External"/><Relationship Id="rId5" Type="http://schemas.openxmlformats.org/officeDocument/2006/relationships/hyperlink" Target="https://mentor.ieee.org/802.11/dcn/24/11-24-2032-01-00bn-pdt-phy-uhr-ppdu-format.docx" TargetMode="External"/><Relationship Id="rId10" Type="http://schemas.openxmlformats.org/officeDocument/2006/relationships/hyperlink" Target="https://mentor.ieee.org/802.11/dcn/24/11-24-2009-00-00bn-pdt-phy-uhr-sig.docx" TargetMode="External"/><Relationship Id="rId4" Type="http://schemas.openxmlformats.org/officeDocument/2006/relationships/hyperlink" Target="https://mentor.ieee.org/802.11/dcn/24/11-24-2025-00-00bn-pdt-phy-ru-and-mru-restrictions-for-20-mhz-operation.docx" TargetMode="External"/><Relationship Id="rId9" Type="http://schemas.openxmlformats.org/officeDocument/2006/relationships/hyperlink" Target="https://mentor.ieee.org/802.11/dcn/24/11-24-1977-00-00bn-pdt-phy-u-sig.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042-02-0amp-further-discussion-on-amp-par.pptx" TargetMode="External"/><Relationship Id="rId2" Type="http://schemas.openxmlformats.org/officeDocument/2006/relationships/hyperlink" Target="https://mentor.ieee.org/802.11/dcn/24/11-24-2012-01-00bn-pdt-phy-packet-extension.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15-05-00bn-pdt-phy-cobf.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1651-00-00bn-coordinated-tdma-analysis-for-time-sensitive-traffic-follow-up.pptx" TargetMode="External"/><Relationship Id="rId3" Type="http://schemas.openxmlformats.org/officeDocument/2006/relationships/hyperlink" Target="https://mentor.ieee.org/802.11/dcn/24/11-24-1591-00-00bn-thoughts-on-seamless-roaming-and-npca.ppt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1453-00-00bn-concurrent-messag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24-00-00bn-sn-assignment-and-inter-ap-mld-interaction-for-seamless-roaming.pptx" TargetMode="External"/><Relationship Id="rId5" Type="http://schemas.openxmlformats.org/officeDocument/2006/relationships/hyperlink" Target="https://mentor.ieee.org/802.11/dcn/24/11-24-1346-02-00bn-considerations-for-multi-ap-sp-coordination.pptx" TargetMode="External"/><Relationship Id="rId4" Type="http://schemas.openxmlformats.org/officeDocument/2006/relationships/hyperlink" Target="https://mentor.ieee.org/802.11/dcn/24/11-24-1452-00-00bn-coordinated-measurement-follow-up.pptx" TargetMode="External"/><Relationship Id="rId9" Type="http://schemas.openxmlformats.org/officeDocument/2006/relationships/hyperlink" Target="https://mentor.ieee.org/802.11/dcn/24/11-24-1661-00-00bn-control-frame-protection-in-multiple-bssid.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701-00-00bn-nav-protection-for-c-tdma-follow-up.pptx" TargetMode="External"/><Relationship Id="rId13" Type="http://schemas.openxmlformats.org/officeDocument/2006/relationships/hyperlink" Target="https://mentor.ieee.org/802.11/dcn/24/11-24-1746-00-00bn-comparision-between-enhanced-fast-bss-transition-and-smd.pptx" TargetMode="External"/><Relationship Id="rId3" Type="http://schemas.openxmlformats.org/officeDocument/2006/relationships/hyperlink" Target="https://mentor.ieee.org/802.11/dcn/24/11-24-1692-00-00bn-usage-of-expiration-time-for-ll-traffic.pptx" TargetMode="External"/><Relationship Id="rId7" Type="http://schemas.openxmlformats.org/officeDocument/2006/relationships/hyperlink" Target="https://mentor.ieee.org/802.11/dcn/24/11-24-1699-00-00bn-considerations-on-npca.pptx" TargetMode="External"/><Relationship Id="rId12" Type="http://schemas.openxmlformats.org/officeDocument/2006/relationships/hyperlink" Target="https://mentor.ieee.org/802.11/dcn/24/11-24-1740-00-00bn-ul-data-transmission-for-seamless-roaming.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96-00-00bn-positive-ackonwlegement-to-the-reception-of-correct-phy-header.pptx" TargetMode="External"/><Relationship Id="rId11" Type="http://schemas.openxmlformats.org/officeDocument/2006/relationships/hyperlink" Target="https://mentor.ieee.org/802.11/dcn/24/11-24-1733-00-00bn-txop-sharing-for-multi-ap-scenarios.pptx" TargetMode="External"/><Relationship Id="rId5" Type="http://schemas.openxmlformats.org/officeDocument/2006/relationships/hyperlink" Target="https://mentor.ieee.org/802.11/dcn/24/11-24-1694-02-00bn-the-trust-model-between-sta-and-obss-ap-in-mapc-scheme.pptx" TargetMode="External"/><Relationship Id="rId10" Type="http://schemas.openxmlformats.org/officeDocument/2006/relationships/hyperlink" Target="https://mentor.ieee.org/802.11/dcn/24/11-24-1713-00-00bn-further-considerations-for-generalized-map-framework-follow-up.pptx" TargetMode="External"/><Relationship Id="rId4" Type="http://schemas.openxmlformats.org/officeDocument/2006/relationships/hyperlink" Target="https://mentor.ieee.org/802.11/dcn/24/11-24-1693-00-00bn-the-mapc-security-framework.pptx" TargetMode="External"/><Relationship Id="rId9" Type="http://schemas.openxmlformats.org/officeDocument/2006/relationships/hyperlink" Target="https://mentor.ieee.org/802.11/dcn/24/11-24-1706-00-00bn-multi-user-edca-parameter-management-in-npca-operation.pptx" TargetMode="External"/><Relationship Id="rId14" Type="http://schemas.openxmlformats.org/officeDocument/2006/relationships/hyperlink" Target="https://mentor.ieee.org/802.11/dcn/24/11-24-1748-01-00bn-discussion-on-transmission-of-elr-sig.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785-00-00bn-interference-mitigation-pilots-definitions.pptx" TargetMode="External"/><Relationship Id="rId13" Type="http://schemas.openxmlformats.org/officeDocument/2006/relationships/hyperlink" Target="https://mentor.ieee.org/802.11/dcn/24/11-24-1838-00-00bn-considerations-on-coordinated-npca.pptx" TargetMode="External"/><Relationship Id="rId3" Type="http://schemas.openxmlformats.org/officeDocument/2006/relationships/hyperlink" Target="https://mentor.ieee.org/802.11/dcn/24/11-24-1766-00-00bn-pilot-value-design-for-elr-ppdu.pptx" TargetMode="External"/><Relationship Id="rId7" Type="http://schemas.openxmlformats.org/officeDocument/2006/relationships/hyperlink" Target="https://mentor.ieee.org/802.11/dcn/24/11-24-1783-00-00bn-npca-listening-channel.pptx" TargetMode="External"/><Relationship Id="rId12" Type="http://schemas.openxmlformats.org/officeDocument/2006/relationships/hyperlink" Target="https://mentor.ieee.org/802.11/dcn/24/11-24-1836-01-00bn-on-cobf-capabilities.pptx" TargetMode="External"/><Relationship Id="rId2" Type="http://schemas.openxmlformats.org/officeDocument/2006/relationships/hyperlink" Target="https://mentor.ieee.org/802.11/dcn/24/11-24-1764-00-00bn-elr-ppd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778-00-00bn-distributed-ru-distortion-beamforming-power-control.pptx" TargetMode="External"/><Relationship Id="rId11" Type="http://schemas.openxmlformats.org/officeDocument/2006/relationships/hyperlink" Target="https://mentor.ieee.org/802.11/dcn/24/11-24-1827-00-00bn-on-ofdma-mu-mimo.pptx" TargetMode="External"/><Relationship Id="rId5" Type="http://schemas.openxmlformats.org/officeDocument/2006/relationships/hyperlink" Target="https://mentor.ieee.org/802.11/dcn/24/11-24-1777-00-00bn-in-device-coexistence-use-cases-follow-up.pptx" TargetMode="External"/><Relationship Id="rId10" Type="http://schemas.openxmlformats.org/officeDocument/2006/relationships/hyperlink" Target="https://mentor.ieee.org/802.11/dcn/24/11-24-1817-00-00bn-providing-priority-when-addressingidc-issues.pptx" TargetMode="External"/><Relationship Id="rId4" Type="http://schemas.openxmlformats.org/officeDocument/2006/relationships/hyperlink" Target="https://mentor.ieee.org/802.11/dcn/24/11-24-1768-00-00bn-ul-dl-indication-for-elr-ppdu.pptx" TargetMode="External"/><Relationship Id="rId9" Type="http://schemas.openxmlformats.org/officeDocument/2006/relationships/hyperlink" Target="https://mentor.ieee.org/802.11/dcn/24/11-24-1809-00-00bn-evaluation-of-c-sr-types.pptx" TargetMode="External"/><Relationship Id="rId14" Type="http://schemas.openxmlformats.org/officeDocument/2006/relationships/hyperlink" Target="https://mentor.ieee.org/802.11/dcn/24/11-24-1841-00-00bn-uhr-elr-design-open-topics.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863-00-00bn-performance-benefits-of-dso.pptx" TargetMode="External"/><Relationship Id="rId3" Type="http://schemas.openxmlformats.org/officeDocument/2006/relationships/hyperlink" Target="https://mentor.ieee.org/802.11/dcn/24/11-24-1848-00-00bn-frame-exchange-sequences-for-in-device-coexistence.pptx" TargetMode="External"/><Relationship Id="rId7" Type="http://schemas.openxmlformats.org/officeDocument/2006/relationships/hyperlink" Target="https://mentor.ieee.org/802.11/dcn/24/11-24-1862-00-00bn-control-frames-and-mapc-for-colocated-bssid-set.pptx" TargetMode="External"/><Relationship Id="rId2" Type="http://schemas.openxmlformats.org/officeDocument/2006/relationships/hyperlink" Target="https://mentor.ieee.org/802.11/dcn/24/11-24-1842-01-00bn-consideration-on-cascading-channel-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51-00-00bn-context-transfer-per-tid-for-seamless-roaming.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1849-00-00bn-management-of-the-established-multi-ap-coordination.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883-00-00bn-seamless-roaming.pptx" TargetMode="External"/><Relationship Id="rId3" Type="http://schemas.openxmlformats.org/officeDocument/2006/relationships/hyperlink" Target="https://mentor.ieee.org/802.11/dcn/24/11-24-1871-01-00bn-erd-enhanced-reverse-direction-protocol-to-support-txop-sharing-and-low-latency-traffic-exchange.pptx" TargetMode="External"/><Relationship Id="rId7" Type="http://schemas.openxmlformats.org/officeDocument/2006/relationships/hyperlink" Target="https://mentor.ieee.org/802.11/dcn/24/11-24-1882-00-00bn-link-setup-for-seamless-roaming.pptx" TargetMode="External"/><Relationship Id="rId2" Type="http://schemas.openxmlformats.org/officeDocument/2006/relationships/hyperlink" Target="https://mentor.ieee.org/802.11/dcn/24/11-24-1870-00-00bn-on-the-scalability-and-overhead-of-utilizing-polling-for-soliciting-sta-s-needs-for-uplink-low-latency-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8-00-00bn-obss-bandwidth-ambiguity-in-npca.pptx" TargetMode="External"/><Relationship Id="rId5" Type="http://schemas.openxmlformats.org/officeDocument/2006/relationships/hyperlink" Target="https://mentor.ieee.org/802.11/dcn/24/11-24-1875-00-00bn-mlmd-architecture.pptx" TargetMode="External"/><Relationship Id="rId10" Type="http://schemas.openxmlformats.org/officeDocument/2006/relationships/hyperlink" Target="https://mentor.ieee.org/802.11/dcn/24/11-24-1886-00-00bn-npca-with-emlsr-dps-coex-mode.pptx" TargetMode="External"/><Relationship Id="rId4" Type="http://schemas.openxmlformats.org/officeDocument/2006/relationships/hyperlink" Target="https://mentor.ieee.org/802.11/dcn/24/11-24-1872-00-00bn-opportunistic-channel-access-mechanism-for-buffer-reporting.pptx" TargetMode="External"/><Relationship Id="rId9" Type="http://schemas.openxmlformats.org/officeDocument/2006/relationships/hyperlink" Target="https://mentor.ieee.org/802.11/dcn/24/11-24-1885-01-00bn-npca-hidden-node-problem.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897-00-00bn-control-frame-protection-keys.pptx" TargetMode="External"/><Relationship Id="rId2" Type="http://schemas.openxmlformats.org/officeDocument/2006/relationships/hyperlink" Target="https://mentor.ieee.org/802.11/dcn/24/11-24-1895-00-00bn-power-save-operation-and-ap-behaviour-for-coex-unavailability.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898-00-00bn-low-latency-roaming-flow.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2050-01-00bn-uhr-txop-power-save-for-the-sta-low-power.pptx" TargetMode="External"/><Relationship Id="rId2" Type="http://schemas.openxmlformats.org/officeDocument/2006/relationships/hyperlink" Target="https://mentor.ieee.org/802.11/dcn/24/11-24-1095-01-00bn-practical-mapc-scenario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51-01-00bn-negotiable-ampdu-operations-for-the-sta-power-save.ppt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1988-15-00bn-nov-jan-tgbn-teleconference-agenda.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2138-01-00bn-tgbn-december-2024-january-2025-teleconferences-minutes.docx" TargetMode="External"/><Relationship Id="rId2" Type="http://schemas.openxmlformats.org/officeDocument/2006/relationships/hyperlink" Target="https://mentor.ieee.org/802.11/dcn/24/11-24-2019-00-00bn-tgbn-november-2024-meeting-minutes.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1809-00-00bn-evaluation-of-c-sr-types.ppt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133-01-00bn-pdt-joint-trigger-frame.docx" TargetMode="External"/><Relationship Id="rId5" Type="http://schemas.openxmlformats.org/officeDocument/2006/relationships/hyperlink" Target="https://mentor.ieee.org/802.11/dcn/24/11-24-2029-00-00bn-pdt-joint-mib.docx" TargetMode="External"/><Relationship Id="rId4" Type="http://schemas.openxmlformats.org/officeDocument/2006/relationships/hyperlink" Target="https://mentor.ieee.org/802.11/dcn/24/11-24-2010-00-00bn-pdt-phy-nominal-packet-padding-selection.doc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4/11-24-1768-00-00bn-ul-dl-indication-for-elr-ppdu.pptx" TargetMode="External"/><Relationship Id="rId3" Type="http://schemas.openxmlformats.org/officeDocument/2006/relationships/hyperlink" Target="https://mentor.ieee.org/802.11/dcn/24/11-24-1992-01-00bn-pdt-phy-longer-ldpc-coding.docx" TargetMode="External"/><Relationship Id="rId7" Type="http://schemas.openxmlformats.org/officeDocument/2006/relationships/hyperlink" Target="https://mentor.ieee.org/802.11/dcn/24/11-24-1766-00-00bn-pilot-value-design-for-elr-ppdu.pptx" TargetMode="External"/><Relationship Id="rId2" Type="http://schemas.openxmlformats.org/officeDocument/2006/relationships/hyperlink" Target="https://mentor.ieee.org/802.11/dcn/24/11-24-2046-00-00bn-draft-text-on-dru.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4-00-00bn-elr-ppdu-follow-up.pptx" TargetMode="External"/><Relationship Id="rId5" Type="http://schemas.openxmlformats.org/officeDocument/2006/relationships/hyperlink" Target="https://mentor.ieee.org/802.11/dcn/24/11-24-1748-01-00bn-discussion-on-transmission-of-elr-sig.pptx" TargetMode="External"/><Relationship Id="rId4" Type="http://schemas.openxmlformats.org/officeDocument/2006/relationships/hyperlink" Target="https://mentor.ieee.org/802.11/dcn/24/11-24-2032-01-00bn-pdt-phy-uhr-ppdu-format.docx" TargetMode="External"/><Relationship Id="rId9" Type="http://schemas.openxmlformats.org/officeDocument/2006/relationships/hyperlink" Target="https://mentor.ieee.org/802.11/dcn/24/11-24-1841-00-00bn-uhr-elr-design-open-topics.pptx"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1827-00-00bn-on-ofdma-mu-mimo.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4/11-24-1746-00-00bn-comparision-between-enhanced-fast-bss-transition-and-smd.pptx" TargetMode="External"/><Relationship Id="rId3" Type="http://schemas.openxmlformats.org/officeDocument/2006/relationships/hyperlink" Target="https://mentor.ieee.org/802.11/dcn/24/11-24-1961-00-00bn-pdt-mac-c-tdma.docx" TargetMode="External"/><Relationship Id="rId7" Type="http://schemas.openxmlformats.org/officeDocument/2006/relationships/hyperlink" Target="https://mentor.ieee.org/802.11/dcn/24/11-24-1740-00-00bn-ul-data-transmission-for-seamless-roaming.pptx" TargetMode="External"/><Relationship Id="rId2" Type="http://schemas.openxmlformats.org/officeDocument/2006/relationships/hyperlink" Target="https://mentor.ieee.org/802.11/dcn/24/11-24-2022-00-00bn-pdt-mac-bsr-enha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624-00-00bn-sn-assignment-and-inter-ap-mld-interaction-for-seamless-roaming.pptx" TargetMode="External"/><Relationship Id="rId11" Type="http://schemas.openxmlformats.org/officeDocument/2006/relationships/hyperlink" Target="https://mentor.ieee.org/802.11/dcn/24/11-24-1875-00-00bn-mlmd-architecture.pptx" TargetMode="External"/><Relationship Id="rId5" Type="http://schemas.openxmlformats.org/officeDocument/2006/relationships/hyperlink" Target="https://mentor.ieee.org/802.11/dcn/24/11-24-1591-00-00bn-thoughts-on-seamless-roaming-and-npca.pptx" TargetMode="External"/><Relationship Id="rId10" Type="http://schemas.openxmlformats.org/officeDocument/2006/relationships/hyperlink" Target="https://mentor.ieee.org/802.11/dcn/24/11-24-1857-00-00bn-enhancements-for-roaming-process.pptx" TargetMode="External"/><Relationship Id="rId4" Type="http://schemas.openxmlformats.org/officeDocument/2006/relationships/hyperlink" Target="https://mentor.ieee.org/802.11/dcn/24/11-24-2007-00-00bn-pdt-mac-p-edca.docx" TargetMode="External"/><Relationship Id="rId9" Type="http://schemas.openxmlformats.org/officeDocument/2006/relationships/hyperlink" Target="https://mentor.ieee.org/802.11/dcn/24/11-24-1851-00-00bn-context-transfer-per-tid-for-seamless-roaming.ppt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4/11-24-2072-00-00bn-nc-mlo-smd-architecture.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2009-00-00bn-pdt-phy-uhr-sig.docx" TargetMode="External"/><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850-00-00bn-mid-range-support-for-elr-ppdu.ppt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4/11-24-1898-00-00bn-low-latency-roaming-flow.pptx" TargetMode="External"/><Relationship Id="rId3" Type="http://schemas.openxmlformats.org/officeDocument/2006/relationships/hyperlink" Target="https://mentor.ieee.org/802.11/dcn/24/11-24-2016-00-00bn-pdt-mac-power-save.docx" TargetMode="External"/><Relationship Id="rId7" Type="http://schemas.openxmlformats.org/officeDocument/2006/relationships/hyperlink" Target="https://mentor.ieee.org/802.11/dcn/24/11-24-1883-00-00bn-seamless-roaming.pptx" TargetMode="External"/><Relationship Id="rId2" Type="http://schemas.openxmlformats.org/officeDocument/2006/relationships/hyperlink" Target="https://mentor.ieee.org/802.11/dcn/24/11-24-1881-00-00bn-pdt-mac-seamless-roa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82-00-00bn-link-setup-for-seamless-roaming.pptx" TargetMode="External"/><Relationship Id="rId5" Type="http://schemas.openxmlformats.org/officeDocument/2006/relationships/hyperlink" Target="https://mentor.ieee.org/802.11/dcn/24/11-24-1879-00-00bn-proposals-for-expeditious-discovery-of-aps-for-initial-association-and-roaming.pptx" TargetMode="External"/><Relationship Id="rId4" Type="http://schemas.openxmlformats.org/officeDocument/2006/relationships/hyperlink" Target="https://mentor.ieee.org/802.11/dcn/24/11-24-1762-05-00bn-pdt-mac-npca.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4/11-24-2005-00-00bn-pdt-phy-introduction.docx" TargetMode="External"/><Relationship Id="rId7" Type="http://schemas.openxmlformats.org/officeDocument/2006/relationships/hyperlink" Target="https://mentor.ieee.org/802.11/dcn/25/11-25-0060-00-00bn-dru-hybrid-mode-for-20-mhz-only-stas.pptx" TargetMode="External"/><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78-00-00bn-distributed-ru-distortion-beamforming-power-control.pptx" TargetMode="External"/><Relationship Id="rId5" Type="http://schemas.openxmlformats.org/officeDocument/2006/relationships/hyperlink" Target="https://mentor.ieee.org/802.11/dcn/24/11-24-2135-00-00bn-pdt-phy-null-subcarriers.docx" TargetMode="External"/><Relationship Id="rId4" Type="http://schemas.openxmlformats.org/officeDocument/2006/relationships/hyperlink" Target="https://mentor.ieee.org/802.11/dcn/24/11-24-2023-00-00bn-pdt-phy-overview-of-the-ppdu-encoding-process.docx"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4/11-24-1871-01-00bn-erd-enhanced-reverse-direction-protocol-to-support-txop-sharing-and-low-latency-traffic-exchange.pptx" TargetMode="External"/><Relationship Id="rId3" Type="http://schemas.openxmlformats.org/officeDocument/2006/relationships/hyperlink" Target="https://mentor.ieee.org/802.11/dcn/24/11-24-2031-00-00bn-pdt-mac-coordinated-spatial-reuse.docx" TargetMode="External"/><Relationship Id="rId7" Type="http://schemas.openxmlformats.org/officeDocument/2006/relationships/hyperlink" Target="https://mentor.ieee.org/802.11/dcn/24/11-24-1870-00-00bn-on-the-scalability-and-overhead-of-utilizing-polling-for-soliciting-sta-s-needs-for-uplink-low-latency-transmission.pptx" TargetMode="External"/><Relationship Id="rId2" Type="http://schemas.openxmlformats.org/officeDocument/2006/relationships/hyperlink" Target="https://mentor.ieee.org/802.11/dcn/24/11-24-2049-00-00bn-pdt-mac-m-ap-coordination-framework.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692-00-00bn-usage-of-expiration-time-for-ll-traffic.pptx" TargetMode="External"/><Relationship Id="rId5" Type="http://schemas.openxmlformats.org/officeDocument/2006/relationships/hyperlink" Target="https://mentor.ieee.org/802.11/dcn/24/11-24-1453-00-00bn-concurrent-messaging.pptx" TargetMode="External"/><Relationship Id="rId4" Type="http://schemas.openxmlformats.org/officeDocument/2006/relationships/hyperlink" Target="https://mentor.ieee.org/802.11/dcn/24/11-24-2040-00-00bn-pdt-mac-coexistence.docx" TargetMode="External"/><Relationship Id="rId9" Type="http://schemas.openxmlformats.org/officeDocument/2006/relationships/hyperlink" Target="https://mentor.ieee.org/802.11/dcn/24/11-24-0909-00-00bn-r-twt-announcement-in-multi-bss-follow-up.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2012-01-00bn-pdt-phy-packet-extension.docx" TargetMode="External"/><Relationship Id="rId2" Type="http://schemas.openxmlformats.org/officeDocument/2006/relationships/hyperlink" Target="https://mentor.ieee.org/802.11/dcn/24/11-24-2011-00-00bn-pdt-phy-timing-related-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85-00-00bn-interference-mitigation-pilots-definitions.pptx" TargetMode="External"/><Relationship Id="rId5" Type="http://schemas.openxmlformats.org/officeDocument/2006/relationships/hyperlink" Target="https://mentor.ieee.org/802.11/dcn/24/11-24-2024-00-00bn-pdt-phy-uhr-stf.docx" TargetMode="External"/><Relationship Id="rId4" Type="http://schemas.openxmlformats.org/officeDocument/2006/relationships/hyperlink" Target="https://mentor.ieee.org/802.11/dcn/23/11-23-2042-02-0amp-further-discussion-on-amp-par.pptx"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8" Type="http://schemas.openxmlformats.org/officeDocument/2006/relationships/hyperlink" Target="https://mentor.ieee.org/802.11/dcn/24/11-24-1693-00-00bn-the-mapc-security-framework.pptx" TargetMode="External"/><Relationship Id="rId3" Type="http://schemas.openxmlformats.org/officeDocument/2006/relationships/hyperlink" Target="https://mentor.ieee.org/802.11/dcn/24/11-24-2020-00-00bn-pdt-for-uhr-mac-introduction-section.doc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2056-00-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346-02-00bn-considerations-for-multi-ap-sp-coordination.pptx" TargetMode="Externa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5/11-25-0088-00-00bn-pdt-mac-p2p.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4/11-24-2026-00-00bn-pdt-joint-mlme-sap.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4/11-24-2015-05-00bn-pdt-phy-cobf.docx" TargetMode="External"/><Relationship Id="rId2" Type="http://schemas.openxmlformats.org/officeDocument/2006/relationships/hyperlink" Target="https://mentor.ieee.org/802.11/dcn/24/11-24-2043-00-00bn-pdt-phy-receiver-spec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11-00-00bn-robust-beamforming-nulling-for-cbf-follow-up.pptx" TargetMode="External"/><Relationship Id="rId5" Type="http://schemas.openxmlformats.org/officeDocument/2006/relationships/hyperlink" Target="https://mentor.ieee.org/802.11/dcn/24/11-24-2142-00-00bn-multi-ap-sounding-analysis.pptx" TargetMode="External"/><Relationship Id="rId4" Type="http://schemas.openxmlformats.org/officeDocument/2006/relationships/hyperlink" Target="https://mentor.ieee.org/802.11/dcn/24/11-24-1836-01-00bn-on-cobf-capabilities.ppt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3" Type="http://schemas.openxmlformats.org/officeDocument/2006/relationships/hyperlink" Target="https://mentor.ieee.org/802.11/dcn/24/11-24-1818-00-00bn-ap-identification-in-multi-ap.pptx" TargetMode="External"/><Relationship Id="rId2" Type="http://schemas.openxmlformats.org/officeDocument/2006/relationships/hyperlink" Target="https://mentor.ieee.org/802.11/dcn/24/11-24-1713-00-00bn-further-considerations-for-generalized-map-framework-follow-up.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862-00-00bn-control-frames-and-mapc-for-colocated-bssid-set.pptx" TargetMode="External"/><Relationship Id="rId4" Type="http://schemas.openxmlformats.org/officeDocument/2006/relationships/hyperlink" Target="https://mentor.ieee.org/802.11/dcn/24/11-24-1849-00-00bn-management-of-the-established-multi-ap-coordination.ppt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5/11-25-0059-00-00bn-elr-fragmentation-support-and-channel-access.ppt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mentor.ieee.org/802.11/dcn/24/11-24-1651-00-00bn-coordinated-tdma-analysis-for-time-sensitive-traffic-follow-up.pptx" TargetMode="External"/><Relationship Id="rId2" Type="http://schemas.openxmlformats.org/officeDocument/2006/relationships/hyperlink" Target="https://mentor.ieee.org/802.11/dcn/24/11-24-1514-00-00bn-multi-ap-framework-for-c-s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97-00-00bn-control-frame-protection-keys.pptx" TargetMode="External"/><Relationship Id="rId5" Type="http://schemas.openxmlformats.org/officeDocument/2006/relationships/hyperlink" Target="https://mentor.ieee.org/802.11/dcn/24/11-24-1661-00-00bn-control-frame-protection-in-multiple-bssid.pptx" TargetMode="External"/><Relationship Id="rId4" Type="http://schemas.openxmlformats.org/officeDocument/2006/relationships/hyperlink" Target="https://mentor.ieee.org/802.11/dcn/24/11-24-1701-00-00bn-nav-protection-for-c-tdma-follow-up.pptx"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5/11-25-0108-00-00bn-enhanced-edca-for-improved-collision-avoidance-and-latency-improvement.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s://mentor.ieee.org/802.11/dcn/24/11-24-1699-00-00bn-considerations-on-npca.pptx" TargetMode="External"/><Relationship Id="rId7" Type="http://schemas.openxmlformats.org/officeDocument/2006/relationships/hyperlink" Target="https://mentor.ieee.org/802.11/dcn/24/11-24-1842-01-00bn-consideration-on-cascading-channel-switching-for-npca.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38-00-00bn-considerations-on-coordinated-npca.pptx" TargetMode="External"/><Relationship Id="rId5" Type="http://schemas.openxmlformats.org/officeDocument/2006/relationships/hyperlink" Target="https://mentor.ieee.org/802.11/dcn/24/11-24-1783-00-00bn-npca-listening-channel.pptx" TargetMode="External"/><Relationship Id="rId4" Type="http://schemas.openxmlformats.org/officeDocument/2006/relationships/hyperlink" Target="https://mentor.ieee.org/802.11/dcn/24/11-24-1706-00-00bn-multi-user-edca-parameter-management-in-npca-operation.pptx" TargetMode="Externa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hyperlink" Target="https://mentor.ieee.org/802.11/dcn/24/11-24-1853-00-00bn-channel-access-for-npca-operation.pptx" TargetMode="External"/><Relationship Id="rId2" Type="http://schemas.openxmlformats.org/officeDocument/2006/relationships/hyperlink" Target="https://mentor.ieee.org/802.11/dcn/24/11-24-1852-00-00bn-some-details-on-npca-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86-00-00bn-npca-with-emlsr-dps-coex-mode.pptx" TargetMode="External"/><Relationship Id="rId5" Type="http://schemas.openxmlformats.org/officeDocument/2006/relationships/hyperlink" Target="https://mentor.ieee.org/802.11/dcn/24/11-24-1885-01-00bn-npca-hidden-node-problem.pptx" TargetMode="External"/><Relationship Id="rId4" Type="http://schemas.openxmlformats.org/officeDocument/2006/relationships/hyperlink" Target="https://mentor.ieee.org/802.11/dcn/24/11-24-1878-00-00bn-obss-bandwidth-ambiguity-in-npca.pptx" TargetMode="Externa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8" Type="http://schemas.openxmlformats.org/officeDocument/2006/relationships/hyperlink" Target="https://mentor.ieee.org/802.11/dcn/24/11-24-1872-00-00bn-opportunistic-channel-access-mechanism-for-buffer-reporting.pptx" TargetMode="External"/><Relationship Id="rId3" Type="http://schemas.openxmlformats.org/officeDocument/2006/relationships/hyperlink" Target="https://mentor.ieee.org/802.11/dcn/24/11-24-1733-00-00bn-txop-sharing-for-multi-ap-scenarios.pptx" TargetMode="External"/><Relationship Id="rId7" Type="http://schemas.openxmlformats.org/officeDocument/2006/relationships/hyperlink" Target="https://mentor.ieee.org/802.11/dcn/24/11-24-1863-00-00bn-performance-benefits-of-dso.pptx" TargetMode="External"/><Relationship Id="rId2" Type="http://schemas.openxmlformats.org/officeDocument/2006/relationships/hyperlink" Target="https://mentor.ieee.org/802.11/dcn/24/11-24-1696-00-00bn-positive-ackonwlegement-to-the-reception-of-correct-phy-heade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48-00-00bn-frame-exchange-sequences-for-in-device-coexistence.pptx" TargetMode="External"/><Relationship Id="rId5" Type="http://schemas.openxmlformats.org/officeDocument/2006/relationships/hyperlink" Target="https://mentor.ieee.org/802.11/dcn/24/11-24-1817-00-00bn-providing-priority-when-addressingidc-issues.pptx" TargetMode="External"/><Relationship Id="rId10"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777-00-00bn-in-device-coexistence-use-cases-follow-up.pptx" TargetMode="External"/><Relationship Id="rId9" Type="http://schemas.openxmlformats.org/officeDocument/2006/relationships/hyperlink" Target="https://mentor.ieee.org/802.11/dcn/24/11-24-1895-00-00bn-power-save-operation-and-ap-behaviour-for-coex-unavailability.ppt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November 2024 meeting, and conf calls</a:t>
            </a:r>
          </a:p>
          <a:p>
            <a:pPr>
              <a:buFont typeface="Arial" panose="020B0604020202020204" pitchFamily="34" charset="0"/>
              <a:buChar char="•"/>
            </a:pPr>
            <a:r>
              <a:rPr lang="en-US" sz="1800" dirty="0"/>
              <a:t>Approve TGbn minutes from November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November 2024 meeting, and conf calls</a:t>
            </a:r>
          </a:p>
          <a:p>
            <a:pPr lvl="1">
              <a:lnSpc>
                <a:spcPct val="80000"/>
              </a:lnSpc>
              <a:buFont typeface="Arial" panose="020B0604020202020204" pitchFamily="34" charset="0"/>
              <a:buChar char="•"/>
            </a:pPr>
            <a:r>
              <a:rPr lang="en-US" altLang="en-US" sz="1000" dirty="0"/>
              <a:t>Approve TGbn minutes from November 2024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AM1 (08:00-10:00)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Motions/straw polls/presentation of submissions</a:t>
            </a:r>
          </a:p>
          <a:p>
            <a:pPr lvl="1">
              <a:lnSpc>
                <a:spcPct val="80000"/>
              </a:lnSpc>
              <a:buFont typeface="Arial" panose="020B0604020202020204" pitchFamily="34" charset="0"/>
              <a:buChar char="•"/>
            </a:pPr>
            <a:r>
              <a:rPr lang="en-US" altLang="en-US" sz="1000" dirty="0"/>
              <a:t>Recess</a:t>
            </a:r>
            <a:endParaRPr lang="en-US" altLang="en-US" sz="1050" dirty="0"/>
          </a:p>
          <a:p>
            <a:pPr>
              <a:lnSpc>
                <a:spcPct val="80000"/>
              </a:lnSpc>
              <a:buFont typeface="Arial" panose="020B0604020202020204" pitchFamily="34" charset="0"/>
              <a:buChar char="•"/>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March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351386557"/>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Kobe, Japan</a:t>
            </a:r>
          </a:p>
          <a:p>
            <a:pPr algn="ctr">
              <a:lnSpc>
                <a:spcPct val="90000"/>
              </a:lnSpc>
              <a:buFontTx/>
              <a:buNone/>
            </a:pPr>
            <a:r>
              <a:rPr lang="en-US" sz="4000" dirty="0">
                <a:latin typeface="Arial" panose="020B0604020202020204" pitchFamily="34" charset="0"/>
              </a:rPr>
              <a:t>January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7505179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24/2030r0</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PDT-MAC-Coordinated-Beamforming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 Guo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CBF-MAC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24/2028r0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PDT-Joint-Sounding procedure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4"/>
                        </a:rPr>
                        <a:t>24/2010r0</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 Nominal Packet Padding Selection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Nominal packet padding selection</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24/2013r0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PDT-Joint-PICS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Edward Au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PICS (Annex B)</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5"/>
                        </a:rPr>
                        <a:t>24/2029r0</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PDT-Joint-MIB</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 Quan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MAC/PHY MIB (Annex C)</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24/2133r0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Joint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24/2026r0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PDT-Joint-MLME-SAP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Yan Li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MLME SAP</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24/1881r0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PDT-MAC-Seamless-Roaming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Duncan Ho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24/2016r0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MAC power save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10"/>
                        </a:rPr>
                        <a:t>24/1762r5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PDT-MAC-NPCA</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Matthew Fischer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l"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cs typeface="+mn-cs"/>
                          <a:hlinkClick r:id="rId11">
                            <a:extLst>
                              <a:ext uri="{A12FA001-AC4F-418D-AE19-62706E023703}">
                                <ahyp:hlinkClr xmlns:ahyp="http://schemas.microsoft.com/office/drawing/2018/hyperlinkcolor" val="tx"/>
                              </a:ext>
                            </a:extLst>
                          </a:hlinkClick>
                        </a:rPr>
                        <a:t>    24/2022r0</a:t>
                      </a:r>
                      <a:endParaRPr lang="en-GB" sz="800" b="0" i="0" u="sng" strike="noStrike" kern="1200" dirty="0">
                        <a:solidFill>
                          <a:srgbClr val="0563C1"/>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BSR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Enhanced BSR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2"/>
                        </a:rPr>
                        <a:t>24/2049r0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 MAC M-AP Coordination Framework</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 Framework</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3"/>
                        </a:rPr>
                        <a:t>24/2031r0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PDT-MAC-Coordinated-Spatial-Reuse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4"/>
                        </a:rPr>
                        <a:t>24/1961r4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PDT-MAC-C-TDMA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a:solidFill>
                            <a:srgbClr val="7030A0"/>
                          </a:solidFill>
                          <a:effectLst/>
                          <a:latin typeface="Times New Roman" panose="02020603050405020304" pitchFamily="18" charset="0"/>
                          <a:ea typeface="MS Gothic" panose="020B0609070205080204" pitchFamily="49" charset="-128"/>
                          <a:hlinkClick r:id="rId15"/>
                        </a:rPr>
                        <a:t>24/1966r0</a:t>
                      </a:r>
                      <a:endParaRPr lang="en-GB" sz="800" b="1" i="0" u="sng"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MAC CRTWT</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Giovanni Chisci</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C-RTWT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49350-888D-D117-FB82-946217961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E58B12-48EF-AB52-AEBE-3BE89B8111C7}"/>
              </a:ext>
            </a:extLst>
          </p:cNvPr>
          <p:cNvSpPr>
            <a:spLocks noGrp="1"/>
          </p:cNvSpPr>
          <p:nvPr>
            <p:ph type="title"/>
          </p:nvPr>
        </p:nvSpPr>
        <p:spPr/>
        <p:txBody>
          <a:bodyPr/>
          <a:lstStyle/>
          <a:p>
            <a:r>
              <a:rPr lang="en-US" dirty="0"/>
              <a:t>PDT Submissions List 2</a:t>
            </a:r>
          </a:p>
        </p:txBody>
      </p:sp>
      <p:sp>
        <p:nvSpPr>
          <p:cNvPr id="3" name="Date Placeholder 2">
            <a:extLst>
              <a:ext uri="{FF2B5EF4-FFF2-40B4-BE49-F238E27FC236}">
                <a16:creationId xmlns:a16="http://schemas.microsoft.com/office/drawing/2014/main" id="{9B8DCCC3-41F1-D003-9BFE-BA8B1DC5F85A}"/>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80BDB16-C554-E263-92F3-73C08DCA227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E743F4-E676-2780-A005-9796E9CFF211}"/>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1304F6B3-0D5B-2F46-FD3D-1CE809503558}"/>
              </a:ext>
            </a:extLst>
          </p:cNvPr>
          <p:cNvGraphicFramePr>
            <a:graphicFrameLocks noGrp="1"/>
          </p:cNvGraphicFramePr>
          <p:nvPr>
            <p:extLst>
              <p:ext uri="{D42A27DB-BD31-4B8C-83A1-F6EECF244321}">
                <p14:modId xmlns:p14="http://schemas.microsoft.com/office/powerpoint/2010/main" val="217195858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24/2040r0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MAC Coexistence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24/2056r0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PDT-MAC-TWT SP Management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Muhammad K. Haider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TWT SP management</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24/2069r0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PDT MAC UHR MAC Capabilities In UHR Caps IE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MAC Caps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24/2068r0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MAC Operation Element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Op. IE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24/2067r0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BSS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BSS Op.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24/2020r0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 for UHR MAC Introduction section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George Cherian</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Introduction to UHR MAC</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PDT MAC Acknolwedgement Procedure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Acknolwedgement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24/2007r0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PDT-MAC-p-edca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Dmitry Akhmetov</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Update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Prioritized EDCA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24/0088r0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P2P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a:solidFill>
                            <a:srgbClr val="FF0000"/>
                          </a:solidFill>
                          <a:effectLst/>
                          <a:latin typeface="Times New Roman" panose="02020603050405020304" pitchFamily="18" charset="0"/>
                        </a:rPr>
                        <a:t>25/0102r0</a:t>
                      </a: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PDT-MAC-MLME-for-MAPC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MLME / MAPC</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a:solidFill>
                            <a:srgbClr val="0070C0"/>
                          </a:solidFill>
                          <a:effectLst/>
                          <a:latin typeface="Times New Roman" panose="02020603050405020304" pitchFamily="18" charset="0"/>
                          <a:hlinkClick r:id="rId7"/>
                        </a:rPr>
                        <a:t>24/1981r3</a:t>
                      </a:r>
                      <a:endParaRPr lang="en-GB" sz="800" b="1" i="0" u="sng" strike="noStrike">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PDT ELR</a:t>
                      </a: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Lin Yang</a:t>
                      </a:r>
                    </a:p>
                  </a:txBody>
                  <a:tcPr marL="857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ELR</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24/2046r0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Draft Text on DRU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Jianhan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14594874"/>
                  </a:ext>
                </a:extLst>
              </a:tr>
              <a:tr h="278505">
                <a:tc>
                  <a:txBody>
                    <a:bodyPr/>
                    <a:lstStyle/>
                    <a:p>
                      <a:pPr algn="ctr" fontAlgn="ctr"/>
                      <a:r>
                        <a:rPr lang="en-GB" sz="800" b="1" i="0" u="sng" strike="noStrike" kern="1200">
                          <a:solidFill>
                            <a:srgbClr val="7030A0"/>
                          </a:solidFill>
                          <a:effectLst/>
                          <a:latin typeface="Times New Roman" panose="02020603050405020304" pitchFamily="18" charset="0"/>
                          <a:ea typeface="MS Gothic" panose="020B0609070205080204" pitchFamily="49" charset="-128"/>
                          <a:hlinkClick r:id="rId9"/>
                        </a:rPr>
                        <a:t>24/1985r0</a:t>
                      </a:r>
                      <a:endParaRPr lang="en-GB" sz="800" b="1" i="0" u="sng"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PHY Unequal Modulation (UEQM) and New MCS</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Rui Cao</a:t>
                      </a: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UEQM And New MCS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PHY</a:t>
                      </a:r>
                      <a:endParaRPr lang="en-GB" sz="800" b="1" i="0" u="none" strike="noStrike">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10"/>
                        </a:rPr>
                        <a:t>24/1992r3</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PDT PHY Longer LDPC Coding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LDPC Enhancement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78187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20D4F-9F71-B603-DC15-BB90ABCA20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77A92-510A-E52B-CD73-EBC9D04E64A8}"/>
              </a:ext>
            </a:extLst>
          </p:cNvPr>
          <p:cNvSpPr>
            <a:spLocks noGrp="1"/>
          </p:cNvSpPr>
          <p:nvPr>
            <p:ph type="title"/>
          </p:nvPr>
        </p:nvSpPr>
        <p:spPr/>
        <p:txBody>
          <a:bodyPr/>
          <a:lstStyle/>
          <a:p>
            <a:r>
              <a:rPr lang="en-US" dirty="0"/>
              <a:t>PDT Submissions List 3</a:t>
            </a:r>
          </a:p>
        </p:txBody>
      </p:sp>
      <p:sp>
        <p:nvSpPr>
          <p:cNvPr id="3" name="Date Placeholder 2">
            <a:extLst>
              <a:ext uri="{FF2B5EF4-FFF2-40B4-BE49-F238E27FC236}">
                <a16:creationId xmlns:a16="http://schemas.microsoft.com/office/drawing/2014/main" id="{C99DAA10-A7B0-5AC3-C163-EAA86C73B131}"/>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359C3F2-0F1A-0CD3-F7B0-C704DD6E4E2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3CB1F-8044-FC9F-92EA-B7C9B373363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92F21CFA-4599-EE05-0F03-DE9CEE3CAD8C}"/>
              </a:ext>
            </a:extLst>
          </p:cNvPr>
          <p:cNvGraphicFramePr>
            <a:graphicFrameLocks noGrp="1"/>
          </p:cNvGraphicFramePr>
          <p:nvPr>
            <p:extLst>
              <p:ext uri="{D42A27DB-BD31-4B8C-83A1-F6EECF244321}">
                <p14:modId xmlns:p14="http://schemas.microsoft.com/office/powerpoint/2010/main" val="385772552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24/2006r0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PDT-PHY-Capabilities-Element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Eugene Baik</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UHR PHY Capabilities in UHR Caps IE </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24/2005r0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PDT-PHY-Introduction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Bin Tian</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Introduction to the UHR PHY</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24/2027r0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pdt-phy-service-interface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Bo Sun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PHY Service Interface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24/2135r0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PDT-PHY-Null Subcarriers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Null Subcarriers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24/2034r0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PDT-PHY-Pilot Subcarriers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Pilot Subcarriers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4"/>
                        </a:rPr>
                        <a:t>24/2025r0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PHY RU and MRU restrictions for 20 MHz operation</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RU/MRU Restrictions for 20MHz Operation</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5"/>
                        </a:rPr>
                        <a:t>24/2032r1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PDT-PHY-UHR PPDU Format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PPDU Format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24/2017r0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PDT-PHY-Transmitter-Block-Diagram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Yusuke Asai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Block Diagram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24/2023r0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PDT-PHY Overview of the PPDU encoding process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Junghoon Suh</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Overview of the PPDU Encoding Process</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8"/>
                        </a:rPr>
                        <a:t>24/2011r0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Timing-Related Parameters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Timing-Related Parameters</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24/2014r0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PDT-PHY-Mathematical Description of Signals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Edward Au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ETA:01/13</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Mathematical Description of Signals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24/2033r2</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PDT-PHY-Legacy preamble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Legacy Preamble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9"/>
                        </a:rPr>
                        <a:t>24/1977r0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PHY U-SIG</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Alice Chen</a:t>
                      </a: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U-SIG</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PHY</a:t>
                      </a:r>
                      <a:endParaRPr lang="en-GB" sz="800" b="1" i="0" u="none" strike="noStrike">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24/2009r4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PDT-PHY-UHR-SIG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UHR-SIG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30937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3FED3C-55D2-D3C5-51A9-ACEBA9CE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31E9-CED7-F401-5C94-DCD6034AD02F}"/>
              </a:ext>
            </a:extLst>
          </p:cNvPr>
          <p:cNvSpPr>
            <a:spLocks noGrp="1"/>
          </p:cNvSpPr>
          <p:nvPr>
            <p:ph type="title"/>
          </p:nvPr>
        </p:nvSpPr>
        <p:spPr/>
        <p:txBody>
          <a:bodyPr/>
          <a:lstStyle/>
          <a:p>
            <a:r>
              <a:rPr lang="en-US" dirty="0"/>
              <a:t>PDT Submissions List 4</a:t>
            </a:r>
          </a:p>
        </p:txBody>
      </p:sp>
      <p:sp>
        <p:nvSpPr>
          <p:cNvPr id="3" name="Date Placeholder 2">
            <a:extLst>
              <a:ext uri="{FF2B5EF4-FFF2-40B4-BE49-F238E27FC236}">
                <a16:creationId xmlns:a16="http://schemas.microsoft.com/office/drawing/2014/main" id="{DB18EDF2-1741-420D-84F1-F2A234896E7E}"/>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4938377-8FB2-B5F4-ED90-5110391CB72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4F5C787-E53F-0D4E-1121-7988CE7956A8}"/>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BDFC75CF-86FB-5A3B-DE97-3C63E9FF6E79}"/>
              </a:ext>
            </a:extLst>
          </p:cNvPr>
          <p:cNvGraphicFramePr>
            <a:graphicFrameLocks noGrp="1"/>
          </p:cNvGraphicFramePr>
          <p:nvPr>
            <p:extLst>
              <p:ext uri="{D42A27DB-BD31-4B8C-83A1-F6EECF244321}">
                <p14:modId xmlns:p14="http://schemas.microsoft.com/office/powerpoint/2010/main" val="3136363380"/>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24/2024r0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PHY UHR-STF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UHR-STF</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24/2035r0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PDT-PHY-UHR-LTF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UHR-LTF</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PDT-PHY-Data field</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Data field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24/2012r1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Packet Extension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Packet Extension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24/2042r0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PDT-PHY- Transmit requirements for PPDUs sent in response to a triggering frame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TX requirements for PPDUs sent in response to a triggering frame</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24/2021r0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PHY Transmit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Genadiy Tsodiz</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ETA: 01/13</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Specification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24/2043r0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Receiver specification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Procedure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Receive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24/2015r5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PDT-PHY-CoBF</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CBF-PHY</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56065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191233234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24/1453</a:t>
                      </a:r>
                      <a:endParaRPr lang="en-US" sz="800" b="0" i="0" u="sng" strike="noStrike" dirty="0">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24/1591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Seamless Roaming and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Ning Gao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23/1452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Framework--Follow-up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24/1346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24/1624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24/1646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24/1651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24/1661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in multiple BSSID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Yongho Seok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8C7FCF-C8F3-CDE9-4AF5-220DECA634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72C029-6505-A17C-DAD2-420D2B632FB5}"/>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955105E5-12DE-D798-E04A-830E66F59BC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211C669-B35B-C47E-F109-9C02E9677B6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09508E1-2AA5-4CC8-13B1-8B844497173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781F55CE-0658-9C5C-A4BE-61D03FEB54B2}"/>
              </a:ext>
            </a:extLst>
          </p:cNvPr>
          <p:cNvGraphicFramePr>
            <a:graphicFrameLocks noGrp="1"/>
          </p:cNvGraphicFramePr>
          <p:nvPr>
            <p:extLst>
              <p:ext uri="{D42A27DB-BD31-4B8C-83A1-F6EECF244321}">
                <p14:modId xmlns:p14="http://schemas.microsoft.com/office/powerpoint/2010/main" val="258596892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24/1688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24/1692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24/1693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24/1694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24/1696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24/1701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24/1706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Multi-user EDCA Parameter Management in NPCA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24/1733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2"/>
                        </a:rPr>
                        <a:t>24/1740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 Data Transmission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24/1746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4"/>
                        </a:rPr>
                        <a:t>24/1748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ELR-SIG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364887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78DA1-545C-62D8-C568-2D48667E4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8B1C50-6006-5399-D717-93884B94E8A4}"/>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204E3303-23D8-780B-D8B1-D23AD473356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7B708501-1AD5-D791-B0D1-21BAB8767C0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FFE828F-059E-125B-EC08-C68220ECC80A}"/>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A3209D38-9897-E1E5-2BE2-02FE12CD2C68}"/>
              </a:ext>
            </a:extLst>
          </p:cNvPr>
          <p:cNvGraphicFramePr>
            <a:graphicFrameLocks noGrp="1"/>
          </p:cNvGraphicFramePr>
          <p:nvPr>
            <p:extLst>
              <p:ext uri="{D42A27DB-BD31-4B8C-83A1-F6EECF244321}">
                <p14:modId xmlns:p14="http://schemas.microsoft.com/office/powerpoint/2010/main" val="6651799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24/1764</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PPDU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24/1766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Pilot Value Design for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24/1768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UL/DL Indication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24/1777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24/1778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24/1783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24/1785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Switching Criteria​For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24/1809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 Minotani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Pending Q&amp;A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24/1817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24/1827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MU-MIMO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2"/>
                        </a:rPr>
                        <a:t>24/1836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24/1838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4"/>
                        </a:rPr>
                        <a:t>24/1841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48341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35DD57-ED20-DDF2-443E-CBEBE6687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3DBD5-99AA-C704-C130-493AD4FD2D6E}"/>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8B9A51B3-3C8D-F4DF-B5E5-4F10F52AED0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45B7AB-CC16-C9E2-D244-FE265A7759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5F2820B-EC8B-C469-B2F3-20E4A56312C7}"/>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A7D3B9C-97F7-1CCF-241F-0F68128093CC}"/>
              </a:ext>
            </a:extLst>
          </p:cNvPr>
          <p:cNvGraphicFramePr>
            <a:graphicFrameLocks noGrp="1"/>
          </p:cNvGraphicFramePr>
          <p:nvPr>
            <p:extLst>
              <p:ext uri="{D42A27DB-BD31-4B8C-83A1-F6EECF244321}">
                <p14:modId xmlns:p14="http://schemas.microsoft.com/office/powerpoint/2010/main" val="132881300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24/1842</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24/1848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24/1849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24/1851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24/1862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24/1863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75231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D6A13-CF1C-0EFC-EB95-FDFB7DDB50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1B9D47-DC9F-854F-8E6C-9AC69C08116F}"/>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1345F822-31E5-ACD2-FBBA-8461DD13947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D5807F0-6F6C-064F-538F-459FA50540D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6B79340-BCB5-3D02-DC27-184C30ACFAE9}"/>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2CF26433-FF8B-DF79-248A-865D76D9641E}"/>
              </a:ext>
            </a:extLst>
          </p:cNvPr>
          <p:cNvGraphicFramePr>
            <a:graphicFrameLocks noGrp="1"/>
          </p:cNvGraphicFramePr>
          <p:nvPr>
            <p:extLst>
              <p:ext uri="{D42A27DB-BD31-4B8C-83A1-F6EECF244321}">
                <p14:modId xmlns:p14="http://schemas.microsoft.com/office/powerpoint/2010/main" val="28956979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24/1870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24/1871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24/1872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Details on Improving Roaming between MLDs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Huang, Po-kai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24/1875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MLMD Architecture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Jarkko Kneckt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Coordination-AP Identifier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Kaiying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24/1878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OBSS bandwidth ambiguity in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Neel Krishnan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Link Setup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Chittabrata Ghosh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Giovanni Chisci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considerations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Abhishek Patil</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24/1885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Hidden Node Problem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with eMLSR, DPS and coex mode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7369661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2FAE2-98FF-24F3-D9CC-2AD21B3EB6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59F77A-5B2D-0BF4-EFCE-0F1C7E37903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E3DBD1F-1EE8-217C-6E82-27710A091FCC}"/>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045126F-C212-ABA8-5C1B-603FC4816843}"/>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405D62-737A-928A-CFF7-36F3A7365E55}"/>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6BA2DB8C-289F-2305-9FBC-47BCDDE011CC}"/>
              </a:ext>
            </a:extLst>
          </p:cNvPr>
          <p:cNvGraphicFramePr>
            <a:graphicFrameLocks noGrp="1"/>
          </p:cNvGraphicFramePr>
          <p:nvPr>
            <p:extLst>
              <p:ext uri="{D42A27DB-BD31-4B8C-83A1-F6EECF244321}">
                <p14:modId xmlns:p14="http://schemas.microsoft.com/office/powerpoint/2010/main" val="254983498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1</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24/1895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Save Operation and AP Behaviour for Coex Unavailability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 Wang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24/1897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keys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24/1898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UHR SCS Enhancements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gridSpan="6">
                  <a:txBody>
                    <a:bodyPr/>
                    <a:lstStyle/>
                    <a:p>
                      <a:pPr algn="ctr" fontAlgn="ctr"/>
                      <a:r>
                        <a:rPr lang="en-US" sz="800" b="0" i="0" u="sng" strike="noStrike" dirty="0">
                          <a:solidFill>
                            <a:srgbClr val="0563C1"/>
                          </a:solidFill>
                          <a:effectLst/>
                          <a:latin typeface="Calibri" panose="020F0502020204030204" pitchFamily="34" charset="0"/>
                        </a:rPr>
                        <a:t>End of First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1934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for the January IEEE 802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January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US" sz="1800" dirty="0">
                <a:hlinkClick r:id="rId2"/>
              </a:rPr>
              <a:t>https://cvent.me/d5xo5D</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1471C3-4015-986F-D7FE-C6BDA0A20F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833201-E12A-F706-9184-8D34BF464B9A}"/>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49236500-737D-3212-252F-11F1352EA236}"/>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64977D7-DD37-EB6D-65B6-393FF9670E2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F2D034A-310E-F732-6EB8-CC69B96D7C5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C977471B-5008-3A39-8D1D-7AE936D6BF18}"/>
              </a:ext>
            </a:extLst>
          </p:cNvPr>
          <p:cNvGraphicFramePr>
            <a:graphicFrameLocks noGrp="1"/>
          </p:cNvGraphicFramePr>
          <p:nvPr>
            <p:extLst>
              <p:ext uri="{D42A27DB-BD31-4B8C-83A1-F6EECF244321}">
                <p14:modId xmlns:p14="http://schemas.microsoft.com/office/powerpoint/2010/main" val="403094745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Optimizing Roaming Scan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24/1095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24/1907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Trigger Frame Protection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Further Considerations on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Coordination for Low Latency Traffic Transmission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24/2051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24/2059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61397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68E22-8F33-0842-95DB-1EB7C120F6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964D5A-A4C2-A37B-E6E7-E606C4FB36B1}"/>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E45DF16B-6915-0F3E-D4B7-598F4F109EE3}"/>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95A09479-9326-83F8-EA19-DB67EF07D8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A4C65-45AF-2B82-F0E7-54C319EC0FF2}"/>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D95A2C5F-3D8A-145E-4803-18C857167AE4}"/>
              </a:ext>
            </a:extLst>
          </p:cNvPr>
          <p:cNvGraphicFramePr>
            <a:graphicFrameLocks noGrp="1"/>
          </p:cNvGraphicFramePr>
          <p:nvPr>
            <p:extLst>
              <p:ext uri="{D42A27DB-BD31-4B8C-83A1-F6EECF244321}">
                <p14:modId xmlns:p14="http://schemas.microsoft.com/office/powerpoint/2010/main" val="239381930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24/2061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Usage of NPCA in M-AP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NC MLO SMD Architecture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Mike Montemurro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TDLS-over-off-channel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P2P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Protection-Improvement-for-CRTWT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High-Capability Protection in DPS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Fast RSSI Measurement Follow-up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HOL Blocking Issue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Frame-Sequence-for-CSR-and-CBF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15912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F29D0D-8EFF-5EB0-B60C-70DBB802B2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6EB521-122F-B450-8D0D-D0106F8A8F6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0B8C9213-D7D0-57F7-1125-FBB55B5C9C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31EFBF6-9C66-6ADC-08EC-BE61062123E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552AFFB-964E-B4B1-1EF5-4310D75E401F}"/>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C31AA5A9-9D33-C921-0B3E-E2A1415B071C}"/>
              </a:ext>
            </a:extLst>
          </p:cNvPr>
          <p:cNvGraphicFramePr>
            <a:graphicFrameLocks noGrp="1"/>
          </p:cNvGraphicFramePr>
          <p:nvPr>
            <p:extLst>
              <p:ext uri="{D42A27DB-BD31-4B8C-83A1-F6EECF244321}">
                <p14:modId xmlns:p14="http://schemas.microsoft.com/office/powerpoint/2010/main" val="145350062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Handling-Asymmetric-Switching-for-Non-Primary-Channel-Acces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Intention-Announcement-and-Feedback-in-Multi-AP-Coordination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Enable DAPS Transmission for Roaming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Channel Access with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Condition for Interference Channel Sounding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Multi-link Device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Longlong Hong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Analysis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buffered data deliver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Hang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Discussion-on-different-view-problem-of-NPCA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procedure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ID design in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89712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E94B5-3C3A-2C38-4C29-8E189F473D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18392D-00E9-F919-036E-93E91B6CE9C9}"/>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77C0916A-CDEE-6100-8418-081EA51296A9}"/>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14A2ADC-2949-E5F9-6CE1-4F9C86AE09C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8B034B-7648-6D72-1937-567C5834CFC8}"/>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5B35462-43AF-32B0-9107-C01020EB6E58}"/>
              </a:ext>
            </a:extLst>
          </p:cNvPr>
          <p:cNvGraphicFramePr>
            <a:graphicFrameLocks noGrp="1"/>
          </p:cNvGraphicFramePr>
          <p:nvPr>
            <p:extLst>
              <p:ext uri="{D42A27DB-BD31-4B8C-83A1-F6EECF244321}">
                <p14:modId xmlns:p14="http://schemas.microsoft.com/office/powerpoint/2010/main" val="75220382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PE in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Fragmentation support and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DRU hybrid mode for 20 MHz-only STAs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Indication of the unavailability information for IDC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Hank Hyeonjun Sung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pl-PL" sz="800" b="0" i="0" u="none" strike="noStrike" kern="1200">
                          <a:solidFill>
                            <a:srgbClr val="000000"/>
                          </a:solidFill>
                          <a:effectLst/>
                          <a:latin typeface="Times New Roman" panose="02020603050405020304" pitchFamily="18" charset="0"/>
                          <a:ea typeface="MS Gothic" panose="020B0609070205080204" pitchFamily="49" charset="-128"/>
                        </a:rPr>
                        <a:t>60 MHz DRU Tone Plan</a:t>
                      </a:r>
                      <a:endParaRPr lang="pl-PL"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Enhanced Polling Phase for the Co-TDMA Procedure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Individually Addressed BSRP Trigger Frame and Multi-STA BlockAck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25/0078</a:t>
                      </a: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Special STA Info Field in UHR NDPA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PDT related issues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7311572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418273-98AD-B7D7-DFBE-1760E162EC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6C4F2E-303F-5D6C-AA3B-2A3428D2C8D8}"/>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2AC28AE7-6FE2-8973-36AD-2D53AAB853FF}"/>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97B3233-1DB0-F0E5-4B49-951C9B08ECB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6C963A7-B4F9-A983-FBB9-EFCBBD9F6DA9}"/>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8ED0656D-5EAC-76C1-BAFA-C50C23405A31}"/>
              </a:ext>
            </a:extLst>
          </p:cNvPr>
          <p:cNvGraphicFramePr>
            <a:graphicFrameLocks noGrp="1"/>
          </p:cNvGraphicFramePr>
          <p:nvPr>
            <p:extLst>
              <p:ext uri="{D42A27DB-BD31-4B8C-83A1-F6EECF244321}">
                <p14:modId xmlns:p14="http://schemas.microsoft.com/office/powerpoint/2010/main" val="114727678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Fairness Issue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Enhancing Spatial Reuse with MAP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High-Priority EDCA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Mikhail Liubogoshchev</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Maximum number of spatial streams support in Coordinated spatial reuse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Open Issues on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Mandatory and Optional 11bn Feature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Co-SR Preamble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25/0108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Enhanced EDCA for improved Collision Avoidance and Latency Improvement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34537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916211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C-TDMA Scheduling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Bian Tong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fairness issue for MAP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25/0120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 Format Design for High-Priority EDCA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Qisheng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Client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25/0125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Interoperability of NPCA primary channel switching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Handte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supported MCS and NSS set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PE requirement for UEQM</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DRU Distribution BW Indication in UHR Trigger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Hasabelnaby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Operating Mode Notification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Switching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54322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8060675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01/09</a:t>
                      </a:r>
                      <a:endParaRPr lang="en-US" sz="800" b="0" i="0" u="none" strike="noStrike" dirty="0">
                        <a:solidFill>
                          <a:srgbClr val="00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24/1826</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Ron Porat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12/17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24/1457r0, 23/2212r1</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Gaius Y. H. Wee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1SP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24/0984r4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X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24/1480</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Sigurd Schelstraete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24/1464</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4 SPs</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24/0160, 23/1916, 23/0355, 24/1346</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24/1807r0</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Ying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UEQM</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24/1144r1</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Dmitry Akhmetov</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11-24/1834r4, 11-24/1831r3, 11-24/1864r1</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Alice Chen, Juan Fang, You-Wei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U-SIG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11-24/1822r4, 11-24/1835r3, 11-24/1865r3</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Sameer Vermani, Qinghua Li, You Wei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24/1832r6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Qinghua Li</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5SP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24/1145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 23/2211, 24/0850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23/1913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24/0427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 </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6F14D-314C-8576-3989-706DA6B358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0662C-E393-6FBD-1421-C4E1FD215900}"/>
              </a:ext>
            </a:extLst>
          </p:cNvPr>
          <p:cNvSpPr>
            <a:spLocks noGrp="1"/>
          </p:cNvSpPr>
          <p:nvPr>
            <p:ph type="title"/>
          </p:nvPr>
        </p:nvSpPr>
        <p:spPr/>
        <p:txBody>
          <a:bodyPr/>
          <a:lstStyle/>
          <a:p>
            <a:r>
              <a:rPr lang="en-US" dirty="0"/>
              <a:t>Pending SPs 2</a:t>
            </a:r>
          </a:p>
        </p:txBody>
      </p:sp>
      <p:sp>
        <p:nvSpPr>
          <p:cNvPr id="3" name="Date Placeholder 2">
            <a:extLst>
              <a:ext uri="{FF2B5EF4-FFF2-40B4-BE49-F238E27FC236}">
                <a16:creationId xmlns:a16="http://schemas.microsoft.com/office/drawing/2014/main" id="{458082B9-7D8C-FDE1-7EAF-B6E28BF90DB2}"/>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BA54652-11D3-DA4F-20AA-ADEBDBDB9F0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60AB459-5AA2-6B11-9C44-8C62F8C0E73C}"/>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5FF8EFB-345E-D0C3-0167-259A504EC0A1}"/>
              </a:ext>
            </a:extLst>
          </p:cNvPr>
          <p:cNvGraphicFramePr>
            <a:graphicFrameLocks noGrp="1"/>
          </p:cNvGraphicFramePr>
          <p:nvPr>
            <p:extLst>
              <p:ext uri="{D42A27DB-BD31-4B8C-83A1-F6EECF244321}">
                <p14:modId xmlns:p14="http://schemas.microsoft.com/office/powerpoint/2010/main" val="371504561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24/838r0, 24/1075r1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23/1836r3 , 24/1693r0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24/1476r2, 24/1701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24/1822r4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Sameer Vermani</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11-24/1829r1, 11-24/1822r4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11-24/1822r4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86589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CE38D-6C9B-D65D-5F64-481EE0C480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E01CCB-8310-769E-BFE6-EF0788CF579E}"/>
              </a:ext>
            </a:extLst>
          </p:cNvPr>
          <p:cNvSpPr>
            <a:spLocks noGrp="1"/>
          </p:cNvSpPr>
          <p:nvPr>
            <p:ph type="title"/>
          </p:nvPr>
        </p:nvSpPr>
        <p:spPr/>
        <p:txBody>
          <a:bodyPr/>
          <a:lstStyle/>
          <a:p>
            <a:r>
              <a:rPr lang="en-US" dirty="0"/>
              <a:t>Pending SPs 3</a:t>
            </a:r>
          </a:p>
        </p:txBody>
      </p:sp>
      <p:sp>
        <p:nvSpPr>
          <p:cNvPr id="3" name="Date Placeholder 2">
            <a:extLst>
              <a:ext uri="{FF2B5EF4-FFF2-40B4-BE49-F238E27FC236}">
                <a16:creationId xmlns:a16="http://schemas.microsoft.com/office/drawing/2014/main" id="{3E813C90-9E64-E4AE-79CC-823EABFE4498}"/>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C09977-F60E-A210-D054-1C46BA3581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0082FDD-2177-A6EC-91A8-C6F811967D8D}"/>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78542317-CC16-79B8-5E8E-1760A15CAA52}"/>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227253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November 2024 meeting, and conf calls</a:t>
            </a:r>
          </a:p>
          <a:p>
            <a:pPr>
              <a:lnSpc>
                <a:spcPct val="80000"/>
              </a:lnSpc>
              <a:buFont typeface="Arial" panose="020B0604020202020204" pitchFamily="34" charset="0"/>
              <a:buChar char="•"/>
            </a:pPr>
            <a:r>
              <a:rPr lang="en-US" altLang="en-US" sz="1800" dirty="0"/>
              <a:t>Approve TGbn minutes from November 2024 meeting</a:t>
            </a:r>
          </a:p>
          <a:p>
            <a:pPr lvl="0">
              <a:lnSpc>
                <a:spcPct val="80000"/>
              </a:lnSpc>
              <a:buFont typeface="Arial" panose="020B0604020202020204" pitchFamily="34" charset="0"/>
              <a:buChar char="•"/>
            </a:pPr>
            <a:r>
              <a:rPr lang="en-US" altLang="en-US" sz="1800" dirty="0"/>
              <a:t>Presentation of PDTs/submissions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10" name="Content Placeholder 9">
            <a:extLst>
              <a:ext uri="{FF2B5EF4-FFF2-40B4-BE49-F238E27FC236}">
                <a16:creationId xmlns:a16="http://schemas.microsoft.com/office/drawing/2014/main" id="{7180CC01-9513-8BCF-343B-57166CD25C2B}"/>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November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Since the November plenary</a:t>
            </a:r>
          </a:p>
          <a:p>
            <a:pPr marL="800100" lvl="1" indent="-342900">
              <a:buFont typeface="Arial" panose="020B0604020202020204" pitchFamily="34" charset="0"/>
              <a:buChar char="•"/>
            </a:pPr>
            <a:r>
              <a:rPr lang="en-US" sz="1800" dirty="0">
                <a:solidFill>
                  <a:schemeClr val="tx1"/>
                </a:solidFill>
              </a:rPr>
              <a:t>Held 8 telcos between Nov. 2024 and Jan. 2025 (</a:t>
            </a:r>
            <a:r>
              <a:rPr lang="en-US" sz="1800" dirty="0">
                <a:solidFill>
                  <a:schemeClr val="tx1"/>
                </a:solidFill>
                <a:hlinkClick r:id="rId2"/>
              </a:rPr>
              <a:t>11-24/1988r15</a:t>
            </a:r>
            <a:r>
              <a:rPr lang="en-US" sz="1800" dirty="0">
                <a:solidFill>
                  <a:schemeClr val="tx1"/>
                </a:solidFill>
              </a:rPr>
              <a:t>)</a:t>
            </a:r>
          </a:p>
          <a:p>
            <a:pPr marL="1200150" lvl="2" indent="-285750">
              <a:buFont typeface="Arial" panose="020B0604020202020204" pitchFamily="34" charset="0"/>
              <a:buChar char="•"/>
            </a:pPr>
            <a:r>
              <a:rPr lang="en-US" sz="1600" dirty="0">
                <a:solidFill>
                  <a:schemeClr val="tx1"/>
                </a:solidFill>
              </a:rPr>
              <a:t>Discussed ~30 </a:t>
            </a:r>
            <a:r>
              <a:rPr lang="en-US" sz="1600" dirty="0"/>
              <a:t>submissions, ~30 PDTs and ran ~ 30 straw polls</a:t>
            </a:r>
          </a:p>
          <a:p>
            <a:pPr marL="1657350" lvl="3" indent="-285750">
              <a:buFont typeface="Arial" panose="020B0604020202020204" pitchFamily="34" charset="0"/>
              <a:buChar char="•"/>
            </a:pPr>
            <a:r>
              <a:rPr lang="en-US" sz="1400" dirty="0">
                <a:solidFill>
                  <a:schemeClr val="tx1"/>
                </a:solidFill>
              </a:rPr>
              <a:t>Trigger, enhanced long range, coordinated spatial reuse, prioritized EDCA, non-primary channel access, control frames, multi-AP framework, unequal modulation, preamble design, distributed RUs,  Coordinated RTWT, roaming, power save, peer-to-peer, feedback, QoS, U-SIG, PPDU format, sounding, buffer status report, bandwidth expansion, Coordinated BF, interference mitigation, 2x LDPC, etc.</a:t>
            </a:r>
          </a:p>
          <a:p>
            <a:pPr marL="1200150" lvl="2" indent="-285750">
              <a:buFont typeface="Arial" panose="020B0604020202020204" pitchFamily="34" charset="0"/>
              <a:buChar char="•"/>
            </a:pPr>
            <a:r>
              <a:rPr lang="en-US" sz="1600" dirty="0">
                <a:solidFill>
                  <a:schemeClr val="tx1"/>
                </a:solidFill>
              </a:rPr>
              <a:t>Approved ~25 motions, including the first PDT, warming up for TGbn D0.1</a:t>
            </a:r>
          </a:p>
          <a:p>
            <a:pPr>
              <a:buFont typeface="Arial" panose="020B0604020202020204" pitchFamily="34" charset="0"/>
              <a:buChar char="•"/>
            </a:pPr>
            <a:r>
              <a:rPr lang="en-US" sz="2000" dirty="0"/>
              <a:t>Targets for the January interim</a:t>
            </a:r>
          </a:p>
          <a:p>
            <a:pPr marL="800100" lvl="1" indent="-342900">
              <a:buFont typeface="Arial" panose="020B0604020202020204" pitchFamily="34" charset="0"/>
              <a:buChar char="•"/>
            </a:pPr>
            <a:r>
              <a:rPr lang="en-US" sz="1800" dirty="0"/>
              <a:t>Presentation of PDTs, technical submissions and run SPs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170</a:t>
            </a:r>
            <a:r>
              <a:rPr lang="en-US" sz="1600" dirty="0">
                <a:solidFill>
                  <a:schemeClr val="tx1"/>
                </a:solidFill>
              </a:rPr>
              <a:t> pending submissions and ~</a:t>
            </a:r>
            <a:r>
              <a:rPr lang="en-US" sz="1600" dirty="0">
                <a:solidFill>
                  <a:srgbClr val="FF0000"/>
                </a:solidFill>
              </a:rPr>
              <a:t>30</a:t>
            </a:r>
            <a:r>
              <a:rPr lang="en-US" sz="1600" dirty="0">
                <a:solidFill>
                  <a:schemeClr val="tx1"/>
                </a:solidFill>
              </a:rPr>
              <a:t> pending SPs on presented submissions</a:t>
            </a:r>
          </a:p>
          <a:p>
            <a:pPr marL="1200150" lvl="2" indent="-285750">
              <a:buFont typeface="Arial" panose="020B0604020202020204" pitchFamily="34" charset="0"/>
              <a:buChar char="•"/>
            </a:pPr>
            <a:r>
              <a:rPr lang="en-US" sz="1600" dirty="0">
                <a:solidFill>
                  <a:schemeClr val="tx1"/>
                </a:solidFill>
              </a:rPr>
              <a:t>~30% of PDTs left to be presented, and rest are pending SP or R4M</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Generate TGbn D0.1 with text from approved PDTs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November plenary: </a:t>
            </a:r>
            <a:r>
              <a:rPr lang="en-US" sz="1800" dirty="0">
                <a:solidFill>
                  <a:srgbClr val="FF0000"/>
                </a:solidFill>
                <a:hlinkClick r:id="rId2"/>
              </a:rPr>
              <a:t>https://mentor.ieee.org/802.11/dcn/24/11-24-2019-00-00bn-tgbn-november-2024-meeting-minutes.docx</a:t>
            </a:r>
            <a:endParaRPr lang="en-US" sz="1800" dirty="0">
              <a:solidFill>
                <a:srgbClr val="FF0000"/>
              </a:solidFill>
            </a:endParaRPr>
          </a:p>
          <a:p>
            <a:pPr>
              <a:buFont typeface="Arial" panose="020B0604020202020204" pitchFamily="34" charset="0"/>
              <a:buChar char="•"/>
            </a:pPr>
            <a:r>
              <a:rPr lang="en-US" sz="1800" dirty="0">
                <a:solidFill>
                  <a:schemeClr val="tx1"/>
                </a:solidFill>
              </a:rPr>
              <a:t>Teleconferences Nov’24-Jan’25: </a:t>
            </a:r>
            <a:r>
              <a:rPr lang="en-US" sz="1800" dirty="0">
                <a:solidFill>
                  <a:srgbClr val="FF0000"/>
                </a:solidFill>
                <a:hlinkClick r:id="rId3"/>
              </a:rPr>
              <a:t>https://mentor.ieee.org/802.11/dcn/24/11-24-2138-01-00bn-tgbn-december-2024-january-2025-teleconferences-minutes.docx</a:t>
            </a:r>
            <a:endParaRPr lang="en-US" sz="1800" dirty="0">
              <a:solidFill>
                <a:srgbClr val="FF0000"/>
              </a:solidFill>
            </a:endParaRP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81CFE-8643-5352-4AA2-D9B24BEFD8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ED1F61-49E8-F7D9-C50B-3306456A573F}"/>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9D722CD8-F058-0E94-602C-161895B81505}"/>
              </a:ext>
            </a:extLst>
          </p:cNvPr>
          <p:cNvSpPr>
            <a:spLocks noGrp="1"/>
          </p:cNvSpPr>
          <p:nvPr>
            <p:ph idx="1"/>
          </p:nvPr>
        </p:nvSpPr>
        <p:spPr/>
        <p:txBody>
          <a:bodyPr/>
          <a:lstStyle/>
          <a:p>
            <a:pPr marL="457200" marR="0" algn="l">
              <a:lnSpc>
                <a:spcPts val="1380"/>
              </a:lnSpc>
              <a:spcAft>
                <a:spcPts val="800"/>
              </a:spcAft>
            </a:pPr>
            <a:r>
              <a:rPr lang="en-US" sz="1800" b="1" i="0" dirty="0">
                <a:solidFill>
                  <a:srgbClr val="00B050"/>
                </a:solidFill>
                <a:effectLst/>
                <a:latin typeface="Aptos" panose="020B0004020202020204" pitchFamily="34" charset="0"/>
              </a:rPr>
              <a:t>SP1 – Sameer Vermani – CBF</a:t>
            </a:r>
            <a:endParaRPr lang="en-US" sz="1800" b="0" i="0" dirty="0">
              <a:solidFill>
                <a:srgbClr val="222222"/>
              </a:solidFill>
              <a:effectLst/>
              <a:latin typeface="Aptos" panose="020B0004020202020204" pitchFamily="34" charset="0"/>
            </a:endParaRPr>
          </a:p>
          <a:p>
            <a:r>
              <a:rPr lang="en-US" sz="1400" dirty="0"/>
              <a:t> </a:t>
            </a:r>
            <a:r>
              <a:rPr lang="en-US" sz="1800" b="0" i="0" dirty="0">
                <a:solidFill>
                  <a:srgbClr val="222222"/>
                </a:solidFill>
                <a:effectLst/>
                <a:latin typeface="Aptos" panose="020B0004020202020204" pitchFamily="34" charset="0"/>
              </a:rPr>
              <a:t>Do you agree to add the following to the 11bn SFD:</a:t>
            </a:r>
          </a:p>
          <a:p>
            <a:pPr marL="914400" marR="0" algn="l"/>
            <a:r>
              <a:rPr lang="en-US" sz="1800" b="0" i="0" dirty="0">
                <a:solidFill>
                  <a:srgbClr val="222222"/>
                </a:solidFill>
                <a:effectLst/>
                <a:latin typeface="Symbol" panose="05050102010706020507" pitchFamily="18" charset="2"/>
              </a:rPr>
              <a:t>·</a:t>
            </a:r>
            <a:r>
              <a:rPr lang="en-US" sz="1800" b="0" i="0" dirty="0">
                <a:solidFill>
                  <a:srgbClr val="222222"/>
                </a:solidFill>
                <a:effectLst/>
                <a:latin typeface="Times New Roman" panose="02020603050405020304" pitchFamily="18" charset="0"/>
              </a:rPr>
              <a:t>         </a:t>
            </a:r>
            <a:r>
              <a:rPr lang="en-US" sz="1800" b="0" i="0" dirty="0">
                <a:solidFill>
                  <a:srgbClr val="222222"/>
                </a:solidFill>
                <a:effectLst/>
                <a:latin typeface="Aptos" panose="020B0004020202020204" pitchFamily="34" charset="0"/>
              </a:rPr>
              <a:t>For the COBF case, the information in the NDPA for the responding AP has a unified design for joint-NDP based sounding as well as cross-BSS section of sequential sounding.</a:t>
            </a:r>
          </a:p>
          <a:p>
            <a:pPr marL="457200" marR="0" algn="l">
              <a:lnSpc>
                <a:spcPts val="1380"/>
              </a:lnSpc>
              <a:spcAft>
                <a:spcPts val="800"/>
              </a:spcAft>
            </a:pPr>
            <a:r>
              <a:rPr lang="en-US" sz="1800" b="0" i="1" dirty="0">
                <a:solidFill>
                  <a:srgbClr val="222222"/>
                </a:solidFill>
                <a:effectLst/>
                <a:latin typeface="Aptos" panose="020B0004020202020204" pitchFamily="34" charset="0"/>
              </a:rPr>
              <a:t>Supporting documents: [24/1822r4]</a:t>
            </a:r>
            <a:endParaRPr lang="en-US" sz="1800" b="0" i="0" dirty="0">
              <a:solidFill>
                <a:srgbClr val="222222"/>
              </a:solidFill>
              <a:effectLst/>
              <a:latin typeface="Aptos" panose="020B0004020202020204" pitchFamily="34" charset="0"/>
            </a:endParaRPr>
          </a:p>
          <a:p>
            <a:endParaRPr lang="pt-BR" sz="1800" b="0" i="0" u="none" strike="noStrike" kern="1200" dirty="0">
              <a:solidFill>
                <a:srgbClr val="FF0000"/>
              </a:solidFill>
              <a:effectLst/>
              <a:latin typeface="Times New Roman" panose="02020603050405020304" pitchFamily="18" charset="0"/>
              <a:ea typeface="MS Gothic" panose="020B0609070205080204" pitchFamily="49" charset="-128"/>
            </a:endParaRPr>
          </a:p>
          <a:p>
            <a:r>
              <a:rPr lang="pt-BR" sz="1800" b="0" i="0" u="none" strike="noStrike" kern="1200" dirty="0">
                <a:solidFill>
                  <a:srgbClr val="FF0000"/>
                </a:solidFill>
                <a:effectLst/>
                <a:latin typeface="Times New Roman" panose="02020603050405020304" pitchFamily="18" charset="0"/>
                <a:ea typeface="MS Gothic" panose="020B0609070205080204" pitchFamily="49" charset="-128"/>
              </a:rPr>
              <a:t>e-mail 01/09</a:t>
            </a:r>
            <a:r>
              <a:rPr lang="pt-BR" dirty="0"/>
              <a:t> </a:t>
            </a:r>
            <a:r>
              <a:rPr lang="pt-BR" sz="1800" b="0" i="0" u="none" strike="noStrike" dirty="0">
                <a:solidFill>
                  <a:srgbClr val="000000"/>
                </a:solidFill>
                <a:effectLst/>
                <a:latin typeface="Times New Roman" panose="02020603050405020304" pitchFamily="18" charset="0"/>
              </a:rPr>
              <a:t>11-24/1822r4, 11-24/1835r3, 11-24/1865r3</a:t>
            </a:r>
            <a:r>
              <a:rPr lang="pt-BR" dirty="0"/>
              <a:t> </a:t>
            </a:r>
            <a:r>
              <a:rPr lang="pt-BR" sz="1800" b="0" i="0" u="none" strike="noStrike" dirty="0">
                <a:solidFill>
                  <a:srgbClr val="000000"/>
                </a:solidFill>
                <a:effectLst/>
                <a:latin typeface="Times New Roman" panose="02020603050405020304" pitchFamily="18" charset="0"/>
              </a:rPr>
              <a:t>Sameer Vermani, Qinghua Li, You Wei Chen</a:t>
            </a:r>
            <a:r>
              <a:rPr lang="pt-BR" dirty="0"/>
              <a:t> </a:t>
            </a:r>
            <a:endParaRPr lang="en-US" dirty="0"/>
          </a:p>
        </p:txBody>
      </p:sp>
      <p:sp>
        <p:nvSpPr>
          <p:cNvPr id="4" name="Slide Number Placeholder 3">
            <a:extLst>
              <a:ext uri="{FF2B5EF4-FFF2-40B4-BE49-F238E27FC236}">
                <a16:creationId xmlns:a16="http://schemas.microsoft.com/office/drawing/2014/main" id="{0E0C0F70-D4D5-585B-BD79-F4D304F4F3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2B80EA0F-975B-24ED-78BA-7AC1AF19439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907C87B-BAD5-6A07-95EC-F0D66609BBC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6212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PDTs/Submissions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600" b="0" i="0" u="sng" strike="noStrike" kern="1200" dirty="0">
                <a:solidFill>
                  <a:srgbClr val="0563C1"/>
                </a:solidFill>
                <a:effectLst/>
                <a:ea typeface="MS Gothic" panose="020B0609070205080204" pitchFamily="49" charset="-128"/>
                <a:hlinkClick r:id="rId2"/>
              </a:rPr>
              <a:t>24/2030r0</a:t>
            </a:r>
            <a:r>
              <a:rPr lang="en-US" sz="1600" dirty="0">
                <a:effectLst/>
              </a:rPr>
              <a:t> </a:t>
            </a:r>
            <a:r>
              <a:rPr lang="en-GB" sz="1600" b="0" i="0" u="none" strike="noStrike" kern="1200" dirty="0">
                <a:solidFill>
                  <a:schemeClr val="tx1"/>
                </a:solidFill>
                <a:effectLst/>
                <a:ea typeface="MS Gothic" panose="020B0609070205080204" pitchFamily="49" charset="-128"/>
              </a:rPr>
              <a:t>PDT-MAC-Coordinated-Beamforming</a:t>
            </a:r>
            <a:r>
              <a:rPr lang="en-US" sz="1600" dirty="0">
                <a:solidFill>
                  <a:schemeClr val="tx1"/>
                </a:solidFill>
                <a:effectLst/>
              </a:rPr>
              <a:t> 			</a:t>
            </a:r>
            <a:r>
              <a:rPr lang="en-GB" sz="1600" b="0" i="0" u="none" strike="noStrike" kern="1200" dirty="0">
                <a:solidFill>
                  <a:schemeClr val="tx1"/>
                </a:solidFill>
                <a:effectLst/>
                <a:ea typeface="MS Gothic" panose="020B0609070205080204" pitchFamily="49" charset="-128"/>
              </a:rPr>
              <a:t>Jason Y. </a:t>
            </a:r>
            <a:r>
              <a:rPr lang="en-GB" sz="1600" b="0" kern="1200" dirty="0">
                <a:solidFill>
                  <a:schemeClr val="tx1"/>
                </a:solidFill>
                <a:ea typeface="MS Gothic" panose="020B0609070205080204" pitchFamily="49" charset="-128"/>
              </a:rPr>
              <a:t>Guo</a:t>
            </a:r>
            <a:r>
              <a:rPr lang="en-US" sz="1600" b="0" kern="1200" dirty="0">
                <a:solidFill>
                  <a:schemeClr val="tx1"/>
                </a:solidFill>
                <a:ea typeface="MS Gothic" panose="020B0609070205080204" pitchFamily="49" charset="-128"/>
              </a:rPr>
              <a:t> 		[SP]</a:t>
            </a:r>
          </a:p>
          <a:p>
            <a:pPr>
              <a:buFont typeface="Arial" panose="020B0604020202020204" pitchFamily="34" charset="0"/>
              <a:buChar char="•"/>
            </a:pPr>
            <a:r>
              <a:rPr lang="en-US" sz="1600" b="0" i="0" u="sng" strike="noStrike" kern="1200" dirty="0">
                <a:solidFill>
                  <a:srgbClr val="0563C1"/>
                </a:solidFill>
                <a:effectLst/>
                <a:ea typeface="MS Gothic" panose="020B0609070205080204" pitchFamily="49" charset="-128"/>
                <a:hlinkClick r:id="rId3"/>
              </a:rPr>
              <a:t>24/2028r0</a:t>
            </a:r>
            <a:r>
              <a:rPr lang="en-US" sz="1600" dirty="0"/>
              <a:t> </a:t>
            </a:r>
            <a:r>
              <a:rPr lang="en-US" sz="1600" b="0" i="0" u="none" strike="noStrike" kern="1200" dirty="0">
                <a:solidFill>
                  <a:srgbClr val="000000"/>
                </a:solidFill>
                <a:effectLst/>
                <a:ea typeface="MS Gothic" panose="020B0609070205080204" pitchFamily="49" charset="-128"/>
              </a:rPr>
              <a:t>PDT-Joint-Sounding procedure</a:t>
            </a:r>
            <a:r>
              <a:rPr lang="en-US" sz="1600" dirty="0"/>
              <a:t> 				</a:t>
            </a:r>
            <a:r>
              <a:rPr lang="en-US" sz="1600" b="0" i="0" u="none" strike="noStrike" kern="1200" dirty="0">
                <a:solidFill>
                  <a:srgbClr val="000000"/>
                </a:solidFill>
                <a:effectLst/>
                <a:ea typeface="MS Gothic" panose="020B0609070205080204" pitchFamily="49" charset="-128"/>
              </a:rPr>
              <a:t>You-Wei Chen</a:t>
            </a:r>
            <a:r>
              <a:rPr lang="en-US" sz="1600" dirty="0"/>
              <a:t> </a:t>
            </a:r>
            <a:r>
              <a:rPr kumimoji="0" lang="en-US" sz="1600" b="0" i="0" u="none" strike="noStrike" kern="1200" cap="none" spc="0" normalizeH="0" baseline="0" noProof="0" dirty="0">
                <a:ln>
                  <a:noFill/>
                </a:ln>
                <a:solidFill>
                  <a:prstClr val="black"/>
                </a:solidFill>
                <a:effectLst/>
                <a:uLnTx/>
                <a:uFillTx/>
                <a:ea typeface="MS Gothic" panose="020B0609070205080204" pitchFamily="49" charset="-128"/>
                <a:cs typeface="+mn-cs"/>
              </a:rPr>
              <a:t> 		[SP]</a:t>
            </a:r>
            <a:endParaRPr lang="en-US" sz="1600" dirty="0"/>
          </a:p>
          <a:p>
            <a:pPr>
              <a:buFont typeface="Arial" panose="020B0604020202020204" pitchFamily="34" charset="0"/>
              <a:buChar char="•"/>
            </a:pPr>
            <a:r>
              <a:rPr lang="en-US" sz="1600" b="0" i="0" u="sng" strike="noStrike" kern="1200" dirty="0">
                <a:solidFill>
                  <a:srgbClr val="0563C1"/>
                </a:solidFill>
                <a:effectLst/>
                <a:ea typeface="MS Gothic" panose="020B0609070205080204" pitchFamily="49" charset="-128"/>
                <a:hlinkClick r:id="rId4"/>
              </a:rPr>
              <a:t>24/2010r0</a:t>
            </a:r>
            <a:r>
              <a:rPr lang="en-US" sz="1600" dirty="0"/>
              <a:t> </a:t>
            </a:r>
            <a:r>
              <a:rPr lang="en-US" sz="1600" b="0" i="0" u="none" strike="noStrike" kern="1200" dirty="0">
                <a:solidFill>
                  <a:srgbClr val="000000"/>
                </a:solidFill>
                <a:effectLst/>
                <a:ea typeface="MS Gothic" panose="020B0609070205080204" pitchFamily="49" charset="-128"/>
              </a:rPr>
              <a:t>PDT-PHY- Nominal Packet Padding Selection</a:t>
            </a:r>
            <a:r>
              <a:rPr lang="en-US" sz="1600" dirty="0"/>
              <a:t> 	</a:t>
            </a:r>
            <a:r>
              <a:rPr lang="en-US" sz="1600" b="0" i="0" u="none" strike="noStrike" kern="1200" dirty="0">
                <a:solidFill>
                  <a:srgbClr val="000000"/>
                </a:solidFill>
                <a:effectLst/>
                <a:ea typeface="MS Gothic" panose="020B0609070205080204" pitchFamily="49" charset="-128"/>
              </a:rPr>
              <a:t>Mengshi Hu		</a:t>
            </a:r>
            <a:r>
              <a:rPr lang="en-US" sz="1600" b="0" kern="1200" dirty="0">
                <a:solidFill>
                  <a:schemeClr val="tx1"/>
                </a:solidFill>
                <a:ea typeface="MS Gothic" panose="020B0609070205080204" pitchFamily="49" charset="-128"/>
              </a:rPr>
              <a:t>[SP]</a:t>
            </a:r>
            <a:endParaRPr lang="en-US" sz="1600" b="0" i="0" u="none" strike="noStrike" kern="1200" dirty="0">
              <a:solidFill>
                <a:srgbClr val="000000"/>
              </a:solidFill>
              <a:effectLst/>
              <a:ea typeface="MS Gothic" panose="020B0609070205080204" pitchFamily="49" charset="-128"/>
            </a:endParaRPr>
          </a:p>
          <a:p>
            <a:pPr>
              <a:buFont typeface="Arial" panose="020B0604020202020204" pitchFamily="34" charset="0"/>
              <a:buChar char="•"/>
            </a:pPr>
            <a:r>
              <a:rPr lang="en-GB" sz="1600" b="0" i="0" u="sng" strike="noStrike" kern="1200" dirty="0">
                <a:solidFill>
                  <a:srgbClr val="0563C1"/>
                </a:solidFill>
                <a:effectLst/>
                <a:ea typeface="MS Gothic" panose="020B0609070205080204" pitchFamily="49" charset="-128"/>
                <a:hlinkClick r:id="rId5"/>
              </a:rPr>
              <a:t>24/2029r0</a:t>
            </a:r>
            <a:r>
              <a:rPr lang="en-GB" sz="1600" dirty="0"/>
              <a:t> </a:t>
            </a:r>
            <a:r>
              <a:rPr lang="en-GB" sz="1600" b="0" i="0" u="none" strike="noStrike" kern="1200" dirty="0">
                <a:solidFill>
                  <a:srgbClr val="000000"/>
                </a:solidFill>
                <a:effectLst/>
                <a:ea typeface="MS Gothic" panose="020B0609070205080204" pitchFamily="49" charset="-128"/>
              </a:rPr>
              <a:t>PDT-Joint-MIB</a:t>
            </a:r>
            <a:r>
              <a:rPr lang="en-GB" sz="1600" dirty="0"/>
              <a:t> 							</a:t>
            </a:r>
            <a:r>
              <a:rPr lang="en-GB" sz="1600" b="0" i="0" u="none" strike="noStrike" kern="1200" dirty="0">
                <a:solidFill>
                  <a:srgbClr val="000000"/>
                </a:solidFill>
                <a:effectLst/>
                <a:ea typeface="MS Gothic" panose="020B0609070205080204" pitchFamily="49" charset="-128"/>
              </a:rPr>
              <a:t>Li Quan</a:t>
            </a:r>
            <a:r>
              <a:rPr lang="en-GB" sz="1600" dirty="0"/>
              <a:t> </a:t>
            </a:r>
            <a:r>
              <a:rPr lang="en-US" sz="1600" dirty="0"/>
              <a:t> </a:t>
            </a:r>
          </a:p>
          <a:p>
            <a:pPr>
              <a:buFont typeface="Arial" panose="020B0604020202020204" pitchFamily="34" charset="0"/>
              <a:buChar char="•"/>
            </a:pPr>
            <a:r>
              <a:rPr lang="en-US" sz="1600" b="0" i="0" u="sng" strike="noStrike" kern="1200" dirty="0">
                <a:solidFill>
                  <a:srgbClr val="0563C1"/>
                </a:solidFill>
                <a:effectLst/>
                <a:ea typeface="MS Gothic" panose="020B0609070205080204" pitchFamily="49" charset="-128"/>
                <a:hlinkClick r:id="rId6"/>
              </a:rPr>
              <a:t>24/2133r0</a:t>
            </a:r>
            <a:r>
              <a:rPr lang="en-US" sz="1600" dirty="0"/>
              <a:t> </a:t>
            </a:r>
            <a:r>
              <a:rPr lang="en-US" sz="1600" b="0" i="0" u="none" strike="noStrike" kern="1200" dirty="0">
                <a:solidFill>
                  <a:srgbClr val="000000"/>
                </a:solidFill>
                <a:effectLst/>
                <a:ea typeface="MS Gothic" panose="020B0609070205080204" pitchFamily="49" charset="-128"/>
              </a:rPr>
              <a:t>PDT Joint Trigger Frame</a:t>
            </a:r>
            <a:r>
              <a:rPr lang="en-US" sz="1600" dirty="0"/>
              <a:t> 					</a:t>
            </a:r>
            <a:r>
              <a:rPr lang="en-US" sz="1600" b="0" i="0" u="none" strike="noStrike" kern="1200" dirty="0">
                <a:solidFill>
                  <a:srgbClr val="000000"/>
                </a:solidFill>
                <a:effectLst/>
                <a:ea typeface="MS Gothic" panose="020B0609070205080204" pitchFamily="49" charset="-128"/>
              </a:rPr>
              <a:t>Alice Chen</a:t>
            </a:r>
            <a:r>
              <a:rPr lang="en-US" sz="1600" dirty="0"/>
              <a:t> </a:t>
            </a:r>
          </a:p>
          <a:p>
            <a:pPr>
              <a:buFont typeface="Arial" panose="020B0604020202020204" pitchFamily="34" charset="0"/>
              <a:buChar char="•"/>
            </a:pPr>
            <a:r>
              <a:rPr lang="en-GB" sz="1600" b="0" i="0" u="sng" strike="noStrike" dirty="0">
                <a:solidFill>
                  <a:srgbClr val="0563C1"/>
                </a:solidFill>
                <a:effectLst/>
                <a:hlinkClick r:id="rId7"/>
              </a:rPr>
              <a:t>24/1809</a:t>
            </a:r>
            <a:r>
              <a:rPr lang="en-US" sz="1600" dirty="0">
                <a:effectLst/>
              </a:rPr>
              <a:t> </a:t>
            </a:r>
            <a:r>
              <a:rPr lang="en-GB" sz="1600" b="0" i="0" u="none" strike="noStrike" kern="1200" dirty="0">
                <a:solidFill>
                  <a:srgbClr val="000000"/>
                </a:solidFill>
                <a:effectLst/>
                <a:ea typeface="MS Gothic" panose="020B0609070205080204" pitchFamily="49" charset="-128"/>
              </a:rPr>
              <a:t>Evaluation of C-SR Types</a:t>
            </a:r>
            <a:r>
              <a:rPr lang="en-US" sz="1600" dirty="0">
                <a:effectLst/>
              </a:rPr>
              <a:t> 					</a:t>
            </a:r>
            <a:r>
              <a:rPr lang="en-GB" sz="1600" b="0" i="0" u="none" strike="noStrike" kern="1200" dirty="0">
                <a:solidFill>
                  <a:srgbClr val="000000"/>
                </a:solidFill>
                <a:effectLst/>
                <a:ea typeface="MS Gothic" panose="020B0609070205080204" pitchFamily="49" charset="-128"/>
              </a:rPr>
              <a:t>Jun Minotani	[Q&amp;A]</a:t>
            </a:r>
          </a:p>
          <a:p>
            <a:pPr>
              <a:buFont typeface="Arial" panose="020B0604020202020204" pitchFamily="34" charset="0"/>
              <a:buChar char="•"/>
            </a:pPr>
            <a:r>
              <a:rPr lang="en-US" sz="1600" b="0" dirty="0">
                <a:solidFill>
                  <a:srgbClr val="FF0000"/>
                </a:solidFill>
              </a:rPr>
              <a:t>25/0089</a:t>
            </a:r>
            <a:r>
              <a:rPr lang="en-US" sz="1600" b="0" dirty="0"/>
              <a:t> Enhancing Spatial Reuse with MAP Coordination	Rui Yang</a:t>
            </a: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Polls/Prioritized Submissions (60 mins)</a:t>
            </a:r>
          </a:p>
          <a:p>
            <a:pPr lvl="0">
              <a:buFont typeface="Arial" panose="020B0604020202020204" pitchFamily="34" charset="0"/>
              <a:buChar char="•"/>
            </a:pPr>
            <a:r>
              <a:rPr lang="en-GB" sz="1600" dirty="0"/>
              <a:t>PDTs (15 mins)</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2"/>
              </a:rPr>
              <a:t>24/2046r0</a:t>
            </a:r>
            <a:r>
              <a:rPr lang="en-GB" sz="1200" dirty="0"/>
              <a:t> </a:t>
            </a:r>
            <a:r>
              <a:rPr lang="en-GB" sz="1200" b="0" i="0" u="none" strike="noStrike" kern="1200" dirty="0">
                <a:solidFill>
                  <a:srgbClr val="000000"/>
                </a:solidFill>
                <a:effectLst/>
                <a:ea typeface="MS Gothic" panose="020B0609070205080204" pitchFamily="49" charset="-128"/>
              </a:rPr>
              <a:t>Draft Text on DRU</a:t>
            </a:r>
            <a:r>
              <a:rPr lang="en-GB" sz="1200" dirty="0"/>
              <a:t> 						</a:t>
            </a:r>
            <a:r>
              <a:rPr lang="en-GB" sz="1200" b="0" i="0" u="none" strike="noStrike" dirty="0">
                <a:solidFill>
                  <a:srgbClr val="000000"/>
                </a:solidFill>
                <a:effectLst/>
              </a:rPr>
              <a:t>Jianhan Liu			[SP]</a:t>
            </a:r>
            <a:endParaRPr lang="en-GB" sz="1200" dirty="0"/>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3"/>
              </a:rPr>
              <a:t>24/1992r3</a:t>
            </a:r>
            <a:r>
              <a:rPr lang="en-GB" sz="1200" dirty="0"/>
              <a:t> </a:t>
            </a:r>
            <a:r>
              <a:rPr lang="en-GB" sz="1200" b="0" i="0" u="none" strike="noStrike" kern="1200" dirty="0">
                <a:solidFill>
                  <a:srgbClr val="000000"/>
                </a:solidFill>
                <a:effectLst/>
                <a:ea typeface="MS Gothic" panose="020B0609070205080204" pitchFamily="49" charset="-128"/>
              </a:rPr>
              <a:t>PDT PHY Longer LDPC Coding</a:t>
            </a:r>
            <a:r>
              <a:rPr lang="en-GB" sz="1200" dirty="0"/>
              <a:t> 				</a:t>
            </a:r>
            <a:r>
              <a:rPr lang="en-GB" sz="1200" b="0" i="0" u="none" strike="noStrike" dirty="0">
                <a:solidFill>
                  <a:srgbClr val="000000"/>
                </a:solidFill>
                <a:effectLst/>
              </a:rPr>
              <a:t>Rethna Pulikkoonattu		[SP]</a:t>
            </a:r>
            <a:endParaRPr lang="en-GB" sz="1200" dirty="0"/>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4"/>
              </a:rPr>
              <a:t>24/2032r1</a:t>
            </a:r>
            <a:r>
              <a:rPr lang="en-GB" sz="1200" dirty="0"/>
              <a:t> </a:t>
            </a:r>
            <a:r>
              <a:rPr lang="en-GB" sz="1200" b="0" i="0" u="none" strike="noStrike" kern="1200" dirty="0">
                <a:solidFill>
                  <a:srgbClr val="000000"/>
                </a:solidFill>
                <a:effectLst/>
                <a:ea typeface="MS Gothic" panose="020B0609070205080204" pitchFamily="49" charset="-128"/>
              </a:rPr>
              <a:t>PDT-PHY-UHR PPDU Format</a:t>
            </a:r>
            <a:r>
              <a:rPr lang="en-GB" sz="1200" dirty="0"/>
              <a:t> 				</a:t>
            </a:r>
            <a:r>
              <a:rPr lang="en-GB" sz="1200" b="0" i="0" u="none" strike="noStrike" dirty="0">
                <a:solidFill>
                  <a:srgbClr val="000000"/>
                </a:solidFill>
                <a:effectLst/>
              </a:rPr>
              <a:t>Dongguk Lim</a:t>
            </a:r>
            <a:r>
              <a:rPr lang="en-GB" sz="1200" dirty="0"/>
              <a:t> 			</a:t>
            </a:r>
            <a:r>
              <a:rPr lang="en-GB" sz="1200" b="0" i="0" u="none" strike="noStrike" dirty="0">
                <a:solidFill>
                  <a:srgbClr val="000000"/>
                </a:solidFill>
                <a:effectLst/>
              </a:rPr>
              <a:t>[SP]</a:t>
            </a:r>
          </a:p>
          <a:p>
            <a:pPr lvl="0">
              <a:buFont typeface="Arial" panose="020B0604020202020204" pitchFamily="34" charset="0"/>
              <a:buChar char="•"/>
            </a:pPr>
            <a:r>
              <a:rPr lang="en-GB" sz="1600" dirty="0"/>
              <a:t>Submissions – ELR Part 1</a:t>
            </a:r>
            <a:endParaRPr lang="en-GB" sz="200" b="1" strike="sngStrike" dirty="0">
              <a:solidFill>
                <a:schemeClr val="bg1">
                  <a:lumMod val="65000"/>
                </a:schemeClr>
              </a:solidFill>
            </a:endParaRPr>
          </a:p>
          <a:p>
            <a:pPr lvl="1">
              <a:buFont typeface="Arial" panose="020B0604020202020204" pitchFamily="34" charset="0"/>
              <a:buChar char="•"/>
            </a:pPr>
            <a:r>
              <a:rPr lang="en-GB" sz="1200" b="0" i="0" u="sng" strike="noStrike" dirty="0">
                <a:solidFill>
                  <a:srgbClr val="0563C1"/>
                </a:solidFill>
                <a:effectLst/>
                <a:hlinkClick r:id="rId5"/>
              </a:rPr>
              <a:t>24/1748</a:t>
            </a:r>
            <a:r>
              <a:rPr lang="en-US" sz="1200" dirty="0">
                <a:effectLst/>
              </a:rPr>
              <a:t> </a:t>
            </a:r>
            <a:r>
              <a:rPr lang="en-GB" sz="1200" b="0" i="0" u="none" strike="noStrike" kern="1200" dirty="0">
                <a:solidFill>
                  <a:srgbClr val="000000"/>
                </a:solidFill>
                <a:effectLst/>
                <a:ea typeface="MS Gothic" panose="020B0609070205080204" pitchFamily="49" charset="-128"/>
              </a:rPr>
              <a:t>Discussion on Transmission of ELR-SIG</a:t>
            </a:r>
            <a:r>
              <a:rPr lang="en-US" sz="1200" dirty="0">
                <a:effectLst/>
              </a:rPr>
              <a:t> 			</a:t>
            </a:r>
            <a:r>
              <a:rPr lang="en-GB" sz="1200" b="0" i="0" u="none" strike="noStrike" kern="1200" dirty="0">
                <a:solidFill>
                  <a:srgbClr val="000000"/>
                </a:solidFill>
                <a:effectLst/>
                <a:ea typeface="MS Gothic" panose="020B0609070205080204" pitchFamily="49" charset="-128"/>
              </a:rPr>
              <a:t>Ke Zhong</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6"/>
              </a:rPr>
              <a:t>24/1764</a:t>
            </a:r>
            <a:r>
              <a:rPr lang="en-US" sz="1200" dirty="0"/>
              <a:t> </a:t>
            </a:r>
            <a:r>
              <a:rPr lang="en-US" sz="1200" b="0" i="0" u="none" strike="noStrike" kern="1200" dirty="0">
                <a:solidFill>
                  <a:srgbClr val="000000"/>
                </a:solidFill>
                <a:effectLst/>
                <a:ea typeface="MS Gothic" panose="020B0609070205080204" pitchFamily="49" charset="-128"/>
              </a:rPr>
              <a:t>ELR PPDU follow up</a:t>
            </a:r>
            <a:r>
              <a:rPr lang="en-US" sz="1200" dirty="0"/>
              <a:t> 						</a:t>
            </a:r>
            <a:r>
              <a:rPr lang="en-US" sz="1200" b="0" i="0" u="none" strike="noStrike" kern="1200" dirty="0">
                <a:solidFill>
                  <a:srgbClr val="000000"/>
                </a:solidFill>
                <a:effectLst/>
                <a:ea typeface="MS Gothic" panose="020B0609070205080204" pitchFamily="49" charset="-128"/>
              </a:rPr>
              <a:t>Dongguk Lim</a:t>
            </a:r>
            <a:r>
              <a:rPr lang="en-US" sz="1200" dirty="0"/>
              <a:t> </a:t>
            </a:r>
          </a:p>
          <a:p>
            <a:pPr lvl="1">
              <a:buFont typeface="Arial" panose="020B0604020202020204" pitchFamily="34" charset="0"/>
              <a:buChar char="•"/>
            </a:pPr>
            <a:r>
              <a:rPr lang="en-GB" sz="1200" b="0" i="0" u="sng" strike="noStrike" dirty="0">
                <a:solidFill>
                  <a:srgbClr val="0563C1"/>
                </a:solidFill>
                <a:effectLst/>
                <a:hlinkClick r:id="rId7"/>
              </a:rPr>
              <a:t>24/1766</a:t>
            </a:r>
            <a:r>
              <a:rPr lang="en-US" sz="1200" dirty="0">
                <a:effectLst/>
              </a:rPr>
              <a:t> </a:t>
            </a:r>
            <a:r>
              <a:rPr lang="en-GB" sz="1200" b="0" i="0" u="none" strike="noStrike" kern="1200" dirty="0">
                <a:solidFill>
                  <a:srgbClr val="000000"/>
                </a:solidFill>
                <a:effectLst/>
                <a:ea typeface="MS Gothic" panose="020B0609070205080204" pitchFamily="49" charset="-128"/>
              </a:rPr>
              <a:t>Pilot Value Design for ELR PPDU</a:t>
            </a:r>
            <a:r>
              <a:rPr lang="en-US" sz="1200" dirty="0">
                <a:effectLst/>
              </a:rPr>
              <a:t> 				</a:t>
            </a:r>
            <a:r>
              <a:rPr lang="en-GB" sz="1200" b="0" i="0" u="none" strike="noStrike" kern="1200" dirty="0">
                <a:solidFill>
                  <a:srgbClr val="000000"/>
                </a:solidFill>
                <a:effectLst/>
                <a:ea typeface="MS Gothic" panose="020B0609070205080204" pitchFamily="49" charset="-128"/>
              </a:rPr>
              <a:t>Bo Gong</a:t>
            </a:r>
            <a:r>
              <a:rPr lang="en-US" sz="1200" dirty="0">
                <a:effectLst/>
              </a:rPr>
              <a:t> </a:t>
            </a:r>
          </a:p>
          <a:p>
            <a:pPr lvl="1">
              <a:buFont typeface="Arial" panose="020B0604020202020204" pitchFamily="34" charset="0"/>
              <a:buChar char="•"/>
            </a:pPr>
            <a:r>
              <a:rPr lang="en-GB" sz="1200" b="0" i="0" u="sng" strike="noStrike" dirty="0">
                <a:solidFill>
                  <a:srgbClr val="0563C1"/>
                </a:solidFill>
                <a:effectLst/>
                <a:hlinkClick r:id="rId8"/>
              </a:rPr>
              <a:t>24/1768</a:t>
            </a:r>
            <a:r>
              <a:rPr lang="en-GB" sz="1200" dirty="0"/>
              <a:t> </a:t>
            </a:r>
            <a:r>
              <a:rPr lang="en-GB" sz="1200" b="0" i="0" u="none" strike="noStrike" kern="1200" dirty="0">
                <a:solidFill>
                  <a:srgbClr val="000000"/>
                </a:solidFill>
                <a:effectLst/>
                <a:ea typeface="MS Gothic" panose="020B0609070205080204" pitchFamily="49" charset="-128"/>
              </a:rPr>
              <a:t>UL/DL Indication for ELR PPDU</a:t>
            </a:r>
            <a:r>
              <a:rPr lang="en-GB" sz="1200" dirty="0"/>
              <a:t> 				</a:t>
            </a:r>
            <a:r>
              <a:rPr lang="en-GB" sz="1200" b="0" i="0" u="none" strike="noStrike" kern="1200" dirty="0">
                <a:solidFill>
                  <a:srgbClr val="000000"/>
                </a:solidFill>
                <a:effectLst/>
                <a:ea typeface="MS Gothic" panose="020B0609070205080204" pitchFamily="49" charset="-128"/>
              </a:rPr>
              <a:t>Bo Gong</a:t>
            </a:r>
            <a:r>
              <a:rPr lang="en-GB" sz="1200" dirty="0"/>
              <a:t> </a:t>
            </a:r>
          </a:p>
          <a:p>
            <a:pPr lvl="1">
              <a:buFont typeface="Arial" panose="020B0604020202020204" pitchFamily="34" charset="0"/>
              <a:buChar char="•"/>
            </a:pPr>
            <a:r>
              <a:rPr lang="en-GB" sz="1200" b="0" i="0" u="sng" strike="noStrike" dirty="0">
                <a:solidFill>
                  <a:srgbClr val="0563C1"/>
                </a:solidFill>
                <a:effectLst/>
                <a:hlinkClick r:id="rId9"/>
              </a:rPr>
              <a:t>24/1841</a:t>
            </a:r>
            <a:r>
              <a:rPr lang="en-US" sz="1200" dirty="0">
                <a:effectLst/>
              </a:rPr>
              <a:t> </a:t>
            </a:r>
            <a:r>
              <a:rPr lang="en-GB" sz="1200" b="0" i="0" u="none" strike="noStrike" kern="1200" dirty="0">
                <a:solidFill>
                  <a:srgbClr val="000000"/>
                </a:solidFill>
                <a:effectLst/>
                <a:ea typeface="MS Gothic" panose="020B0609070205080204" pitchFamily="49" charset="-128"/>
              </a:rPr>
              <a:t>UHR ELR design open topics</a:t>
            </a:r>
            <a:r>
              <a:rPr lang="en-US" sz="1200" dirty="0">
                <a:effectLst/>
              </a:rPr>
              <a:t> 					</a:t>
            </a:r>
            <a:r>
              <a:rPr lang="en-GB" sz="1200" b="0" i="0" u="none" strike="noStrike" kern="1200" dirty="0">
                <a:solidFill>
                  <a:srgbClr val="000000"/>
                </a:solidFill>
                <a:effectLst/>
                <a:ea typeface="MS Gothic" panose="020B0609070205080204" pitchFamily="49" charset="-128"/>
              </a:rPr>
              <a:t>Rui Cao</a:t>
            </a:r>
            <a:r>
              <a:rPr lang="en-US" sz="1200" dirty="0">
                <a:effectLst/>
              </a:rPr>
              <a:t> </a:t>
            </a:r>
            <a:endParaRPr lang="en-GB" sz="12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600" b="0" i="1" u="none" strike="noStrike" kern="1200" dirty="0">
                <a:solidFill>
                  <a:srgbClr val="FF0000"/>
                </a:solidFill>
                <a:effectLst/>
                <a:ea typeface="MS Gothic" panose="020B0609070205080204" pitchFamily="49" charset="-128"/>
              </a:rPr>
              <a:t>SPX – </a:t>
            </a:r>
            <a:r>
              <a:rPr lang="en-US" sz="1600" i="1" dirty="0">
                <a:solidFill>
                  <a:srgbClr val="FF0000"/>
                </a:solidFill>
              </a:rPr>
              <a:t>Requester – Topic: DCN ( Result)</a:t>
            </a:r>
          </a:p>
          <a:p>
            <a:r>
              <a:rPr lang="en-GB" sz="1600" i="0" u="none" strike="noStrike" kern="1200" dirty="0">
                <a:solidFill>
                  <a:schemeClr val="tx1"/>
                </a:solidFill>
                <a:effectLst/>
                <a:ea typeface="MS Gothic" panose="020B0609070205080204" pitchFamily="49" charset="-128"/>
              </a:rPr>
              <a:t>SP1 – </a:t>
            </a:r>
            <a:r>
              <a:rPr lang="en-US" sz="1600" dirty="0">
                <a:solidFill>
                  <a:schemeClr val="tx1"/>
                </a:solidFill>
              </a:rPr>
              <a:t>Ron Porat – Preamble: 11-24/1826r (Result)</a:t>
            </a:r>
          </a:p>
          <a:p>
            <a:r>
              <a:rPr lang="en-GB" sz="1600" i="0" u="none" strike="noStrike" kern="1200" dirty="0">
                <a:solidFill>
                  <a:schemeClr val="tx1"/>
                </a:solidFill>
                <a:effectLst/>
                <a:ea typeface="MS Gothic" panose="020B0609070205080204" pitchFamily="49" charset="-128"/>
              </a:rPr>
              <a:t>SP2 – </a:t>
            </a:r>
            <a:r>
              <a:rPr lang="en-US" sz="1600" dirty="0">
                <a:solidFill>
                  <a:schemeClr val="tx1"/>
                </a:solidFill>
              </a:rPr>
              <a:t>Sigurd Schelstraete – Topic: 24/1480 ( Result)</a:t>
            </a:r>
          </a:p>
          <a:p>
            <a:r>
              <a:rPr lang="en-GB" sz="1600" i="0" u="none" strike="noStrike" kern="1200" dirty="0">
                <a:solidFill>
                  <a:schemeClr val="tx1"/>
                </a:solidFill>
                <a:effectLst/>
                <a:ea typeface="MS Gothic" panose="020B0609070205080204" pitchFamily="49" charset="-128"/>
              </a:rPr>
              <a:t>SP3 – </a:t>
            </a:r>
            <a:r>
              <a:rPr lang="de-DE" sz="1600" dirty="0">
                <a:solidFill>
                  <a:schemeClr val="tx1"/>
                </a:solidFill>
              </a:rPr>
              <a:t>Alice, Juan, You-Wei</a:t>
            </a:r>
            <a:r>
              <a:rPr lang="en-US" sz="1600" dirty="0">
                <a:solidFill>
                  <a:schemeClr val="tx1"/>
                </a:solidFill>
              </a:rPr>
              <a:t> – Topic: </a:t>
            </a:r>
            <a:r>
              <a:rPr lang="en-GB" sz="1600" i="0" u="none" strike="noStrike" dirty="0">
                <a:solidFill>
                  <a:schemeClr val="tx1"/>
                </a:solidFill>
                <a:effectLst/>
              </a:rPr>
              <a:t>24/1834r4, 24/1831r3, 24/1864r1</a:t>
            </a:r>
            <a:r>
              <a:rPr lang="en-US" sz="1600" dirty="0">
                <a:solidFill>
                  <a:schemeClr val="tx1"/>
                </a:solidFill>
              </a:rPr>
              <a:t> (Result)</a:t>
            </a:r>
          </a:p>
          <a:p>
            <a:r>
              <a:rPr lang="en-GB" sz="1600" i="0" u="none" strike="noStrike" kern="1200" dirty="0">
                <a:solidFill>
                  <a:schemeClr val="tx1"/>
                </a:solidFill>
                <a:effectLst/>
                <a:ea typeface="MS Gothic" panose="020B0609070205080204" pitchFamily="49" charset="-128"/>
              </a:rPr>
              <a:t>SP4 – </a:t>
            </a:r>
            <a:r>
              <a:rPr lang="en-US" sz="1600" dirty="0">
                <a:solidFill>
                  <a:schemeClr val="tx1"/>
                </a:solidFill>
              </a:rPr>
              <a:t>Qinghua Li – Topic: 24/1832r6 ( Result)</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5AA2F-5CCE-BA17-B4B3-44E13DF118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89E400-13D4-2F06-8099-AB992800C007}"/>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DF36C601-33BE-CD22-29FD-136655AE1B22}"/>
              </a:ext>
            </a:extLst>
          </p:cNvPr>
          <p:cNvSpPr>
            <a:spLocks noGrp="1"/>
          </p:cNvSpPr>
          <p:nvPr>
            <p:ph idx="1"/>
          </p:nvPr>
        </p:nvSpPr>
        <p:spPr/>
        <p:txBody>
          <a:bodyPr/>
          <a:lstStyle/>
          <a:p>
            <a:r>
              <a:rPr lang="en-GB" sz="1600" i="0" u="none" strike="noStrike" kern="1200" dirty="0">
                <a:solidFill>
                  <a:schemeClr val="tx1"/>
                </a:solidFill>
                <a:effectLst/>
                <a:ea typeface="MS Gothic" panose="020B0609070205080204" pitchFamily="49" charset="-128"/>
              </a:rPr>
              <a:t>SP5 – </a:t>
            </a:r>
            <a:r>
              <a:rPr lang="en-US" sz="1600" dirty="0">
                <a:solidFill>
                  <a:schemeClr val="tx1"/>
                </a:solidFill>
              </a:rPr>
              <a:t>Qinghua Li – Topic: 24/1832r6 ( Result)</a:t>
            </a:r>
          </a:p>
          <a:p>
            <a:r>
              <a:rPr lang="en-GB" sz="1600" i="0" u="none" strike="noStrike" kern="1200" dirty="0">
                <a:solidFill>
                  <a:schemeClr val="tx1"/>
                </a:solidFill>
                <a:effectLst/>
                <a:ea typeface="MS Gothic" panose="020B0609070205080204" pitchFamily="49" charset="-128"/>
              </a:rPr>
              <a:t>SP6 – </a:t>
            </a:r>
            <a:r>
              <a:rPr lang="en-US" sz="1600" dirty="0">
                <a:solidFill>
                  <a:schemeClr val="tx1"/>
                </a:solidFill>
              </a:rPr>
              <a:t>Qinghua Li – Topic: 24/1832r6 ( Result)</a:t>
            </a:r>
          </a:p>
          <a:p>
            <a:r>
              <a:rPr lang="en-GB" sz="1600" i="0" u="none" strike="noStrike" kern="1200" dirty="0">
                <a:solidFill>
                  <a:schemeClr val="tx1"/>
                </a:solidFill>
                <a:effectLst/>
                <a:ea typeface="MS Gothic" panose="020B0609070205080204" pitchFamily="49" charset="-128"/>
              </a:rPr>
              <a:t>SP7 – </a:t>
            </a:r>
            <a:r>
              <a:rPr lang="en-US" sz="1600" dirty="0">
                <a:solidFill>
                  <a:schemeClr val="tx1"/>
                </a:solidFill>
              </a:rPr>
              <a:t>Qinghua Li – Topic: 24/1832r6 ( Result)</a:t>
            </a:r>
          </a:p>
          <a:p>
            <a:r>
              <a:rPr lang="en-GB" sz="1600" i="0" u="none" strike="noStrike" kern="1200" dirty="0">
                <a:solidFill>
                  <a:schemeClr val="tx1"/>
                </a:solidFill>
                <a:effectLst/>
                <a:ea typeface="MS Gothic" panose="020B0609070205080204" pitchFamily="49" charset="-128"/>
              </a:rPr>
              <a:t>SP8 – </a:t>
            </a:r>
            <a:r>
              <a:rPr lang="en-US" sz="1600" dirty="0">
                <a:solidFill>
                  <a:schemeClr val="tx1"/>
                </a:solidFill>
              </a:rPr>
              <a:t>Qinghua Li – Topic: 24/1832r6 ( Result)</a:t>
            </a:r>
          </a:p>
          <a:p>
            <a:r>
              <a:rPr lang="en-GB" sz="1600" i="0" u="none" strike="noStrike" kern="1200" dirty="0">
                <a:solidFill>
                  <a:schemeClr val="tx1"/>
                </a:solidFill>
                <a:effectLst/>
                <a:ea typeface="MS Gothic" panose="020B0609070205080204" pitchFamily="49" charset="-128"/>
              </a:rPr>
              <a:t>SP9 – </a:t>
            </a:r>
            <a:r>
              <a:rPr lang="en-US" sz="1600" dirty="0">
                <a:solidFill>
                  <a:schemeClr val="tx1"/>
                </a:solidFill>
              </a:rPr>
              <a:t>Qinghua Li – Topic: 24/1832r6 ( Result)</a:t>
            </a:r>
          </a:p>
          <a:p>
            <a:endParaRPr lang="en-US" sz="1600" dirty="0">
              <a:solidFill>
                <a:schemeClr val="tx1"/>
              </a:solidFill>
            </a:endParaRPr>
          </a:p>
          <a:p>
            <a:r>
              <a:rPr lang="en-US" sz="1600" dirty="0">
                <a:solidFill>
                  <a:schemeClr val="tx1"/>
                </a:solidFill>
              </a:rPr>
              <a:t>Prioritized Submissions </a:t>
            </a:r>
          </a:p>
          <a:p>
            <a:r>
              <a:rPr lang="en-GB" sz="1400" b="0" i="0" u="sng" strike="noStrike" dirty="0">
                <a:solidFill>
                  <a:srgbClr val="0563C1"/>
                </a:solidFill>
                <a:effectLst/>
                <a:hlinkClick r:id="rId2"/>
              </a:rPr>
              <a:t>24/1827</a:t>
            </a:r>
            <a:r>
              <a:rPr lang="en-US" sz="1400" dirty="0">
                <a:effectLst/>
              </a:rPr>
              <a:t> </a:t>
            </a:r>
            <a:r>
              <a:rPr lang="en-GB" sz="1400" b="0" i="0" u="none" strike="noStrike" kern="1200" dirty="0">
                <a:solidFill>
                  <a:srgbClr val="000000"/>
                </a:solidFill>
                <a:effectLst/>
                <a:ea typeface="MS Gothic" panose="020B0609070205080204" pitchFamily="49" charset="-128"/>
              </a:rPr>
              <a:t>On OFDMA + MU-MIMO</a:t>
            </a:r>
            <a:r>
              <a:rPr lang="en-US" sz="1400" dirty="0">
                <a:effectLst/>
              </a:rPr>
              <a:t> 								</a:t>
            </a:r>
            <a:r>
              <a:rPr lang="en-GB" sz="1400" b="0" i="0" u="none" strike="noStrike" kern="1200" dirty="0">
                <a:solidFill>
                  <a:srgbClr val="000000"/>
                </a:solidFill>
                <a:effectLst/>
                <a:ea typeface="MS Gothic" panose="020B0609070205080204" pitchFamily="49" charset="-128"/>
              </a:rPr>
              <a:t>Ron Porat</a:t>
            </a:r>
            <a:r>
              <a:rPr lang="en-US" sz="1400" dirty="0">
                <a:effectLst/>
              </a:rPr>
              <a:t> </a:t>
            </a:r>
            <a:endParaRPr lang="en-GB" sz="1400" dirty="0"/>
          </a:p>
          <a:p>
            <a:endParaRPr lang="en-US" sz="1600" dirty="0">
              <a:solidFill>
                <a:schemeClr val="tx1"/>
              </a:solidFill>
            </a:endParaRPr>
          </a:p>
        </p:txBody>
      </p:sp>
      <p:sp>
        <p:nvSpPr>
          <p:cNvPr id="4" name="Slide Number Placeholder 3">
            <a:extLst>
              <a:ext uri="{FF2B5EF4-FFF2-40B4-BE49-F238E27FC236}">
                <a16:creationId xmlns:a16="http://schemas.microsoft.com/office/drawing/2014/main" id="{1FD4AB0D-7AAB-CE17-DD0D-13848E7C4D9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F47A26F-69D2-4CAB-467C-2986E8E5D1C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FD3879B-29B3-AF72-186F-8DEB60E57C5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7394266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 Topic</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24/2022r0</a:t>
            </a:r>
            <a:r>
              <a:rPr lang="en-GB" sz="1100" dirty="0"/>
              <a:t> </a:t>
            </a:r>
            <a:r>
              <a:rPr lang="en-GB" sz="1100" b="0" i="0" u="none" strike="noStrike" kern="1200" dirty="0">
                <a:solidFill>
                  <a:srgbClr val="000000"/>
                </a:solidFill>
                <a:effectLst/>
                <a:ea typeface="MS Gothic" panose="020B0609070205080204" pitchFamily="49" charset="-128"/>
              </a:rPr>
              <a:t>PDT MAC BSR Enhancement</a:t>
            </a:r>
            <a:r>
              <a:rPr lang="en-GB" sz="1100" dirty="0"/>
              <a:t> 							</a:t>
            </a:r>
            <a:r>
              <a:rPr lang="en-GB" sz="1100" b="0" i="0" u="none" strike="noStrike" kern="1200" dirty="0">
                <a:solidFill>
                  <a:srgbClr val="000000"/>
                </a:solidFill>
                <a:effectLst/>
                <a:ea typeface="MS Gothic" panose="020B0609070205080204" pitchFamily="49" charset="-128"/>
              </a:rPr>
              <a:t>Frank Hsu</a:t>
            </a:r>
            <a:r>
              <a:rPr lang="en-GB" sz="1100" dirty="0"/>
              <a:t> 		[SP]</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3"/>
              </a:rPr>
              <a:t>24/1961r4</a:t>
            </a:r>
            <a:r>
              <a:rPr lang="en-GB" sz="1100" dirty="0"/>
              <a:t> </a:t>
            </a:r>
            <a:r>
              <a:rPr lang="en-GB" sz="1100" b="0" i="0" u="none" strike="noStrike" kern="1200" dirty="0">
                <a:solidFill>
                  <a:srgbClr val="000000"/>
                </a:solidFill>
                <a:effectLst/>
                <a:ea typeface="MS Gothic" panose="020B0609070205080204" pitchFamily="49" charset="-128"/>
              </a:rPr>
              <a:t>PDT-MAC-C-TDMA</a:t>
            </a:r>
            <a:r>
              <a:rPr lang="en-GB" sz="1100" dirty="0"/>
              <a:t> 								</a:t>
            </a:r>
            <a:r>
              <a:rPr lang="en-GB" sz="1100" b="0" i="0" u="none" strike="noStrike" kern="1200" dirty="0">
                <a:solidFill>
                  <a:srgbClr val="000000"/>
                </a:solidFill>
                <a:effectLst/>
                <a:ea typeface="MS Gothic" panose="020B0609070205080204" pitchFamily="49" charset="-128"/>
              </a:rPr>
              <a:t>Sanket Kalamkar</a:t>
            </a:r>
            <a:r>
              <a:rPr lang="en-GB" sz="1100" dirty="0"/>
              <a:t> 	[SP]</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4"/>
              </a:rPr>
              <a:t>24/2007r0</a:t>
            </a:r>
            <a:r>
              <a:rPr lang="en-GB" sz="1100" dirty="0"/>
              <a:t> </a:t>
            </a:r>
            <a:r>
              <a:rPr lang="en-GB" sz="1100" b="0" i="0" u="none" strike="noStrike" kern="1200" dirty="0">
                <a:solidFill>
                  <a:srgbClr val="000000"/>
                </a:solidFill>
                <a:effectLst/>
                <a:ea typeface="MS Gothic" panose="020B0609070205080204" pitchFamily="49" charset="-128"/>
              </a:rPr>
              <a:t>PDT-MAC-p-</a:t>
            </a:r>
            <a:r>
              <a:rPr lang="en-GB" sz="1100" b="0" i="0" u="none" strike="noStrike" kern="1200" dirty="0" err="1">
                <a:solidFill>
                  <a:srgbClr val="000000"/>
                </a:solidFill>
                <a:effectLst/>
                <a:ea typeface="MS Gothic" panose="020B0609070205080204" pitchFamily="49" charset="-128"/>
              </a:rPr>
              <a:t>edca</a:t>
            </a:r>
            <a:r>
              <a:rPr lang="en-GB" sz="1100" dirty="0"/>
              <a:t> 								</a:t>
            </a:r>
            <a:r>
              <a:rPr lang="en-GB" sz="1100" b="0" i="0" u="none" strike="noStrike" kern="1200" dirty="0">
                <a:solidFill>
                  <a:srgbClr val="000000"/>
                </a:solidFill>
                <a:effectLst/>
                <a:ea typeface="MS Gothic" panose="020B0609070205080204" pitchFamily="49" charset="-128"/>
              </a:rPr>
              <a:t>Dmitry Akhmetov</a:t>
            </a:r>
            <a:r>
              <a:rPr lang="en-GB" sz="1100" dirty="0"/>
              <a:t> 	[SP]</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rPr>
              <a:t>24/2069r0</a:t>
            </a:r>
            <a:r>
              <a:rPr lang="en-GB" sz="1100" dirty="0"/>
              <a:t> </a:t>
            </a:r>
            <a:r>
              <a:rPr lang="en-GB" sz="1100" b="0" i="0" u="none" strike="noStrike" kern="1200" dirty="0">
                <a:solidFill>
                  <a:srgbClr val="000000"/>
                </a:solidFill>
                <a:effectLst/>
                <a:ea typeface="MS Gothic" panose="020B0609070205080204" pitchFamily="49" charset="-128"/>
              </a:rPr>
              <a:t>PDT MAC UHR MAC Capabilities In UHR Caps IE</a:t>
            </a:r>
            <a:r>
              <a:rPr lang="en-GB" sz="1100" dirty="0"/>
              <a:t> 				</a:t>
            </a:r>
            <a:r>
              <a:rPr lang="en-GB" sz="1100" b="0" i="0" u="none" strike="noStrike" dirty="0">
                <a:solidFill>
                  <a:srgbClr val="000000"/>
                </a:solidFill>
                <a:effectLst/>
              </a:rPr>
              <a:t>Ming Gan</a:t>
            </a:r>
            <a:r>
              <a:rPr lang="en-GB" sz="1100" dirty="0"/>
              <a:t> </a:t>
            </a:r>
          </a:p>
          <a:p>
            <a:pPr lvl="0">
              <a:buFont typeface="Arial" panose="020B0604020202020204" pitchFamily="34" charset="0"/>
              <a:buChar char="•"/>
            </a:pPr>
            <a:r>
              <a:rPr lang="en-GB" sz="1200" dirty="0"/>
              <a:t>Submissions – Roaming Part 2</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563C1"/>
                </a:solidFill>
                <a:effectLst/>
                <a:hlinkClick r:id="rId5"/>
              </a:rPr>
              <a:t>24/1591</a:t>
            </a:r>
            <a:r>
              <a:rPr lang="en-US" sz="1100" dirty="0">
                <a:effectLst/>
              </a:rPr>
              <a:t> </a:t>
            </a:r>
            <a:r>
              <a:rPr lang="en-GB" sz="1100" b="0" i="0" u="none" strike="noStrike" kern="1200" dirty="0">
                <a:solidFill>
                  <a:srgbClr val="000000"/>
                </a:solidFill>
                <a:effectLst/>
                <a:ea typeface="MS Gothic" panose="020B0609070205080204" pitchFamily="49" charset="-128"/>
              </a:rPr>
              <a:t>Thoughts on Seamless Roaming and NPCA</a:t>
            </a:r>
            <a:r>
              <a:rPr lang="en-US" sz="1100" dirty="0">
                <a:effectLst/>
              </a:rPr>
              <a:t> 						</a:t>
            </a:r>
            <a:r>
              <a:rPr lang="en-GB" sz="1100" b="0" i="0" u="none" strike="noStrike" kern="1200" dirty="0">
                <a:solidFill>
                  <a:srgbClr val="000000"/>
                </a:solidFill>
                <a:effectLst/>
                <a:ea typeface="MS Gothic" panose="020B0609070205080204" pitchFamily="49" charset="-128"/>
              </a:rPr>
              <a:t>Ning Gao</a:t>
            </a:r>
            <a:r>
              <a:rPr lang="en-US" sz="1100" dirty="0">
                <a:effectLst/>
              </a:rPr>
              <a:t> </a:t>
            </a:r>
          </a:p>
          <a:p>
            <a:pPr lvl="1">
              <a:buFont typeface="Arial" panose="020B0604020202020204" pitchFamily="34" charset="0"/>
              <a:buChar char="•"/>
            </a:pPr>
            <a:r>
              <a:rPr lang="en-GB" sz="1100" b="0" i="0" u="sng" strike="noStrike" dirty="0">
                <a:solidFill>
                  <a:srgbClr val="0563C1"/>
                </a:solidFill>
                <a:effectLst/>
                <a:hlinkClick r:id="rId6"/>
              </a:rPr>
              <a:t>24/1624</a:t>
            </a:r>
            <a:r>
              <a:rPr lang="en-US" sz="1100" dirty="0">
                <a:effectLst/>
              </a:rPr>
              <a:t> </a:t>
            </a:r>
            <a:r>
              <a:rPr lang="en-GB" sz="1100" b="0" i="0" u="none" strike="noStrike" kern="1200" dirty="0">
                <a:solidFill>
                  <a:srgbClr val="000000"/>
                </a:solidFill>
                <a:effectLst/>
                <a:ea typeface="MS Gothic" panose="020B0609070205080204" pitchFamily="49" charset="-128"/>
              </a:rPr>
              <a:t>SN assignment and inter-AP MLD interaction for Seamless Roaming</a:t>
            </a:r>
            <a:r>
              <a:rPr lang="en-US" sz="1100" dirty="0">
                <a:effectLst/>
              </a:rPr>
              <a:t> 			</a:t>
            </a:r>
            <a:r>
              <a:rPr lang="en-GB" sz="1100" b="0" i="0" u="none" strike="noStrike" kern="1200" dirty="0" err="1">
                <a:solidFill>
                  <a:srgbClr val="000000"/>
                </a:solidFill>
                <a:effectLst/>
                <a:ea typeface="MS Gothic" panose="020B0609070205080204" pitchFamily="49" charset="-128"/>
              </a:rPr>
              <a:t>Kyosuke</a:t>
            </a:r>
            <a:r>
              <a:rPr lang="en-GB" sz="1100" b="0" i="0" u="none" strike="noStrike" kern="1200" dirty="0">
                <a:solidFill>
                  <a:srgbClr val="000000"/>
                </a:solidFill>
                <a:effectLst/>
                <a:ea typeface="MS Gothic" panose="020B0609070205080204" pitchFamily="49" charset="-128"/>
              </a:rPr>
              <a:t> Inoue</a:t>
            </a:r>
            <a:r>
              <a:rPr lang="en-US" sz="1100" dirty="0">
                <a:effectLst/>
              </a:rPr>
              <a:t> </a:t>
            </a:r>
            <a:endParaRPr lang="en-US" sz="1100" dirty="0"/>
          </a:p>
          <a:p>
            <a:pPr lvl="1">
              <a:buFont typeface="Arial" panose="020B0604020202020204" pitchFamily="34" charset="0"/>
              <a:buChar char="•"/>
            </a:pPr>
            <a:r>
              <a:rPr lang="en-GB" sz="1100" b="0" i="0" u="sng" strike="noStrike" dirty="0">
                <a:solidFill>
                  <a:srgbClr val="0563C1"/>
                </a:solidFill>
                <a:effectLst/>
                <a:hlinkClick r:id="rId7"/>
              </a:rPr>
              <a:t>24/1740</a:t>
            </a:r>
            <a:r>
              <a:rPr lang="en-GB" sz="1100" dirty="0"/>
              <a:t> </a:t>
            </a:r>
            <a:r>
              <a:rPr lang="en-GB" sz="1100" b="0" i="0" u="none" strike="noStrike" kern="1200" dirty="0">
                <a:solidFill>
                  <a:srgbClr val="000000"/>
                </a:solidFill>
                <a:effectLst/>
                <a:ea typeface="MS Gothic" panose="020B0609070205080204" pitchFamily="49" charset="-128"/>
              </a:rPr>
              <a:t>UL Data Transmission for Seamless Roaming</a:t>
            </a:r>
            <a:r>
              <a:rPr lang="en-GB" sz="1100" dirty="0"/>
              <a:t> 						</a:t>
            </a:r>
            <a:r>
              <a:rPr lang="en-GB" sz="1100" b="0" i="0" u="none" strike="noStrike" kern="1200" dirty="0" err="1">
                <a:solidFill>
                  <a:srgbClr val="000000"/>
                </a:solidFill>
                <a:effectLst/>
                <a:ea typeface="MS Gothic" panose="020B0609070205080204" pitchFamily="49" charset="-128"/>
              </a:rPr>
              <a:t>Kyosuke</a:t>
            </a:r>
            <a:r>
              <a:rPr lang="en-GB" sz="1100" b="0" i="0" u="none" strike="noStrike" kern="1200" dirty="0">
                <a:solidFill>
                  <a:srgbClr val="000000"/>
                </a:solidFill>
                <a:effectLst/>
                <a:ea typeface="MS Gothic" panose="020B0609070205080204" pitchFamily="49" charset="-128"/>
              </a:rPr>
              <a:t> Inoue</a:t>
            </a:r>
            <a:r>
              <a:rPr lang="en-GB" sz="1100" dirty="0"/>
              <a:t> </a:t>
            </a:r>
            <a:endParaRPr lang="en-US" sz="1100" dirty="0"/>
          </a:p>
          <a:p>
            <a:pPr lvl="1">
              <a:buFont typeface="Arial" panose="020B0604020202020204" pitchFamily="34" charset="0"/>
              <a:buChar char="•"/>
            </a:pPr>
            <a:r>
              <a:rPr lang="en-GB" sz="1100" b="0" i="0" u="sng" strike="noStrike" dirty="0">
                <a:solidFill>
                  <a:srgbClr val="0563C1"/>
                </a:solidFill>
                <a:effectLst/>
                <a:hlinkClick r:id="rId8"/>
              </a:rPr>
              <a:t>24/1746</a:t>
            </a:r>
            <a:r>
              <a:rPr lang="en-US" sz="1100" dirty="0">
                <a:effectLst/>
              </a:rPr>
              <a:t> </a:t>
            </a:r>
            <a:r>
              <a:rPr lang="en-GB" sz="1100" b="0" i="0" u="none" strike="noStrike" kern="1200" dirty="0">
                <a:solidFill>
                  <a:srgbClr val="000000"/>
                </a:solidFill>
                <a:effectLst/>
                <a:ea typeface="MS Gothic" panose="020B0609070205080204" pitchFamily="49" charset="-128"/>
              </a:rPr>
              <a:t>Comparison Between Enhanced FT and Distributed SMD</a:t>
            </a:r>
            <a:r>
              <a:rPr lang="en-US" sz="1100" dirty="0">
                <a:effectLst/>
              </a:rPr>
              <a:t> 					</a:t>
            </a:r>
            <a:r>
              <a:rPr lang="en-GB" sz="1100" b="0" i="0" u="none" strike="noStrike" kern="1200" dirty="0">
                <a:solidFill>
                  <a:srgbClr val="000000"/>
                </a:solidFill>
                <a:effectLst/>
                <a:ea typeface="MS Gothic" panose="020B0609070205080204" pitchFamily="49" charset="-128"/>
              </a:rPr>
              <a:t>Guogang Huang</a:t>
            </a:r>
            <a:endParaRPr lang="en-US" sz="1100" b="0" i="0" u="none" strike="noStrike" kern="1200" dirty="0">
              <a:solidFill>
                <a:srgbClr val="000000"/>
              </a:solidFill>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9"/>
              </a:rPr>
              <a:t>24/1851</a:t>
            </a:r>
            <a:r>
              <a:rPr lang="en-GB" sz="1100" dirty="0"/>
              <a:t> </a:t>
            </a:r>
            <a:r>
              <a:rPr lang="en-GB" sz="1100" b="0" i="0" u="none" strike="noStrike" kern="1200" dirty="0">
                <a:solidFill>
                  <a:srgbClr val="000000"/>
                </a:solidFill>
                <a:effectLst/>
                <a:ea typeface="MS Gothic" panose="020B0609070205080204" pitchFamily="49" charset="-128"/>
              </a:rPr>
              <a:t>Context transfer per TID for seamless roaming</a:t>
            </a:r>
            <a:r>
              <a:rPr lang="en-GB" sz="1100" dirty="0"/>
              <a:t> 						</a:t>
            </a:r>
            <a:r>
              <a:rPr lang="en-GB" sz="1100" b="0" i="0" u="none" strike="noStrike" kern="1200" dirty="0">
                <a:solidFill>
                  <a:srgbClr val="000000"/>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10"/>
              </a:rPr>
              <a:t>24/1857</a:t>
            </a:r>
            <a:r>
              <a:rPr lang="en-US" sz="1100" dirty="0"/>
              <a:t> </a:t>
            </a:r>
            <a:r>
              <a:rPr lang="en-US" sz="1100" b="0" i="0" u="none" strike="noStrike" kern="1200" dirty="0">
                <a:solidFill>
                  <a:srgbClr val="000000"/>
                </a:solidFill>
                <a:effectLst/>
                <a:ea typeface="MS Gothic" panose="020B0609070205080204" pitchFamily="49" charset="-128"/>
              </a:rPr>
              <a:t>Enhancements for Roaming Process</a:t>
            </a:r>
            <a:r>
              <a:rPr lang="en-US" sz="1100" dirty="0"/>
              <a:t> 							</a:t>
            </a:r>
            <a:r>
              <a:rPr lang="en-US" sz="1100" b="0" i="0" u="none" strike="noStrike" kern="1200" dirty="0">
                <a:solidFill>
                  <a:srgbClr val="000000"/>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24/1874</a:t>
            </a:r>
            <a:r>
              <a:rPr lang="en-US" sz="1100" dirty="0"/>
              <a:t> </a:t>
            </a:r>
            <a:r>
              <a:rPr lang="en-US" sz="1100" b="0" i="0" u="none" strike="noStrike" kern="1200" dirty="0">
                <a:solidFill>
                  <a:srgbClr val="000000"/>
                </a:solidFill>
                <a:effectLst/>
                <a:ea typeface="MS Gothic" panose="020B0609070205080204" pitchFamily="49" charset="-128"/>
              </a:rPr>
              <a:t>Further Details on Improving Roaming between MLDs</a:t>
            </a:r>
            <a:r>
              <a:rPr lang="en-US" sz="1100" dirty="0"/>
              <a:t> 					</a:t>
            </a:r>
            <a:r>
              <a:rPr lang="en-US" sz="1100" b="0" i="0" u="none" strike="noStrike" kern="1200" dirty="0">
                <a:solidFill>
                  <a:srgbClr val="000000"/>
                </a:solidFill>
                <a:effectLst/>
                <a:ea typeface="MS Gothic" panose="020B0609070205080204" pitchFamily="49" charset="-128"/>
              </a:rPr>
              <a:t>Huang, Po-kai</a:t>
            </a:r>
            <a:r>
              <a:rPr lang="en-US" sz="1100" dirty="0"/>
              <a:t> </a:t>
            </a:r>
            <a:endParaRPr lang="en-GB" sz="1100" dirty="0"/>
          </a:p>
          <a:p>
            <a:pPr lvl="1">
              <a:buFont typeface="Arial" panose="020B0604020202020204" pitchFamily="34" charset="0"/>
              <a:buChar char="•"/>
            </a:pPr>
            <a:r>
              <a:rPr lang="en-US" sz="1100" b="0" i="0" u="sng" strike="noStrike" dirty="0">
                <a:solidFill>
                  <a:srgbClr val="0563C1"/>
                </a:solidFill>
                <a:effectLst/>
                <a:hlinkClick r:id="rId11"/>
              </a:rPr>
              <a:t>24/1875</a:t>
            </a:r>
            <a:r>
              <a:rPr lang="en-US" sz="1100" dirty="0"/>
              <a:t> </a:t>
            </a:r>
            <a:r>
              <a:rPr lang="en-US" sz="1100" b="0" i="0" u="none" strike="noStrike" kern="1200" dirty="0">
                <a:solidFill>
                  <a:srgbClr val="000000"/>
                </a:solidFill>
                <a:effectLst/>
                <a:ea typeface="MS Gothic" panose="020B0609070205080204" pitchFamily="49" charset="-128"/>
              </a:rPr>
              <a:t>MLMD Architecture</a:t>
            </a:r>
            <a:r>
              <a:rPr lang="en-US" sz="1100" dirty="0"/>
              <a:t> 									</a:t>
            </a:r>
            <a:r>
              <a:rPr lang="en-US" sz="1100" b="0" i="0" u="none" strike="noStrike" kern="1200" dirty="0">
                <a:solidFill>
                  <a:srgbClr val="000000"/>
                </a:solidFill>
                <a:effectLst/>
                <a:ea typeface="MS Gothic" panose="020B0609070205080204" pitchFamily="49" charset="-128"/>
              </a:rPr>
              <a:t>Jarkko Kneckt</a:t>
            </a:r>
            <a:r>
              <a:rPr lang="en-US" sz="1100" dirty="0"/>
              <a:t> </a:t>
            </a:r>
            <a:r>
              <a:rPr lang="en-GB" sz="1100" dirty="0"/>
              <a:t>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5244656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800" b="0" i="1" u="none" strike="noStrike" kern="1200" dirty="0">
                <a:solidFill>
                  <a:srgbClr val="FF0000"/>
                </a:solidFill>
                <a:effectLst/>
                <a:ea typeface="MS Gothic" panose="020B0609070205080204" pitchFamily="49" charset="-128"/>
              </a:rPr>
              <a:t>SPX – </a:t>
            </a:r>
            <a:r>
              <a:rPr lang="en-US" sz="1800" i="1" dirty="0">
                <a:solidFill>
                  <a:srgbClr val="FF0000"/>
                </a:solidFill>
              </a:rPr>
              <a:t>Requester – Topic: DCN ( Result)</a:t>
            </a:r>
          </a:p>
          <a:p>
            <a:r>
              <a:rPr lang="en-GB" sz="1800" b="0" i="0" u="none" strike="noStrike" kern="1200" dirty="0">
                <a:solidFill>
                  <a:srgbClr val="FF0000"/>
                </a:solidFill>
                <a:effectLst/>
                <a:latin typeface="Times New Roman" panose="02020603050405020304" pitchFamily="18" charset="0"/>
                <a:ea typeface="MS Gothic" panose="020B0609070205080204" pitchFamily="49" charset="-128"/>
              </a:rPr>
              <a:t>e-mail 12/17</a:t>
            </a:r>
            <a:r>
              <a:rPr lang="en-US" dirty="0">
                <a:effectLst/>
              </a:rPr>
              <a:t> </a:t>
            </a:r>
            <a:r>
              <a:rPr lang="en-GB" sz="1800" b="0" i="0" u="none" strike="noStrike" kern="1200" dirty="0">
                <a:solidFill>
                  <a:srgbClr val="000000"/>
                </a:solidFill>
                <a:effectLst/>
                <a:latin typeface="Times New Roman" panose="02020603050405020304" pitchFamily="18" charset="0"/>
                <a:ea typeface="MS Gothic" panose="020B0609070205080204" pitchFamily="49" charset="-128"/>
              </a:rPr>
              <a:t>24/1457r0, 23/2212r1</a:t>
            </a:r>
            <a:r>
              <a:rPr lang="en-US" dirty="0">
                <a:effectLst/>
              </a:rPr>
              <a:t> </a:t>
            </a:r>
            <a:r>
              <a:rPr lang="en-GB" sz="1800" b="0" i="0" u="none" strike="noStrike" dirty="0">
                <a:solidFill>
                  <a:srgbClr val="000000"/>
                </a:solidFill>
                <a:effectLst/>
                <a:latin typeface="Times New Roman" panose="02020603050405020304" pitchFamily="18" charset="0"/>
              </a:rPr>
              <a:t>Gaius Y. H. Wee</a:t>
            </a:r>
            <a:r>
              <a:rPr lang="en-US" dirty="0">
                <a:effectLst/>
              </a:rPr>
              <a:t> </a:t>
            </a:r>
          </a:p>
          <a:p>
            <a:r>
              <a:rPr lang="pt-BR" sz="1800" b="0" i="0" u="none" strike="noStrike" kern="1200" dirty="0">
                <a:solidFill>
                  <a:srgbClr val="FF0000"/>
                </a:solidFill>
                <a:effectLst/>
                <a:latin typeface="Times New Roman" panose="02020603050405020304" pitchFamily="18" charset="0"/>
                <a:ea typeface="MS Gothic" panose="020B0609070205080204" pitchFamily="49" charset="-128"/>
              </a:rPr>
              <a:t>e-mail 01/05</a:t>
            </a:r>
            <a:r>
              <a:rPr lang="pt-BR" dirty="0"/>
              <a:t> </a:t>
            </a:r>
            <a:r>
              <a:rPr lang="pt-BR" sz="1800" b="0" i="0" u="none" strike="noStrike" dirty="0">
                <a:solidFill>
                  <a:srgbClr val="000000"/>
                </a:solidFill>
                <a:effectLst/>
                <a:latin typeface="Times New Roman" panose="02020603050405020304" pitchFamily="18" charset="0"/>
              </a:rPr>
              <a:t>24/0984r4 </a:t>
            </a:r>
            <a:r>
              <a:rPr lang="pt-BR" dirty="0"/>
              <a:t> </a:t>
            </a:r>
            <a:r>
              <a:rPr lang="pt-BR" sz="1800" b="0" i="0" u="none" strike="noStrike" dirty="0">
                <a:solidFill>
                  <a:srgbClr val="000000"/>
                </a:solidFill>
                <a:effectLst/>
                <a:latin typeface="Times New Roman" panose="02020603050405020304" pitchFamily="18" charset="0"/>
              </a:rPr>
              <a:t>Subir Das</a:t>
            </a:r>
            <a:r>
              <a:rPr lang="pt-BR" dirty="0"/>
              <a:t> </a:t>
            </a:r>
            <a:endParaRPr lang="en-US" dirty="0"/>
          </a:p>
          <a:p>
            <a:r>
              <a:rPr lang="en-GB" sz="1800" b="0" i="0" u="none" strike="noStrike" kern="1200" dirty="0">
                <a:solidFill>
                  <a:srgbClr val="FF0000"/>
                </a:solidFill>
                <a:effectLst/>
                <a:latin typeface="Times New Roman" panose="02020603050405020304" pitchFamily="18" charset="0"/>
                <a:ea typeface="MS Gothic" panose="020B0609070205080204" pitchFamily="49" charset="-128"/>
              </a:rPr>
              <a:t>e-mail 01/07</a:t>
            </a:r>
            <a:r>
              <a:rPr lang="en-GB" dirty="0"/>
              <a:t> </a:t>
            </a:r>
            <a:r>
              <a:rPr lang="en-GB" sz="1800" b="0" i="0" u="none" strike="noStrike" dirty="0">
                <a:solidFill>
                  <a:srgbClr val="000000"/>
                </a:solidFill>
                <a:effectLst/>
                <a:latin typeface="Times New Roman" panose="02020603050405020304" pitchFamily="18" charset="0"/>
              </a:rPr>
              <a:t>24/1464</a:t>
            </a:r>
            <a:r>
              <a:rPr lang="en-GB" dirty="0"/>
              <a:t> </a:t>
            </a:r>
            <a:r>
              <a:rPr lang="en-GB" sz="1800" b="0" i="0" u="none" strike="noStrike" dirty="0" err="1">
                <a:solidFill>
                  <a:srgbClr val="000000"/>
                </a:solidFill>
                <a:effectLst/>
                <a:latin typeface="Times New Roman" panose="02020603050405020304" pitchFamily="18" charset="0"/>
              </a:rPr>
              <a:t>Hongwon</a:t>
            </a:r>
            <a:r>
              <a:rPr lang="en-GB" sz="1800" b="0" i="0" u="none" strike="noStrike" dirty="0">
                <a:solidFill>
                  <a:srgbClr val="000000"/>
                </a:solidFill>
                <a:effectLst/>
                <a:latin typeface="Times New Roman" panose="02020603050405020304" pitchFamily="18" charset="0"/>
              </a:rPr>
              <a:t> Lee</a:t>
            </a:r>
            <a:r>
              <a:rPr lang="en-GB" dirty="0"/>
              <a:t> </a:t>
            </a:r>
            <a:endParaRPr lang="en-US" dirty="0"/>
          </a:p>
          <a:p>
            <a:r>
              <a:rPr lang="en-GB" sz="1800" b="0" i="0" u="none" strike="noStrike" kern="1200" dirty="0">
                <a:solidFill>
                  <a:srgbClr val="FF0000"/>
                </a:solidFill>
                <a:effectLst/>
                <a:latin typeface="Times New Roman" panose="02020603050405020304" pitchFamily="18" charset="0"/>
                <a:ea typeface="MS Gothic" panose="020B0609070205080204" pitchFamily="49" charset="-128"/>
              </a:rPr>
              <a:t>e-mail 01/07</a:t>
            </a:r>
            <a:r>
              <a:rPr lang="en-GB" dirty="0"/>
              <a:t> </a:t>
            </a:r>
            <a:r>
              <a:rPr lang="en-GB" sz="1800" b="0" i="0" u="none" strike="noStrike" dirty="0">
                <a:solidFill>
                  <a:srgbClr val="000000"/>
                </a:solidFill>
                <a:effectLst/>
                <a:latin typeface="Times New Roman" panose="02020603050405020304" pitchFamily="18" charset="0"/>
              </a:rPr>
              <a:t>24/1464</a:t>
            </a:r>
            <a:r>
              <a:rPr lang="en-GB" dirty="0"/>
              <a:t> </a:t>
            </a:r>
            <a:r>
              <a:rPr lang="en-GB" sz="1800" b="0" i="0" u="none" strike="noStrike" dirty="0" err="1">
                <a:solidFill>
                  <a:srgbClr val="000000"/>
                </a:solidFill>
                <a:effectLst/>
                <a:latin typeface="Times New Roman" panose="02020603050405020304" pitchFamily="18" charset="0"/>
              </a:rPr>
              <a:t>Hongwon</a:t>
            </a:r>
            <a:r>
              <a:rPr lang="en-GB" sz="1800" b="0" i="0" u="none" strike="noStrike" dirty="0">
                <a:solidFill>
                  <a:srgbClr val="000000"/>
                </a:solidFill>
                <a:effectLst/>
                <a:latin typeface="Times New Roman" panose="02020603050405020304" pitchFamily="18" charset="0"/>
              </a:rPr>
              <a:t> Lee</a:t>
            </a:r>
            <a:r>
              <a:rPr lang="en-GB" dirty="0"/>
              <a:t> </a:t>
            </a:r>
            <a:endParaRPr lang="en-US" dirty="0"/>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18850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7421C-8461-D58D-C888-89481F434A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A1CA64-C3B1-2E1C-3B08-85508F80E07B}"/>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5C05CA8F-75EE-4F7D-DB5B-4EE12C82027F}"/>
              </a:ext>
            </a:extLst>
          </p:cNvPr>
          <p:cNvSpPr>
            <a:spLocks noGrp="1"/>
          </p:cNvSpPr>
          <p:nvPr>
            <p:ph idx="1"/>
          </p:nvPr>
        </p:nvSpPr>
        <p:spPr/>
        <p:txBody>
          <a:bodyPr/>
          <a:lstStyle/>
          <a:p>
            <a:r>
              <a:rPr lang="en-GB" sz="1800" b="0" i="1" u="none" strike="noStrike" kern="1200" dirty="0">
                <a:solidFill>
                  <a:srgbClr val="FF0000"/>
                </a:solidFill>
                <a:effectLst/>
                <a:ea typeface="MS Gothic" panose="020B0609070205080204" pitchFamily="49" charset="-128"/>
              </a:rPr>
              <a:t>SPX – </a:t>
            </a:r>
            <a:r>
              <a:rPr lang="en-US" sz="1800" i="1" dirty="0">
                <a:solidFill>
                  <a:srgbClr val="FF0000"/>
                </a:solidFill>
              </a:rPr>
              <a:t>Requester – Topic: DCN ( Result)</a:t>
            </a:r>
          </a:p>
          <a:p>
            <a:r>
              <a:rPr lang="en-GB" sz="1800" b="0" i="0" u="none" strike="noStrike" kern="1200" dirty="0">
                <a:solidFill>
                  <a:srgbClr val="FF0000"/>
                </a:solidFill>
                <a:effectLst/>
                <a:latin typeface="Times New Roman" panose="02020603050405020304" pitchFamily="18" charset="0"/>
                <a:ea typeface="MS Gothic" panose="020B0609070205080204" pitchFamily="49" charset="-128"/>
              </a:rPr>
              <a:t>e-mail 01/07</a:t>
            </a:r>
            <a:r>
              <a:rPr lang="en-GB" dirty="0"/>
              <a:t> </a:t>
            </a:r>
            <a:r>
              <a:rPr lang="en-GB" sz="1800" b="0" i="0" u="none" strike="noStrike" dirty="0">
                <a:solidFill>
                  <a:srgbClr val="000000"/>
                </a:solidFill>
                <a:effectLst/>
                <a:latin typeface="Times New Roman" panose="02020603050405020304" pitchFamily="18" charset="0"/>
              </a:rPr>
              <a:t>24/1464</a:t>
            </a:r>
            <a:r>
              <a:rPr lang="en-GB" dirty="0"/>
              <a:t> </a:t>
            </a:r>
            <a:r>
              <a:rPr lang="en-GB" sz="1800" b="0" i="0" u="none" strike="noStrike" dirty="0" err="1">
                <a:solidFill>
                  <a:srgbClr val="000000"/>
                </a:solidFill>
                <a:effectLst/>
                <a:latin typeface="Times New Roman" panose="02020603050405020304" pitchFamily="18" charset="0"/>
              </a:rPr>
              <a:t>Hongwon</a:t>
            </a:r>
            <a:r>
              <a:rPr lang="en-GB" sz="1800" b="0" i="0" u="none" strike="noStrike" dirty="0">
                <a:solidFill>
                  <a:srgbClr val="000000"/>
                </a:solidFill>
                <a:effectLst/>
                <a:latin typeface="Times New Roman" panose="02020603050405020304" pitchFamily="18" charset="0"/>
              </a:rPr>
              <a:t> Lee</a:t>
            </a:r>
            <a:r>
              <a:rPr lang="en-GB" dirty="0"/>
              <a:t> </a:t>
            </a:r>
            <a:endParaRPr lang="en-US" dirty="0"/>
          </a:p>
          <a:p>
            <a:r>
              <a:rPr lang="en-GB" sz="1800" b="0" i="0" u="none" strike="noStrike" kern="1200" dirty="0">
                <a:solidFill>
                  <a:srgbClr val="FF0000"/>
                </a:solidFill>
                <a:effectLst/>
                <a:latin typeface="Times New Roman" panose="02020603050405020304" pitchFamily="18" charset="0"/>
                <a:ea typeface="MS Gothic" panose="020B0609070205080204" pitchFamily="49" charset="-128"/>
              </a:rPr>
              <a:t>e-mail 01/07</a:t>
            </a:r>
            <a:r>
              <a:rPr lang="en-GB" dirty="0"/>
              <a:t> </a:t>
            </a:r>
            <a:r>
              <a:rPr lang="en-GB" sz="1800" b="0" i="0" u="none" strike="noStrike" dirty="0">
                <a:solidFill>
                  <a:srgbClr val="000000"/>
                </a:solidFill>
                <a:effectLst/>
                <a:latin typeface="Times New Roman" panose="02020603050405020304" pitchFamily="18" charset="0"/>
              </a:rPr>
              <a:t>24/1464</a:t>
            </a:r>
            <a:r>
              <a:rPr lang="en-GB" dirty="0"/>
              <a:t> </a:t>
            </a:r>
            <a:r>
              <a:rPr lang="en-GB" sz="1800" b="0" i="0" u="none" strike="noStrike" dirty="0" err="1">
                <a:solidFill>
                  <a:srgbClr val="000000"/>
                </a:solidFill>
                <a:effectLst/>
                <a:latin typeface="Times New Roman" panose="02020603050405020304" pitchFamily="18" charset="0"/>
              </a:rPr>
              <a:t>Hongwon</a:t>
            </a:r>
            <a:r>
              <a:rPr lang="en-GB" sz="1800" b="0" i="0" u="none" strike="noStrike" dirty="0">
                <a:solidFill>
                  <a:srgbClr val="000000"/>
                </a:solidFill>
                <a:effectLst/>
                <a:latin typeface="Times New Roman" panose="02020603050405020304" pitchFamily="18" charset="0"/>
              </a:rPr>
              <a:t> Lee</a:t>
            </a:r>
            <a:r>
              <a:rPr lang="en-GB" dirty="0"/>
              <a:t> </a:t>
            </a:r>
            <a:endParaRPr lang="en-US" dirty="0"/>
          </a:p>
          <a:p>
            <a:endParaRPr lang="en-US" dirty="0"/>
          </a:p>
          <a:p>
            <a:endParaRPr lang="en-US" dirty="0"/>
          </a:p>
          <a:p>
            <a:r>
              <a:rPr lang="en-US" sz="1800" dirty="0">
                <a:solidFill>
                  <a:schemeClr val="tx1"/>
                </a:solidFill>
              </a:rPr>
              <a:t>Prioritized Submissions </a:t>
            </a:r>
          </a:p>
          <a:p>
            <a:r>
              <a:rPr lang="en-US" sz="1400" b="0" dirty="0">
                <a:hlinkClick r:id="rId2"/>
              </a:rPr>
              <a:t>24/2072</a:t>
            </a:r>
            <a:r>
              <a:rPr lang="en-US" sz="1400" b="0" dirty="0"/>
              <a:t> NC MLO SMD Architecture					Michael Montemurro</a:t>
            </a:r>
          </a:p>
        </p:txBody>
      </p:sp>
      <p:sp>
        <p:nvSpPr>
          <p:cNvPr id="4" name="Slide Number Placeholder 3">
            <a:extLst>
              <a:ext uri="{FF2B5EF4-FFF2-40B4-BE49-F238E27FC236}">
                <a16:creationId xmlns:a16="http://schemas.microsoft.com/office/drawing/2014/main" id="{6648007C-5BD4-0F27-C43C-99330254CE2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CFDECE9-118A-7EDE-A522-5E1D58D3D9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6AB7056-5064-1292-6B49-4BDD083FDD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624548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(45 mins)</a:t>
            </a:r>
          </a:p>
          <a:p>
            <a:pPr>
              <a:buFont typeface="Arial" panose="020B0604020202020204" pitchFamily="34" charset="0"/>
              <a:buChar char="•"/>
            </a:pPr>
            <a:r>
              <a:rPr lang="en-GB" sz="1400" dirty="0"/>
              <a:t>PDTs (30 mins)</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2"/>
              </a:rPr>
              <a:t>24/2017r0</a:t>
            </a:r>
            <a:r>
              <a:rPr lang="en-GB" sz="1200" dirty="0"/>
              <a:t> </a:t>
            </a:r>
            <a:r>
              <a:rPr lang="en-GB" sz="1200" b="0" i="0" u="none" strike="noStrike" kern="1200" dirty="0">
                <a:solidFill>
                  <a:srgbClr val="000000"/>
                </a:solidFill>
                <a:effectLst/>
                <a:ea typeface="MS Gothic" panose="020B0609070205080204" pitchFamily="49" charset="-128"/>
              </a:rPr>
              <a:t>PDT-PHY-Transmitter-Block-Diagram</a:t>
            </a:r>
            <a:r>
              <a:rPr lang="en-GB" sz="1200" dirty="0"/>
              <a:t> 			</a:t>
            </a:r>
            <a:r>
              <a:rPr lang="en-GB" sz="1200" b="0" i="0" u="none" strike="noStrike" dirty="0">
                <a:solidFill>
                  <a:srgbClr val="000000"/>
                </a:solidFill>
                <a:effectLst/>
              </a:rPr>
              <a:t>Yusuke Asai 			[SP]</a:t>
            </a:r>
            <a:r>
              <a:rPr lang="en-GB" sz="1200" dirty="0"/>
              <a:t> </a:t>
            </a:r>
          </a:p>
          <a:p>
            <a:pPr lvl="1">
              <a:buFont typeface="Arial" panose="020B0604020202020204" pitchFamily="34" charset="0"/>
              <a:buChar char="•"/>
            </a:pPr>
            <a:r>
              <a:rPr lang="en-GB" sz="1200" b="0" i="0" u="none" strike="noStrike" kern="1200" dirty="0">
                <a:solidFill>
                  <a:srgbClr val="00B050"/>
                </a:solidFill>
                <a:effectLst/>
                <a:ea typeface="MS Gothic" panose="020B0609070205080204" pitchFamily="49" charset="-128"/>
              </a:rPr>
              <a:t>24/2033r2</a:t>
            </a:r>
            <a:r>
              <a:rPr lang="en-GB" sz="1200" dirty="0"/>
              <a:t> </a:t>
            </a:r>
            <a:r>
              <a:rPr lang="en-GB" sz="1200" b="0" i="0" u="none" strike="noStrike" kern="1200" dirty="0">
                <a:solidFill>
                  <a:srgbClr val="000000"/>
                </a:solidFill>
                <a:effectLst/>
                <a:ea typeface="MS Gothic" panose="020B0609070205080204" pitchFamily="49" charset="-128"/>
              </a:rPr>
              <a:t>PDT-PHY-Legacy preamble</a:t>
            </a:r>
            <a:r>
              <a:rPr lang="en-GB" sz="1200" dirty="0"/>
              <a:t> 				</a:t>
            </a:r>
            <a:r>
              <a:rPr lang="en-GB" sz="1200" b="0" i="0" u="none" strike="noStrike" dirty="0">
                <a:solidFill>
                  <a:srgbClr val="000000"/>
                </a:solidFill>
                <a:effectLst/>
              </a:rPr>
              <a:t>Dongguk Lim</a:t>
            </a:r>
            <a:r>
              <a:rPr lang="en-GB" sz="1200" dirty="0"/>
              <a:t> 			</a:t>
            </a:r>
            <a:r>
              <a:rPr lang="en-GB" sz="1200" b="0" i="0" u="none" strike="noStrike" dirty="0">
                <a:solidFill>
                  <a:srgbClr val="000000"/>
                </a:solidFill>
                <a:effectLst/>
              </a:rPr>
              <a:t>[SP]</a:t>
            </a:r>
            <a:endParaRPr lang="en-GB" sz="1200" dirty="0"/>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3"/>
              </a:rPr>
              <a:t>24/2009r4</a:t>
            </a:r>
            <a:r>
              <a:rPr lang="en-GB" sz="1200" dirty="0"/>
              <a:t> </a:t>
            </a:r>
            <a:r>
              <a:rPr lang="en-GB" sz="1200" b="0" i="0" u="none" strike="noStrike" kern="1200" dirty="0">
                <a:solidFill>
                  <a:srgbClr val="000000"/>
                </a:solidFill>
                <a:effectLst/>
                <a:ea typeface="MS Gothic" panose="020B0609070205080204" pitchFamily="49" charset="-128"/>
              </a:rPr>
              <a:t>PDT-PHY-UHR-SIG</a:t>
            </a:r>
            <a:r>
              <a:rPr lang="en-GB" sz="1200" dirty="0"/>
              <a:t> 					</a:t>
            </a:r>
            <a:r>
              <a:rPr lang="en-GB" sz="1200" b="0" i="0" u="none" strike="noStrike" dirty="0">
                <a:solidFill>
                  <a:srgbClr val="000000"/>
                </a:solidFill>
                <a:effectLst/>
              </a:rPr>
              <a:t>Mengshi Hu</a:t>
            </a:r>
            <a:r>
              <a:rPr lang="en-GB" sz="1200" dirty="0"/>
              <a:t> 			</a:t>
            </a:r>
            <a:r>
              <a:rPr lang="en-GB" sz="1200" b="0" i="0" u="none" strike="noStrike" dirty="0">
                <a:solidFill>
                  <a:srgbClr val="000000"/>
                </a:solidFill>
                <a:effectLst/>
              </a:rPr>
              <a:t>[SP]</a:t>
            </a:r>
            <a:endParaRPr lang="en-GB" sz="1200" dirty="0"/>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24/2008r0</a:t>
            </a:r>
            <a:r>
              <a:rPr lang="en-GB" sz="1200" dirty="0"/>
              <a:t> </a:t>
            </a:r>
            <a:r>
              <a:rPr lang="en-GB" sz="1200" b="0" i="0" u="none" strike="noStrike" kern="1200" dirty="0">
                <a:solidFill>
                  <a:srgbClr val="000000"/>
                </a:solidFill>
                <a:effectLst/>
                <a:ea typeface="MS Gothic" panose="020B0609070205080204" pitchFamily="49" charset="-128"/>
              </a:rPr>
              <a:t>PDT-PHY-Interference-Mitigation</a:t>
            </a:r>
            <a:r>
              <a:rPr lang="en-GB" sz="1200" dirty="0"/>
              <a:t> 				</a:t>
            </a:r>
            <a:r>
              <a:rPr lang="en-GB" sz="1200" b="0" i="0" u="none" strike="noStrike" dirty="0">
                <a:solidFill>
                  <a:srgbClr val="000000"/>
                </a:solidFill>
                <a:effectLst/>
              </a:rPr>
              <a:t>Shimi Shilo</a:t>
            </a:r>
            <a:r>
              <a:rPr lang="en-GB"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24/2027r0</a:t>
            </a:r>
            <a:r>
              <a:rPr lang="en-GB" sz="1200" dirty="0"/>
              <a:t> </a:t>
            </a:r>
            <a:r>
              <a:rPr lang="en-GB" sz="1200" b="0" i="0" u="none" strike="noStrike" kern="1200" dirty="0" err="1">
                <a:solidFill>
                  <a:srgbClr val="000000"/>
                </a:solidFill>
                <a:effectLst/>
                <a:ea typeface="MS Gothic" panose="020B0609070205080204" pitchFamily="49" charset="-128"/>
              </a:rPr>
              <a:t>pdt</a:t>
            </a:r>
            <a:r>
              <a:rPr lang="en-GB" sz="1200" b="0" i="0" u="none" strike="noStrike" kern="1200" dirty="0">
                <a:solidFill>
                  <a:srgbClr val="000000"/>
                </a:solidFill>
                <a:effectLst/>
                <a:ea typeface="MS Gothic" panose="020B0609070205080204" pitchFamily="49" charset="-128"/>
              </a:rPr>
              <a:t>-</a:t>
            </a:r>
            <a:r>
              <a:rPr lang="en-GB" sz="1200" b="0" i="0" u="none" strike="noStrike" kern="1200" dirty="0" err="1">
                <a:solidFill>
                  <a:srgbClr val="000000"/>
                </a:solidFill>
                <a:effectLst/>
                <a:ea typeface="MS Gothic" panose="020B0609070205080204" pitchFamily="49" charset="-128"/>
              </a:rPr>
              <a:t>phy</a:t>
            </a:r>
            <a:r>
              <a:rPr lang="en-GB" sz="1200" b="0" i="0" u="none" strike="noStrike" kern="1200" dirty="0">
                <a:solidFill>
                  <a:srgbClr val="000000"/>
                </a:solidFill>
                <a:effectLst/>
                <a:ea typeface="MS Gothic" panose="020B0609070205080204" pitchFamily="49" charset="-128"/>
              </a:rPr>
              <a:t>-service-interface</a:t>
            </a:r>
            <a:r>
              <a:rPr lang="en-GB" sz="1200" dirty="0"/>
              <a:t> 					</a:t>
            </a:r>
            <a:r>
              <a:rPr lang="en-GB" sz="1200" b="0" i="0" u="none" strike="noStrike" dirty="0">
                <a:solidFill>
                  <a:srgbClr val="000000"/>
                </a:solidFill>
                <a:effectLst/>
              </a:rPr>
              <a:t>Bo Sun</a:t>
            </a:r>
            <a:r>
              <a:rPr lang="en-GB" sz="1200" dirty="0"/>
              <a:t> </a:t>
            </a:r>
          </a:p>
          <a:p>
            <a:pPr lvl="0">
              <a:buFont typeface="Arial" panose="020B0604020202020204" pitchFamily="34" charset="0"/>
              <a:buChar char="•"/>
            </a:pPr>
            <a:r>
              <a:rPr lang="en-GB" sz="1400" dirty="0"/>
              <a:t>Submissions – ELR Part 2</a:t>
            </a:r>
            <a:endParaRPr lang="en-GB" sz="100" b="1" strike="sngStrike" dirty="0">
              <a:solidFill>
                <a:schemeClr val="bg1">
                  <a:lumMod val="65000"/>
                </a:schemeClr>
              </a:solidFill>
            </a:endParaRPr>
          </a:p>
          <a:p>
            <a:pPr lvl="1">
              <a:buFont typeface="Arial" panose="020B0604020202020204" pitchFamily="34" charset="0"/>
              <a:buChar char="•"/>
            </a:pPr>
            <a:r>
              <a:rPr lang="en-US" sz="1200" b="0" i="0" u="sng" strike="noStrike" dirty="0">
                <a:solidFill>
                  <a:srgbClr val="0563C1"/>
                </a:solidFill>
                <a:effectLst/>
                <a:hlinkClick r:id="rId4"/>
              </a:rPr>
              <a:t>24/1850</a:t>
            </a:r>
            <a:r>
              <a:rPr lang="en-US" sz="1200" dirty="0"/>
              <a:t> </a:t>
            </a:r>
            <a:r>
              <a:rPr lang="en-US" sz="1200" b="0" i="0" u="none" strike="noStrike" kern="1200" dirty="0">
                <a:solidFill>
                  <a:srgbClr val="000000"/>
                </a:solidFill>
                <a:effectLst/>
                <a:ea typeface="MS Gothic" panose="020B0609070205080204" pitchFamily="49" charset="-128"/>
              </a:rPr>
              <a:t>Mid-Range Support for ELR PPDU</a:t>
            </a:r>
            <a:r>
              <a:rPr lang="en-US" sz="1200" dirty="0"/>
              <a:t> 				</a:t>
            </a:r>
            <a:r>
              <a:rPr lang="en-US" sz="1200" b="0" i="0" u="none" strike="noStrike" kern="1200" dirty="0">
                <a:solidFill>
                  <a:srgbClr val="000000"/>
                </a:solidFill>
                <a:effectLst/>
                <a:ea typeface="MS Gothic" panose="020B0609070205080204" pitchFamily="49" charset="-128"/>
              </a:rPr>
              <a:t>Junghoon Suh</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24/1860</a:t>
            </a:r>
            <a:r>
              <a:rPr lang="en-US" sz="1200" dirty="0"/>
              <a:t> </a:t>
            </a:r>
            <a:r>
              <a:rPr lang="en-US" sz="1200" b="0" i="0" u="none" strike="noStrike" kern="1200" dirty="0">
                <a:solidFill>
                  <a:srgbClr val="000000"/>
                </a:solidFill>
                <a:effectLst/>
                <a:ea typeface="MS Gothic" panose="020B0609070205080204" pitchFamily="49" charset="-128"/>
              </a:rPr>
              <a:t>Discussion on Aspects of ELR Transmission</a:t>
            </a:r>
            <a:r>
              <a:rPr lang="en-US" sz="1200" dirty="0"/>
              <a:t> 			</a:t>
            </a:r>
            <a:r>
              <a:rPr lang="en-US" sz="1200" b="0" i="0" u="none" strike="noStrike" kern="1200" dirty="0">
                <a:solidFill>
                  <a:srgbClr val="000000"/>
                </a:solidFill>
                <a:effectLst/>
                <a:ea typeface="MS Gothic" panose="020B0609070205080204" pitchFamily="49" charset="-128"/>
              </a:rPr>
              <a:t>Leonardo Lanante</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24/1861</a:t>
            </a:r>
            <a:r>
              <a:rPr lang="en-US" sz="1200" dirty="0"/>
              <a:t> </a:t>
            </a:r>
            <a:r>
              <a:rPr lang="en-US" sz="1200" b="0" i="0" u="none" strike="noStrike" kern="1200" dirty="0">
                <a:solidFill>
                  <a:srgbClr val="000000"/>
                </a:solidFill>
                <a:effectLst/>
                <a:ea typeface="MS Gothic" panose="020B0609070205080204" pitchFamily="49" charset="-128"/>
              </a:rPr>
              <a:t>Discussion on Spatial Reuse and ELR Transmission</a:t>
            </a:r>
            <a:r>
              <a:rPr lang="en-US" sz="1200" dirty="0"/>
              <a:t> 		</a:t>
            </a:r>
            <a:r>
              <a:rPr lang="en-US" sz="1200" b="0" i="0" u="none" strike="noStrike" kern="1200" dirty="0">
                <a:solidFill>
                  <a:srgbClr val="000000"/>
                </a:solidFill>
                <a:effectLst/>
                <a:ea typeface="MS Gothic" panose="020B0609070205080204" pitchFamily="49" charset="-128"/>
              </a:rPr>
              <a:t>Leonardo Lanante</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25/0009</a:t>
            </a:r>
            <a:r>
              <a:rPr lang="en-US" sz="1200" dirty="0"/>
              <a:t> </a:t>
            </a:r>
            <a:r>
              <a:rPr lang="en-US" sz="1200" b="0" i="0" u="none" strike="noStrike" kern="1200" dirty="0">
                <a:solidFill>
                  <a:srgbClr val="000000"/>
                </a:solidFill>
                <a:effectLst/>
                <a:ea typeface="MS Gothic" panose="020B0609070205080204" pitchFamily="49" charset="-128"/>
              </a:rPr>
              <a:t>Discussion on Transmission of PE in ELR PPDU</a:t>
            </a:r>
            <a:r>
              <a:rPr lang="en-US" sz="1200" dirty="0"/>
              <a:t> 		</a:t>
            </a:r>
            <a:r>
              <a:rPr lang="en-US" sz="1200" b="0" i="0" u="none" strike="noStrike" kern="1200" dirty="0">
                <a:solidFill>
                  <a:srgbClr val="000000"/>
                </a:solidFill>
                <a:effectLst/>
                <a:ea typeface="MS Gothic" panose="020B0609070205080204" pitchFamily="49" charset="-128"/>
              </a:rPr>
              <a:t>Ke Zhong</a:t>
            </a:r>
            <a:r>
              <a:rPr lang="en-US" sz="1200" dirty="0"/>
              <a:t> </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332647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800" b="0" i="1" u="none" strike="noStrike" kern="1200" dirty="0">
                <a:solidFill>
                  <a:srgbClr val="FF0000"/>
                </a:solidFill>
                <a:effectLst/>
                <a:ea typeface="MS Gothic" panose="020B0609070205080204" pitchFamily="49" charset="-128"/>
              </a:rPr>
              <a:t>SPX – </a:t>
            </a:r>
            <a:r>
              <a:rPr lang="en-US" sz="1800" i="1" dirty="0">
                <a:solidFill>
                  <a:srgbClr val="FF0000"/>
                </a:solidFill>
              </a:rPr>
              <a:t>Requester – Topic: DCN ( Result)</a:t>
            </a:r>
          </a:p>
          <a:p>
            <a:pPr marL="457200" marR="0" algn="l">
              <a:lnSpc>
                <a:spcPts val="1380"/>
              </a:lnSpc>
              <a:spcAft>
                <a:spcPts val="800"/>
              </a:spcAft>
            </a:pPr>
            <a:r>
              <a:rPr lang="en-US" sz="1400" b="1" i="0" dirty="0">
                <a:solidFill>
                  <a:srgbClr val="FFC000"/>
                </a:solidFill>
                <a:effectLst/>
              </a:rPr>
              <a:t>SP5 – Shengquan Hu – CBF</a:t>
            </a:r>
            <a:endParaRPr lang="en-US" sz="1400" b="0" i="0" dirty="0">
              <a:solidFill>
                <a:srgbClr val="222222"/>
              </a:solidFill>
              <a:effectLst/>
            </a:endParaRPr>
          </a:p>
          <a:p>
            <a:pPr marL="0" marR="0" indent="457200" algn="l">
              <a:lnSpc>
                <a:spcPts val="1380"/>
              </a:lnSpc>
              <a:spcAft>
                <a:spcPts val="800"/>
              </a:spcAft>
            </a:pPr>
            <a:r>
              <a:rPr lang="en-US" sz="1400" b="0" i="0" dirty="0">
                <a:solidFill>
                  <a:srgbClr val="222222"/>
                </a:solidFill>
                <a:effectLst/>
              </a:rPr>
              <a:t>Do you agree to include the following text to the 11bn SFD?</a:t>
            </a:r>
          </a:p>
          <a:p>
            <a:pPr marL="914400" marR="0" algn="l"/>
            <a:r>
              <a:rPr lang="en-US" sz="1400" b="0" i="0" dirty="0">
                <a:solidFill>
                  <a:srgbClr val="222222"/>
                </a:solidFill>
                <a:effectLst/>
              </a:rPr>
              <a:t>·         1-bit indication in the per-user SIG field to resolve the BSS color for COBF transmissions.</a:t>
            </a:r>
          </a:p>
          <a:p>
            <a:pPr marL="1371600" marR="0" algn="l"/>
            <a:r>
              <a:rPr lang="en-US" sz="1400" b="0" i="0" dirty="0">
                <a:solidFill>
                  <a:srgbClr val="222222"/>
                </a:solidFill>
                <a:effectLst/>
              </a:rPr>
              <a:t>o    The coding bit is re-purposed for this indication</a:t>
            </a:r>
          </a:p>
          <a:p>
            <a:pPr marL="0" marR="0" indent="457200" algn="l">
              <a:lnSpc>
                <a:spcPts val="1380"/>
              </a:lnSpc>
              <a:spcAft>
                <a:spcPts val="800"/>
              </a:spcAft>
            </a:pPr>
            <a:r>
              <a:rPr lang="en-US" sz="1400" b="0" i="1" dirty="0">
                <a:solidFill>
                  <a:srgbClr val="222222"/>
                </a:solidFill>
                <a:effectLst/>
              </a:rPr>
              <a:t>Supporting doc: [11-24/1829r1, 11-24/1822r4]</a:t>
            </a:r>
            <a:endParaRPr lang="en-US" sz="1400" b="0" i="0" dirty="0">
              <a:solidFill>
                <a:srgbClr val="222222"/>
              </a:solidFill>
              <a:effectLst/>
            </a:endParaRPr>
          </a:p>
          <a:p>
            <a:pPr algn="l"/>
            <a:r>
              <a:rPr lang="en-US" sz="1400" b="0" i="0" dirty="0">
                <a:solidFill>
                  <a:srgbClr val="222222"/>
                </a:solidFill>
                <a:effectLst/>
              </a:rPr>
              <a:t>SP: Do you agree to include the following to the 11bn SFD?</a:t>
            </a:r>
          </a:p>
          <a:p>
            <a:pPr algn="l">
              <a:buFont typeface="Arial" panose="020B0604020202020204" pitchFamily="34" charset="0"/>
              <a:buChar char="•"/>
            </a:pPr>
            <a:r>
              <a:rPr lang="en-US" sz="1400" b="0" i="0" dirty="0">
                <a:solidFill>
                  <a:srgbClr val="222222"/>
                </a:solidFill>
                <a:effectLst/>
              </a:rPr>
              <a:t>2 BSS colors are indicated in the preamble of a COBF PPDU.</a:t>
            </a:r>
          </a:p>
          <a:p>
            <a:pPr algn="l">
              <a:buFont typeface="Arial" panose="020B0604020202020204" pitchFamily="34" charset="0"/>
              <a:buChar char="•"/>
            </a:pPr>
            <a:r>
              <a:rPr lang="en-US" sz="1400" b="0" i="0" dirty="0">
                <a:solidFill>
                  <a:srgbClr val="222222"/>
                </a:solidFill>
                <a:effectLst/>
              </a:rPr>
              <a:t>One BSS color for the sharing AP and another BSS color for the shared AP</a:t>
            </a:r>
          </a:p>
          <a:p>
            <a:pPr algn="l"/>
            <a:r>
              <a:rPr lang="en-US" sz="1400" b="0" i="1" dirty="0">
                <a:solidFill>
                  <a:srgbClr val="222222"/>
                </a:solidFill>
                <a:effectLst/>
              </a:rPr>
              <a:t>Supporting doc: [11-24/1822r4]</a:t>
            </a:r>
          </a:p>
          <a:p>
            <a:pPr algn="l"/>
            <a:r>
              <a:rPr lang="en-GB" sz="1800" b="0" i="0" u="none" strike="noStrike" kern="1200" dirty="0">
                <a:solidFill>
                  <a:srgbClr val="FF0000"/>
                </a:solidFill>
                <a:effectLst/>
                <a:latin typeface="Times New Roman" panose="02020603050405020304" pitchFamily="18" charset="0"/>
                <a:ea typeface="MS Gothic" panose="020B0609070205080204" pitchFamily="49" charset="-128"/>
              </a:rPr>
              <a:t>e-mail 01/09</a:t>
            </a:r>
            <a:r>
              <a:rPr lang="en-GB" sz="1100" dirty="0"/>
              <a:t> </a:t>
            </a:r>
            <a:r>
              <a:rPr lang="en-GB" sz="1800" b="0" i="0" u="none" strike="noStrike" dirty="0">
                <a:solidFill>
                  <a:srgbClr val="000000"/>
                </a:solidFill>
                <a:effectLst/>
                <a:latin typeface="Times New Roman" panose="02020603050405020304" pitchFamily="18" charset="0"/>
              </a:rPr>
              <a:t>24/1807r0</a:t>
            </a:r>
            <a:r>
              <a:rPr lang="en-GB" sz="1100" dirty="0"/>
              <a:t> </a:t>
            </a:r>
            <a:r>
              <a:rPr lang="en-GB" sz="1800" b="0" i="0" u="none" strike="noStrike" dirty="0">
                <a:solidFill>
                  <a:srgbClr val="000000"/>
                </a:solidFill>
                <a:effectLst/>
                <a:latin typeface="Times New Roman" panose="02020603050405020304" pitchFamily="18" charset="0"/>
              </a:rPr>
              <a:t>Ying Wang</a:t>
            </a:r>
            <a:r>
              <a:rPr lang="en-GB" sz="1100" dirty="0"/>
              <a:t> </a:t>
            </a:r>
            <a:endParaRPr lang="en-US" sz="1400" b="0" i="0" dirty="0">
              <a:solidFill>
                <a:srgbClr val="222222"/>
              </a:solidFill>
              <a:effectLst/>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134228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24/1881r0</a:t>
            </a:r>
            <a:r>
              <a:rPr lang="en-GB" sz="1100" dirty="0"/>
              <a:t> </a:t>
            </a:r>
            <a:r>
              <a:rPr lang="en-GB" sz="1100" b="0" i="0" u="none" strike="noStrike" kern="1200" dirty="0">
                <a:solidFill>
                  <a:schemeClr val="tx1"/>
                </a:solidFill>
                <a:effectLst/>
                <a:ea typeface="MS Gothic" panose="020B0609070205080204" pitchFamily="49" charset="-128"/>
              </a:rPr>
              <a:t>PDT-MAC-Seamless-Roaming</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Duncan Ho</a:t>
            </a:r>
            <a:r>
              <a:rPr lang="en-GB" sz="1100" dirty="0">
                <a:solidFill>
                  <a:schemeClr val="tx1"/>
                </a:solidFill>
              </a:rPr>
              <a:t> 		[SP]</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24/2016r0</a:t>
            </a:r>
            <a:r>
              <a:rPr lang="en-US" sz="1100" dirty="0"/>
              <a:t> </a:t>
            </a:r>
            <a:r>
              <a:rPr lang="en-US" sz="1100" b="0" i="0" u="none" strike="noStrike" kern="1200" dirty="0">
                <a:solidFill>
                  <a:schemeClr val="tx1"/>
                </a:solidFill>
                <a:effectLst/>
                <a:ea typeface="MS Gothic" panose="020B0609070205080204" pitchFamily="49" charset="-128"/>
              </a:rPr>
              <a:t>PDT MAC power save</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Liwen Chu</a:t>
            </a:r>
            <a:r>
              <a:rPr lang="en-US" sz="1100" dirty="0">
                <a:solidFill>
                  <a:schemeClr val="tx1"/>
                </a:solidFill>
              </a:rPr>
              <a:t> 		[SP]</a:t>
            </a:r>
            <a:endParaRPr lang="en-GB" sz="1100" dirty="0">
              <a:solidFill>
                <a:schemeClr val="tx1"/>
              </a:solidFill>
            </a:endParaRP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4"/>
              </a:rPr>
              <a:t>24/1762r5</a:t>
            </a:r>
            <a:r>
              <a:rPr lang="en-GB" sz="1100" dirty="0"/>
              <a:t> </a:t>
            </a:r>
            <a:r>
              <a:rPr lang="en-GB" sz="1100" b="0" i="0" u="none" strike="noStrike" kern="1200" dirty="0">
                <a:solidFill>
                  <a:schemeClr val="tx1"/>
                </a:solidFill>
                <a:effectLst/>
                <a:ea typeface="MS Gothic" panose="020B0609070205080204" pitchFamily="49" charset="-128"/>
              </a:rPr>
              <a:t>PDT-MAC-NPCA</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Matthew Fischer</a:t>
            </a:r>
            <a:r>
              <a:rPr lang="en-GB" sz="1100" dirty="0">
                <a:solidFill>
                  <a:schemeClr val="tx1"/>
                </a:solidFill>
              </a:rPr>
              <a:t> 	[SP]</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rPr>
              <a:t>24/2068r0</a:t>
            </a:r>
            <a:r>
              <a:rPr lang="en-GB" sz="1100" dirty="0"/>
              <a:t> </a:t>
            </a:r>
            <a:r>
              <a:rPr lang="en-GB" sz="1100" b="0" i="0" u="none" strike="noStrike" kern="1200" dirty="0">
                <a:solidFill>
                  <a:srgbClr val="000000"/>
                </a:solidFill>
                <a:effectLst/>
                <a:ea typeface="MS Gothic" panose="020B0609070205080204" pitchFamily="49" charset="-128"/>
              </a:rPr>
              <a:t>PDT MAC UHR MAC Operation Element</a:t>
            </a:r>
            <a:r>
              <a:rPr lang="en-GB" sz="1100" dirty="0"/>
              <a:t> 					</a:t>
            </a:r>
            <a:r>
              <a:rPr lang="en-GB" sz="1100" b="0" i="0" u="none" strike="noStrike" dirty="0">
                <a:solidFill>
                  <a:srgbClr val="000000"/>
                </a:solidFill>
                <a:effectLst/>
              </a:rPr>
              <a:t>Ming Gan</a:t>
            </a:r>
            <a:r>
              <a:rPr lang="en-GB" sz="1100" dirty="0"/>
              <a:t> </a:t>
            </a: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Roaming Part 3</a:t>
            </a:r>
            <a:endParaRPr lang="en-GB" sz="400" b="1" strike="sngStrike" dirty="0">
              <a:solidFill>
                <a:schemeClr val="bg1">
                  <a:lumMod val="65000"/>
                </a:schemeClr>
              </a:solidFill>
            </a:endParaRP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5"/>
              </a:rPr>
              <a:t>24/1879</a:t>
            </a:r>
            <a:r>
              <a:rPr lang="en-US" sz="1100" dirty="0"/>
              <a:t> </a:t>
            </a:r>
            <a:r>
              <a:rPr lang="en-US" sz="1100" b="0" i="0" u="none" strike="noStrike" kern="1200" dirty="0">
                <a:solidFill>
                  <a:srgbClr val="000000"/>
                </a:solidFill>
                <a:effectLst/>
                <a:ea typeface="MS Gothic" panose="020B0609070205080204" pitchFamily="49" charset="-128"/>
              </a:rPr>
              <a:t>Proposals for Expeditious Discovery of APs for Initial Association and Roaming 		 Neel Krishnan</a:t>
            </a:r>
          </a:p>
          <a:p>
            <a:pPr lvl="1">
              <a:buFont typeface="Arial" panose="020B0604020202020204" pitchFamily="34" charset="0"/>
              <a:buChar char="•"/>
            </a:pPr>
            <a:r>
              <a:rPr lang="en-US" sz="1100" b="0" i="0" u="sng" strike="noStrike" dirty="0">
                <a:solidFill>
                  <a:srgbClr val="0563C1"/>
                </a:solidFill>
                <a:effectLst/>
                <a:hlinkClick r:id="rId6"/>
              </a:rPr>
              <a:t>24/1882</a:t>
            </a:r>
            <a:r>
              <a:rPr lang="en-US" sz="1100" dirty="0"/>
              <a:t> </a:t>
            </a:r>
            <a:r>
              <a:rPr lang="en-US" sz="1100" b="0" i="0" u="none" strike="noStrike" kern="1200" dirty="0">
                <a:solidFill>
                  <a:srgbClr val="000000"/>
                </a:solidFill>
                <a:effectLst/>
                <a:ea typeface="MS Gothic" panose="020B0609070205080204" pitchFamily="49" charset="-128"/>
              </a:rPr>
              <a:t>Link Setup for Seamless Roaming</a:t>
            </a:r>
            <a:r>
              <a:rPr lang="en-US" sz="1100" dirty="0"/>
              <a:t> 							</a:t>
            </a:r>
            <a:r>
              <a:rPr lang="en-US" sz="1100" b="0" i="0" u="none" strike="noStrike" kern="1200" dirty="0">
                <a:solidFill>
                  <a:srgbClr val="000000"/>
                </a:solidFill>
                <a:effectLst/>
                <a:ea typeface="MS Gothic" panose="020B0609070205080204" pitchFamily="49" charset="-128"/>
              </a:rPr>
              <a:t>Chittabrata Ghosh</a:t>
            </a:r>
            <a:r>
              <a:rPr lang="en-US" sz="1100" dirty="0"/>
              <a:t> </a:t>
            </a:r>
          </a:p>
          <a:p>
            <a:pPr lvl="1">
              <a:buFont typeface="Arial" panose="020B0604020202020204" pitchFamily="34" charset="0"/>
              <a:buChar char="•"/>
            </a:pPr>
            <a:r>
              <a:rPr lang="en-GB" sz="1100" b="0" i="0" u="sng" strike="noStrike" dirty="0">
                <a:solidFill>
                  <a:srgbClr val="0563C1"/>
                </a:solidFill>
                <a:effectLst/>
                <a:hlinkClick r:id="rId7"/>
              </a:rPr>
              <a:t>24/1883</a:t>
            </a:r>
            <a:r>
              <a:rPr lang="en-GB" sz="1100" dirty="0"/>
              <a:t> </a:t>
            </a:r>
            <a:r>
              <a:rPr lang="en-GB" sz="1100" b="0" i="0" u="none" strike="noStrike" kern="1200" dirty="0">
                <a:solidFill>
                  <a:srgbClr val="000000"/>
                </a:solidFill>
                <a:effectLst/>
                <a:ea typeface="MS Gothic" panose="020B0609070205080204" pitchFamily="49" charset="-128"/>
              </a:rPr>
              <a:t>Seamless-Roaming	</a:t>
            </a:r>
            <a:r>
              <a:rPr lang="en-GB" sz="1100" dirty="0"/>
              <a:t> 								</a:t>
            </a:r>
            <a:r>
              <a:rPr lang="en-GB" sz="1100" b="0" i="0" u="none" strike="noStrike" kern="1200" dirty="0">
                <a:solidFill>
                  <a:srgbClr val="000000"/>
                </a:solidFill>
                <a:effectLst/>
                <a:ea typeface="MS Gothic" panose="020B0609070205080204" pitchFamily="49" charset="-128"/>
              </a:rPr>
              <a:t>Giovanni Chisci</a:t>
            </a:r>
            <a:r>
              <a:rPr lang="en-GB" sz="1100" dirty="0"/>
              <a:t> </a:t>
            </a:r>
            <a:endParaRPr lang="en-US" sz="1100" dirty="0"/>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24/1884</a:t>
            </a:r>
            <a:r>
              <a:rPr lang="en-US" sz="1100" dirty="0"/>
              <a:t> </a:t>
            </a:r>
            <a:r>
              <a:rPr lang="en-US" sz="1100" b="0" i="0" u="none" strike="noStrike" kern="1200" dirty="0">
                <a:solidFill>
                  <a:srgbClr val="000000"/>
                </a:solidFill>
                <a:effectLst/>
                <a:ea typeface="MS Gothic" panose="020B0609070205080204" pitchFamily="49" charset="-128"/>
              </a:rPr>
              <a:t>Signaling considerations for seamless roaming</a:t>
            </a:r>
            <a:r>
              <a:rPr lang="en-US" sz="1100" dirty="0"/>
              <a:t> 						</a:t>
            </a:r>
            <a:r>
              <a:rPr lang="en-US" sz="1100" b="0" i="0" u="none" strike="noStrike" dirty="0">
                <a:solidFill>
                  <a:srgbClr val="000000"/>
                </a:solidFill>
                <a:effectLst/>
              </a:rPr>
              <a:t>Abhishek Patil</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24/1889</a:t>
            </a:r>
            <a:r>
              <a:rPr lang="en-US" sz="1100" dirty="0"/>
              <a:t> </a:t>
            </a:r>
            <a:r>
              <a:rPr lang="en-US" sz="1100" b="0" i="0" u="none" strike="noStrike" kern="1200" dirty="0">
                <a:solidFill>
                  <a:srgbClr val="000000"/>
                </a:solidFill>
                <a:effectLst/>
                <a:ea typeface="MS Gothic" panose="020B0609070205080204" pitchFamily="49" charset="-128"/>
              </a:rPr>
              <a:t>Seamless roaming follow up 1</a:t>
            </a:r>
            <a:r>
              <a:rPr lang="en-US" sz="1100" dirty="0"/>
              <a:t> 								</a:t>
            </a:r>
            <a:r>
              <a:rPr lang="en-US" sz="1100" b="0" i="0" u="none" strike="noStrike" kern="1200" dirty="0">
                <a:solidFill>
                  <a:srgbClr val="000000"/>
                </a:solidFill>
                <a:effectLst/>
                <a:ea typeface="MS Gothic" panose="020B0609070205080204" pitchFamily="49" charset="-128"/>
              </a:rPr>
              <a:t>Liwen Chu</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24/1890</a:t>
            </a:r>
            <a:r>
              <a:rPr lang="en-US" sz="1100" dirty="0"/>
              <a:t> </a:t>
            </a:r>
            <a:r>
              <a:rPr lang="en-US" sz="1100" b="0" i="0" u="none" strike="noStrike" kern="1200" dirty="0">
                <a:solidFill>
                  <a:srgbClr val="000000"/>
                </a:solidFill>
                <a:effectLst/>
                <a:ea typeface="MS Gothic" panose="020B0609070205080204" pitchFamily="49" charset="-128"/>
              </a:rPr>
              <a:t>Seamless roaming follow up 2</a:t>
            </a:r>
            <a:r>
              <a:rPr lang="en-US" sz="1100" dirty="0"/>
              <a:t> 								</a:t>
            </a:r>
            <a:r>
              <a:rPr lang="en-US" sz="1100" b="0" i="0" u="none" strike="noStrike" kern="1200" dirty="0">
                <a:solidFill>
                  <a:srgbClr val="000000"/>
                </a:solidFill>
                <a:effectLst/>
                <a:ea typeface="MS Gothic" panose="020B0609070205080204" pitchFamily="49" charset="-128"/>
              </a:rPr>
              <a:t>Liwen Chu</a:t>
            </a:r>
            <a:r>
              <a:rPr lang="en-US" sz="1100" dirty="0"/>
              <a:t> </a:t>
            </a:r>
          </a:p>
          <a:p>
            <a:pPr lvl="1">
              <a:buFont typeface="Arial" panose="020B0604020202020204" pitchFamily="34" charset="0"/>
              <a:buChar char="•"/>
            </a:pPr>
            <a:r>
              <a:rPr lang="en-US" sz="1100" b="0" i="0" u="sng" strike="noStrike" dirty="0">
                <a:solidFill>
                  <a:srgbClr val="0563C1"/>
                </a:solidFill>
                <a:effectLst/>
                <a:hlinkClick r:id="rId8"/>
              </a:rPr>
              <a:t>24/1898</a:t>
            </a:r>
            <a:r>
              <a:rPr lang="en-US" sz="1100" dirty="0"/>
              <a:t> </a:t>
            </a:r>
            <a:r>
              <a:rPr lang="en-US" sz="1100" b="0" i="0" u="none" strike="noStrike" kern="1200" dirty="0">
                <a:solidFill>
                  <a:srgbClr val="000000"/>
                </a:solidFill>
                <a:effectLst/>
                <a:ea typeface="MS Gothic" panose="020B0609070205080204" pitchFamily="49" charset="-128"/>
              </a:rPr>
              <a:t>Low Latency Roaming Flow</a:t>
            </a:r>
            <a:r>
              <a:rPr lang="en-US" sz="1100" dirty="0"/>
              <a:t> 								</a:t>
            </a:r>
            <a:r>
              <a:rPr lang="en-US" sz="1100" b="0" i="0" u="none" strike="noStrike" dirty="0">
                <a:solidFill>
                  <a:srgbClr val="000000"/>
                </a:solidFill>
                <a:effectLst/>
              </a:rPr>
              <a:t>Pooya Monajemi</a:t>
            </a:r>
            <a:r>
              <a:rPr lang="en-US" sz="1100" dirty="0"/>
              <a:t> </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6597581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800" b="0" i="1" u="none" strike="noStrike" kern="1200" dirty="0">
                <a:solidFill>
                  <a:srgbClr val="FF0000"/>
                </a:solidFill>
                <a:effectLst/>
                <a:ea typeface="MS Gothic" panose="020B0609070205080204" pitchFamily="49" charset="-128"/>
              </a:rPr>
              <a:t>SPX – </a:t>
            </a:r>
            <a:r>
              <a:rPr lang="en-US" sz="1800" i="1" dirty="0">
                <a:solidFill>
                  <a:srgbClr val="FF0000"/>
                </a:solidFill>
              </a:rPr>
              <a:t>Requester – Topic: DCN ( Result)</a:t>
            </a:r>
          </a:p>
          <a:p>
            <a:endParaRPr lang="en-US" sz="1800" dirty="0"/>
          </a:p>
          <a:p>
            <a:r>
              <a:rPr lang="en-GB" sz="1800" b="0" i="0" u="none" strike="noStrike" kern="1200" dirty="0">
                <a:solidFill>
                  <a:srgbClr val="FF0000"/>
                </a:solidFill>
                <a:effectLst/>
                <a:latin typeface="Times New Roman" panose="02020603050405020304" pitchFamily="18" charset="0"/>
                <a:ea typeface="MS Gothic" panose="020B0609070205080204" pitchFamily="49" charset="-128"/>
              </a:rPr>
              <a:t>e-mail 01/09</a:t>
            </a:r>
            <a:r>
              <a:rPr lang="en-GB" sz="1400" dirty="0"/>
              <a:t> </a:t>
            </a:r>
            <a:r>
              <a:rPr lang="en-GB" sz="1800" b="0" i="0" u="none" strike="noStrike" dirty="0">
                <a:solidFill>
                  <a:srgbClr val="000000"/>
                </a:solidFill>
                <a:effectLst/>
                <a:latin typeface="Times New Roman" panose="02020603050405020304" pitchFamily="18" charset="0"/>
              </a:rPr>
              <a:t>24/0160, 23/1916, 23/0355, 24/1346</a:t>
            </a:r>
            <a:r>
              <a:rPr lang="en-GB" sz="1400" dirty="0"/>
              <a:t> </a:t>
            </a:r>
            <a:r>
              <a:rPr lang="en-GB" sz="1800" b="0" i="0" u="none" strike="noStrike" dirty="0" err="1">
                <a:solidFill>
                  <a:srgbClr val="000000"/>
                </a:solidFill>
                <a:effectLst/>
                <a:latin typeface="Times New Roman" panose="02020603050405020304" pitchFamily="18" charset="0"/>
              </a:rPr>
              <a:t>SunHee</a:t>
            </a:r>
            <a:r>
              <a:rPr lang="en-GB" sz="1800" b="0" i="0" u="none" strike="noStrike" dirty="0">
                <a:solidFill>
                  <a:srgbClr val="000000"/>
                </a:solidFill>
                <a:effectLst/>
                <a:latin typeface="Times New Roman" panose="02020603050405020304" pitchFamily="18" charset="0"/>
              </a:rPr>
              <a:t> Baek</a:t>
            </a:r>
            <a:r>
              <a:rPr lang="en-GB" sz="1400" dirty="0"/>
              <a:t> </a:t>
            </a:r>
          </a:p>
          <a:p>
            <a:r>
              <a:rPr lang="pt-BR" sz="1800" b="0" i="0" u="none" strike="noStrike" kern="1200" dirty="0">
                <a:solidFill>
                  <a:srgbClr val="FF0000"/>
                </a:solidFill>
                <a:effectLst/>
                <a:latin typeface="Times New Roman" panose="02020603050405020304" pitchFamily="18" charset="0"/>
                <a:ea typeface="MS Gothic" panose="020B0609070205080204" pitchFamily="49" charset="-128"/>
              </a:rPr>
              <a:t>e-mail 01/09</a:t>
            </a:r>
            <a:r>
              <a:rPr lang="pt-BR" sz="1400" dirty="0"/>
              <a:t> </a:t>
            </a:r>
            <a:r>
              <a:rPr lang="pt-BR" sz="1800" b="0" i="0" u="none" strike="noStrike" dirty="0">
                <a:solidFill>
                  <a:srgbClr val="000000"/>
                </a:solidFill>
                <a:effectLst/>
                <a:latin typeface="Times New Roman" panose="02020603050405020304" pitchFamily="18" charset="0"/>
              </a:rPr>
              <a:t>24/1144r1</a:t>
            </a:r>
            <a:r>
              <a:rPr lang="pt-BR" sz="1400" dirty="0"/>
              <a:t> </a:t>
            </a:r>
            <a:r>
              <a:rPr lang="pt-BR" sz="1800" b="0" i="0" u="none" strike="noStrike" dirty="0">
                <a:solidFill>
                  <a:srgbClr val="000000"/>
                </a:solidFill>
                <a:effectLst/>
                <a:latin typeface="Times New Roman" panose="02020603050405020304" pitchFamily="18" charset="0"/>
              </a:rPr>
              <a:t>Dmitry Akhmetov</a:t>
            </a:r>
            <a:r>
              <a:rPr lang="pt-BR" sz="1400" dirty="0"/>
              <a:t> </a:t>
            </a:r>
          </a:p>
          <a:p>
            <a:r>
              <a:rPr lang="en-GB" sz="1800" b="0" i="0" u="none" strike="noStrike" kern="1200" dirty="0">
                <a:solidFill>
                  <a:srgbClr val="FF0000"/>
                </a:solidFill>
                <a:effectLst/>
                <a:latin typeface="Times New Roman" panose="02020603050405020304" pitchFamily="18" charset="0"/>
                <a:ea typeface="MS Gothic" panose="020B0609070205080204" pitchFamily="49" charset="-128"/>
              </a:rPr>
              <a:t>e-mail 01/09</a:t>
            </a:r>
            <a:r>
              <a:rPr lang="en-GB" sz="1100" dirty="0"/>
              <a:t> </a:t>
            </a:r>
            <a:r>
              <a:rPr lang="en-GB" sz="1800" b="0" i="0" u="none" strike="noStrike" dirty="0">
                <a:solidFill>
                  <a:srgbClr val="000000"/>
                </a:solidFill>
                <a:effectLst/>
                <a:latin typeface="Times New Roman" panose="02020603050405020304" pitchFamily="18" charset="0"/>
              </a:rPr>
              <a:t>24/1145</a:t>
            </a:r>
            <a:r>
              <a:rPr lang="en-GB" sz="1100" dirty="0"/>
              <a:t> </a:t>
            </a:r>
            <a:r>
              <a:rPr lang="en-GB" sz="1800" b="0" i="0" u="none" strike="noStrike" dirty="0">
                <a:solidFill>
                  <a:srgbClr val="000000"/>
                </a:solidFill>
                <a:effectLst/>
                <a:latin typeface="Times New Roman" panose="02020603050405020304" pitchFamily="18" charset="0"/>
              </a:rPr>
              <a:t>Jerome Gu</a:t>
            </a:r>
            <a:r>
              <a:rPr lang="en-GB" sz="1100" dirty="0"/>
              <a:t> </a:t>
            </a:r>
            <a:endParaRPr lang="pt-BR" sz="1400" dirty="0"/>
          </a:p>
          <a:p>
            <a:r>
              <a:rPr lang="en-GB" sz="1800" b="0" i="0" u="none" strike="noStrike" kern="1200" dirty="0">
                <a:solidFill>
                  <a:srgbClr val="FF0000"/>
                </a:solidFill>
                <a:effectLst/>
                <a:latin typeface="Times New Roman" panose="02020603050405020304" pitchFamily="18" charset="0"/>
                <a:ea typeface="MS Gothic" panose="020B0609070205080204" pitchFamily="49" charset="-128"/>
              </a:rPr>
              <a:t>e-mail 01/09</a:t>
            </a:r>
            <a:r>
              <a:rPr lang="en-GB" sz="1100" dirty="0"/>
              <a:t> </a:t>
            </a:r>
            <a:r>
              <a:rPr lang="en-GB" sz="1800" b="0" i="0" u="none" strike="noStrike" dirty="0">
                <a:solidFill>
                  <a:srgbClr val="000000"/>
                </a:solidFill>
                <a:effectLst/>
                <a:latin typeface="Times New Roman" panose="02020603050405020304" pitchFamily="18" charset="0"/>
              </a:rPr>
              <a:t> 23/2211, 24/0850</a:t>
            </a:r>
            <a:r>
              <a:rPr lang="en-GB" sz="1100" dirty="0"/>
              <a:t> </a:t>
            </a:r>
            <a:r>
              <a:rPr lang="en-GB" sz="1800" b="0" i="0" u="none" strike="noStrike" dirty="0">
                <a:solidFill>
                  <a:srgbClr val="000000"/>
                </a:solidFill>
                <a:effectLst/>
                <a:latin typeface="Times New Roman" panose="02020603050405020304" pitchFamily="18" charset="0"/>
              </a:rPr>
              <a:t>Jerome Gu</a:t>
            </a:r>
            <a:r>
              <a:rPr lang="en-GB" sz="1100" dirty="0"/>
              <a:t> </a:t>
            </a:r>
            <a:endParaRPr lang="en-GB" sz="1400" dirty="0"/>
          </a:p>
          <a:p>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4558232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4F490-BC15-7CF0-4788-1FE1C56582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871B6C-2233-471A-E4C1-64ADCBF8FB54}"/>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B31D91BB-15BB-5B65-EE21-5E5898F4E6BB}"/>
              </a:ext>
            </a:extLst>
          </p:cNvPr>
          <p:cNvSpPr>
            <a:spLocks noGrp="1"/>
          </p:cNvSpPr>
          <p:nvPr>
            <p:ph idx="1"/>
          </p:nvPr>
        </p:nvSpPr>
        <p:spPr/>
        <p:txBody>
          <a:bodyPr/>
          <a:lstStyle/>
          <a:p>
            <a:r>
              <a:rPr lang="en-GB" sz="1800" b="0" i="1" u="none" strike="noStrike" kern="1200" dirty="0">
                <a:solidFill>
                  <a:srgbClr val="FF0000"/>
                </a:solidFill>
                <a:effectLst/>
                <a:ea typeface="MS Gothic" panose="020B0609070205080204" pitchFamily="49" charset="-128"/>
              </a:rPr>
              <a:t>SPX – </a:t>
            </a:r>
            <a:r>
              <a:rPr lang="en-US" sz="1800" i="1" dirty="0">
                <a:solidFill>
                  <a:srgbClr val="FF0000"/>
                </a:solidFill>
              </a:rPr>
              <a:t>Requester – Topic: DCN ( Result)</a:t>
            </a:r>
          </a:p>
          <a:p>
            <a:endParaRPr lang="en-US" sz="1800" dirty="0"/>
          </a:p>
          <a:p>
            <a:r>
              <a:rPr lang="en-GB" sz="1800" b="0" i="0" u="none" strike="noStrike" kern="1200" dirty="0">
                <a:solidFill>
                  <a:srgbClr val="FF0000"/>
                </a:solidFill>
                <a:effectLst/>
                <a:latin typeface="Times New Roman" panose="02020603050405020304" pitchFamily="18" charset="0"/>
                <a:ea typeface="MS Gothic" panose="020B0609070205080204" pitchFamily="49" charset="-128"/>
              </a:rPr>
              <a:t>e-mail 01/10</a:t>
            </a:r>
            <a:r>
              <a:rPr lang="en-GB" sz="1400" dirty="0"/>
              <a:t> </a:t>
            </a:r>
            <a:r>
              <a:rPr lang="en-GB" sz="1800" b="0" i="0" u="none" strike="noStrike" dirty="0">
                <a:solidFill>
                  <a:srgbClr val="000000"/>
                </a:solidFill>
                <a:effectLst/>
                <a:latin typeface="Times New Roman" panose="02020603050405020304" pitchFamily="18" charset="0"/>
              </a:rPr>
              <a:t>23/1913</a:t>
            </a:r>
            <a:r>
              <a:rPr lang="en-GB" sz="1400" dirty="0"/>
              <a:t> </a:t>
            </a:r>
            <a:r>
              <a:rPr lang="en-GB" sz="1800" b="0" i="0" u="none" strike="noStrike" dirty="0" err="1">
                <a:solidFill>
                  <a:srgbClr val="000000"/>
                </a:solidFill>
                <a:effectLst/>
                <a:latin typeface="Times New Roman" panose="02020603050405020304" pitchFamily="18" charset="0"/>
              </a:rPr>
              <a:t>Dongju</a:t>
            </a:r>
            <a:r>
              <a:rPr lang="en-GB" sz="1800" b="0" i="0" u="none" strike="noStrike" dirty="0">
                <a:solidFill>
                  <a:srgbClr val="000000"/>
                </a:solidFill>
                <a:effectLst/>
                <a:latin typeface="Times New Roman" panose="02020603050405020304" pitchFamily="18" charset="0"/>
              </a:rPr>
              <a:t> Cha</a:t>
            </a:r>
            <a:r>
              <a:rPr lang="en-GB" sz="1400" dirty="0"/>
              <a:t> </a:t>
            </a:r>
          </a:p>
          <a:p>
            <a:r>
              <a:rPr lang="en-GB" sz="1800" b="0" i="0" u="none" strike="noStrike" kern="1200" dirty="0">
                <a:solidFill>
                  <a:srgbClr val="FF0000"/>
                </a:solidFill>
                <a:effectLst/>
                <a:latin typeface="Times New Roman" panose="02020603050405020304" pitchFamily="18" charset="0"/>
                <a:ea typeface="MS Gothic" panose="020B0609070205080204" pitchFamily="49" charset="-128"/>
              </a:rPr>
              <a:t>e-mail 01/10</a:t>
            </a:r>
            <a:r>
              <a:rPr lang="en-GB" sz="1400" dirty="0"/>
              <a:t> </a:t>
            </a:r>
            <a:r>
              <a:rPr lang="en-GB" sz="1800" b="0" i="0" u="none" strike="noStrike" dirty="0">
                <a:solidFill>
                  <a:srgbClr val="000000"/>
                </a:solidFill>
                <a:effectLst/>
                <a:latin typeface="Times New Roman" panose="02020603050405020304" pitchFamily="18" charset="0"/>
              </a:rPr>
              <a:t>23/1913</a:t>
            </a:r>
            <a:r>
              <a:rPr lang="en-GB" sz="1400" dirty="0"/>
              <a:t> </a:t>
            </a:r>
            <a:r>
              <a:rPr lang="en-GB" sz="1800" b="0" i="0" u="none" strike="noStrike" dirty="0" err="1">
                <a:solidFill>
                  <a:srgbClr val="000000"/>
                </a:solidFill>
                <a:effectLst/>
                <a:latin typeface="Times New Roman" panose="02020603050405020304" pitchFamily="18" charset="0"/>
              </a:rPr>
              <a:t>Dongju</a:t>
            </a:r>
            <a:r>
              <a:rPr lang="en-GB" sz="1800" b="0" i="0" u="none" strike="noStrike" dirty="0">
                <a:solidFill>
                  <a:srgbClr val="000000"/>
                </a:solidFill>
                <a:effectLst/>
                <a:latin typeface="Times New Roman" panose="02020603050405020304" pitchFamily="18" charset="0"/>
              </a:rPr>
              <a:t> Cha</a:t>
            </a:r>
            <a:r>
              <a:rPr lang="en-GB" sz="1400" dirty="0"/>
              <a:t> </a:t>
            </a:r>
          </a:p>
          <a:p>
            <a:r>
              <a:rPr lang="en-GB" sz="1800" b="0" i="0" u="none" strike="noStrike" kern="1200" dirty="0">
                <a:solidFill>
                  <a:srgbClr val="FF0000"/>
                </a:solidFill>
                <a:effectLst/>
                <a:latin typeface="Times New Roman" panose="02020603050405020304" pitchFamily="18" charset="0"/>
                <a:ea typeface="MS Gothic" panose="020B0609070205080204" pitchFamily="49" charset="-128"/>
              </a:rPr>
              <a:t>e-mail 01/10</a:t>
            </a:r>
            <a:r>
              <a:rPr lang="en-GB" sz="1400" dirty="0"/>
              <a:t> </a:t>
            </a:r>
            <a:r>
              <a:rPr lang="en-GB" sz="1800" b="0" i="0" u="none" strike="noStrike" dirty="0">
                <a:solidFill>
                  <a:srgbClr val="000000"/>
                </a:solidFill>
                <a:effectLst/>
                <a:latin typeface="Times New Roman" panose="02020603050405020304" pitchFamily="18" charset="0"/>
              </a:rPr>
              <a:t>24/0427</a:t>
            </a:r>
            <a:r>
              <a:rPr lang="en-GB" sz="1400" dirty="0"/>
              <a:t> </a:t>
            </a:r>
            <a:r>
              <a:rPr lang="en-GB" sz="1800" b="0" i="0" u="none" strike="noStrike" dirty="0" err="1">
                <a:solidFill>
                  <a:srgbClr val="000000"/>
                </a:solidFill>
                <a:effectLst/>
                <a:latin typeface="Times New Roman" panose="02020603050405020304" pitchFamily="18" charset="0"/>
              </a:rPr>
              <a:t>Dongju</a:t>
            </a:r>
            <a:r>
              <a:rPr lang="en-GB" sz="1800" b="0" i="0" u="none" strike="noStrike" dirty="0">
                <a:solidFill>
                  <a:srgbClr val="000000"/>
                </a:solidFill>
                <a:effectLst/>
                <a:latin typeface="Times New Roman" panose="02020603050405020304" pitchFamily="18" charset="0"/>
              </a:rPr>
              <a:t> Cha</a:t>
            </a:r>
            <a:r>
              <a:rPr lang="en-GB" sz="1400" dirty="0"/>
              <a:t> </a:t>
            </a:r>
          </a:p>
          <a:p>
            <a:r>
              <a:rPr lang="pt-BR" sz="1800" b="0" i="0" u="none" strike="noStrike" kern="1200" dirty="0">
                <a:solidFill>
                  <a:srgbClr val="FF0000"/>
                </a:solidFill>
                <a:effectLst/>
                <a:latin typeface="Times New Roman" panose="02020603050405020304" pitchFamily="18" charset="0"/>
                <a:ea typeface="MS Gothic" panose="020B0609070205080204" pitchFamily="49" charset="-128"/>
              </a:rPr>
              <a:t>e-mail 01/10</a:t>
            </a:r>
            <a:r>
              <a:rPr lang="pt-BR" sz="1400" dirty="0"/>
              <a:t> </a:t>
            </a:r>
            <a:r>
              <a:rPr lang="pt-BR" sz="1800" b="0" i="0" u="none" strike="noStrike" dirty="0">
                <a:solidFill>
                  <a:srgbClr val="000000"/>
                </a:solidFill>
                <a:effectLst/>
                <a:latin typeface="Times New Roman" panose="02020603050405020304" pitchFamily="18" charset="0"/>
              </a:rPr>
              <a:t>24/838r0, 24/1075r1</a:t>
            </a:r>
            <a:r>
              <a:rPr lang="pt-BR" sz="1400" dirty="0"/>
              <a:t> </a:t>
            </a:r>
            <a:r>
              <a:rPr lang="pt-BR" sz="1800" b="0" i="0" u="none" strike="noStrike" dirty="0">
                <a:solidFill>
                  <a:srgbClr val="000000"/>
                </a:solidFill>
                <a:effectLst/>
                <a:latin typeface="Times New Roman" panose="02020603050405020304" pitchFamily="18" charset="0"/>
              </a:rPr>
              <a:t>Jay Yang </a:t>
            </a:r>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CED2EE90-59D6-FC2F-D7C5-9DCD5D613AD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8928F8F-3EF7-CFFF-DE77-A4EB4375C7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9532C16-921E-A86D-B6F4-C0B6A39CD71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5857915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none" strike="noStrike" kern="1200" dirty="0">
                <a:solidFill>
                  <a:schemeClr val="tx1"/>
                </a:solidFill>
                <a:effectLst/>
                <a:ea typeface="MS Gothic" panose="020B0609070205080204" pitchFamily="49" charset="-128"/>
                <a:hlinkClick r:id="rId2"/>
              </a:rPr>
              <a:t>24/2006r0</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PDT-PHY-Capabilities-Element</a:t>
            </a:r>
            <a:r>
              <a:rPr lang="en-GB" sz="1100" dirty="0">
                <a:solidFill>
                  <a:schemeClr val="tx1"/>
                </a:solidFill>
              </a:rPr>
              <a:t> 				</a:t>
            </a:r>
            <a:r>
              <a:rPr lang="en-GB" sz="1100" b="0" i="0" u="none" strike="noStrike" dirty="0">
                <a:solidFill>
                  <a:schemeClr val="tx1"/>
                </a:solidFill>
                <a:effectLst/>
              </a:rPr>
              <a:t>Eugene Baik</a:t>
            </a:r>
            <a:r>
              <a:rPr lang="en-GB" sz="1100" dirty="0">
                <a:solidFill>
                  <a:schemeClr val="tx1"/>
                </a:solidFill>
              </a:rPr>
              <a:t> 			[SP]</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3"/>
              </a:rPr>
              <a:t>24/2005r0</a:t>
            </a:r>
            <a:r>
              <a:rPr lang="en-GB" sz="1100" dirty="0"/>
              <a:t> </a:t>
            </a:r>
            <a:r>
              <a:rPr lang="en-GB" sz="1100" b="0" i="0" u="none" strike="noStrike" kern="1200" dirty="0">
                <a:solidFill>
                  <a:schemeClr val="tx1"/>
                </a:solidFill>
                <a:effectLst/>
                <a:ea typeface="MS Gothic" panose="020B0609070205080204" pitchFamily="49" charset="-128"/>
              </a:rPr>
              <a:t>PDT-PHY-Introduction</a:t>
            </a:r>
            <a:r>
              <a:rPr lang="en-GB" sz="1100" dirty="0">
                <a:solidFill>
                  <a:schemeClr val="tx1"/>
                </a:solidFill>
              </a:rPr>
              <a:t> 					</a:t>
            </a:r>
            <a:r>
              <a:rPr lang="en-GB" sz="1100" b="0" i="0" u="none" strike="noStrike" dirty="0">
                <a:solidFill>
                  <a:schemeClr val="tx1"/>
                </a:solidFill>
                <a:effectLst/>
              </a:rPr>
              <a:t>Bin Tian</a:t>
            </a:r>
            <a:r>
              <a:rPr lang="en-GB" sz="1100" dirty="0">
                <a:solidFill>
                  <a:schemeClr val="tx1"/>
                </a:solidFill>
              </a:rPr>
              <a:t> 			[SP]</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4"/>
              </a:rPr>
              <a:t>24/2023r0</a:t>
            </a:r>
            <a:r>
              <a:rPr lang="en-US" sz="1100" dirty="0"/>
              <a:t> </a:t>
            </a:r>
            <a:r>
              <a:rPr lang="en-US" sz="1100" b="0" i="0" u="none" strike="noStrike" kern="1200" dirty="0">
                <a:solidFill>
                  <a:schemeClr val="tx1"/>
                </a:solidFill>
                <a:effectLst/>
                <a:ea typeface="MS Gothic" panose="020B0609070205080204" pitchFamily="49" charset="-128"/>
              </a:rPr>
              <a:t>PDT-PHY Overview of the PPDU encoding process</a:t>
            </a:r>
            <a:r>
              <a:rPr lang="en-US" sz="1100" dirty="0">
                <a:solidFill>
                  <a:schemeClr val="tx1"/>
                </a:solidFill>
              </a:rPr>
              <a:t> 		</a:t>
            </a:r>
            <a:r>
              <a:rPr lang="en-US" sz="1100" b="0" i="0" u="none" strike="noStrike" dirty="0">
                <a:solidFill>
                  <a:schemeClr val="tx1"/>
                </a:solidFill>
                <a:effectLst/>
              </a:rPr>
              <a:t>Junghoon Suh</a:t>
            </a:r>
            <a:r>
              <a:rPr lang="en-US" sz="1100" dirty="0">
                <a:solidFill>
                  <a:schemeClr val="tx1"/>
                </a:solidFill>
              </a:rPr>
              <a:t> 			</a:t>
            </a:r>
            <a:r>
              <a:rPr lang="en-GB" sz="1100" dirty="0">
                <a:solidFill>
                  <a:schemeClr val="tx1"/>
                </a:solidFill>
              </a:rPr>
              <a:t>[SP]</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5"/>
              </a:rPr>
              <a:t>24/2135r0</a:t>
            </a:r>
            <a:r>
              <a:rPr lang="en-GB" sz="1100" dirty="0"/>
              <a:t> </a:t>
            </a:r>
            <a:r>
              <a:rPr lang="en-GB" sz="1100" b="0" i="0" u="none" strike="noStrike" kern="1200" dirty="0">
                <a:solidFill>
                  <a:srgbClr val="000000"/>
                </a:solidFill>
                <a:effectLst/>
                <a:ea typeface="MS Gothic" panose="020B0609070205080204" pitchFamily="49" charset="-128"/>
              </a:rPr>
              <a:t>PDT-PHY-Null Subcarriers</a:t>
            </a:r>
            <a:r>
              <a:rPr lang="en-GB" sz="1100" dirty="0"/>
              <a:t> 					</a:t>
            </a:r>
            <a:r>
              <a:rPr lang="en-GB" sz="1100" b="0" i="0" u="none" strike="noStrike" dirty="0">
                <a:solidFill>
                  <a:srgbClr val="000000"/>
                </a:solidFill>
                <a:effectLst/>
              </a:rPr>
              <a:t>Bo Gong</a:t>
            </a:r>
            <a:r>
              <a:rPr lang="en-GB" sz="1100" dirty="0"/>
              <a:t> </a:t>
            </a:r>
            <a:endParaRPr lang="en-GB" sz="1100" dirty="0">
              <a:solidFill>
                <a:schemeClr val="tx1"/>
              </a:solidFill>
            </a:endParaRP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24/2034r0</a:t>
            </a:r>
            <a:r>
              <a:rPr lang="en-US" sz="1100" dirty="0"/>
              <a:t> </a:t>
            </a:r>
            <a:r>
              <a:rPr lang="en-US" sz="1100" b="0" i="0" u="none" strike="noStrike" kern="1200" dirty="0">
                <a:solidFill>
                  <a:srgbClr val="000000"/>
                </a:solidFill>
                <a:effectLst/>
                <a:ea typeface="MS Gothic" panose="020B0609070205080204" pitchFamily="49" charset="-128"/>
              </a:rPr>
              <a:t>PDT-PHY-Pilot Subcarriers</a:t>
            </a:r>
            <a:r>
              <a:rPr lang="en-US" sz="1100" dirty="0"/>
              <a:t> 					</a:t>
            </a:r>
            <a:r>
              <a:rPr lang="en-US" sz="1100" b="0" i="0" u="none" strike="noStrike" dirty="0">
                <a:solidFill>
                  <a:srgbClr val="000000"/>
                </a:solidFill>
                <a:effectLst/>
              </a:rPr>
              <a:t>Chenchen Liu</a:t>
            </a:r>
            <a:r>
              <a:rPr lang="en-US" sz="1100" dirty="0"/>
              <a:t> </a:t>
            </a:r>
            <a:endParaRPr lang="en-GB" sz="1100" dirty="0">
              <a:solidFill>
                <a:schemeClr val="tx1"/>
              </a:solidFill>
            </a:endParaRPr>
          </a:p>
          <a:p>
            <a:pPr lvl="0">
              <a:buFont typeface="Arial" panose="020B0604020202020204" pitchFamily="34" charset="0"/>
              <a:buChar char="•"/>
            </a:pPr>
            <a:r>
              <a:rPr lang="en-GB" sz="1200" dirty="0"/>
              <a:t>Submissions – DRU</a:t>
            </a:r>
            <a:endParaRPr lang="en-GB" sz="4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6"/>
              </a:rPr>
              <a:t>24/1778</a:t>
            </a:r>
            <a:r>
              <a:rPr lang="en-US" sz="1100" dirty="0"/>
              <a:t> </a:t>
            </a:r>
            <a:r>
              <a:rPr lang="en-US" sz="1100" b="0" i="0" u="none" strike="noStrike" kern="1200" dirty="0">
                <a:solidFill>
                  <a:srgbClr val="000000"/>
                </a:solidFill>
                <a:effectLst/>
                <a:ea typeface="MS Gothic" panose="020B0609070205080204" pitchFamily="49" charset="-128"/>
              </a:rPr>
              <a:t>Distributed RU Distortion, Beamforming, Power Control</a:t>
            </a:r>
            <a:r>
              <a:rPr lang="en-US" sz="1100" dirty="0"/>
              <a:t> 		</a:t>
            </a:r>
            <a:r>
              <a:rPr lang="en-US" sz="1100" b="0" i="0" u="none" strike="noStrike" kern="1200" dirty="0">
                <a:solidFill>
                  <a:srgbClr val="000000"/>
                </a:solidFill>
                <a:effectLst/>
                <a:ea typeface="MS Gothic" panose="020B0609070205080204" pitchFamily="49" charset="-128"/>
              </a:rPr>
              <a:t>Rainer Strobel</a:t>
            </a: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25/0060</a:t>
            </a:r>
            <a:r>
              <a:rPr lang="en-GB" sz="800" dirty="0"/>
              <a:t> </a:t>
            </a:r>
            <a:r>
              <a:rPr lang="en-GB" sz="1100" b="0" i="0" u="none" strike="noStrike" kern="1200" dirty="0">
                <a:solidFill>
                  <a:srgbClr val="000000"/>
                </a:solidFill>
                <a:effectLst/>
                <a:latin typeface="Times New Roman" panose="02020603050405020304" pitchFamily="18" charset="0"/>
                <a:ea typeface="MS Gothic" panose="020B0609070205080204" pitchFamily="49" charset="-128"/>
              </a:rPr>
              <a:t>DRU hybrid mode for 20 MHz-only STAs</a:t>
            </a:r>
            <a:r>
              <a:rPr lang="en-GB" sz="800" dirty="0"/>
              <a:t> 			</a:t>
            </a:r>
            <a:r>
              <a:rPr lang="en-GB" sz="1100" b="0" i="0" u="none" strike="noStrike" kern="1200" dirty="0">
                <a:solidFill>
                  <a:srgbClr val="000000"/>
                </a:solidFill>
                <a:effectLst/>
                <a:latin typeface="Times New Roman" panose="02020603050405020304" pitchFamily="18" charset="0"/>
                <a:ea typeface="MS Gothic" panose="020B0609070205080204" pitchFamily="49" charset="-128"/>
              </a:rPr>
              <a:t>Sigurd Schelstraete</a:t>
            </a:r>
            <a:r>
              <a:rPr lang="en-GB" sz="800" dirty="0"/>
              <a:t> </a:t>
            </a:r>
          </a:p>
          <a:p>
            <a:pPr lvl="1">
              <a:buFont typeface="Arial" panose="020B0604020202020204" pitchFamily="34" charset="0"/>
              <a:buChar char="•"/>
            </a:pPr>
            <a:r>
              <a:rPr lang="de-DE" sz="1100" b="0" i="0" u="none" strike="noStrike" kern="1200" dirty="0">
                <a:solidFill>
                  <a:srgbClr val="FF0000"/>
                </a:solidFill>
                <a:effectLst/>
                <a:latin typeface="Times New Roman" panose="02020603050405020304" pitchFamily="18" charset="0"/>
                <a:ea typeface="MS Gothic" panose="020B0609070205080204" pitchFamily="49" charset="-128"/>
              </a:rPr>
              <a:t>25/0064</a:t>
            </a:r>
            <a:r>
              <a:rPr lang="de-DE" sz="800" dirty="0"/>
              <a:t> </a:t>
            </a:r>
            <a:r>
              <a:rPr lang="de-DE" sz="1100" b="0" i="0" u="none" strike="noStrike" kern="1200" dirty="0">
                <a:solidFill>
                  <a:srgbClr val="000000"/>
                </a:solidFill>
                <a:effectLst/>
                <a:latin typeface="Times New Roman" panose="02020603050405020304" pitchFamily="18" charset="0"/>
                <a:ea typeface="MS Gothic" panose="020B0609070205080204" pitchFamily="49" charset="-128"/>
              </a:rPr>
              <a:t>60 MHz DRU Tone Plan</a:t>
            </a:r>
            <a:r>
              <a:rPr lang="de-DE" sz="800" dirty="0"/>
              <a:t> 						</a:t>
            </a:r>
            <a:r>
              <a:rPr lang="de-DE" sz="1100" b="0" i="0" u="none" strike="noStrike" kern="1200" dirty="0">
                <a:solidFill>
                  <a:srgbClr val="000000"/>
                </a:solidFill>
                <a:effectLst/>
                <a:latin typeface="Times New Roman" panose="02020603050405020304" pitchFamily="18" charset="0"/>
                <a:ea typeface="MS Gothic" panose="020B0609070205080204" pitchFamily="49" charset="-128"/>
              </a:rPr>
              <a:t>Eunsung Park</a:t>
            </a:r>
            <a:r>
              <a:rPr lang="de-DE" sz="800" dirty="0"/>
              <a:t> </a:t>
            </a:r>
            <a:endParaRPr lang="en-GB" sz="800" dirty="0"/>
          </a:p>
          <a:p>
            <a:pPr lvl="1">
              <a:buFont typeface="Arial" panose="020B0604020202020204" pitchFamily="34" charset="0"/>
              <a:buChar char="•"/>
            </a:pPr>
            <a:r>
              <a:rPr lang="en-US" sz="1100" b="0" i="0" u="none" strike="noStrike" kern="1200" dirty="0">
                <a:solidFill>
                  <a:srgbClr val="FF0000"/>
                </a:solidFill>
                <a:effectLst/>
                <a:latin typeface="Times New Roman" panose="02020603050405020304" pitchFamily="18" charset="0"/>
                <a:ea typeface="MS Gothic" panose="020B0609070205080204" pitchFamily="49" charset="-128"/>
              </a:rPr>
              <a:t>25/0100</a:t>
            </a:r>
            <a:r>
              <a:rPr lang="en-US" sz="800" dirty="0"/>
              <a:t> </a:t>
            </a:r>
            <a:r>
              <a:rPr lang="en-US" sz="1100" b="0" i="0" u="none" strike="noStrike" kern="1200" dirty="0">
                <a:solidFill>
                  <a:srgbClr val="000000"/>
                </a:solidFill>
                <a:effectLst/>
                <a:latin typeface="Times New Roman" panose="02020603050405020304" pitchFamily="18" charset="0"/>
                <a:ea typeface="MS Gothic" panose="020B0609070205080204" pitchFamily="49" charset="-128"/>
              </a:rPr>
              <a:t>Some Open Issues on DRU</a:t>
            </a:r>
            <a:r>
              <a:rPr lang="en-US" sz="800" dirty="0"/>
              <a:t> 					</a:t>
            </a:r>
            <a:r>
              <a:rPr lang="en-US" sz="1100" b="0" i="0" u="none" strike="noStrike" kern="1200" dirty="0">
                <a:solidFill>
                  <a:srgbClr val="000000"/>
                </a:solidFill>
                <a:effectLst/>
                <a:latin typeface="Times New Roman" panose="02020603050405020304" pitchFamily="18" charset="0"/>
                <a:ea typeface="MS Gothic" panose="020B0609070205080204" pitchFamily="49" charset="-128"/>
              </a:rPr>
              <a:t>Lin Yang</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25/0129</a:t>
            </a:r>
            <a:r>
              <a:rPr lang="en-US" sz="1100" b="0" i="0" u="none" strike="noStrike" kern="1200" dirty="0">
                <a:solidFill>
                  <a:srgbClr val="000000"/>
                </a:solidFill>
                <a:effectLst/>
                <a:ea typeface="MS Gothic" panose="020B0609070205080204" pitchFamily="49" charset="-128"/>
              </a:rPr>
              <a:t> DRU Distribution BW Indication in UHR Trigger Frame		Mahmoud </a:t>
            </a:r>
            <a:r>
              <a:rPr lang="en-US" sz="1100" b="0" i="0" u="none" strike="noStrike" kern="1200" dirty="0" err="1">
                <a:solidFill>
                  <a:srgbClr val="000000"/>
                </a:solidFill>
                <a:effectLst/>
                <a:ea typeface="MS Gothic" panose="020B0609070205080204" pitchFamily="49" charset="-128"/>
              </a:rPr>
              <a:t>Hasabelnaby</a:t>
            </a:r>
            <a:endParaRPr lang="en-US" sz="1100" b="0" i="0" u="none" strike="noStrike" kern="1200" dirty="0">
              <a:solidFill>
                <a:srgbClr val="000000"/>
              </a:solidFill>
              <a:effectLst/>
              <a:ea typeface="MS Gothic" panose="020B0609070205080204" pitchFamily="49" charset="-128"/>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4278222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8196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24/2049r0</a:t>
            </a:r>
            <a:r>
              <a:rPr lang="en-GB" sz="1100" dirty="0"/>
              <a:t> </a:t>
            </a:r>
            <a:r>
              <a:rPr lang="en-GB" sz="1100" b="0" i="0" u="none" strike="noStrike" kern="1200" dirty="0">
                <a:solidFill>
                  <a:srgbClr val="000000"/>
                </a:solidFill>
                <a:effectLst/>
                <a:ea typeface="MS Gothic" panose="020B0609070205080204" pitchFamily="49" charset="-128"/>
              </a:rPr>
              <a:t>PDT MAC M-AP Coordination Framework</a:t>
            </a:r>
            <a:r>
              <a:rPr lang="en-GB" sz="1100" dirty="0"/>
              <a:t> 					</a:t>
            </a:r>
            <a:r>
              <a:rPr lang="en-GB" sz="1100" b="0" i="0" u="none" strike="noStrike" kern="1200" dirty="0">
                <a:solidFill>
                  <a:srgbClr val="000000"/>
                </a:solidFill>
                <a:effectLst/>
                <a:ea typeface="MS Gothic" panose="020B0609070205080204" pitchFamily="49" charset="-128"/>
              </a:rPr>
              <a:t>Arik Klein		[SP]</a:t>
            </a:r>
            <a:r>
              <a:rPr lang="en-GB"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24/2031r0</a:t>
            </a:r>
            <a:r>
              <a:rPr lang="en-US" sz="1100" dirty="0"/>
              <a:t> </a:t>
            </a:r>
            <a:r>
              <a:rPr lang="en-US" sz="1100" b="0" i="0" u="none" strike="noStrike" kern="1200" dirty="0">
                <a:solidFill>
                  <a:srgbClr val="000000"/>
                </a:solidFill>
                <a:effectLst/>
                <a:ea typeface="MS Gothic" panose="020B0609070205080204" pitchFamily="49" charset="-128"/>
              </a:rPr>
              <a:t>PDT-MAC-Coordinated-Spatial-Reuse</a:t>
            </a:r>
            <a:r>
              <a:rPr lang="en-US" sz="1100" dirty="0"/>
              <a:t> 						</a:t>
            </a:r>
            <a:r>
              <a:rPr lang="en-US" sz="1100" b="0" i="0" u="none" strike="noStrike" kern="1200" dirty="0">
                <a:solidFill>
                  <a:srgbClr val="000000"/>
                </a:solidFill>
                <a:effectLst/>
                <a:ea typeface="MS Gothic" panose="020B0609070205080204" pitchFamily="49" charset="-128"/>
              </a:rPr>
              <a:t>Jason Yuchen Guo</a:t>
            </a:r>
            <a:r>
              <a:rPr lang="en-US" sz="1100" dirty="0"/>
              <a:t> 	[SP]</a:t>
            </a:r>
            <a:endParaRPr lang="en-GB" sz="1100" dirty="0"/>
          </a:p>
          <a:p>
            <a:pPr lvl="1">
              <a:buFont typeface="Arial" panose="020B0604020202020204" pitchFamily="34" charset="0"/>
              <a:buChar char="•"/>
            </a:pPr>
            <a:r>
              <a:rPr lang="fr-FR" sz="1100" b="0" i="0" u="sng" strike="noStrike" kern="1200" dirty="0">
                <a:solidFill>
                  <a:srgbClr val="0563C1"/>
                </a:solidFill>
                <a:effectLst/>
                <a:ea typeface="MS Gothic" panose="020B0609070205080204" pitchFamily="49" charset="-128"/>
                <a:hlinkClick r:id="rId4"/>
              </a:rPr>
              <a:t>24/2040r0</a:t>
            </a:r>
            <a:r>
              <a:rPr lang="fr-FR" sz="1100" dirty="0"/>
              <a:t> </a:t>
            </a:r>
            <a:r>
              <a:rPr lang="fr-FR" sz="1100" b="0" i="0" u="none" strike="noStrike" kern="1200" dirty="0">
                <a:solidFill>
                  <a:schemeClr val="tx1"/>
                </a:solidFill>
                <a:effectLst/>
                <a:ea typeface="MS Gothic" panose="020B0609070205080204" pitchFamily="49" charset="-128"/>
              </a:rPr>
              <a:t>PDT MAC Coexistence</a:t>
            </a:r>
            <a:r>
              <a:rPr lang="fr-FR" sz="1100" dirty="0">
                <a:solidFill>
                  <a:schemeClr val="tx1"/>
                </a:solidFill>
              </a:rPr>
              <a:t> 							</a:t>
            </a:r>
            <a:r>
              <a:rPr lang="fr-FR" sz="1100" b="0" i="0" u="none" strike="noStrike" kern="1200" dirty="0">
                <a:solidFill>
                  <a:schemeClr val="tx1"/>
                </a:solidFill>
                <a:effectLst/>
                <a:ea typeface="MS Gothic" panose="020B0609070205080204" pitchFamily="49" charset="-128"/>
              </a:rPr>
              <a:t>Laurent Cariou</a:t>
            </a:r>
            <a:r>
              <a:rPr lang="fr-FR" sz="1100" dirty="0">
                <a:solidFill>
                  <a:schemeClr val="tx1"/>
                </a:solidFill>
              </a:rPr>
              <a:t> 		[SP]</a:t>
            </a:r>
            <a:endParaRPr lang="en-GB" sz="1100" dirty="0">
              <a:solidFill>
                <a:schemeClr val="tx1"/>
              </a:solidFill>
            </a:endParaRP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rPr>
              <a:t>24/2067r0</a:t>
            </a:r>
            <a:r>
              <a:rPr lang="en-GB" sz="1100" dirty="0"/>
              <a:t> </a:t>
            </a:r>
            <a:r>
              <a:rPr lang="en-GB" sz="1100" b="0" i="0" u="none" strike="noStrike" kern="1200" dirty="0">
                <a:solidFill>
                  <a:srgbClr val="000000"/>
                </a:solidFill>
                <a:effectLst/>
                <a:ea typeface="MS Gothic" panose="020B0609070205080204" pitchFamily="49" charset="-128"/>
              </a:rPr>
              <a:t>PDT MAC UHR BSS Operation</a:t>
            </a:r>
            <a:r>
              <a:rPr lang="en-GB" sz="1100" dirty="0"/>
              <a:t> 						</a:t>
            </a:r>
            <a:r>
              <a:rPr lang="en-GB" sz="1100" b="0" i="0" u="none" strike="noStrike" dirty="0">
                <a:solidFill>
                  <a:srgbClr val="000000"/>
                </a:solidFill>
                <a:effectLst/>
              </a:rPr>
              <a:t>Ming Gan</a:t>
            </a:r>
            <a:r>
              <a:rPr lang="en-GB" sz="1100" dirty="0"/>
              <a:t> </a:t>
            </a:r>
            <a:endParaRPr lang="en-GB" sz="1100" dirty="0">
              <a:solidFill>
                <a:schemeClr val="tx1"/>
              </a:solidFill>
            </a:endParaRP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Regulatory + Low Latency</a:t>
            </a:r>
            <a:endParaRPr lang="en-GB" sz="400" b="1" strike="sngStrike" dirty="0">
              <a:solidFill>
                <a:schemeClr val="bg1">
                  <a:lumMod val="65000"/>
                </a:schemeClr>
              </a:solidFill>
            </a:endParaRP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rPr>
              <a:t>24/1545</a:t>
            </a:r>
            <a:r>
              <a:rPr lang="en-US" sz="500" dirty="0">
                <a:effectLst/>
              </a:rPr>
              <a:t> </a:t>
            </a:r>
            <a:r>
              <a:rPr lang="en-GB" sz="1100" b="0" i="0" u="none" strike="noStrike" kern="1200" dirty="0">
                <a:solidFill>
                  <a:srgbClr val="000000"/>
                </a:solidFill>
                <a:effectLst/>
                <a:latin typeface="Times New Roman" panose="02020603050405020304" pitchFamily="18" charset="0"/>
                <a:ea typeface="MS Gothic" panose="020B0609070205080204" pitchFamily="49" charset="-128"/>
              </a:rPr>
              <a:t>Providing Granular Transmit PSD Limits</a:t>
            </a:r>
            <a:r>
              <a:rPr lang="en-US" sz="500" dirty="0">
                <a:effectLst/>
              </a:rPr>
              <a:t> 						</a:t>
            </a:r>
            <a:r>
              <a:rPr lang="en-GB" sz="1100" b="0" i="0" u="none" strike="noStrike" kern="1200" dirty="0">
                <a:solidFill>
                  <a:srgbClr val="000000"/>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100" b="0" i="0" u="sng" strike="noStrike" dirty="0">
                <a:solidFill>
                  <a:srgbClr val="0563C1"/>
                </a:solidFill>
                <a:effectLst/>
                <a:hlinkClick r:id="rId5"/>
              </a:rPr>
              <a:t>24/1453</a:t>
            </a:r>
            <a:r>
              <a:rPr lang="en-US" sz="1100" dirty="0">
                <a:effectLst/>
              </a:rPr>
              <a:t> </a:t>
            </a:r>
            <a:r>
              <a:rPr lang="en-GB" sz="1100" b="0" i="0" u="none" strike="noStrike" kern="1200" dirty="0">
                <a:solidFill>
                  <a:srgbClr val="000000"/>
                </a:solidFill>
                <a:effectLst/>
                <a:ea typeface="MS Gothic" panose="020B0609070205080204" pitchFamily="49" charset="-128"/>
              </a:rPr>
              <a:t>Concurrent Messaging</a:t>
            </a:r>
            <a:r>
              <a:rPr lang="en-US" sz="1100" dirty="0">
                <a:effectLst/>
              </a:rPr>
              <a:t> 								</a:t>
            </a:r>
            <a:r>
              <a:rPr lang="en-GB" sz="1100" b="0" i="0" u="none" strike="noStrike" kern="1200" dirty="0">
                <a:solidFill>
                  <a:srgbClr val="000000"/>
                </a:solidFill>
                <a:effectLst/>
                <a:ea typeface="MS Gothic" panose="020B0609070205080204" pitchFamily="49" charset="-128"/>
              </a:rPr>
              <a:t>Yue Xu</a:t>
            </a:r>
            <a:r>
              <a:rPr lang="en-US" sz="1100" dirty="0">
                <a:effectLst/>
              </a:rPr>
              <a:t> </a:t>
            </a:r>
            <a:endParaRPr lang="en-GB" sz="1100" dirty="0"/>
          </a:p>
          <a:p>
            <a:pPr lvl="1">
              <a:buFont typeface="Arial" panose="020B0604020202020204" pitchFamily="34" charset="0"/>
              <a:buChar char="•"/>
            </a:pPr>
            <a:r>
              <a:rPr lang="en-GB" sz="1100" b="0" i="0" u="sng" strike="noStrike" dirty="0">
                <a:solidFill>
                  <a:srgbClr val="0563C1"/>
                </a:solidFill>
                <a:effectLst/>
                <a:hlinkClick r:id="rId6"/>
              </a:rPr>
              <a:t>24/1692</a:t>
            </a:r>
            <a:r>
              <a:rPr lang="en-US" sz="1100" dirty="0">
                <a:effectLst/>
              </a:rPr>
              <a:t> </a:t>
            </a:r>
            <a:r>
              <a:rPr lang="en-GB" sz="1100" b="0" i="0" u="none" strike="noStrike" kern="1200" dirty="0">
                <a:solidFill>
                  <a:srgbClr val="000000"/>
                </a:solidFill>
                <a:effectLst/>
                <a:ea typeface="MS Gothic" panose="020B0609070205080204" pitchFamily="49" charset="-128"/>
              </a:rPr>
              <a:t>Usage of Expiration Time for LL Traffic</a:t>
            </a:r>
            <a:r>
              <a:rPr lang="en-US" sz="1100" dirty="0">
                <a:effectLst/>
              </a:rPr>
              <a:t> 						</a:t>
            </a:r>
            <a:r>
              <a:rPr lang="en-GB" sz="1100" b="0" i="0" u="none" strike="noStrike" kern="1200" dirty="0">
                <a:solidFill>
                  <a:srgbClr val="000000"/>
                </a:solidFill>
                <a:effectLst/>
                <a:ea typeface="MS Gothic" panose="020B0609070205080204" pitchFamily="49" charset="-128"/>
              </a:rPr>
              <a:t>Liangxiao Xin</a:t>
            </a:r>
            <a:r>
              <a:rPr lang="en-US" sz="1100" dirty="0">
                <a:effectLst/>
              </a:rPr>
              <a:t> </a:t>
            </a:r>
            <a:endParaRPr lang="en-GB" sz="1100" dirty="0"/>
          </a:p>
          <a:p>
            <a:pPr lvl="1">
              <a:buFont typeface="Arial" panose="020B0604020202020204" pitchFamily="34" charset="0"/>
              <a:buChar char="•"/>
            </a:pPr>
            <a:r>
              <a:rPr lang="en-US" sz="1100" b="0" i="0" u="sng" strike="noStrike" dirty="0">
                <a:solidFill>
                  <a:srgbClr val="0563C1"/>
                </a:solidFill>
                <a:effectLst/>
                <a:hlinkClick r:id="rId7"/>
              </a:rPr>
              <a:t>24/1870</a:t>
            </a:r>
            <a:r>
              <a:rPr lang="en-US" sz="1100" dirty="0"/>
              <a:t> </a:t>
            </a:r>
            <a:r>
              <a:rPr lang="en-US" sz="1100" b="0" i="0" u="none" strike="noStrike" kern="1200" dirty="0">
                <a:solidFill>
                  <a:srgbClr val="000000"/>
                </a:solidFill>
                <a:effectLst/>
                <a:ea typeface="MS Gothic" panose="020B0609070205080204" pitchFamily="49" charset="-128"/>
              </a:rPr>
              <a:t>On the Scalability and Overhead of Utilizing Polling for Soliciting …</a:t>
            </a:r>
            <a:r>
              <a:rPr lang="en-US" sz="1100" dirty="0"/>
              <a:t> 		</a:t>
            </a:r>
            <a:r>
              <a:rPr lang="en-US" sz="1100" b="0" i="0" u="none" strike="noStrike" kern="1200" dirty="0">
                <a:solidFill>
                  <a:srgbClr val="000000"/>
                </a:solidFill>
                <a:effectLst/>
                <a:ea typeface="MS Gothic" panose="020B0609070205080204" pitchFamily="49" charset="-128"/>
              </a:rPr>
              <a:t>Behnam </a:t>
            </a:r>
            <a:r>
              <a:rPr lang="en-US" sz="1100" b="0" i="0" u="none" strike="noStrike" kern="1200" dirty="0" err="1">
                <a:solidFill>
                  <a:srgbClr val="000000"/>
                </a:solidFill>
                <a:effectLst/>
                <a:ea typeface="MS Gothic" panose="020B0609070205080204" pitchFamily="49" charset="-128"/>
              </a:rPr>
              <a:t>Dezfouli</a:t>
            </a:r>
            <a:r>
              <a:rPr lang="en-US" sz="1100" dirty="0"/>
              <a:t> </a:t>
            </a:r>
          </a:p>
          <a:p>
            <a:pPr lvl="1">
              <a:buFont typeface="Arial" panose="020B0604020202020204" pitchFamily="34" charset="0"/>
              <a:buChar char="•"/>
            </a:pPr>
            <a:r>
              <a:rPr lang="en-US" sz="1100" b="0" i="0" u="sng" strike="noStrike" dirty="0">
                <a:solidFill>
                  <a:srgbClr val="0563C1"/>
                </a:solidFill>
                <a:effectLst/>
                <a:hlinkClick r:id="rId8"/>
              </a:rPr>
              <a:t>24/1871</a:t>
            </a:r>
            <a:r>
              <a:rPr lang="en-US" sz="1100" dirty="0"/>
              <a:t> </a:t>
            </a:r>
            <a:r>
              <a:rPr lang="en-US" sz="1100" b="0" i="0" u="none" strike="noStrike" kern="1200" dirty="0">
                <a:solidFill>
                  <a:srgbClr val="000000"/>
                </a:solidFill>
                <a:effectLst/>
                <a:ea typeface="MS Gothic" panose="020B0609070205080204" pitchFamily="49" charset="-128"/>
              </a:rPr>
              <a:t>ERD: Enhanced Reverse Direction Protocol to Support TXOP Sharing … 		Behnam </a:t>
            </a:r>
            <a:r>
              <a:rPr lang="en-US" sz="1100" b="0" i="0" u="none" strike="noStrike" kern="1200" dirty="0" err="1">
                <a:solidFill>
                  <a:srgbClr val="000000"/>
                </a:solidFill>
                <a:effectLst/>
                <a:ea typeface="MS Gothic" panose="020B0609070205080204" pitchFamily="49" charset="-128"/>
              </a:rPr>
              <a:t>Dezfouli</a:t>
            </a:r>
            <a:r>
              <a:rPr lang="en-US" sz="1100" dirty="0"/>
              <a:t> </a:t>
            </a: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24/0909</a:t>
            </a:r>
            <a:r>
              <a:rPr lang="en-US" sz="1100" dirty="0">
                <a:effectLst/>
              </a:rPr>
              <a:t> </a:t>
            </a:r>
            <a:r>
              <a:rPr lang="en-GB" sz="1100" b="0" i="0" u="none" strike="noStrike" kern="1200" dirty="0">
                <a:solidFill>
                  <a:srgbClr val="000000"/>
                </a:solidFill>
                <a:effectLst/>
                <a:latin typeface="Times New Roman" panose="02020603050405020304" pitchFamily="18" charset="0"/>
                <a:ea typeface="MS Gothic" panose="020B0609070205080204" pitchFamily="49" charset="-128"/>
              </a:rPr>
              <a:t>R-TWT Announcement in Multi-BSS - Follow up</a:t>
            </a:r>
            <a:r>
              <a:rPr lang="en-US" sz="1100" dirty="0">
                <a:effectLst/>
              </a:rPr>
              <a:t> 				</a:t>
            </a:r>
            <a:r>
              <a:rPr lang="en-GB" sz="1100" b="0" i="0" u="none" strike="noStrike" kern="1200" dirty="0" err="1">
                <a:solidFill>
                  <a:srgbClr val="000000"/>
                </a:solidFill>
                <a:effectLst/>
                <a:latin typeface="Times New Roman" panose="02020603050405020304" pitchFamily="18" charset="0"/>
                <a:ea typeface="MS Gothic" panose="020B0609070205080204" pitchFamily="49" charset="-128"/>
              </a:rPr>
              <a:t>SunHee</a:t>
            </a:r>
            <a:r>
              <a:rPr lang="en-GB" sz="1100" b="0" i="0" u="none" strike="noStrike" kern="1200" dirty="0">
                <a:solidFill>
                  <a:srgbClr val="000000"/>
                </a:solidFill>
                <a:effectLst/>
                <a:latin typeface="Times New Roman" panose="02020603050405020304" pitchFamily="18" charset="0"/>
                <a:ea typeface="MS Gothic" panose="020B0609070205080204" pitchFamily="49" charset="-128"/>
              </a:rPr>
              <a:t> Baek</a:t>
            </a:r>
            <a:r>
              <a:rPr lang="en-US" sz="1100" dirty="0">
                <a:effectLst/>
              </a:rPr>
              <a:t> </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31947983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r>
              <a:rPr lang="pt-BR" sz="1800" b="0" i="0" u="none" strike="noStrike" kern="1200" dirty="0">
                <a:solidFill>
                  <a:srgbClr val="FF0000"/>
                </a:solidFill>
                <a:effectLst/>
                <a:latin typeface="Times New Roman" panose="02020603050405020304" pitchFamily="18" charset="0"/>
                <a:ea typeface="MS Gothic" panose="020B0609070205080204" pitchFamily="49" charset="-128"/>
              </a:rPr>
              <a:t>e-mail 01/10</a:t>
            </a:r>
            <a:r>
              <a:rPr lang="pt-BR" dirty="0"/>
              <a:t> </a:t>
            </a:r>
            <a:r>
              <a:rPr lang="pt-BR" sz="1800" b="0" i="0" u="none" strike="noStrike" dirty="0">
                <a:solidFill>
                  <a:srgbClr val="000000"/>
                </a:solidFill>
                <a:effectLst/>
                <a:latin typeface="Times New Roman" panose="02020603050405020304" pitchFamily="18" charset="0"/>
              </a:rPr>
              <a:t>23/1836r3 , 24/1693r0</a:t>
            </a:r>
            <a:r>
              <a:rPr lang="pt-BR" dirty="0"/>
              <a:t> </a:t>
            </a:r>
            <a:r>
              <a:rPr lang="pt-BR" sz="1800" b="0" i="0" u="none" strike="noStrike" dirty="0">
                <a:solidFill>
                  <a:srgbClr val="000000"/>
                </a:solidFill>
                <a:effectLst/>
                <a:latin typeface="Times New Roman" panose="02020603050405020304" pitchFamily="18" charset="0"/>
              </a:rPr>
              <a:t>Jay Yang </a:t>
            </a:r>
          </a:p>
          <a:p>
            <a:r>
              <a:rPr lang="pt-BR" sz="1800" b="0" i="0" u="none" strike="noStrike" kern="1200" dirty="0">
                <a:solidFill>
                  <a:srgbClr val="FF0000"/>
                </a:solidFill>
                <a:effectLst/>
                <a:latin typeface="Times New Roman" panose="02020603050405020304" pitchFamily="18" charset="0"/>
                <a:ea typeface="MS Gothic" panose="020B0609070205080204" pitchFamily="49" charset="-128"/>
              </a:rPr>
              <a:t>e-mail 01/10</a:t>
            </a:r>
            <a:r>
              <a:rPr lang="pt-BR" dirty="0"/>
              <a:t> </a:t>
            </a:r>
            <a:r>
              <a:rPr lang="pt-BR" sz="1800" b="0" i="0" u="none" strike="noStrike" dirty="0">
                <a:solidFill>
                  <a:srgbClr val="000000"/>
                </a:solidFill>
                <a:effectLst/>
                <a:latin typeface="Times New Roman" panose="02020603050405020304" pitchFamily="18" charset="0"/>
              </a:rPr>
              <a:t>24/1476r2, 24/1701</a:t>
            </a:r>
            <a:r>
              <a:rPr lang="pt-BR" dirty="0"/>
              <a:t> </a:t>
            </a:r>
            <a:r>
              <a:rPr lang="pt-BR" sz="1800" b="0" i="0" u="none" strike="noStrike" dirty="0">
                <a:solidFill>
                  <a:srgbClr val="000000"/>
                </a:solidFill>
                <a:effectLst/>
                <a:latin typeface="Times New Roman" panose="02020603050405020304" pitchFamily="18" charset="0"/>
              </a:rPr>
              <a:t>Jay Yang </a:t>
            </a:r>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788311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(45 mins)</a:t>
            </a:r>
          </a:p>
          <a:p>
            <a:pPr>
              <a:buFont typeface="Arial" panose="020B0604020202020204" pitchFamily="34" charset="0"/>
              <a:buChar char="•"/>
            </a:pPr>
            <a:r>
              <a:rPr lang="en-GB" sz="1400" dirty="0"/>
              <a:t>PDTs (30 mins)</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2"/>
              </a:rPr>
              <a:t>24/2011r0</a:t>
            </a:r>
            <a:r>
              <a:rPr lang="en-GB" sz="1200" dirty="0"/>
              <a:t> </a:t>
            </a:r>
            <a:r>
              <a:rPr lang="en-GB" sz="1200" b="0" i="0" u="none" strike="noStrike" kern="1200" dirty="0">
                <a:solidFill>
                  <a:schemeClr val="tx1"/>
                </a:solidFill>
                <a:effectLst/>
                <a:ea typeface="MS Gothic" panose="020B0609070205080204" pitchFamily="49" charset="-128"/>
              </a:rPr>
              <a:t>PDT-PHY- Timing-Related Parameters</a:t>
            </a:r>
            <a:r>
              <a:rPr lang="en-GB" sz="1200" dirty="0">
                <a:solidFill>
                  <a:schemeClr val="tx1"/>
                </a:solidFill>
              </a:rPr>
              <a:t> 						</a:t>
            </a:r>
            <a:r>
              <a:rPr lang="en-GB" sz="1200" b="0" i="0" u="none" strike="noStrike" dirty="0">
                <a:solidFill>
                  <a:schemeClr val="tx1"/>
                </a:solidFill>
                <a:effectLst/>
              </a:rPr>
              <a:t>Mengshi Hu</a:t>
            </a:r>
            <a:r>
              <a:rPr lang="en-GB" sz="1200" dirty="0">
                <a:solidFill>
                  <a:schemeClr val="tx1"/>
                </a:solidFill>
              </a:rPr>
              <a:t> 	[SP]</a:t>
            </a:r>
          </a:p>
          <a:p>
            <a:pPr lvl="1">
              <a:buFont typeface="Arial" panose="020B0604020202020204" pitchFamily="34" charset="0"/>
              <a:buChar char="•"/>
            </a:pPr>
            <a:r>
              <a:rPr lang="sv-SE" sz="1200" b="0" i="0" u="sng" strike="noStrike" kern="1200" dirty="0">
                <a:solidFill>
                  <a:srgbClr val="0563C1"/>
                </a:solidFill>
                <a:effectLst/>
                <a:ea typeface="MS Gothic" panose="020B0609070205080204" pitchFamily="49" charset="-128"/>
                <a:hlinkClick r:id="rId3"/>
              </a:rPr>
              <a:t>24/2012r1</a:t>
            </a:r>
            <a:r>
              <a:rPr lang="sv-SE" sz="1200" dirty="0"/>
              <a:t> </a:t>
            </a:r>
            <a:r>
              <a:rPr lang="sv-SE" sz="1200" b="0" i="0" u="none" strike="noStrike" kern="1200" dirty="0">
                <a:solidFill>
                  <a:schemeClr val="tx1"/>
                </a:solidFill>
                <a:effectLst/>
                <a:ea typeface="MS Gothic" panose="020B0609070205080204" pitchFamily="49" charset="-128"/>
              </a:rPr>
              <a:t>PDT-PHY- Packet Extension</a:t>
            </a:r>
            <a:r>
              <a:rPr lang="sv-SE" sz="1200" dirty="0">
                <a:solidFill>
                  <a:schemeClr val="tx1"/>
                </a:solidFill>
              </a:rPr>
              <a:t> 							</a:t>
            </a:r>
            <a:r>
              <a:rPr lang="sv-SE" sz="1200" b="0" i="0" u="none" strike="noStrike" dirty="0">
                <a:solidFill>
                  <a:schemeClr val="tx1"/>
                </a:solidFill>
                <a:effectLst/>
              </a:rPr>
              <a:t>Mengshi Hu</a:t>
            </a:r>
            <a:r>
              <a:rPr lang="sv-SE" sz="1200" dirty="0">
                <a:solidFill>
                  <a:schemeClr val="tx1"/>
                </a:solidFill>
              </a:rPr>
              <a:t> 	[SP]</a:t>
            </a:r>
            <a:endParaRPr lang="en-GB" sz="1200" dirty="0">
              <a:solidFill>
                <a:schemeClr val="tx1"/>
              </a:solidFill>
            </a:endParaRP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4"/>
              </a:rPr>
              <a:t>24/2042r0</a:t>
            </a:r>
            <a:r>
              <a:rPr lang="en-US" sz="1200" dirty="0"/>
              <a:t> </a:t>
            </a:r>
            <a:r>
              <a:rPr lang="en-US" sz="1200" b="0" i="0" u="none" strike="noStrike" kern="1200" dirty="0">
                <a:solidFill>
                  <a:schemeClr val="tx1"/>
                </a:solidFill>
                <a:effectLst/>
                <a:ea typeface="MS Gothic" panose="020B0609070205080204" pitchFamily="49" charset="-128"/>
              </a:rPr>
              <a:t>PDT-PHY- TX requirements for PPDUs sent in response to a triggering frame	</a:t>
            </a:r>
            <a:r>
              <a:rPr lang="en-US" sz="1200" b="0" i="0" u="none" strike="noStrike" dirty="0">
                <a:solidFill>
                  <a:schemeClr val="tx1"/>
                </a:solidFill>
                <a:effectLst/>
              </a:rPr>
              <a:t>Juan Fang</a:t>
            </a:r>
            <a:r>
              <a:rPr lang="en-US" sz="1200" dirty="0">
                <a:solidFill>
                  <a:schemeClr val="tx1"/>
                </a:solidFill>
              </a:rPr>
              <a:t> 	[SP]</a:t>
            </a:r>
          </a:p>
          <a:p>
            <a:pPr lvl="1">
              <a:buFont typeface="Arial" panose="020B0604020202020204" pitchFamily="34" charset="0"/>
              <a:buChar char="•"/>
            </a:pPr>
            <a:r>
              <a:rPr lang="de-DE" sz="1200" b="0" i="0" u="none" strike="noStrike" kern="1200" dirty="0">
                <a:solidFill>
                  <a:srgbClr val="FF0000"/>
                </a:solidFill>
                <a:effectLst/>
                <a:ea typeface="MS Gothic" panose="020B0609070205080204" pitchFamily="49" charset="-128"/>
                <a:hlinkClick r:id="rId5"/>
              </a:rPr>
              <a:t>24/2024r0</a:t>
            </a:r>
            <a:r>
              <a:rPr lang="de-DE" sz="1200" dirty="0"/>
              <a:t> </a:t>
            </a:r>
            <a:r>
              <a:rPr lang="de-DE" sz="1200" b="0" i="0" u="none" strike="noStrike" kern="1200" dirty="0">
                <a:solidFill>
                  <a:srgbClr val="000000"/>
                </a:solidFill>
                <a:effectLst/>
                <a:ea typeface="MS Gothic" panose="020B0609070205080204" pitchFamily="49" charset="-128"/>
              </a:rPr>
              <a:t>PDT PHY UHR-STF</a:t>
            </a:r>
            <a:r>
              <a:rPr lang="de-DE" sz="1200" dirty="0"/>
              <a:t> 								</a:t>
            </a:r>
            <a:r>
              <a:rPr lang="de-DE" sz="1200" b="0" i="0" u="none" strike="noStrike" dirty="0">
                <a:solidFill>
                  <a:srgbClr val="000000"/>
                </a:solidFill>
                <a:effectLst/>
              </a:rPr>
              <a:t>Eunsung Park</a:t>
            </a:r>
            <a:r>
              <a:rPr lang="de-DE" sz="1200" dirty="0"/>
              <a:t> </a:t>
            </a:r>
            <a:endParaRPr lang="en-GB" sz="1200" dirty="0">
              <a:solidFill>
                <a:schemeClr val="tx1"/>
              </a:solidFill>
            </a:endParaRP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24/2035r0</a:t>
            </a:r>
            <a:r>
              <a:rPr lang="en-GB" sz="1200" dirty="0"/>
              <a:t> </a:t>
            </a:r>
            <a:r>
              <a:rPr lang="en-GB" sz="1200" b="0" i="0" u="none" strike="noStrike" kern="1200" dirty="0">
                <a:solidFill>
                  <a:srgbClr val="000000"/>
                </a:solidFill>
                <a:effectLst/>
                <a:ea typeface="MS Gothic" panose="020B0609070205080204" pitchFamily="49" charset="-128"/>
              </a:rPr>
              <a:t>PDT-PHY-UHR-LTF </a:t>
            </a:r>
            <a:r>
              <a:rPr lang="en-GB" sz="1200" dirty="0"/>
              <a:t> 								</a:t>
            </a:r>
            <a:r>
              <a:rPr lang="en-GB" sz="1200" b="0" i="0" u="none" strike="noStrike" dirty="0">
                <a:solidFill>
                  <a:srgbClr val="000000"/>
                </a:solidFill>
                <a:effectLst/>
              </a:rPr>
              <a:t>Chenchen Liu</a:t>
            </a:r>
            <a:r>
              <a:rPr lang="en-GB" sz="1200" dirty="0"/>
              <a:t> </a:t>
            </a:r>
            <a:endParaRPr lang="en-GB" sz="1200" dirty="0">
              <a:solidFill>
                <a:schemeClr val="tx1"/>
              </a:solidFill>
            </a:endParaRPr>
          </a:p>
          <a:p>
            <a:pPr lvl="0">
              <a:buFont typeface="Arial" panose="020B0604020202020204" pitchFamily="34" charset="0"/>
              <a:buChar char="•"/>
            </a:pPr>
            <a:r>
              <a:rPr lang="en-GB" sz="1400" dirty="0"/>
              <a:t>Submissions – IM + MU MIMO + Sounding + Miscellaneous + UEQM</a:t>
            </a:r>
            <a:endParaRPr lang="en-GB" sz="500" b="1" strike="sngStrike" dirty="0">
              <a:solidFill>
                <a:schemeClr val="bg1">
                  <a:lumMod val="65000"/>
                </a:schemeClr>
              </a:solidFill>
            </a:endParaRPr>
          </a:p>
          <a:p>
            <a:pPr lvl="1">
              <a:buFont typeface="Arial" panose="020B0604020202020204" pitchFamily="34" charset="0"/>
              <a:buChar char="•"/>
            </a:pPr>
            <a:r>
              <a:rPr lang="en-GB" sz="1200" b="0" i="0" u="sng" strike="noStrike" dirty="0">
                <a:solidFill>
                  <a:srgbClr val="0563C1"/>
                </a:solidFill>
                <a:effectLst/>
                <a:hlinkClick r:id="rId6"/>
              </a:rPr>
              <a:t>24/1785</a:t>
            </a:r>
            <a:r>
              <a:rPr lang="en-GB" sz="1200" dirty="0"/>
              <a:t> </a:t>
            </a:r>
            <a:r>
              <a:rPr lang="en-GB" sz="1200" b="0" i="0" u="none" strike="noStrike" kern="1200" dirty="0">
                <a:solidFill>
                  <a:srgbClr val="000000"/>
                </a:solidFill>
                <a:effectLst/>
                <a:ea typeface="MS Gothic" panose="020B0609070205080204" pitchFamily="49" charset="-128"/>
              </a:rPr>
              <a:t>Interference Mitigation Pilots – Definitions</a:t>
            </a:r>
            <a:r>
              <a:rPr lang="en-GB" sz="1200" dirty="0"/>
              <a:t> 						</a:t>
            </a:r>
            <a:r>
              <a:rPr lang="en-GB" sz="1200" b="0" i="0" u="none" strike="noStrike" kern="1200" dirty="0">
                <a:solidFill>
                  <a:srgbClr val="000000"/>
                </a:solidFill>
                <a:effectLst/>
                <a:ea typeface="MS Gothic" panose="020B0609070205080204" pitchFamily="49" charset="-128"/>
              </a:rPr>
              <a:t>Shimi Shilo</a:t>
            </a:r>
            <a:r>
              <a:rPr lang="en-GB" sz="1200" dirty="0"/>
              <a:t> </a:t>
            </a:r>
          </a:p>
          <a:p>
            <a:pPr lvl="1">
              <a:buFont typeface="Arial" panose="020B0604020202020204" pitchFamily="34" charset="0"/>
              <a:buChar char="•"/>
            </a:pPr>
            <a:r>
              <a:rPr lang="en-US" sz="1200" b="0" i="0" u="none" strike="noStrike" dirty="0">
                <a:solidFill>
                  <a:srgbClr val="FF0000"/>
                </a:solidFill>
                <a:effectLst/>
              </a:rPr>
              <a:t>25/0078</a:t>
            </a:r>
            <a:r>
              <a:rPr lang="en-US" sz="1200" dirty="0">
                <a:effectLst/>
              </a:rPr>
              <a:t> </a:t>
            </a:r>
            <a:r>
              <a:rPr lang="en-US" sz="1200" b="0" i="0" u="none" strike="noStrike" dirty="0">
                <a:solidFill>
                  <a:srgbClr val="000000"/>
                </a:solidFill>
                <a:effectLst/>
              </a:rPr>
              <a:t>Special STA Info Field in UHR NDPA</a:t>
            </a:r>
            <a:r>
              <a:rPr lang="en-US" sz="1200" dirty="0">
                <a:effectLst/>
              </a:rPr>
              <a:t> 						</a:t>
            </a:r>
            <a:r>
              <a:rPr lang="en-US" sz="1200" b="0" i="0" u="none" strike="noStrike" dirty="0">
                <a:solidFill>
                  <a:srgbClr val="000000"/>
                </a:solidFill>
                <a:effectLst/>
              </a:rPr>
              <a:t>Junghoon Suh</a:t>
            </a:r>
            <a:endParaRPr lang="en-GB" sz="1200" b="0" i="0" u="none" strike="noStrike" dirty="0">
              <a:solidFill>
                <a:srgbClr val="000000"/>
              </a:solidFill>
              <a:effectLst/>
            </a:endParaRPr>
          </a:p>
          <a:p>
            <a:pPr lvl="1">
              <a:buFont typeface="Arial" panose="020B0604020202020204" pitchFamily="34" charset="0"/>
              <a:buChar char="•"/>
            </a:pPr>
            <a:r>
              <a:rPr lang="en-US" sz="1200" b="0" i="0" u="none" strike="noStrike" dirty="0">
                <a:solidFill>
                  <a:srgbClr val="FF0000"/>
                </a:solidFill>
                <a:effectLst/>
              </a:rPr>
              <a:t>25/0127</a:t>
            </a:r>
            <a:r>
              <a:rPr lang="en-US" sz="1200" dirty="0">
                <a:effectLst/>
              </a:rPr>
              <a:t> </a:t>
            </a:r>
            <a:r>
              <a:rPr lang="en-US" sz="1200" b="0" i="0" u="none" strike="noStrike" dirty="0">
                <a:solidFill>
                  <a:srgbClr val="000000"/>
                </a:solidFill>
                <a:effectLst/>
              </a:rPr>
              <a:t>Discussion on supported MCS and NSS set</a:t>
            </a:r>
            <a:r>
              <a:rPr lang="en-US" sz="1200" dirty="0">
                <a:effectLst/>
              </a:rPr>
              <a:t> 						</a:t>
            </a:r>
            <a:r>
              <a:rPr lang="en-US" sz="1200" b="0" i="0" u="none" strike="noStrike" dirty="0">
                <a:solidFill>
                  <a:srgbClr val="000000"/>
                </a:solidFill>
                <a:effectLst/>
              </a:rPr>
              <a:t>Mengshi Hu</a:t>
            </a:r>
          </a:p>
          <a:p>
            <a:pPr lvl="1">
              <a:buFont typeface="Arial" panose="020B0604020202020204" pitchFamily="34" charset="0"/>
              <a:buChar char="•"/>
            </a:pPr>
            <a:r>
              <a:rPr lang="en-US" sz="1200" b="0" i="0" u="none" strike="noStrike" dirty="0">
                <a:solidFill>
                  <a:srgbClr val="FF0000"/>
                </a:solidFill>
                <a:effectLst/>
              </a:rPr>
              <a:t>25/0128</a:t>
            </a:r>
            <a:r>
              <a:rPr lang="en-US" sz="1200" dirty="0">
                <a:effectLst/>
              </a:rPr>
              <a:t> </a:t>
            </a:r>
            <a:r>
              <a:rPr lang="en-US" sz="1200" b="0" i="0" u="none" strike="noStrike" dirty="0">
                <a:solidFill>
                  <a:srgbClr val="000000"/>
                </a:solidFill>
                <a:effectLst/>
              </a:rPr>
              <a:t>Discussion on PE requirement for UEQM</a:t>
            </a:r>
            <a:r>
              <a:rPr lang="en-US" sz="1200" dirty="0">
                <a:effectLst/>
              </a:rPr>
              <a:t> 						</a:t>
            </a:r>
            <a:r>
              <a:rPr lang="en-US" sz="1200" b="0" i="0" u="none" strike="noStrike" dirty="0">
                <a:solidFill>
                  <a:srgbClr val="000000"/>
                </a:solidFill>
                <a:effectLst/>
              </a:rPr>
              <a:t>Mengshi Hu</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5857514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479414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 –PM2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24/2056r0</a:t>
            </a:r>
            <a:r>
              <a:rPr lang="en-GB" sz="1100" dirty="0"/>
              <a:t> </a:t>
            </a:r>
            <a:r>
              <a:rPr lang="en-GB" sz="1100" b="0" i="0" u="none" strike="noStrike" kern="1200" dirty="0">
                <a:solidFill>
                  <a:schemeClr val="tx1"/>
                </a:solidFill>
                <a:effectLst/>
                <a:ea typeface="MS Gothic" panose="020B0609070205080204" pitchFamily="49" charset="-128"/>
              </a:rPr>
              <a:t>PDT-MAC-TWT SP Management</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Kumail Haider</a:t>
            </a:r>
            <a:r>
              <a:rPr lang="en-GB" sz="1100" dirty="0">
                <a:solidFill>
                  <a:schemeClr val="tx1"/>
                </a:solidFill>
              </a:rPr>
              <a:t> 	[SP]</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24/2020r0</a:t>
            </a:r>
            <a:r>
              <a:rPr lang="en-US" sz="1100" dirty="0"/>
              <a:t> </a:t>
            </a:r>
            <a:r>
              <a:rPr lang="en-US" sz="1100" b="0" i="0" u="none" strike="noStrike" kern="1200" dirty="0">
                <a:solidFill>
                  <a:schemeClr val="tx1"/>
                </a:solidFill>
                <a:effectLst/>
                <a:ea typeface="MS Gothic" panose="020B0609070205080204" pitchFamily="49" charset="-128"/>
              </a:rPr>
              <a:t>PDT for UHR MAC Introduction section</a:t>
            </a:r>
            <a:r>
              <a:rPr lang="en-US" sz="1100" dirty="0">
                <a:solidFill>
                  <a:schemeClr val="tx1"/>
                </a:solidFill>
              </a:rPr>
              <a:t> 					</a:t>
            </a:r>
            <a:r>
              <a:rPr lang="en-US" sz="1100" b="0" i="0" u="none" strike="noStrike" dirty="0">
                <a:solidFill>
                  <a:schemeClr val="tx1"/>
                </a:solidFill>
                <a:effectLst/>
              </a:rPr>
              <a:t>George Cherian</a:t>
            </a:r>
            <a:r>
              <a:rPr lang="en-US" sz="1100" dirty="0">
                <a:solidFill>
                  <a:schemeClr val="tx1"/>
                </a:solidFill>
              </a:rPr>
              <a:t>	[SP]</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rPr>
              <a:t>24/2066r0</a:t>
            </a:r>
            <a:r>
              <a:rPr lang="en-GB" sz="1100" dirty="0"/>
              <a:t> </a:t>
            </a:r>
            <a:r>
              <a:rPr lang="en-GB" sz="1100" b="0" i="0" u="none" strike="noStrike" kern="1200" dirty="0">
                <a:solidFill>
                  <a:srgbClr val="000000"/>
                </a:solidFill>
                <a:effectLst/>
                <a:ea typeface="MS Gothic" panose="020B0609070205080204" pitchFamily="49" charset="-128"/>
              </a:rPr>
              <a:t>PDT MAC Acknolwedgement Procedure</a:t>
            </a:r>
            <a:r>
              <a:rPr lang="en-GB" sz="1100" dirty="0"/>
              <a:t> 					</a:t>
            </a:r>
            <a:r>
              <a:rPr lang="en-GB" sz="1100" b="0" i="0" u="none" strike="noStrike" kern="1200" dirty="0">
                <a:solidFill>
                  <a:srgbClr val="000000"/>
                </a:solidFill>
                <a:effectLst/>
                <a:ea typeface="MS Gothic" panose="020B0609070205080204" pitchFamily="49" charset="-128"/>
              </a:rPr>
              <a:t>Ming Gan</a:t>
            </a:r>
            <a:r>
              <a:rPr lang="en-GB" sz="1100" dirty="0"/>
              <a:t> </a:t>
            </a:r>
            <a:endParaRPr lang="en-GB" sz="1100" dirty="0">
              <a:solidFill>
                <a:schemeClr val="tx1"/>
              </a:solidFill>
            </a:endParaRPr>
          </a:p>
          <a:p>
            <a:pPr lvl="1">
              <a:buFont typeface="Arial" panose="020B0604020202020204" pitchFamily="34" charset="0"/>
              <a:buChar char="•"/>
            </a:pPr>
            <a:r>
              <a:rPr lang="en-GB" sz="1100" b="0" i="0" u="sng" strike="noStrike" dirty="0">
                <a:solidFill>
                  <a:srgbClr val="0563C1"/>
                </a:solidFill>
                <a:effectLst/>
                <a:hlinkClick r:id="rId4"/>
              </a:rPr>
              <a:t>24/0088r0</a:t>
            </a:r>
            <a:r>
              <a:rPr lang="en-GB" sz="1100" dirty="0"/>
              <a:t> </a:t>
            </a:r>
            <a:r>
              <a:rPr lang="en-GB" sz="1100" b="0" i="0" u="none" strike="noStrike" kern="1200" dirty="0">
                <a:solidFill>
                  <a:srgbClr val="000000"/>
                </a:solidFill>
                <a:effectLst/>
                <a:ea typeface="MS Gothic" panose="020B0609070205080204" pitchFamily="49" charset="-128"/>
              </a:rPr>
              <a:t>PDT MAC P2P</a:t>
            </a:r>
            <a:r>
              <a:rPr lang="en-GB" sz="1100" dirty="0"/>
              <a:t> 								</a:t>
            </a:r>
            <a:r>
              <a:rPr lang="en-GB" sz="1100" b="0" i="0" u="none" strike="noStrike" kern="1200" dirty="0">
                <a:solidFill>
                  <a:srgbClr val="000000"/>
                </a:solidFill>
                <a:effectLst/>
                <a:ea typeface="MS Gothic" panose="020B0609070205080204" pitchFamily="49" charset="-128"/>
              </a:rPr>
              <a:t>Rubayet Shafin</a:t>
            </a:r>
            <a:r>
              <a:rPr lang="en-GB" sz="1100" dirty="0"/>
              <a:t> </a:t>
            </a:r>
            <a:endParaRPr lang="en-GB" sz="1100" dirty="0">
              <a:solidFill>
                <a:schemeClr val="tx1"/>
              </a:solidFill>
            </a:endParaRP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MAP Part 1</a:t>
            </a:r>
            <a:endParaRPr lang="en-GB" sz="4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5"/>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24/0677</a:t>
            </a:r>
            <a:r>
              <a:rPr lang="en-US" sz="1100" dirty="0"/>
              <a:t> </a:t>
            </a:r>
            <a:r>
              <a:rPr lang="en-US" sz="1100" b="0" i="0" u="none" strike="noStrike" kern="1200" dirty="0">
                <a:solidFill>
                  <a:srgbClr val="000000"/>
                </a:solidFill>
                <a:effectLst/>
                <a:ea typeface="MS Gothic" panose="020B0609070205080204" pitchFamily="49" charset="-128"/>
              </a:rPr>
              <a:t>TWT Information Sharing in MAP Operation</a:t>
            </a:r>
            <a:r>
              <a:rPr lang="en-US" sz="1100" dirty="0"/>
              <a:t> 					</a:t>
            </a:r>
            <a:r>
              <a:rPr lang="en-US" sz="1100" b="0" i="0" u="none" strike="noStrike" kern="1200" dirty="0">
                <a:solidFill>
                  <a:srgbClr val="000000"/>
                </a:solidFill>
                <a:effectLst/>
                <a:ea typeface="MS Gothic" panose="020B0609070205080204" pitchFamily="49" charset="-128"/>
              </a:rPr>
              <a:t>Rubayet Shafin</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24/1239</a:t>
            </a:r>
            <a:r>
              <a:rPr lang="en-US" sz="1100" dirty="0"/>
              <a:t> </a:t>
            </a:r>
            <a:r>
              <a:rPr lang="en-US" sz="1100" b="0" i="0" u="none" strike="noStrike" kern="1200" dirty="0">
                <a:solidFill>
                  <a:srgbClr val="000000"/>
                </a:solidFill>
                <a:effectLst/>
                <a:ea typeface="MS Gothic" panose="020B0609070205080204" pitchFamily="49" charset="-128"/>
              </a:rPr>
              <a:t>MAP Framework--Follow-up</a:t>
            </a:r>
            <a:r>
              <a:rPr lang="en-US" sz="1100" dirty="0"/>
              <a:t> 							</a:t>
            </a:r>
            <a:r>
              <a:rPr lang="en-US" sz="1100" b="0" i="0" u="none" strike="noStrike" kern="1200" dirty="0">
                <a:solidFill>
                  <a:srgbClr val="000000"/>
                </a:solidFill>
                <a:effectLst/>
                <a:ea typeface="MS Gothic" panose="020B0609070205080204" pitchFamily="49" charset="-128"/>
              </a:rPr>
              <a:t>Rubayet Shafin</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6"/>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7"/>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8"/>
              </a:rPr>
              <a:t>24/1693</a:t>
            </a:r>
            <a:r>
              <a:rPr lang="en-US" sz="1100" dirty="0"/>
              <a:t> </a:t>
            </a:r>
            <a:r>
              <a:rPr lang="en-US" sz="1100" b="0" i="0" u="none" strike="noStrike" kern="1200" dirty="0">
                <a:solidFill>
                  <a:srgbClr val="000000"/>
                </a:solidFill>
                <a:effectLst/>
                <a:ea typeface="MS Gothic" panose="020B0609070205080204" pitchFamily="49" charset="-128"/>
              </a:rPr>
              <a:t>The MAPC security framework</a:t>
            </a:r>
            <a:r>
              <a:rPr lang="en-US" sz="1100" dirty="0"/>
              <a:t> 							</a:t>
            </a:r>
            <a:r>
              <a:rPr lang="en-US" sz="1100" b="0" i="0" u="none" strike="noStrike" kern="1200" dirty="0">
                <a:solidFill>
                  <a:srgbClr val="000000"/>
                </a:solidFill>
                <a:effectLst/>
                <a:ea typeface="MS Gothic" panose="020B0609070205080204" pitchFamily="49" charset="-128"/>
              </a:rPr>
              <a:t>Jay Yang</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656569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2041568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PDTs/Submissions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1B037692-B6E0-6EED-3828-78674B9E942C}"/>
              </a:ext>
            </a:extLst>
          </p:cNvPr>
          <p:cNvSpPr>
            <a:spLocks noGrp="1"/>
          </p:cNvSpPr>
          <p:nvPr>
            <p:ph idx="1"/>
          </p:nvPr>
        </p:nvSpPr>
        <p:spPr/>
        <p:txBody>
          <a:bodyPr/>
          <a:lstStyle/>
          <a:p>
            <a:r>
              <a:rPr lang="en-US" dirty="0"/>
              <a:t>11-25-0014-00-00bn-tgbn-motions-list-part-2</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4ACEE768-0B70-7A0C-E02B-C185FCF2DDA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PDTs/Submissions</a:t>
            </a:r>
          </a:p>
        </p:txBody>
      </p:sp>
      <p:sp>
        <p:nvSpPr>
          <p:cNvPr id="10" name="Content Placeholder 9">
            <a:extLst>
              <a:ext uri="{FF2B5EF4-FFF2-40B4-BE49-F238E27FC236}">
                <a16:creationId xmlns:a16="http://schemas.microsoft.com/office/drawing/2014/main" id="{AA124AC3-6DFC-5F90-EEAF-23DFDA3F0CCF}"/>
              </a:ext>
            </a:extLst>
          </p:cNvPr>
          <p:cNvSpPr>
            <a:spLocks noGrp="1"/>
          </p:cNvSpPr>
          <p:nvPr>
            <p:ph idx="1"/>
          </p:nvPr>
        </p:nvSpPr>
        <p:spPr/>
        <p:txBody>
          <a:bodyPr/>
          <a:lstStyle/>
          <a:p>
            <a:r>
              <a:rPr lang="en-GB" sz="1600" b="0" i="0" u="sng" strike="noStrike" kern="1200" dirty="0">
                <a:solidFill>
                  <a:srgbClr val="0563C1"/>
                </a:solidFill>
                <a:effectLst/>
                <a:ea typeface="MS Gothic" panose="020B0609070205080204" pitchFamily="49" charset="-128"/>
                <a:hlinkClick r:id="rId2"/>
              </a:rPr>
              <a:t>24/2026r0</a:t>
            </a:r>
            <a:r>
              <a:rPr lang="en-GB" sz="1600" dirty="0"/>
              <a:t> </a:t>
            </a:r>
            <a:r>
              <a:rPr lang="en-GB" sz="1600" b="0" i="0" u="none" strike="noStrike" kern="1200" dirty="0">
                <a:solidFill>
                  <a:schemeClr val="tx1"/>
                </a:solidFill>
                <a:effectLst/>
                <a:ea typeface="MS Gothic" panose="020B0609070205080204" pitchFamily="49" charset="-128"/>
              </a:rPr>
              <a:t>PDT-Joint-MLME-SAP</a:t>
            </a:r>
            <a:r>
              <a:rPr lang="en-GB" sz="1600" dirty="0">
                <a:solidFill>
                  <a:schemeClr val="tx1"/>
                </a:solidFill>
              </a:rPr>
              <a:t> 						</a:t>
            </a:r>
            <a:r>
              <a:rPr lang="en-GB" sz="1600" b="0" i="0" u="none" strike="noStrike" dirty="0">
                <a:solidFill>
                  <a:schemeClr val="tx1"/>
                </a:solidFill>
                <a:effectLst/>
              </a:rPr>
              <a:t>Yan Li		[SP]</a:t>
            </a:r>
          </a:p>
          <a:p>
            <a:r>
              <a:rPr lang="en-GB" sz="1600" b="0" i="0" u="none" strike="noStrike" kern="1200" dirty="0">
                <a:solidFill>
                  <a:srgbClr val="FF0000"/>
                </a:solidFill>
                <a:effectLst/>
                <a:ea typeface="MS Gothic" panose="020B0609070205080204" pitchFamily="49" charset="-128"/>
              </a:rPr>
              <a:t>24/2013r0</a:t>
            </a:r>
            <a:r>
              <a:rPr lang="en-GB" sz="1600" dirty="0"/>
              <a:t> </a:t>
            </a:r>
            <a:r>
              <a:rPr lang="en-GB" sz="1600" b="0" i="0" u="none" strike="noStrike" kern="1200" dirty="0">
                <a:solidFill>
                  <a:srgbClr val="000000"/>
                </a:solidFill>
                <a:effectLst/>
                <a:ea typeface="MS Gothic" panose="020B0609070205080204" pitchFamily="49" charset="-128"/>
              </a:rPr>
              <a:t>PDT-Joint-PICS</a:t>
            </a:r>
            <a:r>
              <a:rPr lang="en-GB" sz="1600" dirty="0"/>
              <a:t> 							</a:t>
            </a:r>
            <a:r>
              <a:rPr lang="en-GB" sz="1600" b="0" i="0" u="none" strike="noStrike" kern="1200" dirty="0">
                <a:solidFill>
                  <a:srgbClr val="000000"/>
                </a:solidFill>
                <a:effectLst/>
                <a:ea typeface="MS Gothic" panose="020B0609070205080204" pitchFamily="49" charset="-128"/>
              </a:rPr>
              <a:t>Edward Au</a:t>
            </a:r>
          </a:p>
          <a:p>
            <a:r>
              <a:rPr lang="en-US" sz="1600" b="0" i="0" u="none" strike="noStrike" kern="1200" dirty="0">
                <a:solidFill>
                  <a:srgbClr val="FF0000"/>
                </a:solidFill>
                <a:effectLst/>
                <a:ea typeface="MS Gothic" panose="020B0609070205080204" pitchFamily="49" charset="-128"/>
              </a:rPr>
              <a:t>25/0006</a:t>
            </a:r>
            <a:r>
              <a:rPr lang="en-US" sz="1600" dirty="0"/>
              <a:t> </a:t>
            </a:r>
            <a:r>
              <a:rPr lang="en-US" sz="1600" b="0" i="0" u="none" strike="noStrike" kern="1200" dirty="0">
                <a:solidFill>
                  <a:srgbClr val="000000"/>
                </a:solidFill>
                <a:effectLst/>
                <a:ea typeface="MS Gothic" panose="020B0609070205080204" pitchFamily="49" charset="-128"/>
              </a:rPr>
              <a:t>Sounding procedure follow up</a:t>
            </a:r>
            <a:r>
              <a:rPr lang="en-US" sz="1600" dirty="0"/>
              <a:t> 					</a:t>
            </a:r>
            <a:r>
              <a:rPr lang="en-US" sz="1600" b="0" i="0" u="none" strike="noStrike" kern="1200" dirty="0">
                <a:solidFill>
                  <a:srgbClr val="000000"/>
                </a:solidFill>
                <a:effectLst/>
                <a:ea typeface="MS Gothic" panose="020B0609070205080204" pitchFamily="49" charset="-128"/>
              </a:rPr>
              <a:t>Jay Yang</a:t>
            </a:r>
            <a:endParaRPr lang="en-GB" sz="1600" b="0" kern="1200" dirty="0">
              <a:ea typeface="MS Gothic" panose="020B0609070205080204" pitchFamily="49" charset="-128"/>
            </a:endParaRPr>
          </a:p>
          <a:p>
            <a:r>
              <a:rPr lang="en-US" sz="1600" b="0" i="0" u="none" strike="noStrike" kern="1200" dirty="0">
                <a:solidFill>
                  <a:srgbClr val="FF0000"/>
                </a:solidFill>
                <a:effectLst/>
                <a:ea typeface="MS Gothic" panose="020B0609070205080204" pitchFamily="49" charset="-128"/>
              </a:rPr>
              <a:t>25/0007</a:t>
            </a:r>
            <a:r>
              <a:rPr lang="en-US" sz="1600" dirty="0"/>
              <a:t> </a:t>
            </a:r>
            <a:r>
              <a:rPr lang="en-US" sz="1600" b="0" i="0" u="none" strike="noStrike" kern="1200" dirty="0">
                <a:solidFill>
                  <a:srgbClr val="000000"/>
                </a:solidFill>
                <a:effectLst/>
                <a:ea typeface="MS Gothic" panose="020B0609070205080204" pitchFamily="49" charset="-128"/>
              </a:rPr>
              <a:t>AP ID design in sounding</a:t>
            </a:r>
            <a:r>
              <a:rPr lang="en-US" sz="1600" dirty="0"/>
              <a:t> 						</a:t>
            </a:r>
            <a:r>
              <a:rPr lang="en-US" sz="1600" b="0" i="0" u="none" strike="noStrike" kern="1200" dirty="0">
                <a:solidFill>
                  <a:srgbClr val="000000"/>
                </a:solidFill>
                <a:effectLst/>
                <a:ea typeface="MS Gothic" panose="020B0609070205080204" pitchFamily="49" charset="-128"/>
              </a:rPr>
              <a:t>Jay Yang</a:t>
            </a:r>
            <a:endParaRPr lang="en-GB" sz="1600" b="0" i="0" u="none" strike="noStrike" kern="1200" dirty="0">
              <a:solidFill>
                <a:srgbClr val="000000"/>
              </a:solidFill>
              <a:effectLst/>
              <a:ea typeface="MS Gothic" panose="020B0609070205080204" pitchFamily="49" charset="-128"/>
            </a:endParaRPr>
          </a:p>
          <a:p>
            <a:r>
              <a:rPr lang="en-US" sz="1600" b="0" i="0" u="none" strike="noStrike" kern="1200" dirty="0">
                <a:solidFill>
                  <a:srgbClr val="FF0000"/>
                </a:solidFill>
                <a:effectLst/>
                <a:ea typeface="MS Gothic" panose="020B0609070205080204" pitchFamily="49" charset="-128"/>
              </a:rPr>
              <a:t>25/0081</a:t>
            </a:r>
            <a:r>
              <a:rPr lang="en-US" sz="1600" dirty="0"/>
              <a:t> </a:t>
            </a:r>
            <a:r>
              <a:rPr lang="en-US" sz="1600" b="0" i="0" u="none" strike="noStrike" kern="1200" dirty="0">
                <a:solidFill>
                  <a:srgbClr val="000000"/>
                </a:solidFill>
                <a:effectLst/>
                <a:ea typeface="MS Gothic" panose="020B0609070205080204" pitchFamily="49" charset="-128"/>
              </a:rPr>
              <a:t>Sounding PDT related issues</a:t>
            </a:r>
            <a:r>
              <a:rPr lang="en-US" sz="1600" dirty="0"/>
              <a:t> 						</a:t>
            </a:r>
            <a:r>
              <a:rPr lang="en-US" sz="1600" b="0" i="0" u="none" strike="noStrike" kern="1200" dirty="0">
                <a:solidFill>
                  <a:srgbClr val="000000"/>
                </a:solidFill>
                <a:effectLst/>
                <a:ea typeface="MS Gothic" panose="020B0609070205080204" pitchFamily="49" charset="-128"/>
              </a:rPr>
              <a:t>You-Wei Chen</a:t>
            </a:r>
            <a:endParaRPr lang="en-US" sz="16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C38BA2-D63D-63EF-AF1A-ACD2C675B6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2635B8-2F63-851A-A819-9962B7755B2B}"/>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FF6344D8-D0FC-E8B6-1DF0-7ADD79E8478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(30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US" sz="1100" b="0" i="0" u="none" strike="noStrike" kern="1200" dirty="0">
                <a:solidFill>
                  <a:schemeClr val="tx1"/>
                </a:solidFill>
                <a:effectLst/>
                <a:ea typeface="MS Gothic" panose="020B0609070205080204" pitchFamily="49" charset="-128"/>
                <a:hlinkClick r:id="rId2"/>
              </a:rPr>
              <a:t>24/2043r0</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PDT-PHY- Receiver specification</a:t>
            </a:r>
            <a:r>
              <a:rPr lang="en-US" sz="1100" dirty="0">
                <a:solidFill>
                  <a:schemeClr val="tx1"/>
                </a:solidFill>
              </a:rPr>
              <a:t> 					</a:t>
            </a:r>
            <a:r>
              <a:rPr lang="en-US" sz="1100" b="0" i="0" u="none" strike="noStrike" dirty="0">
                <a:solidFill>
                  <a:schemeClr val="tx1"/>
                </a:solidFill>
                <a:effectLst/>
              </a:rPr>
              <a:t>Juan Fang		[SP]</a:t>
            </a:r>
            <a:r>
              <a:rPr lang="en-US" sz="1100" dirty="0">
                <a:solidFill>
                  <a:schemeClr val="tx1"/>
                </a:solidFill>
              </a:rPr>
              <a:t> </a:t>
            </a:r>
            <a:endParaRPr lang="en-GB" sz="1100" dirty="0">
              <a:solidFill>
                <a:schemeClr val="tx1"/>
              </a:solidFill>
            </a:endParaRPr>
          </a:p>
          <a:p>
            <a:pPr lvl="1">
              <a:buFont typeface="Arial" panose="020B0604020202020204" pitchFamily="34" charset="0"/>
              <a:buChar char="•"/>
            </a:pPr>
            <a:r>
              <a:rPr lang="en-GB" sz="1100" b="0" i="0" strike="noStrike" kern="1200" dirty="0">
                <a:solidFill>
                  <a:schemeClr val="tx1"/>
                </a:solidFill>
                <a:effectLst/>
                <a:ea typeface="MS Gothic" panose="020B0609070205080204" pitchFamily="49" charset="-128"/>
                <a:hlinkClick r:id="rId3"/>
              </a:rPr>
              <a:t>24/2015r5</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PDT-PHY-</a:t>
            </a:r>
            <a:r>
              <a:rPr lang="en-GB" sz="1100" b="0" i="0" u="none" strike="noStrike" kern="1200" dirty="0" err="1">
                <a:solidFill>
                  <a:schemeClr val="tx1"/>
                </a:solidFill>
                <a:effectLst/>
                <a:ea typeface="MS Gothic" panose="020B0609070205080204" pitchFamily="49" charset="-128"/>
              </a:rPr>
              <a:t>CoBF</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Ron Porat</a:t>
            </a:r>
            <a:r>
              <a:rPr lang="en-GB" sz="1100" dirty="0">
                <a:solidFill>
                  <a:schemeClr val="tx1"/>
                </a:solidFill>
              </a:rPr>
              <a:t> 		[SP]</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24/2036r0</a:t>
            </a:r>
            <a:r>
              <a:rPr lang="en-US" sz="1100" dirty="0"/>
              <a:t> </a:t>
            </a:r>
            <a:r>
              <a:rPr lang="en-US" sz="1100" b="0" i="0" u="none" strike="noStrike" kern="1200" dirty="0">
                <a:solidFill>
                  <a:srgbClr val="000000"/>
                </a:solidFill>
                <a:effectLst/>
                <a:ea typeface="MS Gothic" panose="020B0609070205080204" pitchFamily="49" charset="-128"/>
              </a:rPr>
              <a:t>PDT-PHY-Data field</a:t>
            </a:r>
            <a:r>
              <a:rPr lang="en-US" sz="1100" dirty="0"/>
              <a:t> 							</a:t>
            </a:r>
            <a:r>
              <a:rPr lang="en-US" sz="1100" b="0" i="0" u="none" strike="noStrike" dirty="0">
                <a:solidFill>
                  <a:srgbClr val="000000"/>
                </a:solidFill>
                <a:effectLst/>
              </a:rPr>
              <a:t>Chenchen Liu</a:t>
            </a:r>
            <a:r>
              <a:rPr lang="en-US" sz="1100" dirty="0"/>
              <a:t> </a:t>
            </a:r>
            <a:endParaRPr lang="en-GB" sz="1100" dirty="0">
              <a:solidFill>
                <a:schemeClr val="tx1"/>
              </a:solidFill>
            </a:endParaRP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24/2014r0</a:t>
            </a:r>
            <a:r>
              <a:rPr lang="en-US" sz="1100" dirty="0"/>
              <a:t> </a:t>
            </a:r>
            <a:r>
              <a:rPr lang="en-US" sz="1100" b="0" i="0" u="none" strike="noStrike" kern="1200" dirty="0">
                <a:solidFill>
                  <a:srgbClr val="000000"/>
                </a:solidFill>
                <a:effectLst/>
                <a:ea typeface="MS Gothic" panose="020B0609070205080204" pitchFamily="49" charset="-128"/>
              </a:rPr>
              <a:t>PDT-PHY-Mathematical Description of Signals</a:t>
            </a:r>
            <a:r>
              <a:rPr lang="en-US" sz="1100" dirty="0"/>
              <a:t> 			</a:t>
            </a:r>
            <a:r>
              <a:rPr lang="en-US" sz="1100" b="0" i="0" u="none" strike="noStrike" dirty="0">
                <a:solidFill>
                  <a:srgbClr val="000000"/>
                </a:solidFill>
                <a:effectLst/>
              </a:rPr>
              <a:t>Edward Au</a:t>
            </a:r>
            <a:r>
              <a:rPr lang="en-US" sz="1100" dirty="0"/>
              <a:t> </a:t>
            </a:r>
            <a:endParaRPr lang="en-GB" sz="1100" dirty="0">
              <a:solidFill>
                <a:schemeClr val="tx1"/>
              </a:solidFill>
            </a:endParaRPr>
          </a:p>
          <a:p>
            <a:pPr lvl="0">
              <a:buFont typeface="Arial" panose="020B0604020202020204" pitchFamily="34" charset="0"/>
              <a:buChar char="•"/>
            </a:pPr>
            <a:r>
              <a:rPr lang="en-GB" sz="1200" dirty="0"/>
              <a:t>Submissions – CBF + Sounding</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563C1"/>
                </a:solidFill>
                <a:effectLst/>
                <a:hlinkClick r:id="rId4"/>
              </a:rPr>
              <a:t>24/1836</a:t>
            </a:r>
            <a:r>
              <a:rPr lang="en-US" sz="1100" dirty="0">
                <a:effectLst/>
              </a:rPr>
              <a:t> </a:t>
            </a:r>
            <a:r>
              <a:rPr lang="en-GB" sz="1100" b="0" i="0" u="none" strike="noStrike" kern="1200" dirty="0">
                <a:solidFill>
                  <a:srgbClr val="000000"/>
                </a:solidFill>
                <a:effectLst/>
                <a:ea typeface="MS Gothic" panose="020B0609070205080204" pitchFamily="49" charset="-128"/>
              </a:rPr>
              <a:t>On </a:t>
            </a:r>
            <a:r>
              <a:rPr lang="en-GB" sz="1100" b="0" i="0" u="none" strike="noStrike" kern="1200" dirty="0" err="1">
                <a:solidFill>
                  <a:srgbClr val="000000"/>
                </a:solidFill>
                <a:effectLst/>
                <a:ea typeface="MS Gothic" panose="020B0609070205080204" pitchFamily="49" charset="-128"/>
              </a:rPr>
              <a:t>CoBF</a:t>
            </a:r>
            <a:r>
              <a:rPr lang="en-GB" sz="1100" b="0" i="0" u="none" strike="noStrike" kern="1200" dirty="0">
                <a:solidFill>
                  <a:srgbClr val="000000"/>
                </a:solidFill>
                <a:effectLst/>
                <a:ea typeface="MS Gothic" panose="020B0609070205080204" pitchFamily="49" charset="-128"/>
              </a:rPr>
              <a:t> Capabilities</a:t>
            </a:r>
            <a:r>
              <a:rPr lang="en-US" sz="1100" dirty="0">
                <a:effectLst/>
              </a:rPr>
              <a:t> 							</a:t>
            </a:r>
            <a:r>
              <a:rPr lang="en-GB" sz="1100" b="0" i="0" u="none" strike="noStrike" kern="1200" dirty="0">
                <a:solidFill>
                  <a:srgbClr val="000000"/>
                </a:solidFill>
                <a:effectLst/>
                <a:ea typeface="MS Gothic" panose="020B0609070205080204" pitchFamily="49" charset="-128"/>
              </a:rPr>
              <a:t>Aiguo Yan</a:t>
            </a:r>
            <a:r>
              <a:rPr lang="en-US" sz="1100" dirty="0">
                <a:effectLst/>
              </a:rPr>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5"/>
              </a:rPr>
              <a:t>24/2142</a:t>
            </a:r>
            <a:r>
              <a:rPr lang="en-US" sz="1100" dirty="0"/>
              <a:t> </a:t>
            </a:r>
            <a:r>
              <a:rPr lang="en-US" sz="1100" b="0" i="0" u="none" strike="noStrike" kern="1200" dirty="0">
                <a:solidFill>
                  <a:srgbClr val="000000"/>
                </a:solidFill>
                <a:effectLst/>
                <a:ea typeface="MS Gothic" panose="020B0609070205080204" pitchFamily="49" charset="-128"/>
              </a:rPr>
              <a:t>Multi-AP Sounding Analysis</a:t>
            </a:r>
            <a:r>
              <a:rPr lang="en-US" sz="1100" dirty="0"/>
              <a:t> 						</a:t>
            </a:r>
            <a:r>
              <a:rPr lang="en-US" sz="1100" b="0" i="0" u="none" strike="noStrike" kern="1200" dirty="0">
                <a:solidFill>
                  <a:srgbClr val="000000"/>
                </a:solidFill>
                <a:effectLst/>
                <a:ea typeface="MS Gothic" panose="020B0609070205080204" pitchFamily="49" charset="-128"/>
              </a:rPr>
              <a:t>Rainer Strobel</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25/0083</a:t>
            </a:r>
            <a:r>
              <a:rPr lang="en-US" sz="1100" dirty="0"/>
              <a:t> </a:t>
            </a:r>
            <a:r>
              <a:rPr lang="en-US" sz="1100" b="0" i="0" u="none" strike="noStrike" kern="1200" dirty="0">
                <a:solidFill>
                  <a:srgbClr val="000000"/>
                </a:solidFill>
                <a:effectLst/>
                <a:ea typeface="MS Gothic" panose="020B0609070205080204" pitchFamily="49" charset="-128"/>
              </a:rPr>
              <a:t>CFO correction and related simplifications for COBF</a:t>
            </a:r>
            <a:r>
              <a:rPr lang="en-US" sz="1100" dirty="0"/>
              <a:t> 			</a:t>
            </a:r>
            <a:r>
              <a:rPr lang="en-US" sz="1100" b="0" i="0" u="none" strike="noStrike" kern="1200" dirty="0">
                <a:solidFill>
                  <a:srgbClr val="000000"/>
                </a:solidFill>
                <a:effectLst/>
                <a:ea typeface="MS Gothic" panose="020B0609070205080204" pitchFamily="49" charset="-128"/>
              </a:rPr>
              <a:t>Sameer Vermani</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25/0103</a:t>
            </a:r>
            <a:r>
              <a:rPr lang="en-US" sz="1100" dirty="0"/>
              <a:t> </a:t>
            </a:r>
            <a:r>
              <a:rPr lang="en-US" sz="1100" b="0" i="0" u="none" strike="noStrike" kern="1200" dirty="0">
                <a:solidFill>
                  <a:srgbClr val="000000"/>
                </a:solidFill>
                <a:effectLst/>
                <a:ea typeface="MS Gothic" panose="020B0609070205080204" pitchFamily="49" charset="-128"/>
              </a:rPr>
              <a:t>Simplified carrier synchronization for </a:t>
            </a:r>
            <a:r>
              <a:rPr lang="en-US" sz="1100" b="0" i="0" u="none" strike="noStrike" kern="1200" dirty="0" err="1">
                <a:solidFill>
                  <a:srgbClr val="000000"/>
                </a:solidFill>
                <a:effectLst/>
                <a:ea typeface="MS Gothic" panose="020B0609070205080204" pitchFamily="49" charset="-128"/>
              </a:rPr>
              <a:t>CoBF</a:t>
            </a:r>
            <a:r>
              <a:rPr lang="en-US" sz="1100" b="0" i="0" u="none" strike="noStrike" kern="1200" dirty="0">
                <a:solidFill>
                  <a:srgbClr val="000000"/>
                </a:solidFill>
                <a:effectLst/>
                <a:ea typeface="MS Gothic" panose="020B0609070205080204" pitchFamily="49" charset="-128"/>
              </a:rPr>
              <a:t> transmissions</a:t>
            </a:r>
            <a:r>
              <a:rPr lang="en-US" sz="1100" dirty="0"/>
              <a:t> 		</a:t>
            </a:r>
            <a:r>
              <a:rPr lang="en-US" sz="1100" dirty="0" err="1"/>
              <a:t>Shuling</a:t>
            </a:r>
            <a:r>
              <a:rPr lang="en-US" sz="1100" dirty="0"/>
              <a:t> Feng</a:t>
            </a:r>
          </a:p>
          <a:p>
            <a:pPr lvl="1">
              <a:buFont typeface="Arial" panose="020B0604020202020204" pitchFamily="34" charset="0"/>
              <a:buChar char="•"/>
            </a:pPr>
            <a:r>
              <a:rPr lang="en-US" sz="1100" b="0" i="0" u="none" strike="noStrike" dirty="0">
                <a:solidFill>
                  <a:srgbClr val="FF0000"/>
                </a:solidFill>
                <a:effectLst/>
                <a:hlinkClick r:id="rId6"/>
              </a:rPr>
              <a:t>25/0111</a:t>
            </a:r>
            <a:r>
              <a:rPr lang="en-US" sz="1100" dirty="0"/>
              <a:t> </a:t>
            </a:r>
            <a:r>
              <a:rPr lang="en-US" sz="1100" b="0" i="0" u="none" strike="noStrike" dirty="0">
                <a:solidFill>
                  <a:srgbClr val="000000"/>
                </a:solidFill>
                <a:effectLst/>
              </a:rPr>
              <a:t>Robust Beamforming Nulling for CBF - follow up</a:t>
            </a:r>
            <a:r>
              <a:rPr lang="en-US" sz="1100" dirty="0"/>
              <a:t> 			</a:t>
            </a:r>
            <a:r>
              <a:rPr lang="en-US" sz="1100" b="0" i="0" u="none" strike="noStrike" dirty="0">
                <a:solidFill>
                  <a:srgbClr val="000000"/>
                </a:solidFill>
                <a:effectLst/>
              </a:rPr>
              <a:t>Ken Tanaka</a:t>
            </a:r>
          </a:p>
          <a:p>
            <a:pPr lvl="1">
              <a:buFont typeface="Arial" panose="020B0604020202020204" pitchFamily="34" charset="0"/>
              <a:buChar char="•"/>
            </a:pPr>
            <a:r>
              <a:rPr lang="en-US" sz="1100" b="0" i="0" u="none" strike="noStrike" dirty="0">
                <a:solidFill>
                  <a:srgbClr val="FF0000"/>
                </a:solidFill>
                <a:effectLst/>
              </a:rPr>
              <a:t>25/0078</a:t>
            </a:r>
            <a:r>
              <a:rPr lang="en-US" sz="1100" b="0" i="0" u="none" strike="noStrike" dirty="0">
                <a:solidFill>
                  <a:srgbClr val="000000"/>
                </a:solidFill>
                <a:effectLst/>
              </a:rPr>
              <a:t> Special STA Info Field in UHR NDPA					Junghoon Suh</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6BB0028-BD3E-8EBE-43C0-7ED17EFCDE99}"/>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AE47A6F0-CFF2-3C43-372B-39E5D5332C2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0BF71E2-ECA2-113C-46B6-8B4477EA6C87}"/>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26706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7BDE9-D128-07E2-26B6-FB409EBE61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96308E-756C-6054-E1DF-972A0A697138}"/>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0E25E268-3CB2-7803-D133-B5AC7D6E295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6723B133-95AD-F81C-4E49-9C163165570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8C4C355C-1E5D-8522-3F41-C99A4DF025E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F91C7B8-C305-6617-C978-100F3EBD210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97362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75214-BFCE-FA46-4978-1245DE3DFE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B1F202-BEE9-D04E-53D2-75668D801D6C}"/>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39D22D2D-0DE1-E42C-9745-53B2849E654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lvl="1">
              <a:buFont typeface="Arial" panose="020B0604020202020204" pitchFamily="34" charset="0"/>
              <a:buChar char="•"/>
            </a:pPr>
            <a:r>
              <a:rPr lang="en-GB" sz="1200" b="0" i="0" u="none" strike="noStrike" dirty="0">
                <a:solidFill>
                  <a:srgbClr val="FF0000"/>
                </a:solidFill>
                <a:effectLst/>
              </a:rPr>
              <a:t>25/0102r0</a:t>
            </a:r>
            <a:r>
              <a:rPr lang="en-GB" sz="1200" dirty="0"/>
              <a:t> </a:t>
            </a:r>
            <a:r>
              <a:rPr lang="en-GB" sz="1200" b="0" i="0" u="none" strike="noStrike" kern="1200" dirty="0">
                <a:solidFill>
                  <a:srgbClr val="000000"/>
                </a:solidFill>
                <a:effectLst/>
                <a:ea typeface="MS Gothic" panose="020B0609070205080204" pitchFamily="49" charset="-128"/>
              </a:rPr>
              <a:t>PDT-MAC-MLME-for-MAPC</a:t>
            </a:r>
            <a:r>
              <a:rPr lang="en-GB" sz="1200" dirty="0"/>
              <a:t> 							</a:t>
            </a:r>
            <a:r>
              <a:rPr lang="en-GB" sz="1200" b="0" i="0" u="none" strike="noStrike" kern="1200" dirty="0">
                <a:solidFill>
                  <a:srgbClr val="000000"/>
                </a:solidFill>
                <a:effectLst/>
                <a:ea typeface="MS Gothic" panose="020B0609070205080204" pitchFamily="49" charset="-128"/>
              </a:rPr>
              <a:t>Brian Hart</a:t>
            </a:r>
            <a:r>
              <a:rPr lang="en-GB" sz="1200" dirty="0"/>
              <a:t> </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MAP Part 2</a:t>
            </a:r>
            <a:endParaRPr lang="en-GB" sz="500" b="1" strike="sngStrike" dirty="0">
              <a:solidFill>
                <a:schemeClr val="bg1">
                  <a:lumMod val="65000"/>
                </a:schemeClr>
              </a:solidFill>
            </a:endParaRPr>
          </a:p>
          <a:p>
            <a:pPr lvl="1">
              <a:buFont typeface="Arial" panose="020B0604020202020204" pitchFamily="34" charset="0"/>
              <a:buChar char="•"/>
            </a:pPr>
            <a:r>
              <a:rPr lang="en-US" sz="1200" b="0" i="0" u="sng" strike="noStrike" dirty="0">
                <a:solidFill>
                  <a:srgbClr val="0563C1"/>
                </a:solidFill>
                <a:effectLst/>
                <a:hlinkClick r:id="rId2"/>
              </a:rPr>
              <a:t>24/1713</a:t>
            </a:r>
            <a:r>
              <a:rPr lang="en-US" sz="1200" dirty="0"/>
              <a:t> </a:t>
            </a:r>
            <a:r>
              <a:rPr lang="en-US" sz="1200" b="0" i="0" u="none" strike="noStrike" kern="1200" dirty="0">
                <a:solidFill>
                  <a:srgbClr val="000000"/>
                </a:solidFill>
                <a:effectLst/>
                <a:ea typeface="MS Gothic" panose="020B0609070205080204" pitchFamily="49" charset="-128"/>
              </a:rPr>
              <a:t>Further Considerations For Generalized MAP Framework-follow up</a:t>
            </a:r>
            <a:r>
              <a:rPr lang="en-US" sz="1200" dirty="0"/>
              <a:t> 		</a:t>
            </a:r>
            <a:r>
              <a:rPr lang="en-US" sz="1200" b="0" i="0" u="none" strike="noStrike" kern="1200" dirty="0">
                <a:solidFill>
                  <a:srgbClr val="000000"/>
                </a:solidFill>
                <a:effectLst/>
                <a:ea typeface="MS Gothic" panose="020B0609070205080204" pitchFamily="49" charset="-128"/>
              </a:rPr>
              <a:t>Salim Yahya</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24/1761</a:t>
            </a:r>
            <a:r>
              <a:rPr lang="en-US" sz="1200" dirty="0">
                <a:effectLst/>
              </a:rPr>
              <a:t> </a:t>
            </a:r>
            <a:r>
              <a:rPr lang="en-GB" sz="1200" b="0" i="0" u="none" strike="noStrike" kern="1200" dirty="0">
                <a:solidFill>
                  <a:srgbClr val="000000"/>
                </a:solidFill>
                <a:effectLst/>
                <a:ea typeface="MS Gothic" panose="020B0609070205080204" pitchFamily="49" charset="-128"/>
              </a:rPr>
              <a:t>Aspects of M-AP Coordination agreement</a:t>
            </a:r>
            <a:r>
              <a:rPr lang="en-US" sz="1200" dirty="0">
                <a:effectLst/>
              </a:rPr>
              <a:t> 						</a:t>
            </a:r>
            <a:r>
              <a:rPr lang="en-GB" sz="1200" b="0" i="0" u="none" strike="noStrike" kern="1200" dirty="0">
                <a:solidFill>
                  <a:srgbClr val="000000"/>
                </a:solidFill>
                <a:effectLst/>
                <a:ea typeface="MS Gothic" panose="020B0609070205080204" pitchFamily="49" charset="-128"/>
              </a:rPr>
              <a:t>Arik Klein</a:t>
            </a:r>
            <a:r>
              <a:rPr lang="en-US" sz="1200" dirty="0">
                <a:effectLst/>
              </a:rPr>
              <a:t> </a:t>
            </a:r>
          </a:p>
          <a:p>
            <a:pPr lvl="1">
              <a:buFont typeface="Arial" panose="020B0604020202020204" pitchFamily="34" charset="0"/>
              <a:buChar char="•"/>
            </a:pPr>
            <a:r>
              <a:rPr lang="it-IT" sz="1200" b="0" i="0" u="none" strike="noStrike" kern="1200" dirty="0">
                <a:solidFill>
                  <a:srgbClr val="FF0000"/>
                </a:solidFill>
                <a:effectLst/>
                <a:ea typeface="MS Gothic" panose="020B0609070205080204" pitchFamily="49" charset="-128"/>
                <a:hlinkClick r:id="rId3"/>
              </a:rPr>
              <a:t>24/1818</a:t>
            </a:r>
            <a:r>
              <a:rPr lang="it-IT" sz="1200" dirty="0"/>
              <a:t> </a:t>
            </a:r>
            <a:r>
              <a:rPr lang="it-IT" sz="1200" b="0" i="0" u="none" strike="noStrike" kern="1200" dirty="0">
                <a:solidFill>
                  <a:srgbClr val="000000"/>
                </a:solidFill>
                <a:effectLst/>
                <a:ea typeface="MS Gothic" panose="020B0609070205080204" pitchFamily="49" charset="-128"/>
              </a:rPr>
              <a:t>AP Identification in Multi-AP</a:t>
            </a:r>
            <a:r>
              <a:rPr lang="it-IT" sz="1200" dirty="0"/>
              <a:t> 							</a:t>
            </a:r>
            <a:r>
              <a:rPr lang="it-IT" sz="1200" b="0" i="0" u="none" strike="noStrike" kern="1200" dirty="0">
                <a:solidFill>
                  <a:srgbClr val="000000"/>
                </a:solidFill>
                <a:effectLst/>
                <a:ea typeface="MS Gothic" panose="020B0609070205080204" pitchFamily="49" charset="-128"/>
              </a:rPr>
              <a:t>GeonHwan Kim</a:t>
            </a:r>
            <a:r>
              <a:rPr lang="it-IT" sz="1200" dirty="0"/>
              <a:t> </a:t>
            </a:r>
            <a:endParaRPr lang="en-US" sz="1200" dirty="0"/>
          </a:p>
          <a:p>
            <a:pPr lvl="1">
              <a:buFont typeface="Arial" panose="020B0604020202020204" pitchFamily="34" charset="0"/>
              <a:buChar char="•"/>
            </a:pPr>
            <a:r>
              <a:rPr lang="en-US" sz="1200" b="0" i="0" u="sng" strike="noStrike" dirty="0">
                <a:solidFill>
                  <a:srgbClr val="0563C1"/>
                </a:solidFill>
                <a:effectLst/>
                <a:hlinkClick r:id="rId4"/>
              </a:rPr>
              <a:t>24/1849</a:t>
            </a:r>
            <a:r>
              <a:rPr lang="en-US" sz="1200" dirty="0"/>
              <a:t> </a:t>
            </a:r>
            <a:r>
              <a:rPr lang="en-US" sz="1200" b="0" i="0" u="none" strike="noStrike" kern="1200" dirty="0">
                <a:solidFill>
                  <a:srgbClr val="000000"/>
                </a:solidFill>
                <a:effectLst/>
                <a:ea typeface="MS Gothic" panose="020B0609070205080204" pitchFamily="49" charset="-128"/>
              </a:rPr>
              <a:t>Management of the Established Multi-AP Coordination</a:t>
            </a:r>
            <a:r>
              <a:rPr lang="en-US" sz="1200" dirty="0"/>
              <a:t> 				</a:t>
            </a:r>
            <a:r>
              <a:rPr lang="en-US" sz="1200" b="0" i="0" u="none" strike="noStrike" kern="1200" dirty="0">
                <a:solidFill>
                  <a:srgbClr val="000000"/>
                </a:solidFill>
                <a:effectLst/>
                <a:ea typeface="MS Gothic" panose="020B0609070205080204" pitchFamily="49" charset="-128"/>
              </a:rPr>
              <a:t>Shawn Kim</a:t>
            </a:r>
            <a:r>
              <a:rPr lang="en-US" sz="1200" dirty="0"/>
              <a:t> </a:t>
            </a:r>
          </a:p>
          <a:p>
            <a:pPr lvl="1">
              <a:buFont typeface="Arial" panose="020B0604020202020204" pitchFamily="34" charset="0"/>
              <a:buChar char="•"/>
            </a:pPr>
            <a:r>
              <a:rPr lang="en-US" sz="1200" b="0" i="0" u="sng" strike="noStrike" dirty="0">
                <a:solidFill>
                  <a:srgbClr val="0563C1"/>
                </a:solidFill>
                <a:effectLst/>
                <a:hlinkClick r:id="rId5"/>
              </a:rPr>
              <a:t>24/1862</a:t>
            </a:r>
            <a:r>
              <a:rPr lang="en-US" sz="1200" dirty="0"/>
              <a:t> </a:t>
            </a:r>
            <a:r>
              <a:rPr lang="en-US" sz="1200" b="0" i="0" u="none" strike="noStrike" kern="1200" dirty="0">
                <a:solidFill>
                  <a:srgbClr val="000000"/>
                </a:solidFill>
                <a:effectLst/>
                <a:ea typeface="MS Gothic" panose="020B0609070205080204" pitchFamily="49" charset="-128"/>
              </a:rPr>
              <a:t>Control Frames And MAPC For </a:t>
            </a:r>
            <a:r>
              <a:rPr lang="en-US" sz="1200" b="0" i="0" u="none" strike="noStrike" kern="1200" dirty="0" err="1">
                <a:solidFill>
                  <a:srgbClr val="000000"/>
                </a:solidFill>
                <a:effectLst/>
                <a:ea typeface="MS Gothic" panose="020B0609070205080204" pitchFamily="49" charset="-128"/>
              </a:rPr>
              <a:t>Colocated</a:t>
            </a:r>
            <a:r>
              <a:rPr lang="en-US" sz="1200" b="0" i="0" u="none" strike="noStrike" kern="1200" dirty="0">
                <a:solidFill>
                  <a:srgbClr val="000000"/>
                </a:solidFill>
                <a:effectLst/>
                <a:ea typeface="MS Gothic" panose="020B0609070205080204" pitchFamily="49" charset="-128"/>
              </a:rPr>
              <a:t> BSSID Set</a:t>
            </a:r>
            <a:r>
              <a:rPr lang="en-US" sz="1200" dirty="0"/>
              <a:t> 				</a:t>
            </a:r>
            <a:r>
              <a:rPr lang="en-US" sz="1200" b="0" i="0" u="none" strike="noStrike" kern="1200" dirty="0">
                <a:solidFill>
                  <a:srgbClr val="000000"/>
                </a:solidFill>
                <a:effectLst/>
                <a:ea typeface="MS Gothic" panose="020B0609070205080204" pitchFamily="49" charset="-128"/>
              </a:rPr>
              <a:t>Brian Hart</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24/1877</a:t>
            </a:r>
            <a:r>
              <a:rPr lang="en-GB" sz="1200" dirty="0"/>
              <a:t> </a:t>
            </a:r>
            <a:r>
              <a:rPr lang="en-GB" sz="1200" b="0" i="0" u="none" strike="noStrike" kern="1200" dirty="0">
                <a:solidFill>
                  <a:srgbClr val="000000"/>
                </a:solidFill>
                <a:effectLst/>
                <a:ea typeface="MS Gothic" panose="020B0609070205080204" pitchFamily="49" charset="-128"/>
              </a:rPr>
              <a:t>M-AP Coordination-AP Identifier</a:t>
            </a:r>
            <a:r>
              <a:rPr lang="en-GB" sz="1200" dirty="0"/>
              <a:t> 							</a:t>
            </a:r>
            <a:r>
              <a:rPr lang="en-GB" sz="1200" b="0" i="0" u="none" strike="noStrike" kern="1200" dirty="0">
                <a:solidFill>
                  <a:srgbClr val="000000"/>
                </a:solidFill>
                <a:effectLst/>
                <a:ea typeface="MS Gothic" panose="020B0609070205080204" pitchFamily="49" charset="-128"/>
              </a:rPr>
              <a:t>Kaiying Lu</a:t>
            </a:r>
            <a:r>
              <a:rPr lang="en-GB" sz="1200" dirty="0"/>
              <a:t>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DF10D5F-844A-F72F-E630-0C73EFF6092C}"/>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63CF623D-696D-014C-8448-00C12E3803E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DA6B268-8ACC-6EFB-8AB0-5768D68A179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48303441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33273-0BF2-002C-D012-B85A5F4C97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257EB4-C0C3-6DA7-1F01-7F1AB57C0E8A}"/>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3DB4F7D-F485-8004-1699-8E48AB52BF4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D5160AA3-39E0-C9E5-F6FA-FD662D3B17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7A28BAA3-F238-65A5-E065-432BA2128C6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FC993A8-4887-A081-8FB7-FF4A493908C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311037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(30 mins)</a:t>
            </a:r>
          </a:p>
          <a:p>
            <a:pPr>
              <a:buFont typeface="Arial" panose="020B0604020202020204" pitchFamily="34" charset="0"/>
              <a:buChar char="•"/>
            </a:pPr>
            <a:r>
              <a:rPr lang="en-GB" sz="1400" dirty="0"/>
              <a:t>PDTs (30 mins)</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24/2021r0</a:t>
            </a:r>
            <a:r>
              <a:rPr lang="en-GB" sz="1200" dirty="0"/>
              <a:t> </a:t>
            </a:r>
            <a:r>
              <a:rPr lang="en-GB" sz="1200" b="0" i="0" u="none" strike="noStrike" kern="1200" dirty="0">
                <a:solidFill>
                  <a:srgbClr val="000000"/>
                </a:solidFill>
                <a:effectLst/>
                <a:ea typeface="MS Gothic" panose="020B0609070205080204" pitchFamily="49" charset="-128"/>
              </a:rPr>
              <a:t>PDT PHY Transmit Specification</a:t>
            </a:r>
            <a:r>
              <a:rPr lang="en-GB" sz="1200" dirty="0"/>
              <a:t> 					</a:t>
            </a:r>
            <a:r>
              <a:rPr lang="en-GB" sz="1200" b="0" i="0" u="none" strike="noStrike" dirty="0">
                <a:solidFill>
                  <a:srgbClr val="000000"/>
                </a:solidFill>
                <a:effectLst/>
              </a:rPr>
              <a:t>Genadiy </a:t>
            </a:r>
            <a:r>
              <a:rPr lang="en-GB" sz="1200" b="0" i="0" u="none" strike="noStrike" dirty="0" err="1">
                <a:solidFill>
                  <a:srgbClr val="000000"/>
                </a:solidFill>
                <a:effectLst/>
              </a:rPr>
              <a:t>Tsodiz</a:t>
            </a:r>
            <a:r>
              <a:rPr lang="en-GB" sz="1200" dirty="0"/>
              <a:t> </a:t>
            </a:r>
            <a:endParaRPr lang="en-GB" sz="1400" dirty="0"/>
          </a:p>
          <a:p>
            <a:pPr lvl="0">
              <a:buFont typeface="Arial" panose="020B0604020202020204" pitchFamily="34" charset="0"/>
              <a:buChar char="•"/>
            </a:pPr>
            <a:r>
              <a:rPr lang="en-GB" sz="1400" dirty="0"/>
              <a:t>Submissions – Miscellaneous</a:t>
            </a:r>
            <a:endParaRPr lang="en-GB" sz="500" b="1" strike="sngStrike" dirty="0">
              <a:solidFill>
                <a:schemeClr val="bg1">
                  <a:lumMod val="65000"/>
                </a:schemeClr>
              </a:solidFill>
            </a:endParaRP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2"/>
              </a:rPr>
              <a:t>25/0059</a:t>
            </a:r>
            <a:r>
              <a:rPr lang="en-GB" sz="1200" dirty="0"/>
              <a:t> </a:t>
            </a:r>
            <a:r>
              <a:rPr lang="en-GB" sz="1200" b="0" i="0" u="none" strike="noStrike" kern="1200" dirty="0">
                <a:solidFill>
                  <a:srgbClr val="000000"/>
                </a:solidFill>
                <a:effectLst/>
                <a:ea typeface="MS Gothic" panose="020B0609070205080204" pitchFamily="49" charset="-128"/>
              </a:rPr>
              <a:t>ELR: Fragmentation support and Channel Access</a:t>
            </a:r>
            <a:r>
              <a:rPr lang="en-GB" sz="1200" dirty="0"/>
              <a:t> 			</a:t>
            </a:r>
            <a:r>
              <a:rPr lang="en-GB" sz="1200" b="0" i="0" u="none" strike="noStrike" kern="1200" dirty="0">
                <a:solidFill>
                  <a:srgbClr val="000000"/>
                </a:solidFill>
                <a:effectLst/>
                <a:ea typeface="MS Gothic" panose="020B0609070205080204" pitchFamily="49" charset="-128"/>
              </a:rPr>
              <a:t>Sigurd Schelstraete</a:t>
            </a:r>
            <a:r>
              <a:rPr lang="en-GB" sz="1200" dirty="0"/>
              <a:t> </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25/0098</a:t>
            </a:r>
            <a:r>
              <a:rPr lang="en-US" sz="1200" dirty="0"/>
              <a:t> </a:t>
            </a:r>
            <a:r>
              <a:rPr lang="en-US" sz="1200" b="0" i="0" u="none" strike="noStrike" kern="1200" dirty="0">
                <a:solidFill>
                  <a:srgbClr val="000000"/>
                </a:solidFill>
                <a:effectLst/>
                <a:ea typeface="MS Gothic" panose="020B0609070205080204" pitchFamily="49" charset="-128"/>
              </a:rPr>
              <a:t>Receiver specification</a:t>
            </a:r>
            <a:r>
              <a:rPr lang="en-US" sz="1200" dirty="0"/>
              <a:t> 							</a:t>
            </a:r>
            <a:r>
              <a:rPr lang="en-US" sz="1200" b="0" i="0" u="none" strike="noStrike" kern="1200" dirty="0">
                <a:solidFill>
                  <a:srgbClr val="000000"/>
                </a:solidFill>
                <a:effectLst/>
                <a:ea typeface="MS Gothic" panose="020B0609070205080204" pitchFamily="49" charset="-128"/>
              </a:rPr>
              <a:t>Fang, Juan</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25/0101</a:t>
            </a:r>
            <a:r>
              <a:rPr lang="en-US" sz="1200" dirty="0"/>
              <a:t> </a:t>
            </a:r>
            <a:r>
              <a:rPr lang="en-US" sz="1200" b="0" i="0" u="none" strike="noStrike" kern="1200" dirty="0">
                <a:solidFill>
                  <a:srgbClr val="000000"/>
                </a:solidFill>
                <a:effectLst/>
                <a:ea typeface="MS Gothic" panose="020B0609070205080204" pitchFamily="49" charset="-128"/>
              </a:rPr>
              <a:t>On Mandatory and Optional 11bn Feature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25/0109</a:t>
            </a:r>
            <a:r>
              <a:rPr lang="en-US" sz="1200" dirty="0"/>
              <a:t> </a:t>
            </a:r>
            <a:r>
              <a:rPr lang="en-US" sz="1200" b="0" i="0" u="none" strike="noStrike" kern="1200" dirty="0">
                <a:solidFill>
                  <a:srgbClr val="000000"/>
                </a:solidFill>
                <a:effectLst/>
                <a:ea typeface="MS Gothic" panose="020B0609070205080204" pitchFamily="49" charset="-128"/>
              </a:rPr>
              <a:t>UHR Receive Procedure</a:t>
            </a:r>
            <a:r>
              <a:rPr lang="en-US" sz="1200" dirty="0"/>
              <a:t> 						</a:t>
            </a:r>
            <a:r>
              <a:rPr lang="en-US" sz="1200" b="0" i="0" u="none" strike="noStrike" kern="1200" dirty="0">
                <a:solidFill>
                  <a:srgbClr val="000000"/>
                </a:solidFill>
                <a:effectLst/>
                <a:ea typeface="MS Gothic" panose="020B0609070205080204" pitchFamily="49" charset="-128"/>
              </a:rPr>
              <a:t>Lin Yang</a:t>
            </a:r>
          </a:p>
          <a:p>
            <a:pPr lvl="1">
              <a:buFont typeface="Arial" panose="020B0604020202020204" pitchFamily="34" charset="0"/>
              <a:buChar char="•"/>
            </a:pPr>
            <a:r>
              <a:rPr lang="en-US" sz="1200" dirty="0">
                <a:solidFill>
                  <a:srgbClr val="FF0000"/>
                </a:solidFill>
              </a:rPr>
              <a:t>25/0127</a:t>
            </a:r>
            <a:r>
              <a:rPr lang="en-US" sz="1200" dirty="0"/>
              <a:t>	Discussion on supported MCS and NSS set				Mengshi Hu</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15895928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5514447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Relay + CSR + C-TDMA + Security</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latin typeface="Times New Roman" panose="02020603050405020304" pitchFamily="18" charset="0"/>
                <a:ea typeface="MS Gothic" panose="020B0609070205080204" pitchFamily="49" charset="-128"/>
              </a:rPr>
              <a:t>24/1358</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Enabling opportunistic relay operation via 11bn</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Peshal Nayak</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24/1514</a:t>
            </a:r>
            <a:r>
              <a:rPr lang="en-US" sz="1200" dirty="0">
                <a:effectLst/>
              </a:rPr>
              <a:t> </a:t>
            </a:r>
            <a:r>
              <a:rPr lang="en-GB" sz="1200" b="0" i="0" u="none" strike="noStrike" kern="1200" dirty="0">
                <a:solidFill>
                  <a:srgbClr val="000000"/>
                </a:solidFill>
                <a:effectLst/>
                <a:latin typeface="Times New Roman" panose="02020603050405020304" pitchFamily="18" charset="0"/>
                <a:ea typeface="MS Gothic" panose="020B0609070205080204" pitchFamily="49" charset="-128"/>
              </a:rPr>
              <a:t>Multi-AP framework for C-SR</a:t>
            </a:r>
            <a:r>
              <a:rPr lang="en-US" sz="1200" dirty="0">
                <a:effectLst/>
              </a:rPr>
              <a:t> 							</a:t>
            </a:r>
            <a:r>
              <a:rPr lang="en-GB" sz="1200" b="0" i="0" u="none" strike="noStrike" kern="1200" dirty="0" err="1">
                <a:solidFill>
                  <a:srgbClr val="000000"/>
                </a:solidFill>
                <a:effectLst/>
                <a:latin typeface="Times New Roman" panose="02020603050405020304" pitchFamily="18" charset="0"/>
                <a:ea typeface="MS Gothic" panose="020B0609070205080204" pitchFamily="49" charset="-128"/>
              </a:rPr>
              <a:t>GeonHwan</a:t>
            </a:r>
            <a:r>
              <a:rPr lang="en-GB" sz="1200" b="0" i="0" u="none" strike="noStrike" kern="1200" dirty="0">
                <a:solidFill>
                  <a:srgbClr val="000000"/>
                </a:solidFill>
                <a:effectLst/>
                <a:latin typeface="Times New Roman" panose="02020603050405020304" pitchFamily="18" charset="0"/>
                <a:ea typeface="MS Gothic" panose="020B0609070205080204" pitchFamily="49" charset="-128"/>
              </a:rPr>
              <a:t> Kim</a:t>
            </a:r>
          </a:p>
          <a:p>
            <a:pPr lvl="1">
              <a:buFont typeface="Arial" panose="020B0604020202020204" pitchFamily="34" charset="0"/>
              <a:buChar char="•"/>
            </a:pPr>
            <a:r>
              <a:rPr lang="en-US" sz="1200" b="0" i="0" u="sng" strike="noStrike" dirty="0">
                <a:solidFill>
                  <a:srgbClr val="0563C1"/>
                </a:solidFill>
                <a:effectLst/>
                <a:latin typeface="Times New Roman" panose="02020603050405020304" pitchFamily="18" charset="0"/>
                <a:hlinkClick r:id="rId3"/>
              </a:rPr>
              <a:t>24/1651</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Iñaki Val Beitia</a:t>
            </a:r>
            <a:r>
              <a:rPr lang="en-US" sz="1200" dirty="0"/>
              <a:t> </a:t>
            </a:r>
            <a:endParaRPr lang="en-GB" sz="1200" kern="1200" dirty="0">
              <a:latin typeface="Times New Roman" panose="02020603050405020304" pitchFamily="18" charset="0"/>
              <a:ea typeface="MS Gothic" panose="020B0609070205080204" pitchFamily="49" charset="-128"/>
            </a:endParaRPr>
          </a:p>
          <a:p>
            <a:pPr lvl="1">
              <a:buFont typeface="Arial" panose="020B0604020202020204" pitchFamily="34" charset="0"/>
              <a:buChar char="•"/>
            </a:pPr>
            <a:r>
              <a:rPr lang="en-US" sz="1200" b="0" i="0" u="sng" strike="noStrike" dirty="0">
                <a:solidFill>
                  <a:srgbClr val="0563C1"/>
                </a:solidFill>
                <a:effectLst/>
                <a:hlinkClick r:id="rId4"/>
              </a:rPr>
              <a:t>24/1701</a:t>
            </a:r>
            <a:r>
              <a:rPr lang="en-US" sz="1200" dirty="0"/>
              <a:t> </a:t>
            </a:r>
            <a:r>
              <a:rPr lang="en-US" sz="1200" b="0" i="0" u="none" strike="noStrike" kern="1200" dirty="0">
                <a:solidFill>
                  <a:srgbClr val="000000"/>
                </a:solidFill>
                <a:effectLst/>
                <a:ea typeface="MS Gothic" panose="020B0609070205080204" pitchFamily="49" charset="-128"/>
              </a:rPr>
              <a:t>NAV protection for C-TDMA follow up</a:t>
            </a:r>
            <a:r>
              <a:rPr lang="en-US" sz="1200" dirty="0"/>
              <a:t> 						</a:t>
            </a:r>
            <a:r>
              <a:rPr lang="en-US" sz="1200" b="0" i="0" u="none" strike="noStrike" kern="1200" dirty="0">
                <a:solidFill>
                  <a:srgbClr val="000000"/>
                </a:solidFill>
                <a:effectLst/>
                <a:ea typeface="MS Gothic" panose="020B0609070205080204" pitchFamily="49" charset="-128"/>
              </a:rPr>
              <a:t>Si-Chan Noh</a:t>
            </a:r>
            <a:r>
              <a:rPr lang="en-US" sz="1200" dirty="0"/>
              <a:t> </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5"/>
              </a:rPr>
              <a:t>24/1661</a:t>
            </a:r>
            <a:r>
              <a:rPr lang="en-US" sz="1200" dirty="0"/>
              <a:t> </a:t>
            </a:r>
            <a:r>
              <a:rPr lang="en-US" sz="1200" b="0" i="0" u="none" strike="noStrike" kern="1200" dirty="0">
                <a:solidFill>
                  <a:srgbClr val="000000"/>
                </a:solidFill>
                <a:effectLst/>
                <a:ea typeface="MS Gothic" panose="020B0609070205080204" pitchFamily="49" charset="-128"/>
              </a:rPr>
              <a:t>Control frame protection in multiple BSSID</a:t>
            </a:r>
            <a:r>
              <a:rPr lang="en-US" sz="1200" dirty="0"/>
              <a:t> 						</a:t>
            </a:r>
            <a:r>
              <a:rPr lang="en-US" sz="1200" b="0" i="0" u="none" strike="noStrike" kern="1200" dirty="0">
                <a:solidFill>
                  <a:srgbClr val="000000"/>
                </a:solidFill>
                <a:effectLst/>
                <a:ea typeface="MS Gothic" panose="020B0609070205080204" pitchFamily="49" charset="-128"/>
              </a:rPr>
              <a:t>Yongho Seok</a:t>
            </a:r>
            <a:r>
              <a:rPr lang="en-US" sz="1200" dirty="0"/>
              <a:t> </a:t>
            </a:r>
            <a:endParaRPr lang="en-US" sz="1200" dirty="0">
              <a:highlight>
                <a:srgbClr val="FFFF00"/>
              </a:highlight>
            </a:endParaRPr>
          </a:p>
          <a:p>
            <a:pPr lvl="1">
              <a:buFont typeface="Arial" panose="020B0604020202020204" pitchFamily="34" charset="0"/>
              <a:buChar char="•"/>
            </a:pPr>
            <a:r>
              <a:rPr lang="en-US" sz="1200" b="0" i="0" u="sng" strike="noStrike" dirty="0">
                <a:solidFill>
                  <a:srgbClr val="0563C1"/>
                </a:solidFill>
                <a:effectLst/>
                <a:hlinkClick r:id="rId6"/>
              </a:rPr>
              <a:t>24/1897</a:t>
            </a:r>
            <a:r>
              <a:rPr lang="en-US" sz="1200" dirty="0"/>
              <a:t> </a:t>
            </a:r>
            <a:r>
              <a:rPr lang="en-US" sz="1200" b="0" i="0" u="none" strike="noStrike" kern="1200" dirty="0">
                <a:solidFill>
                  <a:srgbClr val="000000"/>
                </a:solidFill>
                <a:effectLst/>
                <a:ea typeface="MS Gothic" panose="020B0609070205080204" pitchFamily="49" charset="-128"/>
              </a:rPr>
              <a:t>Control frame protection keys</a:t>
            </a:r>
            <a:r>
              <a:rPr lang="en-US" sz="1200" dirty="0"/>
              <a:t> 							</a:t>
            </a:r>
            <a:r>
              <a:rPr lang="en-US" sz="1200" b="0" i="0" u="none" strike="noStrike" kern="1200" dirty="0">
                <a:solidFill>
                  <a:srgbClr val="000000"/>
                </a:solidFill>
                <a:effectLst/>
                <a:ea typeface="MS Gothic" panose="020B0609070205080204" pitchFamily="49" charset="-128"/>
              </a:rPr>
              <a:t>Thomas Derham</a:t>
            </a:r>
            <a:r>
              <a:rPr lang="en-US" sz="1200" dirty="0"/>
              <a:t> </a:t>
            </a:r>
            <a:endParaRPr lang="en-GB" sz="1200" dirty="0">
              <a:highlight>
                <a:srgbClr val="FFFF00"/>
              </a:highlight>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32348677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5260801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(30 mins)</a:t>
            </a:r>
          </a:p>
          <a:p>
            <a:pPr>
              <a:buFont typeface="Arial" panose="020B0604020202020204" pitchFamily="34" charset="0"/>
              <a:buChar char="•"/>
            </a:pPr>
            <a:r>
              <a:rPr lang="en-GB" sz="1600" dirty="0"/>
              <a:t>PDTs (30 mins)</a:t>
            </a:r>
          </a:p>
          <a:p>
            <a:pPr lvl="0">
              <a:buFont typeface="Arial" panose="020B0604020202020204" pitchFamily="34" charset="0"/>
              <a:buChar char="•"/>
            </a:pPr>
            <a:r>
              <a:rPr lang="en-GB" sz="1600" dirty="0"/>
              <a:t>Submissions – CSR + Channel Access + UEQM</a:t>
            </a:r>
            <a:endParaRPr lang="en-GB" sz="6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25/0093</a:t>
            </a:r>
            <a:r>
              <a:rPr lang="en-US" sz="1200" dirty="0"/>
              <a:t> </a:t>
            </a:r>
            <a:r>
              <a:rPr lang="en-US" sz="1200" b="0" i="0" u="none" strike="noStrike" kern="1200" dirty="0">
                <a:solidFill>
                  <a:srgbClr val="000000"/>
                </a:solidFill>
                <a:effectLst/>
                <a:ea typeface="MS Gothic" panose="020B0609070205080204" pitchFamily="49" charset="-128"/>
              </a:rPr>
              <a:t>On the Maximum number of spatial streams support in Coordinated spatial reuse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25/0104</a:t>
            </a:r>
            <a:r>
              <a:rPr lang="en-US" sz="1200" dirty="0"/>
              <a:t> </a:t>
            </a:r>
            <a:r>
              <a:rPr lang="en-US" sz="1200" b="0" i="0" u="none" strike="noStrike" kern="1200" dirty="0">
                <a:solidFill>
                  <a:srgbClr val="000000"/>
                </a:solidFill>
                <a:effectLst/>
                <a:ea typeface="MS Gothic" panose="020B0609070205080204" pitchFamily="49" charset="-128"/>
              </a:rPr>
              <a:t>Co-SR Preamble Signaling</a:t>
            </a:r>
            <a:r>
              <a:rPr lang="en-US" sz="1200" dirty="0"/>
              <a:t> 								</a:t>
            </a:r>
            <a:r>
              <a:rPr lang="en-US" sz="1200" b="0" i="0" u="none" strike="noStrike" kern="1200" dirty="0">
                <a:solidFill>
                  <a:srgbClr val="000000"/>
                </a:solidFill>
                <a:effectLst/>
                <a:ea typeface="MS Gothic" panose="020B0609070205080204" pitchFamily="49" charset="-128"/>
              </a:rPr>
              <a:t>Ross Jian Yu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2"/>
              </a:rPr>
              <a:t>25/0108</a:t>
            </a:r>
            <a:r>
              <a:rPr lang="en-US" sz="1200" b="0" i="0" u="none" strike="noStrike" kern="1200" dirty="0">
                <a:solidFill>
                  <a:srgbClr val="FF0000"/>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Enhanced EDCA for improved Collision Avoidance and Latency Improvement </a:t>
            </a:r>
            <a:r>
              <a:rPr lang="en-US" sz="1200" dirty="0"/>
              <a:t> 	</a:t>
            </a:r>
            <a:r>
              <a:rPr lang="en-US" sz="1200" b="0" i="0" u="none" strike="noStrike" kern="1200" dirty="0">
                <a:solidFill>
                  <a:srgbClr val="000000"/>
                </a:solidFill>
                <a:effectLst/>
                <a:ea typeface="MS Gothic" panose="020B0609070205080204" pitchFamily="49" charset="-128"/>
              </a:rPr>
              <a:t>Sigurd Schelstraete</a:t>
            </a:r>
          </a:p>
          <a:p>
            <a:pPr lvl="1">
              <a:buFont typeface="Arial" panose="020B0604020202020204" pitchFamily="34" charset="0"/>
              <a:buChar char="•"/>
            </a:pPr>
            <a:r>
              <a:rPr lang="en-US" sz="1200" dirty="0">
                <a:solidFill>
                  <a:srgbClr val="FF0000"/>
                </a:solidFill>
              </a:rPr>
              <a:t>25/0128</a:t>
            </a:r>
            <a:r>
              <a:rPr lang="en-US" sz="1200" dirty="0"/>
              <a:t> Discussion on PE requirement for UEQM						Mengshi Hu</a:t>
            </a:r>
            <a:endParaRPr lang="en-GB" sz="12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7901279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2904788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NPCA Part 1</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24/1655</a:t>
            </a:r>
            <a:r>
              <a:rPr lang="en-US" sz="1200" dirty="0"/>
              <a:t> </a:t>
            </a:r>
            <a:r>
              <a:rPr lang="en-US" sz="1200" b="0" i="0" u="none" strike="noStrike" kern="1200" dirty="0">
                <a:solidFill>
                  <a:srgbClr val="000000"/>
                </a:solidFill>
                <a:effectLst/>
                <a:ea typeface="MS Gothic" panose="020B0609070205080204" pitchFamily="49" charset="-128"/>
              </a:rPr>
              <a:t>Considerations of Non-Primary Channel Access</a:t>
            </a:r>
            <a:r>
              <a:rPr lang="en-US" sz="1200" dirty="0"/>
              <a:t> 				</a:t>
            </a:r>
            <a:r>
              <a:rPr lang="en-US" sz="1200" b="0" i="0" u="none" strike="noStrike" kern="1200" dirty="0">
                <a:solidFill>
                  <a:srgbClr val="000000"/>
                </a:solidFill>
                <a:effectLst/>
                <a:ea typeface="MS Gothic" panose="020B0609070205080204" pitchFamily="49" charset="-128"/>
              </a:rPr>
              <a:t>Hanqing Lou</a:t>
            </a:r>
            <a:r>
              <a:rPr lang="en-US" sz="1200" dirty="0"/>
              <a:t> </a:t>
            </a:r>
          </a:p>
          <a:p>
            <a:pPr lvl="1">
              <a:buFont typeface="Arial" panose="020B0604020202020204" pitchFamily="34" charset="0"/>
              <a:buChar char="•"/>
            </a:pPr>
            <a:r>
              <a:rPr lang="en-US" sz="1200" b="0" i="0" u="sng" strike="noStrike" dirty="0">
                <a:solidFill>
                  <a:srgbClr val="0563C1"/>
                </a:solidFill>
                <a:effectLst/>
                <a:hlinkClick r:id="rId2"/>
              </a:rPr>
              <a:t>24/1688</a:t>
            </a:r>
            <a:r>
              <a:rPr lang="en-US" sz="1200" dirty="0"/>
              <a:t> </a:t>
            </a:r>
            <a:r>
              <a:rPr lang="en-US" sz="1200" b="0" i="0" u="none" strike="noStrike" kern="1200" dirty="0">
                <a:solidFill>
                  <a:srgbClr val="000000"/>
                </a:solidFill>
                <a:effectLst/>
                <a:ea typeface="MS Gothic" panose="020B0609070205080204" pitchFamily="49" charset="-128"/>
              </a:rPr>
              <a:t>NPCA fairness for unsupported STA</a:t>
            </a:r>
            <a:r>
              <a:rPr lang="en-US" sz="1200" dirty="0"/>
              <a:t> 						</a:t>
            </a:r>
            <a:r>
              <a:rPr lang="en-US" sz="1200" b="0" i="0" u="none" strike="noStrike" kern="1200" dirty="0" err="1">
                <a:solidFill>
                  <a:srgbClr val="000000"/>
                </a:solidFill>
                <a:effectLst/>
                <a:ea typeface="MS Gothic" panose="020B0609070205080204" pitchFamily="49" charset="-128"/>
              </a:rPr>
              <a:t>Haorui</a:t>
            </a:r>
            <a:r>
              <a:rPr lang="en-US" sz="1200" b="0" i="0" u="none" strike="noStrike" kern="1200" dirty="0">
                <a:solidFill>
                  <a:srgbClr val="000000"/>
                </a:solidFill>
                <a:effectLst/>
                <a:ea typeface="MS Gothic" panose="020B0609070205080204" pitchFamily="49" charset="-128"/>
              </a:rPr>
              <a:t> Yang</a:t>
            </a:r>
            <a:r>
              <a:rPr lang="en-US" sz="1200" dirty="0"/>
              <a:t> </a:t>
            </a:r>
          </a:p>
          <a:p>
            <a:pPr lvl="1">
              <a:buFont typeface="Arial" panose="020B0604020202020204" pitchFamily="34" charset="0"/>
              <a:buChar char="•"/>
            </a:pPr>
            <a:r>
              <a:rPr lang="en-GB" sz="1200" b="0" i="0" u="sng" strike="noStrike" dirty="0">
                <a:solidFill>
                  <a:srgbClr val="0563C1"/>
                </a:solidFill>
                <a:effectLst/>
                <a:hlinkClick r:id="rId3"/>
              </a:rPr>
              <a:t>24/1699</a:t>
            </a:r>
            <a:r>
              <a:rPr lang="en-GB" sz="1200" dirty="0"/>
              <a:t> </a:t>
            </a:r>
            <a:r>
              <a:rPr lang="en-GB" sz="1200" b="0" i="0" u="none" strike="noStrike" kern="1200" dirty="0">
                <a:solidFill>
                  <a:srgbClr val="000000"/>
                </a:solidFill>
                <a:effectLst/>
                <a:ea typeface="MS Gothic" panose="020B0609070205080204" pitchFamily="49" charset="-128"/>
              </a:rPr>
              <a:t>Considerations on NPCA</a:t>
            </a:r>
            <a:r>
              <a:rPr lang="en-GB" sz="1200" dirty="0"/>
              <a:t> 							</a:t>
            </a:r>
            <a:r>
              <a:rPr lang="en-GB" sz="1200" b="0" i="0" u="none" strike="noStrike" kern="1200" dirty="0" err="1">
                <a:solidFill>
                  <a:srgbClr val="000000"/>
                </a:solidFill>
                <a:effectLst/>
                <a:ea typeface="MS Gothic" panose="020B0609070205080204" pitchFamily="49" charset="-128"/>
              </a:rPr>
              <a:t>Hirohiko</a:t>
            </a:r>
            <a:r>
              <a:rPr lang="en-GB" sz="1200" b="0" i="0" u="none" strike="noStrike" kern="1200" dirty="0">
                <a:solidFill>
                  <a:srgbClr val="000000"/>
                </a:solidFill>
                <a:effectLst/>
                <a:ea typeface="MS Gothic" panose="020B0609070205080204" pitchFamily="49" charset="-128"/>
              </a:rPr>
              <a:t> </a:t>
            </a:r>
            <a:r>
              <a:rPr lang="en-GB" sz="1200" b="0" i="0" u="none" strike="noStrike" kern="1200" dirty="0" err="1">
                <a:solidFill>
                  <a:srgbClr val="000000"/>
                </a:solidFill>
                <a:effectLst/>
                <a:ea typeface="MS Gothic" panose="020B0609070205080204" pitchFamily="49" charset="-128"/>
              </a:rPr>
              <a:t>Inohiza</a:t>
            </a:r>
            <a:r>
              <a:rPr lang="en-GB" sz="1200" dirty="0"/>
              <a:t> </a:t>
            </a:r>
            <a:endParaRPr lang="en-US" sz="1200" dirty="0"/>
          </a:p>
          <a:p>
            <a:pPr lvl="1">
              <a:buFont typeface="Arial" panose="020B0604020202020204" pitchFamily="34" charset="0"/>
              <a:buChar char="•"/>
            </a:pPr>
            <a:r>
              <a:rPr lang="en-GB" sz="1200" b="0" i="0" u="sng" strike="noStrike" dirty="0">
                <a:solidFill>
                  <a:srgbClr val="0563C1"/>
                </a:solidFill>
                <a:effectLst/>
                <a:hlinkClick r:id="rId4"/>
              </a:rPr>
              <a:t>24/1706</a:t>
            </a:r>
            <a:r>
              <a:rPr lang="en-US" sz="1200" dirty="0">
                <a:effectLst/>
              </a:rPr>
              <a:t> </a:t>
            </a:r>
            <a:r>
              <a:rPr lang="en-GB" sz="1200" b="0" i="0" u="none" strike="noStrike" kern="1200" dirty="0">
                <a:solidFill>
                  <a:srgbClr val="000000"/>
                </a:solidFill>
                <a:effectLst/>
                <a:ea typeface="MS Gothic" panose="020B0609070205080204" pitchFamily="49" charset="-128"/>
              </a:rPr>
              <a:t>Multi-user EDCA Parameter Management in NPCA Operation</a:t>
            </a:r>
            <a:r>
              <a:rPr lang="en-US" sz="1200" dirty="0">
                <a:effectLst/>
              </a:rPr>
              <a:t> 		</a:t>
            </a:r>
            <a:r>
              <a:rPr lang="en-GB" sz="1200" b="0" i="0" u="none" strike="noStrike" kern="1200" dirty="0">
                <a:solidFill>
                  <a:srgbClr val="000000"/>
                </a:solidFill>
                <a:effectLst/>
                <a:ea typeface="MS Gothic" panose="020B0609070205080204" pitchFamily="49" charset="-128"/>
              </a:rPr>
              <a:t>Juseong Moon</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5"/>
              </a:rPr>
              <a:t>24/1783</a:t>
            </a:r>
            <a:r>
              <a:rPr lang="en-US" sz="1200" dirty="0"/>
              <a:t> </a:t>
            </a:r>
            <a:r>
              <a:rPr lang="en-US" sz="1200" b="0" i="0" u="none" strike="noStrike" kern="1200" dirty="0">
                <a:solidFill>
                  <a:srgbClr val="000000"/>
                </a:solidFill>
                <a:effectLst/>
                <a:ea typeface="MS Gothic" panose="020B0609070205080204" pitchFamily="49" charset="-128"/>
              </a:rPr>
              <a:t>NPCA Listening Channel</a:t>
            </a:r>
            <a:r>
              <a:rPr lang="en-US" sz="1200" dirty="0"/>
              <a:t> 							</a:t>
            </a:r>
            <a:r>
              <a:rPr lang="en-US" sz="1200" b="0" i="0" u="none" strike="noStrike" kern="1200" dirty="0">
                <a:solidFill>
                  <a:srgbClr val="000000"/>
                </a:solidFill>
                <a:effectLst/>
                <a:ea typeface="MS Gothic" panose="020B0609070205080204" pitchFamily="49" charset="-128"/>
              </a:rPr>
              <a:t>Shawn Kim</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24/1800</a:t>
            </a:r>
            <a:r>
              <a:rPr lang="en-US" sz="1200" dirty="0">
                <a:effectLst/>
              </a:rPr>
              <a:t> </a:t>
            </a:r>
            <a:r>
              <a:rPr lang="en-GB" sz="1200" b="0" i="0" u="none" strike="noStrike" kern="1200" dirty="0">
                <a:solidFill>
                  <a:srgbClr val="000000"/>
                </a:solidFill>
                <a:effectLst/>
                <a:ea typeface="MS Gothic" panose="020B0609070205080204" pitchFamily="49" charset="-128"/>
              </a:rPr>
              <a:t>On The Switching Criteria​For Non-Primary Channel Access</a:t>
            </a:r>
            <a:r>
              <a:rPr lang="en-US" sz="1200" dirty="0">
                <a:effectLst/>
              </a:rPr>
              <a:t> 		</a:t>
            </a:r>
            <a:r>
              <a:rPr lang="en-GB" sz="1200" b="0" i="0" u="none" strike="noStrike" kern="1200" dirty="0">
                <a:solidFill>
                  <a:srgbClr val="000000"/>
                </a:solidFill>
                <a:effectLst/>
                <a:ea typeface="MS Gothic" panose="020B0609070205080204" pitchFamily="49" charset="-128"/>
              </a:rPr>
              <a:t>Salvatore Talarico</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6"/>
              </a:rPr>
              <a:t>24/1838</a:t>
            </a:r>
            <a:r>
              <a:rPr lang="en-US" sz="1200" dirty="0"/>
              <a:t> </a:t>
            </a:r>
            <a:r>
              <a:rPr lang="en-US" sz="1200" b="0" i="0" u="none" strike="noStrike" kern="1200" dirty="0">
                <a:solidFill>
                  <a:srgbClr val="000000"/>
                </a:solidFill>
                <a:effectLst/>
                <a:ea typeface="MS Gothic" panose="020B0609070205080204" pitchFamily="49" charset="-128"/>
              </a:rPr>
              <a:t>Considerations on Coordinated NPCA</a:t>
            </a:r>
            <a:r>
              <a:rPr lang="en-US" sz="1200" dirty="0"/>
              <a:t> 					</a:t>
            </a:r>
            <a:r>
              <a:rPr lang="en-US" sz="1200" b="0" i="0" u="none" strike="noStrike" kern="1200" dirty="0">
                <a:solidFill>
                  <a:srgbClr val="000000"/>
                </a:solidFill>
                <a:effectLst/>
                <a:ea typeface="MS Gothic" panose="020B0609070205080204" pitchFamily="49" charset="-128"/>
              </a:rPr>
              <a:t>Mahmoud </a:t>
            </a:r>
            <a:r>
              <a:rPr lang="en-US" sz="1200" b="0" i="0" u="none" strike="noStrike" kern="1200" dirty="0" err="1">
                <a:solidFill>
                  <a:srgbClr val="000000"/>
                </a:solidFill>
                <a:effectLst/>
                <a:ea typeface="MS Gothic" panose="020B0609070205080204" pitchFamily="49" charset="-128"/>
              </a:rPr>
              <a:t>Hasabelnaby</a:t>
            </a:r>
            <a:r>
              <a:rPr lang="en-US" sz="1200" dirty="0"/>
              <a:t> </a:t>
            </a:r>
          </a:p>
          <a:p>
            <a:pPr lvl="1">
              <a:buFont typeface="Arial" panose="020B0604020202020204" pitchFamily="34" charset="0"/>
              <a:buChar char="•"/>
            </a:pPr>
            <a:r>
              <a:rPr lang="en-US" sz="1200" b="0" i="0" u="sng" strike="noStrike" dirty="0">
                <a:solidFill>
                  <a:srgbClr val="0563C1"/>
                </a:solidFill>
                <a:effectLst/>
                <a:hlinkClick r:id="rId7"/>
              </a:rPr>
              <a:t>24/1842</a:t>
            </a:r>
            <a:r>
              <a:rPr lang="en-US" sz="1200" dirty="0"/>
              <a:t> </a:t>
            </a:r>
            <a:r>
              <a:rPr lang="en-US" sz="1200" b="0" i="0" u="none" strike="noStrike" kern="1200" dirty="0">
                <a:solidFill>
                  <a:srgbClr val="000000"/>
                </a:solidFill>
                <a:effectLst/>
                <a:ea typeface="MS Gothic" panose="020B0609070205080204" pitchFamily="49" charset="-128"/>
              </a:rPr>
              <a:t>Consideration on cascading channel switching for NPCA</a:t>
            </a:r>
            <a:r>
              <a:rPr lang="en-US" sz="1200" dirty="0"/>
              <a:t> 			</a:t>
            </a:r>
            <a:r>
              <a:rPr lang="en-US" sz="1200" b="0" i="0" u="none" strike="noStrike" kern="1200" dirty="0">
                <a:solidFill>
                  <a:srgbClr val="000000"/>
                </a:solidFill>
                <a:effectLst/>
                <a:ea typeface="MS Gothic" panose="020B0609070205080204" pitchFamily="49" charset="-128"/>
              </a:rPr>
              <a:t>Si-Chan Noh</a:t>
            </a:r>
            <a:r>
              <a:rPr lang="en-US" sz="1200" dirty="0"/>
              <a:t>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6160008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1453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(30 mins)</a:t>
            </a:r>
          </a:p>
          <a:p>
            <a:pPr>
              <a:buFont typeface="Arial" panose="020B0604020202020204" pitchFamily="34" charset="0"/>
              <a:buChar char="•"/>
            </a:pPr>
            <a:r>
              <a:rPr lang="en-GB" sz="1400" dirty="0"/>
              <a:t>PDTs (30 mins)</a:t>
            </a:r>
          </a:p>
          <a:p>
            <a:pPr lvl="0">
              <a:buFont typeface="Arial" panose="020B0604020202020204" pitchFamily="34" charset="0"/>
              <a:buChar char="•"/>
            </a:pPr>
            <a:r>
              <a:rPr lang="en-GB" sz="1400" dirty="0"/>
              <a:t>Submissions – Topic</a:t>
            </a:r>
            <a:endParaRPr lang="en-GB" sz="500" b="1" strike="sngStrike" dirty="0">
              <a:solidFill>
                <a:schemeClr val="bg1">
                  <a:lumMod val="65000"/>
                </a:schemeClr>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86780829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4055448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NPCA Part 2</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2"/>
              </a:rPr>
              <a:t>24/1852</a:t>
            </a:r>
            <a:r>
              <a:rPr lang="en-US" sz="1200" dirty="0"/>
              <a:t> </a:t>
            </a:r>
            <a:r>
              <a:rPr lang="en-US" sz="1200" b="0" i="0" u="none" strike="noStrike" kern="1200" dirty="0">
                <a:solidFill>
                  <a:srgbClr val="000000"/>
                </a:solidFill>
                <a:effectLst/>
                <a:ea typeface="MS Gothic" panose="020B0609070205080204" pitchFamily="49" charset="-128"/>
              </a:rPr>
              <a:t>Some Details on NPCA Operation</a:t>
            </a:r>
            <a:r>
              <a:rPr lang="en-US" sz="1200" dirty="0"/>
              <a:t> 					</a:t>
            </a:r>
            <a:r>
              <a:rPr lang="en-US" sz="1200" b="0" i="0" u="none" strike="noStrike" kern="1200" dirty="0">
                <a:solidFill>
                  <a:srgbClr val="000000"/>
                </a:solidFill>
                <a:effectLst/>
                <a:ea typeface="MS Gothic" panose="020B0609070205080204" pitchFamily="49" charset="-128"/>
              </a:rPr>
              <a:t>Serhat Erkucuk </a:t>
            </a:r>
            <a:r>
              <a:rPr lang="en-US" sz="1200" dirty="0"/>
              <a:t> </a:t>
            </a:r>
            <a:endParaRPr lang="en-GB" sz="1200" dirty="0"/>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3"/>
              </a:rPr>
              <a:t>24/1853</a:t>
            </a:r>
            <a:r>
              <a:rPr lang="en-GB" sz="1200" dirty="0"/>
              <a:t> </a:t>
            </a:r>
            <a:r>
              <a:rPr lang="en-GB" sz="1200" b="0" i="0" u="none" strike="noStrike" kern="1200" dirty="0">
                <a:solidFill>
                  <a:srgbClr val="000000"/>
                </a:solidFill>
                <a:effectLst/>
                <a:ea typeface="MS Gothic" panose="020B0609070205080204" pitchFamily="49" charset="-128"/>
              </a:rPr>
              <a:t>Channel Access for NPCA Operation</a:t>
            </a:r>
            <a:r>
              <a:rPr lang="en-GB" sz="1200" dirty="0"/>
              <a:t> 					</a:t>
            </a:r>
            <a:r>
              <a:rPr lang="en-GB" sz="1200" b="0" i="0" u="none" strike="noStrike" kern="1200" dirty="0">
                <a:solidFill>
                  <a:srgbClr val="000000"/>
                </a:solidFill>
                <a:effectLst/>
                <a:ea typeface="MS Gothic" panose="020B0609070205080204" pitchFamily="49" charset="-128"/>
              </a:rPr>
              <a:t>Serhat Erkucuk </a:t>
            </a:r>
            <a:r>
              <a:rPr lang="en-GB"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24/1867</a:t>
            </a:r>
            <a:r>
              <a:rPr lang="en-US" sz="1200" dirty="0"/>
              <a:t> </a:t>
            </a:r>
            <a:r>
              <a:rPr lang="en-US" sz="1200" b="0" i="0" u="none" strike="noStrike" kern="1200" dirty="0">
                <a:solidFill>
                  <a:srgbClr val="000000"/>
                </a:solidFill>
                <a:effectLst/>
                <a:ea typeface="MS Gothic" panose="020B0609070205080204" pitchFamily="49" charset="-128"/>
              </a:rPr>
              <a:t>Further Consideration for NPCA Operation</a:t>
            </a:r>
            <a:r>
              <a:rPr lang="en-US" sz="1200" dirty="0"/>
              <a:t> 				</a:t>
            </a:r>
            <a:r>
              <a:rPr lang="en-US" sz="1200" b="0" i="0" u="none" strike="noStrike" kern="1200" dirty="0">
                <a:solidFill>
                  <a:srgbClr val="000000"/>
                </a:solidFill>
                <a:effectLst/>
                <a:ea typeface="MS Gothic" panose="020B0609070205080204" pitchFamily="49" charset="-128"/>
              </a:rPr>
              <a:t>Jeongki Kim</a:t>
            </a:r>
            <a:r>
              <a:rPr lang="en-US" sz="1200" dirty="0"/>
              <a:t> </a:t>
            </a:r>
            <a:endParaRPr lang="en-GB" sz="1200" dirty="0"/>
          </a:p>
          <a:p>
            <a:pPr lvl="1">
              <a:buFont typeface="Arial" panose="020B0604020202020204" pitchFamily="34" charset="0"/>
              <a:buChar char="•"/>
            </a:pPr>
            <a:r>
              <a:rPr lang="en-GB" sz="1200" b="0" i="0" u="sng" strike="noStrike" dirty="0">
                <a:solidFill>
                  <a:srgbClr val="0563C1"/>
                </a:solidFill>
                <a:effectLst/>
                <a:hlinkClick r:id="rId4"/>
              </a:rPr>
              <a:t>24/1878</a:t>
            </a:r>
            <a:r>
              <a:rPr lang="en-GB" sz="1200" dirty="0"/>
              <a:t> </a:t>
            </a:r>
            <a:r>
              <a:rPr lang="en-GB" sz="1200" b="0" i="0" u="none" strike="noStrike" kern="1200" dirty="0">
                <a:solidFill>
                  <a:srgbClr val="000000"/>
                </a:solidFill>
                <a:effectLst/>
                <a:ea typeface="MS Gothic" panose="020B0609070205080204" pitchFamily="49" charset="-128"/>
              </a:rPr>
              <a:t>OBSS bandwidth ambiguity in NPCA</a:t>
            </a:r>
            <a:r>
              <a:rPr lang="en-GB" sz="1200" dirty="0"/>
              <a:t> 				</a:t>
            </a:r>
            <a:r>
              <a:rPr lang="en-GB" sz="1200" b="0" i="0" u="none" strike="noStrike" kern="1200" dirty="0">
                <a:solidFill>
                  <a:srgbClr val="000000"/>
                </a:solidFill>
                <a:effectLst/>
                <a:ea typeface="MS Gothic" panose="020B0609070205080204" pitchFamily="49" charset="-128"/>
              </a:rPr>
              <a:t>Gaurang Naik</a:t>
            </a:r>
            <a:r>
              <a:rPr lang="en-GB" sz="1200" dirty="0"/>
              <a:t> </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5"/>
              </a:rPr>
              <a:t>24/1885</a:t>
            </a:r>
            <a:r>
              <a:rPr lang="en-GB" sz="1200" dirty="0"/>
              <a:t> </a:t>
            </a:r>
            <a:r>
              <a:rPr lang="en-GB" sz="1200" b="0" i="0" u="none" strike="noStrike" kern="1200" dirty="0">
                <a:solidFill>
                  <a:srgbClr val="000000"/>
                </a:solidFill>
                <a:effectLst/>
                <a:ea typeface="MS Gothic" panose="020B0609070205080204" pitchFamily="49" charset="-128"/>
              </a:rPr>
              <a:t>NPCA Hidden Node Problem</a:t>
            </a:r>
            <a:r>
              <a:rPr lang="en-GB" sz="1200" dirty="0"/>
              <a:t> 						</a:t>
            </a:r>
            <a:r>
              <a:rPr lang="en-GB" sz="1200" b="0" i="0" u="none" strike="noStrike" kern="1200" dirty="0" err="1">
                <a:solidFill>
                  <a:srgbClr val="000000"/>
                </a:solidFill>
                <a:effectLst/>
                <a:ea typeface="MS Gothic" panose="020B0609070205080204" pitchFamily="49" charset="-128"/>
              </a:rPr>
              <a:t>Gwangho</a:t>
            </a:r>
            <a:r>
              <a:rPr lang="en-GB" sz="1200" b="0" i="0" u="none" strike="noStrike" kern="1200" dirty="0">
                <a:solidFill>
                  <a:srgbClr val="000000"/>
                </a:solidFill>
                <a:effectLst/>
                <a:ea typeface="MS Gothic" panose="020B0609070205080204" pitchFamily="49" charset="-128"/>
              </a:rPr>
              <a:t> Lee</a:t>
            </a:r>
            <a:endParaRPr lang="en-GB" sz="1200" dirty="0"/>
          </a:p>
          <a:p>
            <a:pPr lvl="1">
              <a:buFont typeface="Arial" panose="020B0604020202020204" pitchFamily="34" charset="0"/>
              <a:buChar char="•"/>
            </a:pPr>
            <a:r>
              <a:rPr lang="en-US" sz="1200" b="0" i="0" u="sng" strike="noStrike" dirty="0">
                <a:solidFill>
                  <a:srgbClr val="0563C1"/>
                </a:solidFill>
                <a:effectLst/>
                <a:hlinkClick r:id="rId6"/>
              </a:rPr>
              <a:t>24/1886</a:t>
            </a:r>
            <a:r>
              <a:rPr lang="en-US" sz="1200" dirty="0"/>
              <a:t> </a:t>
            </a:r>
            <a:r>
              <a:rPr lang="en-US" sz="1200" b="0" i="0" u="none" strike="noStrike" kern="1200" dirty="0">
                <a:solidFill>
                  <a:srgbClr val="000000"/>
                </a:solidFill>
                <a:effectLst/>
                <a:ea typeface="MS Gothic" panose="020B0609070205080204" pitchFamily="49" charset="-128"/>
              </a:rPr>
              <a:t>NPCA with eMLSR, DPS and </a:t>
            </a:r>
            <a:r>
              <a:rPr lang="en-US" sz="1200" b="0" i="0" u="none" strike="noStrike" kern="1200" dirty="0" err="1">
                <a:solidFill>
                  <a:srgbClr val="000000"/>
                </a:solidFill>
                <a:effectLst/>
                <a:ea typeface="MS Gothic" panose="020B0609070205080204" pitchFamily="49" charset="-128"/>
              </a:rPr>
              <a:t>coex</a:t>
            </a:r>
            <a:r>
              <a:rPr lang="en-US" sz="1200" b="0" i="0" u="none" strike="noStrike" kern="1200" dirty="0">
                <a:solidFill>
                  <a:srgbClr val="000000"/>
                </a:solidFill>
                <a:effectLst/>
                <a:ea typeface="MS Gothic" panose="020B0609070205080204" pitchFamily="49" charset="-128"/>
              </a:rPr>
              <a:t> mode</a:t>
            </a:r>
            <a:r>
              <a:rPr lang="en-US" sz="1200" dirty="0"/>
              <a:t> 				</a:t>
            </a:r>
            <a:r>
              <a:rPr lang="en-US" sz="1200" b="0" i="0" u="none" strike="noStrike" kern="1200" dirty="0">
                <a:solidFill>
                  <a:srgbClr val="000000"/>
                </a:solidFill>
                <a:effectLst/>
                <a:ea typeface="MS Gothic" panose="020B0609070205080204" pitchFamily="49" charset="-128"/>
              </a:rPr>
              <a:t>Laurent Cariou</a:t>
            </a:r>
            <a:r>
              <a:rPr lang="en-US" sz="1200" dirty="0"/>
              <a:t> </a:t>
            </a:r>
            <a:endParaRPr lang="en-GB" sz="1200" dirty="0"/>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24/1891</a:t>
            </a:r>
            <a:r>
              <a:rPr lang="en-US" sz="1200" dirty="0"/>
              <a:t> </a:t>
            </a:r>
            <a:r>
              <a:rPr lang="en-US" sz="1200" b="0" i="0" u="none" strike="noStrike" kern="1200" dirty="0">
                <a:solidFill>
                  <a:srgbClr val="222222"/>
                </a:solidFill>
                <a:effectLst/>
                <a:ea typeface="MS Gothic" panose="020B0609070205080204" pitchFamily="49" charset="-128"/>
              </a:rPr>
              <a:t>NPCA follow up</a:t>
            </a:r>
            <a:r>
              <a:rPr lang="en-US" sz="1200" dirty="0"/>
              <a:t> 							</a:t>
            </a:r>
            <a:r>
              <a:rPr lang="en-US" sz="1200" b="0" i="0" u="none" strike="noStrike" kern="1200" dirty="0">
                <a:solidFill>
                  <a:srgbClr val="000000"/>
                </a:solidFill>
                <a:effectLst/>
                <a:ea typeface="MS Gothic" panose="020B0609070205080204" pitchFamily="49" charset="-128"/>
              </a:rPr>
              <a:t>Liwen Chu</a:t>
            </a:r>
            <a:r>
              <a:rPr lang="en-US" sz="1200" dirty="0"/>
              <a:t> </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7864255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88688614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8E683-221E-987A-B9CF-FAA9AC401B2A}"/>
              </a:ext>
            </a:extLst>
          </p:cNvPr>
          <p:cNvSpPr>
            <a:spLocks noGrp="1"/>
          </p:cNvSpPr>
          <p:nvPr>
            <p:ph type="title"/>
          </p:nvPr>
        </p:nvSpPr>
        <p:spPr/>
        <p:txBody>
          <a:bodyPr/>
          <a:lstStyle/>
          <a:p>
            <a:r>
              <a:rPr lang="en-US" dirty="0"/>
              <a:t>MAC Back Up Queue (First Cut-Off)</a:t>
            </a:r>
          </a:p>
        </p:txBody>
      </p:sp>
      <p:sp>
        <p:nvSpPr>
          <p:cNvPr id="3" name="Content Placeholder 2">
            <a:extLst>
              <a:ext uri="{FF2B5EF4-FFF2-40B4-BE49-F238E27FC236}">
                <a16:creationId xmlns:a16="http://schemas.microsoft.com/office/drawing/2014/main" id="{FF6EB7D1-EB7A-AEAF-F78B-D8A5D4D462A1}"/>
              </a:ext>
            </a:extLst>
          </p:cNvPr>
          <p:cNvSpPr>
            <a:spLocks noGrp="1"/>
          </p:cNvSpPr>
          <p:nvPr>
            <p:ph idx="1"/>
          </p:nvPr>
        </p:nvSpPr>
        <p:spPr>
          <a:xfrm>
            <a:off x="685800" y="1981200"/>
            <a:ext cx="7770813" cy="4494213"/>
          </a:xfrm>
        </p:spPr>
        <p:txBody>
          <a:bodyPr/>
          <a:lstStyle/>
          <a:p>
            <a:r>
              <a:rPr lang="en-GB" sz="1400" b="0" i="0" u="sng" strike="noStrike" dirty="0">
                <a:solidFill>
                  <a:srgbClr val="0563C1"/>
                </a:solidFill>
                <a:effectLst/>
                <a:hlinkClick r:id="rId2"/>
              </a:rPr>
              <a:t>24/1696</a:t>
            </a:r>
            <a:r>
              <a:rPr lang="en-GB" sz="1400" dirty="0"/>
              <a:t> </a:t>
            </a:r>
            <a:r>
              <a:rPr lang="en-GB" sz="1400" b="0" i="0" u="none" strike="noStrike" kern="1200" dirty="0">
                <a:solidFill>
                  <a:srgbClr val="000000"/>
                </a:solidFill>
                <a:effectLst/>
                <a:ea typeface="MS Gothic" panose="020B0609070205080204" pitchFamily="49" charset="-128"/>
              </a:rPr>
              <a:t>Positive-</a:t>
            </a:r>
            <a:r>
              <a:rPr lang="en-GB" sz="1400" b="0" i="0" u="none" strike="noStrike" kern="1200" dirty="0" err="1">
                <a:solidFill>
                  <a:srgbClr val="000000"/>
                </a:solidFill>
                <a:effectLst/>
                <a:ea typeface="MS Gothic" panose="020B0609070205080204" pitchFamily="49" charset="-128"/>
              </a:rPr>
              <a:t>ackonwlegement</a:t>
            </a:r>
            <a:r>
              <a:rPr lang="en-GB" sz="1400" b="0" i="0" u="none" strike="noStrike" kern="1200" dirty="0">
                <a:solidFill>
                  <a:srgbClr val="000000"/>
                </a:solidFill>
                <a:effectLst/>
                <a:ea typeface="MS Gothic" panose="020B0609070205080204" pitchFamily="49" charset="-128"/>
              </a:rPr>
              <a:t>-to-the-reception-of-correct-</a:t>
            </a:r>
            <a:r>
              <a:rPr lang="en-GB" sz="1400" b="0" i="0" u="none" strike="noStrike" kern="1200" dirty="0" err="1">
                <a:solidFill>
                  <a:srgbClr val="000000"/>
                </a:solidFill>
                <a:effectLst/>
                <a:ea typeface="MS Gothic" panose="020B0609070205080204" pitchFamily="49" charset="-128"/>
              </a:rPr>
              <a:t>phy</a:t>
            </a:r>
            <a:r>
              <a:rPr lang="en-GB" sz="1400" b="0" i="0" u="none" strike="noStrike" kern="1200" dirty="0">
                <a:solidFill>
                  <a:srgbClr val="000000"/>
                </a:solidFill>
                <a:effectLst/>
                <a:ea typeface="MS Gothic" panose="020B0609070205080204" pitchFamily="49" charset="-128"/>
              </a:rPr>
              <a:t>-header</a:t>
            </a:r>
            <a:r>
              <a:rPr lang="en-GB" sz="1400" dirty="0"/>
              <a:t> 			</a:t>
            </a:r>
            <a:r>
              <a:rPr lang="en-GB" sz="1400" b="0" i="0" u="none" strike="noStrike" kern="1200" dirty="0" err="1">
                <a:solidFill>
                  <a:srgbClr val="000000"/>
                </a:solidFill>
                <a:effectLst/>
                <a:ea typeface="MS Gothic" panose="020B0609070205080204" pitchFamily="49" charset="-128"/>
              </a:rPr>
              <a:t>Yanchao</a:t>
            </a:r>
            <a:r>
              <a:rPr lang="en-GB" sz="1400" b="0" i="0" u="none" strike="noStrike" kern="1200" dirty="0">
                <a:solidFill>
                  <a:srgbClr val="000000"/>
                </a:solidFill>
                <a:effectLst/>
                <a:ea typeface="MS Gothic" panose="020B0609070205080204" pitchFamily="49" charset="-128"/>
              </a:rPr>
              <a:t> Xu</a:t>
            </a:r>
            <a:r>
              <a:rPr lang="en-GB" sz="1400" dirty="0"/>
              <a:t> </a:t>
            </a:r>
          </a:p>
          <a:p>
            <a:r>
              <a:rPr lang="it-IT" sz="1400" b="0" i="0" u="sng" strike="noStrike" dirty="0">
                <a:solidFill>
                  <a:srgbClr val="0563C1"/>
                </a:solidFill>
                <a:effectLst/>
                <a:hlinkClick r:id="rId3"/>
              </a:rPr>
              <a:t>24/1733</a:t>
            </a:r>
            <a:r>
              <a:rPr lang="it-IT" sz="1400" dirty="0"/>
              <a:t> </a:t>
            </a:r>
            <a:r>
              <a:rPr lang="it-IT" sz="1400" b="0" i="0" u="none" strike="noStrike" kern="1200" dirty="0">
                <a:solidFill>
                  <a:srgbClr val="000000"/>
                </a:solidFill>
                <a:effectLst/>
                <a:ea typeface="MS Gothic" panose="020B0609070205080204" pitchFamily="49" charset="-128"/>
              </a:rPr>
              <a:t>TXOP Sharing for multi-AP Scenarios</a:t>
            </a:r>
            <a:r>
              <a:rPr lang="it-IT" sz="1400" dirty="0"/>
              <a:t> 							</a:t>
            </a:r>
            <a:r>
              <a:rPr lang="it-IT" sz="1400" b="0" i="0" u="none" strike="noStrike" kern="1200" dirty="0">
                <a:solidFill>
                  <a:srgbClr val="000000"/>
                </a:solidFill>
                <a:effectLst/>
                <a:ea typeface="MS Gothic" panose="020B0609070205080204" pitchFamily="49" charset="-128"/>
              </a:rPr>
              <a:t>Dana Ciochina</a:t>
            </a:r>
            <a:r>
              <a:rPr lang="it-IT" sz="1400" dirty="0"/>
              <a:t> </a:t>
            </a:r>
            <a:endParaRPr lang="en-GB" sz="1400" dirty="0"/>
          </a:p>
          <a:p>
            <a:r>
              <a:rPr lang="en-US" sz="1400" b="0" i="0" u="none" strike="noStrike" kern="1200" dirty="0">
                <a:solidFill>
                  <a:srgbClr val="FF0000"/>
                </a:solidFill>
                <a:effectLst/>
                <a:ea typeface="MS Gothic" panose="020B0609070205080204" pitchFamily="49" charset="-128"/>
              </a:rPr>
              <a:t>24/1750</a:t>
            </a:r>
            <a:r>
              <a:rPr lang="en-US" sz="1400" dirty="0"/>
              <a:t> </a:t>
            </a:r>
            <a:r>
              <a:rPr lang="en-US" sz="1400" b="0" i="0" u="none" strike="noStrike" kern="1200" dirty="0">
                <a:solidFill>
                  <a:srgbClr val="000000"/>
                </a:solidFill>
                <a:effectLst/>
                <a:ea typeface="MS Gothic" panose="020B0609070205080204" pitchFamily="49" charset="-128"/>
              </a:rPr>
              <a:t>Managed on-channel P2P communication and simulations - Follow up</a:t>
            </a:r>
            <a:r>
              <a:rPr lang="en-US" sz="1400" dirty="0"/>
              <a:t> 		</a:t>
            </a:r>
            <a:r>
              <a:rPr lang="en-US" sz="1400" b="0" i="0" u="none" strike="noStrike" kern="1200" dirty="0">
                <a:solidFill>
                  <a:srgbClr val="000000"/>
                </a:solidFill>
                <a:effectLst/>
                <a:ea typeface="MS Gothic" panose="020B0609070205080204" pitchFamily="49" charset="-128"/>
              </a:rPr>
              <a:t>Iñaki Val</a:t>
            </a:r>
            <a:r>
              <a:rPr lang="en-US" sz="1400" dirty="0"/>
              <a:t> </a:t>
            </a:r>
            <a:endParaRPr lang="en-GB" sz="1400" dirty="0"/>
          </a:p>
          <a:p>
            <a:r>
              <a:rPr lang="en-US" sz="1400" b="0" i="0" u="sng" strike="noStrike" dirty="0">
                <a:solidFill>
                  <a:srgbClr val="0563C1"/>
                </a:solidFill>
                <a:effectLst/>
                <a:hlinkClick r:id="rId4"/>
              </a:rPr>
              <a:t>24/1777</a:t>
            </a:r>
            <a:r>
              <a:rPr lang="en-US" sz="1400" dirty="0"/>
              <a:t> </a:t>
            </a:r>
            <a:r>
              <a:rPr lang="en-US" sz="1400" b="0" i="0" u="none" strike="noStrike" kern="1200" dirty="0">
                <a:solidFill>
                  <a:srgbClr val="000000"/>
                </a:solidFill>
                <a:effectLst/>
                <a:ea typeface="MS Gothic" panose="020B0609070205080204" pitchFamily="49" charset="-128"/>
              </a:rPr>
              <a:t>In-device-coexistence use cases follow-up</a:t>
            </a:r>
            <a:r>
              <a:rPr lang="en-US" sz="1400" dirty="0"/>
              <a:t> 						</a:t>
            </a:r>
            <a:r>
              <a:rPr lang="en-US" sz="1400" b="0" i="0" u="none" strike="noStrike" kern="1200" dirty="0" err="1">
                <a:solidFill>
                  <a:srgbClr val="000000"/>
                </a:solidFill>
                <a:effectLst/>
                <a:ea typeface="MS Gothic" panose="020B0609070205080204" pitchFamily="49" charset="-128"/>
              </a:rPr>
              <a:t>Hongwon</a:t>
            </a:r>
            <a:r>
              <a:rPr lang="en-US" sz="1400" b="0" i="0" u="none" strike="noStrike" kern="1200" dirty="0">
                <a:solidFill>
                  <a:srgbClr val="000000"/>
                </a:solidFill>
                <a:effectLst/>
                <a:ea typeface="MS Gothic" panose="020B0609070205080204" pitchFamily="49" charset="-128"/>
              </a:rPr>
              <a:t> Lee</a:t>
            </a:r>
            <a:r>
              <a:rPr lang="en-US" sz="1400" dirty="0"/>
              <a:t> </a:t>
            </a:r>
            <a:endParaRPr lang="en-GB" sz="1400" dirty="0"/>
          </a:p>
          <a:p>
            <a:r>
              <a:rPr lang="en-GB" sz="1400" b="0" i="0" u="sng" strike="noStrike" dirty="0">
                <a:solidFill>
                  <a:srgbClr val="0563C1"/>
                </a:solidFill>
                <a:effectLst/>
                <a:hlinkClick r:id="rId5"/>
              </a:rPr>
              <a:t>24/1817</a:t>
            </a:r>
            <a:r>
              <a:rPr lang="en-US" sz="1400" dirty="0">
                <a:effectLst/>
              </a:rPr>
              <a:t> </a:t>
            </a:r>
            <a:r>
              <a:rPr lang="en-GB" sz="1400" b="0" i="0" u="none" strike="noStrike" kern="1200" dirty="0">
                <a:solidFill>
                  <a:srgbClr val="000000"/>
                </a:solidFill>
                <a:effectLst/>
                <a:ea typeface="MS Gothic" panose="020B0609070205080204" pitchFamily="49" charset="-128"/>
              </a:rPr>
              <a:t>Providing Priority When Addressing IDC Issues</a:t>
            </a:r>
            <a:r>
              <a:rPr lang="en-US" sz="1400" dirty="0">
                <a:effectLst/>
              </a:rPr>
              <a:t> 					</a:t>
            </a:r>
            <a:r>
              <a:rPr lang="en-GB" sz="1400" b="0" i="0" u="none" strike="noStrike" kern="1200" dirty="0">
                <a:solidFill>
                  <a:srgbClr val="000000"/>
                </a:solidFill>
                <a:effectLst/>
                <a:ea typeface="MS Gothic" panose="020B0609070205080204" pitchFamily="49" charset="-128"/>
              </a:rPr>
              <a:t>Brian Hart</a:t>
            </a:r>
            <a:r>
              <a:rPr lang="en-US" sz="1400" dirty="0">
                <a:effectLst/>
              </a:rPr>
              <a:t> </a:t>
            </a:r>
            <a:endParaRPr lang="en-GB" sz="1400" dirty="0">
              <a:effectLst/>
            </a:endParaRPr>
          </a:p>
          <a:p>
            <a:r>
              <a:rPr lang="en-US" sz="1400" b="0" i="0" u="none" strike="noStrike" kern="1200" dirty="0">
                <a:solidFill>
                  <a:srgbClr val="FF0000"/>
                </a:solidFill>
                <a:effectLst/>
                <a:ea typeface="MS Gothic" panose="020B0609070205080204" pitchFamily="49" charset="-128"/>
              </a:rPr>
              <a:t>24/1847</a:t>
            </a:r>
            <a:r>
              <a:rPr lang="en-US" sz="1400" dirty="0"/>
              <a:t> </a:t>
            </a:r>
            <a:r>
              <a:rPr lang="en-US" sz="1400" b="0" i="0" u="none" strike="noStrike" kern="1200" dirty="0">
                <a:solidFill>
                  <a:srgbClr val="000000"/>
                </a:solidFill>
                <a:effectLst/>
                <a:ea typeface="MS Gothic" panose="020B0609070205080204" pitchFamily="49" charset="-128"/>
              </a:rPr>
              <a:t>ICF/ICR frame exchange on Dynamic Sub-band Operation</a:t>
            </a:r>
            <a:r>
              <a:rPr lang="en-US" sz="1400" dirty="0"/>
              <a:t> 				</a:t>
            </a:r>
            <a:r>
              <a:rPr lang="en-US" sz="1400" b="0" i="0" u="none" strike="noStrike" kern="1200" dirty="0">
                <a:solidFill>
                  <a:srgbClr val="000000"/>
                </a:solidFill>
                <a:effectLst/>
                <a:ea typeface="MS Gothic" panose="020B0609070205080204" pitchFamily="49" charset="-128"/>
              </a:rPr>
              <a:t>Sung Hank</a:t>
            </a:r>
            <a:r>
              <a:rPr lang="en-US" sz="1400" dirty="0"/>
              <a:t> </a:t>
            </a:r>
            <a:endParaRPr lang="en-GB" sz="1400" dirty="0"/>
          </a:p>
          <a:p>
            <a:r>
              <a:rPr lang="en-US" sz="1400" b="0" i="0" u="sng" strike="noStrike" dirty="0">
                <a:solidFill>
                  <a:srgbClr val="0563C1"/>
                </a:solidFill>
                <a:effectLst/>
                <a:hlinkClick r:id="rId6"/>
              </a:rPr>
              <a:t>24/1848</a:t>
            </a:r>
            <a:r>
              <a:rPr lang="en-US" sz="1400" dirty="0"/>
              <a:t> </a:t>
            </a:r>
            <a:r>
              <a:rPr lang="en-US" sz="1400" b="0" i="0" u="none" strike="noStrike" kern="1200" dirty="0">
                <a:solidFill>
                  <a:srgbClr val="000000"/>
                </a:solidFill>
                <a:effectLst/>
                <a:ea typeface="MS Gothic" panose="020B0609070205080204" pitchFamily="49" charset="-128"/>
              </a:rPr>
              <a:t>Frame Exchange Sequences for In-Device Coexistence</a:t>
            </a:r>
            <a:r>
              <a:rPr lang="en-US" sz="1400" dirty="0"/>
              <a:t> 				</a:t>
            </a:r>
            <a:r>
              <a:rPr lang="en-US" sz="1400" b="0" i="0" u="none" strike="noStrike" kern="1200" dirty="0">
                <a:solidFill>
                  <a:srgbClr val="000000"/>
                </a:solidFill>
                <a:effectLst/>
                <a:ea typeface="MS Gothic" panose="020B0609070205080204" pitchFamily="49" charset="-128"/>
              </a:rPr>
              <a:t>Shawn Kim</a:t>
            </a:r>
            <a:r>
              <a:rPr lang="en-US" sz="1400" dirty="0"/>
              <a:t> </a:t>
            </a:r>
            <a:endParaRPr lang="en-GB" sz="1400" dirty="0"/>
          </a:p>
          <a:p>
            <a:r>
              <a:rPr lang="en-US" sz="1400" b="0" i="0" u="sng" strike="noStrike" dirty="0">
                <a:solidFill>
                  <a:srgbClr val="0563C1"/>
                </a:solidFill>
                <a:effectLst/>
                <a:hlinkClick r:id="rId7"/>
              </a:rPr>
              <a:t>24/1863</a:t>
            </a:r>
            <a:r>
              <a:rPr lang="en-US" sz="1400" dirty="0"/>
              <a:t> </a:t>
            </a:r>
            <a:r>
              <a:rPr lang="en-US" sz="1400" b="0" i="0" u="none" strike="noStrike" kern="1200" dirty="0">
                <a:solidFill>
                  <a:srgbClr val="000000"/>
                </a:solidFill>
                <a:effectLst/>
                <a:ea typeface="MS Gothic" panose="020B0609070205080204" pitchFamily="49" charset="-128"/>
              </a:rPr>
              <a:t>Performance Benefits of DSO</a:t>
            </a:r>
            <a:r>
              <a:rPr lang="en-US" sz="1400" dirty="0"/>
              <a:t> 								</a:t>
            </a:r>
            <a:r>
              <a:rPr lang="en-US" sz="1400" b="0" i="0" u="none" strike="noStrike" kern="1200" dirty="0">
                <a:solidFill>
                  <a:srgbClr val="000000"/>
                </a:solidFill>
                <a:effectLst/>
                <a:ea typeface="MS Gothic" panose="020B0609070205080204" pitchFamily="49" charset="-128"/>
              </a:rPr>
              <a:t>Kerstin Johnsson</a:t>
            </a:r>
            <a:r>
              <a:rPr lang="en-US" sz="1400" dirty="0"/>
              <a:t> </a:t>
            </a:r>
            <a:endParaRPr lang="en-GB" sz="1400" b="0" dirty="0"/>
          </a:p>
          <a:p>
            <a:r>
              <a:rPr lang="en-GB" sz="1400" b="0" i="0" u="none" strike="noStrike" kern="1200" dirty="0">
                <a:solidFill>
                  <a:srgbClr val="FF0000"/>
                </a:solidFill>
                <a:effectLst/>
                <a:ea typeface="MS Gothic" panose="020B0609070205080204" pitchFamily="49" charset="-128"/>
              </a:rPr>
              <a:t>24/1866</a:t>
            </a:r>
            <a:r>
              <a:rPr lang="en-US" sz="1400" dirty="0">
                <a:effectLst/>
              </a:rPr>
              <a:t> </a:t>
            </a:r>
            <a:r>
              <a:rPr lang="en-GB" sz="1400" b="0" i="0" u="none" strike="noStrike" kern="1200" dirty="0">
                <a:solidFill>
                  <a:srgbClr val="000000"/>
                </a:solidFill>
                <a:effectLst/>
                <a:ea typeface="MS Gothic" panose="020B0609070205080204" pitchFamily="49" charset="-128"/>
              </a:rPr>
              <a:t>Dynamic Power Save with Traffic Awareness</a:t>
            </a:r>
            <a:r>
              <a:rPr lang="en-US" sz="1400" dirty="0">
                <a:effectLst/>
              </a:rPr>
              <a:t> 						</a:t>
            </a:r>
            <a:r>
              <a:rPr lang="en-GB" sz="1400" b="0" i="0" u="none" strike="noStrike" kern="1200" dirty="0">
                <a:solidFill>
                  <a:srgbClr val="000000"/>
                </a:solidFill>
                <a:effectLst/>
                <a:ea typeface="MS Gothic" panose="020B0609070205080204" pitchFamily="49" charset="-128"/>
              </a:rPr>
              <a:t>Jiayi Zhang</a:t>
            </a:r>
            <a:r>
              <a:rPr lang="en-US" sz="1400" dirty="0">
                <a:effectLst/>
              </a:rPr>
              <a:t> </a:t>
            </a:r>
            <a:endParaRPr lang="en-GB" sz="1400" b="0" dirty="0">
              <a:effectLst/>
            </a:endParaRPr>
          </a:p>
          <a:p>
            <a:r>
              <a:rPr lang="en-US" sz="1400" b="0" i="0" u="sng" strike="noStrike" dirty="0">
                <a:solidFill>
                  <a:srgbClr val="0563C1"/>
                </a:solidFill>
                <a:effectLst/>
                <a:hlinkClick r:id="rId8"/>
              </a:rPr>
              <a:t>24/1872</a:t>
            </a:r>
            <a:r>
              <a:rPr lang="en-US" sz="1400" dirty="0"/>
              <a:t> </a:t>
            </a:r>
            <a:r>
              <a:rPr lang="en-US" sz="1400" b="0" i="0" u="none" strike="noStrike" kern="1200" dirty="0">
                <a:solidFill>
                  <a:srgbClr val="000000"/>
                </a:solidFill>
                <a:effectLst/>
                <a:ea typeface="MS Gothic" panose="020B0609070205080204" pitchFamily="49" charset="-128"/>
              </a:rPr>
              <a:t>Opportunistic Channel Access Mechanism for Buffer Reporting</a:t>
            </a:r>
            <a:r>
              <a:rPr lang="en-US" sz="1400" dirty="0"/>
              <a:t> 			</a:t>
            </a:r>
            <a:r>
              <a:rPr lang="en-US" sz="1400" b="0" i="0" u="none" strike="noStrike" kern="1200" dirty="0">
                <a:solidFill>
                  <a:srgbClr val="000000"/>
                </a:solidFill>
                <a:effectLst/>
                <a:ea typeface="MS Gothic" panose="020B0609070205080204" pitchFamily="49" charset="-128"/>
              </a:rPr>
              <a:t>Behnam </a:t>
            </a:r>
            <a:r>
              <a:rPr lang="en-US" sz="1400" b="0" i="0" u="none" strike="noStrike" kern="1200" dirty="0" err="1">
                <a:solidFill>
                  <a:srgbClr val="000000"/>
                </a:solidFill>
                <a:effectLst/>
                <a:ea typeface="MS Gothic" panose="020B0609070205080204" pitchFamily="49" charset="-128"/>
              </a:rPr>
              <a:t>Dezfouli</a:t>
            </a:r>
            <a:endParaRPr lang="en-US" sz="1400" b="0" i="0" u="none" strike="noStrike" kern="1200" dirty="0">
              <a:solidFill>
                <a:srgbClr val="000000"/>
              </a:solidFill>
              <a:effectLst/>
              <a:ea typeface="MS Gothic" panose="020B0609070205080204" pitchFamily="49" charset="-128"/>
            </a:endParaRPr>
          </a:p>
          <a:p>
            <a:r>
              <a:rPr lang="en-GB" sz="1400" b="0" i="0" u="none" strike="noStrike" kern="1200" dirty="0">
                <a:solidFill>
                  <a:srgbClr val="FF0000"/>
                </a:solidFill>
                <a:effectLst/>
                <a:ea typeface="MS Gothic" panose="020B0609070205080204" pitchFamily="49" charset="-128"/>
              </a:rPr>
              <a:t>24/1880</a:t>
            </a:r>
            <a:r>
              <a:rPr lang="en-GB" sz="1400" dirty="0"/>
              <a:t> </a:t>
            </a:r>
            <a:r>
              <a:rPr lang="en-GB" sz="1400" b="0" i="0" u="none" strike="noStrike" kern="1200" dirty="0">
                <a:solidFill>
                  <a:srgbClr val="000000"/>
                </a:solidFill>
                <a:effectLst/>
                <a:ea typeface="MS Gothic" panose="020B0609070205080204" pitchFamily="49" charset="-128"/>
              </a:rPr>
              <a:t>Solutions for Beacon Bloating</a:t>
            </a:r>
            <a:r>
              <a:rPr lang="en-GB" sz="1400" dirty="0"/>
              <a:t> 								</a:t>
            </a:r>
            <a:r>
              <a:rPr lang="en-GB" sz="1400" b="0" i="0" u="none" strike="noStrike" kern="1200" dirty="0">
                <a:solidFill>
                  <a:srgbClr val="222222"/>
                </a:solidFill>
                <a:effectLst/>
                <a:ea typeface="MS Gothic" panose="020B0609070205080204" pitchFamily="49" charset="-128"/>
              </a:rPr>
              <a:t>Reza Hedayat</a:t>
            </a:r>
            <a:r>
              <a:rPr lang="en-GB" sz="1400" dirty="0"/>
              <a:t> </a:t>
            </a:r>
            <a:endParaRPr lang="en-US" sz="1400" b="0" kern="1200" dirty="0">
              <a:ea typeface="MS Gothic" panose="020B0609070205080204" pitchFamily="49" charset="-128"/>
            </a:endParaRPr>
          </a:p>
          <a:p>
            <a:r>
              <a:rPr lang="en-GB" sz="1400" b="0" i="0" u="none" strike="noStrike" kern="1200" dirty="0">
                <a:solidFill>
                  <a:srgbClr val="FF0000"/>
                </a:solidFill>
                <a:effectLst/>
                <a:ea typeface="MS Gothic" panose="020B0609070205080204" pitchFamily="49" charset="-128"/>
              </a:rPr>
              <a:t>24/1888</a:t>
            </a:r>
            <a:r>
              <a:rPr lang="en-US" sz="1400" dirty="0">
                <a:effectLst/>
              </a:rPr>
              <a:t> </a:t>
            </a:r>
            <a:r>
              <a:rPr lang="en-GB" sz="1400" b="0" i="0" u="none" strike="noStrike" kern="1200" dirty="0">
                <a:solidFill>
                  <a:srgbClr val="000000"/>
                </a:solidFill>
                <a:effectLst/>
                <a:ea typeface="MS Gothic" panose="020B0609070205080204" pitchFamily="49" charset="-128"/>
              </a:rPr>
              <a:t>Light beacon consideration</a:t>
            </a:r>
            <a:r>
              <a:rPr lang="en-US" sz="1400" dirty="0">
                <a:effectLst/>
              </a:rPr>
              <a:t> 									</a:t>
            </a:r>
            <a:r>
              <a:rPr lang="en-GB" sz="1400" b="0" i="0" u="none" strike="noStrike" kern="1200" dirty="0">
                <a:solidFill>
                  <a:srgbClr val="000000"/>
                </a:solidFill>
                <a:effectLst/>
                <a:ea typeface="MS Gothic" panose="020B0609070205080204" pitchFamily="49" charset="-128"/>
              </a:rPr>
              <a:t>Liwen Chu</a:t>
            </a:r>
            <a:r>
              <a:rPr lang="en-US" sz="1400" dirty="0">
                <a:effectLst/>
              </a:rPr>
              <a:t> </a:t>
            </a:r>
            <a:endParaRPr lang="en-US" sz="1400" b="0" kern="1200" dirty="0">
              <a:effectLst/>
              <a:ea typeface="MS Gothic" panose="020B0609070205080204" pitchFamily="49" charset="-128"/>
            </a:endParaRPr>
          </a:p>
          <a:p>
            <a:r>
              <a:rPr lang="en-US" sz="1400" b="0" i="0" u="none" strike="noStrike" kern="1200" dirty="0">
                <a:solidFill>
                  <a:srgbClr val="FF0000"/>
                </a:solidFill>
                <a:effectLst/>
                <a:ea typeface="MS Gothic" panose="020B0609070205080204" pitchFamily="49" charset="-128"/>
              </a:rPr>
              <a:t>24/1892</a:t>
            </a:r>
            <a:r>
              <a:rPr lang="en-US" sz="1400" dirty="0"/>
              <a:t> </a:t>
            </a:r>
            <a:r>
              <a:rPr lang="en-US" sz="1400" b="0" i="0" u="none" strike="noStrike" kern="1200" dirty="0">
                <a:solidFill>
                  <a:srgbClr val="000000"/>
                </a:solidFill>
                <a:effectLst/>
                <a:ea typeface="MS Gothic" panose="020B0609070205080204" pitchFamily="49" charset="-128"/>
              </a:rPr>
              <a:t>Low capability mode follow up</a:t>
            </a:r>
            <a:r>
              <a:rPr lang="en-US" sz="1400" dirty="0"/>
              <a:t> 								</a:t>
            </a:r>
            <a:r>
              <a:rPr lang="en-US" sz="1400" b="0" i="0" u="none" strike="noStrike" kern="1200" dirty="0">
                <a:solidFill>
                  <a:srgbClr val="000000"/>
                </a:solidFill>
                <a:effectLst/>
                <a:ea typeface="MS Gothic" panose="020B0609070205080204" pitchFamily="49" charset="-128"/>
              </a:rPr>
              <a:t>Liwen Chu</a:t>
            </a:r>
            <a:r>
              <a:rPr lang="en-US" sz="1400" dirty="0"/>
              <a:t> </a:t>
            </a:r>
            <a:endParaRPr lang="en-US" sz="1400" b="0" kern="1200" dirty="0">
              <a:ea typeface="MS Gothic" panose="020B0609070205080204" pitchFamily="49" charset="-128"/>
            </a:endParaRPr>
          </a:p>
          <a:p>
            <a:r>
              <a:rPr lang="en-GB" sz="1400" b="0" i="0" u="sng" strike="noStrike" dirty="0">
                <a:solidFill>
                  <a:srgbClr val="0563C1"/>
                </a:solidFill>
                <a:effectLst/>
                <a:hlinkClick r:id="rId9"/>
              </a:rPr>
              <a:t>24/1895</a:t>
            </a:r>
            <a:r>
              <a:rPr lang="en-US" sz="1400" dirty="0">
                <a:effectLst/>
              </a:rPr>
              <a:t> </a:t>
            </a:r>
            <a:r>
              <a:rPr lang="en-GB" sz="1400" b="0" i="0" u="none" strike="noStrike" kern="1200" dirty="0">
                <a:solidFill>
                  <a:srgbClr val="000000"/>
                </a:solidFill>
                <a:effectLst/>
                <a:ea typeface="MS Gothic" panose="020B0609070205080204" pitchFamily="49" charset="-128"/>
              </a:rPr>
              <a:t>Power Save Operation and AP Behaviour for Coex Unavailability </a:t>
            </a:r>
            <a:r>
              <a:rPr lang="en-US" sz="1400" dirty="0">
                <a:effectLst/>
              </a:rPr>
              <a:t> 			</a:t>
            </a:r>
            <a:r>
              <a:rPr lang="en-GB" sz="1400" b="0" i="0" u="none" strike="noStrike" kern="1200" dirty="0">
                <a:solidFill>
                  <a:srgbClr val="000000"/>
                </a:solidFill>
                <a:effectLst/>
                <a:ea typeface="MS Gothic" panose="020B0609070205080204" pitchFamily="49" charset="-128"/>
              </a:rPr>
              <a:t>Qi Wang</a:t>
            </a:r>
          </a:p>
          <a:p>
            <a:r>
              <a:rPr lang="en-GB" sz="1400" b="0" i="0" u="sng" strike="noStrike" dirty="0">
                <a:solidFill>
                  <a:srgbClr val="0563C1"/>
                </a:solidFill>
                <a:effectLst/>
                <a:hlinkClick r:id="rId10"/>
              </a:rPr>
              <a:t>24/1899</a:t>
            </a:r>
            <a:r>
              <a:rPr lang="en-GB" sz="1400" dirty="0"/>
              <a:t> </a:t>
            </a:r>
            <a:r>
              <a:rPr lang="en-GB" sz="1400" b="0" i="0" u="none" strike="noStrike" kern="1200" dirty="0">
                <a:solidFill>
                  <a:srgbClr val="000000"/>
                </a:solidFill>
                <a:effectLst/>
                <a:ea typeface="MS Gothic" panose="020B0609070205080204" pitchFamily="49" charset="-128"/>
              </a:rPr>
              <a:t>UHR SCS Enhancements </a:t>
            </a:r>
            <a:r>
              <a:rPr lang="en-GB" sz="1400" dirty="0"/>
              <a:t> 									</a:t>
            </a:r>
            <a:r>
              <a:rPr lang="en-GB" sz="1400" b="0" i="0" u="none" strike="noStrike" kern="1200" dirty="0">
                <a:solidFill>
                  <a:srgbClr val="000000"/>
                </a:solidFill>
                <a:effectLst/>
                <a:ea typeface="MS Gothic" panose="020B0609070205080204" pitchFamily="49" charset="-128"/>
              </a:rPr>
              <a:t>Abdel K. Ajami</a:t>
            </a:r>
            <a:r>
              <a:rPr lang="en-GB" sz="1400" dirty="0"/>
              <a:t> </a:t>
            </a:r>
            <a:r>
              <a:rPr lang="en-US" sz="1400" dirty="0">
                <a:effectLst/>
              </a:rPr>
              <a:t> </a:t>
            </a:r>
            <a:r>
              <a:rPr lang="en-US" sz="1400" dirty="0"/>
              <a:t> </a:t>
            </a:r>
            <a:endParaRPr lang="en-US" sz="1400" b="0" dirty="0"/>
          </a:p>
        </p:txBody>
      </p:sp>
      <p:sp>
        <p:nvSpPr>
          <p:cNvPr id="4" name="Slide Number Placeholder 3">
            <a:extLst>
              <a:ext uri="{FF2B5EF4-FFF2-40B4-BE49-F238E27FC236}">
                <a16:creationId xmlns:a16="http://schemas.microsoft.com/office/drawing/2014/main" id="{4EE0DE03-C029-A68F-02B8-5C191CB5659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96F99C46-60FC-46BE-E4C4-A50056C29E6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97A241E-775A-FFBF-66CC-CE55DE9E055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68520555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PDTs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Submissions</a:t>
            </a:r>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a:t>PDTs</a:t>
            </a:r>
            <a:endParaRPr lang="en-US" dirty="0"/>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40CD830B-24C3-4301-E66D-0ED15A27D53C}"/>
              </a:ext>
            </a:extLst>
          </p:cNvPr>
          <p:cNvSpPr>
            <a:spLocks noGrp="1"/>
          </p:cNvSpPr>
          <p:nvPr>
            <p:ph idx="1"/>
          </p:nvPr>
        </p:nvSpPr>
        <p:spPr/>
        <p:txBody>
          <a:bodyPr/>
          <a:lstStyle/>
          <a:p>
            <a:r>
              <a:rPr lang="en-US" dirty="0"/>
              <a:t>11-25-0014-00-00bn-tgbn-motions-list-part-2</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C2CBC623-C713-D5A1-13C2-05BB9E22B9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2025</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212A6BB2-4B05-0BD7-1713-E009B8C95C2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79696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241649</TotalTime>
  <Words>10198</Words>
  <Application>Microsoft Office PowerPoint</Application>
  <PresentationFormat>On-screen Show (4:3)</PresentationFormat>
  <Paragraphs>2581</Paragraphs>
  <Slides>93</Slides>
  <Notes>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93</vt:i4>
      </vt:variant>
    </vt:vector>
  </HeadingPairs>
  <TitlesOfParts>
    <vt:vector size="105" baseType="lpstr">
      <vt:lpstr>MS Gothic</vt:lpstr>
      <vt:lpstr>Aptos</vt:lpstr>
      <vt:lpstr>Arial</vt:lpstr>
      <vt:lpstr>Arial Black</vt:lpstr>
      <vt:lpstr>Arial Unicode MS</vt:lpstr>
      <vt:lpstr>Calibri</vt:lpstr>
      <vt:lpstr>Monotype Sorts</vt:lpstr>
      <vt:lpstr>Symbol</vt:lpstr>
      <vt:lpstr>Times New Roman</vt:lpstr>
      <vt:lpstr>Wingdings</vt:lpstr>
      <vt:lpstr>Office Theme</vt:lpstr>
      <vt:lpstr>Document</vt:lpstr>
      <vt:lpstr>TGbn January 2025 Meeting Agenda</vt:lpstr>
      <vt:lpstr>IEEE 802.11 TGbn: Enhancements for Ultra High Reliability (UHR) WLAN Task Group</vt:lpstr>
      <vt:lpstr>Registration for the January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PDT Submissions List 2</vt:lpstr>
      <vt:lpstr>PDT Submissions List 3</vt:lpstr>
      <vt:lpstr>PDT Submissions List 4</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Pending SPs 1</vt:lpstr>
      <vt:lpstr>Pending SPs 2</vt:lpstr>
      <vt:lpstr>Pending SPs 3</vt:lpstr>
      <vt:lpstr>Monday Joint Agenda–AM2</vt:lpstr>
      <vt:lpstr>Announcements</vt:lpstr>
      <vt:lpstr>Summary from November 2024 meeting</vt:lpstr>
      <vt:lpstr>Approve TG Minutes</vt:lpstr>
      <vt:lpstr>Straw Polls</vt:lpstr>
      <vt:lpstr>PDTs/Submissions</vt:lpstr>
      <vt:lpstr>Monday PHY Agenda–PM1</vt:lpstr>
      <vt:lpstr>Straw Polls - Part 1</vt:lpstr>
      <vt:lpstr>Straw Polls - Part 2</vt:lpstr>
      <vt:lpstr>Monday MAC Agenda–PM1</vt:lpstr>
      <vt:lpstr>Straw Polls - Part 1</vt:lpstr>
      <vt:lpstr>Straw Polls</vt:lpstr>
      <vt:lpstr>Tuesday PHY Agenda–AM2</vt:lpstr>
      <vt:lpstr>Straw Polls</vt:lpstr>
      <vt:lpstr>Tuesday MAC Agenda–AM2</vt:lpstr>
      <vt:lpstr>Straw Polls</vt:lpstr>
      <vt:lpstr>Straw Polls</vt:lpstr>
      <vt:lpstr>Tuesday PHY Agenda–PM1</vt:lpstr>
      <vt:lpstr>Straw Polls</vt:lpstr>
      <vt:lpstr>Tuesday MAC Agenda–PM1</vt:lpstr>
      <vt:lpstr>Straw Polls</vt:lpstr>
      <vt:lpstr>Tuesday PHY Agenda–PM2</vt:lpstr>
      <vt:lpstr>Straw Polls</vt:lpstr>
      <vt:lpstr>Tuesday MAC Agenda –PM2</vt:lpstr>
      <vt:lpstr>Straw Polls</vt:lpstr>
      <vt:lpstr>Wednesday Joint Agenda–AM1</vt:lpstr>
      <vt:lpstr>Motions</vt:lpstr>
      <vt:lpstr>Straw Polls</vt:lpstr>
      <vt:lpstr>PDTs/Submissions</vt:lpstr>
      <vt:lpstr>Wednesday PHY Agenda–AM2</vt:lpstr>
      <vt:lpstr>Straw Polls</vt:lpstr>
      <vt:lpstr>Wednesday MAC Agenda–AM2</vt:lpstr>
      <vt:lpstr>Straw Polls</vt:lpstr>
      <vt:lpstr>Wednesday PHY Agenda–PM2</vt:lpstr>
      <vt:lpstr>Straw Polls</vt:lpstr>
      <vt:lpstr>Wednesday MAC Agenda–PM2</vt:lpstr>
      <vt:lpstr>Straw Polls</vt:lpstr>
      <vt:lpstr>Thursday PHY Agenda–AM1</vt:lpstr>
      <vt:lpstr>Straw Polls</vt:lpstr>
      <vt:lpstr>Thursday MAC Agenda–AM1</vt:lpstr>
      <vt:lpstr>Straw Polls</vt:lpstr>
      <vt:lpstr>Thursday PHY Agenda–AM2</vt:lpstr>
      <vt:lpstr>Straw Polls</vt:lpstr>
      <vt:lpstr>Thursday MAC Agenda–AM2</vt:lpstr>
      <vt:lpstr>Straw Polls</vt:lpstr>
      <vt:lpstr>MAC Back Up Queue (First Cut-Off)</vt:lpstr>
      <vt:lpstr>Thursday Joint Agenda–PM2</vt:lpstr>
      <vt:lpstr>PDTs</vt:lpstr>
      <vt:lpstr>Motions</vt:lpstr>
      <vt:lpstr>Submissions</vt:lpstr>
      <vt:lpstr>Straw Polls</vt:lpstr>
      <vt:lpstr>Teleconference Plan</vt:lpstr>
      <vt:lpstr>Goals for March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2025-01-12T09:56:49Z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