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397" r:id="rId22"/>
    <p:sldId id="1006" r:id="rId23"/>
    <p:sldId id="1178" r:id="rId24"/>
    <p:sldId id="1023" r:id="rId25"/>
    <p:sldId id="1024" r:id="rId26"/>
    <p:sldId id="1028" r:id="rId27"/>
    <p:sldId id="1283" r:id="rId28"/>
    <p:sldId id="1312" r:id="rId29"/>
    <p:sldId id="1398" r:id="rId30"/>
    <p:sldId id="1399" r:id="rId31"/>
    <p:sldId id="1400" r:id="rId32"/>
    <p:sldId id="1401" r:id="rId33"/>
    <p:sldId id="1402" r:id="rId34"/>
    <p:sldId id="1403" r:id="rId35"/>
    <p:sldId id="1404" r:id="rId36"/>
    <p:sldId id="1405" r:id="rId37"/>
    <p:sldId id="1406" r:id="rId38"/>
    <p:sldId id="1407" r:id="rId39"/>
    <p:sldId id="1408" r:id="rId40"/>
    <p:sldId id="1409" r:id="rId41"/>
    <p:sldId id="1410" r:id="rId42"/>
    <p:sldId id="1411" r:id="rId43"/>
    <p:sldId id="1386" r:id="rId44"/>
    <p:sldId id="1389" r:id="rId45"/>
    <p:sldId id="1387" r:id="rId46"/>
    <p:sldId id="1388" r:id="rId47"/>
    <p:sldId id="1412" r:id="rId48"/>
    <p:sldId id="1413" r:id="rId49"/>
    <p:sldId id="1414" r:id="rId50"/>
    <p:sldId id="1415" r:id="rId51"/>
    <p:sldId id="1416" r:id="rId52"/>
    <p:sldId id="1417" r:id="rId53"/>
    <p:sldId id="1418" r:id="rId54"/>
    <p:sldId id="1419" r:id="rId55"/>
    <p:sldId id="1420" r:id="rId56"/>
    <p:sldId id="1421" r:id="rId57"/>
    <p:sldId id="1422" r:id="rId58"/>
    <p:sldId id="1423" r:id="rId59"/>
    <p:sldId id="356" r:id="rId60"/>
    <p:sldId id="1424" r:id="rId61"/>
    <p:sldId id="1390" r:id="rId62"/>
    <p:sldId id="1345" r:id="rId63"/>
    <p:sldId id="1256"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31" dt="2024-12-06T21:54:33.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custSel addSld delSld modSld modMainMaster">
      <pc:chgData name="Alfred Asterjadhi" userId="39de57b9-85c0-4fd1-aaac-8ca2b6560ad0" providerId="ADAL" clId="{20C04A7C-C7CF-4EAA-88F9-CE4E5F5C1CFC}" dt="2024-12-06T21:54:36.875" v="1168" actId="20577"/>
      <pc:docMkLst>
        <pc:docMk/>
      </pc:docMkLst>
      <pc:sldChg chg="modSp mod">
        <pc:chgData name="Alfred Asterjadhi" userId="39de57b9-85c0-4fd1-aaac-8ca2b6560ad0" providerId="ADAL" clId="{20C04A7C-C7CF-4EAA-88F9-CE4E5F5C1CFC}" dt="2024-12-06T21:08:39.943" v="26" actId="20577"/>
        <pc:sldMkLst>
          <pc:docMk/>
          <pc:sldMk cId="0" sldId="256"/>
        </pc:sldMkLst>
        <pc:spChg chg="mod">
          <ac:chgData name="Alfred Asterjadhi" userId="39de57b9-85c0-4fd1-aaac-8ca2b6560ad0" providerId="ADAL" clId="{20C04A7C-C7CF-4EAA-88F9-CE4E5F5C1CFC}" dt="2024-12-06T21:08:10.128" v="7"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4-12-06T21:08:39.943" v="26"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4-12-06T21:09:44.715" v="51" actId="313"/>
        <pc:sldMkLst>
          <pc:docMk/>
          <pc:sldMk cId="0" sldId="257"/>
        </pc:sldMkLst>
        <pc:spChg chg="mod">
          <ac:chgData name="Alfred Asterjadhi" userId="39de57b9-85c0-4fd1-aaac-8ca2b6560ad0" providerId="ADAL" clId="{20C04A7C-C7CF-4EAA-88F9-CE4E5F5C1CFC}" dt="2024-12-06T21:09:44.715" v="51" actId="313"/>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4-12-06T21:09:46.149" v="53" actId="313"/>
        <pc:sldMkLst>
          <pc:docMk/>
          <pc:sldMk cId="3254182675" sldId="258"/>
        </pc:sldMkLst>
        <pc:spChg chg="mod">
          <ac:chgData name="Alfred Asterjadhi" userId="39de57b9-85c0-4fd1-aaac-8ca2b6560ad0" providerId="ADAL" clId="{20C04A7C-C7CF-4EAA-88F9-CE4E5F5C1CFC}" dt="2024-12-06T21:09:46.149" v="5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4-12-06T21:09:47.035" v="55" actId="313"/>
        <pc:sldMkLst>
          <pc:docMk/>
          <pc:sldMk cId="3136880362" sldId="260"/>
        </pc:sldMkLst>
        <pc:spChg chg="mod">
          <ac:chgData name="Alfred Asterjadhi" userId="39de57b9-85c0-4fd1-aaac-8ca2b6560ad0" providerId="ADAL" clId="{20C04A7C-C7CF-4EAA-88F9-CE4E5F5C1CFC}" dt="2024-12-06T21:09:47.035" v="5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4-12-06T21:09:47.781" v="57" actId="313"/>
        <pc:sldMkLst>
          <pc:docMk/>
          <pc:sldMk cId="1676196551" sldId="261"/>
        </pc:sldMkLst>
        <pc:spChg chg="mod">
          <ac:chgData name="Alfred Asterjadhi" userId="39de57b9-85c0-4fd1-aaac-8ca2b6560ad0" providerId="ADAL" clId="{20C04A7C-C7CF-4EAA-88F9-CE4E5F5C1CFC}" dt="2024-12-06T21:09:47.781" v="5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4-12-06T21:09:48.198" v="58" actId="313"/>
        <pc:sldMkLst>
          <pc:docMk/>
          <pc:sldMk cId="2927177891" sldId="263"/>
        </pc:sldMkLst>
        <pc:spChg chg="mod">
          <ac:chgData name="Alfred Asterjadhi" userId="39de57b9-85c0-4fd1-aaac-8ca2b6560ad0" providerId="ADAL" clId="{20C04A7C-C7CF-4EAA-88F9-CE4E5F5C1CFC}" dt="2024-12-06T21:09:48.198" v="5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4-12-06T21:09:48.572" v="59" actId="313"/>
        <pc:sldMkLst>
          <pc:docMk/>
          <pc:sldMk cId="4277600907" sldId="264"/>
        </pc:sldMkLst>
        <pc:spChg chg="mod">
          <ac:chgData name="Alfred Asterjadhi" userId="39de57b9-85c0-4fd1-aaac-8ca2b6560ad0" providerId="ADAL" clId="{20C04A7C-C7CF-4EAA-88F9-CE4E5F5C1CFC}" dt="2024-12-06T21:09:48.572" v="5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4-12-06T21:09:48.958" v="60" actId="313"/>
        <pc:sldMkLst>
          <pc:docMk/>
          <pc:sldMk cId="2436815634" sldId="265"/>
        </pc:sldMkLst>
        <pc:spChg chg="mod">
          <ac:chgData name="Alfred Asterjadhi" userId="39de57b9-85c0-4fd1-aaac-8ca2b6560ad0" providerId="ADAL" clId="{20C04A7C-C7CF-4EAA-88F9-CE4E5F5C1CFC}" dt="2024-12-06T21:09:48.958" v="6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4-12-06T21:09:49.317" v="61" actId="313"/>
        <pc:sldMkLst>
          <pc:docMk/>
          <pc:sldMk cId="2400177835" sldId="266"/>
        </pc:sldMkLst>
        <pc:spChg chg="mod">
          <ac:chgData name="Alfred Asterjadhi" userId="39de57b9-85c0-4fd1-aaac-8ca2b6560ad0" providerId="ADAL" clId="{20C04A7C-C7CF-4EAA-88F9-CE4E5F5C1CFC}" dt="2024-12-06T21:09:49.317" v="6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4-12-06T21:18:15.186" v="326" actId="20577"/>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4-12-06T21:09:50.867" v="6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4-12-06T21:20:39.397" v="339" actId="13926"/>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4-12-06T21:09:51.413" v="6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4-12-06T21:20:27.839" v="33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4-12-06T21:09:49.699" v="62" actId="313"/>
        <pc:sldMkLst>
          <pc:docMk/>
          <pc:sldMk cId="3387863760" sldId="270"/>
        </pc:sldMkLst>
        <pc:spChg chg="mod">
          <ac:chgData name="Alfred Asterjadhi" userId="39de57b9-85c0-4fd1-aaac-8ca2b6560ad0" providerId="ADAL" clId="{20C04A7C-C7CF-4EAA-88F9-CE4E5F5C1CFC}" dt="2024-12-06T21:09:49.699" v="6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4-12-06T21:32:46.374" v="486" actId="14100"/>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4-12-06T21:30:05.301" v="474"/>
          <ac:spMkLst>
            <pc:docMk/>
            <pc:sldMk cId="2243228416" sldId="299"/>
            <ac:spMk id="3" creationId="{3857177C-4F12-41D1-AB93-6925069E5DB9}"/>
          </ac:spMkLst>
        </pc:spChg>
        <pc:spChg chg="mod">
          <ac:chgData name="Alfred Asterjadhi" userId="39de57b9-85c0-4fd1-aaac-8ca2b6560ad0" providerId="ADAL" clId="{20C04A7C-C7CF-4EAA-88F9-CE4E5F5C1CFC}" dt="2024-12-06T21:09:51.123" v="67" actId="313"/>
          <ac:spMkLst>
            <pc:docMk/>
            <pc:sldMk cId="2243228416" sldId="299"/>
            <ac:spMk id="8" creationId="{ADA0A8BA-AA59-4AB6-9BD0-89E3B2E275F5}"/>
          </ac:spMkLst>
        </pc:spChg>
        <pc:spChg chg="mod">
          <ac:chgData name="Alfred Asterjadhi" userId="39de57b9-85c0-4fd1-aaac-8ca2b6560ad0" providerId="ADAL" clId="{20C04A7C-C7CF-4EAA-88F9-CE4E5F5C1CFC}" dt="2024-12-06T21:30:10.456" v="477"/>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4-12-06T21:10:11.829" v="166" actId="313"/>
        <pc:sldMkLst>
          <pc:docMk/>
          <pc:sldMk cId="1677969607" sldId="323"/>
        </pc:sldMkLst>
        <pc:spChg chg="mod">
          <ac:chgData name="Alfred Asterjadhi" userId="39de57b9-85c0-4fd1-aaac-8ca2b6560ad0" providerId="ADAL" clId="{20C04A7C-C7CF-4EAA-88F9-CE4E5F5C1CFC}" dt="2024-12-06T21:10:11.829" v="166"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4-12-06T21:31:34.321" v="483" actId="20577"/>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4-12-06T21:09:47.413" v="5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4-12-06T21:09:50.023" v="63" actId="313"/>
        <pc:sldMkLst>
          <pc:docMk/>
          <pc:sldMk cId="15571502" sldId="330"/>
        </pc:sldMkLst>
        <pc:spChg chg="mod">
          <ac:chgData name="Alfred Asterjadhi" userId="39de57b9-85c0-4fd1-aaac-8ca2b6560ad0" providerId="ADAL" clId="{20C04A7C-C7CF-4EAA-88F9-CE4E5F5C1CFC}" dt="2024-12-06T21:09:50.023" v="6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4-12-06T21:09:50.324" v="64" actId="313"/>
        <pc:sldMkLst>
          <pc:docMk/>
          <pc:sldMk cId="3200711991" sldId="331"/>
        </pc:sldMkLst>
        <pc:spChg chg="mod">
          <ac:chgData name="Alfred Asterjadhi" userId="39de57b9-85c0-4fd1-aaac-8ca2b6560ad0" providerId="ADAL" clId="{20C04A7C-C7CF-4EAA-88F9-CE4E5F5C1CFC}" dt="2024-12-06T21:09:50.324" v="6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4-12-06T21:09:50.628" v="65" actId="313"/>
        <pc:sldMkLst>
          <pc:docMk/>
          <pc:sldMk cId="2409609221" sldId="332"/>
        </pc:sldMkLst>
        <pc:spChg chg="mod">
          <ac:chgData name="Alfred Asterjadhi" userId="39de57b9-85c0-4fd1-aaac-8ca2b6560ad0" providerId="ADAL" clId="{20C04A7C-C7CF-4EAA-88F9-CE4E5F5C1CFC}" dt="2024-12-06T21:09:50.628" v="6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4-12-06T21:10:52.388" v="198" actId="207"/>
        <pc:sldMkLst>
          <pc:docMk/>
          <pc:sldMk cId="3843208451" sldId="333"/>
        </pc:sldMkLst>
        <pc:spChg chg="mod">
          <ac:chgData name="Alfred Asterjadhi" userId="39de57b9-85c0-4fd1-aaac-8ca2b6560ad0" providerId="ADAL" clId="{20C04A7C-C7CF-4EAA-88F9-CE4E5F5C1CFC}" dt="2024-12-06T21:10:52.388" v="198" actId="207"/>
          <ac:spMkLst>
            <pc:docMk/>
            <pc:sldMk cId="3843208451" sldId="333"/>
            <ac:spMk id="2" creationId="{1790C6A9-20C4-440F-BC51-97DC4C9B7E71}"/>
          </ac:spMkLst>
        </pc:spChg>
        <pc:spChg chg="mod">
          <ac:chgData name="Alfred Asterjadhi" userId="39de57b9-85c0-4fd1-aaac-8ca2b6560ad0" providerId="ADAL" clId="{20C04A7C-C7CF-4EAA-88F9-CE4E5F5C1CFC}" dt="2024-12-06T21:10:44.807" v="197" actId="20577"/>
          <ac:spMkLst>
            <pc:docMk/>
            <pc:sldMk cId="3843208451" sldId="333"/>
            <ac:spMk id="3" creationId="{918D7AE7-F661-4AD4-9210-88B6E5699ED9}"/>
          </ac:spMkLst>
        </pc:spChg>
        <pc:spChg chg="mod">
          <ac:chgData name="Alfred Asterjadhi" userId="39de57b9-85c0-4fd1-aaac-8ca2b6560ad0" providerId="ADAL" clId="{20C04A7C-C7CF-4EAA-88F9-CE4E5F5C1CFC}" dt="2024-12-06T21:09:45.605" v="5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4-12-06T21:09:46.622" v="54" actId="313"/>
        <pc:sldMkLst>
          <pc:docMk/>
          <pc:sldMk cId="3977221359" sldId="340"/>
        </pc:sldMkLst>
        <pc:spChg chg="mod">
          <ac:chgData name="Alfred Asterjadhi" userId="39de57b9-85c0-4fd1-aaac-8ca2b6560ad0" providerId="ADAL" clId="{20C04A7C-C7CF-4EAA-88F9-CE4E5F5C1CFC}" dt="2024-12-06T21:09:46.622" v="5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4-12-06T21:51:10.645" v="1102" actId="20577"/>
        <pc:sldMkLst>
          <pc:docMk/>
          <pc:sldMk cId="3930036297" sldId="356"/>
        </pc:sldMkLst>
        <pc:spChg chg="mod">
          <ac:chgData name="Alfred Asterjadhi" userId="39de57b9-85c0-4fd1-aaac-8ca2b6560ad0" providerId="ADAL" clId="{20C04A7C-C7CF-4EAA-88F9-CE4E5F5C1CFC}" dt="2024-12-06T21:51:03.270" v="1097"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4-12-06T21:10:09.548" v="159"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4-12-06T21:52:09.350" v="1125" actId="20577"/>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4-12-06T21:52:06.226" v="1120" actId="6264"/>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4-12-06T21:52:01.130" v="1118" actId="6264"/>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4-12-06T21:52:01.130" v="1118" actId="6264"/>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4-12-06T21:52:43.435" v="1134" actId="20577"/>
        <pc:sldMkLst>
          <pc:docMk/>
          <pc:sldMk cId="3233208257" sldId="1006"/>
        </pc:sldMkLst>
        <pc:spChg chg="mod">
          <ac:chgData name="Alfred Asterjadhi" userId="39de57b9-85c0-4fd1-aaac-8ca2b6560ad0" providerId="ADAL" clId="{20C04A7C-C7CF-4EAA-88F9-CE4E5F5C1CFC}" dt="2024-12-06T21:36:36.339" v="538" actId="20577"/>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4-12-06T21:09:56.599" v="94"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4-12-06T21:42:59.937" v="842" actId="2057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4-12-06T21:42:45.686" v="838" actId="20577"/>
          <ac:spMkLst>
            <pc:docMk/>
            <pc:sldMk cId="4200130042" sldId="1023"/>
            <ac:spMk id="3" creationId="{2682080F-BC47-47A6-E6F4-7C70F67F48F8}"/>
          </ac:spMkLst>
        </pc:spChg>
        <pc:spChg chg="mod">
          <ac:chgData name="Alfred Asterjadhi" userId="39de57b9-85c0-4fd1-aaac-8ca2b6560ad0" providerId="ADAL" clId="{20C04A7C-C7CF-4EAA-88F9-CE4E5F5C1CFC}" dt="2024-12-06T21:09:57.372" v="98"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4-12-06T21:43:57.634" v="899" actId="20577"/>
        <pc:sldMkLst>
          <pc:docMk/>
          <pc:sldMk cId="793576429" sldId="1024"/>
        </pc:sldMkLst>
        <pc:spChg chg="mod">
          <ac:chgData name="Alfred Asterjadhi" userId="39de57b9-85c0-4fd1-aaac-8ca2b6560ad0" providerId="ADAL" clId="{20C04A7C-C7CF-4EAA-88F9-CE4E5F5C1CFC}" dt="2024-12-06T21:43:57.634" v="899" actId="20577"/>
          <ac:spMkLst>
            <pc:docMk/>
            <pc:sldMk cId="793576429" sldId="1024"/>
            <ac:spMk id="3" creationId="{E24D4002-4764-1FA7-1147-DE995417131A}"/>
          </ac:spMkLst>
        </pc:spChg>
        <pc:spChg chg="mod">
          <ac:chgData name="Alfred Asterjadhi" userId="39de57b9-85c0-4fd1-aaac-8ca2b6560ad0" providerId="ADAL" clId="{20C04A7C-C7CF-4EAA-88F9-CE4E5F5C1CFC}" dt="2024-12-06T21:09:57.564" v="99"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4-12-06T21:52:53.555" v="1139" actId="20577"/>
        <pc:sldMkLst>
          <pc:docMk/>
          <pc:sldMk cId="3287547131" sldId="1028"/>
        </pc:sldMkLst>
        <pc:spChg chg="mod ord">
          <ac:chgData name="Alfred Asterjadhi" userId="39de57b9-85c0-4fd1-aaac-8ca2b6560ad0" providerId="ADAL" clId="{20C04A7C-C7CF-4EAA-88F9-CE4E5F5C1CFC}" dt="2024-12-06T21:52:53.555" v="1139" actId="20577"/>
          <ac:spMkLst>
            <pc:docMk/>
            <pc:sldMk cId="3287547131" sldId="1028"/>
            <ac:spMk id="2" creationId="{9EF97F5A-CE7F-7BBA-0DB4-CF87B031E7D4}"/>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4-12-06T21:44:27.326" v="910"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4-12-06T21:44:27.326" v="910"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4-12-06T21:44:27.326" v="910"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4-12-06T21:44:27.326" v="910" actId="6264"/>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4-12-06T21:52:15.258" v="1127" actId="6264"/>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4-12-06T21:52:15.258" v="1127" actId="6264"/>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4-12-06T21:35:06.752" v="495" actId="2161"/>
        <pc:sldMkLst>
          <pc:docMk/>
          <pc:sldMk cId="3486068256" sldId="1167"/>
        </pc:sldMkLst>
        <pc:spChg chg="mod">
          <ac:chgData name="Alfred Asterjadhi" userId="39de57b9-85c0-4fd1-aaac-8ca2b6560ad0" providerId="ADAL" clId="{20C04A7C-C7CF-4EAA-88F9-CE4E5F5C1CFC}" dt="2024-12-06T21:09:51.676" v="6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4-12-06T21:35:06.752" v="495" actId="2161"/>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4-12-06T21:37:04.247" v="557" actId="6264"/>
        <pc:sldMkLst>
          <pc:docMk/>
          <pc:sldMk cId="3441807947" sldId="1178"/>
        </pc:sldMkLst>
        <pc:spChg chg="mod ord">
          <ac:chgData name="Alfred Asterjadhi" userId="39de57b9-85c0-4fd1-aaac-8ca2b6560ad0" providerId="ADAL" clId="{20C04A7C-C7CF-4EAA-88F9-CE4E5F5C1CFC}" dt="2024-12-06T21:37:04.247" v="557" actId="6264"/>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4-12-06T21:37:04.247" v="557" actId="6264"/>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4-12-06T21:37:04.247" v="557" actId="6264"/>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4-12-06T21:51:55.043" v="1116" actId="6264"/>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4-12-06T21:51:55.043" v="1116" actId="6264"/>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modSp mod">
        <pc:chgData name="Alfred Asterjadhi" userId="39de57b9-85c0-4fd1-aaac-8ca2b6560ad0" providerId="ADAL" clId="{20C04A7C-C7CF-4EAA-88F9-CE4E5F5C1CFC}" dt="2024-12-06T21:46:47.355" v="963" actId="20577"/>
        <pc:sldMkLst>
          <pc:docMk/>
          <pc:sldMk cId="2189037386" sldId="1283"/>
        </pc:sldMkLst>
        <pc:spChg chg="mod">
          <ac:chgData name="Alfred Asterjadhi" userId="39de57b9-85c0-4fd1-aaac-8ca2b6560ad0" providerId="ADAL" clId="{20C04A7C-C7CF-4EAA-88F9-CE4E5F5C1CFC}" dt="2024-12-06T21:46:47.355" v="963" actId="20577"/>
          <ac:spMkLst>
            <pc:docMk/>
            <pc:sldMk cId="2189037386" sldId="1283"/>
            <ac:spMk id="2" creationId="{4B5F0D0E-8BB7-48AB-9160-728B8B3399A2}"/>
          </ac:spMkLst>
        </pc:spChg>
        <pc:spChg chg="mod">
          <ac:chgData name="Alfred Asterjadhi" userId="39de57b9-85c0-4fd1-aaac-8ca2b6560ad0" providerId="ADAL" clId="{20C04A7C-C7CF-4EAA-88F9-CE4E5F5C1CFC}" dt="2024-12-06T21:45:14.095" v="944" actId="20577"/>
          <ac:spMkLst>
            <pc:docMk/>
            <pc:sldMk cId="2189037386" sldId="1283"/>
            <ac:spMk id="3" creationId="{DFB0BA47-D7B6-4F95-932E-A7AA615BC440}"/>
          </ac:spMkLst>
        </pc:spChg>
        <pc:spChg chg="mod">
          <ac:chgData name="Alfred Asterjadhi" userId="39de57b9-85c0-4fd1-aaac-8ca2b6560ad0" providerId="ADAL" clId="{20C04A7C-C7CF-4EAA-88F9-CE4E5F5C1CFC}" dt="2024-12-06T21:09:57.949" v="101" actId="313"/>
          <ac:spMkLst>
            <pc:docMk/>
            <pc:sldMk cId="2189037386" sldId="1283"/>
            <ac:spMk id="6" creationId="{974B2026-97FB-40D2-8F22-7E6D319B4EA2}"/>
          </ac:spMkLst>
        </pc:sp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4-12-06T21:45:45.548" v="947" actId="20577"/>
        <pc:sldMkLst>
          <pc:docMk/>
          <pc:sldMk cId="4231591922" sldId="1312"/>
        </pc:sldMkLst>
        <pc:spChg chg="mod ord">
          <ac:chgData name="Alfred Asterjadhi" userId="39de57b9-85c0-4fd1-aaac-8ca2b6560ad0" providerId="ADAL" clId="{20C04A7C-C7CF-4EAA-88F9-CE4E5F5C1CFC}" dt="2024-12-06T21:45:45.548" v="94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4-12-06T21:45:41.795" v="946" actId="6264"/>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4-12-06T21:45:41.795" v="946" actId="6264"/>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4-12-06T21:51:50.306" v="1114" actId="6264"/>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4-12-06T21:51:50.306" v="1114" actId="6264"/>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4-12-06T21:53:43.555" v="1144" actId="20577"/>
        <pc:sldMkLst>
          <pc:docMk/>
          <pc:sldMk cId="97856396" sldId="1386"/>
        </pc:sldMkLst>
        <pc:spChg chg="mod">
          <ac:chgData name="Alfred Asterjadhi" userId="39de57b9-85c0-4fd1-aaac-8ca2b6560ad0" providerId="ADAL" clId="{20C04A7C-C7CF-4EAA-88F9-CE4E5F5C1CFC}" dt="2024-12-06T21:49:07.303" v="1046"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4-12-06T21:10:08.774" v="155"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4-12-06T21:49:35.256" v="1050" actId="6264"/>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4-12-06T21:49:35.256" v="1050" actId="6264"/>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4-12-06T21:49:35.256" v="1050" actId="6264"/>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4-12-06T21:53:53.099" v="1149"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4-12-06T21:49:40.321" v="1052" actId="6264"/>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4-12-06T21:49:40.321" v="1052" actId="6264"/>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4-12-06T21:49:29.528" v="1048" actId="6264"/>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4-12-06T21:49:29.528" v="1048" actId="6264"/>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4-12-06T21:49:29.528" v="1048" actId="6264"/>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4-12-06T21:51:31.329" v="1104" actId="6264"/>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4-12-06T21:51:31.329" v="1104" actId="6264"/>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4-12-06T21:51:31.329" v="1104" actId="6264"/>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4-12-06T21:35:42.957" v="523" actId="6549"/>
        <pc:sldMkLst>
          <pc:docMk/>
          <pc:sldMk cId="4154322014" sldId="1397"/>
        </pc:sldMkLst>
        <pc:spChg chg="mod">
          <ac:chgData name="Alfred Asterjadhi" userId="39de57b9-85c0-4fd1-aaac-8ca2b6560ad0" providerId="ADAL" clId="{20C04A7C-C7CF-4EAA-88F9-CE4E5F5C1CFC}" dt="2024-12-06T21:35:42.957" v="523" actId="6549"/>
          <ac:spMkLst>
            <pc:docMk/>
            <pc:sldMk cId="4154322014" sldId="1397"/>
            <ac:spMk id="2" creationId="{F2762690-C15C-4839-B40F-0AF3A4D89457}"/>
          </ac:spMkLst>
        </pc:spChg>
      </pc:sldChg>
      <pc:sldChg chg="modSp add mod">
        <pc:chgData name="Alfred Asterjadhi" userId="39de57b9-85c0-4fd1-aaac-8ca2b6560ad0" providerId="ADAL" clId="{20C04A7C-C7CF-4EAA-88F9-CE4E5F5C1CFC}" dt="2024-12-06T21:46:52.165" v="966" actId="20577"/>
        <pc:sldMkLst>
          <pc:docMk/>
          <pc:sldMk cId="524465658" sldId="1398"/>
        </pc:sldMkLst>
        <pc:spChg chg="mod">
          <ac:chgData name="Alfred Asterjadhi" userId="39de57b9-85c0-4fd1-aaac-8ca2b6560ad0" providerId="ADAL" clId="{20C04A7C-C7CF-4EAA-88F9-CE4E5F5C1CFC}" dt="2024-12-06T21:46:52.165" v="966" actId="20577"/>
          <ac:spMkLst>
            <pc:docMk/>
            <pc:sldMk cId="524465658" sldId="1398"/>
            <ac:spMk id="2" creationId="{4B5F0D0E-8BB7-48AB-9160-728B8B3399A2}"/>
          </ac:spMkLst>
        </pc:spChg>
      </pc:sldChg>
      <pc:sldChg chg="add">
        <pc:chgData name="Alfred Asterjadhi" userId="39de57b9-85c0-4fd1-aaac-8ca2b6560ad0" providerId="ADAL" clId="{20C04A7C-C7CF-4EAA-88F9-CE4E5F5C1CFC}" dt="2024-12-06T21:45:51.893" v="948"/>
        <pc:sldMkLst>
          <pc:docMk/>
          <pc:sldMk cId="3318850513" sldId="1399"/>
        </pc:sldMkLst>
      </pc:sldChg>
      <pc:sldChg chg="add">
        <pc:chgData name="Alfred Asterjadhi" userId="39de57b9-85c0-4fd1-aaac-8ca2b6560ad0" providerId="ADAL" clId="{20C04A7C-C7CF-4EAA-88F9-CE4E5F5C1CFC}" dt="2024-12-06T21:46:10.132" v="952"/>
        <pc:sldMkLst>
          <pc:docMk/>
          <pc:sldMk cId="733264740" sldId="1400"/>
        </pc:sldMkLst>
      </pc:sldChg>
      <pc:sldChg chg="add">
        <pc:chgData name="Alfred Asterjadhi" userId="39de57b9-85c0-4fd1-aaac-8ca2b6560ad0" providerId="ADAL" clId="{20C04A7C-C7CF-4EAA-88F9-CE4E5F5C1CFC}" dt="2024-12-06T21:46:10.132" v="952"/>
        <pc:sldMkLst>
          <pc:docMk/>
          <pc:sldMk cId="1213422878" sldId="1401"/>
        </pc:sldMkLst>
      </pc:sldChg>
      <pc:sldChg chg="add">
        <pc:chgData name="Alfred Asterjadhi" userId="39de57b9-85c0-4fd1-aaac-8ca2b6560ad0" providerId="ADAL" clId="{20C04A7C-C7CF-4EAA-88F9-CE4E5F5C1CFC}" dt="2024-12-06T21:46:10.132" v="952"/>
        <pc:sldMkLst>
          <pc:docMk/>
          <pc:sldMk cId="3659758132" sldId="1402"/>
        </pc:sldMkLst>
      </pc:sldChg>
      <pc:sldChg chg="add">
        <pc:chgData name="Alfred Asterjadhi" userId="39de57b9-85c0-4fd1-aaac-8ca2b6560ad0" providerId="ADAL" clId="{20C04A7C-C7CF-4EAA-88F9-CE4E5F5C1CFC}" dt="2024-12-06T21:46:10.132" v="952"/>
        <pc:sldMkLst>
          <pc:docMk/>
          <pc:sldMk cId="1455823275" sldId="1403"/>
        </pc:sldMkLst>
      </pc:sldChg>
      <pc:sldChg chg="modSp add mod">
        <pc:chgData name="Alfred Asterjadhi" userId="39de57b9-85c0-4fd1-aaac-8ca2b6560ad0" providerId="ADAL" clId="{20C04A7C-C7CF-4EAA-88F9-CE4E5F5C1CFC}" dt="2024-12-06T21:47:16.237" v="970" actId="20577"/>
        <pc:sldMkLst>
          <pc:docMk/>
          <pc:sldMk cId="142782227" sldId="1404"/>
        </pc:sldMkLst>
        <pc:spChg chg="mod">
          <ac:chgData name="Alfred Asterjadhi" userId="39de57b9-85c0-4fd1-aaac-8ca2b6560ad0" providerId="ADAL" clId="{20C04A7C-C7CF-4EAA-88F9-CE4E5F5C1CFC}" dt="2024-12-06T21:47:16.237" v="970" actId="20577"/>
          <ac:spMkLst>
            <pc:docMk/>
            <pc:sldMk cId="142782227" sldId="1404"/>
            <ac:spMk id="2" creationId="{4B5F0D0E-8BB7-48AB-9160-728B8B3399A2}"/>
          </ac:spMkLst>
        </pc:spChg>
      </pc:sldChg>
      <pc:sldChg chg="add">
        <pc:chgData name="Alfred Asterjadhi" userId="39de57b9-85c0-4fd1-aaac-8ca2b6560ad0" providerId="ADAL" clId="{20C04A7C-C7CF-4EAA-88F9-CE4E5F5C1CFC}" dt="2024-12-06T21:47:08.392" v="967"/>
        <pc:sldMkLst>
          <pc:docMk/>
          <pc:sldMk cId="1719381960" sldId="1405"/>
        </pc:sldMkLst>
      </pc:sldChg>
      <pc:sldChg chg="modSp add mod">
        <pc:chgData name="Alfred Asterjadhi" userId="39de57b9-85c0-4fd1-aaac-8ca2b6560ad0" providerId="ADAL" clId="{20C04A7C-C7CF-4EAA-88F9-CE4E5F5C1CFC}" dt="2024-12-06T21:47:21.134" v="971"/>
        <pc:sldMkLst>
          <pc:docMk/>
          <pc:sldMk cId="2319479835" sldId="1406"/>
        </pc:sldMkLst>
        <pc:spChg chg="mod">
          <ac:chgData name="Alfred Asterjadhi" userId="39de57b9-85c0-4fd1-aaac-8ca2b6560ad0" providerId="ADAL" clId="{20C04A7C-C7CF-4EAA-88F9-CE4E5F5C1CFC}" dt="2024-12-06T21:47:21.134" v="971"/>
          <ac:spMkLst>
            <pc:docMk/>
            <pc:sldMk cId="2319479835" sldId="1406"/>
            <ac:spMk id="2" creationId="{4B5F0D0E-8BB7-48AB-9160-728B8B3399A2}"/>
          </ac:spMkLst>
        </pc:spChg>
      </pc:sldChg>
      <pc:sldChg chg="addSp delSp add mod">
        <pc:chgData name="Alfred Asterjadhi" userId="39de57b9-85c0-4fd1-aaac-8ca2b6560ad0" providerId="ADAL" clId="{20C04A7C-C7CF-4EAA-88F9-CE4E5F5C1CFC}" dt="2024-12-06T21:47:26.795" v="973" actId="22"/>
        <pc:sldMkLst>
          <pc:docMk/>
          <pc:sldMk cId="3788311884" sldId="1407"/>
        </pc:sldMkLst>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ldChg>
      <pc:sldChg chg="modSp add mod">
        <pc:chgData name="Alfred Asterjadhi" userId="39de57b9-85c0-4fd1-aaac-8ca2b6560ad0" providerId="ADAL" clId="{20C04A7C-C7CF-4EAA-88F9-CE4E5F5C1CFC}" dt="2024-12-06T21:47:39.551" v="977" actId="20577"/>
        <pc:sldMkLst>
          <pc:docMk/>
          <pc:sldMk cId="2585751413" sldId="1408"/>
        </pc:sldMkLst>
        <pc:spChg chg="mod">
          <ac:chgData name="Alfred Asterjadhi" userId="39de57b9-85c0-4fd1-aaac-8ca2b6560ad0" providerId="ADAL" clId="{20C04A7C-C7CF-4EAA-88F9-CE4E5F5C1CFC}" dt="2024-12-06T21:47:39.551" v="977" actId="20577"/>
          <ac:spMkLst>
            <pc:docMk/>
            <pc:sldMk cId="2585751413" sldId="1408"/>
            <ac:spMk id="2" creationId="{4B5F0D0E-8BB7-48AB-9160-728B8B3399A2}"/>
          </ac:spMkLst>
        </pc:spChg>
      </pc:sldChg>
      <pc:sldChg chg="add">
        <pc:chgData name="Alfred Asterjadhi" userId="39de57b9-85c0-4fd1-aaac-8ca2b6560ad0" providerId="ADAL" clId="{20C04A7C-C7CF-4EAA-88F9-CE4E5F5C1CFC}" dt="2024-12-06T21:47:33.802" v="974"/>
        <pc:sldMkLst>
          <pc:docMk/>
          <pc:sldMk cId="1347941490" sldId="1409"/>
        </pc:sldMkLst>
      </pc:sldChg>
      <pc:sldChg chg="modSp add mod">
        <pc:chgData name="Alfred Asterjadhi" userId="39de57b9-85c0-4fd1-aaac-8ca2b6560ad0" providerId="ADAL" clId="{20C04A7C-C7CF-4EAA-88F9-CE4E5F5C1CFC}" dt="2024-12-06T21:47:42.695" v="980" actId="20577"/>
        <pc:sldMkLst>
          <pc:docMk/>
          <pc:sldMk cId="3265656916" sldId="1410"/>
        </pc:sldMkLst>
        <pc:spChg chg="mod">
          <ac:chgData name="Alfred Asterjadhi" userId="39de57b9-85c0-4fd1-aaac-8ca2b6560ad0" providerId="ADAL" clId="{20C04A7C-C7CF-4EAA-88F9-CE4E5F5C1CFC}" dt="2024-12-06T21:47:42.695" v="980" actId="20577"/>
          <ac:spMkLst>
            <pc:docMk/>
            <pc:sldMk cId="3265656916" sldId="1410"/>
            <ac:spMk id="2" creationId="{4B5F0D0E-8BB7-48AB-9160-728B8B3399A2}"/>
          </ac:spMkLst>
        </pc:spChg>
      </pc:sldChg>
      <pc:sldChg chg="add">
        <pc:chgData name="Alfred Asterjadhi" userId="39de57b9-85c0-4fd1-aaac-8ca2b6560ad0" providerId="ADAL" clId="{20C04A7C-C7CF-4EAA-88F9-CE4E5F5C1CFC}" dt="2024-12-06T21:47:33.802" v="974"/>
        <pc:sldMkLst>
          <pc:docMk/>
          <pc:sldMk cId="4220415685" sldId="1411"/>
        </pc:sldMkLst>
      </pc:sldChg>
      <pc:sldChg chg="modSp add mod">
        <pc:chgData name="Alfred Asterjadhi" userId="39de57b9-85c0-4fd1-aaac-8ca2b6560ad0" providerId="ADAL" clId="{20C04A7C-C7CF-4EAA-88F9-CE4E5F5C1CFC}" dt="2024-12-06T21:50:06.336" v="1062" actId="20577"/>
        <pc:sldMkLst>
          <pc:docMk/>
          <pc:sldMk cId="1158959285" sldId="1412"/>
        </pc:sldMkLst>
        <pc:spChg chg="mod">
          <ac:chgData name="Alfred Asterjadhi" userId="39de57b9-85c0-4fd1-aaac-8ca2b6560ad0" providerId="ADAL" clId="{20C04A7C-C7CF-4EAA-88F9-CE4E5F5C1CFC}" dt="2024-12-06T21:50:06.336" v="1062" actId="20577"/>
          <ac:spMkLst>
            <pc:docMk/>
            <pc:sldMk cId="1158959285" sldId="1412"/>
            <ac:spMk id="2" creationId="{4B5F0D0E-8BB7-48AB-9160-728B8B3399A2}"/>
          </ac:spMkLst>
        </pc:spChg>
      </pc:sldChg>
      <pc:sldChg chg="add">
        <pc:chgData name="Alfred Asterjadhi" userId="39de57b9-85c0-4fd1-aaac-8ca2b6560ad0" providerId="ADAL" clId="{20C04A7C-C7CF-4EAA-88F9-CE4E5F5C1CFC}" dt="2024-12-06T21:49:57.869" v="1053"/>
        <pc:sldMkLst>
          <pc:docMk/>
          <pc:sldMk cId="3355144471" sldId="1413"/>
        </pc:sldMkLst>
      </pc:sldChg>
      <pc:sldChg chg="modSp add mod">
        <pc:chgData name="Alfred Asterjadhi" userId="39de57b9-85c0-4fd1-aaac-8ca2b6560ad0" providerId="ADAL" clId="{20C04A7C-C7CF-4EAA-88F9-CE4E5F5C1CFC}" dt="2024-12-06T21:50:14.250" v="1074" actId="20577"/>
        <pc:sldMkLst>
          <pc:docMk/>
          <pc:sldMk cId="1323486776" sldId="1414"/>
        </pc:sldMkLst>
        <pc:spChg chg="mod">
          <ac:chgData name="Alfred Asterjadhi" userId="39de57b9-85c0-4fd1-aaac-8ca2b6560ad0" providerId="ADAL" clId="{20C04A7C-C7CF-4EAA-88F9-CE4E5F5C1CFC}" dt="2024-12-06T21:50:14.250" v="1074" actId="20577"/>
          <ac:spMkLst>
            <pc:docMk/>
            <pc:sldMk cId="1323486776" sldId="1414"/>
            <ac:spMk id="2" creationId="{4B5F0D0E-8BB7-48AB-9160-728B8B3399A2}"/>
          </ac:spMkLst>
        </pc:spChg>
      </pc:sldChg>
      <pc:sldChg chg="add">
        <pc:chgData name="Alfred Asterjadhi" userId="39de57b9-85c0-4fd1-aaac-8ca2b6560ad0" providerId="ADAL" clId="{20C04A7C-C7CF-4EAA-88F9-CE4E5F5C1CFC}" dt="2024-12-06T21:49:57.869" v="1053"/>
        <pc:sldMkLst>
          <pc:docMk/>
          <pc:sldMk cId="552608014" sldId="1415"/>
        </pc:sldMkLst>
      </pc:sldChg>
      <pc:sldChg chg="modSp add mod">
        <pc:chgData name="Alfred Asterjadhi" userId="39de57b9-85c0-4fd1-aaac-8ca2b6560ad0" providerId="ADAL" clId="{20C04A7C-C7CF-4EAA-88F9-CE4E5F5C1CFC}" dt="2024-12-06T21:50:33.363" v="1087" actId="20577"/>
        <pc:sldMkLst>
          <pc:docMk/>
          <pc:sldMk cId="2479012799" sldId="1416"/>
        </pc:sldMkLst>
        <pc:spChg chg="mod">
          <ac:chgData name="Alfred Asterjadhi" userId="39de57b9-85c0-4fd1-aaac-8ca2b6560ad0" providerId="ADAL" clId="{20C04A7C-C7CF-4EAA-88F9-CE4E5F5C1CFC}" dt="2024-12-06T21:50:33.363" v="1087" actId="20577"/>
          <ac:spMkLst>
            <pc:docMk/>
            <pc:sldMk cId="2479012799" sldId="1416"/>
            <ac:spMk id="2" creationId="{4B5F0D0E-8BB7-48AB-9160-728B8B3399A2}"/>
          </ac:spMkLst>
        </pc:spChg>
      </pc:sldChg>
      <pc:sldChg chg="add">
        <pc:chgData name="Alfred Asterjadhi" userId="39de57b9-85c0-4fd1-aaac-8ca2b6560ad0" providerId="ADAL" clId="{20C04A7C-C7CF-4EAA-88F9-CE4E5F5C1CFC}" dt="2024-12-06T21:50:19.319" v="1075"/>
        <pc:sldMkLst>
          <pc:docMk/>
          <pc:sldMk cId="1229047884" sldId="1417"/>
        </pc:sldMkLst>
      </pc:sldChg>
      <pc:sldChg chg="modSp add mod">
        <pc:chgData name="Alfred Asterjadhi" userId="39de57b9-85c0-4fd1-aaac-8ca2b6560ad0" providerId="ADAL" clId="{20C04A7C-C7CF-4EAA-88F9-CE4E5F5C1CFC}" dt="2024-12-06T21:50:43.253" v="1091" actId="20577"/>
        <pc:sldMkLst>
          <pc:docMk/>
          <pc:sldMk cId="2616000834" sldId="1418"/>
        </pc:sldMkLst>
        <pc:spChg chg="mod">
          <ac:chgData name="Alfred Asterjadhi" userId="39de57b9-85c0-4fd1-aaac-8ca2b6560ad0" providerId="ADAL" clId="{20C04A7C-C7CF-4EAA-88F9-CE4E5F5C1CFC}" dt="2024-12-06T21:50:43.253" v="1091" actId="20577"/>
          <ac:spMkLst>
            <pc:docMk/>
            <pc:sldMk cId="2616000834" sldId="1418"/>
            <ac:spMk id="2" creationId="{4B5F0D0E-8BB7-48AB-9160-728B8B3399A2}"/>
          </ac:spMkLst>
        </pc:spChg>
      </pc:sldChg>
      <pc:sldChg chg="add">
        <pc:chgData name="Alfred Asterjadhi" userId="39de57b9-85c0-4fd1-aaac-8ca2b6560ad0" providerId="ADAL" clId="{20C04A7C-C7CF-4EAA-88F9-CE4E5F5C1CFC}" dt="2024-12-06T21:50:19.319" v="1075"/>
        <pc:sldMkLst>
          <pc:docMk/>
          <pc:sldMk cId="341453547" sldId="1419"/>
        </pc:sldMkLst>
      </pc:sldChg>
      <pc:sldChg chg="modSp add mod">
        <pc:chgData name="Alfred Asterjadhi" userId="39de57b9-85c0-4fd1-aaac-8ca2b6560ad0" providerId="ADAL" clId="{20C04A7C-C7CF-4EAA-88F9-CE4E5F5C1CFC}" dt="2024-12-06T21:54:11.295" v="1156" actId="20577"/>
        <pc:sldMkLst>
          <pc:docMk/>
          <pc:sldMk cId="867808294" sldId="1420"/>
        </pc:sldMkLst>
        <pc:spChg chg="mod">
          <ac:chgData name="Alfred Asterjadhi" userId="39de57b9-85c0-4fd1-aaac-8ca2b6560ad0" providerId="ADAL" clId="{20C04A7C-C7CF-4EAA-88F9-CE4E5F5C1CFC}" dt="2024-12-06T21:50:53.651" v="1094" actId="20577"/>
          <ac:spMkLst>
            <pc:docMk/>
            <pc:sldMk cId="867808294" sldId="1420"/>
            <ac:spMk id="2" creationId="{4B5F0D0E-8BB7-48AB-9160-728B8B3399A2}"/>
          </ac:spMkLst>
        </pc:spChg>
        <pc:spChg chg="mod">
          <ac:chgData name="Alfred Asterjadhi" userId="39de57b9-85c0-4fd1-aaac-8ca2b6560ad0" providerId="ADAL" clId="{20C04A7C-C7CF-4EAA-88F9-CE4E5F5C1CFC}" dt="2024-12-06T21:54:11.295" v="1156" actId="20577"/>
          <ac:spMkLst>
            <pc:docMk/>
            <pc:sldMk cId="867808294" sldId="1420"/>
            <ac:spMk id="3" creationId="{DFB0BA47-D7B6-4F95-932E-A7AA615BC440}"/>
          </ac:spMkLst>
        </pc:spChg>
      </pc:sldChg>
      <pc:sldChg chg="add">
        <pc:chgData name="Alfred Asterjadhi" userId="39de57b9-85c0-4fd1-aaac-8ca2b6560ad0" providerId="ADAL" clId="{20C04A7C-C7CF-4EAA-88F9-CE4E5F5C1CFC}" dt="2024-12-06T21:50:50.204" v="1092"/>
        <pc:sldMkLst>
          <pc:docMk/>
          <pc:sldMk cId="2405544836" sldId="1421"/>
        </pc:sldMkLst>
      </pc:sldChg>
      <pc:sldChg chg="modSp add mod">
        <pc:chgData name="Alfred Asterjadhi" userId="39de57b9-85c0-4fd1-aaac-8ca2b6560ad0" providerId="ADAL" clId="{20C04A7C-C7CF-4EAA-88F9-CE4E5F5C1CFC}" dt="2024-12-06T21:54:18.215" v="1163" actId="20577"/>
        <pc:sldMkLst>
          <pc:docMk/>
          <pc:sldMk cId="1978642554" sldId="1422"/>
        </pc:sldMkLst>
        <pc:spChg chg="mod">
          <ac:chgData name="Alfred Asterjadhi" userId="39de57b9-85c0-4fd1-aaac-8ca2b6560ad0" providerId="ADAL" clId="{20C04A7C-C7CF-4EAA-88F9-CE4E5F5C1CFC}" dt="2024-12-06T21:50:57.338" v="1096" actId="20577"/>
          <ac:spMkLst>
            <pc:docMk/>
            <pc:sldMk cId="1978642554" sldId="1422"/>
            <ac:spMk id="2" creationId="{4B5F0D0E-8BB7-48AB-9160-728B8B3399A2}"/>
          </ac:spMkLst>
        </pc:spChg>
        <pc:spChg chg="mod">
          <ac:chgData name="Alfred Asterjadhi" userId="39de57b9-85c0-4fd1-aaac-8ca2b6560ad0" providerId="ADAL" clId="{20C04A7C-C7CF-4EAA-88F9-CE4E5F5C1CFC}" dt="2024-12-06T21:54:18.215" v="1163" actId="20577"/>
          <ac:spMkLst>
            <pc:docMk/>
            <pc:sldMk cId="1978642554" sldId="1422"/>
            <ac:spMk id="3" creationId="{DFB0BA47-D7B6-4F95-932E-A7AA615BC440}"/>
          </ac:spMkLst>
        </pc:spChg>
      </pc:sldChg>
      <pc:sldChg chg="add">
        <pc:chgData name="Alfred Asterjadhi" userId="39de57b9-85c0-4fd1-aaac-8ca2b6560ad0" providerId="ADAL" clId="{20C04A7C-C7CF-4EAA-88F9-CE4E5F5C1CFC}" dt="2024-12-06T21:50:50.204" v="1092"/>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4-12-06T21:54:36.875" v="1168" actId="20577"/>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ldChg>
      <pc:sldMasterChg chg="modSp mod modSldLayout">
        <pc:chgData name="Alfred Asterjadhi" userId="39de57b9-85c0-4fd1-aaac-8ca2b6560ad0" providerId="ADAL" clId="{20C04A7C-C7CF-4EAA-88F9-CE4E5F5C1CFC}" dt="2024-12-06T21:10:17.149" v="173" actId="313"/>
        <pc:sldMasterMkLst>
          <pc:docMk/>
          <pc:sldMasterMk cId="0" sldId="2147483648"/>
        </pc:sldMasterMkLst>
        <pc:spChg chg="mod">
          <ac:chgData name="Alfred Asterjadhi" userId="39de57b9-85c0-4fd1-aaac-8ca2b6560ad0" providerId="ADAL" clId="{20C04A7C-C7CF-4EAA-88F9-CE4E5F5C1CFC}" dt="2024-12-06T21:08:23.593" v="14"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4-12-06T21:10:13.231" v="167"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4-12-06T21:10:14.271" v="168" actId="313"/>
          <pc:sldLayoutMkLst>
            <pc:docMk/>
            <pc:sldMasterMk cId="0" sldId="2147483648"/>
            <pc:sldLayoutMk cId="0" sldId="2147483649"/>
          </pc:sldLayoutMkLst>
          <pc:spChg chg="mod">
            <ac:chgData name="Alfred Asterjadhi" userId="39de57b9-85c0-4fd1-aaac-8ca2b6560ad0" providerId="ADAL" clId="{20C04A7C-C7CF-4EAA-88F9-CE4E5F5C1CFC}" dt="2024-12-06T21:10:14.271" v="168"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4-12-06T21:10:14.670" v="169" actId="313"/>
          <pc:sldLayoutMkLst>
            <pc:docMk/>
            <pc:sldMasterMk cId="0" sldId="2147483648"/>
            <pc:sldLayoutMk cId="0" sldId="2147483650"/>
          </pc:sldLayoutMkLst>
          <pc:spChg chg="mod">
            <ac:chgData name="Alfred Asterjadhi" userId="39de57b9-85c0-4fd1-aaac-8ca2b6560ad0" providerId="ADAL" clId="{20C04A7C-C7CF-4EAA-88F9-CE4E5F5C1CFC}" dt="2024-12-06T21:10:14.670" v="169"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4-12-06T21:10:15.095" v="170" actId="313"/>
          <pc:sldLayoutMkLst>
            <pc:docMk/>
            <pc:sldMasterMk cId="0" sldId="2147483648"/>
            <pc:sldLayoutMk cId="0" sldId="2147483651"/>
          </pc:sldLayoutMkLst>
          <pc:spChg chg="mod">
            <ac:chgData name="Alfred Asterjadhi" userId="39de57b9-85c0-4fd1-aaac-8ca2b6560ad0" providerId="ADAL" clId="{20C04A7C-C7CF-4EAA-88F9-CE4E5F5C1CFC}" dt="2024-12-06T21:10:15.095" v="170"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4-12-06T21:10:15.567" v="171" actId="313"/>
          <pc:sldLayoutMkLst>
            <pc:docMk/>
            <pc:sldMasterMk cId="0" sldId="2147483648"/>
            <pc:sldLayoutMk cId="0" sldId="2147483652"/>
          </pc:sldLayoutMkLst>
          <pc:spChg chg="mod">
            <ac:chgData name="Alfred Asterjadhi" userId="39de57b9-85c0-4fd1-aaac-8ca2b6560ad0" providerId="ADAL" clId="{20C04A7C-C7CF-4EAA-88F9-CE4E5F5C1CFC}" dt="2024-12-06T21:10:15.567" v="171"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4-12-06T21:10:16.040" v="172" actId="313"/>
          <pc:sldLayoutMkLst>
            <pc:docMk/>
            <pc:sldMasterMk cId="0" sldId="2147483648"/>
            <pc:sldLayoutMk cId="0" sldId="2147483654"/>
          </pc:sldLayoutMkLst>
          <pc:spChg chg="mod">
            <ac:chgData name="Alfred Asterjadhi" userId="39de57b9-85c0-4fd1-aaac-8ca2b6560ad0" providerId="ADAL" clId="{20C04A7C-C7CF-4EAA-88F9-CE4E5F5C1CFC}" dt="2024-12-06T21:10:16.040" v="172"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4-12-06T21:10:17.149" v="173" actId="313"/>
          <pc:sldLayoutMkLst>
            <pc:docMk/>
            <pc:sldMasterMk cId="0" sldId="2147483648"/>
            <pc:sldLayoutMk cId="0" sldId="2147483655"/>
          </pc:sldLayoutMkLst>
          <pc:spChg chg="mod">
            <ac:chgData name="Alfred Asterjadhi" userId="39de57b9-85c0-4fd1-aaac-8ca2b6560ad0" providerId="ADAL" clId="{20C04A7C-C7CF-4EAA-88F9-CE4E5F5C1CFC}" dt="2024-12-06T21:10:17.149" v="173"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1988-04-00bn-nov-jan-tgbn-teleconference-agend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November 2024 meeting, and conf calls</a:t>
            </a:r>
          </a:p>
          <a:p>
            <a:pPr lvl="1">
              <a:lnSpc>
                <a:spcPct val="80000"/>
              </a:lnSpc>
              <a:buFont typeface="Arial" panose="020B0604020202020204" pitchFamily="34" charset="0"/>
              <a:buChar char="•"/>
            </a:pPr>
            <a:r>
              <a:rPr lang="en-US" altLang="en-US" sz="1100" dirty="0"/>
              <a:t>Approve TGbn minutes from November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December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Xiaofei)</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March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December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41978279"/>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168678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800" b="0" i="0" u="sng" strike="noStrike" dirty="0">
                        <a:solidFill>
                          <a:srgbClr val="0563C1"/>
                        </a:solidFill>
                        <a:effectLst/>
                        <a:latin typeface="Calibri" panose="020F0502020204030204" pitchFamily="34" charset="0"/>
                      </a:endParaRP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800" b="0" i="0" u="sng" strike="noStrike" dirty="0">
                        <a:solidFill>
                          <a:srgbClr val="0563C1"/>
                        </a:solidFill>
                        <a:effectLst/>
                        <a:latin typeface="Calibri" panose="020F0502020204030204" pitchFamily="34" charset="0"/>
                      </a:endParaRP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600" dirty="0">
                <a:solidFill>
                  <a:schemeClr val="tx1"/>
                </a:solidFill>
              </a:rPr>
              <a:t>Held 8 telcos between November 2024 and January 2025 (</a:t>
            </a:r>
            <a:r>
              <a:rPr lang="en-US" sz="1600" dirty="0">
                <a:solidFill>
                  <a:schemeClr val="tx1"/>
                </a:solidFill>
                <a:hlinkClick r:id="rId2"/>
              </a:rPr>
              <a:t>11-24/1988r4</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~X technical </a:t>
            </a:r>
            <a:r>
              <a:rPr lang="en-US" sz="1400" dirty="0"/>
              <a:t>submissions and ~Y PDTs covering a variety of topics</a:t>
            </a:r>
          </a:p>
          <a:p>
            <a:pPr marL="1657350" lvl="3" indent="-285750">
              <a:buFont typeface="Arial" panose="020B0604020202020204" pitchFamily="34" charset="0"/>
              <a:buChar char="•"/>
            </a:pPr>
            <a:r>
              <a:rPr lang="en-US" sz="1200" dirty="0">
                <a:solidFill>
                  <a:schemeClr val="tx1"/>
                </a:solidFill>
              </a:rPr>
              <a:t>TBD</a:t>
            </a: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~X pending submissions and ~Y pending SPs on presented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a:t>
            </a:r>
          </a:p>
          <a:p>
            <a:pPr>
              <a:buFont typeface="Arial" panose="020B0604020202020204" pitchFamily="34" charset="0"/>
              <a:buChar char="•"/>
            </a:pPr>
            <a:r>
              <a:rPr lang="en-US" sz="1800" dirty="0">
                <a:solidFill>
                  <a:schemeClr val="tx1"/>
                </a:solidFill>
              </a:rPr>
              <a:t>Teleconferences Nov’24-Jan’25:</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rgbClr val="FF0000"/>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455823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December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December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December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December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239245</TotalTime>
  <Words>3692</Words>
  <Application>Microsoft Office PowerPoint</Application>
  <PresentationFormat>On-screen Show (4:3)</PresentationFormat>
  <Paragraphs>639</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List-Pending SPs</vt:lpstr>
      <vt:lpstr>Monday Joint Agenda–AM2</vt:lpstr>
      <vt:lpstr>Announcements</vt:lpstr>
      <vt:lpstr>Summary from November 2024 meeting</vt:lpstr>
      <vt:lpstr>Approve TG Minutes</vt:lpstr>
      <vt:lpstr>PDTs/Submissions</vt:lpstr>
      <vt:lpstr>Monday PHY Agenda–PM1</vt:lpstr>
      <vt:lpstr>Straw Polls</vt:lpstr>
      <vt:lpstr>Monday MAC Agenda–PM1</vt:lpstr>
      <vt:lpstr>Straw Polls</vt:lpstr>
      <vt:lpstr>Tuesday PHY Agenda–AM2</vt:lpstr>
      <vt:lpstr>Straw Polls</vt:lpstr>
      <vt:lpstr>Tuesday MAC Agenda–AM2</vt:lpstr>
      <vt:lpstr>Straw Polls</vt:lpstr>
      <vt:lpstr>Tuesday PHY Agenda–PM1</vt:lpstr>
      <vt:lpstr>Straw Polls</vt:lpstr>
      <vt:lpstr>Tuesday MAC Agenda–PM1</vt:lpstr>
      <vt:lpstr>Straw Polls</vt:lpstr>
      <vt:lpstr>Tuesday PHY Agenda–EVE</vt:lpstr>
      <vt:lpstr>Straw Polls</vt:lpstr>
      <vt:lpstr>Tuesday MAC Agenda–EVE</vt:lpstr>
      <vt:lpstr>Straw Polls</vt:lpstr>
      <vt:lpstr>Wednesday Joint Agenda–AM2</vt:lpstr>
      <vt:lpstr>Motions</vt:lpstr>
      <vt:lpstr>Straw Polls</vt:lpstr>
      <vt:lpstr>PDTs/Submissions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2024-12-06T21:54:37Z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