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82" r:id="rId7"/>
    <p:sldId id="2383" r:id="rId8"/>
    <p:sldId id="863" r:id="rId9"/>
    <p:sldId id="848" r:id="rId10"/>
    <p:sldId id="260" r:id="rId11"/>
    <p:sldId id="261" r:id="rId12"/>
    <p:sldId id="262" r:id="rId13"/>
    <p:sldId id="263" r:id="rId14"/>
    <p:sldId id="283" r:id="rId15"/>
    <p:sldId id="284" r:id="rId16"/>
    <p:sldId id="287" r:id="rId17"/>
    <p:sldId id="288" r:id="rId18"/>
    <p:sldId id="289" r:id="rId19"/>
    <p:sldId id="266" r:id="rId20"/>
    <p:sldId id="267"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84" autoAdjust="0"/>
    <p:restoredTop sz="95946" autoAdjust="0"/>
  </p:normalViewPr>
  <p:slideViewPr>
    <p:cSldViewPr>
      <p:cViewPr varScale="1">
        <p:scale>
          <a:sx n="117" d="100"/>
          <a:sy n="117" d="100"/>
        </p:scale>
        <p:origin x="480"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802.11-24/2073r4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registra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2079-00-000m-minutes-for-revmf-2024-november-plenary-vancouver.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 January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January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January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IEEE 802 wireless interim registration - Jan 2025</a:t>
            </a:r>
            <a:endParaRPr lang="en-US" sz="1800" dirty="0"/>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copyright, participation policy reminder – See slides 10-20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861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January 13,  4pm JST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Figure location correction – doc 11-24/2134 – Yang (China Mobile)</a:t>
            </a:r>
          </a:p>
          <a:p>
            <a:pPr lvl="2"/>
            <a:r>
              <a:rPr lang="en-US" altLang="en-US" sz="2000" dirty="0"/>
              <a:t>C2C AP signaling – 11-25/140 – Kim (Qualcomm)</a:t>
            </a:r>
          </a:p>
          <a:p>
            <a:pPr lvl="2"/>
            <a:r>
              <a:rPr lang="en-US" altLang="en-US" sz="2000" dirty="0"/>
              <a:t>EBCS UL – 11-25/133 – Patil (Qualcomm)</a:t>
            </a:r>
          </a:p>
          <a:p>
            <a:pPr lvl="2"/>
            <a:r>
              <a:rPr lang="en-US" altLang="en-US" sz="2000" dirty="0"/>
              <a:t>MLO extension for WLAN mesh – 11-25/132 – Patil (Qualcomm)</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January 15, 4pm JST</a:t>
            </a:r>
          </a:p>
          <a:p>
            <a:pPr lvl="1"/>
            <a:r>
              <a:rPr lang="en-CA" altLang="en-US" dirty="0"/>
              <a:t>Agenda Approval</a:t>
            </a:r>
            <a:endParaRPr lang="en-GB" dirty="0"/>
          </a:p>
          <a:p>
            <a:pPr lvl="1"/>
            <a:r>
              <a:rPr lang="en-GB" dirty="0"/>
              <a:t>Contributions</a:t>
            </a:r>
          </a:p>
          <a:p>
            <a:pPr lvl="2"/>
            <a:r>
              <a:rPr lang="en-US" altLang="en-US" sz="2000" dirty="0"/>
              <a:t>Clean-up of clause </a:t>
            </a:r>
            <a:r>
              <a:rPr lang="en-US" altLang="en-US" sz="2000"/>
              <a:t>9 behavior – </a:t>
            </a:r>
            <a:r>
              <a:rPr lang="en-US" altLang="en-US" sz="2000" dirty="0"/>
              <a:t>doc 11-24/1735 – Levy (Interdigital)</a:t>
            </a:r>
          </a:p>
          <a:p>
            <a:pPr lvl="2"/>
            <a:r>
              <a:rPr lang="en-US" altLang="en-US" sz="2000" dirty="0" err="1"/>
              <a:t>Passpoint</a:t>
            </a:r>
            <a:r>
              <a:rPr lang="en-US" altLang="en-US" sz="2000" dirty="0"/>
              <a:t>-related contribution –  doc 11-25/172 – Orr (Cisco) </a:t>
            </a:r>
          </a:p>
          <a:p>
            <a:pPr lvl="2"/>
            <a:r>
              <a:rPr lang="en-US" altLang="en-US" sz="2000" dirty="0"/>
              <a:t>MLO extension for WLAN mesh (cont’d) – 11-25/132 – Patil (Qualcomm)</a:t>
            </a:r>
          </a:p>
          <a:p>
            <a:pPr lvl="1"/>
            <a:r>
              <a:rPr lang="en-CA" altLang="en-US" dirty="0"/>
              <a:t>Motions – 11-24/1925r3</a:t>
            </a:r>
          </a:p>
          <a:p>
            <a:pPr lvl="1"/>
            <a:r>
              <a:rPr lang="en-CA" altLang="en-US" dirty="0"/>
              <a:t>Plan for March,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November meeting:</a:t>
            </a:r>
          </a:p>
          <a:p>
            <a:pPr marL="457200" lvl="1" indent="0">
              <a:lnSpc>
                <a:spcPct val="80000"/>
              </a:lnSpc>
              <a:buNone/>
            </a:pPr>
            <a:r>
              <a:rPr lang="en-US" altLang="en-US" sz="1800" dirty="0">
                <a:hlinkClick r:id="rId2"/>
              </a:rPr>
              <a:t>https://mentor.ieee.org/802.11/dcn/24/11-24-2079-00-000m-minutes-for-revmf-2024-november-plenary-vancouver.docx</a:t>
            </a:r>
            <a:r>
              <a:rPr lang="en-US" altLang="en-US" sz="1800" dirty="0"/>
              <a:t> </a:t>
            </a:r>
            <a:endParaRPr lang="en-CA" sz="1800" dirty="0"/>
          </a:p>
          <a:p>
            <a:pPr marL="0" indent="0">
              <a:lnSpc>
                <a:spcPct val="80000"/>
              </a:lnSpc>
              <a:buNone/>
            </a:pPr>
            <a:r>
              <a:rPr lang="en-CA" dirty="0"/>
              <a:t>Moved: Jon </a:t>
            </a:r>
            <a:r>
              <a:rPr lang="en-CA" dirty="0" err="1"/>
              <a:t>Rosdahl</a:t>
            </a:r>
            <a:endParaRPr lang="en-CA" dirty="0"/>
          </a:p>
          <a:p>
            <a:pPr marL="0" indent="0">
              <a:buNone/>
            </a:pPr>
            <a:r>
              <a:rPr lang="en-CA" dirty="0"/>
              <a:t>Seconded: Joseph Levy</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the March plenary: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116659</TotalTime>
  <Words>2293</Words>
  <Application>Microsoft Macintosh PowerPoint</Application>
  <PresentationFormat>Widescreen</PresentationFormat>
  <Paragraphs>231</Paragraphs>
  <Slides>20</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IEEE 802 interim session</vt:lpstr>
      <vt:lpstr>Chair’s welcome and Patent Reminder</vt:lpstr>
      <vt:lpstr>REVmf Agenda</vt:lpstr>
      <vt:lpstr>REVmf Agenda</vt:lpstr>
      <vt:lpstr>REVmf minutes approval</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4629</cp:revision>
  <cp:lastPrinted>2014-11-04T15:04:57Z</cp:lastPrinted>
  <dcterms:created xsi:type="dcterms:W3CDTF">2007-04-17T18:10:23Z</dcterms:created>
  <dcterms:modified xsi:type="dcterms:W3CDTF">2025-01-16T00:14:47Z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