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B6EFB4-227B-4D4E-9DED-F7A8AB5CDF60}" v="3" dt="2024-12-19T14:36:31.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5980" autoAdjust="0"/>
  </p:normalViewPr>
  <p:slideViewPr>
    <p:cSldViewPr>
      <p:cViewPr varScale="1">
        <p:scale>
          <a:sx n="118" d="100"/>
          <a:sy n="118" d="100"/>
        </p:scale>
        <p:origin x="592" y="20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5B6EFB4-227B-4D4E-9DED-F7A8AB5CDF60}"/>
    <pc:docChg chg="undo custSel addSld delSld modSld sldOrd modMainMaster modSection">
      <pc:chgData name="Mike Montemurro" userId="40c20c913ca7511e" providerId="LiveId" clId="{A5B6EFB4-227B-4D4E-9DED-F7A8AB5CDF60}" dt="2024-12-19T14:40:41.691" v="503" actId="20577"/>
      <pc:docMkLst>
        <pc:docMk/>
      </pc:docMkLst>
      <pc:sldChg chg="modSp mod">
        <pc:chgData name="Mike Montemurro" userId="40c20c913ca7511e" providerId="LiveId" clId="{A5B6EFB4-227B-4D4E-9DED-F7A8AB5CDF60}" dt="2024-12-06T20:11:07.695" v="337" actId="20577"/>
        <pc:sldMkLst>
          <pc:docMk/>
          <pc:sldMk cId="0" sldId="423"/>
        </pc:sldMkLst>
        <pc:spChg chg="mod">
          <ac:chgData name="Mike Montemurro" userId="40c20c913ca7511e" providerId="LiveId" clId="{A5B6EFB4-227B-4D4E-9DED-F7A8AB5CDF60}" dt="2024-12-06T20:11:07.695" v="337" actId="20577"/>
          <ac:spMkLst>
            <pc:docMk/>
            <pc:sldMk cId="0" sldId="423"/>
            <ac:spMk id="8195" creationId="{00000000-0000-0000-0000-000000000000}"/>
          </ac:spMkLst>
        </pc:spChg>
      </pc:sldChg>
      <pc:sldChg chg="modSp mod">
        <pc:chgData name="Mike Montemurro" userId="40c20c913ca7511e" providerId="LiveId" clId="{A5B6EFB4-227B-4D4E-9DED-F7A8AB5CDF60}" dt="2024-12-19T14:40:41.691" v="503" actId="20577"/>
        <pc:sldMkLst>
          <pc:docMk/>
          <pc:sldMk cId="3056178945" sldId="848"/>
        </pc:sldMkLst>
        <pc:spChg chg="mod">
          <ac:chgData name="Mike Montemurro" userId="40c20c913ca7511e" providerId="LiveId" clId="{A5B6EFB4-227B-4D4E-9DED-F7A8AB5CDF60}" dt="2024-12-19T14:40:41.691" v="503" actId="20577"/>
          <ac:spMkLst>
            <pc:docMk/>
            <pc:sldMk cId="3056178945" sldId="848"/>
            <ac:spMk id="5" creationId="{312E63CB-7AA4-47E9-A213-073D8CADFEE1}"/>
          </ac:spMkLst>
        </pc:spChg>
      </pc:sldChg>
      <pc:sldChg chg="modSp mod">
        <pc:chgData name="Mike Montemurro" userId="40c20c913ca7511e" providerId="LiveId" clId="{A5B6EFB4-227B-4D4E-9DED-F7A8AB5CDF60}" dt="2024-12-19T14:35:36.220" v="343" actId="20577"/>
        <pc:sldMkLst>
          <pc:docMk/>
          <pc:sldMk cId="2822743645" sldId="850"/>
        </pc:sldMkLst>
        <pc:spChg chg="mod">
          <ac:chgData name="Mike Montemurro" userId="40c20c913ca7511e" providerId="LiveId" clId="{A5B6EFB4-227B-4D4E-9DED-F7A8AB5CDF60}" dt="2024-12-06T19:57:54.209" v="89" actId="20577"/>
          <ac:spMkLst>
            <pc:docMk/>
            <pc:sldMk cId="2822743645" sldId="850"/>
            <ac:spMk id="4" creationId="{27F8E238-240A-4782-BD7C-888A610FFE0E}"/>
          </ac:spMkLst>
        </pc:spChg>
        <pc:spChg chg="mod">
          <ac:chgData name="Mike Montemurro" userId="40c20c913ca7511e" providerId="LiveId" clId="{A5B6EFB4-227B-4D4E-9DED-F7A8AB5CDF60}" dt="2024-12-19T14:35:36.220" v="343" actId="20577"/>
          <ac:spMkLst>
            <pc:docMk/>
            <pc:sldMk cId="2822743645" sldId="850"/>
            <ac:spMk id="5" creationId="{5C289E12-1085-4168-A398-0F7249308ABA}"/>
          </ac:spMkLst>
        </pc:spChg>
      </pc:sldChg>
      <pc:sldChg chg="modSp mod">
        <pc:chgData name="Mike Montemurro" userId="40c20c913ca7511e" providerId="LiveId" clId="{A5B6EFB4-227B-4D4E-9DED-F7A8AB5CDF60}" dt="2024-12-06T19:56:59.262" v="39" actId="20577"/>
        <pc:sldMkLst>
          <pc:docMk/>
          <pc:sldMk cId="1366082887" sldId="851"/>
        </pc:sldMkLst>
        <pc:spChg chg="mod">
          <ac:chgData name="Mike Montemurro" userId="40c20c913ca7511e" providerId="LiveId" clId="{A5B6EFB4-227B-4D4E-9DED-F7A8AB5CDF60}" dt="2024-12-06T19:56:59.262" v="39" actId="20577"/>
          <ac:spMkLst>
            <pc:docMk/>
            <pc:sldMk cId="1366082887" sldId="851"/>
            <ac:spMk id="5" creationId="{CE3CB10D-55A8-4529-BEDD-F608F8F8F2BA}"/>
          </ac:spMkLst>
        </pc:spChg>
      </pc:sldChg>
      <pc:sldChg chg="modSp mod ord">
        <pc:chgData name="Mike Montemurro" userId="40c20c913ca7511e" providerId="LiveId" clId="{A5B6EFB4-227B-4D4E-9DED-F7A8AB5CDF60}" dt="2024-12-19T14:39:23.632" v="408" actId="20577"/>
        <pc:sldMkLst>
          <pc:docMk/>
          <pc:sldMk cId="3276047351" sldId="863"/>
        </pc:sldMkLst>
        <pc:spChg chg="mod">
          <ac:chgData name="Mike Montemurro" userId="40c20c913ca7511e" providerId="LiveId" clId="{A5B6EFB4-227B-4D4E-9DED-F7A8AB5CDF60}" dt="2024-12-19T14:39:23.632" v="408" actId="20577"/>
          <ac:spMkLst>
            <pc:docMk/>
            <pc:sldMk cId="3276047351" sldId="863"/>
            <ac:spMk id="2" creationId="{6F345F46-AFF6-18FA-4D1E-837DFE5D44B7}"/>
          </ac:spMkLst>
        </pc:spChg>
      </pc:sldChg>
      <pc:sldChg chg="modSp mod">
        <pc:chgData name="Mike Montemurro" userId="40c20c913ca7511e" providerId="LiveId" clId="{A5B6EFB4-227B-4D4E-9DED-F7A8AB5CDF60}" dt="2024-12-19T14:36:39.083" v="353" actId="20577"/>
        <pc:sldMkLst>
          <pc:docMk/>
          <pc:sldMk cId="2423762277" sldId="2367"/>
        </pc:sldMkLst>
        <pc:spChg chg="mod">
          <ac:chgData name="Mike Montemurro" userId="40c20c913ca7511e" providerId="LiveId" clId="{A5B6EFB4-227B-4D4E-9DED-F7A8AB5CDF60}" dt="2024-12-06T19:57:35.689" v="80" actId="6549"/>
          <ac:spMkLst>
            <pc:docMk/>
            <pc:sldMk cId="2423762277" sldId="2367"/>
            <ac:spMk id="2" creationId="{1445B411-356B-4362-90AA-30C6AD27300A}"/>
          </ac:spMkLst>
        </pc:spChg>
        <pc:spChg chg="mod">
          <ac:chgData name="Mike Montemurro" userId="40c20c913ca7511e" providerId="LiveId" clId="{A5B6EFB4-227B-4D4E-9DED-F7A8AB5CDF60}" dt="2024-12-19T14:36:39.083" v="353" actId="20577"/>
          <ac:spMkLst>
            <pc:docMk/>
            <pc:sldMk cId="2423762277" sldId="2367"/>
            <ac:spMk id="8195" creationId="{00000000-0000-0000-0000-000000000000}"/>
          </ac:spMkLst>
        </pc:spChg>
      </pc:sldChg>
      <pc:sldChg chg="modSp mod">
        <pc:chgData name="Mike Montemurro" userId="40c20c913ca7511e" providerId="LiveId" clId="{A5B6EFB4-227B-4D4E-9DED-F7A8AB5CDF60}" dt="2024-12-06T20:04:35.321" v="233" actId="255"/>
        <pc:sldMkLst>
          <pc:docMk/>
          <pc:sldMk cId="2478274848" sldId="2369"/>
        </pc:sldMkLst>
        <pc:spChg chg="mod">
          <ac:chgData name="Mike Montemurro" userId="40c20c913ca7511e" providerId="LiveId" clId="{A5B6EFB4-227B-4D4E-9DED-F7A8AB5CDF60}" dt="2024-12-06T20:04:35.321" v="233" actId="255"/>
          <ac:spMkLst>
            <pc:docMk/>
            <pc:sldMk cId="2478274848" sldId="2369"/>
            <ac:spMk id="4103" creationId="{00000000-0000-0000-0000-000000000000}"/>
          </ac:spMkLst>
        </pc:spChg>
      </pc:sldChg>
      <pc:sldChg chg="del">
        <pc:chgData name="Mike Montemurro" userId="40c20c913ca7511e" providerId="LiveId" clId="{A5B6EFB4-227B-4D4E-9DED-F7A8AB5CDF60}" dt="2024-12-06T20:05:11.860" v="235" actId="2696"/>
        <pc:sldMkLst>
          <pc:docMk/>
          <pc:sldMk cId="3638405448" sldId="2370"/>
        </pc:sldMkLst>
      </pc:sldChg>
      <pc:sldChg chg="del">
        <pc:chgData name="Mike Montemurro" userId="40c20c913ca7511e" providerId="LiveId" clId="{A5B6EFB4-227B-4D4E-9DED-F7A8AB5CDF60}" dt="2024-12-06T20:05:57.249" v="243" actId="2696"/>
        <pc:sldMkLst>
          <pc:docMk/>
          <pc:sldMk cId="3392541983" sldId="2378"/>
        </pc:sldMkLst>
      </pc:sldChg>
      <pc:sldChg chg="del">
        <pc:chgData name="Mike Montemurro" userId="40c20c913ca7511e" providerId="LiveId" clId="{A5B6EFB4-227B-4D4E-9DED-F7A8AB5CDF60}" dt="2024-12-06T20:06:11.592" v="244" actId="2696"/>
        <pc:sldMkLst>
          <pc:docMk/>
          <pc:sldMk cId="1123697723" sldId="2379"/>
        </pc:sldMkLst>
      </pc:sldChg>
      <pc:sldChg chg="modSp mod">
        <pc:chgData name="Mike Montemurro" userId="40c20c913ca7511e" providerId="LiveId" clId="{A5B6EFB4-227B-4D4E-9DED-F7A8AB5CDF60}" dt="2024-12-19T14:39:13.913" v="405" actId="20577"/>
        <pc:sldMkLst>
          <pc:docMk/>
          <pc:sldMk cId="667135374" sldId="2380"/>
        </pc:sldMkLst>
        <pc:spChg chg="mod">
          <ac:chgData name="Mike Montemurro" userId="40c20c913ca7511e" providerId="LiveId" clId="{A5B6EFB4-227B-4D4E-9DED-F7A8AB5CDF60}" dt="2024-12-19T14:39:13.913" v="405" actId="20577"/>
          <ac:spMkLst>
            <pc:docMk/>
            <pc:sldMk cId="667135374" sldId="2380"/>
            <ac:spMk id="5" creationId="{E2780D3F-E060-0E58-966B-2A1DB7840C47}"/>
          </ac:spMkLst>
        </pc:spChg>
      </pc:sldChg>
      <pc:sldChg chg="del">
        <pc:chgData name="Mike Montemurro" userId="40c20c913ca7511e" providerId="LiveId" clId="{A5B6EFB4-227B-4D4E-9DED-F7A8AB5CDF60}" dt="2024-12-06T20:06:18.220" v="245" actId="2696"/>
        <pc:sldMkLst>
          <pc:docMk/>
          <pc:sldMk cId="640596633" sldId="2381"/>
        </pc:sldMkLst>
      </pc:sldChg>
      <pc:sldChg chg="modSp mod">
        <pc:chgData name="Mike Montemurro" userId="40c20c913ca7511e" providerId="LiveId" clId="{A5B6EFB4-227B-4D4E-9DED-F7A8AB5CDF60}" dt="2024-12-06T20:02:11.562" v="163" actId="20577"/>
        <pc:sldMkLst>
          <pc:docMk/>
          <pc:sldMk cId="1259069387" sldId="2382"/>
        </pc:sldMkLst>
        <pc:spChg chg="mod">
          <ac:chgData name="Mike Montemurro" userId="40c20c913ca7511e" providerId="LiveId" clId="{A5B6EFB4-227B-4D4E-9DED-F7A8AB5CDF60}" dt="2024-12-06T20:02:11.562" v="163" actId="20577"/>
          <ac:spMkLst>
            <pc:docMk/>
            <pc:sldMk cId="1259069387" sldId="2382"/>
            <ac:spMk id="10" creationId="{EF329028-D067-B96A-E55F-1AD10CC7B6DB}"/>
          </ac:spMkLst>
        </pc:spChg>
      </pc:sldChg>
      <pc:sldChg chg="modSp add mod">
        <pc:chgData name="Mike Montemurro" userId="40c20c913ca7511e" providerId="LiveId" clId="{A5B6EFB4-227B-4D4E-9DED-F7A8AB5CDF60}" dt="2024-12-19T14:38:08.745" v="371" actId="20577"/>
        <pc:sldMkLst>
          <pc:docMk/>
          <pc:sldMk cId="941500192" sldId="2383"/>
        </pc:sldMkLst>
        <pc:spChg chg="mod">
          <ac:chgData name="Mike Montemurro" userId="40c20c913ca7511e" providerId="LiveId" clId="{A5B6EFB4-227B-4D4E-9DED-F7A8AB5CDF60}" dt="2024-12-06T20:06:26.072" v="247" actId="20577"/>
          <ac:spMkLst>
            <pc:docMk/>
            <pc:sldMk cId="941500192" sldId="2383"/>
            <ac:spMk id="4" creationId="{2D54C6BD-C858-48E4-ADDB-E13D7A95204A}"/>
          </ac:spMkLst>
        </pc:spChg>
        <pc:spChg chg="mod">
          <ac:chgData name="Mike Montemurro" userId="40c20c913ca7511e" providerId="LiveId" clId="{A5B6EFB4-227B-4D4E-9DED-F7A8AB5CDF60}" dt="2024-12-19T14:38:08.745" v="371" actId="20577"/>
          <ac:spMkLst>
            <pc:docMk/>
            <pc:sldMk cId="941500192" sldId="2383"/>
            <ac:spMk id="5" creationId="{312E63CB-7AA4-47E9-A213-073D8CADFEE1}"/>
          </ac:spMkLst>
        </pc:spChg>
      </pc:sldChg>
      <pc:sldMasterChg chg="modSp mod">
        <pc:chgData name="Mike Montemurro" userId="40c20c913ca7511e" providerId="LiveId" clId="{A5B6EFB4-227B-4D4E-9DED-F7A8AB5CDF60}" dt="2024-12-06T19:56:23.424" v="17" actId="20577"/>
        <pc:sldMasterMkLst>
          <pc:docMk/>
          <pc:sldMasterMk cId="0" sldId="2147483648"/>
        </pc:sldMasterMkLst>
        <pc:spChg chg="mod">
          <ac:chgData name="Mike Montemurro" userId="40c20c913ca7511e" providerId="LiveId" clId="{A5B6EFB4-227B-4D4E-9DED-F7A8AB5CDF60}" dt="2024-12-06T19:56:13.250" v="11" actId="20577"/>
          <ac:spMkLst>
            <pc:docMk/>
            <pc:sldMasterMk cId="0" sldId="2147483648"/>
            <ac:spMk id="11" creationId="{00000000-0000-0000-0000-000000000000}"/>
          </ac:spMkLst>
        </pc:spChg>
        <pc:spChg chg="mod">
          <ac:chgData name="Mike Montemurro" userId="40c20c913ca7511e" providerId="LiveId" clId="{A5B6EFB4-227B-4D4E-9DED-F7A8AB5CDF60}" dt="2024-12-06T19:56:23.424" v="17" actId="20577"/>
          <ac:spMkLst>
            <pc:docMk/>
            <pc:sldMasterMk cId="0" sldId="2147483648"/>
            <ac:spMk id="1031" creationId="{00000000-0000-0000-0000-000000000000}"/>
          </ac:spMkLst>
        </pc:spChg>
      </pc:sldMasterChg>
    </pc:docChg>
  </pc:docChgLst>
  <pc:docChgLst>
    <pc:chgData name="Mike Montemurro" userId="40c20c913ca7511e" providerId="LiveId" clId="{611E1BF0-9BCA-0C42-820F-4A0281AED246}"/>
    <pc:docChg chg="custSel modSld modMainMaster">
      <pc:chgData name="Mike Montemurro" userId="40c20c913ca7511e" providerId="LiveId" clId="{611E1BF0-9BCA-0C42-820F-4A0281AED246}" dt="2024-11-14T01:58:27.086" v="200" actId="20577"/>
      <pc:docMkLst>
        <pc:docMk/>
      </pc:docMkLst>
      <pc:sldChg chg="modSp mod">
        <pc:chgData name="Mike Montemurro" userId="40c20c913ca7511e" providerId="LiveId" clId="{611E1BF0-9BCA-0C42-820F-4A0281AED246}" dt="2024-11-14T01:58:27.086" v="200" actId="20577"/>
        <pc:sldMkLst>
          <pc:docMk/>
          <pc:sldMk cId="2822743645" sldId="850"/>
        </pc:sldMkLst>
        <pc:spChg chg="mod">
          <ac:chgData name="Mike Montemurro" userId="40c20c913ca7511e" providerId="LiveId" clId="{611E1BF0-9BCA-0C42-820F-4A0281AED246}" dt="2024-11-14T01:58:27.086" v="200" actId="20577"/>
          <ac:spMkLst>
            <pc:docMk/>
            <pc:sldMk cId="2822743645" sldId="850"/>
            <ac:spMk id="5" creationId="{5C289E12-1085-4168-A398-0F7249308ABA}"/>
          </ac:spMkLst>
        </pc:spChg>
      </pc:sldChg>
      <pc:sldChg chg="modSp mod">
        <pc:chgData name="Mike Montemurro" userId="40c20c913ca7511e" providerId="LiveId" clId="{611E1BF0-9BCA-0C42-820F-4A0281AED246}" dt="2024-11-14T01:46:05.873" v="194" actId="20577"/>
        <pc:sldMkLst>
          <pc:docMk/>
          <pc:sldMk cId="3276047351" sldId="863"/>
        </pc:sldMkLst>
        <pc:spChg chg="mod">
          <ac:chgData name="Mike Montemurro" userId="40c20c913ca7511e" providerId="LiveId" clId="{611E1BF0-9BCA-0C42-820F-4A0281AED246}" dt="2024-11-14T01:43:00.342" v="193" actId="20577"/>
          <ac:spMkLst>
            <pc:docMk/>
            <pc:sldMk cId="3276047351" sldId="863"/>
            <ac:spMk id="2" creationId="{6F345F46-AFF6-18FA-4D1E-837DFE5D44B7}"/>
          </ac:spMkLst>
        </pc:spChg>
        <pc:spChg chg="mod">
          <ac:chgData name="Mike Montemurro" userId="40c20c913ca7511e" providerId="LiveId" clId="{611E1BF0-9BCA-0C42-820F-4A0281AED246}" dt="2024-11-14T01:46:05.873" v="194" actId="20577"/>
          <ac:spMkLst>
            <pc:docMk/>
            <pc:sldMk cId="3276047351" sldId="863"/>
            <ac:spMk id="3" creationId="{C15AE0E6-06E4-00FD-8348-9A2CF3BA10EA}"/>
          </ac:spMkLst>
        </pc:spChg>
      </pc:sldChg>
      <pc:sldChg chg="modSp mod">
        <pc:chgData name="Mike Montemurro" userId="40c20c913ca7511e" providerId="LiveId" clId="{611E1BF0-9BCA-0C42-820F-4A0281AED246}" dt="2024-11-14T00:16:49.549" v="184" actId="20577"/>
        <pc:sldMkLst>
          <pc:docMk/>
          <pc:sldMk cId="3392541983" sldId="2378"/>
        </pc:sldMkLst>
      </pc:sldChg>
      <pc:sldChg chg="modSp mod">
        <pc:chgData name="Mike Montemurro" userId="40c20c913ca7511e" providerId="LiveId" clId="{611E1BF0-9BCA-0C42-820F-4A0281AED246}" dt="2024-11-14T00:15:23.399" v="133" actId="20577"/>
        <pc:sldMkLst>
          <pc:docMk/>
          <pc:sldMk cId="1123697723" sldId="2379"/>
        </pc:sldMkLst>
      </pc:sldChg>
      <pc:sldChg chg="modSp mod">
        <pc:chgData name="Mike Montemurro" userId="40c20c913ca7511e" providerId="LiveId" clId="{611E1BF0-9BCA-0C42-820F-4A0281AED246}" dt="2024-11-14T00:53:10.616" v="191" actId="20577"/>
        <pc:sldMkLst>
          <pc:docMk/>
          <pc:sldMk cId="1259069387" sldId="2382"/>
        </pc:sldMkLst>
        <pc:spChg chg="mod">
          <ac:chgData name="Mike Montemurro" userId="40c20c913ca7511e" providerId="LiveId" clId="{611E1BF0-9BCA-0C42-820F-4A0281AED246}" dt="2024-11-14T00:53:10.616" v="191" actId="20577"/>
          <ac:spMkLst>
            <pc:docMk/>
            <pc:sldMk cId="1259069387" sldId="2382"/>
            <ac:spMk id="10" creationId="{EF329028-D067-B96A-E55F-1AD10CC7B6DB}"/>
          </ac:spMkLst>
        </pc:spChg>
      </pc:sldChg>
      <pc:sldMasterChg chg="modSp mod">
        <pc:chgData name="Mike Montemurro" userId="40c20c913ca7511e" providerId="LiveId" clId="{611E1BF0-9BCA-0C42-820F-4A0281AED246}" dt="2024-11-14T01:58:12.549" v="198" actId="20577"/>
        <pc:sldMasterMkLst>
          <pc:docMk/>
          <pc:sldMasterMk cId="0" sldId="2147483648"/>
        </pc:sldMasterMkLst>
        <pc:spChg chg="mod">
          <ac:chgData name="Mike Montemurro" userId="40c20c913ca7511e" providerId="LiveId" clId="{611E1BF0-9BCA-0C42-820F-4A0281AED246}" dt="2024-11-14T01:58:12.549" v="198" actId="20577"/>
          <ac:spMkLst>
            <pc:docMk/>
            <pc:sldMasterMk cId="0" sldId="2147483648"/>
            <ac:spMk id="1031" creationId="{00000000-0000-0000-0000-000000000000}"/>
          </ac:spMkLst>
        </pc:spChg>
      </pc:sldMasterChg>
    </pc:docChg>
  </pc:docChgLst>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1DD2C287-CAD2-3E4D-B92A-93845DE85619}"/>
    <pc:docChg chg="modSld sldOrd modMainMaster">
      <pc:chgData name="Mike Montemurro" userId="40c20c913ca7511e" providerId="LiveId" clId="{1DD2C287-CAD2-3E4D-B92A-93845DE85619}" dt="2024-11-11T18:46:08.563" v="11" actId="20577"/>
      <pc:docMkLst>
        <pc:docMk/>
      </pc:docMkLst>
      <pc:sldChg chg="modSp mod ord">
        <pc:chgData name="Mike Montemurro" userId="40c20c913ca7511e" providerId="LiveId" clId="{1DD2C287-CAD2-3E4D-B92A-93845DE85619}" dt="2024-11-11T18:46:08.563" v="11" actId="20577"/>
        <pc:sldMkLst>
          <pc:docMk/>
          <pc:sldMk cId="3276047351" sldId="863"/>
        </pc:sldMkLst>
        <pc:spChg chg="mod">
          <ac:chgData name="Mike Montemurro" userId="40c20c913ca7511e" providerId="LiveId" clId="{1DD2C287-CAD2-3E4D-B92A-93845DE85619}" dt="2024-11-11T18:46:08.563" v="11" actId="20577"/>
          <ac:spMkLst>
            <pc:docMk/>
            <pc:sldMk cId="3276047351" sldId="863"/>
            <ac:spMk id="2" creationId="{6F345F46-AFF6-18FA-4D1E-837DFE5D44B7}"/>
          </ac:spMkLst>
        </pc:spChg>
      </pc:sldChg>
      <pc:sldChg chg="modSp mod">
        <pc:chgData name="Mike Montemurro" userId="40c20c913ca7511e" providerId="LiveId" clId="{1DD2C287-CAD2-3E4D-B92A-93845DE85619}" dt="2024-11-11T18:45:38.289" v="6"/>
        <pc:sldMkLst>
          <pc:docMk/>
          <pc:sldMk cId="2478274848" sldId="2369"/>
        </pc:sldMkLst>
        <pc:spChg chg="mod">
          <ac:chgData name="Mike Montemurro" userId="40c20c913ca7511e" providerId="LiveId" clId="{1DD2C287-CAD2-3E4D-B92A-93845DE85619}" dt="2024-11-11T18:45:32.235" v="4" actId="20577"/>
          <ac:spMkLst>
            <pc:docMk/>
            <pc:sldMk cId="2478274848" sldId="2369"/>
            <ac:spMk id="4103" creationId="{00000000-0000-0000-0000-000000000000}"/>
          </ac:spMkLst>
        </pc:spChg>
      </pc:sldChg>
      <pc:sldMasterChg chg="modSp mod">
        <pc:chgData name="Mike Montemurro" userId="40c20c913ca7511e" providerId="LiveId" clId="{1DD2C287-CAD2-3E4D-B92A-93845DE85619}" dt="2024-11-11T18:44:57.135" v="1" actId="20577"/>
        <pc:sldMasterMkLst>
          <pc:docMk/>
          <pc:sldMasterMk cId="0" sldId="2147483648"/>
        </pc:sldMasterMkLst>
        <pc:spChg chg="mod">
          <ac:chgData name="Mike Montemurro" userId="40c20c913ca7511e" providerId="LiveId" clId="{1DD2C287-CAD2-3E4D-B92A-93845DE85619}" dt="2024-11-11T18:44:57.135" v="1" actId="20577"/>
          <ac:spMkLst>
            <pc:docMk/>
            <pc:sldMasterMk cId="0" sldId="2147483648"/>
            <ac:spMk id="1031" creationId="{00000000-0000-0000-0000-000000000000}"/>
          </ac:spMkLst>
        </pc:spChg>
      </pc:sldMasterChg>
    </pc:docChg>
  </pc:docChgLst>
  <pc:docChgLst>
    <pc:chgData name="Mike Montemurro" userId="40c20c913ca7511e" providerId="LiveId" clId="{2BFCE522-18A1-A84F-BC61-D0E10A125015}"/>
    <pc:docChg chg="undo custSel addSld modSld modMainMaster">
      <pc:chgData name="Mike Montemurro" userId="40c20c913ca7511e" providerId="LiveId" clId="{2BFCE522-18A1-A84F-BC61-D0E10A125015}" dt="2024-11-13T17:28:18.968" v="501" actId="947"/>
      <pc:docMkLst>
        <pc:docMk/>
      </pc:docMkLst>
      <pc:sldChg chg="modSp mod">
        <pc:chgData name="Mike Montemurro" userId="40c20c913ca7511e" providerId="LiveId" clId="{2BFCE522-18A1-A84F-BC61-D0E10A125015}" dt="2024-11-13T17:28:18.968" v="501" actId="947"/>
        <pc:sldMkLst>
          <pc:docMk/>
          <pc:sldMk cId="3276047351" sldId="863"/>
        </pc:sldMkLst>
        <pc:spChg chg="mod">
          <ac:chgData name="Mike Montemurro" userId="40c20c913ca7511e" providerId="LiveId" clId="{2BFCE522-18A1-A84F-BC61-D0E10A125015}" dt="2024-11-13T17:28:18.968" v="501" actId="947"/>
          <ac:spMkLst>
            <pc:docMk/>
            <pc:sldMk cId="3276047351" sldId="863"/>
            <ac:spMk id="2" creationId="{6F345F46-AFF6-18FA-4D1E-837DFE5D44B7}"/>
          </ac:spMkLst>
        </pc:spChg>
      </pc:sldChg>
      <pc:sldChg chg="delSp modSp mod">
        <pc:chgData name="Mike Montemurro" userId="40c20c913ca7511e" providerId="LiveId" clId="{2BFCE522-18A1-A84F-BC61-D0E10A125015}" dt="2024-11-12T16:27:06.582" v="313" actId="20577"/>
        <pc:sldMkLst>
          <pc:docMk/>
          <pc:sldMk cId="2478274848" sldId="2369"/>
        </pc:sldMkLst>
        <pc:spChg chg="mod">
          <ac:chgData name="Mike Montemurro" userId="40c20c913ca7511e" providerId="LiveId" clId="{2BFCE522-18A1-A84F-BC61-D0E10A125015}" dt="2024-11-12T00:09:45.493" v="227" actId="20577"/>
          <ac:spMkLst>
            <pc:docMk/>
            <pc:sldMk cId="2478274848" sldId="2369"/>
            <ac:spMk id="4101" creationId="{00000000-0000-0000-0000-000000000000}"/>
          </ac:spMkLst>
        </pc:spChg>
        <pc:spChg chg="mod">
          <ac:chgData name="Mike Montemurro" userId="40c20c913ca7511e" providerId="LiveId" clId="{2BFCE522-18A1-A84F-BC61-D0E10A125015}" dt="2024-11-12T16:27:06.582" v="313" actId="20577"/>
          <ac:spMkLst>
            <pc:docMk/>
            <pc:sldMk cId="2478274848" sldId="2369"/>
            <ac:spMk id="4103" creationId="{00000000-0000-0000-0000-000000000000}"/>
          </ac:spMkLst>
        </pc:spChg>
      </pc:sldChg>
      <pc:sldChg chg="delSp modSp add mod">
        <pc:chgData name="Mike Montemurro" userId="40c20c913ca7511e" providerId="LiveId" clId="{2BFCE522-18A1-A84F-BC61-D0E10A125015}" dt="2024-11-13T17:26:47.636" v="497" actId="20577"/>
        <pc:sldMkLst>
          <pc:docMk/>
          <pc:sldMk cId="1259069387" sldId="2382"/>
        </pc:sldMkLst>
        <pc:spChg chg="mod">
          <ac:chgData name="Mike Montemurro" userId="40c20c913ca7511e" providerId="LiveId" clId="{2BFCE522-18A1-A84F-BC61-D0E10A125015}" dt="2024-11-13T17:26:47.636" v="497" actId="20577"/>
          <ac:spMkLst>
            <pc:docMk/>
            <pc:sldMk cId="1259069387" sldId="2382"/>
            <ac:spMk id="10" creationId="{EF329028-D067-B96A-E55F-1AD10CC7B6DB}"/>
          </ac:spMkLst>
        </pc:spChg>
      </pc:sldChg>
      <pc:sldMasterChg chg="modSp mod">
        <pc:chgData name="Mike Montemurro" userId="40c20c913ca7511e" providerId="LiveId" clId="{2BFCE522-18A1-A84F-BC61-D0E10A125015}" dt="2024-11-11T20:15:10.063" v="1" actId="20577"/>
        <pc:sldMasterMkLst>
          <pc:docMk/>
          <pc:sldMasterMk cId="0" sldId="2147483648"/>
        </pc:sldMasterMkLst>
        <pc:spChg chg="mod">
          <ac:chgData name="Mike Montemurro" userId="40c20c913ca7511e" providerId="LiveId" clId="{2BFCE522-18A1-A84F-BC61-D0E10A125015}" dt="2024-11-11T20:15:10.063" v="1" actId="20577"/>
          <ac:spMkLst>
            <pc:docMk/>
            <pc:sldMasterMk cId="0" sldId="2147483648"/>
            <ac:spMk id="1031" creationId="{00000000-0000-0000-0000-000000000000}"/>
          </ac:spMkLst>
        </pc:spChg>
      </pc:sldMasterChg>
    </pc:docChg>
  </pc:docChgLst>
  <pc:docChgLst>
    <pc:chgData name="Mike Montemurro" userId="40c20c913ca7511e" providerId="LiveId" clId="{FFD08F4C-12A3-2C49-BC2C-6A9A8E8EB16C}"/>
    <pc:docChg chg="custSel modSld modMainMaster">
      <pc:chgData name="Mike Montemurro" userId="40c20c913ca7511e" providerId="LiveId" clId="{FFD08F4C-12A3-2C49-BC2C-6A9A8E8EB16C}" dt="2024-11-11T16:50:53.273" v="557" actId="20577"/>
      <pc:docMkLst>
        <pc:docMk/>
      </pc:docMkLst>
      <pc:sldChg chg="modSp mod">
        <pc:chgData name="Mike Montemurro" userId="40c20c913ca7511e" providerId="LiveId" clId="{FFD08F4C-12A3-2C49-BC2C-6A9A8E8EB16C}" dt="2024-11-07T16:15:54.137" v="5" actId="20577"/>
        <pc:sldMkLst>
          <pc:docMk/>
          <pc:sldMk cId="2822743645" sldId="850"/>
        </pc:sldMkLst>
        <pc:spChg chg="mod">
          <ac:chgData name="Mike Montemurro" userId="40c20c913ca7511e" providerId="LiveId" clId="{FFD08F4C-12A3-2C49-BC2C-6A9A8E8EB16C}" dt="2024-11-07T16:15:54.137" v="5" actId="20577"/>
          <ac:spMkLst>
            <pc:docMk/>
            <pc:sldMk cId="2822743645" sldId="850"/>
            <ac:spMk id="5" creationId="{5C289E12-1085-4168-A398-0F7249308ABA}"/>
          </ac:spMkLst>
        </pc:spChg>
      </pc:sldChg>
      <pc:sldChg chg="modSp mod">
        <pc:chgData name="Mike Montemurro" userId="40c20c913ca7511e" providerId="LiveId" clId="{FFD08F4C-12A3-2C49-BC2C-6A9A8E8EB16C}" dt="2024-11-11T16:50:53.273" v="557" actId="20577"/>
        <pc:sldMkLst>
          <pc:docMk/>
          <pc:sldMk cId="2478274848" sldId="2369"/>
        </pc:sldMkLst>
        <pc:spChg chg="mod">
          <ac:chgData name="Mike Montemurro" userId="40c20c913ca7511e" providerId="LiveId" clId="{FFD08F4C-12A3-2C49-BC2C-6A9A8E8EB16C}" dt="2024-11-11T16:47:57.041" v="389" actId="20577"/>
          <ac:spMkLst>
            <pc:docMk/>
            <pc:sldMk cId="2478274848" sldId="2369"/>
            <ac:spMk id="4103" creationId="{00000000-0000-0000-0000-000000000000}"/>
          </ac:spMkLst>
        </pc:spChg>
      </pc:sldChg>
      <pc:sldMasterChg chg="modSp mod">
        <pc:chgData name="Mike Montemurro" userId="40c20c913ca7511e" providerId="LiveId" clId="{FFD08F4C-12A3-2C49-BC2C-6A9A8E8EB16C}" dt="2024-11-07T16:16:15.635" v="9" actId="20577"/>
        <pc:sldMasterMkLst>
          <pc:docMk/>
          <pc:sldMasterMk cId="0" sldId="2147483648"/>
        </pc:sldMasterMkLst>
        <pc:spChg chg="mod">
          <ac:chgData name="Mike Montemurro" userId="40c20c913ca7511e" providerId="LiveId" clId="{FFD08F4C-12A3-2C49-BC2C-6A9A8E8EB16C}" dt="2024-11-07T16:16:15.635" v="9" actId="20577"/>
          <ac:spMkLst>
            <pc:docMk/>
            <pc:sldMasterMk cId="0" sldId="2147483648"/>
            <ac:spMk id="1031" creationId="{00000000-0000-0000-0000-000000000000}"/>
          </ac:spMkLst>
        </pc:spChg>
      </pc:sldMaster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ldChg>
      <pc:sldChg chg="modSp mod">
        <pc:chgData name="Mike Montemurro" userId="40c20c913ca7511e" providerId="LiveId" clId="{F2CB48DF-4EB2-5340-B0F4-7E04471787F8}" dt="2024-10-16T11:15:51.294" v="555" actId="20577"/>
        <pc:sldMkLst>
          <pc:docMk/>
          <pc:sldMk cId="1123697723" sldId="2379"/>
        </pc:sldMkLst>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802.11-24/2073r0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2025-12-19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January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January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https://cvent.me/d5xo5D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7543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January 13,  4pm JST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&lt;&gt;</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January 15, 4pm JST</a:t>
            </a:r>
          </a:p>
          <a:p>
            <a:pPr lvl="1"/>
            <a:r>
              <a:rPr lang="en-CA" altLang="en-US" dirty="0"/>
              <a:t>Agenda Approval</a:t>
            </a:r>
            <a:endParaRPr lang="en-GB" dirty="0"/>
          </a:p>
          <a:p>
            <a:pPr lvl="1"/>
            <a:r>
              <a:rPr lang="en-GB" dirty="0"/>
              <a:t>Contributions</a:t>
            </a:r>
          </a:p>
          <a:p>
            <a:pPr lvl="2"/>
            <a:r>
              <a:rPr lang="en-US" altLang="en-US" sz="2000" dirty="0"/>
              <a:t>&lt;&gt;</a:t>
            </a:r>
          </a:p>
          <a:p>
            <a:pPr lvl="1"/>
            <a:r>
              <a:rPr lang="en-CA" altLang="en-US" dirty="0"/>
              <a:t>Motions – 11-24/1925</a:t>
            </a:r>
          </a:p>
          <a:p>
            <a:pPr lvl="1"/>
            <a:r>
              <a:rPr lang="en-CA" altLang="en-US" dirty="0"/>
              <a:t>Timeline</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November meeting:</a:t>
            </a:r>
          </a:p>
          <a:p>
            <a:pPr marL="457200" lvl="1" indent="0">
              <a:lnSpc>
                <a:spcPct val="80000"/>
              </a:lnSpc>
              <a:buNone/>
            </a:pPr>
            <a:r>
              <a:rPr lang="en-US" altLang="en-US" sz="1600" dirty="0"/>
              <a:t>&lt;11-24/2079&gt;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116571</TotalTime>
  <Words>2248</Words>
  <Application>Microsoft Macintosh PowerPoint</Application>
  <PresentationFormat>Widescreen</PresentationFormat>
  <Paragraphs>236</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IEEE 802 interim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2024-12-19T14:40:47Z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