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850" r:id="rId2"/>
    <p:sldId id="851" r:id="rId3"/>
    <p:sldId id="2367" r:id="rId4"/>
    <p:sldId id="423" r:id="rId5"/>
    <p:sldId id="2369" r:id="rId6"/>
    <p:sldId id="2382" r:id="rId7"/>
    <p:sldId id="2383" r:id="rId8"/>
    <p:sldId id="2380" r:id="rId9"/>
    <p:sldId id="863" r:id="rId10"/>
    <p:sldId id="848" r:id="rId11"/>
    <p:sldId id="260" r:id="rId12"/>
    <p:sldId id="261" r:id="rId13"/>
    <p:sldId id="262" r:id="rId14"/>
    <p:sldId id="263" r:id="rId15"/>
    <p:sldId id="283" r:id="rId16"/>
    <p:sldId id="284" r:id="rId17"/>
    <p:sldId id="287" r:id="rId18"/>
    <p:sldId id="288" r:id="rId19"/>
    <p:sldId id="289" r:id="rId20"/>
    <p:sldId id="266" r:id="rId21"/>
    <p:sldId id="267" r:id="rId22"/>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521415D9-36F7-43E2-AB2F-B90AF26B5E84}">
      <p14:sectionLst xmlns:p14="http://schemas.microsoft.com/office/powerpoint/2010/main">
        <p14:section name="Default Section" id="{8DFE7571-C873-4DEA-B855-E32A36A3D0A1}">
          <p14:sldIdLst>
            <p14:sldId id="850"/>
            <p14:sldId id="851"/>
            <p14:sldId id="2367"/>
            <p14:sldId id="423"/>
          </p14:sldIdLst>
        </p14:section>
        <p14:section name="Meeting Material" id="{F44E1842-5D5B-4EA7-906B-C061226394F5}">
          <p14:sldIdLst>
            <p14:sldId id="2369"/>
            <p14:sldId id="2382"/>
            <p14:sldId id="2383"/>
            <p14:sldId id="2380"/>
            <p14:sldId id="863"/>
            <p14:sldId id="848"/>
          </p14:sldIdLst>
        </p14:section>
        <p14:section name="Patent - Copywrite - Participation" id="{1C77BFCC-A88E-8E40-8508-5949A33633CC}">
          <p14:sldIdLst>
            <p14:sldId id="260"/>
            <p14:sldId id="261"/>
            <p14:sldId id="262"/>
            <p14:sldId id="263"/>
            <p14:sldId id="283"/>
            <p14:sldId id="284"/>
            <p14:sldId id="287"/>
            <p14:sldId id="288"/>
            <p14:sldId id="289"/>
            <p14:sldId id="266"/>
            <p14:sldId id="26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B6EFB4-227B-4D4E-9DED-F7A8AB5CDF60}" v="3" dt="2024-12-19T14:36:31.5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22" autoAdjust="0"/>
    <p:restoredTop sz="95980" autoAdjust="0"/>
  </p:normalViewPr>
  <p:slideViewPr>
    <p:cSldViewPr>
      <p:cViewPr varScale="1">
        <p:scale>
          <a:sx n="118" d="100"/>
          <a:sy n="118" d="100"/>
        </p:scale>
        <p:origin x="592" y="200"/>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4194" y="7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e Montemurro" userId="40c20c913ca7511e" providerId="LiveId" clId="{A5B6EFB4-227B-4D4E-9DED-F7A8AB5CDF60}"/>
    <pc:docChg chg="undo custSel addSld delSld modSld sldOrd modMainMaster modSection">
      <pc:chgData name="Mike Montemurro" userId="40c20c913ca7511e" providerId="LiveId" clId="{A5B6EFB4-227B-4D4E-9DED-F7A8AB5CDF60}" dt="2024-12-19T14:40:41.691" v="503" actId="20577"/>
      <pc:docMkLst>
        <pc:docMk/>
      </pc:docMkLst>
      <pc:sldChg chg="modSp mod">
        <pc:chgData name="Mike Montemurro" userId="40c20c913ca7511e" providerId="LiveId" clId="{A5B6EFB4-227B-4D4E-9DED-F7A8AB5CDF60}" dt="2024-12-06T20:11:07.695" v="337" actId="20577"/>
        <pc:sldMkLst>
          <pc:docMk/>
          <pc:sldMk cId="0" sldId="423"/>
        </pc:sldMkLst>
        <pc:spChg chg="mod">
          <ac:chgData name="Mike Montemurro" userId="40c20c913ca7511e" providerId="LiveId" clId="{A5B6EFB4-227B-4D4E-9DED-F7A8AB5CDF60}" dt="2024-12-06T20:11:07.695" v="337" actId="20577"/>
          <ac:spMkLst>
            <pc:docMk/>
            <pc:sldMk cId="0" sldId="423"/>
            <ac:spMk id="8195" creationId="{00000000-0000-0000-0000-000000000000}"/>
          </ac:spMkLst>
        </pc:spChg>
      </pc:sldChg>
      <pc:sldChg chg="modSp mod">
        <pc:chgData name="Mike Montemurro" userId="40c20c913ca7511e" providerId="LiveId" clId="{A5B6EFB4-227B-4D4E-9DED-F7A8AB5CDF60}" dt="2024-12-19T14:40:41.691" v="503" actId="20577"/>
        <pc:sldMkLst>
          <pc:docMk/>
          <pc:sldMk cId="3056178945" sldId="848"/>
        </pc:sldMkLst>
        <pc:spChg chg="mod">
          <ac:chgData name="Mike Montemurro" userId="40c20c913ca7511e" providerId="LiveId" clId="{A5B6EFB4-227B-4D4E-9DED-F7A8AB5CDF60}" dt="2024-12-19T14:40:41.691" v="503" actId="20577"/>
          <ac:spMkLst>
            <pc:docMk/>
            <pc:sldMk cId="3056178945" sldId="848"/>
            <ac:spMk id="5" creationId="{312E63CB-7AA4-47E9-A213-073D8CADFEE1}"/>
          </ac:spMkLst>
        </pc:spChg>
      </pc:sldChg>
      <pc:sldChg chg="modSp mod">
        <pc:chgData name="Mike Montemurro" userId="40c20c913ca7511e" providerId="LiveId" clId="{A5B6EFB4-227B-4D4E-9DED-F7A8AB5CDF60}" dt="2024-12-19T14:35:36.220" v="343" actId="20577"/>
        <pc:sldMkLst>
          <pc:docMk/>
          <pc:sldMk cId="2822743645" sldId="850"/>
        </pc:sldMkLst>
        <pc:spChg chg="mod">
          <ac:chgData name="Mike Montemurro" userId="40c20c913ca7511e" providerId="LiveId" clId="{A5B6EFB4-227B-4D4E-9DED-F7A8AB5CDF60}" dt="2024-12-06T19:57:54.209" v="89" actId="20577"/>
          <ac:spMkLst>
            <pc:docMk/>
            <pc:sldMk cId="2822743645" sldId="850"/>
            <ac:spMk id="4" creationId="{27F8E238-240A-4782-BD7C-888A610FFE0E}"/>
          </ac:spMkLst>
        </pc:spChg>
        <pc:spChg chg="mod">
          <ac:chgData name="Mike Montemurro" userId="40c20c913ca7511e" providerId="LiveId" clId="{A5B6EFB4-227B-4D4E-9DED-F7A8AB5CDF60}" dt="2024-12-19T14:35:36.220" v="343" actId="20577"/>
          <ac:spMkLst>
            <pc:docMk/>
            <pc:sldMk cId="2822743645" sldId="850"/>
            <ac:spMk id="5" creationId="{5C289E12-1085-4168-A398-0F7249308ABA}"/>
          </ac:spMkLst>
        </pc:spChg>
      </pc:sldChg>
      <pc:sldChg chg="modSp mod">
        <pc:chgData name="Mike Montemurro" userId="40c20c913ca7511e" providerId="LiveId" clId="{A5B6EFB4-227B-4D4E-9DED-F7A8AB5CDF60}" dt="2024-12-06T19:56:59.262" v="39" actId="20577"/>
        <pc:sldMkLst>
          <pc:docMk/>
          <pc:sldMk cId="1366082887" sldId="851"/>
        </pc:sldMkLst>
        <pc:spChg chg="mod">
          <ac:chgData name="Mike Montemurro" userId="40c20c913ca7511e" providerId="LiveId" clId="{A5B6EFB4-227B-4D4E-9DED-F7A8AB5CDF60}" dt="2024-12-06T19:56:59.262" v="39" actId="20577"/>
          <ac:spMkLst>
            <pc:docMk/>
            <pc:sldMk cId="1366082887" sldId="851"/>
            <ac:spMk id="5" creationId="{CE3CB10D-55A8-4529-BEDD-F608F8F8F2BA}"/>
          </ac:spMkLst>
        </pc:spChg>
      </pc:sldChg>
      <pc:sldChg chg="modSp mod ord">
        <pc:chgData name="Mike Montemurro" userId="40c20c913ca7511e" providerId="LiveId" clId="{A5B6EFB4-227B-4D4E-9DED-F7A8AB5CDF60}" dt="2024-12-19T14:39:23.632" v="408" actId="20577"/>
        <pc:sldMkLst>
          <pc:docMk/>
          <pc:sldMk cId="3276047351" sldId="863"/>
        </pc:sldMkLst>
        <pc:spChg chg="mod">
          <ac:chgData name="Mike Montemurro" userId="40c20c913ca7511e" providerId="LiveId" clId="{A5B6EFB4-227B-4D4E-9DED-F7A8AB5CDF60}" dt="2024-12-19T14:39:23.632" v="408" actId="20577"/>
          <ac:spMkLst>
            <pc:docMk/>
            <pc:sldMk cId="3276047351" sldId="863"/>
            <ac:spMk id="2" creationId="{6F345F46-AFF6-18FA-4D1E-837DFE5D44B7}"/>
          </ac:spMkLst>
        </pc:spChg>
      </pc:sldChg>
      <pc:sldChg chg="modSp mod">
        <pc:chgData name="Mike Montemurro" userId="40c20c913ca7511e" providerId="LiveId" clId="{A5B6EFB4-227B-4D4E-9DED-F7A8AB5CDF60}" dt="2024-12-19T14:36:39.083" v="353" actId="20577"/>
        <pc:sldMkLst>
          <pc:docMk/>
          <pc:sldMk cId="2423762277" sldId="2367"/>
        </pc:sldMkLst>
        <pc:spChg chg="mod">
          <ac:chgData name="Mike Montemurro" userId="40c20c913ca7511e" providerId="LiveId" clId="{A5B6EFB4-227B-4D4E-9DED-F7A8AB5CDF60}" dt="2024-12-06T19:57:35.689" v="80" actId="6549"/>
          <ac:spMkLst>
            <pc:docMk/>
            <pc:sldMk cId="2423762277" sldId="2367"/>
            <ac:spMk id="2" creationId="{1445B411-356B-4362-90AA-30C6AD27300A}"/>
          </ac:spMkLst>
        </pc:spChg>
        <pc:spChg chg="mod">
          <ac:chgData name="Mike Montemurro" userId="40c20c913ca7511e" providerId="LiveId" clId="{A5B6EFB4-227B-4D4E-9DED-F7A8AB5CDF60}" dt="2024-12-19T14:36:39.083" v="353" actId="20577"/>
          <ac:spMkLst>
            <pc:docMk/>
            <pc:sldMk cId="2423762277" sldId="2367"/>
            <ac:spMk id="8195" creationId="{00000000-0000-0000-0000-000000000000}"/>
          </ac:spMkLst>
        </pc:spChg>
      </pc:sldChg>
      <pc:sldChg chg="modSp mod">
        <pc:chgData name="Mike Montemurro" userId="40c20c913ca7511e" providerId="LiveId" clId="{A5B6EFB4-227B-4D4E-9DED-F7A8AB5CDF60}" dt="2024-12-06T20:04:35.321" v="233" actId="255"/>
        <pc:sldMkLst>
          <pc:docMk/>
          <pc:sldMk cId="2478274848" sldId="2369"/>
        </pc:sldMkLst>
        <pc:spChg chg="mod">
          <ac:chgData name="Mike Montemurro" userId="40c20c913ca7511e" providerId="LiveId" clId="{A5B6EFB4-227B-4D4E-9DED-F7A8AB5CDF60}" dt="2024-12-06T20:04:35.321" v="233" actId="255"/>
          <ac:spMkLst>
            <pc:docMk/>
            <pc:sldMk cId="2478274848" sldId="2369"/>
            <ac:spMk id="4103" creationId="{00000000-0000-0000-0000-000000000000}"/>
          </ac:spMkLst>
        </pc:spChg>
      </pc:sldChg>
      <pc:sldChg chg="del">
        <pc:chgData name="Mike Montemurro" userId="40c20c913ca7511e" providerId="LiveId" clId="{A5B6EFB4-227B-4D4E-9DED-F7A8AB5CDF60}" dt="2024-12-06T20:05:11.860" v="235" actId="2696"/>
        <pc:sldMkLst>
          <pc:docMk/>
          <pc:sldMk cId="3638405448" sldId="2370"/>
        </pc:sldMkLst>
      </pc:sldChg>
      <pc:sldChg chg="del">
        <pc:chgData name="Mike Montemurro" userId="40c20c913ca7511e" providerId="LiveId" clId="{A5B6EFB4-227B-4D4E-9DED-F7A8AB5CDF60}" dt="2024-12-06T20:05:57.249" v="243" actId="2696"/>
        <pc:sldMkLst>
          <pc:docMk/>
          <pc:sldMk cId="3392541983" sldId="2378"/>
        </pc:sldMkLst>
      </pc:sldChg>
      <pc:sldChg chg="del">
        <pc:chgData name="Mike Montemurro" userId="40c20c913ca7511e" providerId="LiveId" clId="{A5B6EFB4-227B-4D4E-9DED-F7A8AB5CDF60}" dt="2024-12-06T20:06:11.592" v="244" actId="2696"/>
        <pc:sldMkLst>
          <pc:docMk/>
          <pc:sldMk cId="1123697723" sldId="2379"/>
        </pc:sldMkLst>
      </pc:sldChg>
      <pc:sldChg chg="modSp mod">
        <pc:chgData name="Mike Montemurro" userId="40c20c913ca7511e" providerId="LiveId" clId="{A5B6EFB4-227B-4D4E-9DED-F7A8AB5CDF60}" dt="2024-12-19T14:39:13.913" v="405" actId="20577"/>
        <pc:sldMkLst>
          <pc:docMk/>
          <pc:sldMk cId="667135374" sldId="2380"/>
        </pc:sldMkLst>
        <pc:spChg chg="mod">
          <ac:chgData name="Mike Montemurro" userId="40c20c913ca7511e" providerId="LiveId" clId="{A5B6EFB4-227B-4D4E-9DED-F7A8AB5CDF60}" dt="2024-12-19T14:39:13.913" v="405" actId="20577"/>
          <ac:spMkLst>
            <pc:docMk/>
            <pc:sldMk cId="667135374" sldId="2380"/>
            <ac:spMk id="5" creationId="{E2780D3F-E060-0E58-966B-2A1DB7840C47}"/>
          </ac:spMkLst>
        </pc:spChg>
      </pc:sldChg>
      <pc:sldChg chg="del">
        <pc:chgData name="Mike Montemurro" userId="40c20c913ca7511e" providerId="LiveId" clId="{A5B6EFB4-227B-4D4E-9DED-F7A8AB5CDF60}" dt="2024-12-06T20:06:18.220" v="245" actId="2696"/>
        <pc:sldMkLst>
          <pc:docMk/>
          <pc:sldMk cId="640596633" sldId="2381"/>
        </pc:sldMkLst>
      </pc:sldChg>
      <pc:sldChg chg="modSp mod">
        <pc:chgData name="Mike Montemurro" userId="40c20c913ca7511e" providerId="LiveId" clId="{A5B6EFB4-227B-4D4E-9DED-F7A8AB5CDF60}" dt="2024-12-06T20:02:11.562" v="163" actId="20577"/>
        <pc:sldMkLst>
          <pc:docMk/>
          <pc:sldMk cId="1259069387" sldId="2382"/>
        </pc:sldMkLst>
        <pc:spChg chg="mod">
          <ac:chgData name="Mike Montemurro" userId="40c20c913ca7511e" providerId="LiveId" clId="{A5B6EFB4-227B-4D4E-9DED-F7A8AB5CDF60}" dt="2024-12-06T20:02:11.562" v="163" actId="20577"/>
          <ac:spMkLst>
            <pc:docMk/>
            <pc:sldMk cId="1259069387" sldId="2382"/>
            <ac:spMk id="10" creationId="{EF329028-D067-B96A-E55F-1AD10CC7B6DB}"/>
          </ac:spMkLst>
        </pc:spChg>
      </pc:sldChg>
      <pc:sldChg chg="modSp add mod">
        <pc:chgData name="Mike Montemurro" userId="40c20c913ca7511e" providerId="LiveId" clId="{A5B6EFB4-227B-4D4E-9DED-F7A8AB5CDF60}" dt="2024-12-19T14:38:08.745" v="371" actId="20577"/>
        <pc:sldMkLst>
          <pc:docMk/>
          <pc:sldMk cId="941500192" sldId="2383"/>
        </pc:sldMkLst>
        <pc:spChg chg="mod">
          <ac:chgData name="Mike Montemurro" userId="40c20c913ca7511e" providerId="LiveId" clId="{A5B6EFB4-227B-4D4E-9DED-F7A8AB5CDF60}" dt="2024-12-06T20:06:26.072" v="247" actId="20577"/>
          <ac:spMkLst>
            <pc:docMk/>
            <pc:sldMk cId="941500192" sldId="2383"/>
            <ac:spMk id="4" creationId="{2D54C6BD-C858-48E4-ADDB-E13D7A95204A}"/>
          </ac:spMkLst>
        </pc:spChg>
        <pc:spChg chg="mod">
          <ac:chgData name="Mike Montemurro" userId="40c20c913ca7511e" providerId="LiveId" clId="{A5B6EFB4-227B-4D4E-9DED-F7A8AB5CDF60}" dt="2024-12-19T14:38:08.745" v="371" actId="20577"/>
          <ac:spMkLst>
            <pc:docMk/>
            <pc:sldMk cId="941500192" sldId="2383"/>
            <ac:spMk id="5" creationId="{312E63CB-7AA4-47E9-A213-073D8CADFEE1}"/>
          </ac:spMkLst>
        </pc:spChg>
      </pc:sldChg>
      <pc:sldMasterChg chg="modSp mod">
        <pc:chgData name="Mike Montemurro" userId="40c20c913ca7511e" providerId="LiveId" clId="{A5B6EFB4-227B-4D4E-9DED-F7A8AB5CDF60}" dt="2024-12-06T19:56:23.424" v="17" actId="20577"/>
        <pc:sldMasterMkLst>
          <pc:docMk/>
          <pc:sldMasterMk cId="0" sldId="2147483648"/>
        </pc:sldMasterMkLst>
        <pc:spChg chg="mod">
          <ac:chgData name="Mike Montemurro" userId="40c20c913ca7511e" providerId="LiveId" clId="{A5B6EFB4-227B-4D4E-9DED-F7A8AB5CDF60}" dt="2024-12-06T19:56:13.250" v="11" actId="20577"/>
          <ac:spMkLst>
            <pc:docMk/>
            <pc:sldMasterMk cId="0" sldId="2147483648"/>
            <ac:spMk id="11" creationId="{00000000-0000-0000-0000-000000000000}"/>
          </ac:spMkLst>
        </pc:spChg>
        <pc:spChg chg="mod">
          <ac:chgData name="Mike Montemurro" userId="40c20c913ca7511e" providerId="LiveId" clId="{A5B6EFB4-227B-4D4E-9DED-F7A8AB5CDF60}" dt="2024-12-06T19:56:23.424" v="17" actId="20577"/>
          <ac:spMkLst>
            <pc:docMk/>
            <pc:sldMasterMk cId="0" sldId="2147483648"/>
            <ac:spMk id="1031" creationId="{00000000-0000-0000-0000-000000000000}"/>
          </ac:spMkLst>
        </pc:spChg>
      </pc:sldMasterChg>
    </pc:docChg>
  </pc:docChgLst>
  <pc:docChgLst>
    <pc:chgData name="Mike Montemurro" userId="40c20c913ca7511e" providerId="LiveId" clId="{611E1BF0-9BCA-0C42-820F-4A0281AED246}"/>
    <pc:docChg chg="custSel modSld modMainMaster">
      <pc:chgData name="Mike Montemurro" userId="40c20c913ca7511e" providerId="LiveId" clId="{611E1BF0-9BCA-0C42-820F-4A0281AED246}" dt="2024-11-14T01:58:27.086" v="200" actId="20577"/>
      <pc:docMkLst>
        <pc:docMk/>
      </pc:docMkLst>
      <pc:sldChg chg="modSp mod">
        <pc:chgData name="Mike Montemurro" userId="40c20c913ca7511e" providerId="LiveId" clId="{611E1BF0-9BCA-0C42-820F-4A0281AED246}" dt="2024-11-14T01:58:27.086" v="200" actId="20577"/>
        <pc:sldMkLst>
          <pc:docMk/>
          <pc:sldMk cId="2822743645" sldId="850"/>
        </pc:sldMkLst>
        <pc:spChg chg="mod">
          <ac:chgData name="Mike Montemurro" userId="40c20c913ca7511e" providerId="LiveId" clId="{611E1BF0-9BCA-0C42-820F-4A0281AED246}" dt="2024-11-14T01:58:27.086" v="200" actId="20577"/>
          <ac:spMkLst>
            <pc:docMk/>
            <pc:sldMk cId="2822743645" sldId="850"/>
            <ac:spMk id="5" creationId="{5C289E12-1085-4168-A398-0F7249308ABA}"/>
          </ac:spMkLst>
        </pc:spChg>
      </pc:sldChg>
      <pc:sldChg chg="modSp mod">
        <pc:chgData name="Mike Montemurro" userId="40c20c913ca7511e" providerId="LiveId" clId="{611E1BF0-9BCA-0C42-820F-4A0281AED246}" dt="2024-11-14T01:46:05.873" v="194" actId="20577"/>
        <pc:sldMkLst>
          <pc:docMk/>
          <pc:sldMk cId="3276047351" sldId="863"/>
        </pc:sldMkLst>
        <pc:spChg chg="mod">
          <ac:chgData name="Mike Montemurro" userId="40c20c913ca7511e" providerId="LiveId" clId="{611E1BF0-9BCA-0C42-820F-4A0281AED246}" dt="2024-11-14T01:43:00.342" v="193" actId="20577"/>
          <ac:spMkLst>
            <pc:docMk/>
            <pc:sldMk cId="3276047351" sldId="863"/>
            <ac:spMk id="2" creationId="{6F345F46-AFF6-18FA-4D1E-837DFE5D44B7}"/>
          </ac:spMkLst>
        </pc:spChg>
        <pc:spChg chg="mod">
          <ac:chgData name="Mike Montemurro" userId="40c20c913ca7511e" providerId="LiveId" clId="{611E1BF0-9BCA-0C42-820F-4A0281AED246}" dt="2024-11-14T01:46:05.873" v="194" actId="20577"/>
          <ac:spMkLst>
            <pc:docMk/>
            <pc:sldMk cId="3276047351" sldId="863"/>
            <ac:spMk id="3" creationId="{C15AE0E6-06E4-00FD-8348-9A2CF3BA10EA}"/>
          </ac:spMkLst>
        </pc:spChg>
      </pc:sldChg>
      <pc:sldChg chg="modSp mod">
        <pc:chgData name="Mike Montemurro" userId="40c20c913ca7511e" providerId="LiveId" clId="{611E1BF0-9BCA-0C42-820F-4A0281AED246}" dt="2024-11-14T00:16:49.549" v="184" actId="20577"/>
        <pc:sldMkLst>
          <pc:docMk/>
          <pc:sldMk cId="3392541983" sldId="2378"/>
        </pc:sldMkLst>
      </pc:sldChg>
      <pc:sldChg chg="modSp mod">
        <pc:chgData name="Mike Montemurro" userId="40c20c913ca7511e" providerId="LiveId" clId="{611E1BF0-9BCA-0C42-820F-4A0281AED246}" dt="2024-11-14T00:15:23.399" v="133" actId="20577"/>
        <pc:sldMkLst>
          <pc:docMk/>
          <pc:sldMk cId="1123697723" sldId="2379"/>
        </pc:sldMkLst>
      </pc:sldChg>
      <pc:sldChg chg="modSp mod">
        <pc:chgData name="Mike Montemurro" userId="40c20c913ca7511e" providerId="LiveId" clId="{611E1BF0-9BCA-0C42-820F-4A0281AED246}" dt="2024-11-14T00:53:10.616" v="191" actId="20577"/>
        <pc:sldMkLst>
          <pc:docMk/>
          <pc:sldMk cId="1259069387" sldId="2382"/>
        </pc:sldMkLst>
        <pc:spChg chg="mod">
          <ac:chgData name="Mike Montemurro" userId="40c20c913ca7511e" providerId="LiveId" clId="{611E1BF0-9BCA-0C42-820F-4A0281AED246}" dt="2024-11-14T00:53:10.616" v="191" actId="20577"/>
          <ac:spMkLst>
            <pc:docMk/>
            <pc:sldMk cId="1259069387" sldId="2382"/>
            <ac:spMk id="10" creationId="{EF329028-D067-B96A-E55F-1AD10CC7B6DB}"/>
          </ac:spMkLst>
        </pc:spChg>
      </pc:sldChg>
      <pc:sldMasterChg chg="modSp mod">
        <pc:chgData name="Mike Montemurro" userId="40c20c913ca7511e" providerId="LiveId" clId="{611E1BF0-9BCA-0C42-820F-4A0281AED246}" dt="2024-11-14T01:58:12.549" v="198" actId="20577"/>
        <pc:sldMasterMkLst>
          <pc:docMk/>
          <pc:sldMasterMk cId="0" sldId="2147483648"/>
        </pc:sldMasterMkLst>
        <pc:spChg chg="mod">
          <ac:chgData name="Mike Montemurro" userId="40c20c913ca7511e" providerId="LiveId" clId="{611E1BF0-9BCA-0C42-820F-4A0281AED246}" dt="2024-11-14T01:58:12.549" v="198" actId="20577"/>
          <ac:spMkLst>
            <pc:docMk/>
            <pc:sldMasterMk cId="0" sldId="2147483648"/>
            <ac:spMk id="1031" creationId="{00000000-0000-0000-0000-000000000000}"/>
          </ac:spMkLst>
        </pc:spChg>
      </pc:sldMasterChg>
    </pc:docChg>
  </pc:docChgLst>
  <pc:docChgLst>
    <pc:chgData name="Mike Montemurro" userId="40c20c913ca7511e" providerId="LiveId" clId="{B75F8B0C-744C-414C-890C-9DF16D346A75}"/>
    <pc:docChg chg="modSld">
      <pc:chgData name="Mike Montemurro" userId="40c20c913ca7511e" providerId="LiveId" clId="{B75F8B0C-744C-414C-890C-9DF16D346A75}" dt="2024-10-31T13:53:15.224" v="12" actId="20577"/>
      <pc:docMkLst>
        <pc:docMk/>
      </pc:docMkLst>
      <pc:sldChg chg="modSp mod">
        <pc:chgData name="Mike Montemurro" userId="40c20c913ca7511e" providerId="LiveId" clId="{B75F8B0C-744C-414C-890C-9DF16D346A75}" dt="2024-10-31T13:52:08.379" v="3" actId="20577"/>
        <pc:sldMkLst>
          <pc:docMk/>
          <pc:sldMk cId="2822743645" sldId="850"/>
        </pc:sldMkLst>
        <pc:spChg chg="mod">
          <ac:chgData name="Mike Montemurro" userId="40c20c913ca7511e" providerId="LiveId" clId="{B75F8B0C-744C-414C-890C-9DF16D346A75}" dt="2024-10-31T13:52:08.379" v="3" actId="20577"/>
          <ac:spMkLst>
            <pc:docMk/>
            <pc:sldMk cId="2822743645" sldId="850"/>
            <ac:spMk id="5" creationId="{5C289E12-1085-4168-A398-0F7249308ABA}"/>
          </ac:spMkLst>
        </pc:spChg>
      </pc:sldChg>
      <pc:sldChg chg="modSp mod">
        <pc:chgData name="Mike Montemurro" userId="40c20c913ca7511e" providerId="LiveId" clId="{B75F8B0C-744C-414C-890C-9DF16D346A75}" dt="2024-10-31T13:53:15.224" v="12" actId="20577"/>
        <pc:sldMkLst>
          <pc:docMk/>
          <pc:sldMk cId="3276047351" sldId="863"/>
        </pc:sldMkLst>
        <pc:spChg chg="mod">
          <ac:chgData name="Mike Montemurro" userId="40c20c913ca7511e" providerId="LiveId" clId="{B75F8B0C-744C-414C-890C-9DF16D346A75}" dt="2024-10-31T13:53:15.224" v="12" actId="20577"/>
          <ac:spMkLst>
            <pc:docMk/>
            <pc:sldMk cId="3276047351" sldId="863"/>
            <ac:spMk id="2" creationId="{6F345F46-AFF6-18FA-4D1E-837DFE5D44B7}"/>
          </ac:spMkLst>
        </pc:spChg>
      </pc:sldChg>
    </pc:docChg>
  </pc:docChgLst>
  <pc:docChgLst>
    <pc:chgData name="Mike Montemurro" userId="40c20c913ca7511e" providerId="LiveId" clId="{1DD2C287-CAD2-3E4D-B92A-93845DE85619}"/>
    <pc:docChg chg="modSld sldOrd modMainMaster">
      <pc:chgData name="Mike Montemurro" userId="40c20c913ca7511e" providerId="LiveId" clId="{1DD2C287-CAD2-3E4D-B92A-93845DE85619}" dt="2024-11-11T18:46:08.563" v="11" actId="20577"/>
      <pc:docMkLst>
        <pc:docMk/>
      </pc:docMkLst>
      <pc:sldChg chg="modSp mod ord">
        <pc:chgData name="Mike Montemurro" userId="40c20c913ca7511e" providerId="LiveId" clId="{1DD2C287-CAD2-3E4D-B92A-93845DE85619}" dt="2024-11-11T18:46:08.563" v="11" actId="20577"/>
        <pc:sldMkLst>
          <pc:docMk/>
          <pc:sldMk cId="3276047351" sldId="863"/>
        </pc:sldMkLst>
        <pc:spChg chg="mod">
          <ac:chgData name="Mike Montemurro" userId="40c20c913ca7511e" providerId="LiveId" clId="{1DD2C287-CAD2-3E4D-B92A-93845DE85619}" dt="2024-11-11T18:46:08.563" v="11" actId="20577"/>
          <ac:spMkLst>
            <pc:docMk/>
            <pc:sldMk cId="3276047351" sldId="863"/>
            <ac:spMk id="2" creationId="{6F345F46-AFF6-18FA-4D1E-837DFE5D44B7}"/>
          </ac:spMkLst>
        </pc:spChg>
      </pc:sldChg>
      <pc:sldChg chg="modSp mod">
        <pc:chgData name="Mike Montemurro" userId="40c20c913ca7511e" providerId="LiveId" clId="{1DD2C287-CAD2-3E4D-B92A-93845DE85619}" dt="2024-11-11T18:45:38.289" v="6"/>
        <pc:sldMkLst>
          <pc:docMk/>
          <pc:sldMk cId="2478274848" sldId="2369"/>
        </pc:sldMkLst>
        <pc:spChg chg="mod">
          <ac:chgData name="Mike Montemurro" userId="40c20c913ca7511e" providerId="LiveId" clId="{1DD2C287-CAD2-3E4D-B92A-93845DE85619}" dt="2024-11-11T18:45:32.235" v="4" actId="20577"/>
          <ac:spMkLst>
            <pc:docMk/>
            <pc:sldMk cId="2478274848" sldId="2369"/>
            <ac:spMk id="4103" creationId="{00000000-0000-0000-0000-000000000000}"/>
          </ac:spMkLst>
        </pc:spChg>
      </pc:sldChg>
      <pc:sldMasterChg chg="modSp mod">
        <pc:chgData name="Mike Montemurro" userId="40c20c913ca7511e" providerId="LiveId" clId="{1DD2C287-CAD2-3E4D-B92A-93845DE85619}" dt="2024-11-11T18:44:57.135" v="1" actId="20577"/>
        <pc:sldMasterMkLst>
          <pc:docMk/>
          <pc:sldMasterMk cId="0" sldId="2147483648"/>
        </pc:sldMasterMkLst>
        <pc:spChg chg="mod">
          <ac:chgData name="Mike Montemurro" userId="40c20c913ca7511e" providerId="LiveId" clId="{1DD2C287-CAD2-3E4D-B92A-93845DE85619}" dt="2024-11-11T18:44:57.135" v="1" actId="20577"/>
          <ac:spMkLst>
            <pc:docMk/>
            <pc:sldMasterMk cId="0" sldId="2147483648"/>
            <ac:spMk id="1031" creationId="{00000000-0000-0000-0000-000000000000}"/>
          </ac:spMkLst>
        </pc:spChg>
      </pc:sldMasterChg>
    </pc:docChg>
  </pc:docChgLst>
  <pc:docChgLst>
    <pc:chgData name="Mike Montemurro" userId="40c20c913ca7511e" providerId="LiveId" clId="{2BFCE522-18A1-A84F-BC61-D0E10A125015}"/>
    <pc:docChg chg="undo custSel addSld modSld modMainMaster">
      <pc:chgData name="Mike Montemurro" userId="40c20c913ca7511e" providerId="LiveId" clId="{2BFCE522-18A1-A84F-BC61-D0E10A125015}" dt="2024-11-13T17:28:18.968" v="501" actId="947"/>
      <pc:docMkLst>
        <pc:docMk/>
      </pc:docMkLst>
      <pc:sldChg chg="modSp mod">
        <pc:chgData name="Mike Montemurro" userId="40c20c913ca7511e" providerId="LiveId" clId="{2BFCE522-18A1-A84F-BC61-D0E10A125015}" dt="2024-11-13T17:28:18.968" v="501" actId="947"/>
        <pc:sldMkLst>
          <pc:docMk/>
          <pc:sldMk cId="3276047351" sldId="863"/>
        </pc:sldMkLst>
        <pc:spChg chg="mod">
          <ac:chgData name="Mike Montemurro" userId="40c20c913ca7511e" providerId="LiveId" clId="{2BFCE522-18A1-A84F-BC61-D0E10A125015}" dt="2024-11-13T17:28:18.968" v="501" actId="947"/>
          <ac:spMkLst>
            <pc:docMk/>
            <pc:sldMk cId="3276047351" sldId="863"/>
            <ac:spMk id="2" creationId="{6F345F46-AFF6-18FA-4D1E-837DFE5D44B7}"/>
          </ac:spMkLst>
        </pc:spChg>
      </pc:sldChg>
      <pc:sldChg chg="delSp modSp mod">
        <pc:chgData name="Mike Montemurro" userId="40c20c913ca7511e" providerId="LiveId" clId="{2BFCE522-18A1-A84F-BC61-D0E10A125015}" dt="2024-11-12T16:27:06.582" v="313" actId="20577"/>
        <pc:sldMkLst>
          <pc:docMk/>
          <pc:sldMk cId="2478274848" sldId="2369"/>
        </pc:sldMkLst>
        <pc:spChg chg="mod">
          <ac:chgData name="Mike Montemurro" userId="40c20c913ca7511e" providerId="LiveId" clId="{2BFCE522-18A1-A84F-BC61-D0E10A125015}" dt="2024-11-12T00:09:45.493" v="227" actId="20577"/>
          <ac:spMkLst>
            <pc:docMk/>
            <pc:sldMk cId="2478274848" sldId="2369"/>
            <ac:spMk id="4101" creationId="{00000000-0000-0000-0000-000000000000}"/>
          </ac:spMkLst>
        </pc:spChg>
        <pc:spChg chg="mod">
          <ac:chgData name="Mike Montemurro" userId="40c20c913ca7511e" providerId="LiveId" clId="{2BFCE522-18A1-A84F-BC61-D0E10A125015}" dt="2024-11-12T16:27:06.582" v="313" actId="20577"/>
          <ac:spMkLst>
            <pc:docMk/>
            <pc:sldMk cId="2478274848" sldId="2369"/>
            <ac:spMk id="4103" creationId="{00000000-0000-0000-0000-000000000000}"/>
          </ac:spMkLst>
        </pc:spChg>
      </pc:sldChg>
      <pc:sldChg chg="delSp modSp add mod">
        <pc:chgData name="Mike Montemurro" userId="40c20c913ca7511e" providerId="LiveId" clId="{2BFCE522-18A1-A84F-BC61-D0E10A125015}" dt="2024-11-13T17:26:47.636" v="497" actId="20577"/>
        <pc:sldMkLst>
          <pc:docMk/>
          <pc:sldMk cId="1259069387" sldId="2382"/>
        </pc:sldMkLst>
        <pc:spChg chg="mod">
          <ac:chgData name="Mike Montemurro" userId="40c20c913ca7511e" providerId="LiveId" clId="{2BFCE522-18A1-A84F-BC61-D0E10A125015}" dt="2024-11-13T17:26:47.636" v="497" actId="20577"/>
          <ac:spMkLst>
            <pc:docMk/>
            <pc:sldMk cId="1259069387" sldId="2382"/>
            <ac:spMk id="10" creationId="{EF329028-D067-B96A-E55F-1AD10CC7B6DB}"/>
          </ac:spMkLst>
        </pc:spChg>
      </pc:sldChg>
      <pc:sldMasterChg chg="modSp mod">
        <pc:chgData name="Mike Montemurro" userId="40c20c913ca7511e" providerId="LiveId" clId="{2BFCE522-18A1-A84F-BC61-D0E10A125015}" dt="2024-11-11T20:15:10.063" v="1" actId="20577"/>
        <pc:sldMasterMkLst>
          <pc:docMk/>
          <pc:sldMasterMk cId="0" sldId="2147483648"/>
        </pc:sldMasterMkLst>
        <pc:spChg chg="mod">
          <ac:chgData name="Mike Montemurro" userId="40c20c913ca7511e" providerId="LiveId" clId="{2BFCE522-18A1-A84F-BC61-D0E10A125015}" dt="2024-11-11T20:15:10.063" v="1" actId="20577"/>
          <ac:spMkLst>
            <pc:docMk/>
            <pc:sldMasterMk cId="0" sldId="2147483648"/>
            <ac:spMk id="1031" creationId="{00000000-0000-0000-0000-000000000000}"/>
          </ac:spMkLst>
        </pc:spChg>
      </pc:sldMasterChg>
    </pc:docChg>
  </pc:docChgLst>
  <pc:docChgLst>
    <pc:chgData name="Mike Montemurro" userId="40c20c913ca7511e" providerId="LiveId" clId="{FFD08F4C-12A3-2C49-BC2C-6A9A8E8EB16C}"/>
    <pc:docChg chg="custSel modSld modMainMaster">
      <pc:chgData name="Mike Montemurro" userId="40c20c913ca7511e" providerId="LiveId" clId="{FFD08F4C-12A3-2C49-BC2C-6A9A8E8EB16C}" dt="2024-11-11T16:50:53.273" v="557" actId="20577"/>
      <pc:docMkLst>
        <pc:docMk/>
      </pc:docMkLst>
      <pc:sldChg chg="modSp mod">
        <pc:chgData name="Mike Montemurro" userId="40c20c913ca7511e" providerId="LiveId" clId="{FFD08F4C-12A3-2C49-BC2C-6A9A8E8EB16C}" dt="2024-11-07T16:15:54.137" v="5" actId="20577"/>
        <pc:sldMkLst>
          <pc:docMk/>
          <pc:sldMk cId="2822743645" sldId="850"/>
        </pc:sldMkLst>
        <pc:spChg chg="mod">
          <ac:chgData name="Mike Montemurro" userId="40c20c913ca7511e" providerId="LiveId" clId="{FFD08F4C-12A3-2C49-BC2C-6A9A8E8EB16C}" dt="2024-11-07T16:15:54.137" v="5" actId="20577"/>
          <ac:spMkLst>
            <pc:docMk/>
            <pc:sldMk cId="2822743645" sldId="850"/>
            <ac:spMk id="5" creationId="{5C289E12-1085-4168-A398-0F7249308ABA}"/>
          </ac:spMkLst>
        </pc:spChg>
      </pc:sldChg>
      <pc:sldChg chg="modSp mod">
        <pc:chgData name="Mike Montemurro" userId="40c20c913ca7511e" providerId="LiveId" clId="{FFD08F4C-12A3-2C49-BC2C-6A9A8E8EB16C}" dt="2024-11-11T16:50:53.273" v="557" actId="20577"/>
        <pc:sldMkLst>
          <pc:docMk/>
          <pc:sldMk cId="2478274848" sldId="2369"/>
        </pc:sldMkLst>
        <pc:spChg chg="mod">
          <ac:chgData name="Mike Montemurro" userId="40c20c913ca7511e" providerId="LiveId" clId="{FFD08F4C-12A3-2C49-BC2C-6A9A8E8EB16C}" dt="2024-11-11T16:47:57.041" v="389" actId="20577"/>
          <ac:spMkLst>
            <pc:docMk/>
            <pc:sldMk cId="2478274848" sldId="2369"/>
            <ac:spMk id="4103" creationId="{00000000-0000-0000-0000-000000000000}"/>
          </ac:spMkLst>
        </pc:spChg>
      </pc:sldChg>
      <pc:sldMasterChg chg="modSp mod">
        <pc:chgData name="Mike Montemurro" userId="40c20c913ca7511e" providerId="LiveId" clId="{FFD08F4C-12A3-2C49-BC2C-6A9A8E8EB16C}" dt="2024-11-07T16:16:15.635" v="9" actId="20577"/>
        <pc:sldMasterMkLst>
          <pc:docMk/>
          <pc:sldMasterMk cId="0" sldId="2147483648"/>
        </pc:sldMasterMkLst>
        <pc:spChg chg="mod">
          <ac:chgData name="Mike Montemurro" userId="40c20c913ca7511e" providerId="LiveId" clId="{FFD08F4C-12A3-2C49-BC2C-6A9A8E8EB16C}" dt="2024-11-07T16:16:15.635" v="9" actId="20577"/>
          <ac:spMkLst>
            <pc:docMk/>
            <pc:sldMasterMk cId="0" sldId="2147483648"/>
            <ac:spMk id="1031" creationId="{00000000-0000-0000-0000-000000000000}"/>
          </ac:spMkLst>
        </pc:spChg>
      </pc:sldMasterChg>
    </pc:docChg>
  </pc:docChgLst>
  <pc:docChgLst>
    <pc:chgData name="Mike Montemurro" userId="40c20c913ca7511e" providerId="LiveId" clId="{F2CB48DF-4EB2-5340-B0F4-7E04471787F8}"/>
    <pc:docChg chg="custSel addSld delSld modSld modMainMaster addSection delSection modSection">
      <pc:chgData name="Mike Montemurro" userId="40c20c913ca7511e" providerId="LiveId" clId="{F2CB48DF-4EB2-5340-B0F4-7E04471787F8}" dt="2024-10-16T11:19:26.251" v="700" actId="20577"/>
      <pc:docMkLst>
        <pc:docMk/>
      </pc:docMkLst>
      <pc:sldChg chg="delSp modSp add mod chgLayout">
        <pc:chgData name="Mike Montemurro" userId="40c20c913ca7511e" providerId="LiveId" clId="{F2CB48DF-4EB2-5340-B0F4-7E04471787F8}" dt="2024-10-07T14:25:19.878" v="299" actId="20577"/>
        <pc:sldMkLst>
          <pc:docMk/>
          <pc:sldMk cId="1393596806" sldId="260"/>
        </pc:sldMkLst>
        <pc:spChg chg="mod ord">
          <ac:chgData name="Mike Montemurro" userId="40c20c913ca7511e" providerId="LiveId" clId="{F2CB48DF-4EB2-5340-B0F4-7E04471787F8}" dt="2024-10-07T14:25:19.878" v="299" actId="20577"/>
          <ac:spMkLst>
            <pc:docMk/>
            <pc:sldMk cId="1393596806" sldId="260"/>
            <ac:spMk id="3" creationId="{00000000-0000-0000-0000-000000000000}"/>
          </ac:spMkLst>
        </pc:spChg>
        <pc:spChg chg="mod ord">
          <ac:chgData name="Mike Montemurro" userId="40c20c913ca7511e" providerId="LiveId" clId="{F2CB48DF-4EB2-5340-B0F4-7E04471787F8}" dt="2024-10-07T14:25:07.392" v="273" actId="700"/>
          <ac:spMkLst>
            <pc:docMk/>
            <pc:sldMk cId="1393596806" sldId="260"/>
            <ac:spMk id="5" creationId="{E30F08E6-3A1B-A048-7729-87374B0D758F}"/>
          </ac:spMkLst>
        </pc:spChg>
        <pc:spChg chg="mod ord">
          <ac:chgData name="Mike Montemurro" userId="40c20c913ca7511e" providerId="LiveId" clId="{F2CB48DF-4EB2-5340-B0F4-7E04471787F8}" dt="2024-10-07T14:25:07.392" v="273" actId="700"/>
          <ac:spMkLst>
            <pc:docMk/>
            <pc:sldMk cId="1393596806" sldId="260"/>
            <ac:spMk id="8194" creationId="{00000000-0000-0000-0000-000000000000}"/>
          </ac:spMkLst>
        </pc:spChg>
        <pc:spChg chg="mod ord">
          <ac:chgData name="Mike Montemurro" userId="40c20c913ca7511e" providerId="LiveId" clId="{F2CB48DF-4EB2-5340-B0F4-7E04471787F8}" dt="2024-10-07T14:25:07.392" v="273" actId="700"/>
          <ac:spMkLst>
            <pc:docMk/>
            <pc:sldMk cId="1393596806" sldId="260"/>
            <ac:spMk id="8195" creationId="{00000000-0000-0000-0000-000000000000}"/>
          </ac:spMkLst>
        </pc:spChg>
      </pc:sldChg>
      <pc:sldChg chg="delSp modSp add mod chgLayout">
        <pc:chgData name="Mike Montemurro" userId="40c20c913ca7511e" providerId="LiveId" clId="{F2CB48DF-4EB2-5340-B0F4-7E04471787F8}" dt="2024-10-07T14:30:56.138" v="336" actId="20577"/>
        <pc:sldMkLst>
          <pc:docMk/>
          <pc:sldMk cId="2280172366" sldId="261"/>
        </pc:sldMkLst>
        <pc:spChg chg="mod ord">
          <ac:chgData name="Mike Montemurro" userId="40c20c913ca7511e" providerId="LiveId" clId="{F2CB48DF-4EB2-5340-B0F4-7E04471787F8}" dt="2024-10-07T14:30:56.138" v="336" actId="20577"/>
          <ac:spMkLst>
            <pc:docMk/>
            <pc:sldMk cId="2280172366" sldId="261"/>
            <ac:spMk id="3" creationId="{00000000-0000-0000-0000-000000000000}"/>
          </ac:spMkLst>
        </pc:spChg>
        <pc:spChg chg="mod ord">
          <ac:chgData name="Mike Montemurro" userId="40c20c913ca7511e" providerId="LiveId" clId="{F2CB48DF-4EB2-5340-B0F4-7E04471787F8}" dt="2024-10-07T14:30:45.581" v="308" actId="700"/>
          <ac:spMkLst>
            <pc:docMk/>
            <pc:sldMk cId="2280172366" sldId="261"/>
            <ac:spMk id="5" creationId="{1DAA24F8-E07F-F9FF-1A6B-0F35789A15C5}"/>
          </ac:spMkLst>
        </pc:spChg>
        <pc:spChg chg="mod ord">
          <ac:chgData name="Mike Montemurro" userId="40c20c913ca7511e" providerId="LiveId" clId="{F2CB48DF-4EB2-5340-B0F4-7E04471787F8}" dt="2024-10-07T14:30:45.581" v="308" actId="700"/>
          <ac:spMkLst>
            <pc:docMk/>
            <pc:sldMk cId="2280172366" sldId="261"/>
            <ac:spMk id="9218" creationId="{00000000-0000-0000-0000-000000000000}"/>
          </ac:spMkLst>
        </pc:spChg>
        <pc:spChg chg="mod ord">
          <ac:chgData name="Mike Montemurro" userId="40c20c913ca7511e" providerId="LiveId" clId="{F2CB48DF-4EB2-5340-B0F4-7E04471787F8}" dt="2024-10-07T14:30:45.581" v="308" actId="700"/>
          <ac:spMkLst>
            <pc:docMk/>
            <pc:sldMk cId="2280172366" sldId="261"/>
            <ac:spMk id="9219" creationId="{00000000-0000-0000-0000-000000000000}"/>
          </ac:spMkLst>
        </pc:spChg>
      </pc:sldChg>
      <pc:sldChg chg="delSp modSp add mod chgLayout">
        <pc:chgData name="Mike Montemurro" userId="40c20c913ca7511e" providerId="LiveId" clId="{F2CB48DF-4EB2-5340-B0F4-7E04471787F8}" dt="2024-10-07T14:32:11.897" v="357" actId="20577"/>
        <pc:sldMkLst>
          <pc:docMk/>
          <pc:sldMk cId="1295285405" sldId="262"/>
        </pc:sldMkLst>
        <pc:spChg chg="mod ord">
          <ac:chgData name="Mike Montemurro" userId="40c20c913ca7511e" providerId="LiveId" clId="{F2CB48DF-4EB2-5340-B0F4-7E04471787F8}" dt="2024-10-07T14:32:11.897" v="357" actId="20577"/>
          <ac:spMkLst>
            <pc:docMk/>
            <pc:sldMk cId="1295285405" sldId="262"/>
            <ac:spMk id="3" creationId="{00000000-0000-0000-0000-000000000000}"/>
          </ac:spMkLst>
        </pc:spChg>
        <pc:spChg chg="mod ord">
          <ac:chgData name="Mike Montemurro" userId="40c20c913ca7511e" providerId="LiveId" clId="{F2CB48DF-4EB2-5340-B0F4-7E04471787F8}" dt="2024-10-07T14:31:03.431" v="337" actId="700"/>
          <ac:spMkLst>
            <pc:docMk/>
            <pc:sldMk cId="1295285405" sldId="262"/>
            <ac:spMk id="5" creationId="{1898A35C-4421-23EB-97A0-8D997DF39801}"/>
          </ac:spMkLst>
        </pc:spChg>
        <pc:spChg chg="mod ord">
          <ac:chgData name="Mike Montemurro" userId="40c20c913ca7511e" providerId="LiveId" clId="{F2CB48DF-4EB2-5340-B0F4-7E04471787F8}" dt="2024-10-07T14:31:03.431" v="337" actId="700"/>
          <ac:spMkLst>
            <pc:docMk/>
            <pc:sldMk cId="1295285405" sldId="262"/>
            <ac:spMk id="10242" creationId="{00000000-0000-0000-0000-000000000000}"/>
          </ac:spMkLst>
        </pc:spChg>
        <pc:spChg chg="mod ord">
          <ac:chgData name="Mike Montemurro" userId="40c20c913ca7511e" providerId="LiveId" clId="{F2CB48DF-4EB2-5340-B0F4-7E04471787F8}" dt="2024-10-07T14:31:03.431" v="337" actId="700"/>
          <ac:spMkLst>
            <pc:docMk/>
            <pc:sldMk cId="1295285405" sldId="262"/>
            <ac:spMk id="10243" creationId="{00000000-0000-0000-0000-000000000000}"/>
          </ac:spMkLst>
        </pc:spChg>
      </pc:sldChg>
      <pc:sldChg chg="addSp delSp modSp add mod chgLayout">
        <pc:chgData name="Mike Montemurro" userId="40c20c913ca7511e" providerId="LiveId" clId="{F2CB48DF-4EB2-5340-B0F4-7E04471787F8}" dt="2024-10-07T14:37:29.747" v="384"/>
        <pc:sldMkLst>
          <pc:docMk/>
          <pc:sldMk cId="2090664063" sldId="263"/>
        </pc:sldMkLst>
        <pc:spChg chg="add mod">
          <ac:chgData name="Mike Montemurro" userId="40c20c913ca7511e" providerId="LiveId" clId="{F2CB48DF-4EB2-5340-B0F4-7E04471787F8}" dt="2024-10-07T14:37:29.747" v="384"/>
          <ac:spMkLst>
            <pc:docMk/>
            <pc:sldMk cId="2090664063" sldId="263"/>
            <ac:spMk id="4" creationId="{26A9FE62-38DB-D8DB-7EB8-0C7A87823ED3}"/>
          </ac:spMkLst>
        </pc:spChg>
        <pc:spChg chg="mod ord">
          <ac:chgData name="Mike Montemurro" userId="40c20c913ca7511e" providerId="LiveId" clId="{F2CB48DF-4EB2-5340-B0F4-7E04471787F8}" dt="2024-10-07T14:32:34.834" v="359" actId="700"/>
          <ac:spMkLst>
            <pc:docMk/>
            <pc:sldMk cId="2090664063" sldId="263"/>
            <ac:spMk id="5" creationId="{00000000-0000-0000-0000-000000000000}"/>
          </ac:spMkLst>
        </pc:spChg>
        <pc:spChg chg="mod ord">
          <ac:chgData name="Mike Montemurro" userId="40c20c913ca7511e" providerId="LiveId" clId="{F2CB48DF-4EB2-5340-B0F4-7E04471787F8}" dt="2024-10-07T14:32:34.834" v="359" actId="700"/>
          <ac:spMkLst>
            <pc:docMk/>
            <pc:sldMk cId="2090664063" sldId="263"/>
            <ac:spMk id="6" creationId="{650B3BC2-D94E-717C-970C-D0412B503F8D}"/>
          </ac:spMkLst>
        </pc:spChg>
        <pc:spChg chg="mod ord">
          <ac:chgData name="Mike Montemurro" userId="40c20c913ca7511e" providerId="LiveId" clId="{F2CB48DF-4EB2-5340-B0F4-7E04471787F8}" dt="2024-10-07T14:32:34.834" v="359" actId="700"/>
          <ac:spMkLst>
            <pc:docMk/>
            <pc:sldMk cId="2090664063" sldId="263"/>
            <ac:spMk id="11266" creationId="{00000000-0000-0000-0000-000000000000}"/>
          </ac:spMkLst>
        </pc:spChg>
      </pc:sldChg>
      <pc:sldChg chg="delSp modSp add mod chgLayout">
        <pc:chgData name="Mike Montemurro" userId="40c20c913ca7511e" providerId="LiveId" clId="{F2CB48DF-4EB2-5340-B0F4-7E04471787F8}" dt="2024-10-07T14:39:51.057" v="483" actId="20577"/>
        <pc:sldMkLst>
          <pc:docMk/>
          <pc:sldMk cId="898136877" sldId="266"/>
        </pc:sldMkLst>
        <pc:spChg chg="mod ord">
          <ac:chgData name="Mike Montemurro" userId="40c20c913ca7511e" providerId="LiveId" clId="{F2CB48DF-4EB2-5340-B0F4-7E04471787F8}" dt="2024-10-07T14:39:28.230" v="455" actId="700"/>
          <ac:spMkLst>
            <pc:docMk/>
            <pc:sldMk cId="898136877" sldId="266"/>
            <ac:spMk id="2" creationId="{00000000-0000-0000-0000-000000000000}"/>
          </ac:spMkLst>
        </pc:spChg>
        <pc:spChg chg="mod ord">
          <ac:chgData name="Mike Montemurro" userId="40c20c913ca7511e" providerId="LiveId" clId="{F2CB48DF-4EB2-5340-B0F4-7E04471787F8}" dt="2024-10-07T14:39:28.230" v="455" actId="700"/>
          <ac:spMkLst>
            <pc:docMk/>
            <pc:sldMk cId="898136877" sldId="266"/>
            <ac:spMk id="3" creationId="{00000000-0000-0000-0000-000000000000}"/>
          </ac:spMkLst>
        </pc:spChg>
        <pc:spChg chg="mod ord">
          <ac:chgData name="Mike Montemurro" userId="40c20c913ca7511e" providerId="LiveId" clId="{F2CB48DF-4EB2-5340-B0F4-7E04471787F8}" dt="2024-10-07T14:39:51.057" v="483" actId="20577"/>
          <ac:spMkLst>
            <pc:docMk/>
            <pc:sldMk cId="898136877" sldId="266"/>
            <ac:spMk id="5" creationId="{00000000-0000-0000-0000-000000000000}"/>
          </ac:spMkLst>
        </pc:spChg>
        <pc:spChg chg="mod ord">
          <ac:chgData name="Mike Montemurro" userId="40c20c913ca7511e" providerId="LiveId" clId="{F2CB48DF-4EB2-5340-B0F4-7E04471787F8}" dt="2024-10-07T14:39:28.230" v="455" actId="700"/>
          <ac:spMkLst>
            <pc:docMk/>
            <pc:sldMk cId="898136877" sldId="266"/>
            <ac:spMk id="7" creationId="{B381C2A9-2FF3-466E-C914-A2DD53EC1F30}"/>
          </ac:spMkLst>
        </pc:spChg>
      </pc:sldChg>
      <pc:sldChg chg="delSp modSp add mod chgLayout">
        <pc:chgData name="Mike Montemurro" userId="40c20c913ca7511e" providerId="LiveId" clId="{F2CB48DF-4EB2-5340-B0F4-7E04471787F8}" dt="2024-10-07T14:40:16.361" v="503" actId="478"/>
        <pc:sldMkLst>
          <pc:docMk/>
          <pc:sldMk cId="2221805549" sldId="267"/>
        </pc:sldMkLst>
        <pc:spChg chg="mod ord">
          <ac:chgData name="Mike Montemurro" userId="40c20c913ca7511e" providerId="LiveId" clId="{F2CB48DF-4EB2-5340-B0F4-7E04471787F8}" dt="2024-10-07T14:40:02.980" v="484" actId="700"/>
          <ac:spMkLst>
            <pc:docMk/>
            <pc:sldMk cId="2221805549" sldId="267"/>
            <ac:spMk id="2" creationId="{00000000-0000-0000-0000-000000000000}"/>
          </ac:spMkLst>
        </pc:spChg>
        <pc:spChg chg="mod ord">
          <ac:chgData name="Mike Montemurro" userId="40c20c913ca7511e" providerId="LiveId" clId="{F2CB48DF-4EB2-5340-B0F4-7E04471787F8}" dt="2024-10-07T14:40:02.980" v="484" actId="700"/>
          <ac:spMkLst>
            <pc:docMk/>
            <pc:sldMk cId="2221805549" sldId="267"/>
            <ac:spMk id="3" creationId="{00000000-0000-0000-0000-000000000000}"/>
          </ac:spMkLst>
        </pc:spChg>
        <pc:spChg chg="mod ord">
          <ac:chgData name="Mike Montemurro" userId="40c20c913ca7511e" providerId="LiveId" clId="{F2CB48DF-4EB2-5340-B0F4-7E04471787F8}" dt="2024-10-07T14:40:12.115" v="502" actId="20577"/>
          <ac:spMkLst>
            <pc:docMk/>
            <pc:sldMk cId="2221805549" sldId="267"/>
            <ac:spMk id="5" creationId="{00000000-0000-0000-0000-000000000000}"/>
          </ac:spMkLst>
        </pc:spChg>
        <pc:spChg chg="mod ord">
          <ac:chgData name="Mike Montemurro" userId="40c20c913ca7511e" providerId="LiveId" clId="{F2CB48DF-4EB2-5340-B0F4-7E04471787F8}" dt="2024-10-07T14:40:02.980" v="484" actId="700"/>
          <ac:spMkLst>
            <pc:docMk/>
            <pc:sldMk cId="2221805549" sldId="267"/>
            <ac:spMk id="7" creationId="{4312C110-CED9-D565-6378-8800EEEAA876}"/>
          </ac:spMkLst>
        </pc:spChg>
      </pc:sldChg>
      <pc:sldChg chg="delSp modSp add mod chgLayout">
        <pc:chgData name="Mike Montemurro" userId="40c20c913ca7511e" providerId="LiveId" clId="{F2CB48DF-4EB2-5340-B0F4-7E04471787F8}" dt="2024-10-07T14:33:58.349" v="381" actId="20577"/>
        <pc:sldMkLst>
          <pc:docMk/>
          <pc:sldMk cId="3464650041" sldId="283"/>
        </pc:sldMkLst>
        <pc:spChg chg="mod ord">
          <ac:chgData name="Mike Montemurro" userId="40c20c913ca7511e" providerId="LiveId" clId="{F2CB48DF-4EB2-5340-B0F4-7E04471787F8}" dt="2024-10-07T14:33:53.326" v="363" actId="700"/>
          <ac:spMkLst>
            <pc:docMk/>
            <pc:sldMk cId="3464650041" sldId="283"/>
            <ac:spMk id="2" creationId="{18F35D6E-8E8E-F34A-B092-B630F318A70F}"/>
          </ac:spMkLst>
        </pc:spChg>
        <pc:spChg chg="mod ord">
          <ac:chgData name="Mike Montemurro" userId="40c20c913ca7511e" providerId="LiveId" clId="{F2CB48DF-4EB2-5340-B0F4-7E04471787F8}" dt="2024-10-07T14:33:53.326" v="363" actId="700"/>
          <ac:spMkLst>
            <pc:docMk/>
            <pc:sldMk cId="3464650041" sldId="283"/>
            <ac:spMk id="3" creationId="{478FB917-1F5A-1546-A0E1-08C0CB91A062}"/>
          </ac:spMkLst>
        </pc:spChg>
        <pc:spChg chg="mod ord">
          <ac:chgData name="Mike Montemurro" userId="40c20c913ca7511e" providerId="LiveId" clId="{F2CB48DF-4EB2-5340-B0F4-7E04471787F8}" dt="2024-10-07T14:33:58.349" v="381" actId="20577"/>
          <ac:spMkLst>
            <pc:docMk/>
            <pc:sldMk cId="3464650041" sldId="283"/>
            <ac:spMk id="6" creationId="{00000000-0000-0000-0000-000000000000}"/>
          </ac:spMkLst>
        </pc:spChg>
        <pc:spChg chg="mod ord">
          <ac:chgData name="Mike Montemurro" userId="40c20c913ca7511e" providerId="LiveId" clId="{F2CB48DF-4EB2-5340-B0F4-7E04471787F8}" dt="2024-10-07T14:33:53.326" v="363" actId="700"/>
          <ac:spMkLst>
            <pc:docMk/>
            <pc:sldMk cId="3464650041" sldId="283"/>
            <ac:spMk id="7" creationId="{03F642B0-A622-B878-EE01-BC60F8607753}"/>
          </ac:spMkLst>
        </pc:spChg>
      </pc:sldChg>
      <pc:sldChg chg="delSp modSp add mod chgLayout">
        <pc:chgData name="Mike Montemurro" userId="40c20c913ca7511e" providerId="LiveId" clId="{F2CB48DF-4EB2-5340-B0F4-7E04471787F8}" dt="2024-10-07T14:37:59.017" v="406" actId="478"/>
        <pc:sldMkLst>
          <pc:docMk/>
          <pc:sldMk cId="13117183" sldId="284"/>
        </pc:sldMkLst>
        <pc:spChg chg="mod ord">
          <ac:chgData name="Mike Montemurro" userId="40c20c913ca7511e" providerId="LiveId" clId="{F2CB48DF-4EB2-5340-B0F4-7E04471787F8}" dt="2024-10-07T14:37:45.835" v="386" actId="700"/>
          <ac:spMkLst>
            <pc:docMk/>
            <pc:sldMk cId="13117183" sldId="284"/>
            <ac:spMk id="2" creationId="{18F35D6E-8E8E-F34A-B092-B630F318A70F}"/>
          </ac:spMkLst>
        </pc:spChg>
        <pc:spChg chg="mod ord">
          <ac:chgData name="Mike Montemurro" userId="40c20c913ca7511e" providerId="LiveId" clId="{F2CB48DF-4EB2-5340-B0F4-7E04471787F8}" dt="2024-10-07T14:37:45.835" v="386" actId="700"/>
          <ac:spMkLst>
            <pc:docMk/>
            <pc:sldMk cId="13117183" sldId="284"/>
            <ac:spMk id="3" creationId="{478FB917-1F5A-1546-A0E1-08C0CB91A062}"/>
          </ac:spMkLst>
        </pc:spChg>
        <pc:spChg chg="mod ord">
          <ac:chgData name="Mike Montemurro" userId="40c20c913ca7511e" providerId="LiveId" clId="{F2CB48DF-4EB2-5340-B0F4-7E04471787F8}" dt="2024-10-07T14:37:51.470" v="404" actId="20577"/>
          <ac:spMkLst>
            <pc:docMk/>
            <pc:sldMk cId="13117183" sldId="284"/>
            <ac:spMk id="6" creationId="{00000000-0000-0000-0000-000000000000}"/>
          </ac:spMkLst>
        </pc:spChg>
        <pc:spChg chg="mod ord">
          <ac:chgData name="Mike Montemurro" userId="40c20c913ca7511e" providerId="LiveId" clId="{F2CB48DF-4EB2-5340-B0F4-7E04471787F8}" dt="2024-10-07T14:37:45.835" v="386" actId="700"/>
          <ac:spMkLst>
            <pc:docMk/>
            <pc:sldMk cId="13117183" sldId="284"/>
            <ac:spMk id="8" creationId="{AAC1A0D9-34EB-4421-F61A-F8271375435C}"/>
          </ac:spMkLst>
        </pc:spChg>
      </pc:sldChg>
      <pc:sldChg chg="delSp modSp add mod chgLayout">
        <pc:chgData name="Mike Montemurro" userId="40c20c913ca7511e" providerId="LiveId" clId="{F2CB48DF-4EB2-5340-B0F4-7E04471787F8}" dt="2024-10-07T14:38:27.384" v="431" actId="20577"/>
        <pc:sldMkLst>
          <pc:docMk/>
          <pc:sldMk cId="193308393" sldId="287"/>
        </pc:sldMkLst>
        <pc:spChg chg="mod ord">
          <ac:chgData name="Mike Montemurro" userId="40c20c913ca7511e" providerId="LiveId" clId="{F2CB48DF-4EB2-5340-B0F4-7E04471787F8}" dt="2024-10-07T14:38:16.592" v="407" actId="700"/>
          <ac:spMkLst>
            <pc:docMk/>
            <pc:sldMk cId="193308393" sldId="287"/>
            <ac:spMk id="2" creationId="{00000000-0000-0000-0000-000000000000}"/>
          </ac:spMkLst>
        </pc:spChg>
        <pc:spChg chg="mod ord">
          <ac:chgData name="Mike Montemurro" userId="40c20c913ca7511e" providerId="LiveId" clId="{F2CB48DF-4EB2-5340-B0F4-7E04471787F8}" dt="2024-10-07T14:38:16.592" v="407" actId="700"/>
          <ac:spMkLst>
            <pc:docMk/>
            <pc:sldMk cId="193308393" sldId="287"/>
            <ac:spMk id="3" creationId="{00000000-0000-0000-0000-000000000000}"/>
          </ac:spMkLst>
        </pc:spChg>
        <pc:spChg chg="mod ord">
          <ac:chgData name="Mike Montemurro" userId="40c20c913ca7511e" providerId="LiveId" clId="{F2CB48DF-4EB2-5340-B0F4-7E04471787F8}" dt="2024-10-07T14:38:27.384" v="431" actId="20577"/>
          <ac:spMkLst>
            <pc:docMk/>
            <pc:sldMk cId="193308393" sldId="287"/>
            <ac:spMk id="5" creationId="{00000000-0000-0000-0000-000000000000}"/>
          </ac:spMkLst>
        </pc:spChg>
        <pc:spChg chg="mod ord">
          <ac:chgData name="Mike Montemurro" userId="40c20c913ca7511e" providerId="LiveId" clId="{F2CB48DF-4EB2-5340-B0F4-7E04471787F8}" dt="2024-10-07T14:38:16.592" v="407" actId="700"/>
          <ac:spMkLst>
            <pc:docMk/>
            <pc:sldMk cId="193308393" sldId="287"/>
            <ac:spMk id="7" creationId="{91138408-7600-2456-CCBC-D1B17DBC0BE4}"/>
          </ac:spMkLst>
        </pc:spChg>
      </pc:sldChg>
      <pc:sldChg chg="delSp modSp add mod chgLayout">
        <pc:chgData name="Mike Montemurro" userId="40c20c913ca7511e" providerId="LiveId" clId="{F2CB48DF-4EB2-5340-B0F4-7E04471787F8}" dt="2024-10-07T14:38:43.207" v="452" actId="20577"/>
        <pc:sldMkLst>
          <pc:docMk/>
          <pc:sldMk cId="1343705863" sldId="288"/>
        </pc:sldMkLst>
        <pc:spChg chg="mod ord">
          <ac:chgData name="Mike Montemurro" userId="40c20c913ca7511e" providerId="LiveId" clId="{F2CB48DF-4EB2-5340-B0F4-7E04471787F8}" dt="2024-10-07T14:38:35.372" v="432" actId="700"/>
          <ac:spMkLst>
            <pc:docMk/>
            <pc:sldMk cId="1343705863" sldId="288"/>
            <ac:spMk id="2" creationId="{00000000-0000-0000-0000-000000000000}"/>
          </ac:spMkLst>
        </pc:spChg>
        <pc:spChg chg="mod ord">
          <ac:chgData name="Mike Montemurro" userId="40c20c913ca7511e" providerId="LiveId" clId="{F2CB48DF-4EB2-5340-B0F4-7E04471787F8}" dt="2024-10-07T14:38:35.372" v="432" actId="700"/>
          <ac:spMkLst>
            <pc:docMk/>
            <pc:sldMk cId="1343705863" sldId="288"/>
            <ac:spMk id="3" creationId="{00000000-0000-0000-0000-000000000000}"/>
          </ac:spMkLst>
        </pc:spChg>
        <pc:spChg chg="mod ord">
          <ac:chgData name="Mike Montemurro" userId="40c20c913ca7511e" providerId="LiveId" clId="{F2CB48DF-4EB2-5340-B0F4-7E04471787F8}" dt="2024-10-07T14:38:43.207" v="452" actId="20577"/>
          <ac:spMkLst>
            <pc:docMk/>
            <pc:sldMk cId="1343705863" sldId="288"/>
            <ac:spMk id="5" creationId="{00000000-0000-0000-0000-000000000000}"/>
          </ac:spMkLst>
        </pc:spChg>
        <pc:spChg chg="mod ord">
          <ac:chgData name="Mike Montemurro" userId="40c20c913ca7511e" providerId="LiveId" clId="{F2CB48DF-4EB2-5340-B0F4-7E04471787F8}" dt="2024-10-07T14:38:35.372" v="432" actId="700"/>
          <ac:spMkLst>
            <pc:docMk/>
            <pc:sldMk cId="1343705863" sldId="288"/>
            <ac:spMk id="7" creationId="{110A89E2-3353-1C94-DAE7-643CC3BAFEB2}"/>
          </ac:spMkLst>
        </pc:spChg>
      </pc:sldChg>
      <pc:sldChg chg="addSp delSp modSp add mod chgLayout">
        <pc:chgData name="Mike Montemurro" userId="40c20c913ca7511e" providerId="LiveId" clId="{F2CB48DF-4EB2-5340-B0F4-7E04471787F8}" dt="2024-10-07T14:38:58.466" v="453"/>
        <pc:sldMkLst>
          <pc:docMk/>
          <pc:sldMk cId="969542746" sldId="289"/>
        </pc:sldMkLst>
        <pc:spChg chg="mod ord">
          <ac:chgData name="Mike Montemurro" userId="40c20c913ca7511e" providerId="LiveId" clId="{F2CB48DF-4EB2-5340-B0F4-7E04471787F8}" dt="2024-10-07T14:24:52.009" v="272" actId="700"/>
          <ac:spMkLst>
            <pc:docMk/>
            <pc:sldMk cId="969542746" sldId="289"/>
            <ac:spMk id="2" creationId="{00000000-0000-0000-0000-000000000000}"/>
          </ac:spMkLst>
        </pc:spChg>
        <pc:spChg chg="mod ord">
          <ac:chgData name="Mike Montemurro" userId="40c20c913ca7511e" providerId="LiveId" clId="{F2CB48DF-4EB2-5340-B0F4-7E04471787F8}" dt="2024-10-07T14:24:52.009" v="272" actId="700"/>
          <ac:spMkLst>
            <pc:docMk/>
            <pc:sldMk cId="969542746" sldId="289"/>
            <ac:spMk id="3" creationId="{00000000-0000-0000-0000-000000000000}"/>
          </ac:spMkLst>
        </pc:spChg>
        <pc:spChg chg="add mod">
          <ac:chgData name="Mike Montemurro" userId="40c20c913ca7511e" providerId="LiveId" clId="{F2CB48DF-4EB2-5340-B0F4-7E04471787F8}" dt="2024-10-07T14:38:58.466" v="453"/>
          <ac:spMkLst>
            <pc:docMk/>
            <pc:sldMk cId="969542746" sldId="289"/>
            <ac:spMk id="4" creationId="{7D927882-2C08-85C2-31CC-78853CD25050}"/>
          </ac:spMkLst>
        </pc:spChg>
        <pc:spChg chg="mod ord">
          <ac:chgData name="Mike Montemurro" userId="40c20c913ca7511e" providerId="LiveId" clId="{F2CB48DF-4EB2-5340-B0F4-7E04471787F8}" dt="2024-10-07T14:24:52.009" v="272" actId="700"/>
          <ac:spMkLst>
            <pc:docMk/>
            <pc:sldMk cId="969542746" sldId="289"/>
            <ac:spMk id="7" creationId="{AB8863C5-F8EE-6769-140E-A6D37D005DAB}"/>
          </ac:spMkLst>
        </pc:spChg>
      </pc:sldChg>
      <pc:sldChg chg="modSp mod">
        <pc:chgData name="Mike Montemurro" userId="40c20c913ca7511e" providerId="LiveId" clId="{F2CB48DF-4EB2-5340-B0F4-7E04471787F8}" dt="2024-10-07T14:20:57.260" v="255" actId="20577"/>
        <pc:sldMkLst>
          <pc:docMk/>
          <pc:sldMk cId="0" sldId="423"/>
        </pc:sldMkLst>
        <pc:spChg chg="mod">
          <ac:chgData name="Mike Montemurro" userId="40c20c913ca7511e" providerId="LiveId" clId="{F2CB48DF-4EB2-5340-B0F4-7E04471787F8}" dt="2024-10-07T14:20:57.260" v="255" actId="20577"/>
          <ac:spMkLst>
            <pc:docMk/>
            <pc:sldMk cId="0" sldId="423"/>
            <ac:spMk id="8195" creationId="{00000000-0000-0000-0000-000000000000}"/>
          </ac:spMkLst>
        </pc:spChg>
      </pc:sldChg>
      <pc:sldChg chg="del">
        <pc:chgData name="Mike Montemurro" userId="40c20c913ca7511e" providerId="LiveId" clId="{F2CB48DF-4EB2-5340-B0F4-7E04471787F8}" dt="2024-10-07T14:12:10.030" v="44" actId="2696"/>
        <pc:sldMkLst>
          <pc:docMk/>
          <pc:sldMk cId="0" sldId="458"/>
        </pc:sldMkLst>
      </pc:sldChg>
      <pc:sldChg chg="del">
        <pc:chgData name="Mike Montemurro" userId="40c20c913ca7511e" providerId="LiveId" clId="{F2CB48DF-4EB2-5340-B0F4-7E04471787F8}" dt="2024-10-07T14:12:10.030" v="44" actId="2696"/>
        <pc:sldMkLst>
          <pc:docMk/>
          <pc:sldMk cId="0" sldId="489"/>
        </pc:sldMkLst>
      </pc:sldChg>
      <pc:sldChg chg="del">
        <pc:chgData name="Mike Montemurro" userId="40c20c913ca7511e" providerId="LiveId" clId="{F2CB48DF-4EB2-5340-B0F4-7E04471787F8}" dt="2024-10-07T14:12:10.030" v="44" actId="2696"/>
        <pc:sldMkLst>
          <pc:docMk/>
          <pc:sldMk cId="0" sldId="746"/>
        </pc:sldMkLst>
      </pc:sldChg>
      <pc:sldChg chg="del">
        <pc:chgData name="Mike Montemurro" userId="40c20c913ca7511e" providerId="LiveId" clId="{F2CB48DF-4EB2-5340-B0F4-7E04471787F8}" dt="2024-10-07T14:12:10.030" v="44" actId="2696"/>
        <pc:sldMkLst>
          <pc:docMk/>
          <pc:sldMk cId="0" sldId="749"/>
        </pc:sldMkLst>
      </pc:sldChg>
      <pc:sldChg chg="del">
        <pc:chgData name="Mike Montemurro" userId="40c20c913ca7511e" providerId="LiveId" clId="{F2CB48DF-4EB2-5340-B0F4-7E04471787F8}" dt="2024-10-07T14:12:10.030" v="44" actId="2696"/>
        <pc:sldMkLst>
          <pc:docMk/>
          <pc:sldMk cId="0" sldId="754"/>
        </pc:sldMkLst>
      </pc:sldChg>
      <pc:sldChg chg="del">
        <pc:chgData name="Mike Montemurro" userId="40c20c913ca7511e" providerId="LiveId" clId="{F2CB48DF-4EB2-5340-B0F4-7E04471787F8}" dt="2024-10-07T14:12:10.030" v="44" actId="2696"/>
        <pc:sldMkLst>
          <pc:docMk/>
          <pc:sldMk cId="0" sldId="755"/>
        </pc:sldMkLst>
      </pc:sldChg>
      <pc:sldChg chg="del">
        <pc:chgData name="Mike Montemurro" userId="40c20c913ca7511e" providerId="LiveId" clId="{F2CB48DF-4EB2-5340-B0F4-7E04471787F8}" dt="2024-10-07T14:12:10.030" v="44" actId="2696"/>
        <pc:sldMkLst>
          <pc:docMk/>
          <pc:sldMk cId="0" sldId="767"/>
        </pc:sldMkLst>
      </pc:sldChg>
      <pc:sldChg chg="del">
        <pc:chgData name="Mike Montemurro" userId="40c20c913ca7511e" providerId="LiveId" clId="{F2CB48DF-4EB2-5340-B0F4-7E04471787F8}" dt="2024-10-07T14:12:10.030" v="44" actId="2696"/>
        <pc:sldMkLst>
          <pc:docMk/>
          <pc:sldMk cId="0" sldId="768"/>
        </pc:sldMkLst>
      </pc:sldChg>
      <pc:sldChg chg="del">
        <pc:chgData name="Mike Montemurro" userId="40c20c913ca7511e" providerId="LiveId" clId="{F2CB48DF-4EB2-5340-B0F4-7E04471787F8}" dt="2024-10-07T14:12:10.030" v="44" actId="2696"/>
        <pc:sldMkLst>
          <pc:docMk/>
          <pc:sldMk cId="839395014" sldId="814"/>
        </pc:sldMkLst>
      </pc:sldChg>
      <pc:sldChg chg="del">
        <pc:chgData name="Mike Montemurro" userId="40c20c913ca7511e" providerId="LiveId" clId="{F2CB48DF-4EB2-5340-B0F4-7E04471787F8}" dt="2024-10-07T14:12:10.030" v="44" actId="2696"/>
        <pc:sldMkLst>
          <pc:docMk/>
          <pc:sldMk cId="2855512876" sldId="815"/>
        </pc:sldMkLst>
      </pc:sldChg>
      <pc:sldChg chg="modSp mod">
        <pc:chgData name="Mike Montemurro" userId="40c20c913ca7511e" providerId="LiveId" clId="{F2CB48DF-4EB2-5340-B0F4-7E04471787F8}" dt="2024-10-07T14:12:43.245" v="71" actId="20577"/>
        <pc:sldMkLst>
          <pc:docMk/>
          <pc:sldMk cId="3056178945" sldId="848"/>
        </pc:sldMkLst>
        <pc:spChg chg="mod">
          <ac:chgData name="Mike Montemurro" userId="40c20c913ca7511e" providerId="LiveId" clId="{F2CB48DF-4EB2-5340-B0F4-7E04471787F8}" dt="2024-10-07T14:12:43.245" v="71" actId="20577"/>
          <ac:spMkLst>
            <pc:docMk/>
            <pc:sldMk cId="3056178945" sldId="848"/>
            <ac:spMk id="5" creationId="{312E63CB-7AA4-47E9-A213-073D8CADFEE1}"/>
          </ac:spMkLst>
        </pc:spChg>
      </pc:sldChg>
      <pc:sldChg chg="delSp modSp mod modClrScheme chgLayout">
        <pc:chgData name="Mike Montemurro" userId="40c20c913ca7511e" providerId="LiveId" clId="{F2CB48DF-4EB2-5340-B0F4-7E04471787F8}" dt="2024-10-16T11:19:26.251" v="700" actId="20577"/>
        <pc:sldMkLst>
          <pc:docMk/>
          <pc:sldMk cId="3276047351" sldId="863"/>
        </pc:sldMkLst>
        <pc:spChg chg="mod ord">
          <ac:chgData name="Mike Montemurro" userId="40c20c913ca7511e" providerId="LiveId" clId="{F2CB48DF-4EB2-5340-B0F4-7E04471787F8}" dt="2024-10-16T11:19:26.251" v="700" actId="20577"/>
          <ac:spMkLst>
            <pc:docMk/>
            <pc:sldMk cId="3276047351" sldId="863"/>
            <ac:spMk id="2" creationId="{6F345F46-AFF6-18FA-4D1E-837DFE5D44B7}"/>
          </ac:spMkLst>
        </pc:spChg>
        <pc:spChg chg="mod ord">
          <ac:chgData name="Mike Montemurro" userId="40c20c913ca7511e" providerId="LiveId" clId="{F2CB48DF-4EB2-5340-B0F4-7E04471787F8}" dt="2024-10-16T11:19:14.520" v="696" actId="20577"/>
          <ac:spMkLst>
            <pc:docMk/>
            <pc:sldMk cId="3276047351" sldId="863"/>
            <ac:spMk id="3" creationId="{C15AE0E6-06E4-00FD-8348-9A2CF3BA10EA}"/>
          </ac:spMkLst>
        </pc:spChg>
        <pc:spChg chg="mod ord">
          <ac:chgData name="Mike Montemurro" userId="40c20c913ca7511e" providerId="LiveId" clId="{F2CB48DF-4EB2-5340-B0F4-7E04471787F8}" dt="2024-10-07T14:23:08.655" v="259" actId="700"/>
          <ac:spMkLst>
            <pc:docMk/>
            <pc:sldMk cId="3276047351" sldId="863"/>
            <ac:spMk id="5" creationId="{7F9576EA-0C94-35A4-540B-5B382E4A80CD}"/>
          </ac:spMkLst>
        </pc:spChg>
      </pc:sldChg>
      <pc:sldChg chg="modSp mod">
        <pc:chgData name="Mike Montemurro" userId="40c20c913ca7511e" providerId="LiveId" clId="{F2CB48DF-4EB2-5340-B0F4-7E04471787F8}" dt="2024-10-07T13:53:57.526" v="43" actId="20577"/>
        <pc:sldMkLst>
          <pc:docMk/>
          <pc:sldMk cId="2478274848" sldId="2369"/>
        </pc:sldMkLst>
        <pc:spChg chg="mod">
          <ac:chgData name="Mike Montemurro" userId="40c20c913ca7511e" providerId="LiveId" clId="{F2CB48DF-4EB2-5340-B0F4-7E04471787F8}" dt="2024-10-07T13:53:57.526" v="43" actId="20577"/>
          <ac:spMkLst>
            <pc:docMk/>
            <pc:sldMk cId="2478274848" sldId="2369"/>
            <ac:spMk id="4103" creationId="{00000000-0000-0000-0000-000000000000}"/>
          </ac:spMkLst>
        </pc:spChg>
      </pc:sldChg>
      <pc:sldChg chg="modSp mod">
        <pc:chgData name="Mike Montemurro" userId="40c20c913ca7511e" providerId="LiveId" clId="{F2CB48DF-4EB2-5340-B0F4-7E04471787F8}" dt="2024-10-16T11:17:52.752" v="693" actId="20577"/>
        <pc:sldMkLst>
          <pc:docMk/>
          <pc:sldMk cId="3638405448" sldId="2370"/>
        </pc:sldMkLst>
      </pc:sldChg>
      <pc:sldChg chg="del">
        <pc:chgData name="Mike Montemurro" userId="40c20c913ca7511e" providerId="LiveId" clId="{F2CB48DF-4EB2-5340-B0F4-7E04471787F8}" dt="2024-10-07T14:12:16.703" v="45" actId="2696"/>
        <pc:sldMkLst>
          <pc:docMk/>
          <pc:sldMk cId="4236352472" sldId="2375"/>
        </pc:sldMkLst>
      </pc:sldChg>
      <pc:sldChg chg="del">
        <pc:chgData name="Mike Montemurro" userId="40c20c913ca7511e" providerId="LiveId" clId="{F2CB48DF-4EB2-5340-B0F4-7E04471787F8}" dt="2024-10-07T14:12:21.210" v="46" actId="2696"/>
        <pc:sldMkLst>
          <pc:docMk/>
          <pc:sldMk cId="3336687352" sldId="2376"/>
        </pc:sldMkLst>
      </pc:sldChg>
      <pc:sldChg chg="del">
        <pc:chgData name="Mike Montemurro" userId="40c20c913ca7511e" providerId="LiveId" clId="{F2CB48DF-4EB2-5340-B0F4-7E04471787F8}" dt="2024-10-16T11:12:59.251" v="544" actId="2696"/>
        <pc:sldMkLst>
          <pc:docMk/>
          <pc:sldMk cId="4080564709" sldId="2377"/>
        </pc:sldMkLst>
      </pc:sldChg>
      <pc:sldChg chg="modSp mod">
        <pc:chgData name="Mike Montemurro" userId="40c20c913ca7511e" providerId="LiveId" clId="{F2CB48DF-4EB2-5340-B0F4-7E04471787F8}" dt="2024-10-16T11:16:40.839" v="603" actId="20577"/>
        <pc:sldMkLst>
          <pc:docMk/>
          <pc:sldMk cId="3392541983" sldId="2378"/>
        </pc:sldMkLst>
      </pc:sldChg>
      <pc:sldChg chg="modSp mod">
        <pc:chgData name="Mike Montemurro" userId="40c20c913ca7511e" providerId="LiveId" clId="{F2CB48DF-4EB2-5340-B0F4-7E04471787F8}" dt="2024-10-16T11:15:51.294" v="555" actId="20577"/>
        <pc:sldMkLst>
          <pc:docMk/>
          <pc:sldMk cId="1123697723" sldId="2379"/>
        </pc:sldMkLst>
      </pc:sldChg>
      <pc:sldChg chg="modSp mod">
        <pc:chgData name="Mike Montemurro" userId="40c20c913ca7511e" providerId="LiveId" clId="{F2CB48DF-4EB2-5340-B0F4-7E04471787F8}" dt="2024-10-07T14:19:46.328" v="251" actId="2710"/>
        <pc:sldMkLst>
          <pc:docMk/>
          <pc:sldMk cId="667135374" sldId="2380"/>
        </pc:sldMkLst>
        <pc:spChg chg="mod">
          <ac:chgData name="Mike Montemurro" userId="40c20c913ca7511e" providerId="LiveId" clId="{F2CB48DF-4EB2-5340-B0F4-7E04471787F8}" dt="2024-10-07T14:19:46.328" v="251" actId="2710"/>
          <ac:spMkLst>
            <pc:docMk/>
            <pc:sldMk cId="667135374" sldId="2380"/>
            <ac:spMk id="5" creationId="{E2780D3F-E060-0E58-966B-2A1DB7840C47}"/>
          </ac:spMkLst>
        </pc:spChg>
      </pc:sldChg>
      <pc:sldChg chg="add del">
        <pc:chgData name="Mike Montemurro" userId="40c20c913ca7511e" providerId="LiveId" clId="{F2CB48DF-4EB2-5340-B0F4-7E04471787F8}" dt="2024-10-07T14:34:38.452" v="383"/>
        <pc:sldMkLst>
          <pc:docMk/>
          <pc:sldMk cId="78125267" sldId="2381"/>
        </pc:sldMkLst>
      </pc:sldChg>
      <pc:sldChg chg="modSp add mod">
        <pc:chgData name="Mike Montemurro" userId="40c20c913ca7511e" providerId="LiveId" clId="{F2CB48DF-4EB2-5340-B0F4-7E04471787F8}" dt="2024-10-16T11:16:27.999" v="602" actId="20577"/>
        <pc:sldMkLst>
          <pc:docMk/>
          <pc:sldMk cId="640596633" sldId="2381"/>
        </pc:sldMkLst>
      </pc:sldChg>
      <pc:sldChg chg="add del">
        <pc:chgData name="Mike Montemurro" userId="40c20c913ca7511e" providerId="LiveId" clId="{F2CB48DF-4EB2-5340-B0F4-7E04471787F8}" dt="2024-10-07T14:33:37.910" v="361"/>
        <pc:sldMkLst>
          <pc:docMk/>
          <pc:sldMk cId="1376491108" sldId="2381"/>
        </pc:sldMkLst>
      </pc:sldChg>
      <pc:sldMasterChg chg="modSp mod">
        <pc:chgData name="Mike Montemurro" userId="40c20c913ca7511e" providerId="LiveId" clId="{F2CB48DF-4EB2-5340-B0F4-7E04471787F8}" dt="2024-10-07T14:30:16.454" v="307" actId="20577"/>
        <pc:sldMasterMkLst>
          <pc:docMk/>
          <pc:sldMasterMk cId="0" sldId="2147483648"/>
        </pc:sldMasterMkLst>
        <pc:spChg chg="mod">
          <ac:chgData name="Mike Montemurro" userId="40c20c913ca7511e" providerId="LiveId" clId="{F2CB48DF-4EB2-5340-B0F4-7E04471787F8}" dt="2024-10-07T14:30:16.454" v="307" actId="20577"/>
          <ac:spMkLst>
            <pc:docMk/>
            <pc:sldMasterMk cId="0" sldId="2147483648"/>
            <ac:spMk id="11"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3892550" y="8982075"/>
            <a:ext cx="242570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Tony Xiao Han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9F288A74-A044-4BEA-A240-DEFB332E57C4}"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36429508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395663" y="8985250"/>
            <a:ext cx="28860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Tony Xiao Han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DF5FBB85-B9F8-4899-8B5B-B90AEDFA23A9}"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209881293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07758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908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5</a:t>
            </a:fld>
            <a:endParaRPr lang="en-US"/>
          </a:p>
        </p:txBody>
      </p:sp>
      <p:sp>
        <p:nvSpPr>
          <p:cNvPr id="31750" name="Rectangle 2"/>
          <p:cNvSpPr>
            <a:spLocks noGrp="1" noRot="1" noChangeAspect="1" noChangeArrowheads="1" noTextEdit="1"/>
          </p:cNvSpPr>
          <p:nvPr>
            <p:ph type="sldImg"/>
          </p:nvPr>
        </p:nvSpPr>
        <p:spPr>
          <a:xfrm>
            <a:off x="384175" y="701675"/>
            <a:ext cx="6165850" cy="3468688"/>
          </a:xfrm>
          <a:ln/>
        </p:spPr>
      </p:sp>
      <p:sp>
        <p:nvSpPr>
          <p:cNvPr id="31751" name="Rectangle 3"/>
          <p:cNvSpPr>
            <a:spLocks noGrp="1" noChangeArrowheads="1"/>
          </p:cNvSpPr>
          <p:nvPr>
            <p:ph type="body" idx="1"/>
          </p:nvPr>
        </p:nvSpPr>
        <p:spPr>
          <a:noFill/>
        </p:spPr>
        <p:txBody>
          <a:bodyPr/>
          <a:lstStyle/>
          <a:p>
            <a:endParaRPr lang="en-US" altLang="en-US" dirty="0"/>
          </a:p>
        </p:txBody>
      </p:sp>
    </p:spTree>
    <p:extLst>
      <p:ext uri="{BB962C8B-B14F-4D97-AF65-F5344CB8AC3E}">
        <p14:creationId xmlns:p14="http://schemas.microsoft.com/office/powerpoint/2010/main" val="1057142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713DF-00CB-9449-2E40-7F983479FC3B}"/>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22F5AB10-C6D7-0A72-6F84-94DB84300732}"/>
              </a:ext>
            </a:extLst>
          </p:cNvPr>
          <p:cNvSpPr>
            <a:spLocks noGrp="1" noChangeArrowheads="1"/>
          </p:cNvSpPr>
          <p:nvPr>
            <p:ph type="hdr" sz="quarter"/>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doc.: IEEE 802.11-17/0xxxr0</a:t>
            </a:r>
          </a:p>
        </p:txBody>
      </p:sp>
      <p:sp>
        <p:nvSpPr>
          <p:cNvPr id="19459" name="Rectangle 3">
            <a:extLst>
              <a:ext uri="{FF2B5EF4-FFF2-40B4-BE49-F238E27FC236}">
                <a16:creationId xmlns:a16="http://schemas.microsoft.com/office/drawing/2014/main" id="{ED2A607F-8DA0-393C-B300-09719ED917C2}"/>
              </a:ext>
            </a:extLst>
          </p:cNvPr>
          <p:cNvSpPr>
            <a:spLocks noGrp="1" noChangeArrowheads="1"/>
          </p:cNvSpPr>
          <p:nvPr>
            <p:ph type="dt" sz="quarter" idx="1"/>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a:t>May 2017</a:t>
            </a:r>
          </a:p>
        </p:txBody>
      </p:sp>
      <p:sp>
        <p:nvSpPr>
          <p:cNvPr id="19460" name="Rectangle 6">
            <a:extLst>
              <a:ext uri="{FF2B5EF4-FFF2-40B4-BE49-F238E27FC236}">
                <a16:creationId xmlns:a16="http://schemas.microsoft.com/office/drawing/2014/main" id="{4FB7A6C9-73AB-F312-DC03-EA37A5BD0FE2}"/>
              </a:ext>
            </a:extLst>
          </p:cNvPr>
          <p:cNvSpPr>
            <a:spLocks noGrp="1" noChangeArrowheads="1"/>
          </p:cNvSpPr>
          <p:nvPr>
            <p:ph type="ftr" sz="quarter" idx="4"/>
          </p:nvPr>
        </p:nvSpPr>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a:t>Dorothy Stanley, HP Enterprise</a:t>
            </a:r>
          </a:p>
        </p:txBody>
      </p:sp>
      <p:sp>
        <p:nvSpPr>
          <p:cNvPr id="19461" name="Rectangle 7">
            <a:extLst>
              <a:ext uri="{FF2B5EF4-FFF2-40B4-BE49-F238E27FC236}">
                <a16:creationId xmlns:a16="http://schemas.microsoft.com/office/drawing/2014/main" id="{E14128D4-8774-C1F8-A7B1-90D662B18E47}"/>
              </a:ext>
            </a:extLst>
          </p:cNvPr>
          <p:cNvSpPr>
            <a:spLocks noGrp="1" noChangeArrowheads="1"/>
          </p:cNvSpPr>
          <p:nvPr>
            <p:ph type="sldNum" sz="quarter" idx="5"/>
          </p:nvPr>
        </p:nvSpPr>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a:t>Page </a:t>
            </a:r>
            <a:fld id="{81CEE20B-EFCB-4243-971C-5ADEB57723BE}" type="slidenum">
              <a:rPr lang="en-US" smtClean="0"/>
              <a:pPr>
                <a:defRPr/>
              </a:pPr>
              <a:t>6</a:t>
            </a:fld>
            <a:endParaRPr lang="en-US"/>
          </a:p>
        </p:txBody>
      </p:sp>
      <p:sp>
        <p:nvSpPr>
          <p:cNvPr id="31750" name="Rectangle 2">
            <a:extLst>
              <a:ext uri="{FF2B5EF4-FFF2-40B4-BE49-F238E27FC236}">
                <a16:creationId xmlns:a16="http://schemas.microsoft.com/office/drawing/2014/main" id="{1838A9EA-C2E1-0DFD-3BB9-2BF17B7380E4}"/>
              </a:ext>
            </a:extLst>
          </p:cNvPr>
          <p:cNvSpPr>
            <a:spLocks noGrp="1" noRot="1" noChangeAspect="1" noChangeArrowheads="1" noTextEdit="1"/>
          </p:cNvSpPr>
          <p:nvPr>
            <p:ph type="sldImg"/>
          </p:nvPr>
        </p:nvSpPr>
        <p:spPr>
          <a:xfrm>
            <a:off x="384175" y="701675"/>
            <a:ext cx="6165850" cy="3468688"/>
          </a:xfrm>
          <a:ln/>
        </p:spPr>
      </p:sp>
      <p:sp>
        <p:nvSpPr>
          <p:cNvPr id="31751" name="Rectangle 3">
            <a:extLst>
              <a:ext uri="{FF2B5EF4-FFF2-40B4-BE49-F238E27FC236}">
                <a16:creationId xmlns:a16="http://schemas.microsoft.com/office/drawing/2014/main" id="{2B8E3229-D35E-6A3F-ED8F-89A8549BADC2}"/>
              </a:ext>
            </a:extLst>
          </p:cNvPr>
          <p:cNvSpPr>
            <a:spLocks noGrp="1" noChangeArrowheads="1"/>
          </p:cNvSpPr>
          <p:nvPr>
            <p:ph type="body" idx="1"/>
          </p:nvPr>
        </p:nvSpPr>
        <p:spPr>
          <a:noFill/>
        </p:spPr>
        <p:txBody>
          <a:bodyPr/>
          <a:lstStyle/>
          <a:p>
            <a:endParaRPr lang="en-US" altLang="en-US" dirty="0"/>
          </a:p>
        </p:txBody>
      </p:sp>
    </p:spTree>
    <p:extLst>
      <p:ext uri="{BB962C8B-B14F-4D97-AF65-F5344CB8AC3E}">
        <p14:creationId xmlns:p14="http://schemas.microsoft.com/office/powerpoint/2010/main" val="795469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14</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802.11-24/1002r0</a:t>
            </a:r>
          </a:p>
        </p:txBody>
      </p:sp>
      <p:sp>
        <p:nvSpPr>
          <p:cNvPr id="5" name="Date Placeholder 4"/>
          <p:cNvSpPr>
            <a:spLocks noGrp="1"/>
          </p:cNvSpPr>
          <p:nvPr>
            <p:ph type="dt" idx="11"/>
          </p:nvPr>
        </p:nvSpPr>
        <p:spPr/>
        <p:txBody>
          <a:bodyPr/>
          <a:lstStyle/>
          <a:p>
            <a:pPr>
              <a:defRPr/>
            </a:pPr>
            <a:r>
              <a:rPr lang="en-US" dirty="0"/>
              <a:t>September 2024</a:t>
            </a:r>
          </a:p>
        </p:txBody>
      </p:sp>
      <p:sp>
        <p:nvSpPr>
          <p:cNvPr id="6" name="Footer Placeholder 5"/>
          <p:cNvSpPr>
            <a:spLocks noGrp="1"/>
          </p:cNvSpPr>
          <p:nvPr>
            <p:ph type="ftr" sz="quarter" idx="12"/>
          </p:nvPr>
        </p:nvSpPr>
        <p:spPr/>
        <p:txBody>
          <a:bodyPr/>
          <a:lstStyle/>
          <a:p>
            <a:pPr lvl="4">
              <a:defRPr/>
            </a:pPr>
            <a:r>
              <a:rPr lang="en-US"/>
              <a:t>Stephen McCann, Huawei</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802.11-24/1002r0</a:t>
            </a:r>
          </a:p>
        </p:txBody>
      </p:sp>
      <p:sp>
        <p:nvSpPr>
          <p:cNvPr id="5" name="Date Placeholder 4"/>
          <p:cNvSpPr>
            <a:spLocks noGrp="1"/>
          </p:cNvSpPr>
          <p:nvPr>
            <p:ph type="dt" idx="11"/>
          </p:nvPr>
        </p:nvSpPr>
        <p:spPr/>
        <p:txBody>
          <a:bodyPr/>
          <a:lstStyle/>
          <a:p>
            <a:pPr>
              <a:defRPr/>
            </a:pPr>
            <a:r>
              <a:rPr lang="en-US" dirty="0"/>
              <a:t>September 2024</a:t>
            </a:r>
          </a:p>
        </p:txBody>
      </p:sp>
      <p:sp>
        <p:nvSpPr>
          <p:cNvPr id="6" name="Footer Placeholder 5"/>
          <p:cNvSpPr>
            <a:spLocks noGrp="1"/>
          </p:cNvSpPr>
          <p:nvPr>
            <p:ph type="ftr" sz="quarter" idx="12"/>
          </p:nvPr>
        </p:nvSpPr>
        <p:spPr/>
        <p:txBody>
          <a:bodyPr/>
          <a:lstStyle/>
          <a:p>
            <a:pPr lvl="4">
              <a:defRPr/>
            </a:pPr>
            <a:r>
              <a:rPr lang="en-US"/>
              <a:t>Stephen McCann, Huawei</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2517620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Michael Montemurro, Huawei</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ltLang="en-US"/>
              <a:t>Slide </a:t>
            </a:r>
            <a:fld id="{B1F1DA77-CFCE-4DC0-B4B1-291C6A6AE146}" type="slidenum">
              <a:rPr lang="en-US" altLang="en-US"/>
              <a:pPr>
                <a:defRPr/>
              </a:pPr>
              <a:t>‹#›</a:t>
            </a:fld>
            <a:endParaRPr lang="en-US" altLang="en-US"/>
          </a:p>
        </p:txBody>
      </p:sp>
    </p:spTree>
    <p:extLst>
      <p:ext uri="{BB962C8B-B14F-4D97-AF65-F5344CB8AC3E}">
        <p14:creationId xmlns:p14="http://schemas.microsoft.com/office/powerpoint/2010/main" val="26144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Michael Montemurro, Huawei</a:t>
            </a:r>
          </a:p>
        </p:txBody>
      </p:sp>
      <p:sp>
        <p:nvSpPr>
          <p:cNvPr id="3" name="Rectangle 6"/>
          <p:cNvSpPr>
            <a:spLocks noGrp="1" noChangeArrowheads="1"/>
          </p:cNvSpPr>
          <p:nvPr>
            <p:ph type="sldNum" sz="quarter" idx="11"/>
          </p:nvPr>
        </p:nvSpPr>
        <p:spPr>
          <a:ln/>
        </p:spPr>
        <p:txBody>
          <a:bodyPr/>
          <a:lstStyle>
            <a:lvl1pPr>
              <a:defRPr/>
            </a:lvl1pPr>
          </a:lstStyle>
          <a:p>
            <a:pPr>
              <a:defRPr/>
            </a:pPr>
            <a:r>
              <a:rPr lang="en-US" altLang="en-US"/>
              <a:t>Slide </a:t>
            </a:r>
            <a:fld id="{6835F41C-DEDC-4438-917D-1D94D2D033D6}" type="slidenum">
              <a:rPr lang="en-US" altLang="en-US"/>
              <a:pPr>
                <a:defRPr/>
              </a:pPr>
              <a:t>‹#›</a:t>
            </a:fld>
            <a:endParaRPr lang="en-US" altLang="en-US"/>
          </a:p>
        </p:txBody>
      </p:sp>
    </p:spTree>
    <p:extLst>
      <p:ext uri="{BB962C8B-B14F-4D97-AF65-F5344CB8AC3E}">
        <p14:creationId xmlns:p14="http://schemas.microsoft.com/office/powerpoint/2010/main" val="4165094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Michael Montemurro, Huawei</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0E93BDA3-DD93-4E4E-8EDC-3FA158570F5C}" type="slidenum">
              <a:rPr lang="en-US"/>
              <a:pPr>
                <a:defRPr/>
              </a:pPr>
              <a:t>‹#›</a:t>
            </a:fld>
            <a:endParaRPr lang="en-US"/>
          </a:p>
        </p:txBody>
      </p:sp>
    </p:spTree>
    <p:extLst>
      <p:ext uri="{BB962C8B-B14F-4D97-AF65-F5344CB8AC3E}">
        <p14:creationId xmlns:p14="http://schemas.microsoft.com/office/powerpoint/2010/main" val="152300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4" name="TextBox 3"/>
          <p:cNvSpPr txBox="1"/>
          <p:nvPr userDrawn="1"/>
        </p:nvSpPr>
        <p:spPr>
          <a:xfrm>
            <a:off x="8026400" y="381001"/>
            <a:ext cx="711200" cy="276225"/>
          </a:xfrm>
          <a:prstGeom prst="rect">
            <a:avLst/>
          </a:prstGeom>
          <a:noFill/>
        </p:spPr>
        <p:txBody>
          <a:bodyPr>
            <a:spAutoFit/>
          </a:bodyPr>
          <a:lstStyle/>
          <a:p>
            <a:pPr eaLnBrk="0" hangingPunct="0">
              <a:defRPr/>
            </a:pPr>
            <a:endParaRPr lang="en-US" sz="1200" dirty="0">
              <a:latin typeface="Times New Roman" pitchFamily="18" charset="0"/>
            </a:endParaRPr>
          </a:p>
        </p:txBody>
      </p:sp>
      <p:sp>
        <p:nvSpPr>
          <p:cNvPr id="3" name="Inhaltsplatzhalter 2"/>
          <p:cNvSpPr>
            <a:spLocks noGrp="1"/>
          </p:cNvSpPr>
          <p:nvPr>
            <p:ph idx="1"/>
          </p:nvPr>
        </p:nvSpPr>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2" name="Title 1">
            <a:extLst>
              <a:ext uri="{FF2B5EF4-FFF2-40B4-BE49-F238E27FC236}">
                <a16:creationId xmlns:a16="http://schemas.microsoft.com/office/drawing/2014/main" id="{2CB95CDD-E1F6-2D43-A6DE-DFE5E038FF14}"/>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E8C9794E-61A5-714F-A1C3-0B830A40B19C}"/>
              </a:ext>
            </a:extLst>
          </p:cNvPr>
          <p:cNvSpPr>
            <a:spLocks noGrp="1"/>
          </p:cNvSpPr>
          <p:nvPr>
            <p:ph type="dt" sz="half" idx="10"/>
          </p:nvPr>
        </p:nvSpPr>
        <p:spPr>
          <a:xfrm>
            <a:off x="929217" y="332601"/>
            <a:ext cx="968214" cy="276999"/>
          </a:xfrm>
        </p:spPr>
        <p:txBody>
          <a:bodyPr/>
          <a:lstStyle/>
          <a:p>
            <a:pPr>
              <a:defRPr/>
            </a:pPr>
            <a:r>
              <a:rPr lang="en-US" dirty="0"/>
              <a:t>May 2023</a:t>
            </a:r>
          </a:p>
        </p:txBody>
      </p:sp>
      <p:sp>
        <p:nvSpPr>
          <p:cNvPr id="13" name="Footer Placeholder 12">
            <a:extLst>
              <a:ext uri="{FF2B5EF4-FFF2-40B4-BE49-F238E27FC236}">
                <a16:creationId xmlns:a16="http://schemas.microsoft.com/office/drawing/2014/main" id="{8DF689E7-6B72-2C4B-99D0-CD708FC1A435}"/>
              </a:ext>
            </a:extLst>
          </p:cNvPr>
          <p:cNvSpPr>
            <a:spLocks noGrp="1"/>
          </p:cNvSpPr>
          <p:nvPr>
            <p:ph type="ftr" sz="quarter" idx="11"/>
          </p:nvPr>
        </p:nvSpPr>
        <p:spPr/>
        <p:txBody>
          <a:bodyPr/>
          <a:lstStyle/>
          <a:p>
            <a:pPr>
              <a:defRPr/>
            </a:pPr>
            <a:r>
              <a:rPr lang="en-US"/>
              <a:t>Michael Montemurro, Huawei</a:t>
            </a:r>
          </a:p>
        </p:txBody>
      </p:sp>
      <p:sp>
        <p:nvSpPr>
          <p:cNvPr id="14" name="Slide Number Placeholder 13">
            <a:extLst>
              <a:ext uri="{FF2B5EF4-FFF2-40B4-BE49-F238E27FC236}">
                <a16:creationId xmlns:a16="http://schemas.microsoft.com/office/drawing/2014/main" id="{92BF0E52-58D7-5042-997A-535993AD5256}"/>
              </a:ext>
            </a:extLst>
          </p:cNvPr>
          <p:cNvSpPr>
            <a:spLocks noGrp="1"/>
          </p:cNvSpPr>
          <p:nvPr>
            <p:ph type="sldNum" sz="quarter" idx="12"/>
          </p:nvPr>
        </p:nvSpPr>
        <p:spPr/>
        <p:txBody>
          <a:bodyPr/>
          <a:lstStyle/>
          <a:p>
            <a:pPr>
              <a:defRPr/>
            </a:pPr>
            <a:r>
              <a:rPr lang="en-US"/>
              <a:t>Slide </a:t>
            </a:r>
            <a:fld id="{C0237118-83BD-4B23-982E-CD5E6FF86FA7}" type="slidenum">
              <a:rPr lang="en-US" smtClean="0"/>
              <a:pPr>
                <a:defRPr/>
              </a:pPr>
              <a:t>‹#›</a:t>
            </a:fld>
            <a:endParaRPr lang="en-US"/>
          </a:p>
        </p:txBody>
      </p:sp>
    </p:spTree>
    <p:extLst>
      <p:ext uri="{BB962C8B-B14F-4D97-AF65-F5344CB8AC3E}">
        <p14:creationId xmlns:p14="http://schemas.microsoft.com/office/powerpoint/2010/main" val="32225306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dirty="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9" name="Rectangle 5"/>
          <p:cNvSpPr>
            <a:spLocks noGrp="1" noChangeArrowheads="1"/>
          </p:cNvSpPr>
          <p:nvPr>
            <p:ph type="ftr" sz="quarter" idx="3"/>
          </p:nvPr>
        </p:nvSpPr>
        <p:spPr bwMode="auto">
          <a:xfrm>
            <a:off x="7721601" y="6475413"/>
            <a:ext cx="36703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defRPr>
                <a:latin typeface="Times New Roman" pitchFamily="18" charset="0"/>
                <a:ea typeface="+mn-ea"/>
                <a:cs typeface="+mn-cs"/>
              </a:defRPr>
            </a:lvl1pPr>
          </a:lstStyle>
          <a:p>
            <a:pPr>
              <a:defRPr/>
            </a:pPr>
            <a:r>
              <a:rPr lang="en-US"/>
              <a:t>Michael Montemurro, Huawei</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vl1pPr>
          </a:lstStyle>
          <a:p>
            <a:pPr>
              <a:defRPr/>
            </a:pPr>
            <a:r>
              <a:rPr lang="en-US" altLang="en-US"/>
              <a:t>Slide </a:t>
            </a:r>
            <a:fld id="{5DFA9695-C1BB-41B2-BF85-AF49C303836D}" type="slidenum">
              <a:rPr lang="en-US" altLang="en-US"/>
              <a:pPr>
                <a:defRPr/>
              </a:pPr>
              <a:t>‹#›</a:t>
            </a:fld>
            <a:endParaRPr lang="en-US" altLang="en-US"/>
          </a:p>
        </p:txBody>
      </p:sp>
      <p:sp>
        <p:nvSpPr>
          <p:cNvPr id="1031" name="Rectangle 7"/>
          <p:cNvSpPr>
            <a:spLocks noChangeArrowheads="1"/>
          </p:cNvSpPr>
          <p:nvPr userDrawn="1"/>
        </p:nvSpPr>
        <p:spPr bwMode="auto">
          <a:xfrm>
            <a:off x="7918385" y="329063"/>
            <a:ext cx="33592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802.11-24/2073r0</a:t>
            </a:r>
          </a:p>
        </p:txBody>
      </p:sp>
      <p:sp>
        <p:nvSpPr>
          <p:cNvPr id="1033" name="Rectangle 9"/>
          <p:cNvSpPr>
            <a:spLocks noChangeArrowheads="1"/>
          </p:cNvSpPr>
          <p:nvPr/>
        </p:nvSpPr>
        <p:spPr bwMode="auto">
          <a:xfrm>
            <a:off x="914400" y="6475413"/>
            <a:ext cx="10238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dirty="0"/>
              <a:t>Meeting Agenda</a:t>
            </a:r>
          </a:p>
        </p:txBody>
      </p:sp>
      <p:sp>
        <p:nvSpPr>
          <p:cNvPr id="3"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1" name="Rectangle 7"/>
          <p:cNvSpPr>
            <a:spLocks noChangeArrowheads="1"/>
          </p:cNvSpPr>
          <p:nvPr userDrawn="1"/>
        </p:nvSpPr>
        <p:spPr bwMode="auto">
          <a:xfrm>
            <a:off x="762000" y="304800"/>
            <a:ext cx="13401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a:defRPr/>
            </a:pPr>
            <a:r>
              <a:rPr lang="en-US" altLang="zh-CN" sz="1800" b="1" dirty="0"/>
              <a:t>January 2025</a:t>
            </a:r>
            <a:endParaRPr lang="en-US" altLang="en-US" sz="1800" b="1" dirty="0"/>
          </a:p>
        </p:txBody>
      </p:sp>
      <p:sp>
        <p:nvSpPr>
          <p:cNvPr id="4" name="Line 10">
            <a:extLst>
              <a:ext uri="{FF2B5EF4-FFF2-40B4-BE49-F238E27FC236}">
                <a16:creationId xmlns:a16="http://schemas.microsoft.com/office/drawing/2014/main" id="{ECD59C23-7D48-0029-0129-5474E5469AF5}"/>
              </a:ext>
            </a:extLst>
          </p:cNvPr>
          <p:cNvSpPr>
            <a:spLocks noChangeShapeType="1"/>
          </p:cNvSpPr>
          <p:nvPr userDrawn="1"/>
        </p:nvSpPr>
        <p:spPr bwMode="auto">
          <a:xfrm>
            <a:off x="762000" y="609600"/>
            <a:ext cx="10464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6.3"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1.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xml"/><Relationship Id="rId4" Type="http://schemas.openxmlformats.org/officeDocument/2006/relationships/hyperlink" Target="http://www.ieee.org/about/corporate/governance" TargetMode="External"/></Relationships>
</file>

<file path=ppt/slides/_rels/slide18.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myproject/Public/mytools/mob/loa.pdf" TargetMode="External"/><Relationship Id="rId3" Type="http://schemas.openxmlformats.org/officeDocument/2006/relationships/hyperlink" Target="https://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tandards.ieee.org/board/pat/pat-slideset.ppt" TargetMode="External"/><Relationship Id="rId5" Type="http://schemas.openxmlformats.org/officeDocument/2006/relationships/hyperlink" Target="https://standards.ieee.org/content/dam/ieee-standards/standards/web/documents/other/antitrust.pdf" TargetMode="External"/><Relationship Id="rId10" Type="http://schemas.openxmlformats.org/officeDocument/2006/relationships/hyperlink" Target="https://mentor.ieee.org/myproject/Public/mytools/mob/patut.pdf" TargetMode="External"/><Relationship Id="rId4" Type="http://schemas.openxmlformats.org/officeDocument/2006/relationships/hyperlink" Target="https://standards.ieee.org/faqs/affiliation.html" TargetMode="External"/><Relationship Id="rId9" Type="http://schemas.openxmlformats.org/officeDocument/2006/relationships/hyperlink" Target="https://standards.ieee.org/content/dam/ieee-standards/standards/web/documents/other/patents.pdf"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vent.me/d5xo5D"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mailto:jrosdahl@ieee.org" TargetMode="External"/><Relationship Id="rId4" Type="http://schemas.openxmlformats.org/officeDocument/2006/relationships/hyperlink" Target="http://mentor.ieee.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E50707-98ED-4145-A9F6-065F4ABFF80D}"/>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2F4FC0A-8470-4D50-BF11-A989BDCF2C78}"/>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a:t>
            </a:fld>
            <a:endParaRPr lang="en-US" altLang="en-US"/>
          </a:p>
        </p:txBody>
      </p:sp>
      <p:sp>
        <p:nvSpPr>
          <p:cNvPr id="4" name="Rectangle 2">
            <a:extLst>
              <a:ext uri="{FF2B5EF4-FFF2-40B4-BE49-F238E27FC236}">
                <a16:creationId xmlns:a16="http://schemas.microsoft.com/office/drawing/2014/main" id="{27F8E238-240A-4782-BD7C-888A610FFE0E}"/>
              </a:ext>
            </a:extLst>
          </p:cNvPr>
          <p:cNvSpPr txBox="1">
            <a:spLocks noChangeArrowheads="1"/>
          </p:cNvSpPr>
          <p:nvPr/>
        </p:nvSpPr>
        <p:spPr>
          <a:xfrm>
            <a:off x="2209800" y="685800"/>
            <a:ext cx="7924800" cy="1066800"/>
          </a:xfrm>
          <a:prstGeom prst="rect">
            <a:avLst/>
          </a:prstGeom>
        </p:spPr>
        <p:txBody>
          <a:bodyPr/>
          <a:lst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a:lstStyle>
          <a:p>
            <a:r>
              <a:rPr lang="en-US" altLang="en-US" kern="0" dirty="0" err="1"/>
              <a:t>TGm</a:t>
            </a:r>
            <a:r>
              <a:rPr lang="en-US" altLang="en-US" kern="0" dirty="0"/>
              <a:t> Agenda – January 2025 Session</a:t>
            </a:r>
          </a:p>
        </p:txBody>
      </p:sp>
      <p:sp>
        <p:nvSpPr>
          <p:cNvPr id="5" name="Rectangle 6">
            <a:extLst>
              <a:ext uri="{FF2B5EF4-FFF2-40B4-BE49-F238E27FC236}">
                <a16:creationId xmlns:a16="http://schemas.microsoft.com/office/drawing/2014/main" id="{5C289E12-1085-4168-A398-0F7249308ABA}"/>
              </a:ext>
            </a:extLst>
          </p:cNvPr>
          <p:cNvSpPr txBox="1">
            <a:spLocks noChangeArrowheads="1"/>
          </p:cNvSpPr>
          <p:nvPr/>
        </p:nvSpPr>
        <p:spPr>
          <a:xfrm>
            <a:off x="1982788" y="1241571"/>
            <a:ext cx="7772400" cy="3810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algn="ctr">
              <a:lnSpc>
                <a:spcPct val="90000"/>
              </a:lnSpc>
              <a:buFontTx/>
              <a:buNone/>
            </a:pPr>
            <a:r>
              <a:rPr lang="en-US" altLang="en-US" sz="2000" kern="0" dirty="0"/>
              <a:t>Date:</a:t>
            </a:r>
            <a:r>
              <a:rPr lang="en-US" altLang="en-US" sz="2000" b="0" kern="0" dirty="0"/>
              <a:t> 2025-12-19</a:t>
            </a:r>
          </a:p>
        </p:txBody>
      </p:sp>
      <p:graphicFrame>
        <p:nvGraphicFramePr>
          <p:cNvPr id="6" name="Object 11">
            <a:extLst>
              <a:ext uri="{FF2B5EF4-FFF2-40B4-BE49-F238E27FC236}">
                <a16:creationId xmlns:a16="http://schemas.microsoft.com/office/drawing/2014/main" id="{5DED06DA-EE4D-40C6-9AB6-747267BE2806}"/>
              </a:ext>
            </a:extLst>
          </p:cNvPr>
          <p:cNvGraphicFramePr>
            <a:graphicFrameLocks noChangeAspect="1"/>
          </p:cNvGraphicFramePr>
          <p:nvPr>
            <p:extLst>
              <p:ext uri="{D42A27DB-BD31-4B8C-83A1-F6EECF244321}">
                <p14:modId xmlns:p14="http://schemas.microsoft.com/office/powerpoint/2010/main" val="1465331796"/>
              </p:ext>
            </p:extLst>
          </p:nvPr>
        </p:nvGraphicFramePr>
        <p:xfrm>
          <a:off x="2123281" y="2320925"/>
          <a:ext cx="8097838" cy="2500312"/>
        </p:xfrm>
        <a:graphic>
          <a:graphicData uri="http://schemas.openxmlformats.org/presentationml/2006/ole">
            <mc:AlternateContent xmlns:mc="http://schemas.openxmlformats.org/markup-compatibility/2006">
              <mc:Choice xmlns:v="urn:schemas-microsoft-com:vml" Requires="v">
                <p:oleObj name="Document" r:id="rId2" imgW="8249760" imgH="2544840" progId="Word.Document.8">
                  <p:embed/>
                </p:oleObj>
              </mc:Choice>
              <mc:Fallback>
                <p:oleObj name="Document" r:id="rId2" imgW="8249760" imgH="2544840" progId="Word.Document.8">
                  <p:embed/>
                  <p:pic>
                    <p:nvPicPr>
                      <p:cNvPr id="6" name="Object 11">
                        <a:extLst>
                          <a:ext uri="{FF2B5EF4-FFF2-40B4-BE49-F238E27FC236}">
                            <a16:creationId xmlns:a16="http://schemas.microsoft.com/office/drawing/2014/main" id="{5DED06DA-EE4D-40C6-9AB6-747267BE2806}"/>
                          </a:ext>
                        </a:extLst>
                      </p:cNvPr>
                      <p:cNvPicPr>
                        <a:picLocks noChangeAspect="1" noChangeArrowheads="1"/>
                      </p:cNvPicPr>
                      <p:nvPr/>
                    </p:nvPicPr>
                    <p:blipFill>
                      <a:blip r:embed="rId3"/>
                      <a:srcRect/>
                      <a:stretch>
                        <a:fillRect/>
                      </a:stretch>
                    </p:blipFill>
                    <p:spPr bwMode="auto">
                      <a:xfrm>
                        <a:off x="2123281" y="2320925"/>
                        <a:ext cx="8097838" cy="250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12">
            <a:extLst>
              <a:ext uri="{FF2B5EF4-FFF2-40B4-BE49-F238E27FC236}">
                <a16:creationId xmlns:a16="http://schemas.microsoft.com/office/drawing/2014/main" id="{8E041250-97D7-46D2-AEEC-E733E6175A8A}"/>
              </a:ext>
            </a:extLst>
          </p:cNvPr>
          <p:cNvSpPr>
            <a:spLocks noChangeArrowheads="1"/>
          </p:cNvSpPr>
          <p:nvPr/>
        </p:nvSpPr>
        <p:spPr bwMode="auto">
          <a:xfrm>
            <a:off x="2057400" y="1939925"/>
            <a:ext cx="1447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buFontTx/>
              <a:buNone/>
            </a:pPr>
            <a:r>
              <a:rPr lang="en-US" altLang="en-US" sz="2000" dirty="0"/>
              <a:t>Authors:</a:t>
            </a:r>
            <a:endParaRPr lang="en-US" altLang="en-US" sz="2000" b="0" dirty="0"/>
          </a:p>
        </p:txBody>
      </p:sp>
    </p:spTree>
    <p:extLst>
      <p:ext uri="{BB962C8B-B14F-4D97-AF65-F5344CB8AC3E}">
        <p14:creationId xmlns:p14="http://schemas.microsoft.com/office/powerpoint/2010/main" val="2822743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2209800" y="2022663"/>
            <a:ext cx="7772400" cy="4114800"/>
          </a:xfrm>
        </p:spPr>
        <p:txBody>
          <a:bodyPr/>
          <a:lstStyle/>
          <a:p>
            <a:pPr marL="0" indent="0">
              <a:lnSpc>
                <a:spcPct val="80000"/>
              </a:lnSpc>
              <a:buNone/>
            </a:pPr>
            <a:endParaRPr lang="en-US" altLang="en-US" sz="2000" dirty="0"/>
          </a:p>
          <a:p>
            <a:pPr>
              <a:lnSpc>
                <a:spcPct val="80000"/>
              </a:lnSpc>
            </a:pPr>
            <a:r>
              <a:rPr lang="en-US" altLang="en-US" sz="2000" dirty="0"/>
              <a:t>Telecons: 10 days notice</a:t>
            </a:r>
          </a:p>
          <a:p>
            <a:pPr>
              <a:lnSpc>
                <a:spcPct val="80000"/>
              </a:lnSpc>
            </a:pPr>
            <a:r>
              <a:rPr lang="en-US" altLang="en-US" sz="2000" dirty="0" err="1"/>
              <a:t>Adhoc</a:t>
            </a:r>
            <a:r>
              <a:rPr lang="en-US" altLang="en-US" sz="2000" dirty="0"/>
              <a:t>: None</a:t>
            </a:r>
            <a:endParaRPr lang="en-US" altLang="en-US" sz="1600" dirty="0"/>
          </a:p>
          <a:p>
            <a:pPr>
              <a:lnSpc>
                <a:spcPct val="80000"/>
              </a:lnSpc>
            </a:pPr>
            <a:r>
              <a:rPr lang="en-US" altLang="en-US" sz="2000" dirty="0"/>
              <a:t>For </a:t>
            </a:r>
            <a:r>
              <a:rPr lang="en-US" altLang="en-US" sz="2000"/>
              <a:t>the May </a:t>
            </a:r>
            <a:r>
              <a:rPr lang="en-US" altLang="en-US" sz="2000" dirty="0"/>
              <a:t>interim: 2 sessions</a:t>
            </a:r>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a:t>Teleconference/Meeting plan</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10</a:t>
            </a:fld>
            <a:endParaRPr lang="en-US" altLang="en-US"/>
          </a:p>
        </p:txBody>
      </p:sp>
    </p:spTree>
    <p:extLst>
      <p:ext uri="{BB962C8B-B14F-4D97-AF65-F5344CB8AC3E}">
        <p14:creationId xmlns:p14="http://schemas.microsoft.com/office/powerpoint/2010/main" val="3056178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3" name="Footer Placeholder 2"/>
          <p:cNvSpPr>
            <a:spLocks noGrp="1"/>
          </p:cNvSpPr>
          <p:nvPr>
            <p:ph type="ftr" sz="quarter" idx="10"/>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dirty="0"/>
              <a:t>Michael Montemurro, Huawei</a:t>
            </a:r>
            <a:endParaRPr lang="en-US" dirty="0"/>
          </a:p>
        </p:txBody>
      </p:sp>
      <p:sp>
        <p:nvSpPr>
          <p:cNvPr id="5" name="Slide Number Placeholder 4">
            <a:extLst>
              <a:ext uri="{FF2B5EF4-FFF2-40B4-BE49-F238E27FC236}">
                <a16:creationId xmlns:a16="http://schemas.microsoft.com/office/drawing/2014/main" id="{E30F08E6-3A1B-A048-7729-87374B0D758F}"/>
              </a:ext>
            </a:extLst>
          </p:cNvPr>
          <p:cNvSpPr>
            <a:spLocks noGrp="1"/>
          </p:cNvSpPr>
          <p:nvPr>
            <p:ph type="sldNum"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393596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3" name="Footer Placeholder 2"/>
          <p:cNvSpPr>
            <a:spLocks noGrp="1"/>
          </p:cNvSpPr>
          <p:nvPr>
            <p:ph type="ftr" sz="quarter" idx="10"/>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dirty="0"/>
              <a:t>Michael Montemurro, Huawei</a:t>
            </a:r>
            <a:endParaRPr lang="en-US" dirty="0"/>
          </a:p>
        </p:txBody>
      </p:sp>
      <p:sp>
        <p:nvSpPr>
          <p:cNvPr id="5" name="Slide Number Placeholder 4">
            <a:extLst>
              <a:ext uri="{FF2B5EF4-FFF2-40B4-BE49-F238E27FC236}">
                <a16:creationId xmlns:a16="http://schemas.microsoft.com/office/drawing/2014/main" id="{1DAA24F8-E07F-F9FF-1A6B-0F35789A15C5}"/>
              </a:ext>
            </a:extLst>
          </p:cNvPr>
          <p:cNvSpPr>
            <a:spLocks noGrp="1"/>
          </p:cNvSpPr>
          <p:nvPr>
            <p:ph type="sldNum"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2280172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Working Group meetings</a:t>
            </a:r>
            <a:endParaRPr lang="en-US" altLang="en-US" dirty="0"/>
          </a:p>
        </p:txBody>
      </p:sp>
      <p:sp>
        <p:nvSpPr>
          <p:cNvPr id="10243" name="Rectangle 1027"/>
          <p:cNvSpPr>
            <a:spLocks noGrp="1" noChangeArrowheads="1"/>
          </p:cNvSpPr>
          <p:nvPr>
            <p:ph idx="1"/>
          </p:nvPr>
        </p:nvSpPr>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 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3" name="Footer Placeholder 2"/>
          <p:cNvSpPr>
            <a:spLocks noGrp="1"/>
          </p:cNvSpPr>
          <p:nvPr>
            <p:ph type="ftr" sz="quarter" idx="10"/>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dirty="0"/>
              <a:t>Michael Montemurro, Huawei</a:t>
            </a:r>
            <a:endParaRPr lang="en-US" dirty="0"/>
          </a:p>
        </p:txBody>
      </p:sp>
      <p:sp>
        <p:nvSpPr>
          <p:cNvPr id="5" name="Slide Number Placeholder 4">
            <a:extLst>
              <a:ext uri="{FF2B5EF4-FFF2-40B4-BE49-F238E27FC236}">
                <a16:creationId xmlns:a16="http://schemas.microsoft.com/office/drawing/2014/main" id="{1898A35C-4421-23EB-97A0-8D997DF39801}"/>
              </a:ext>
            </a:extLst>
          </p:cNvPr>
          <p:cNvSpPr>
            <a:spLocks noGrp="1"/>
          </p:cNvSpPr>
          <p:nvPr>
            <p:ph type="sldNum"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295285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 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https://standards.ieee.org/about/policies/bylaws/sect6-7.html#6</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 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https://standards.ieee.org/about/policies/opman/sect6.html#6.3</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6" name="Slide Number Placeholder 5">
            <a:extLst>
              <a:ext uri="{FF2B5EF4-FFF2-40B4-BE49-F238E27FC236}">
                <a16:creationId xmlns:a16="http://schemas.microsoft.com/office/drawing/2014/main" id="{650B3BC2-D94E-717C-970C-D0412B503F8D}"/>
              </a:ext>
            </a:extLst>
          </p:cNvPr>
          <p:cNvSpPr>
            <a:spLocks noGrp="1"/>
          </p:cNvSpPr>
          <p:nvPr>
            <p:ph type="sldNum"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14</a:t>
            </a:fld>
            <a:endParaRPr lang="en-GB"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4" name="Footer Placeholder 3">
            <a:extLst>
              <a:ext uri="{FF2B5EF4-FFF2-40B4-BE49-F238E27FC236}">
                <a16:creationId xmlns:a16="http://schemas.microsoft.com/office/drawing/2014/main" id="{26A9FE62-38DB-D8DB-7EB8-0C7A87823ED3}"/>
              </a:ext>
            </a:extLst>
          </p:cNvPr>
          <p:cNvSpPr>
            <a:spLocks noGrp="1"/>
          </p:cNvSpPr>
          <p:nvPr>
            <p:ph type="ftr" sz="quarter" idx="10"/>
          </p:nvPr>
        </p:nvSpPr>
        <p:spPr/>
        <p:txBody>
          <a:bodyPr/>
          <a:lstStyle/>
          <a:p>
            <a:pPr>
              <a:defRPr/>
            </a:pPr>
            <a:r>
              <a:rPr lang="en-US"/>
              <a:t>Michael Montemurro, Huawei</a:t>
            </a:r>
            <a:endParaRPr lang="en-US" dirty="0"/>
          </a:p>
        </p:txBody>
      </p:sp>
    </p:spTree>
    <p:extLst>
      <p:ext uri="{BB962C8B-B14F-4D97-AF65-F5344CB8AC3E}">
        <p14:creationId xmlns:p14="http://schemas.microsoft.com/office/powerpoint/2010/main" val="209066406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6" name="Footer Placeholder 5"/>
          <p:cNvSpPr>
            <a:spLocks noGrp="1"/>
          </p:cNvSpPr>
          <p:nvPr>
            <p:ph type="ftr" sz="quarter" idx="10"/>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dirty="0"/>
              <a:t>Michael Montemurro, Huawei</a:t>
            </a:r>
          </a:p>
        </p:txBody>
      </p:sp>
      <p:sp>
        <p:nvSpPr>
          <p:cNvPr id="7" name="Slide Number Placeholder 6">
            <a:extLst>
              <a:ext uri="{FF2B5EF4-FFF2-40B4-BE49-F238E27FC236}">
                <a16:creationId xmlns:a16="http://schemas.microsoft.com/office/drawing/2014/main" id="{03F642B0-A622-B878-EE01-BC60F8607753}"/>
              </a:ext>
            </a:extLst>
          </p:cNvPr>
          <p:cNvSpPr>
            <a:spLocks noGrp="1"/>
          </p:cNvSpPr>
          <p:nvPr>
            <p:ph type="sldNum"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6" name="Footer Placeholder 5"/>
          <p:cNvSpPr>
            <a:spLocks noGrp="1"/>
          </p:cNvSpPr>
          <p:nvPr>
            <p:ph type="ftr" sz="quarter" idx="10"/>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dirty="0"/>
              <a:t>Michael Montemurro, Huawei</a:t>
            </a:r>
          </a:p>
        </p:txBody>
      </p:sp>
      <p:sp>
        <p:nvSpPr>
          <p:cNvPr id="8" name="Slide Number Placeholder 7">
            <a:extLst>
              <a:ext uri="{FF2B5EF4-FFF2-40B4-BE49-F238E27FC236}">
                <a16:creationId xmlns:a16="http://schemas.microsoft.com/office/drawing/2014/main" id="{AAC1A0D9-34EB-4421-F61A-F8271375435C}"/>
              </a:ext>
            </a:extLst>
          </p:cNvPr>
          <p:cNvSpPr>
            <a:spLocks noGrp="1"/>
          </p:cNvSpPr>
          <p:nvPr>
            <p:ph type="sldNum"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5" name="Footer Placeholder 4"/>
          <p:cNvSpPr>
            <a:spLocks noGrp="1"/>
          </p:cNvSpPr>
          <p:nvPr>
            <p:ph type="ftr" sz="quarter" idx="10"/>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dirty="0"/>
              <a:t>Michael Montemurro, Huawei</a:t>
            </a:r>
          </a:p>
        </p:txBody>
      </p:sp>
      <p:sp>
        <p:nvSpPr>
          <p:cNvPr id="7" name="Slide Number Placeholder 6">
            <a:extLst>
              <a:ext uri="{FF2B5EF4-FFF2-40B4-BE49-F238E27FC236}">
                <a16:creationId xmlns:a16="http://schemas.microsoft.com/office/drawing/2014/main" id="{91138408-7600-2456-CCBC-D1B17DBC0BE4}"/>
              </a:ext>
            </a:extLst>
          </p:cNvPr>
          <p:cNvSpPr>
            <a:spLocks noGrp="1"/>
          </p:cNvSpPr>
          <p:nvPr>
            <p:ph type="sldNum"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5" name="Footer Placeholder 4"/>
          <p:cNvSpPr>
            <a:spLocks noGrp="1"/>
          </p:cNvSpPr>
          <p:nvPr>
            <p:ph type="ftr" sz="quarter" idx="10"/>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dirty="0"/>
              <a:t>Michael Montemurro, Huawei</a:t>
            </a:r>
          </a:p>
        </p:txBody>
      </p:sp>
      <p:sp>
        <p:nvSpPr>
          <p:cNvPr id="7" name="Slide Number Placeholder 6">
            <a:extLst>
              <a:ext uri="{FF2B5EF4-FFF2-40B4-BE49-F238E27FC236}">
                <a16:creationId xmlns:a16="http://schemas.microsoft.com/office/drawing/2014/main" id="{110A89E2-3353-1C94-DAE7-643CC3BAFEB2}"/>
              </a:ext>
            </a:extLst>
          </p:cNvPr>
          <p:cNvSpPr>
            <a:spLocks noGrp="1"/>
          </p:cNvSpPr>
          <p:nvPr>
            <p:ph type="sldNum"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13437058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7" name="Slide Number Placeholder 6">
            <a:extLst>
              <a:ext uri="{FF2B5EF4-FFF2-40B4-BE49-F238E27FC236}">
                <a16:creationId xmlns:a16="http://schemas.microsoft.com/office/drawing/2014/main" id="{AB8863C5-F8EE-6769-140E-A6D37D005DAB}"/>
              </a:ext>
            </a:extLst>
          </p:cNvPr>
          <p:cNvSpPr>
            <a:spLocks noGrp="1"/>
          </p:cNvSpPr>
          <p:nvPr>
            <p:ph type="sldNum"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19</a:t>
            </a:fld>
            <a:endParaRPr lang="en-GB" dirty="0"/>
          </a:p>
        </p:txBody>
      </p:sp>
      <p:sp>
        <p:nvSpPr>
          <p:cNvPr id="4" name="Footer Placeholder 3">
            <a:extLst>
              <a:ext uri="{FF2B5EF4-FFF2-40B4-BE49-F238E27FC236}">
                <a16:creationId xmlns:a16="http://schemas.microsoft.com/office/drawing/2014/main" id="{7D927882-2C08-85C2-31CC-78853CD25050}"/>
              </a:ext>
            </a:extLst>
          </p:cNvPr>
          <p:cNvSpPr>
            <a:spLocks noGrp="1"/>
          </p:cNvSpPr>
          <p:nvPr>
            <p:ph type="ftr" sz="quarter" idx="10"/>
          </p:nvPr>
        </p:nvSpPr>
        <p:spPr/>
        <p:txBody>
          <a:bodyPr/>
          <a:lstStyle/>
          <a:p>
            <a:pPr>
              <a:defRPr/>
            </a:pPr>
            <a:r>
              <a:rPr lang="en-US"/>
              <a:t>Michael Montemurro, Huawei</a:t>
            </a:r>
            <a:endParaRPr lang="en-US" dirty="0"/>
          </a:p>
        </p:txBody>
      </p:sp>
    </p:spTree>
    <p:extLst>
      <p:ext uri="{BB962C8B-B14F-4D97-AF65-F5344CB8AC3E}">
        <p14:creationId xmlns:p14="http://schemas.microsoft.com/office/powerpoint/2010/main" val="969542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C8C5802-0D60-46E2-A811-3DDD2A430FA1}"/>
              </a:ext>
            </a:extLst>
          </p:cNvPr>
          <p:cNvSpPr>
            <a:spLocks noGrp="1"/>
          </p:cNvSpPr>
          <p:nvPr>
            <p:ph type="title"/>
          </p:nvPr>
        </p:nvSpPr>
        <p:spPr/>
        <p:txBody>
          <a:bodyPr/>
          <a:lstStyle/>
          <a:p>
            <a:r>
              <a:rPr lang="en-CA" dirty="0"/>
              <a:t>Abstract</a:t>
            </a:r>
          </a:p>
        </p:txBody>
      </p:sp>
      <p:sp>
        <p:nvSpPr>
          <p:cNvPr id="5" name="Content Placeholder 4">
            <a:extLst>
              <a:ext uri="{FF2B5EF4-FFF2-40B4-BE49-F238E27FC236}">
                <a16:creationId xmlns:a16="http://schemas.microsoft.com/office/drawing/2014/main" id="{CE3CB10D-55A8-4529-BEDD-F608F8F8F2BA}"/>
              </a:ext>
            </a:extLst>
          </p:cNvPr>
          <p:cNvSpPr>
            <a:spLocks noGrp="1"/>
          </p:cNvSpPr>
          <p:nvPr>
            <p:ph idx="1"/>
          </p:nvPr>
        </p:nvSpPr>
        <p:spPr/>
        <p:txBody>
          <a:bodyPr/>
          <a:lstStyle/>
          <a:p>
            <a:pPr marL="0" indent="0">
              <a:buNone/>
            </a:pPr>
            <a:r>
              <a:rPr lang="en-US" altLang="en-US" dirty="0"/>
              <a:t>This presentation contains the IEEE 802.11 </a:t>
            </a:r>
            <a:r>
              <a:rPr lang="en-US" altLang="en-US" dirty="0" err="1"/>
              <a:t>REVmf</a:t>
            </a:r>
            <a:r>
              <a:rPr lang="en-US" altLang="en-US" dirty="0"/>
              <a:t> agenda for the January 2025 session.</a:t>
            </a:r>
            <a:endParaRPr lang="en-CA" dirty="0"/>
          </a:p>
        </p:txBody>
      </p:sp>
      <p:sp>
        <p:nvSpPr>
          <p:cNvPr id="2" name="Footer Placeholder 1">
            <a:extLst>
              <a:ext uri="{FF2B5EF4-FFF2-40B4-BE49-F238E27FC236}">
                <a16:creationId xmlns:a16="http://schemas.microsoft.com/office/drawing/2014/main" id="{9E02E723-23B8-494B-B023-844FE9E508BE}"/>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1D2AAB4D-61D0-4EF4-81DA-F406BA500B73}"/>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2</a:t>
            </a:fld>
            <a:endParaRPr lang="en-US" altLang="en-US"/>
          </a:p>
        </p:txBody>
      </p:sp>
    </p:spTree>
    <p:extLst>
      <p:ext uri="{BB962C8B-B14F-4D97-AF65-F5344CB8AC3E}">
        <p14:creationId xmlns:p14="http://schemas.microsoft.com/office/powerpoint/2010/main" val="1366082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p:txBody>
          <a:bodyPr/>
          <a:lstStyle/>
          <a:p>
            <a:r>
              <a:rPr lang="en-US" sz="2000" dirty="0"/>
              <a:t>IEEE Code of Ethics</a:t>
            </a:r>
          </a:p>
          <a:p>
            <a:pPr lvl="1"/>
            <a:r>
              <a:rPr lang="en-US" sz="1800" dirty="0">
                <a:hlinkClick r:id="rId3"/>
              </a:rPr>
              <a:t>https://www.ieee.org/about/corporate/governance/p7-8.html</a:t>
            </a:r>
            <a:r>
              <a:rPr lang="en-US" sz="1800" dirty="0"/>
              <a:t> </a:t>
            </a:r>
          </a:p>
          <a:p>
            <a:r>
              <a:rPr lang="en-US" sz="2000" dirty="0"/>
              <a:t>IEEE Standards Association (IEEE-SA) Affiliation FAQ</a:t>
            </a:r>
          </a:p>
          <a:p>
            <a:pPr lvl="1"/>
            <a:r>
              <a:rPr lang="en-US" sz="1800" dirty="0">
                <a:hlinkClick r:id="rId4"/>
              </a:rPr>
              <a:t>https://standards.ieee.org/faqs/affiliation.html</a:t>
            </a:r>
            <a:r>
              <a:rPr lang="en-US" sz="1800" dirty="0"/>
              <a:t> </a:t>
            </a:r>
          </a:p>
          <a:p>
            <a:r>
              <a:rPr lang="en-US" sz="2000" dirty="0"/>
              <a:t>Antitrust and Competition Policy</a:t>
            </a:r>
          </a:p>
          <a:p>
            <a:pPr lvl="1"/>
            <a:r>
              <a:rPr lang="en-US" sz="1800" dirty="0">
                <a:hlinkClick r:id="rId5"/>
              </a:rPr>
              <a:t>https://standards.ieee.org/content/dam/ieee-standards/standards/web/documents/other/antitrust.pdf  </a:t>
            </a:r>
            <a:endParaRPr lang="en-US" sz="1800" dirty="0">
              <a:hlinkClick r:id="rId6"/>
            </a:endParaRPr>
          </a:p>
          <a:p>
            <a:r>
              <a:rPr lang="en-US" sz="2000" dirty="0"/>
              <a:t>Letter of Assurance Form</a:t>
            </a:r>
          </a:p>
          <a:p>
            <a:pPr lvl="1"/>
            <a:r>
              <a:rPr lang="en-US" sz="1800" dirty="0">
                <a:hlinkClick r:id="rId7"/>
              </a:rPr>
              <a:t>http://standards.ieee.org/develop/policies/bylaws/sect6-7.html#loa</a:t>
            </a:r>
            <a:r>
              <a:rPr lang="en-US" sz="1800" dirty="0"/>
              <a:t> </a:t>
            </a:r>
          </a:p>
          <a:p>
            <a:pPr lvl="1"/>
            <a:r>
              <a:rPr lang="en-US" sz="1800" dirty="0">
                <a:hlinkClick r:id="rId8"/>
              </a:rPr>
              <a:t>https://mentor.ieee.org/myproject/Public//mytools/mob/loa.pdf</a:t>
            </a:r>
            <a:endParaRPr lang="en-US" sz="1800" dirty="0">
              <a:hlinkClick r:id="rId6"/>
            </a:endParaRPr>
          </a:p>
          <a:p>
            <a:r>
              <a:rPr lang="en-US" sz="2000" dirty="0"/>
              <a:t>IEEE SA Patent FAQ &amp; Patent policy tutorial</a:t>
            </a:r>
          </a:p>
          <a:p>
            <a:pPr lvl="1"/>
            <a:r>
              <a:rPr lang="en-US" sz="1800" dirty="0">
                <a:hlinkClick r:id="rId9"/>
              </a:rPr>
              <a:t>https://standards.ieee.org/content/dam/ieee-standards/standards/web/documents/other/patents.pdf</a:t>
            </a:r>
            <a:endParaRPr lang="en-US" sz="1800" dirty="0"/>
          </a:p>
          <a:p>
            <a:pPr lvl="1"/>
            <a:r>
              <a:rPr lang="en-US" sz="1800" dirty="0">
                <a:hlinkClick r:id="rId10"/>
              </a:rPr>
              <a:t>https://mentor.ieee.org/myproject/Public/mytools/mob/patut.pdf </a:t>
            </a:r>
            <a:endParaRPr lang="en-US" sz="1800" dirty="0"/>
          </a:p>
          <a:p>
            <a:pPr>
              <a:buNone/>
            </a:pPr>
            <a:endParaRPr lang="en-GB" sz="1200" dirty="0"/>
          </a:p>
        </p:txBody>
      </p:sp>
      <p:sp>
        <p:nvSpPr>
          <p:cNvPr id="5" name="Footer Placeholder 4"/>
          <p:cNvSpPr>
            <a:spLocks noGrp="1"/>
          </p:cNvSpPr>
          <p:nvPr>
            <p:ph type="ftr" sz="quarter" idx="10"/>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dirty="0"/>
              <a:t>Michael Montemurro, Huawei</a:t>
            </a:r>
            <a:endParaRPr lang="en-US" dirty="0"/>
          </a:p>
        </p:txBody>
      </p:sp>
      <p:sp>
        <p:nvSpPr>
          <p:cNvPr id="7" name="Slide Number Placeholder 6">
            <a:extLst>
              <a:ext uri="{FF2B5EF4-FFF2-40B4-BE49-F238E27FC236}">
                <a16:creationId xmlns:a16="http://schemas.microsoft.com/office/drawing/2014/main" id="{B381C2A9-2FF3-466E-C914-A2DD53EC1F30}"/>
              </a:ext>
            </a:extLst>
          </p:cNvPr>
          <p:cNvSpPr>
            <a:spLocks noGrp="1"/>
          </p:cNvSpPr>
          <p:nvPr>
            <p:ph type="sldNum"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898136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 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 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5" name="Footer Placeholder 4"/>
          <p:cNvSpPr>
            <a:spLocks noGrp="1"/>
          </p:cNvSpPr>
          <p:nvPr>
            <p:ph type="ftr" sz="quarter" idx="10"/>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dirty="0"/>
              <a:t>Michael Montemurro, Huawei</a:t>
            </a:r>
            <a:endParaRPr lang="en-US" dirty="0"/>
          </a:p>
        </p:txBody>
      </p:sp>
      <p:sp>
        <p:nvSpPr>
          <p:cNvPr id="7" name="Slide Number Placeholder 6">
            <a:extLst>
              <a:ext uri="{FF2B5EF4-FFF2-40B4-BE49-F238E27FC236}">
                <a16:creationId xmlns:a16="http://schemas.microsoft.com/office/drawing/2014/main" id="{4312C110-CED9-D565-6378-8800EEEAA876}"/>
              </a:ext>
            </a:extLst>
          </p:cNvPr>
          <p:cNvSpPr>
            <a:spLocks noGrp="1"/>
          </p:cNvSpPr>
          <p:nvPr>
            <p:ph type="sldNum" sz="quarter" idx="11"/>
          </p:nvPr>
        </p:nvSpPr>
        <p:spPr bwMode="auto">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221805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5B411-356B-4362-90AA-30C6AD27300A}"/>
              </a:ext>
            </a:extLst>
          </p:cNvPr>
          <p:cNvSpPr>
            <a:spLocks noGrp="1"/>
          </p:cNvSpPr>
          <p:nvPr>
            <p:ph type="title"/>
          </p:nvPr>
        </p:nvSpPr>
        <p:spPr>
          <a:xfrm>
            <a:off x="457200" y="685800"/>
            <a:ext cx="10820400" cy="1066800"/>
          </a:xfrm>
        </p:spPr>
        <p:txBody>
          <a:bodyPr/>
          <a:lstStyle/>
          <a:p>
            <a:r>
              <a:rPr lang="en-US" dirty="0"/>
              <a:t>Registration for the January IEEE 802 interim session</a:t>
            </a:r>
            <a:endParaRPr lang="en-CA" dirty="0"/>
          </a:p>
        </p:txBody>
      </p:sp>
      <p:sp>
        <p:nvSpPr>
          <p:cNvPr id="8195" name="Rectangle 3"/>
          <p:cNvSpPr>
            <a:spLocks noGrp="1" noChangeArrowheads="1"/>
          </p:cNvSpPr>
          <p:nvPr>
            <p:ph idx="1"/>
          </p:nvPr>
        </p:nvSpPr>
        <p:spPr/>
        <p:txBody>
          <a:bodyPr/>
          <a:lstStyle/>
          <a:p>
            <a:pPr marL="0" indent="0">
              <a:buNone/>
            </a:pPr>
            <a:r>
              <a:rPr lang="en-US" sz="1800" dirty="0"/>
              <a:t>This meeting is part of the January IEEE 802 interim session</a:t>
            </a:r>
          </a:p>
          <a:p>
            <a:pPr marL="0" indent="0">
              <a:buNone/>
            </a:pPr>
            <a:endParaRPr lang="en-US" sz="1800" dirty="0"/>
          </a:p>
          <a:p>
            <a:pPr marL="0" indent="0">
              <a:buNone/>
            </a:pPr>
            <a:r>
              <a:rPr lang="en-US" sz="1800" dirty="0"/>
              <a:t>You must pay the registration fee whether attending in-person or remotely</a:t>
            </a:r>
          </a:p>
          <a:p>
            <a:pPr marL="0" indent="0">
              <a:buNone/>
            </a:pPr>
            <a:endParaRPr lang="en-US" sz="1800" dirty="0"/>
          </a:p>
          <a:p>
            <a:pPr marL="0" indent="0">
              <a:buNone/>
            </a:pPr>
            <a:r>
              <a:rPr lang="en-US" sz="1800" dirty="0"/>
              <a:t>If you have not already done so, you can register here:</a:t>
            </a:r>
          </a:p>
          <a:p>
            <a:pPr marL="0" indent="0">
              <a:buNone/>
            </a:pPr>
            <a:endParaRPr lang="en-US" sz="1800" dirty="0"/>
          </a:p>
          <a:p>
            <a:pPr marL="0" indent="0">
              <a:buNone/>
            </a:pPr>
            <a:r>
              <a:rPr lang="en-US" sz="1800" dirty="0">
                <a:hlinkClick r:id="rId3"/>
              </a:rPr>
              <a:t>https://cvent.me/d5xo5D</a:t>
            </a:r>
            <a:r>
              <a:rPr lang="en-US" sz="1800" dirty="0"/>
              <a:t> </a:t>
            </a:r>
          </a:p>
          <a:p>
            <a:pPr marL="0" indent="0">
              <a:buNone/>
            </a:pPr>
            <a:endParaRPr lang="en-US" sz="1800" dirty="0"/>
          </a:p>
          <a:p>
            <a:pPr marL="0" indent="0">
              <a:buNone/>
            </a:pPr>
            <a:r>
              <a:rPr lang="en-US" sz="1800" dirty="0"/>
              <a:t>If you do not intend to register for this session you must leave this meeting</a:t>
            </a:r>
          </a:p>
          <a:p>
            <a:pPr marL="0" indent="0">
              <a:buNone/>
            </a:pPr>
            <a:r>
              <a:rPr lang="en-US" sz="1800" dirty="0"/>
              <a:t>and, if you have logged attendance on IMAT, email the 802.11 chair or vice</a:t>
            </a:r>
          </a:p>
          <a:p>
            <a:pPr marL="0" indent="0">
              <a:buNone/>
            </a:pPr>
            <a:r>
              <a:rPr lang="en-US" sz="1800" dirty="0"/>
              <a:t>chairs to have your attendance cancelled</a:t>
            </a:r>
          </a:p>
          <a:p>
            <a:pPr marL="0" indent="0">
              <a:buNone/>
            </a:pPr>
            <a:endParaRPr lang="en-US" sz="1800" dirty="0"/>
          </a:p>
        </p:txBody>
      </p:sp>
      <p:sp>
        <p:nvSpPr>
          <p:cNvPr id="8197"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819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87201003-0ED1-41BE-B15E-A3F7676968BE}" type="slidenum">
              <a:rPr lang="en-US" altLang="en-US" sz="1200" b="0"/>
              <a:pPr>
                <a:spcBef>
                  <a:spcPct val="0"/>
                </a:spcBef>
                <a:buFontTx/>
                <a:buNone/>
              </a:pPr>
              <a:t>3</a:t>
            </a:fld>
            <a:endParaRPr lang="en-US" altLang="en-US" sz="1200" b="0"/>
          </a:p>
        </p:txBody>
      </p:sp>
    </p:spTree>
    <p:extLst>
      <p:ext uri="{BB962C8B-B14F-4D97-AF65-F5344CB8AC3E}">
        <p14:creationId xmlns:p14="http://schemas.microsoft.com/office/powerpoint/2010/main" val="2423762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5B411-356B-4362-90AA-30C6AD27300A}"/>
              </a:ext>
            </a:extLst>
          </p:cNvPr>
          <p:cNvSpPr>
            <a:spLocks noGrp="1"/>
          </p:cNvSpPr>
          <p:nvPr>
            <p:ph type="title"/>
          </p:nvPr>
        </p:nvSpPr>
        <p:spPr/>
        <p:txBody>
          <a:bodyPr/>
          <a:lstStyle/>
          <a:p>
            <a:r>
              <a:rPr lang="en-CA" dirty="0"/>
              <a:t>Chair’s welcome and Patent Reminder</a:t>
            </a:r>
          </a:p>
        </p:txBody>
      </p:sp>
      <p:sp>
        <p:nvSpPr>
          <p:cNvPr id="8195" name="Rectangle 3"/>
          <p:cNvSpPr>
            <a:spLocks noGrp="1" noChangeArrowheads="1"/>
          </p:cNvSpPr>
          <p:nvPr>
            <p:ph idx="1"/>
          </p:nvPr>
        </p:nvSpPr>
        <p:spPr/>
        <p:txBody>
          <a:bodyPr/>
          <a:lstStyle/>
          <a:p>
            <a:r>
              <a:rPr lang="en-US" altLang="en-US" sz="1800" dirty="0"/>
              <a:t>Please announce your affiliation when you first address the group during a meeting slot</a:t>
            </a:r>
          </a:p>
          <a:p>
            <a:r>
              <a:rPr lang="en-US" altLang="en-US" sz="1800" dirty="0"/>
              <a:t>Cell Phones to be silent or Off</a:t>
            </a:r>
          </a:p>
          <a:p>
            <a:r>
              <a:rPr lang="en-US" altLang="en-US" sz="1800" dirty="0"/>
              <a:t>Attendance recording procedures</a:t>
            </a:r>
          </a:p>
          <a:p>
            <a:pPr lvl="1"/>
            <a:r>
              <a:rPr lang="en-US" altLang="zh-CN" sz="1600" u="sng" dirty="0">
                <a:hlinkClick r:id="rId3"/>
              </a:rPr>
              <a:t>https://imat.ieee.org/attendance</a:t>
            </a:r>
            <a:r>
              <a:rPr lang="en-US" altLang="zh-CN" sz="1600" dirty="0"/>
              <a:t> </a:t>
            </a:r>
            <a:endParaRPr lang="en-US" altLang="en-US" sz="1600" dirty="0"/>
          </a:p>
          <a:p>
            <a:r>
              <a:rPr lang="en-US" altLang="en-US" sz="1800" dirty="0"/>
              <a:t>Documentation</a:t>
            </a:r>
          </a:p>
          <a:p>
            <a:pPr lvl="1" algn="just"/>
            <a:r>
              <a:rPr lang="en-US" altLang="en-US" sz="1600" dirty="0">
                <a:hlinkClick r:id="rId4"/>
              </a:rPr>
              <a:t>http://mentor.ieee.org</a:t>
            </a:r>
            <a:endParaRPr lang="en-US" altLang="en-US" sz="1600" dirty="0"/>
          </a:p>
          <a:p>
            <a:pPr lvl="1" algn="just"/>
            <a:r>
              <a:rPr lang="en-US" altLang="en-US" sz="1600" dirty="0"/>
              <a:t>Use “</a:t>
            </a:r>
            <a:r>
              <a:rPr lang="en-US" altLang="ja-JP" sz="1600" dirty="0" err="1">
                <a:solidFill>
                  <a:srgbClr val="0000FF"/>
                </a:solidFill>
              </a:rPr>
              <a:t>TGm</a:t>
            </a:r>
            <a:r>
              <a:rPr lang="en-US" altLang="en-US" sz="1600" dirty="0"/>
              <a:t>”</a:t>
            </a:r>
            <a:r>
              <a:rPr lang="en-US" altLang="ja-JP" sz="1600" dirty="0"/>
              <a:t> for submission</a:t>
            </a:r>
          </a:p>
          <a:p>
            <a:pPr lvl="1" algn="just"/>
            <a:r>
              <a:rPr lang="en-US" altLang="en-US" sz="1600" dirty="0"/>
              <a:t>If you plan to make a submission, be sure it does not contain company logos or advertising</a:t>
            </a:r>
          </a:p>
          <a:p>
            <a:pPr lvl="1" algn="just"/>
            <a:r>
              <a:rPr lang="en-US" altLang="en-US" sz="1600" b="1" dirty="0">
                <a:solidFill>
                  <a:srgbClr val="FF0000"/>
                </a:solidFill>
              </a:rPr>
              <a:t>Documents are prepared by individuals, not companies</a:t>
            </a:r>
          </a:p>
          <a:p>
            <a:r>
              <a:rPr lang="en-US" altLang="en-US" sz="1800" dirty="0"/>
              <a:t>Questions on voting status, ballot pool status, email reflector, document server, or member</a:t>
            </a:r>
            <a:r>
              <a:rPr lang="en-US" altLang="ja-JP" sz="1800" dirty="0"/>
              <a:t>’s area access</a:t>
            </a:r>
          </a:p>
          <a:p>
            <a:pPr lvl="1"/>
            <a:r>
              <a:rPr lang="en-US" altLang="en-US" sz="1600" dirty="0"/>
              <a:t>Contact Jon Rosdahl –  </a:t>
            </a:r>
            <a:r>
              <a:rPr lang="en-US" altLang="en-US" sz="1600" dirty="0">
                <a:hlinkClick r:id="rId5"/>
              </a:rPr>
              <a:t>jrosdahl@ieee.org</a:t>
            </a:r>
            <a:endParaRPr lang="en-US" altLang="en-US" sz="1600" dirty="0"/>
          </a:p>
          <a:p>
            <a:r>
              <a:rPr lang="en-US" altLang="zh-CN" sz="1800" dirty="0"/>
              <a:t>Patent</a:t>
            </a:r>
            <a:r>
              <a:rPr lang="en-US" altLang="zh-CN" sz="1800"/>
              <a:t>, copyright, participation </a:t>
            </a:r>
            <a:r>
              <a:rPr lang="en-US" altLang="zh-CN" sz="1800" dirty="0"/>
              <a:t>policy reminder – See slides 11-21</a:t>
            </a:r>
            <a:endParaRPr lang="zh-CN" altLang="en-US" sz="1800" dirty="0"/>
          </a:p>
        </p:txBody>
      </p:sp>
      <p:sp>
        <p:nvSpPr>
          <p:cNvPr id="8197" name="Footer Placeholder 4"/>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Michael Montemurro, Huawei</a:t>
            </a:r>
          </a:p>
        </p:txBody>
      </p:sp>
      <p:sp>
        <p:nvSpPr>
          <p:cNvPr id="8194"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87201003-0ED1-41BE-B15E-A3F7676968BE}" type="slidenum">
              <a:rPr lang="en-US" altLang="en-US" sz="1200" b="0"/>
              <a:pPr>
                <a:spcBef>
                  <a:spcPct val="0"/>
                </a:spcBef>
                <a:buFontTx/>
                <a:buNone/>
              </a:pPr>
              <a:t>4</a:t>
            </a:fld>
            <a:endParaRPr lang="en-US" altLang="en-US" sz="1200" b="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5"/>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5</a:t>
            </a:fld>
            <a:endParaRPr lang="en-US"/>
          </a:p>
        </p:txBody>
      </p:sp>
      <p:sp>
        <p:nvSpPr>
          <p:cNvPr id="4101" name="Rectangle 2"/>
          <p:cNvSpPr>
            <a:spLocks noGrp="1" noChangeArrowheads="1"/>
          </p:cNvSpPr>
          <p:nvPr>
            <p:ph type="title"/>
          </p:nvPr>
        </p:nvSpPr>
        <p:spPr>
          <a:xfrm>
            <a:off x="2209800" y="685800"/>
            <a:ext cx="7772400" cy="457200"/>
          </a:xfrm>
        </p:spPr>
        <p:txBody>
          <a:bodyPr/>
          <a:lstStyle/>
          <a:p>
            <a:r>
              <a:rPr lang="en-US" altLang="en-US" sz="2400" dirty="0" err="1"/>
              <a:t>REVmf</a:t>
            </a:r>
            <a:r>
              <a:rPr lang="en-US" altLang="en-US" sz="2400" dirty="0"/>
              <a:t> Agenda</a:t>
            </a:r>
          </a:p>
        </p:txBody>
      </p:sp>
      <p:sp>
        <p:nvSpPr>
          <p:cNvPr id="4103" name="Rectangle 19"/>
          <p:cNvSpPr>
            <a:spLocks noChangeArrowheads="1"/>
          </p:cNvSpPr>
          <p:nvPr/>
        </p:nvSpPr>
        <p:spPr bwMode="auto">
          <a:xfrm>
            <a:off x="1981200" y="1371600"/>
            <a:ext cx="75438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dirty="0"/>
              <a:t>Monday January 13,  4pm JST</a:t>
            </a:r>
          </a:p>
          <a:p>
            <a:pPr lvl="1"/>
            <a:r>
              <a:rPr lang="en-US" altLang="en-US" dirty="0"/>
              <a:t>Chair’s Welcome, Policy &amp; patent reminder</a:t>
            </a:r>
          </a:p>
          <a:p>
            <a:pPr lvl="1"/>
            <a:r>
              <a:rPr lang="en-US" altLang="en-US" dirty="0"/>
              <a:t>Approve agenda</a:t>
            </a:r>
          </a:p>
          <a:p>
            <a:pPr lvl="1"/>
            <a:r>
              <a:rPr lang="en-GB" dirty="0"/>
              <a:t>Motions </a:t>
            </a:r>
          </a:p>
          <a:p>
            <a:pPr lvl="2"/>
            <a:r>
              <a:rPr lang="en-GB" sz="2000" dirty="0"/>
              <a:t> Minutes (Slide 7)</a:t>
            </a:r>
          </a:p>
          <a:p>
            <a:pPr lvl="1"/>
            <a:r>
              <a:rPr lang="en-GB" dirty="0"/>
              <a:t>Publication status for IEEE 802.11-2024 and amendments</a:t>
            </a:r>
          </a:p>
          <a:p>
            <a:pPr lvl="1"/>
            <a:r>
              <a:rPr lang="en-GB" dirty="0"/>
              <a:t>Contributions</a:t>
            </a:r>
          </a:p>
          <a:p>
            <a:pPr lvl="2"/>
            <a:r>
              <a:rPr lang="en-US" altLang="en-US" sz="2000" dirty="0"/>
              <a:t>&lt;&gt;</a:t>
            </a:r>
          </a:p>
          <a:p>
            <a:pPr lvl="1"/>
            <a:r>
              <a:rPr lang="es-ES" dirty="0" err="1"/>
              <a:t>Recess</a:t>
            </a:r>
            <a:br>
              <a:rPr lang="en-GB" sz="1800" dirty="0"/>
            </a:br>
            <a:endParaRPr lang="en-GB" sz="1800" dirty="0"/>
          </a:p>
        </p:txBody>
      </p:sp>
    </p:spTree>
    <p:extLst>
      <p:ext uri="{BB962C8B-B14F-4D97-AF65-F5344CB8AC3E}">
        <p14:creationId xmlns:p14="http://schemas.microsoft.com/office/powerpoint/2010/main" val="2478274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066E5B-B86B-B64F-4CDB-4BAC34C331A5}"/>
            </a:ext>
          </a:extLst>
        </p:cNvPr>
        <p:cNvGrpSpPr/>
        <p:nvPr/>
      </p:nvGrpSpPr>
      <p:grpSpPr>
        <a:xfrm>
          <a:off x="0" y="0"/>
          <a:ext cx="0" cy="0"/>
          <a:chOff x="0" y="0"/>
          <a:chExt cx="0" cy="0"/>
        </a:xfrm>
      </p:grpSpPr>
      <p:sp>
        <p:nvSpPr>
          <p:cNvPr id="5123" name="Footer Placeholder 5">
            <a:extLst>
              <a:ext uri="{FF2B5EF4-FFF2-40B4-BE49-F238E27FC236}">
                <a16:creationId xmlns:a16="http://schemas.microsoft.com/office/drawing/2014/main" id="{2EC6F187-8101-EE73-18E4-23CC39FBA24D}"/>
              </a:ext>
            </a:extLst>
          </p:cNvPr>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Michael Montemurro, Huawei</a:t>
            </a:r>
          </a:p>
        </p:txBody>
      </p:sp>
      <p:sp>
        <p:nvSpPr>
          <p:cNvPr id="5124" name="Slide Number Placeholder 6">
            <a:extLst>
              <a:ext uri="{FF2B5EF4-FFF2-40B4-BE49-F238E27FC236}">
                <a16:creationId xmlns:a16="http://schemas.microsoft.com/office/drawing/2014/main" id="{47EAB290-4B0C-A0F6-346D-CC53C87EC556}"/>
              </a:ext>
            </a:extLst>
          </p:cNvPr>
          <p:cNvSpPr>
            <a:spLocks noGrp="1"/>
          </p:cNvSpPr>
          <p:nvPr>
            <p:ph type="sldNum" sz="quarter" idx="12"/>
          </p:nvPr>
        </p:nvSpPr>
        <p:spPr>
          <a:xfrm>
            <a:off x="5930396" y="6475413"/>
            <a:ext cx="432811" cy="184666"/>
          </a:xfrm>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a:t>Slide </a:t>
            </a:r>
            <a:fld id="{BF9088BE-4FB0-43D4-875F-2C4B42EE0B21}" type="slidenum">
              <a:rPr lang="en-US" smtClean="0"/>
              <a:pPr>
                <a:defRPr/>
              </a:pPr>
              <a:t>6</a:t>
            </a:fld>
            <a:endParaRPr lang="en-US"/>
          </a:p>
        </p:txBody>
      </p:sp>
      <p:sp>
        <p:nvSpPr>
          <p:cNvPr id="4101" name="Rectangle 2">
            <a:extLst>
              <a:ext uri="{FF2B5EF4-FFF2-40B4-BE49-F238E27FC236}">
                <a16:creationId xmlns:a16="http://schemas.microsoft.com/office/drawing/2014/main" id="{456AC451-08C1-AA50-F2C8-B66C91B72F7B}"/>
              </a:ext>
            </a:extLst>
          </p:cNvPr>
          <p:cNvSpPr>
            <a:spLocks noGrp="1" noChangeArrowheads="1"/>
          </p:cNvSpPr>
          <p:nvPr>
            <p:ph type="title"/>
          </p:nvPr>
        </p:nvSpPr>
        <p:spPr>
          <a:xfrm>
            <a:off x="2209800" y="685800"/>
            <a:ext cx="7772400" cy="457200"/>
          </a:xfrm>
        </p:spPr>
        <p:txBody>
          <a:bodyPr/>
          <a:lstStyle/>
          <a:p>
            <a:r>
              <a:rPr lang="en-US" altLang="en-US" sz="2400" dirty="0" err="1"/>
              <a:t>REVmf</a:t>
            </a:r>
            <a:r>
              <a:rPr lang="en-US" altLang="en-US" sz="2400" dirty="0"/>
              <a:t> Agenda</a:t>
            </a:r>
          </a:p>
        </p:txBody>
      </p:sp>
      <p:sp>
        <p:nvSpPr>
          <p:cNvPr id="10" name="Rectangle 19">
            <a:extLst>
              <a:ext uri="{FF2B5EF4-FFF2-40B4-BE49-F238E27FC236}">
                <a16:creationId xmlns:a16="http://schemas.microsoft.com/office/drawing/2014/main" id="{EF329028-D067-B96A-E55F-1AD10CC7B6DB}"/>
              </a:ext>
            </a:extLst>
          </p:cNvPr>
          <p:cNvSpPr>
            <a:spLocks noChangeArrowheads="1"/>
          </p:cNvSpPr>
          <p:nvPr/>
        </p:nvSpPr>
        <p:spPr bwMode="auto">
          <a:xfrm>
            <a:off x="2145796" y="1447800"/>
            <a:ext cx="9512804" cy="1815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marL="0" indent="0">
              <a:lnSpc>
                <a:spcPct val="80000"/>
              </a:lnSpc>
              <a:buNone/>
            </a:pPr>
            <a:r>
              <a:rPr lang="en-US" altLang="en-US" dirty="0"/>
              <a:t>Wednesday January 15, 4pm JST</a:t>
            </a:r>
          </a:p>
          <a:p>
            <a:pPr lvl="1"/>
            <a:r>
              <a:rPr lang="en-CA" altLang="en-US" dirty="0"/>
              <a:t>Agenda Approval</a:t>
            </a:r>
            <a:endParaRPr lang="en-GB" dirty="0"/>
          </a:p>
          <a:p>
            <a:pPr lvl="1"/>
            <a:r>
              <a:rPr lang="en-GB" dirty="0"/>
              <a:t>Contributions</a:t>
            </a:r>
          </a:p>
          <a:p>
            <a:pPr lvl="2"/>
            <a:r>
              <a:rPr lang="en-US" altLang="en-US" sz="2000" dirty="0"/>
              <a:t>&lt;&gt;</a:t>
            </a:r>
          </a:p>
          <a:p>
            <a:pPr lvl="1"/>
            <a:r>
              <a:rPr lang="en-CA" altLang="en-US" dirty="0"/>
              <a:t>Motions – 11-24/1925</a:t>
            </a:r>
          </a:p>
          <a:p>
            <a:pPr lvl="1"/>
            <a:r>
              <a:rPr lang="en-CA" altLang="en-US" dirty="0"/>
              <a:t>Timeline</a:t>
            </a:r>
          </a:p>
          <a:p>
            <a:pPr lvl="1"/>
            <a:r>
              <a:rPr lang="en-CA" altLang="en-US" dirty="0"/>
              <a:t>Plan for March, teleconferences</a:t>
            </a:r>
          </a:p>
          <a:p>
            <a:pPr lvl="1"/>
            <a:r>
              <a:rPr lang="en-CA" altLang="en-US" dirty="0"/>
              <a:t>Adjourn</a:t>
            </a:r>
          </a:p>
          <a:p>
            <a:pPr marL="914400" lvl="2" indent="0">
              <a:buNone/>
            </a:pPr>
            <a:endParaRPr lang="en-CA" altLang="en-US" sz="1100" dirty="0"/>
          </a:p>
        </p:txBody>
      </p:sp>
    </p:spTree>
    <p:extLst>
      <p:ext uri="{BB962C8B-B14F-4D97-AF65-F5344CB8AC3E}">
        <p14:creationId xmlns:p14="http://schemas.microsoft.com/office/powerpoint/2010/main" val="1259069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2E63CB-7AA4-47E9-A213-073D8CADFEE1}"/>
              </a:ext>
            </a:extLst>
          </p:cNvPr>
          <p:cNvSpPr>
            <a:spLocks noGrp="1"/>
          </p:cNvSpPr>
          <p:nvPr>
            <p:ph idx="1"/>
          </p:nvPr>
        </p:nvSpPr>
        <p:spPr>
          <a:xfrm>
            <a:off x="800099" y="1773046"/>
            <a:ext cx="10477501" cy="4702368"/>
          </a:xfrm>
        </p:spPr>
        <p:txBody>
          <a:bodyPr/>
          <a:lstStyle/>
          <a:p>
            <a:pPr marL="0" indent="0">
              <a:lnSpc>
                <a:spcPct val="80000"/>
              </a:lnSpc>
              <a:buNone/>
            </a:pPr>
            <a:r>
              <a:rPr lang="en-US" altLang="en-US" sz="2800" dirty="0"/>
              <a:t>Approve the minutes in document</a:t>
            </a:r>
            <a:endParaRPr lang="en-US" altLang="en-US" sz="1800" dirty="0"/>
          </a:p>
          <a:p>
            <a:pPr>
              <a:lnSpc>
                <a:spcPct val="80000"/>
              </a:lnSpc>
            </a:pPr>
            <a:r>
              <a:rPr lang="en-US" altLang="en-US" sz="2000" dirty="0"/>
              <a:t>November meeting:</a:t>
            </a:r>
          </a:p>
          <a:p>
            <a:pPr marL="457200" lvl="1" indent="0">
              <a:lnSpc>
                <a:spcPct val="80000"/>
              </a:lnSpc>
              <a:buNone/>
            </a:pPr>
            <a:r>
              <a:rPr lang="en-US" altLang="en-US" sz="1600" dirty="0"/>
              <a:t>&lt;11-24/2079&gt;</a:t>
            </a:r>
          </a:p>
          <a:p>
            <a:pPr marL="457200" lvl="1" indent="0">
              <a:lnSpc>
                <a:spcPct val="80000"/>
              </a:lnSpc>
              <a:buNone/>
            </a:pPr>
            <a:endParaRPr lang="en-CA" dirty="0"/>
          </a:p>
          <a:p>
            <a:pPr marL="0" indent="0">
              <a:lnSpc>
                <a:spcPct val="80000"/>
              </a:lnSpc>
              <a:buNone/>
            </a:pPr>
            <a:r>
              <a:rPr lang="en-CA" dirty="0"/>
              <a:t>Moved: &lt;&gt;</a:t>
            </a:r>
          </a:p>
          <a:p>
            <a:pPr marL="0" indent="0">
              <a:buNone/>
            </a:pPr>
            <a:r>
              <a:rPr lang="en-CA" dirty="0"/>
              <a:t>Seconded: &lt;&gt;</a:t>
            </a:r>
          </a:p>
          <a:p>
            <a:pPr marL="0" indent="0">
              <a:buNone/>
            </a:pPr>
            <a:r>
              <a:rPr lang="en-CA" dirty="0"/>
              <a:t>Results: &lt;&gt;. &lt;&gt;.</a:t>
            </a:r>
            <a:endParaRPr lang="en-US" altLang="en-US" dirty="0"/>
          </a:p>
          <a:p>
            <a:pPr lvl="1">
              <a:lnSpc>
                <a:spcPct val="80000"/>
              </a:lnSpc>
            </a:pPr>
            <a:endParaRPr lang="en-US" altLang="en-US" dirty="0"/>
          </a:p>
          <a:p>
            <a:pPr marL="0" indent="0">
              <a:lnSpc>
                <a:spcPct val="80000"/>
              </a:lnSpc>
              <a:buNone/>
            </a:pPr>
            <a:endParaRPr lang="en-US" altLang="en-US" sz="2000" dirty="0"/>
          </a:p>
        </p:txBody>
      </p:sp>
      <p:sp>
        <p:nvSpPr>
          <p:cNvPr id="4" name="Title 3">
            <a:extLst>
              <a:ext uri="{FF2B5EF4-FFF2-40B4-BE49-F238E27FC236}">
                <a16:creationId xmlns:a16="http://schemas.microsoft.com/office/drawing/2014/main" id="{2D54C6BD-C858-48E4-ADDB-E13D7A95204A}"/>
              </a:ext>
            </a:extLst>
          </p:cNvPr>
          <p:cNvSpPr>
            <a:spLocks noGrp="1"/>
          </p:cNvSpPr>
          <p:nvPr>
            <p:ph type="title"/>
          </p:nvPr>
        </p:nvSpPr>
        <p:spPr/>
        <p:txBody>
          <a:bodyPr/>
          <a:lstStyle/>
          <a:p>
            <a:r>
              <a:rPr lang="en-CA" dirty="0" err="1"/>
              <a:t>REVmf</a:t>
            </a:r>
            <a:r>
              <a:rPr lang="en-CA" dirty="0"/>
              <a:t> minutes approval</a:t>
            </a:r>
          </a:p>
        </p:txBody>
      </p:sp>
      <p:sp>
        <p:nvSpPr>
          <p:cNvPr id="2" name="Footer Placeholder 1">
            <a:extLst>
              <a:ext uri="{FF2B5EF4-FFF2-40B4-BE49-F238E27FC236}">
                <a16:creationId xmlns:a16="http://schemas.microsoft.com/office/drawing/2014/main" id="{ED124A4A-423D-4E3C-9AD0-6A363399DA6B}"/>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7BC7C395-02DA-4E32-87CE-F3AA0F9A11C9}"/>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7</a:t>
            </a:fld>
            <a:endParaRPr lang="en-US" altLang="en-US"/>
          </a:p>
        </p:txBody>
      </p:sp>
    </p:spTree>
    <p:extLst>
      <p:ext uri="{BB962C8B-B14F-4D97-AF65-F5344CB8AC3E}">
        <p14:creationId xmlns:p14="http://schemas.microsoft.com/office/powerpoint/2010/main" val="941500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B8E515-96DA-763A-92F9-06D2B2C3BE1E}"/>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780D3F-E060-0E58-966B-2A1DB7840C47}"/>
              </a:ext>
            </a:extLst>
          </p:cNvPr>
          <p:cNvSpPr>
            <a:spLocks noGrp="1"/>
          </p:cNvSpPr>
          <p:nvPr>
            <p:ph idx="1"/>
          </p:nvPr>
        </p:nvSpPr>
        <p:spPr>
          <a:xfrm>
            <a:off x="800099" y="1773046"/>
            <a:ext cx="10477501" cy="2951354"/>
          </a:xfrm>
        </p:spPr>
        <p:txBody>
          <a:bodyPr/>
          <a:lstStyle/>
          <a:p>
            <a:r>
              <a:rPr lang="en-CA" altLang="en-US" sz="2000" dirty="0"/>
              <a:t>IEEE 802.11-2024 is in process of publication</a:t>
            </a:r>
          </a:p>
          <a:p>
            <a:r>
              <a:rPr lang="en-CA" altLang="en-US" sz="2000" dirty="0"/>
              <a:t>Call for contributions – January, March</a:t>
            </a:r>
          </a:p>
          <a:p>
            <a:r>
              <a:rPr lang="en-CA" altLang="en-US" sz="2000" dirty="0"/>
              <a:t>Mar-May - Roll-in </a:t>
            </a:r>
            <a:r>
              <a:rPr lang="en-CA" altLang="en-US" sz="2000" dirty="0" err="1"/>
              <a:t>TGbe</a:t>
            </a:r>
            <a:r>
              <a:rPr lang="en-CA" altLang="en-US" sz="2000" dirty="0"/>
              <a:t> and </a:t>
            </a:r>
            <a:r>
              <a:rPr lang="en-CA" altLang="en-US" sz="2000" dirty="0" err="1"/>
              <a:t>TGbh</a:t>
            </a:r>
            <a:r>
              <a:rPr lang="en-CA" altLang="en-US" sz="2000" dirty="0"/>
              <a:t> </a:t>
            </a:r>
          </a:p>
          <a:p>
            <a:r>
              <a:rPr lang="en-CA" altLang="en-US" sz="2000" dirty="0"/>
              <a:t>May Plenary – Approve D1.0 (with </a:t>
            </a:r>
            <a:r>
              <a:rPr lang="en-CA" altLang="en-US" sz="2000" dirty="0" err="1"/>
              <a:t>TGbe</a:t>
            </a:r>
            <a:r>
              <a:rPr lang="en-CA" altLang="en-US" sz="2000" dirty="0"/>
              <a:t> and </a:t>
            </a:r>
            <a:r>
              <a:rPr lang="en-CA" altLang="en-US" sz="2000" dirty="0" err="1"/>
              <a:t>TGbh</a:t>
            </a:r>
            <a:r>
              <a:rPr lang="en-CA" altLang="en-US" sz="2000" dirty="0"/>
              <a:t> rolled in)</a:t>
            </a:r>
          </a:p>
          <a:p>
            <a:r>
              <a:rPr lang="en-CA" altLang="en-US" sz="2000" dirty="0"/>
              <a:t>Initial LB out of March meeting.</a:t>
            </a:r>
            <a:endParaRPr lang="en-US" altLang="en-US" sz="2000" dirty="0"/>
          </a:p>
          <a:p>
            <a:pPr marL="0" indent="0">
              <a:lnSpc>
                <a:spcPct val="80000"/>
              </a:lnSpc>
              <a:buNone/>
            </a:pPr>
            <a:endParaRPr lang="en-US" altLang="en-US" sz="2000" dirty="0"/>
          </a:p>
        </p:txBody>
      </p:sp>
      <p:sp>
        <p:nvSpPr>
          <p:cNvPr id="4" name="Title 3">
            <a:extLst>
              <a:ext uri="{FF2B5EF4-FFF2-40B4-BE49-F238E27FC236}">
                <a16:creationId xmlns:a16="http://schemas.microsoft.com/office/drawing/2014/main" id="{908D2BE0-4106-0399-CD89-5B7BF9A465AA}"/>
              </a:ext>
            </a:extLst>
          </p:cNvPr>
          <p:cNvSpPr>
            <a:spLocks noGrp="1"/>
          </p:cNvSpPr>
          <p:nvPr>
            <p:ph type="title"/>
          </p:nvPr>
        </p:nvSpPr>
        <p:spPr/>
        <p:txBody>
          <a:bodyPr/>
          <a:lstStyle/>
          <a:p>
            <a:r>
              <a:rPr lang="en-CA" dirty="0" err="1"/>
              <a:t>REVmf</a:t>
            </a:r>
            <a:r>
              <a:rPr lang="en-CA" dirty="0"/>
              <a:t> Short term plans</a:t>
            </a:r>
          </a:p>
        </p:txBody>
      </p:sp>
      <p:sp>
        <p:nvSpPr>
          <p:cNvPr id="2" name="Footer Placeholder 1">
            <a:extLst>
              <a:ext uri="{FF2B5EF4-FFF2-40B4-BE49-F238E27FC236}">
                <a16:creationId xmlns:a16="http://schemas.microsoft.com/office/drawing/2014/main" id="{ABF10329-3BE9-F8D2-D7F7-75FF39536F43}"/>
              </a:ext>
            </a:extLst>
          </p:cNvPr>
          <p:cNvSpPr>
            <a:spLocks noGrp="1"/>
          </p:cNvSpPr>
          <p:nvPr>
            <p:ph type="ftr" sz="quarter" idx="10"/>
          </p:nvPr>
        </p:nvSpPr>
        <p:spPr/>
        <p:txBody>
          <a:bodyPr/>
          <a:lstStyle/>
          <a:p>
            <a:pPr>
              <a:defRPr/>
            </a:pPr>
            <a:r>
              <a:rPr lang="en-US"/>
              <a:t>Michael Montemurro, Huawei</a:t>
            </a:r>
          </a:p>
        </p:txBody>
      </p:sp>
      <p:sp>
        <p:nvSpPr>
          <p:cNvPr id="3" name="Slide Number Placeholder 2">
            <a:extLst>
              <a:ext uri="{FF2B5EF4-FFF2-40B4-BE49-F238E27FC236}">
                <a16:creationId xmlns:a16="http://schemas.microsoft.com/office/drawing/2014/main" id="{3936EE6F-E713-2440-4983-5137D9E35E7D}"/>
              </a:ext>
            </a:extLst>
          </p:cNvPr>
          <p:cNvSpPr>
            <a:spLocks noGrp="1"/>
          </p:cNvSpPr>
          <p:nvPr>
            <p:ph type="sldNum" sz="quarter" idx="11"/>
          </p:nvPr>
        </p:nvSpPr>
        <p:spPr>
          <a:xfrm>
            <a:off x="5930396" y="6475413"/>
            <a:ext cx="432811" cy="184666"/>
          </a:xfrm>
        </p:spPr>
        <p:txBody>
          <a:bodyPr/>
          <a:lstStyle/>
          <a:p>
            <a:pPr>
              <a:defRPr/>
            </a:pPr>
            <a:r>
              <a:rPr lang="en-US" altLang="en-US"/>
              <a:t>Slide </a:t>
            </a:r>
            <a:fld id="{6835F41C-DEDC-4438-917D-1D94D2D033D6}" type="slidenum">
              <a:rPr lang="en-US" altLang="en-US" smtClean="0"/>
              <a:pPr>
                <a:defRPr/>
              </a:pPr>
              <a:t>8</a:t>
            </a:fld>
            <a:endParaRPr lang="en-US" altLang="en-US"/>
          </a:p>
        </p:txBody>
      </p:sp>
    </p:spTree>
    <p:extLst>
      <p:ext uri="{BB962C8B-B14F-4D97-AF65-F5344CB8AC3E}">
        <p14:creationId xmlns:p14="http://schemas.microsoft.com/office/powerpoint/2010/main" val="667135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5AE0E6-06E4-00FD-8348-9A2CF3BA10EA}"/>
              </a:ext>
            </a:extLst>
          </p:cNvPr>
          <p:cNvSpPr>
            <a:spLocks noGrp="1"/>
          </p:cNvSpPr>
          <p:nvPr>
            <p:ph type="title"/>
          </p:nvPr>
        </p:nvSpPr>
        <p:spPr/>
        <p:txBody>
          <a:bodyPr/>
          <a:lstStyle/>
          <a:p>
            <a:r>
              <a:rPr lang="en-CA" dirty="0" err="1"/>
              <a:t>TGmf</a:t>
            </a:r>
            <a:r>
              <a:rPr lang="en-CA" dirty="0"/>
              <a:t> Timeline</a:t>
            </a:r>
          </a:p>
        </p:txBody>
      </p:sp>
      <p:sp>
        <p:nvSpPr>
          <p:cNvPr id="2" name="Content Placeholder 1">
            <a:extLst>
              <a:ext uri="{FF2B5EF4-FFF2-40B4-BE49-F238E27FC236}">
                <a16:creationId xmlns:a16="http://schemas.microsoft.com/office/drawing/2014/main" id="{6F345F46-AFF6-18FA-4D1E-837DFE5D44B7}"/>
              </a:ext>
            </a:extLst>
          </p:cNvPr>
          <p:cNvSpPr>
            <a:spLocks noGrp="1"/>
          </p:cNvSpPr>
          <p:nvPr>
            <p:ph idx="1"/>
          </p:nvPr>
        </p:nvSpPr>
        <p:spPr/>
        <p:txBody>
          <a:bodyPr/>
          <a:lstStyle/>
          <a:p>
            <a:pPr>
              <a:lnSpc>
                <a:spcPct val="80000"/>
              </a:lnSpc>
            </a:pPr>
            <a:r>
              <a:rPr lang="en-US" altLang="en-US" sz="1800" dirty="0">
                <a:solidFill>
                  <a:srgbClr val="00B050"/>
                </a:solidFill>
              </a:rPr>
              <a:t>Nov 2024 – PAR Approval</a:t>
            </a:r>
          </a:p>
          <a:p>
            <a:pPr>
              <a:lnSpc>
                <a:spcPct val="80000"/>
              </a:lnSpc>
            </a:pPr>
            <a:r>
              <a:rPr lang="en-US" altLang="en-US" sz="1800" dirty="0">
                <a:solidFill>
                  <a:srgbClr val="00B050"/>
                </a:solidFill>
              </a:rPr>
              <a:t>Nov 2024 – Initial meeting, contributions on </a:t>
            </a:r>
            <a:r>
              <a:rPr lang="en-US" altLang="en-US" sz="1800" dirty="0" err="1">
                <a:solidFill>
                  <a:srgbClr val="00B050"/>
                </a:solidFill>
              </a:rPr>
              <a:t>REVme</a:t>
            </a:r>
            <a:r>
              <a:rPr lang="en-US" altLang="en-US" sz="1800" dirty="0">
                <a:solidFill>
                  <a:srgbClr val="00B050"/>
                </a:solidFill>
              </a:rPr>
              <a:t> D7.0</a:t>
            </a:r>
          </a:p>
          <a:p>
            <a:pPr>
              <a:lnSpc>
                <a:spcPct val="80000"/>
              </a:lnSpc>
            </a:pPr>
            <a:r>
              <a:rPr lang="en-US" altLang="en-US" sz="1800" dirty="0">
                <a:solidFill>
                  <a:srgbClr val="0070C0"/>
                </a:solidFill>
              </a:rPr>
              <a:t>Jan/Mar 2025 – Contributions on </a:t>
            </a:r>
            <a:r>
              <a:rPr lang="en-US" altLang="en-US" sz="1800" dirty="0" err="1">
                <a:solidFill>
                  <a:srgbClr val="0070C0"/>
                </a:solidFill>
              </a:rPr>
              <a:t>REVme</a:t>
            </a:r>
            <a:r>
              <a:rPr lang="en-US" altLang="en-US" sz="1800" dirty="0">
                <a:solidFill>
                  <a:srgbClr val="0070C0"/>
                </a:solidFill>
              </a:rPr>
              <a:t> D7.0/IEEE 802.11-2024</a:t>
            </a:r>
          </a:p>
          <a:p>
            <a:pPr>
              <a:lnSpc>
                <a:spcPct val="80000"/>
              </a:lnSpc>
            </a:pPr>
            <a:r>
              <a:rPr lang="en-US" altLang="en-US" sz="1800" dirty="0">
                <a:solidFill>
                  <a:srgbClr val="0070C0"/>
                </a:solidFill>
              </a:rPr>
              <a:t>Mar - May 2025 – Publication of 802.11-2024 and roll-in of </a:t>
            </a:r>
            <a:r>
              <a:rPr lang="en-US" altLang="en-US" sz="1800" dirty="0" err="1">
                <a:solidFill>
                  <a:srgbClr val="0070C0"/>
                </a:solidFill>
              </a:rPr>
              <a:t>TGbh</a:t>
            </a:r>
            <a:r>
              <a:rPr lang="en-US" altLang="en-US" sz="1800" dirty="0">
                <a:solidFill>
                  <a:srgbClr val="0070C0"/>
                </a:solidFill>
              </a:rPr>
              <a:t> and </a:t>
            </a:r>
            <a:r>
              <a:rPr lang="en-US" altLang="en-US" sz="1800" dirty="0" err="1">
                <a:solidFill>
                  <a:srgbClr val="0070C0"/>
                </a:solidFill>
              </a:rPr>
              <a:t>TGbe</a:t>
            </a:r>
            <a:endParaRPr lang="en-US" altLang="en-US" sz="1800" dirty="0">
              <a:solidFill>
                <a:srgbClr val="0070C0"/>
              </a:solidFill>
            </a:endParaRPr>
          </a:p>
          <a:p>
            <a:pPr>
              <a:lnSpc>
                <a:spcPct val="80000"/>
              </a:lnSpc>
            </a:pPr>
            <a:r>
              <a:rPr lang="en-US" altLang="en-US" sz="1800" dirty="0">
                <a:solidFill>
                  <a:srgbClr val="0070C0"/>
                </a:solidFill>
              </a:rPr>
              <a:t>May 2025 – Initial D1.0 WG Letter ballot </a:t>
            </a:r>
          </a:p>
          <a:p>
            <a:pPr>
              <a:lnSpc>
                <a:spcPct val="80000"/>
              </a:lnSpc>
            </a:pPr>
            <a:r>
              <a:rPr lang="en-US" altLang="en-US" sz="1800" dirty="0">
                <a:solidFill>
                  <a:srgbClr val="0070C0"/>
                </a:solidFill>
              </a:rPr>
              <a:t>May-Nov 2025 – Roll-in </a:t>
            </a:r>
            <a:r>
              <a:rPr lang="en-US" altLang="en-US" sz="1800" dirty="0" err="1">
                <a:solidFill>
                  <a:srgbClr val="0070C0"/>
                </a:solidFill>
              </a:rPr>
              <a:t>TGbf</a:t>
            </a:r>
            <a:r>
              <a:rPr lang="en-US" altLang="en-US" sz="1800" dirty="0">
                <a:solidFill>
                  <a:srgbClr val="0070C0"/>
                </a:solidFill>
              </a:rPr>
              <a:t> and </a:t>
            </a:r>
            <a:r>
              <a:rPr lang="en-US" altLang="en-US" sz="1800" dirty="0" err="1">
                <a:solidFill>
                  <a:srgbClr val="0070C0"/>
                </a:solidFill>
              </a:rPr>
              <a:t>TGbk</a:t>
            </a:r>
            <a:endParaRPr lang="en-US" altLang="en-US" sz="1800" dirty="0">
              <a:solidFill>
                <a:srgbClr val="0070C0"/>
              </a:solidFill>
            </a:endParaRPr>
          </a:p>
          <a:p>
            <a:pPr>
              <a:lnSpc>
                <a:spcPct val="80000"/>
              </a:lnSpc>
            </a:pPr>
            <a:r>
              <a:rPr lang="en-US" altLang="en-US" sz="1800" dirty="0">
                <a:solidFill>
                  <a:srgbClr val="0070C0"/>
                </a:solidFill>
              </a:rPr>
              <a:t>Jan 2026 – D2.0 Recirculation LB </a:t>
            </a:r>
          </a:p>
          <a:p>
            <a:pPr>
              <a:lnSpc>
                <a:spcPct val="80000"/>
              </a:lnSpc>
            </a:pPr>
            <a:r>
              <a:rPr lang="en-US" altLang="en-US" sz="1800" dirty="0">
                <a:solidFill>
                  <a:srgbClr val="0070C0"/>
                </a:solidFill>
              </a:rPr>
              <a:t>Jul 2026 – D3.0 Recirculation </a:t>
            </a:r>
          </a:p>
          <a:p>
            <a:pPr>
              <a:lnSpc>
                <a:spcPct val="80000"/>
              </a:lnSpc>
            </a:pPr>
            <a:r>
              <a:rPr lang="en-US" altLang="en-US" sz="1800" dirty="0">
                <a:solidFill>
                  <a:srgbClr val="0070C0"/>
                </a:solidFill>
              </a:rPr>
              <a:t>Jan 2027 – D4.0 Initial SA Ballot – Roll-in </a:t>
            </a:r>
            <a:r>
              <a:rPr lang="en-US" altLang="en-US" sz="1800" dirty="0" err="1">
                <a:solidFill>
                  <a:srgbClr val="0070C0"/>
                </a:solidFill>
              </a:rPr>
              <a:t>TGbi</a:t>
            </a:r>
            <a:endParaRPr lang="en-US" altLang="en-US" sz="1800" dirty="0">
              <a:solidFill>
                <a:srgbClr val="0070C0"/>
              </a:solidFill>
            </a:endParaRPr>
          </a:p>
          <a:p>
            <a:pPr>
              <a:lnSpc>
                <a:spcPct val="80000"/>
              </a:lnSpc>
            </a:pPr>
            <a:r>
              <a:rPr lang="en-US" altLang="en-US" sz="1800" dirty="0">
                <a:solidFill>
                  <a:srgbClr val="0070C0"/>
                </a:solidFill>
              </a:rPr>
              <a:t>Jul 2027 – D5.0 Recirculation SA Ballot </a:t>
            </a:r>
          </a:p>
          <a:p>
            <a:pPr>
              <a:lnSpc>
                <a:spcPct val="80000"/>
              </a:lnSpc>
            </a:pPr>
            <a:r>
              <a:rPr lang="en-US" altLang="en-US" sz="1800" dirty="0">
                <a:solidFill>
                  <a:srgbClr val="0070C0"/>
                </a:solidFill>
              </a:rPr>
              <a:t>Nov 2027 – D6.0 Recirculation SA Ballot</a:t>
            </a:r>
          </a:p>
          <a:p>
            <a:pPr>
              <a:lnSpc>
                <a:spcPct val="80000"/>
              </a:lnSpc>
            </a:pPr>
            <a:r>
              <a:rPr lang="en-US" altLang="en-US" sz="1800" dirty="0">
                <a:solidFill>
                  <a:srgbClr val="0070C0"/>
                </a:solidFill>
              </a:rPr>
              <a:t>Jan 2028 – D6.0 Recirculation SA Ballot (clean recirculation)</a:t>
            </a:r>
          </a:p>
          <a:p>
            <a:pPr>
              <a:lnSpc>
                <a:spcPct val="80000"/>
              </a:lnSpc>
            </a:pPr>
            <a:r>
              <a:rPr lang="en-US" altLang="en-US" sz="1800" dirty="0">
                <a:solidFill>
                  <a:srgbClr val="0070C0"/>
                </a:solidFill>
              </a:rPr>
              <a:t>Feb 2028 – RevCom/SASB Approval</a:t>
            </a:r>
          </a:p>
        </p:txBody>
      </p:sp>
      <p:sp>
        <p:nvSpPr>
          <p:cNvPr id="5" name="Footer Placeholder 4">
            <a:extLst>
              <a:ext uri="{FF2B5EF4-FFF2-40B4-BE49-F238E27FC236}">
                <a16:creationId xmlns:a16="http://schemas.microsoft.com/office/drawing/2014/main" id="{7F9576EA-0C94-35A4-540B-5B382E4A80CD}"/>
              </a:ext>
            </a:extLst>
          </p:cNvPr>
          <p:cNvSpPr>
            <a:spLocks noGrp="1"/>
          </p:cNvSpPr>
          <p:nvPr>
            <p:ph type="ftr" sz="quarter" idx="10"/>
          </p:nvPr>
        </p:nvSpPr>
        <p:spPr/>
        <p:txBody>
          <a:bodyPr/>
          <a:lstStyle/>
          <a:p>
            <a:pPr>
              <a:defRPr/>
            </a:pPr>
            <a:r>
              <a:rPr lang="en-US"/>
              <a:t>Michael Montemurro, Huawei</a:t>
            </a:r>
          </a:p>
        </p:txBody>
      </p:sp>
    </p:spTree>
    <p:extLst>
      <p:ext uri="{BB962C8B-B14F-4D97-AF65-F5344CB8AC3E}">
        <p14:creationId xmlns:p14="http://schemas.microsoft.com/office/powerpoint/2010/main" val="3276047351"/>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116571</TotalTime>
  <Words>2248</Words>
  <Application>Microsoft Macintosh PowerPoint</Application>
  <PresentationFormat>Widescreen</PresentationFormat>
  <Paragraphs>236</Paragraphs>
  <Slides>21</Slides>
  <Notes>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8" baseType="lpstr">
      <vt:lpstr>Arial</vt:lpstr>
      <vt:lpstr>Calibri</vt:lpstr>
      <vt:lpstr>Helvetica</vt:lpstr>
      <vt:lpstr>Monotype Sorts</vt:lpstr>
      <vt:lpstr>Times New Roman</vt:lpstr>
      <vt:lpstr>802-11-Submission</vt:lpstr>
      <vt:lpstr>Document</vt:lpstr>
      <vt:lpstr>PowerPoint Presentation</vt:lpstr>
      <vt:lpstr>Abstract</vt:lpstr>
      <vt:lpstr>Registration for the January IEEE 802 interim session</vt:lpstr>
      <vt:lpstr>Chair’s welcome and Patent Reminder</vt:lpstr>
      <vt:lpstr>REVmf Agenda</vt:lpstr>
      <vt:lpstr>REVmf Agenda</vt:lpstr>
      <vt:lpstr>REVmf minutes approval</vt:lpstr>
      <vt:lpstr>REVmf Short term plans</vt:lpstr>
      <vt:lpstr>TGmf Timeline</vt:lpstr>
      <vt:lpstr>Teleconference/Meeting plan</vt:lpstr>
      <vt:lpstr>Participants have a duty to inform the IEEE</vt:lpstr>
      <vt:lpstr>Ways to inform IEEE</vt:lpstr>
      <vt:lpstr>Other guidelines for IEEE Working Group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11-24/1662</dc:title>
  <dc:subject>REVmf November 2024 Meeting Agenda</dc:subject>
  <dc:creator>montemurro.michael@gmail.com</dc:creator>
  <cp:keywords>November 2024</cp:keywords>
  <dc:description/>
  <cp:lastModifiedBy>Mike Montemurro</cp:lastModifiedBy>
  <cp:revision>4626</cp:revision>
  <cp:lastPrinted>2014-11-04T15:04:57Z</cp:lastPrinted>
  <dcterms:created xsi:type="dcterms:W3CDTF">2007-04-17T18:10:23Z</dcterms:created>
  <dcterms:modified xsi:type="dcterms:W3CDTF">2024-12-19T14:40:47Z</dcterms:modified>
  <cp:category>Agenda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_2015_ms_pID_725343">
    <vt:lpwstr>(3)MQ280qaauPybJRi62kUpZA41Bfd9s0tKU0L1gHYSXuruirnW+yggUxaM5lwCnXMYFeAu5LmE
EGt+ZYFA0mZ37Ikq5v9LbLZ7CLIpcwEf7a3Wsdc+OXbkMYbd2/pnYTSVvKs98qmWW6bS6wY7
v6zx1BiLMvevH6TxJdaBgHMJBUpTYVEQdkmjnLjxYHHw4HdzjFaoCmaQ+1lE4vsZzyePy9AY
4fn+21KMpWyAaI5gMM</vt:lpwstr>
  </property>
  <property fmtid="{D5CDD505-2E9C-101B-9397-08002B2CF9AE}" pid="27" name="_2015_ms_pID_7253431">
    <vt:lpwstr>MSLji7apc1dElFbOOZh69G3eK9lHGPPDbRohc7vQ0dRHT9QjgefLTK
Z9vWckHJjpkVFbIUJKmjejzu/JTPbbmQtrK9zbv+pb5mzwaJkB4FdR2Z6kkeeKZ8JkmVr1po
fy0xPFuthS93zpBH5HbjKHWMAdPTnHfw7Us5kCrYNMd5ZWipYz6kbw2sD07XbQKcT61BLa+I
ZWXAMy6geR7JLrbZsG3WXhEB6z8Xpxz8VVGC</vt:lpwstr>
  </property>
  <property fmtid="{D5CDD505-2E9C-101B-9397-08002B2CF9AE}" pid="28" name="_2015_ms_pID_7253432">
    <vt:lpwstr>Mw==</vt:lpwstr>
  </property>
  <property fmtid="{D5CDD505-2E9C-101B-9397-08002B2CF9AE}" pid="29" name="_readonly">
    <vt:lpwstr/>
  </property>
  <property fmtid="{D5CDD505-2E9C-101B-9397-08002B2CF9AE}" pid="30" name="_change">
    <vt:lpwstr/>
  </property>
  <property fmtid="{D5CDD505-2E9C-101B-9397-08002B2CF9AE}" pid="31" name="_full-control">
    <vt:lpwstr/>
  </property>
  <property fmtid="{D5CDD505-2E9C-101B-9397-08002B2CF9AE}" pid="32" name="sflag">
    <vt:lpwstr>1604929863</vt:lpwstr>
  </property>
</Properties>
</file>