
<file path=[Content_Types].xml><?xml version="1.0" encoding="utf-8"?>
<Types xmlns="http://schemas.openxmlformats.org/package/2006/content-types">
  <Default Extension="bin" ContentType="application/vnd.openxmlformats-officedocument.oleObject"/>
  <Default Extension="rels" ContentType="application/vnd.openxmlformats-package.relationships+xml"/>
  <Default Extension="wmf" ContentType="image/x-wmf"/>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23"/>
  </p:notesMasterIdLst>
  <p:handoutMasterIdLst>
    <p:handoutMasterId r:id="rId24"/>
  </p:handoutMasterIdLst>
  <p:sldIdLst>
    <p:sldId id="850" r:id="rId2"/>
    <p:sldId id="851" r:id="rId3"/>
    <p:sldId id="2367" r:id="rId4"/>
    <p:sldId id="423" r:id="rId5"/>
    <p:sldId id="2369" r:id="rId6"/>
    <p:sldId id="2382" r:id="rId7"/>
    <p:sldId id="2383" r:id="rId8"/>
    <p:sldId id="2380" r:id="rId9"/>
    <p:sldId id="863" r:id="rId10"/>
    <p:sldId id="848" r:id="rId11"/>
    <p:sldId id="260" r:id="rId12"/>
    <p:sldId id="261" r:id="rId13"/>
    <p:sldId id="262" r:id="rId14"/>
    <p:sldId id="263" r:id="rId15"/>
    <p:sldId id="283" r:id="rId16"/>
    <p:sldId id="284" r:id="rId17"/>
    <p:sldId id="287" r:id="rId18"/>
    <p:sldId id="288" r:id="rId19"/>
    <p:sldId id="289" r:id="rId20"/>
    <p:sldId id="266" r:id="rId21"/>
    <p:sldId id="267" r:id="rId22"/>
  </p:sldIdLst>
  <p:sldSz cx="12192000" cy="6858000"/>
  <p:notesSz cx="6934200" cy="9280525"/>
  <p:defaultTextStyle>
    <a:defPPr>
      <a:defRPr lang="en-US"/>
    </a:defPPr>
    <a:lvl1pPr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1pPr>
    <a:lvl2pPr marL="4572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2pPr>
    <a:lvl3pPr marL="9144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3pPr>
    <a:lvl4pPr marL="13716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4pPr>
    <a:lvl5pPr marL="18288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5pPr>
    <a:lvl6pPr marL="22860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6pPr>
    <a:lvl7pPr marL="27432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7pPr>
    <a:lvl8pPr marL="32004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8pPr>
    <a:lvl9pPr marL="36576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9pPr>
  </p:defaultTextStyle>
  <p:extLst>
    <p:ext uri="{521415D9-36F7-43E2-AB2F-B90AF26B5E84}">
      <p14:sectionLst xmlns:p14="http://schemas.microsoft.com/office/powerpoint/2010/main">
        <p14:section name="Default Section" id="{8DFE7571-C873-4DEA-B855-E32A36A3D0A1}">
          <p14:sldIdLst>
            <p14:sldId id="850"/>
            <p14:sldId id="851"/>
            <p14:sldId id="2367"/>
            <p14:sldId id="423"/>
          </p14:sldIdLst>
        </p14:section>
        <p14:section name="Meeting Material" id="{F44E1842-5D5B-4EA7-906B-C061226394F5}">
          <p14:sldIdLst>
            <p14:sldId id="2369"/>
            <p14:sldId id="2382"/>
            <p14:sldId id="2383"/>
            <p14:sldId id="2380"/>
            <p14:sldId id="863"/>
            <p14:sldId id="848"/>
          </p14:sldIdLst>
        </p14:section>
        <p14:section name="Patent - Copywrite - Participation" id="{1C77BFCC-A88E-8E40-8508-5949A33633CC}">
          <p14:sldIdLst>
            <p14:sldId id="260"/>
            <p14:sldId id="261"/>
            <p14:sldId id="262"/>
            <p14:sldId id="263"/>
            <p14:sldId id="283"/>
            <p14:sldId id="284"/>
            <p14:sldId id="287"/>
            <p14:sldId id="288"/>
            <p14:sldId id="289"/>
            <p14:sldId id="266"/>
            <p14:sldId id="267"/>
          </p14:sldIdLst>
        </p14:section>
      </p14:sectionLst>
    </p:ex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160">
          <p15:clr>
            <a:srgbClr val="A4A3A4"/>
          </p15:clr>
        </p15:guide>
        <p15:guide id="2" pos="288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3300"/>
    <a:srgbClr val="0000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A5B6EFB4-227B-4D4E-9DED-F7A8AB5CDF60}" v="3" dt="2024-12-19T14:36:31.562"/>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306799F8-075E-4A3A-A7F6-7FBC6576F1A4}" styleName="Themed Style 2 - Accent 3">
    <a:tblBg>
      <a:fillRef idx="3">
        <a:schemeClr val="accent3"/>
      </a:fillRef>
      <a:effectRef idx="3">
        <a:schemeClr val="accent3"/>
      </a:effectRef>
    </a:tblBg>
    <a:wholeTbl>
      <a:tcTxStyle>
        <a:fontRef idx="minor">
          <a:scrgbClr r="0" g="0" b="0"/>
        </a:fontRef>
        <a:schemeClr val="lt1"/>
      </a:tcTxStyle>
      <a:tcStyle>
        <a:tcBdr>
          <a:left>
            <a:lnRef idx="1">
              <a:schemeClr val="accent3">
                <a:tint val="50000"/>
              </a:schemeClr>
            </a:lnRef>
          </a:left>
          <a:right>
            <a:lnRef idx="1">
              <a:schemeClr val="accent3">
                <a:tint val="50000"/>
              </a:schemeClr>
            </a:lnRef>
          </a:right>
          <a:top>
            <a:lnRef idx="1">
              <a:schemeClr val="accent3">
                <a:tint val="50000"/>
              </a:schemeClr>
            </a:lnRef>
          </a:top>
          <a:bottom>
            <a:lnRef idx="1">
              <a:schemeClr val="accent3">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8FD4443E-F989-4FC4-A0C8-D5A2AF1F390B}" styleName="Dark Style 1 - Accent 5">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5"/>
          </a:solidFill>
        </a:fill>
      </a:tcStyle>
    </a:wholeTbl>
    <a:band1H>
      <a:tcStyle>
        <a:tcBdr/>
        <a:fill>
          <a:solidFill>
            <a:schemeClr val="accent5">
              <a:shade val="60000"/>
            </a:schemeClr>
          </a:solidFill>
        </a:fill>
      </a:tcStyle>
    </a:band1H>
    <a:band1V>
      <a:tcStyle>
        <a:tcBdr/>
        <a:fill>
          <a:solidFill>
            <a:schemeClr val="accent5">
              <a:shade val="60000"/>
            </a:schemeClr>
          </a:solidFill>
        </a:fill>
      </a:tcStyle>
    </a:band1V>
    <a:lastCol>
      <a:tcTxStyle b="on"/>
      <a:tcStyle>
        <a:tcBdr>
          <a:left>
            <a:ln w="25400" cmpd="sng">
              <a:solidFill>
                <a:schemeClr val="lt1"/>
              </a:solidFill>
            </a:ln>
          </a:left>
        </a:tcBdr>
        <a:fill>
          <a:solidFill>
            <a:schemeClr val="accent5">
              <a:shade val="60000"/>
            </a:schemeClr>
          </a:solidFill>
        </a:fill>
      </a:tcStyle>
    </a:lastCol>
    <a:firstCol>
      <a:tcTxStyle b="on"/>
      <a:tcStyle>
        <a:tcBdr>
          <a:right>
            <a:ln w="25400" cmpd="sng">
              <a:solidFill>
                <a:schemeClr val="lt1"/>
              </a:solidFill>
            </a:ln>
          </a:right>
        </a:tcBdr>
        <a:fill>
          <a:solidFill>
            <a:schemeClr val="accent5">
              <a:shade val="60000"/>
            </a:schemeClr>
          </a:solidFill>
        </a:fill>
      </a:tcStyle>
    </a:firstCol>
    <a:lastRow>
      <a:tcTxStyle b="on"/>
      <a:tcStyle>
        <a:tcBdr>
          <a:top>
            <a:ln w="25400" cmpd="sng">
              <a:solidFill>
                <a:schemeClr val="lt1"/>
              </a:solidFill>
            </a:ln>
          </a:top>
        </a:tcBdr>
        <a:fill>
          <a:solidFill>
            <a:schemeClr val="accent5">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1FECB4D8-DB02-4DC6-A0A2-4F2EBAE1DC90}" styleName="Medium Style 1 - Accent 3">
    <a:wholeTbl>
      <a:tcTxStyle>
        <a:fontRef idx="minor">
          <a:scrgbClr r="0" g="0" b="0"/>
        </a:fontRef>
        <a:schemeClr val="dk1"/>
      </a:tcTxStyle>
      <a:tcStyle>
        <a:tcBdr>
          <a:left>
            <a:ln w="12700" cmpd="sng">
              <a:solidFill>
                <a:schemeClr val="accent3"/>
              </a:solidFill>
            </a:ln>
          </a:left>
          <a:right>
            <a:ln w="12700" cmpd="sng">
              <a:solidFill>
                <a:schemeClr val="accent3"/>
              </a:solidFill>
            </a:ln>
          </a:right>
          <a:top>
            <a:ln w="12700" cmpd="sng">
              <a:solidFill>
                <a:schemeClr val="accent3"/>
              </a:solidFill>
            </a:ln>
          </a:top>
          <a:bottom>
            <a:ln w="12700" cmpd="sng">
              <a:solidFill>
                <a:schemeClr val="accent3"/>
              </a:solidFill>
            </a:ln>
          </a:bottom>
          <a:insideH>
            <a:ln w="12700" cmpd="sng">
              <a:solidFill>
                <a:schemeClr val="accent3"/>
              </a:solidFill>
            </a:ln>
          </a:insideH>
          <a:insideV>
            <a:ln>
              <a:noFill/>
            </a:ln>
          </a:insideV>
        </a:tcBdr>
        <a:fill>
          <a:solidFill>
            <a:schemeClr val="lt1"/>
          </a:solidFill>
        </a:fill>
      </a:tcStyle>
    </a:wholeTbl>
    <a:band1H>
      <a:tcStyle>
        <a:tcBdr/>
        <a:fill>
          <a:solidFill>
            <a:schemeClr val="accent3">
              <a:tint val="20000"/>
            </a:schemeClr>
          </a:solidFill>
        </a:fill>
      </a:tcStyle>
    </a:band1H>
    <a:band1V>
      <a:tcStyle>
        <a:tcBdr/>
        <a:fill>
          <a:solidFill>
            <a:schemeClr val="accent3">
              <a:tint val="20000"/>
            </a:schemeClr>
          </a:solidFill>
        </a:fill>
      </a:tcStyle>
    </a:band1V>
    <a:lastCol>
      <a:tcTxStyle b="on"/>
      <a:tcStyle>
        <a:tcBdr/>
      </a:tcStyle>
    </a:lastCol>
    <a:firstCol>
      <a:tcTxStyle b="on"/>
      <a:tcStyle>
        <a:tcBdr/>
      </a:tcStyle>
    </a:firstCol>
    <a:lastRow>
      <a:tcTxStyle b="on"/>
      <a:tcStyle>
        <a:tcBdr>
          <a:top>
            <a:ln w="50800" cmpd="dbl">
              <a:solidFill>
                <a:schemeClr val="accent3"/>
              </a:solidFill>
            </a:ln>
          </a:top>
        </a:tcBdr>
        <a:fill>
          <a:solidFill>
            <a:schemeClr val="lt1"/>
          </a:solidFill>
        </a:fill>
      </a:tcStyle>
    </a:lastRow>
    <a:firstRow>
      <a:tcTxStyle b="on">
        <a:fontRef idx="minor">
          <a:scrgbClr r="0" g="0" b="0"/>
        </a:fontRef>
        <a:schemeClr val="lt1"/>
      </a:tcTxStyle>
      <a:tcStyle>
        <a:tcBdr/>
        <a:fill>
          <a:solidFill>
            <a:schemeClr val="accent3"/>
          </a:solidFill>
        </a:fill>
      </a:tcStyle>
    </a:firstRow>
  </a:tblStyle>
  <a:tblStyle styleId="{46F890A9-2807-4EBB-B81D-B2AA78EC7F39}" styleName="Dark Style 2 - Accent 5/Accent 6">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5">
              <a:tint val="20000"/>
            </a:schemeClr>
          </a:solidFill>
        </a:fill>
      </a:tcStyle>
    </a:lastRow>
    <a:firstRow>
      <a:tcTxStyle b="on">
        <a:fontRef idx="minor">
          <a:scrgbClr r="0" g="0" b="0"/>
        </a:fontRef>
        <a:schemeClr val="lt1"/>
      </a:tcTxStyle>
      <a:tcStyle>
        <a:tcBdr/>
        <a:fill>
          <a:solidFill>
            <a:schemeClr val="accent6"/>
          </a:solidFill>
        </a:fill>
      </a:tcStyle>
    </a:firstRow>
  </a:tblStyle>
  <a:tblStyle styleId="{10A1B5D5-9B99-4C35-A422-299274C87663}" styleName="Medium Style 1 - Accent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a:noFill/>
            </a:ln>
          </a:insideV>
        </a:tcBdr>
        <a:fill>
          <a:solidFill>
            <a:schemeClr val="lt1"/>
          </a:solidFill>
        </a:fill>
      </a:tcStyle>
    </a:wholeTbl>
    <a:band1H>
      <a:tcStyle>
        <a:tcBdr/>
        <a:fill>
          <a:solidFill>
            <a:schemeClr val="accent6">
              <a:tint val="20000"/>
            </a:schemeClr>
          </a:solidFill>
        </a:fill>
      </a:tcStyle>
    </a:band1H>
    <a:band1V>
      <a:tcStyle>
        <a:tcBdr/>
        <a:fill>
          <a:solidFill>
            <a:schemeClr val="accent6">
              <a:tint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solidFill>
            <a:schemeClr val="lt1"/>
          </a:solidFill>
        </a:fill>
      </a:tcStyle>
    </a:lastRow>
    <a:firstRow>
      <a:tcTxStyle b="on">
        <a:fontRef idx="minor">
          <a:scrgbClr r="0" g="0" b="0"/>
        </a:fontRef>
        <a:schemeClr val="lt1"/>
      </a:tcTxStyle>
      <a:tcStyle>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4922" autoAdjust="0"/>
    <p:restoredTop sz="95980" autoAdjust="0"/>
  </p:normalViewPr>
  <p:slideViewPr>
    <p:cSldViewPr>
      <p:cViewPr varScale="1">
        <p:scale>
          <a:sx n="118" d="100"/>
          <a:sy n="118" d="100"/>
        </p:scale>
        <p:origin x="592" y="200"/>
      </p:cViewPr>
      <p:guideLst>
        <p:guide orient="horz" pos="2160"/>
        <p:guide pos="3840"/>
      </p:guideLst>
    </p:cSldViewPr>
  </p:slideViewPr>
  <p:outlineViewPr>
    <p:cViewPr>
      <p:scale>
        <a:sx n="50" d="100"/>
        <a:sy n="50" d="100"/>
      </p:scale>
      <p:origin x="0" y="0"/>
    </p:cViewPr>
  </p:outlineViewPr>
  <p:notesTextViewPr>
    <p:cViewPr>
      <p:scale>
        <a:sx n="100" d="100"/>
        <a:sy n="100" d="100"/>
      </p:scale>
      <p:origin x="0" y="0"/>
    </p:cViewPr>
  </p:notesTextViewPr>
  <p:sorterViewPr>
    <p:cViewPr varScale="1">
      <p:scale>
        <a:sx n="1" d="1"/>
        <a:sy n="1" d="1"/>
      </p:scale>
      <p:origin x="0" y="0"/>
    </p:cViewPr>
  </p:sorterViewPr>
  <p:notesViewPr>
    <p:cSldViewPr>
      <p:cViewPr>
        <p:scale>
          <a:sx n="66" d="100"/>
          <a:sy n="66" d="100"/>
        </p:scale>
        <p:origin x="4194" y="744"/>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microsoft.com/office/2016/11/relationships/changesInfo" Target="changesInfos/changesInfo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 Id="rId30"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ike Montemurro" userId="40c20c913ca7511e" providerId="LiveId" clId="{A5B6EFB4-227B-4D4E-9DED-F7A8AB5CDF60}"/>
    <pc:docChg chg="undo custSel addSld delSld modSld sldOrd modMainMaster modSection">
      <pc:chgData name="Mike Montemurro" userId="40c20c913ca7511e" providerId="LiveId" clId="{A5B6EFB4-227B-4D4E-9DED-F7A8AB5CDF60}" dt="2024-12-19T14:40:41.691" v="503" actId="20577"/>
      <pc:docMkLst>
        <pc:docMk/>
      </pc:docMkLst>
      <pc:sldChg chg="modSp mod">
        <pc:chgData name="Mike Montemurro" userId="40c20c913ca7511e" providerId="LiveId" clId="{A5B6EFB4-227B-4D4E-9DED-F7A8AB5CDF60}" dt="2024-12-06T20:11:07.695" v="337" actId="20577"/>
        <pc:sldMkLst>
          <pc:docMk/>
          <pc:sldMk cId="0" sldId="423"/>
        </pc:sldMkLst>
        <pc:spChg chg="mod">
          <ac:chgData name="Mike Montemurro" userId="40c20c913ca7511e" providerId="LiveId" clId="{A5B6EFB4-227B-4D4E-9DED-F7A8AB5CDF60}" dt="2024-12-06T20:11:07.695" v="337" actId="20577"/>
          <ac:spMkLst>
            <pc:docMk/>
            <pc:sldMk cId="0" sldId="423"/>
            <ac:spMk id="8195" creationId="{00000000-0000-0000-0000-000000000000}"/>
          </ac:spMkLst>
        </pc:spChg>
      </pc:sldChg>
      <pc:sldChg chg="modSp mod">
        <pc:chgData name="Mike Montemurro" userId="40c20c913ca7511e" providerId="LiveId" clId="{A5B6EFB4-227B-4D4E-9DED-F7A8AB5CDF60}" dt="2024-12-19T14:40:41.691" v="503" actId="20577"/>
        <pc:sldMkLst>
          <pc:docMk/>
          <pc:sldMk cId="3056178945" sldId="848"/>
        </pc:sldMkLst>
        <pc:spChg chg="mod">
          <ac:chgData name="Mike Montemurro" userId="40c20c913ca7511e" providerId="LiveId" clId="{A5B6EFB4-227B-4D4E-9DED-F7A8AB5CDF60}" dt="2024-12-19T14:40:41.691" v="503" actId="20577"/>
          <ac:spMkLst>
            <pc:docMk/>
            <pc:sldMk cId="3056178945" sldId="848"/>
            <ac:spMk id="5" creationId="{312E63CB-7AA4-47E9-A213-073D8CADFEE1}"/>
          </ac:spMkLst>
        </pc:spChg>
      </pc:sldChg>
      <pc:sldChg chg="modSp mod">
        <pc:chgData name="Mike Montemurro" userId="40c20c913ca7511e" providerId="LiveId" clId="{A5B6EFB4-227B-4D4E-9DED-F7A8AB5CDF60}" dt="2024-12-19T14:35:36.220" v="343" actId="20577"/>
        <pc:sldMkLst>
          <pc:docMk/>
          <pc:sldMk cId="2822743645" sldId="850"/>
        </pc:sldMkLst>
        <pc:spChg chg="mod">
          <ac:chgData name="Mike Montemurro" userId="40c20c913ca7511e" providerId="LiveId" clId="{A5B6EFB4-227B-4D4E-9DED-F7A8AB5CDF60}" dt="2024-12-06T19:57:54.209" v="89" actId="20577"/>
          <ac:spMkLst>
            <pc:docMk/>
            <pc:sldMk cId="2822743645" sldId="850"/>
            <ac:spMk id="4" creationId="{27F8E238-240A-4782-BD7C-888A610FFE0E}"/>
          </ac:spMkLst>
        </pc:spChg>
        <pc:spChg chg="mod">
          <ac:chgData name="Mike Montemurro" userId="40c20c913ca7511e" providerId="LiveId" clId="{A5B6EFB4-227B-4D4E-9DED-F7A8AB5CDF60}" dt="2024-12-19T14:35:36.220" v="343" actId="20577"/>
          <ac:spMkLst>
            <pc:docMk/>
            <pc:sldMk cId="2822743645" sldId="850"/>
            <ac:spMk id="5" creationId="{5C289E12-1085-4168-A398-0F7249308ABA}"/>
          </ac:spMkLst>
        </pc:spChg>
      </pc:sldChg>
      <pc:sldChg chg="modSp mod">
        <pc:chgData name="Mike Montemurro" userId="40c20c913ca7511e" providerId="LiveId" clId="{A5B6EFB4-227B-4D4E-9DED-F7A8AB5CDF60}" dt="2024-12-06T19:56:59.262" v="39" actId="20577"/>
        <pc:sldMkLst>
          <pc:docMk/>
          <pc:sldMk cId="1366082887" sldId="851"/>
        </pc:sldMkLst>
        <pc:spChg chg="mod">
          <ac:chgData name="Mike Montemurro" userId="40c20c913ca7511e" providerId="LiveId" clId="{A5B6EFB4-227B-4D4E-9DED-F7A8AB5CDF60}" dt="2024-12-06T19:56:59.262" v="39" actId="20577"/>
          <ac:spMkLst>
            <pc:docMk/>
            <pc:sldMk cId="1366082887" sldId="851"/>
            <ac:spMk id="5" creationId="{CE3CB10D-55A8-4529-BEDD-F608F8F8F2BA}"/>
          </ac:spMkLst>
        </pc:spChg>
      </pc:sldChg>
      <pc:sldChg chg="modSp mod ord">
        <pc:chgData name="Mike Montemurro" userId="40c20c913ca7511e" providerId="LiveId" clId="{A5B6EFB4-227B-4D4E-9DED-F7A8AB5CDF60}" dt="2024-12-19T14:39:23.632" v="408" actId="20577"/>
        <pc:sldMkLst>
          <pc:docMk/>
          <pc:sldMk cId="3276047351" sldId="863"/>
        </pc:sldMkLst>
        <pc:spChg chg="mod">
          <ac:chgData name="Mike Montemurro" userId="40c20c913ca7511e" providerId="LiveId" clId="{A5B6EFB4-227B-4D4E-9DED-F7A8AB5CDF60}" dt="2024-12-19T14:39:23.632" v="408" actId="20577"/>
          <ac:spMkLst>
            <pc:docMk/>
            <pc:sldMk cId="3276047351" sldId="863"/>
            <ac:spMk id="2" creationId="{6F345F46-AFF6-18FA-4D1E-837DFE5D44B7}"/>
          </ac:spMkLst>
        </pc:spChg>
      </pc:sldChg>
      <pc:sldChg chg="modSp mod">
        <pc:chgData name="Mike Montemurro" userId="40c20c913ca7511e" providerId="LiveId" clId="{A5B6EFB4-227B-4D4E-9DED-F7A8AB5CDF60}" dt="2024-12-19T14:36:39.083" v="353" actId="20577"/>
        <pc:sldMkLst>
          <pc:docMk/>
          <pc:sldMk cId="2423762277" sldId="2367"/>
        </pc:sldMkLst>
        <pc:spChg chg="mod">
          <ac:chgData name="Mike Montemurro" userId="40c20c913ca7511e" providerId="LiveId" clId="{A5B6EFB4-227B-4D4E-9DED-F7A8AB5CDF60}" dt="2024-12-06T19:57:35.689" v="80" actId="6549"/>
          <ac:spMkLst>
            <pc:docMk/>
            <pc:sldMk cId="2423762277" sldId="2367"/>
            <ac:spMk id="2" creationId="{1445B411-356B-4362-90AA-30C6AD27300A}"/>
          </ac:spMkLst>
        </pc:spChg>
        <pc:spChg chg="mod">
          <ac:chgData name="Mike Montemurro" userId="40c20c913ca7511e" providerId="LiveId" clId="{A5B6EFB4-227B-4D4E-9DED-F7A8AB5CDF60}" dt="2024-12-19T14:36:39.083" v="353" actId="20577"/>
          <ac:spMkLst>
            <pc:docMk/>
            <pc:sldMk cId="2423762277" sldId="2367"/>
            <ac:spMk id="8195" creationId="{00000000-0000-0000-0000-000000000000}"/>
          </ac:spMkLst>
        </pc:spChg>
      </pc:sldChg>
      <pc:sldChg chg="modSp mod">
        <pc:chgData name="Mike Montemurro" userId="40c20c913ca7511e" providerId="LiveId" clId="{A5B6EFB4-227B-4D4E-9DED-F7A8AB5CDF60}" dt="2024-12-06T20:04:35.321" v="233" actId="255"/>
        <pc:sldMkLst>
          <pc:docMk/>
          <pc:sldMk cId="2478274848" sldId="2369"/>
        </pc:sldMkLst>
        <pc:spChg chg="mod">
          <ac:chgData name="Mike Montemurro" userId="40c20c913ca7511e" providerId="LiveId" clId="{A5B6EFB4-227B-4D4E-9DED-F7A8AB5CDF60}" dt="2024-12-06T20:04:35.321" v="233" actId="255"/>
          <ac:spMkLst>
            <pc:docMk/>
            <pc:sldMk cId="2478274848" sldId="2369"/>
            <ac:spMk id="4103" creationId="{00000000-0000-0000-0000-000000000000}"/>
          </ac:spMkLst>
        </pc:spChg>
      </pc:sldChg>
      <pc:sldChg chg="del">
        <pc:chgData name="Mike Montemurro" userId="40c20c913ca7511e" providerId="LiveId" clId="{A5B6EFB4-227B-4D4E-9DED-F7A8AB5CDF60}" dt="2024-12-06T20:05:11.860" v="235" actId="2696"/>
        <pc:sldMkLst>
          <pc:docMk/>
          <pc:sldMk cId="3638405448" sldId="2370"/>
        </pc:sldMkLst>
      </pc:sldChg>
      <pc:sldChg chg="del">
        <pc:chgData name="Mike Montemurro" userId="40c20c913ca7511e" providerId="LiveId" clId="{A5B6EFB4-227B-4D4E-9DED-F7A8AB5CDF60}" dt="2024-12-06T20:05:57.249" v="243" actId="2696"/>
        <pc:sldMkLst>
          <pc:docMk/>
          <pc:sldMk cId="3392541983" sldId="2378"/>
        </pc:sldMkLst>
      </pc:sldChg>
      <pc:sldChg chg="del">
        <pc:chgData name="Mike Montemurro" userId="40c20c913ca7511e" providerId="LiveId" clId="{A5B6EFB4-227B-4D4E-9DED-F7A8AB5CDF60}" dt="2024-12-06T20:06:11.592" v="244" actId="2696"/>
        <pc:sldMkLst>
          <pc:docMk/>
          <pc:sldMk cId="1123697723" sldId="2379"/>
        </pc:sldMkLst>
      </pc:sldChg>
      <pc:sldChg chg="modSp mod">
        <pc:chgData name="Mike Montemurro" userId="40c20c913ca7511e" providerId="LiveId" clId="{A5B6EFB4-227B-4D4E-9DED-F7A8AB5CDF60}" dt="2024-12-19T14:39:13.913" v="405" actId="20577"/>
        <pc:sldMkLst>
          <pc:docMk/>
          <pc:sldMk cId="667135374" sldId="2380"/>
        </pc:sldMkLst>
        <pc:spChg chg="mod">
          <ac:chgData name="Mike Montemurro" userId="40c20c913ca7511e" providerId="LiveId" clId="{A5B6EFB4-227B-4D4E-9DED-F7A8AB5CDF60}" dt="2024-12-19T14:39:13.913" v="405" actId="20577"/>
          <ac:spMkLst>
            <pc:docMk/>
            <pc:sldMk cId="667135374" sldId="2380"/>
            <ac:spMk id="5" creationId="{E2780D3F-E060-0E58-966B-2A1DB7840C47}"/>
          </ac:spMkLst>
        </pc:spChg>
      </pc:sldChg>
      <pc:sldChg chg="del">
        <pc:chgData name="Mike Montemurro" userId="40c20c913ca7511e" providerId="LiveId" clId="{A5B6EFB4-227B-4D4E-9DED-F7A8AB5CDF60}" dt="2024-12-06T20:06:18.220" v="245" actId="2696"/>
        <pc:sldMkLst>
          <pc:docMk/>
          <pc:sldMk cId="640596633" sldId="2381"/>
        </pc:sldMkLst>
      </pc:sldChg>
      <pc:sldChg chg="modSp mod">
        <pc:chgData name="Mike Montemurro" userId="40c20c913ca7511e" providerId="LiveId" clId="{A5B6EFB4-227B-4D4E-9DED-F7A8AB5CDF60}" dt="2024-12-06T20:02:11.562" v="163" actId="20577"/>
        <pc:sldMkLst>
          <pc:docMk/>
          <pc:sldMk cId="1259069387" sldId="2382"/>
        </pc:sldMkLst>
        <pc:spChg chg="mod">
          <ac:chgData name="Mike Montemurro" userId="40c20c913ca7511e" providerId="LiveId" clId="{A5B6EFB4-227B-4D4E-9DED-F7A8AB5CDF60}" dt="2024-12-06T20:02:11.562" v="163" actId="20577"/>
          <ac:spMkLst>
            <pc:docMk/>
            <pc:sldMk cId="1259069387" sldId="2382"/>
            <ac:spMk id="10" creationId="{EF329028-D067-B96A-E55F-1AD10CC7B6DB}"/>
          </ac:spMkLst>
        </pc:spChg>
      </pc:sldChg>
      <pc:sldChg chg="modSp add mod">
        <pc:chgData name="Mike Montemurro" userId="40c20c913ca7511e" providerId="LiveId" clId="{A5B6EFB4-227B-4D4E-9DED-F7A8AB5CDF60}" dt="2024-12-19T14:38:08.745" v="371" actId="20577"/>
        <pc:sldMkLst>
          <pc:docMk/>
          <pc:sldMk cId="941500192" sldId="2383"/>
        </pc:sldMkLst>
        <pc:spChg chg="mod">
          <ac:chgData name="Mike Montemurro" userId="40c20c913ca7511e" providerId="LiveId" clId="{A5B6EFB4-227B-4D4E-9DED-F7A8AB5CDF60}" dt="2024-12-06T20:06:26.072" v="247" actId="20577"/>
          <ac:spMkLst>
            <pc:docMk/>
            <pc:sldMk cId="941500192" sldId="2383"/>
            <ac:spMk id="4" creationId="{2D54C6BD-C858-48E4-ADDB-E13D7A95204A}"/>
          </ac:spMkLst>
        </pc:spChg>
        <pc:spChg chg="mod">
          <ac:chgData name="Mike Montemurro" userId="40c20c913ca7511e" providerId="LiveId" clId="{A5B6EFB4-227B-4D4E-9DED-F7A8AB5CDF60}" dt="2024-12-19T14:38:08.745" v="371" actId="20577"/>
          <ac:spMkLst>
            <pc:docMk/>
            <pc:sldMk cId="941500192" sldId="2383"/>
            <ac:spMk id="5" creationId="{312E63CB-7AA4-47E9-A213-073D8CADFEE1}"/>
          </ac:spMkLst>
        </pc:spChg>
      </pc:sldChg>
      <pc:sldMasterChg chg="modSp mod">
        <pc:chgData name="Mike Montemurro" userId="40c20c913ca7511e" providerId="LiveId" clId="{A5B6EFB4-227B-4D4E-9DED-F7A8AB5CDF60}" dt="2024-12-06T19:56:23.424" v="17" actId="20577"/>
        <pc:sldMasterMkLst>
          <pc:docMk/>
          <pc:sldMasterMk cId="0" sldId="2147483648"/>
        </pc:sldMasterMkLst>
        <pc:spChg chg="mod">
          <ac:chgData name="Mike Montemurro" userId="40c20c913ca7511e" providerId="LiveId" clId="{A5B6EFB4-227B-4D4E-9DED-F7A8AB5CDF60}" dt="2024-12-06T19:56:13.250" v="11" actId="20577"/>
          <ac:spMkLst>
            <pc:docMk/>
            <pc:sldMasterMk cId="0" sldId="2147483648"/>
            <ac:spMk id="11" creationId="{00000000-0000-0000-0000-000000000000}"/>
          </ac:spMkLst>
        </pc:spChg>
        <pc:spChg chg="mod">
          <ac:chgData name="Mike Montemurro" userId="40c20c913ca7511e" providerId="LiveId" clId="{A5B6EFB4-227B-4D4E-9DED-F7A8AB5CDF60}" dt="2024-12-06T19:56:23.424" v="17" actId="20577"/>
          <ac:spMkLst>
            <pc:docMk/>
            <pc:sldMasterMk cId="0" sldId="2147483648"/>
            <ac:spMk id="1031" creationId="{00000000-0000-0000-0000-000000000000}"/>
          </ac:spMkLst>
        </pc:spChg>
      </pc:sldMasterChg>
    </pc:docChg>
  </pc:docChgLst>
  <pc:docChgLst>
    <pc:chgData name="Mike Montemurro" userId="40c20c913ca7511e" providerId="LiveId" clId="{611E1BF0-9BCA-0C42-820F-4A0281AED246}"/>
    <pc:docChg chg="custSel modSld modMainMaster">
      <pc:chgData name="Mike Montemurro" userId="40c20c913ca7511e" providerId="LiveId" clId="{611E1BF0-9BCA-0C42-820F-4A0281AED246}" dt="2024-11-14T01:58:27.086" v="200" actId="20577"/>
      <pc:docMkLst>
        <pc:docMk/>
      </pc:docMkLst>
      <pc:sldChg chg="modSp mod">
        <pc:chgData name="Mike Montemurro" userId="40c20c913ca7511e" providerId="LiveId" clId="{611E1BF0-9BCA-0C42-820F-4A0281AED246}" dt="2024-11-14T01:58:27.086" v="200" actId="20577"/>
        <pc:sldMkLst>
          <pc:docMk/>
          <pc:sldMk cId="2822743645" sldId="850"/>
        </pc:sldMkLst>
        <pc:spChg chg="mod">
          <ac:chgData name="Mike Montemurro" userId="40c20c913ca7511e" providerId="LiveId" clId="{611E1BF0-9BCA-0C42-820F-4A0281AED246}" dt="2024-11-14T01:58:27.086" v="200" actId="20577"/>
          <ac:spMkLst>
            <pc:docMk/>
            <pc:sldMk cId="2822743645" sldId="850"/>
            <ac:spMk id="5" creationId="{5C289E12-1085-4168-A398-0F7249308ABA}"/>
          </ac:spMkLst>
        </pc:spChg>
      </pc:sldChg>
      <pc:sldChg chg="modSp mod">
        <pc:chgData name="Mike Montemurro" userId="40c20c913ca7511e" providerId="LiveId" clId="{611E1BF0-9BCA-0C42-820F-4A0281AED246}" dt="2024-11-14T01:46:05.873" v="194" actId="20577"/>
        <pc:sldMkLst>
          <pc:docMk/>
          <pc:sldMk cId="3276047351" sldId="863"/>
        </pc:sldMkLst>
        <pc:spChg chg="mod">
          <ac:chgData name="Mike Montemurro" userId="40c20c913ca7511e" providerId="LiveId" clId="{611E1BF0-9BCA-0C42-820F-4A0281AED246}" dt="2024-11-14T01:43:00.342" v="193" actId="20577"/>
          <ac:spMkLst>
            <pc:docMk/>
            <pc:sldMk cId="3276047351" sldId="863"/>
            <ac:spMk id="2" creationId="{6F345F46-AFF6-18FA-4D1E-837DFE5D44B7}"/>
          </ac:spMkLst>
        </pc:spChg>
        <pc:spChg chg="mod">
          <ac:chgData name="Mike Montemurro" userId="40c20c913ca7511e" providerId="LiveId" clId="{611E1BF0-9BCA-0C42-820F-4A0281AED246}" dt="2024-11-14T01:46:05.873" v="194" actId="20577"/>
          <ac:spMkLst>
            <pc:docMk/>
            <pc:sldMk cId="3276047351" sldId="863"/>
            <ac:spMk id="3" creationId="{C15AE0E6-06E4-00FD-8348-9A2CF3BA10EA}"/>
          </ac:spMkLst>
        </pc:spChg>
      </pc:sldChg>
      <pc:sldChg chg="modSp mod">
        <pc:chgData name="Mike Montemurro" userId="40c20c913ca7511e" providerId="LiveId" clId="{611E1BF0-9BCA-0C42-820F-4A0281AED246}" dt="2024-11-14T00:16:49.549" v="184" actId="20577"/>
        <pc:sldMkLst>
          <pc:docMk/>
          <pc:sldMk cId="3392541983" sldId="2378"/>
        </pc:sldMkLst>
      </pc:sldChg>
      <pc:sldChg chg="modSp mod">
        <pc:chgData name="Mike Montemurro" userId="40c20c913ca7511e" providerId="LiveId" clId="{611E1BF0-9BCA-0C42-820F-4A0281AED246}" dt="2024-11-14T00:15:23.399" v="133" actId="20577"/>
        <pc:sldMkLst>
          <pc:docMk/>
          <pc:sldMk cId="1123697723" sldId="2379"/>
        </pc:sldMkLst>
      </pc:sldChg>
      <pc:sldChg chg="modSp mod">
        <pc:chgData name="Mike Montemurro" userId="40c20c913ca7511e" providerId="LiveId" clId="{611E1BF0-9BCA-0C42-820F-4A0281AED246}" dt="2024-11-14T00:53:10.616" v="191" actId="20577"/>
        <pc:sldMkLst>
          <pc:docMk/>
          <pc:sldMk cId="1259069387" sldId="2382"/>
        </pc:sldMkLst>
        <pc:spChg chg="mod">
          <ac:chgData name="Mike Montemurro" userId="40c20c913ca7511e" providerId="LiveId" clId="{611E1BF0-9BCA-0C42-820F-4A0281AED246}" dt="2024-11-14T00:53:10.616" v="191" actId="20577"/>
          <ac:spMkLst>
            <pc:docMk/>
            <pc:sldMk cId="1259069387" sldId="2382"/>
            <ac:spMk id="10" creationId="{EF329028-D067-B96A-E55F-1AD10CC7B6DB}"/>
          </ac:spMkLst>
        </pc:spChg>
      </pc:sldChg>
      <pc:sldMasterChg chg="modSp mod">
        <pc:chgData name="Mike Montemurro" userId="40c20c913ca7511e" providerId="LiveId" clId="{611E1BF0-9BCA-0C42-820F-4A0281AED246}" dt="2024-11-14T01:58:12.549" v="198" actId="20577"/>
        <pc:sldMasterMkLst>
          <pc:docMk/>
          <pc:sldMasterMk cId="0" sldId="2147483648"/>
        </pc:sldMasterMkLst>
        <pc:spChg chg="mod">
          <ac:chgData name="Mike Montemurro" userId="40c20c913ca7511e" providerId="LiveId" clId="{611E1BF0-9BCA-0C42-820F-4A0281AED246}" dt="2024-11-14T01:58:12.549" v="198" actId="20577"/>
          <ac:spMkLst>
            <pc:docMk/>
            <pc:sldMasterMk cId="0" sldId="2147483648"/>
            <ac:spMk id="1031" creationId="{00000000-0000-0000-0000-000000000000}"/>
          </ac:spMkLst>
        </pc:spChg>
      </pc:sldMasterChg>
    </pc:docChg>
  </pc:docChgLst>
  <pc:docChgLst>
    <pc:chgData name="Mike Montemurro" userId="40c20c913ca7511e" providerId="LiveId" clId="{B75F8B0C-744C-414C-890C-9DF16D346A75}"/>
    <pc:docChg chg="modSld">
      <pc:chgData name="Mike Montemurro" userId="40c20c913ca7511e" providerId="LiveId" clId="{B75F8B0C-744C-414C-890C-9DF16D346A75}" dt="2024-10-31T13:53:15.224" v="12" actId="20577"/>
      <pc:docMkLst>
        <pc:docMk/>
      </pc:docMkLst>
      <pc:sldChg chg="modSp mod">
        <pc:chgData name="Mike Montemurro" userId="40c20c913ca7511e" providerId="LiveId" clId="{B75F8B0C-744C-414C-890C-9DF16D346A75}" dt="2024-10-31T13:52:08.379" v="3" actId="20577"/>
        <pc:sldMkLst>
          <pc:docMk/>
          <pc:sldMk cId="2822743645" sldId="850"/>
        </pc:sldMkLst>
        <pc:spChg chg="mod">
          <ac:chgData name="Mike Montemurro" userId="40c20c913ca7511e" providerId="LiveId" clId="{B75F8B0C-744C-414C-890C-9DF16D346A75}" dt="2024-10-31T13:52:08.379" v="3" actId="20577"/>
          <ac:spMkLst>
            <pc:docMk/>
            <pc:sldMk cId="2822743645" sldId="850"/>
            <ac:spMk id="5" creationId="{5C289E12-1085-4168-A398-0F7249308ABA}"/>
          </ac:spMkLst>
        </pc:spChg>
      </pc:sldChg>
      <pc:sldChg chg="modSp mod">
        <pc:chgData name="Mike Montemurro" userId="40c20c913ca7511e" providerId="LiveId" clId="{B75F8B0C-744C-414C-890C-9DF16D346A75}" dt="2024-10-31T13:53:15.224" v="12" actId="20577"/>
        <pc:sldMkLst>
          <pc:docMk/>
          <pc:sldMk cId="3276047351" sldId="863"/>
        </pc:sldMkLst>
        <pc:spChg chg="mod">
          <ac:chgData name="Mike Montemurro" userId="40c20c913ca7511e" providerId="LiveId" clId="{B75F8B0C-744C-414C-890C-9DF16D346A75}" dt="2024-10-31T13:53:15.224" v="12" actId="20577"/>
          <ac:spMkLst>
            <pc:docMk/>
            <pc:sldMk cId="3276047351" sldId="863"/>
            <ac:spMk id="2" creationId="{6F345F46-AFF6-18FA-4D1E-837DFE5D44B7}"/>
          </ac:spMkLst>
        </pc:spChg>
      </pc:sldChg>
    </pc:docChg>
  </pc:docChgLst>
  <pc:docChgLst>
    <pc:chgData name="Mike Montemurro" userId="40c20c913ca7511e" providerId="LiveId" clId="{1DD2C287-CAD2-3E4D-B92A-93845DE85619}"/>
    <pc:docChg chg="modSld sldOrd modMainMaster">
      <pc:chgData name="Mike Montemurro" userId="40c20c913ca7511e" providerId="LiveId" clId="{1DD2C287-CAD2-3E4D-B92A-93845DE85619}" dt="2024-11-11T18:46:08.563" v="11" actId="20577"/>
      <pc:docMkLst>
        <pc:docMk/>
      </pc:docMkLst>
      <pc:sldChg chg="modSp mod ord">
        <pc:chgData name="Mike Montemurro" userId="40c20c913ca7511e" providerId="LiveId" clId="{1DD2C287-CAD2-3E4D-B92A-93845DE85619}" dt="2024-11-11T18:46:08.563" v="11" actId="20577"/>
        <pc:sldMkLst>
          <pc:docMk/>
          <pc:sldMk cId="3276047351" sldId="863"/>
        </pc:sldMkLst>
        <pc:spChg chg="mod">
          <ac:chgData name="Mike Montemurro" userId="40c20c913ca7511e" providerId="LiveId" clId="{1DD2C287-CAD2-3E4D-B92A-93845DE85619}" dt="2024-11-11T18:46:08.563" v="11" actId="20577"/>
          <ac:spMkLst>
            <pc:docMk/>
            <pc:sldMk cId="3276047351" sldId="863"/>
            <ac:spMk id="2" creationId="{6F345F46-AFF6-18FA-4D1E-837DFE5D44B7}"/>
          </ac:spMkLst>
        </pc:spChg>
      </pc:sldChg>
      <pc:sldChg chg="modSp mod">
        <pc:chgData name="Mike Montemurro" userId="40c20c913ca7511e" providerId="LiveId" clId="{1DD2C287-CAD2-3E4D-B92A-93845DE85619}" dt="2024-11-11T18:45:38.289" v="6"/>
        <pc:sldMkLst>
          <pc:docMk/>
          <pc:sldMk cId="2478274848" sldId="2369"/>
        </pc:sldMkLst>
        <pc:spChg chg="mod">
          <ac:chgData name="Mike Montemurro" userId="40c20c913ca7511e" providerId="LiveId" clId="{1DD2C287-CAD2-3E4D-B92A-93845DE85619}" dt="2024-11-11T18:45:32.235" v="4" actId="20577"/>
          <ac:spMkLst>
            <pc:docMk/>
            <pc:sldMk cId="2478274848" sldId="2369"/>
            <ac:spMk id="4103" creationId="{00000000-0000-0000-0000-000000000000}"/>
          </ac:spMkLst>
        </pc:spChg>
      </pc:sldChg>
      <pc:sldMasterChg chg="modSp mod">
        <pc:chgData name="Mike Montemurro" userId="40c20c913ca7511e" providerId="LiveId" clId="{1DD2C287-CAD2-3E4D-B92A-93845DE85619}" dt="2024-11-11T18:44:57.135" v="1" actId="20577"/>
        <pc:sldMasterMkLst>
          <pc:docMk/>
          <pc:sldMasterMk cId="0" sldId="2147483648"/>
        </pc:sldMasterMkLst>
        <pc:spChg chg="mod">
          <ac:chgData name="Mike Montemurro" userId="40c20c913ca7511e" providerId="LiveId" clId="{1DD2C287-CAD2-3E4D-B92A-93845DE85619}" dt="2024-11-11T18:44:57.135" v="1" actId="20577"/>
          <ac:spMkLst>
            <pc:docMk/>
            <pc:sldMasterMk cId="0" sldId="2147483648"/>
            <ac:spMk id="1031" creationId="{00000000-0000-0000-0000-000000000000}"/>
          </ac:spMkLst>
        </pc:spChg>
      </pc:sldMasterChg>
    </pc:docChg>
  </pc:docChgLst>
  <pc:docChgLst>
    <pc:chgData name="Mike Montemurro" userId="40c20c913ca7511e" providerId="LiveId" clId="{2BFCE522-18A1-A84F-BC61-D0E10A125015}"/>
    <pc:docChg chg="undo custSel addSld modSld modMainMaster">
      <pc:chgData name="Mike Montemurro" userId="40c20c913ca7511e" providerId="LiveId" clId="{2BFCE522-18A1-A84F-BC61-D0E10A125015}" dt="2024-11-13T17:28:18.968" v="501" actId="947"/>
      <pc:docMkLst>
        <pc:docMk/>
      </pc:docMkLst>
      <pc:sldChg chg="modSp mod">
        <pc:chgData name="Mike Montemurro" userId="40c20c913ca7511e" providerId="LiveId" clId="{2BFCE522-18A1-A84F-BC61-D0E10A125015}" dt="2024-11-13T17:28:18.968" v="501" actId="947"/>
        <pc:sldMkLst>
          <pc:docMk/>
          <pc:sldMk cId="3276047351" sldId="863"/>
        </pc:sldMkLst>
        <pc:spChg chg="mod">
          <ac:chgData name="Mike Montemurro" userId="40c20c913ca7511e" providerId="LiveId" clId="{2BFCE522-18A1-A84F-BC61-D0E10A125015}" dt="2024-11-13T17:28:18.968" v="501" actId="947"/>
          <ac:spMkLst>
            <pc:docMk/>
            <pc:sldMk cId="3276047351" sldId="863"/>
            <ac:spMk id="2" creationId="{6F345F46-AFF6-18FA-4D1E-837DFE5D44B7}"/>
          </ac:spMkLst>
        </pc:spChg>
      </pc:sldChg>
      <pc:sldChg chg="delSp modSp mod">
        <pc:chgData name="Mike Montemurro" userId="40c20c913ca7511e" providerId="LiveId" clId="{2BFCE522-18A1-A84F-BC61-D0E10A125015}" dt="2024-11-12T16:27:06.582" v="313" actId="20577"/>
        <pc:sldMkLst>
          <pc:docMk/>
          <pc:sldMk cId="2478274848" sldId="2369"/>
        </pc:sldMkLst>
        <pc:spChg chg="mod">
          <ac:chgData name="Mike Montemurro" userId="40c20c913ca7511e" providerId="LiveId" clId="{2BFCE522-18A1-A84F-BC61-D0E10A125015}" dt="2024-11-12T00:09:45.493" v="227" actId="20577"/>
          <ac:spMkLst>
            <pc:docMk/>
            <pc:sldMk cId="2478274848" sldId="2369"/>
            <ac:spMk id="4101" creationId="{00000000-0000-0000-0000-000000000000}"/>
          </ac:spMkLst>
        </pc:spChg>
        <pc:spChg chg="mod">
          <ac:chgData name="Mike Montemurro" userId="40c20c913ca7511e" providerId="LiveId" clId="{2BFCE522-18A1-A84F-BC61-D0E10A125015}" dt="2024-11-12T16:27:06.582" v="313" actId="20577"/>
          <ac:spMkLst>
            <pc:docMk/>
            <pc:sldMk cId="2478274848" sldId="2369"/>
            <ac:spMk id="4103" creationId="{00000000-0000-0000-0000-000000000000}"/>
          </ac:spMkLst>
        </pc:spChg>
      </pc:sldChg>
      <pc:sldChg chg="delSp modSp add mod">
        <pc:chgData name="Mike Montemurro" userId="40c20c913ca7511e" providerId="LiveId" clId="{2BFCE522-18A1-A84F-BC61-D0E10A125015}" dt="2024-11-13T17:26:47.636" v="497" actId="20577"/>
        <pc:sldMkLst>
          <pc:docMk/>
          <pc:sldMk cId="1259069387" sldId="2382"/>
        </pc:sldMkLst>
        <pc:spChg chg="mod">
          <ac:chgData name="Mike Montemurro" userId="40c20c913ca7511e" providerId="LiveId" clId="{2BFCE522-18A1-A84F-BC61-D0E10A125015}" dt="2024-11-13T17:26:47.636" v="497" actId="20577"/>
          <ac:spMkLst>
            <pc:docMk/>
            <pc:sldMk cId="1259069387" sldId="2382"/>
            <ac:spMk id="10" creationId="{EF329028-D067-B96A-E55F-1AD10CC7B6DB}"/>
          </ac:spMkLst>
        </pc:spChg>
      </pc:sldChg>
      <pc:sldMasterChg chg="modSp mod">
        <pc:chgData name="Mike Montemurro" userId="40c20c913ca7511e" providerId="LiveId" clId="{2BFCE522-18A1-A84F-BC61-D0E10A125015}" dt="2024-11-11T20:15:10.063" v="1" actId="20577"/>
        <pc:sldMasterMkLst>
          <pc:docMk/>
          <pc:sldMasterMk cId="0" sldId="2147483648"/>
        </pc:sldMasterMkLst>
        <pc:spChg chg="mod">
          <ac:chgData name="Mike Montemurro" userId="40c20c913ca7511e" providerId="LiveId" clId="{2BFCE522-18A1-A84F-BC61-D0E10A125015}" dt="2024-11-11T20:15:10.063" v="1" actId="20577"/>
          <ac:spMkLst>
            <pc:docMk/>
            <pc:sldMasterMk cId="0" sldId="2147483648"/>
            <ac:spMk id="1031" creationId="{00000000-0000-0000-0000-000000000000}"/>
          </ac:spMkLst>
        </pc:spChg>
      </pc:sldMasterChg>
    </pc:docChg>
  </pc:docChgLst>
  <pc:docChgLst>
    <pc:chgData name="Mike Montemurro" userId="40c20c913ca7511e" providerId="LiveId" clId="{FFD08F4C-12A3-2C49-BC2C-6A9A8E8EB16C}"/>
    <pc:docChg chg="custSel modSld modMainMaster">
      <pc:chgData name="Mike Montemurro" userId="40c20c913ca7511e" providerId="LiveId" clId="{FFD08F4C-12A3-2C49-BC2C-6A9A8E8EB16C}" dt="2024-11-11T16:50:53.273" v="557" actId="20577"/>
      <pc:docMkLst>
        <pc:docMk/>
      </pc:docMkLst>
      <pc:sldChg chg="modSp mod">
        <pc:chgData name="Mike Montemurro" userId="40c20c913ca7511e" providerId="LiveId" clId="{FFD08F4C-12A3-2C49-BC2C-6A9A8E8EB16C}" dt="2024-11-07T16:15:54.137" v="5" actId="20577"/>
        <pc:sldMkLst>
          <pc:docMk/>
          <pc:sldMk cId="2822743645" sldId="850"/>
        </pc:sldMkLst>
        <pc:spChg chg="mod">
          <ac:chgData name="Mike Montemurro" userId="40c20c913ca7511e" providerId="LiveId" clId="{FFD08F4C-12A3-2C49-BC2C-6A9A8E8EB16C}" dt="2024-11-07T16:15:54.137" v="5" actId="20577"/>
          <ac:spMkLst>
            <pc:docMk/>
            <pc:sldMk cId="2822743645" sldId="850"/>
            <ac:spMk id="5" creationId="{5C289E12-1085-4168-A398-0F7249308ABA}"/>
          </ac:spMkLst>
        </pc:spChg>
      </pc:sldChg>
      <pc:sldChg chg="modSp mod">
        <pc:chgData name="Mike Montemurro" userId="40c20c913ca7511e" providerId="LiveId" clId="{FFD08F4C-12A3-2C49-BC2C-6A9A8E8EB16C}" dt="2024-11-11T16:50:53.273" v="557" actId="20577"/>
        <pc:sldMkLst>
          <pc:docMk/>
          <pc:sldMk cId="2478274848" sldId="2369"/>
        </pc:sldMkLst>
        <pc:spChg chg="mod">
          <ac:chgData name="Mike Montemurro" userId="40c20c913ca7511e" providerId="LiveId" clId="{FFD08F4C-12A3-2C49-BC2C-6A9A8E8EB16C}" dt="2024-11-11T16:47:57.041" v="389" actId="20577"/>
          <ac:spMkLst>
            <pc:docMk/>
            <pc:sldMk cId="2478274848" sldId="2369"/>
            <ac:spMk id="4103" creationId="{00000000-0000-0000-0000-000000000000}"/>
          </ac:spMkLst>
        </pc:spChg>
      </pc:sldChg>
      <pc:sldMasterChg chg="modSp mod">
        <pc:chgData name="Mike Montemurro" userId="40c20c913ca7511e" providerId="LiveId" clId="{FFD08F4C-12A3-2C49-BC2C-6A9A8E8EB16C}" dt="2024-11-07T16:16:15.635" v="9" actId="20577"/>
        <pc:sldMasterMkLst>
          <pc:docMk/>
          <pc:sldMasterMk cId="0" sldId="2147483648"/>
        </pc:sldMasterMkLst>
        <pc:spChg chg="mod">
          <ac:chgData name="Mike Montemurro" userId="40c20c913ca7511e" providerId="LiveId" clId="{FFD08F4C-12A3-2C49-BC2C-6A9A8E8EB16C}" dt="2024-11-07T16:16:15.635" v="9" actId="20577"/>
          <ac:spMkLst>
            <pc:docMk/>
            <pc:sldMasterMk cId="0" sldId="2147483648"/>
            <ac:spMk id="1031" creationId="{00000000-0000-0000-0000-000000000000}"/>
          </ac:spMkLst>
        </pc:spChg>
      </pc:sldMasterChg>
    </pc:docChg>
  </pc:docChgLst>
  <pc:docChgLst>
    <pc:chgData name="Mike Montemurro" userId="40c20c913ca7511e" providerId="LiveId" clId="{F2CB48DF-4EB2-5340-B0F4-7E04471787F8}"/>
    <pc:docChg chg="custSel addSld delSld modSld modMainMaster addSection delSection modSection">
      <pc:chgData name="Mike Montemurro" userId="40c20c913ca7511e" providerId="LiveId" clId="{F2CB48DF-4EB2-5340-B0F4-7E04471787F8}" dt="2024-10-16T11:19:26.251" v="700" actId="20577"/>
      <pc:docMkLst>
        <pc:docMk/>
      </pc:docMkLst>
      <pc:sldChg chg="delSp modSp add mod chgLayout">
        <pc:chgData name="Mike Montemurro" userId="40c20c913ca7511e" providerId="LiveId" clId="{F2CB48DF-4EB2-5340-B0F4-7E04471787F8}" dt="2024-10-07T14:25:19.878" v="299" actId="20577"/>
        <pc:sldMkLst>
          <pc:docMk/>
          <pc:sldMk cId="1393596806" sldId="260"/>
        </pc:sldMkLst>
        <pc:spChg chg="mod ord">
          <ac:chgData name="Mike Montemurro" userId="40c20c913ca7511e" providerId="LiveId" clId="{F2CB48DF-4EB2-5340-B0F4-7E04471787F8}" dt="2024-10-07T14:25:19.878" v="299" actId="20577"/>
          <ac:spMkLst>
            <pc:docMk/>
            <pc:sldMk cId="1393596806" sldId="260"/>
            <ac:spMk id="3" creationId="{00000000-0000-0000-0000-000000000000}"/>
          </ac:spMkLst>
        </pc:spChg>
        <pc:spChg chg="mod ord">
          <ac:chgData name="Mike Montemurro" userId="40c20c913ca7511e" providerId="LiveId" clId="{F2CB48DF-4EB2-5340-B0F4-7E04471787F8}" dt="2024-10-07T14:25:07.392" v="273" actId="700"/>
          <ac:spMkLst>
            <pc:docMk/>
            <pc:sldMk cId="1393596806" sldId="260"/>
            <ac:spMk id="5" creationId="{E30F08E6-3A1B-A048-7729-87374B0D758F}"/>
          </ac:spMkLst>
        </pc:spChg>
        <pc:spChg chg="mod ord">
          <ac:chgData name="Mike Montemurro" userId="40c20c913ca7511e" providerId="LiveId" clId="{F2CB48DF-4EB2-5340-B0F4-7E04471787F8}" dt="2024-10-07T14:25:07.392" v="273" actId="700"/>
          <ac:spMkLst>
            <pc:docMk/>
            <pc:sldMk cId="1393596806" sldId="260"/>
            <ac:spMk id="8194" creationId="{00000000-0000-0000-0000-000000000000}"/>
          </ac:spMkLst>
        </pc:spChg>
        <pc:spChg chg="mod ord">
          <ac:chgData name="Mike Montemurro" userId="40c20c913ca7511e" providerId="LiveId" clId="{F2CB48DF-4EB2-5340-B0F4-7E04471787F8}" dt="2024-10-07T14:25:07.392" v="273" actId="700"/>
          <ac:spMkLst>
            <pc:docMk/>
            <pc:sldMk cId="1393596806" sldId="260"/>
            <ac:spMk id="8195" creationId="{00000000-0000-0000-0000-000000000000}"/>
          </ac:spMkLst>
        </pc:spChg>
      </pc:sldChg>
      <pc:sldChg chg="delSp modSp add mod chgLayout">
        <pc:chgData name="Mike Montemurro" userId="40c20c913ca7511e" providerId="LiveId" clId="{F2CB48DF-4EB2-5340-B0F4-7E04471787F8}" dt="2024-10-07T14:30:56.138" v="336" actId="20577"/>
        <pc:sldMkLst>
          <pc:docMk/>
          <pc:sldMk cId="2280172366" sldId="261"/>
        </pc:sldMkLst>
        <pc:spChg chg="mod ord">
          <ac:chgData name="Mike Montemurro" userId="40c20c913ca7511e" providerId="LiveId" clId="{F2CB48DF-4EB2-5340-B0F4-7E04471787F8}" dt="2024-10-07T14:30:56.138" v="336" actId="20577"/>
          <ac:spMkLst>
            <pc:docMk/>
            <pc:sldMk cId="2280172366" sldId="261"/>
            <ac:spMk id="3" creationId="{00000000-0000-0000-0000-000000000000}"/>
          </ac:spMkLst>
        </pc:spChg>
        <pc:spChg chg="mod ord">
          <ac:chgData name="Mike Montemurro" userId="40c20c913ca7511e" providerId="LiveId" clId="{F2CB48DF-4EB2-5340-B0F4-7E04471787F8}" dt="2024-10-07T14:30:45.581" v="308" actId="700"/>
          <ac:spMkLst>
            <pc:docMk/>
            <pc:sldMk cId="2280172366" sldId="261"/>
            <ac:spMk id="5" creationId="{1DAA24F8-E07F-F9FF-1A6B-0F35789A15C5}"/>
          </ac:spMkLst>
        </pc:spChg>
        <pc:spChg chg="mod ord">
          <ac:chgData name="Mike Montemurro" userId="40c20c913ca7511e" providerId="LiveId" clId="{F2CB48DF-4EB2-5340-B0F4-7E04471787F8}" dt="2024-10-07T14:30:45.581" v="308" actId="700"/>
          <ac:spMkLst>
            <pc:docMk/>
            <pc:sldMk cId="2280172366" sldId="261"/>
            <ac:spMk id="9218" creationId="{00000000-0000-0000-0000-000000000000}"/>
          </ac:spMkLst>
        </pc:spChg>
        <pc:spChg chg="mod ord">
          <ac:chgData name="Mike Montemurro" userId="40c20c913ca7511e" providerId="LiveId" clId="{F2CB48DF-4EB2-5340-B0F4-7E04471787F8}" dt="2024-10-07T14:30:45.581" v="308" actId="700"/>
          <ac:spMkLst>
            <pc:docMk/>
            <pc:sldMk cId="2280172366" sldId="261"/>
            <ac:spMk id="9219" creationId="{00000000-0000-0000-0000-000000000000}"/>
          </ac:spMkLst>
        </pc:spChg>
      </pc:sldChg>
      <pc:sldChg chg="delSp modSp add mod chgLayout">
        <pc:chgData name="Mike Montemurro" userId="40c20c913ca7511e" providerId="LiveId" clId="{F2CB48DF-4EB2-5340-B0F4-7E04471787F8}" dt="2024-10-07T14:32:11.897" v="357" actId="20577"/>
        <pc:sldMkLst>
          <pc:docMk/>
          <pc:sldMk cId="1295285405" sldId="262"/>
        </pc:sldMkLst>
        <pc:spChg chg="mod ord">
          <ac:chgData name="Mike Montemurro" userId="40c20c913ca7511e" providerId="LiveId" clId="{F2CB48DF-4EB2-5340-B0F4-7E04471787F8}" dt="2024-10-07T14:32:11.897" v="357" actId="20577"/>
          <ac:spMkLst>
            <pc:docMk/>
            <pc:sldMk cId="1295285405" sldId="262"/>
            <ac:spMk id="3" creationId="{00000000-0000-0000-0000-000000000000}"/>
          </ac:spMkLst>
        </pc:spChg>
        <pc:spChg chg="mod ord">
          <ac:chgData name="Mike Montemurro" userId="40c20c913ca7511e" providerId="LiveId" clId="{F2CB48DF-4EB2-5340-B0F4-7E04471787F8}" dt="2024-10-07T14:31:03.431" v="337" actId="700"/>
          <ac:spMkLst>
            <pc:docMk/>
            <pc:sldMk cId="1295285405" sldId="262"/>
            <ac:spMk id="5" creationId="{1898A35C-4421-23EB-97A0-8D997DF39801}"/>
          </ac:spMkLst>
        </pc:spChg>
        <pc:spChg chg="mod ord">
          <ac:chgData name="Mike Montemurro" userId="40c20c913ca7511e" providerId="LiveId" clId="{F2CB48DF-4EB2-5340-B0F4-7E04471787F8}" dt="2024-10-07T14:31:03.431" v="337" actId="700"/>
          <ac:spMkLst>
            <pc:docMk/>
            <pc:sldMk cId="1295285405" sldId="262"/>
            <ac:spMk id="10242" creationId="{00000000-0000-0000-0000-000000000000}"/>
          </ac:spMkLst>
        </pc:spChg>
        <pc:spChg chg="mod ord">
          <ac:chgData name="Mike Montemurro" userId="40c20c913ca7511e" providerId="LiveId" clId="{F2CB48DF-4EB2-5340-B0F4-7E04471787F8}" dt="2024-10-07T14:31:03.431" v="337" actId="700"/>
          <ac:spMkLst>
            <pc:docMk/>
            <pc:sldMk cId="1295285405" sldId="262"/>
            <ac:spMk id="10243" creationId="{00000000-0000-0000-0000-000000000000}"/>
          </ac:spMkLst>
        </pc:spChg>
      </pc:sldChg>
      <pc:sldChg chg="addSp delSp modSp add mod chgLayout">
        <pc:chgData name="Mike Montemurro" userId="40c20c913ca7511e" providerId="LiveId" clId="{F2CB48DF-4EB2-5340-B0F4-7E04471787F8}" dt="2024-10-07T14:37:29.747" v="384"/>
        <pc:sldMkLst>
          <pc:docMk/>
          <pc:sldMk cId="2090664063" sldId="263"/>
        </pc:sldMkLst>
        <pc:spChg chg="add mod">
          <ac:chgData name="Mike Montemurro" userId="40c20c913ca7511e" providerId="LiveId" clId="{F2CB48DF-4EB2-5340-B0F4-7E04471787F8}" dt="2024-10-07T14:37:29.747" v="384"/>
          <ac:spMkLst>
            <pc:docMk/>
            <pc:sldMk cId="2090664063" sldId="263"/>
            <ac:spMk id="4" creationId="{26A9FE62-38DB-D8DB-7EB8-0C7A87823ED3}"/>
          </ac:spMkLst>
        </pc:spChg>
        <pc:spChg chg="mod ord">
          <ac:chgData name="Mike Montemurro" userId="40c20c913ca7511e" providerId="LiveId" clId="{F2CB48DF-4EB2-5340-B0F4-7E04471787F8}" dt="2024-10-07T14:32:34.834" v="359" actId="700"/>
          <ac:spMkLst>
            <pc:docMk/>
            <pc:sldMk cId="2090664063" sldId="263"/>
            <ac:spMk id="5" creationId="{00000000-0000-0000-0000-000000000000}"/>
          </ac:spMkLst>
        </pc:spChg>
        <pc:spChg chg="mod ord">
          <ac:chgData name="Mike Montemurro" userId="40c20c913ca7511e" providerId="LiveId" clId="{F2CB48DF-4EB2-5340-B0F4-7E04471787F8}" dt="2024-10-07T14:32:34.834" v="359" actId="700"/>
          <ac:spMkLst>
            <pc:docMk/>
            <pc:sldMk cId="2090664063" sldId="263"/>
            <ac:spMk id="6" creationId="{650B3BC2-D94E-717C-970C-D0412B503F8D}"/>
          </ac:spMkLst>
        </pc:spChg>
        <pc:spChg chg="mod ord">
          <ac:chgData name="Mike Montemurro" userId="40c20c913ca7511e" providerId="LiveId" clId="{F2CB48DF-4EB2-5340-B0F4-7E04471787F8}" dt="2024-10-07T14:32:34.834" v="359" actId="700"/>
          <ac:spMkLst>
            <pc:docMk/>
            <pc:sldMk cId="2090664063" sldId="263"/>
            <ac:spMk id="11266" creationId="{00000000-0000-0000-0000-000000000000}"/>
          </ac:spMkLst>
        </pc:spChg>
      </pc:sldChg>
      <pc:sldChg chg="delSp modSp add mod chgLayout">
        <pc:chgData name="Mike Montemurro" userId="40c20c913ca7511e" providerId="LiveId" clId="{F2CB48DF-4EB2-5340-B0F4-7E04471787F8}" dt="2024-10-07T14:39:51.057" v="483" actId="20577"/>
        <pc:sldMkLst>
          <pc:docMk/>
          <pc:sldMk cId="898136877" sldId="266"/>
        </pc:sldMkLst>
        <pc:spChg chg="mod ord">
          <ac:chgData name="Mike Montemurro" userId="40c20c913ca7511e" providerId="LiveId" clId="{F2CB48DF-4EB2-5340-B0F4-7E04471787F8}" dt="2024-10-07T14:39:28.230" v="455" actId="700"/>
          <ac:spMkLst>
            <pc:docMk/>
            <pc:sldMk cId="898136877" sldId="266"/>
            <ac:spMk id="2" creationId="{00000000-0000-0000-0000-000000000000}"/>
          </ac:spMkLst>
        </pc:spChg>
        <pc:spChg chg="mod ord">
          <ac:chgData name="Mike Montemurro" userId="40c20c913ca7511e" providerId="LiveId" clId="{F2CB48DF-4EB2-5340-B0F4-7E04471787F8}" dt="2024-10-07T14:39:28.230" v="455" actId="700"/>
          <ac:spMkLst>
            <pc:docMk/>
            <pc:sldMk cId="898136877" sldId="266"/>
            <ac:spMk id="3" creationId="{00000000-0000-0000-0000-000000000000}"/>
          </ac:spMkLst>
        </pc:spChg>
        <pc:spChg chg="mod ord">
          <ac:chgData name="Mike Montemurro" userId="40c20c913ca7511e" providerId="LiveId" clId="{F2CB48DF-4EB2-5340-B0F4-7E04471787F8}" dt="2024-10-07T14:39:51.057" v="483" actId="20577"/>
          <ac:spMkLst>
            <pc:docMk/>
            <pc:sldMk cId="898136877" sldId="266"/>
            <ac:spMk id="5" creationId="{00000000-0000-0000-0000-000000000000}"/>
          </ac:spMkLst>
        </pc:spChg>
        <pc:spChg chg="mod ord">
          <ac:chgData name="Mike Montemurro" userId="40c20c913ca7511e" providerId="LiveId" clId="{F2CB48DF-4EB2-5340-B0F4-7E04471787F8}" dt="2024-10-07T14:39:28.230" v="455" actId="700"/>
          <ac:spMkLst>
            <pc:docMk/>
            <pc:sldMk cId="898136877" sldId="266"/>
            <ac:spMk id="7" creationId="{B381C2A9-2FF3-466E-C914-A2DD53EC1F30}"/>
          </ac:spMkLst>
        </pc:spChg>
      </pc:sldChg>
      <pc:sldChg chg="delSp modSp add mod chgLayout">
        <pc:chgData name="Mike Montemurro" userId="40c20c913ca7511e" providerId="LiveId" clId="{F2CB48DF-4EB2-5340-B0F4-7E04471787F8}" dt="2024-10-07T14:40:16.361" v="503" actId="478"/>
        <pc:sldMkLst>
          <pc:docMk/>
          <pc:sldMk cId="2221805549" sldId="267"/>
        </pc:sldMkLst>
        <pc:spChg chg="mod ord">
          <ac:chgData name="Mike Montemurro" userId="40c20c913ca7511e" providerId="LiveId" clId="{F2CB48DF-4EB2-5340-B0F4-7E04471787F8}" dt="2024-10-07T14:40:02.980" v="484" actId="700"/>
          <ac:spMkLst>
            <pc:docMk/>
            <pc:sldMk cId="2221805549" sldId="267"/>
            <ac:spMk id="2" creationId="{00000000-0000-0000-0000-000000000000}"/>
          </ac:spMkLst>
        </pc:spChg>
        <pc:spChg chg="mod ord">
          <ac:chgData name="Mike Montemurro" userId="40c20c913ca7511e" providerId="LiveId" clId="{F2CB48DF-4EB2-5340-B0F4-7E04471787F8}" dt="2024-10-07T14:40:02.980" v="484" actId="700"/>
          <ac:spMkLst>
            <pc:docMk/>
            <pc:sldMk cId="2221805549" sldId="267"/>
            <ac:spMk id="3" creationId="{00000000-0000-0000-0000-000000000000}"/>
          </ac:spMkLst>
        </pc:spChg>
        <pc:spChg chg="mod ord">
          <ac:chgData name="Mike Montemurro" userId="40c20c913ca7511e" providerId="LiveId" clId="{F2CB48DF-4EB2-5340-B0F4-7E04471787F8}" dt="2024-10-07T14:40:12.115" v="502" actId="20577"/>
          <ac:spMkLst>
            <pc:docMk/>
            <pc:sldMk cId="2221805549" sldId="267"/>
            <ac:spMk id="5" creationId="{00000000-0000-0000-0000-000000000000}"/>
          </ac:spMkLst>
        </pc:spChg>
        <pc:spChg chg="mod ord">
          <ac:chgData name="Mike Montemurro" userId="40c20c913ca7511e" providerId="LiveId" clId="{F2CB48DF-4EB2-5340-B0F4-7E04471787F8}" dt="2024-10-07T14:40:02.980" v="484" actId="700"/>
          <ac:spMkLst>
            <pc:docMk/>
            <pc:sldMk cId="2221805549" sldId="267"/>
            <ac:spMk id="7" creationId="{4312C110-CED9-D565-6378-8800EEEAA876}"/>
          </ac:spMkLst>
        </pc:spChg>
      </pc:sldChg>
      <pc:sldChg chg="delSp modSp add mod chgLayout">
        <pc:chgData name="Mike Montemurro" userId="40c20c913ca7511e" providerId="LiveId" clId="{F2CB48DF-4EB2-5340-B0F4-7E04471787F8}" dt="2024-10-07T14:33:58.349" v="381" actId="20577"/>
        <pc:sldMkLst>
          <pc:docMk/>
          <pc:sldMk cId="3464650041" sldId="283"/>
        </pc:sldMkLst>
        <pc:spChg chg="mod ord">
          <ac:chgData name="Mike Montemurro" userId="40c20c913ca7511e" providerId="LiveId" clId="{F2CB48DF-4EB2-5340-B0F4-7E04471787F8}" dt="2024-10-07T14:33:53.326" v="363" actId="700"/>
          <ac:spMkLst>
            <pc:docMk/>
            <pc:sldMk cId="3464650041" sldId="283"/>
            <ac:spMk id="2" creationId="{18F35D6E-8E8E-F34A-B092-B630F318A70F}"/>
          </ac:spMkLst>
        </pc:spChg>
        <pc:spChg chg="mod ord">
          <ac:chgData name="Mike Montemurro" userId="40c20c913ca7511e" providerId="LiveId" clId="{F2CB48DF-4EB2-5340-B0F4-7E04471787F8}" dt="2024-10-07T14:33:53.326" v="363" actId="700"/>
          <ac:spMkLst>
            <pc:docMk/>
            <pc:sldMk cId="3464650041" sldId="283"/>
            <ac:spMk id="3" creationId="{478FB917-1F5A-1546-A0E1-08C0CB91A062}"/>
          </ac:spMkLst>
        </pc:spChg>
        <pc:spChg chg="mod ord">
          <ac:chgData name="Mike Montemurro" userId="40c20c913ca7511e" providerId="LiveId" clId="{F2CB48DF-4EB2-5340-B0F4-7E04471787F8}" dt="2024-10-07T14:33:58.349" v="381" actId="20577"/>
          <ac:spMkLst>
            <pc:docMk/>
            <pc:sldMk cId="3464650041" sldId="283"/>
            <ac:spMk id="6" creationId="{00000000-0000-0000-0000-000000000000}"/>
          </ac:spMkLst>
        </pc:spChg>
        <pc:spChg chg="mod ord">
          <ac:chgData name="Mike Montemurro" userId="40c20c913ca7511e" providerId="LiveId" clId="{F2CB48DF-4EB2-5340-B0F4-7E04471787F8}" dt="2024-10-07T14:33:53.326" v="363" actId="700"/>
          <ac:spMkLst>
            <pc:docMk/>
            <pc:sldMk cId="3464650041" sldId="283"/>
            <ac:spMk id="7" creationId="{03F642B0-A622-B878-EE01-BC60F8607753}"/>
          </ac:spMkLst>
        </pc:spChg>
      </pc:sldChg>
      <pc:sldChg chg="delSp modSp add mod chgLayout">
        <pc:chgData name="Mike Montemurro" userId="40c20c913ca7511e" providerId="LiveId" clId="{F2CB48DF-4EB2-5340-B0F4-7E04471787F8}" dt="2024-10-07T14:37:59.017" v="406" actId="478"/>
        <pc:sldMkLst>
          <pc:docMk/>
          <pc:sldMk cId="13117183" sldId="284"/>
        </pc:sldMkLst>
        <pc:spChg chg="mod ord">
          <ac:chgData name="Mike Montemurro" userId="40c20c913ca7511e" providerId="LiveId" clId="{F2CB48DF-4EB2-5340-B0F4-7E04471787F8}" dt="2024-10-07T14:37:45.835" v="386" actId="700"/>
          <ac:spMkLst>
            <pc:docMk/>
            <pc:sldMk cId="13117183" sldId="284"/>
            <ac:spMk id="2" creationId="{18F35D6E-8E8E-F34A-B092-B630F318A70F}"/>
          </ac:spMkLst>
        </pc:spChg>
        <pc:spChg chg="mod ord">
          <ac:chgData name="Mike Montemurro" userId="40c20c913ca7511e" providerId="LiveId" clId="{F2CB48DF-4EB2-5340-B0F4-7E04471787F8}" dt="2024-10-07T14:37:45.835" v="386" actId="700"/>
          <ac:spMkLst>
            <pc:docMk/>
            <pc:sldMk cId="13117183" sldId="284"/>
            <ac:spMk id="3" creationId="{478FB917-1F5A-1546-A0E1-08C0CB91A062}"/>
          </ac:spMkLst>
        </pc:spChg>
        <pc:spChg chg="mod ord">
          <ac:chgData name="Mike Montemurro" userId="40c20c913ca7511e" providerId="LiveId" clId="{F2CB48DF-4EB2-5340-B0F4-7E04471787F8}" dt="2024-10-07T14:37:51.470" v="404" actId="20577"/>
          <ac:spMkLst>
            <pc:docMk/>
            <pc:sldMk cId="13117183" sldId="284"/>
            <ac:spMk id="6" creationId="{00000000-0000-0000-0000-000000000000}"/>
          </ac:spMkLst>
        </pc:spChg>
        <pc:spChg chg="mod ord">
          <ac:chgData name="Mike Montemurro" userId="40c20c913ca7511e" providerId="LiveId" clId="{F2CB48DF-4EB2-5340-B0F4-7E04471787F8}" dt="2024-10-07T14:37:45.835" v="386" actId="700"/>
          <ac:spMkLst>
            <pc:docMk/>
            <pc:sldMk cId="13117183" sldId="284"/>
            <ac:spMk id="8" creationId="{AAC1A0D9-34EB-4421-F61A-F8271375435C}"/>
          </ac:spMkLst>
        </pc:spChg>
      </pc:sldChg>
      <pc:sldChg chg="delSp modSp add mod chgLayout">
        <pc:chgData name="Mike Montemurro" userId="40c20c913ca7511e" providerId="LiveId" clId="{F2CB48DF-4EB2-5340-B0F4-7E04471787F8}" dt="2024-10-07T14:38:27.384" v="431" actId="20577"/>
        <pc:sldMkLst>
          <pc:docMk/>
          <pc:sldMk cId="193308393" sldId="287"/>
        </pc:sldMkLst>
        <pc:spChg chg="mod ord">
          <ac:chgData name="Mike Montemurro" userId="40c20c913ca7511e" providerId="LiveId" clId="{F2CB48DF-4EB2-5340-B0F4-7E04471787F8}" dt="2024-10-07T14:38:16.592" v="407" actId="700"/>
          <ac:spMkLst>
            <pc:docMk/>
            <pc:sldMk cId="193308393" sldId="287"/>
            <ac:spMk id="2" creationId="{00000000-0000-0000-0000-000000000000}"/>
          </ac:spMkLst>
        </pc:spChg>
        <pc:spChg chg="mod ord">
          <ac:chgData name="Mike Montemurro" userId="40c20c913ca7511e" providerId="LiveId" clId="{F2CB48DF-4EB2-5340-B0F4-7E04471787F8}" dt="2024-10-07T14:38:16.592" v="407" actId="700"/>
          <ac:spMkLst>
            <pc:docMk/>
            <pc:sldMk cId="193308393" sldId="287"/>
            <ac:spMk id="3" creationId="{00000000-0000-0000-0000-000000000000}"/>
          </ac:spMkLst>
        </pc:spChg>
        <pc:spChg chg="mod ord">
          <ac:chgData name="Mike Montemurro" userId="40c20c913ca7511e" providerId="LiveId" clId="{F2CB48DF-4EB2-5340-B0F4-7E04471787F8}" dt="2024-10-07T14:38:27.384" v="431" actId="20577"/>
          <ac:spMkLst>
            <pc:docMk/>
            <pc:sldMk cId="193308393" sldId="287"/>
            <ac:spMk id="5" creationId="{00000000-0000-0000-0000-000000000000}"/>
          </ac:spMkLst>
        </pc:spChg>
        <pc:spChg chg="mod ord">
          <ac:chgData name="Mike Montemurro" userId="40c20c913ca7511e" providerId="LiveId" clId="{F2CB48DF-4EB2-5340-B0F4-7E04471787F8}" dt="2024-10-07T14:38:16.592" v="407" actId="700"/>
          <ac:spMkLst>
            <pc:docMk/>
            <pc:sldMk cId="193308393" sldId="287"/>
            <ac:spMk id="7" creationId="{91138408-7600-2456-CCBC-D1B17DBC0BE4}"/>
          </ac:spMkLst>
        </pc:spChg>
      </pc:sldChg>
      <pc:sldChg chg="delSp modSp add mod chgLayout">
        <pc:chgData name="Mike Montemurro" userId="40c20c913ca7511e" providerId="LiveId" clId="{F2CB48DF-4EB2-5340-B0F4-7E04471787F8}" dt="2024-10-07T14:38:43.207" v="452" actId="20577"/>
        <pc:sldMkLst>
          <pc:docMk/>
          <pc:sldMk cId="1343705863" sldId="288"/>
        </pc:sldMkLst>
        <pc:spChg chg="mod ord">
          <ac:chgData name="Mike Montemurro" userId="40c20c913ca7511e" providerId="LiveId" clId="{F2CB48DF-4EB2-5340-B0F4-7E04471787F8}" dt="2024-10-07T14:38:35.372" v="432" actId="700"/>
          <ac:spMkLst>
            <pc:docMk/>
            <pc:sldMk cId="1343705863" sldId="288"/>
            <ac:spMk id="2" creationId="{00000000-0000-0000-0000-000000000000}"/>
          </ac:spMkLst>
        </pc:spChg>
        <pc:spChg chg="mod ord">
          <ac:chgData name="Mike Montemurro" userId="40c20c913ca7511e" providerId="LiveId" clId="{F2CB48DF-4EB2-5340-B0F4-7E04471787F8}" dt="2024-10-07T14:38:35.372" v="432" actId="700"/>
          <ac:spMkLst>
            <pc:docMk/>
            <pc:sldMk cId="1343705863" sldId="288"/>
            <ac:spMk id="3" creationId="{00000000-0000-0000-0000-000000000000}"/>
          </ac:spMkLst>
        </pc:spChg>
        <pc:spChg chg="mod ord">
          <ac:chgData name="Mike Montemurro" userId="40c20c913ca7511e" providerId="LiveId" clId="{F2CB48DF-4EB2-5340-B0F4-7E04471787F8}" dt="2024-10-07T14:38:43.207" v="452" actId="20577"/>
          <ac:spMkLst>
            <pc:docMk/>
            <pc:sldMk cId="1343705863" sldId="288"/>
            <ac:spMk id="5" creationId="{00000000-0000-0000-0000-000000000000}"/>
          </ac:spMkLst>
        </pc:spChg>
        <pc:spChg chg="mod ord">
          <ac:chgData name="Mike Montemurro" userId="40c20c913ca7511e" providerId="LiveId" clId="{F2CB48DF-4EB2-5340-B0F4-7E04471787F8}" dt="2024-10-07T14:38:35.372" v="432" actId="700"/>
          <ac:spMkLst>
            <pc:docMk/>
            <pc:sldMk cId="1343705863" sldId="288"/>
            <ac:spMk id="7" creationId="{110A89E2-3353-1C94-DAE7-643CC3BAFEB2}"/>
          </ac:spMkLst>
        </pc:spChg>
      </pc:sldChg>
      <pc:sldChg chg="addSp delSp modSp add mod chgLayout">
        <pc:chgData name="Mike Montemurro" userId="40c20c913ca7511e" providerId="LiveId" clId="{F2CB48DF-4EB2-5340-B0F4-7E04471787F8}" dt="2024-10-07T14:38:58.466" v="453"/>
        <pc:sldMkLst>
          <pc:docMk/>
          <pc:sldMk cId="969542746" sldId="289"/>
        </pc:sldMkLst>
        <pc:spChg chg="mod ord">
          <ac:chgData name="Mike Montemurro" userId="40c20c913ca7511e" providerId="LiveId" clId="{F2CB48DF-4EB2-5340-B0F4-7E04471787F8}" dt="2024-10-07T14:24:52.009" v="272" actId="700"/>
          <ac:spMkLst>
            <pc:docMk/>
            <pc:sldMk cId="969542746" sldId="289"/>
            <ac:spMk id="2" creationId="{00000000-0000-0000-0000-000000000000}"/>
          </ac:spMkLst>
        </pc:spChg>
        <pc:spChg chg="mod ord">
          <ac:chgData name="Mike Montemurro" userId="40c20c913ca7511e" providerId="LiveId" clId="{F2CB48DF-4EB2-5340-B0F4-7E04471787F8}" dt="2024-10-07T14:24:52.009" v="272" actId="700"/>
          <ac:spMkLst>
            <pc:docMk/>
            <pc:sldMk cId="969542746" sldId="289"/>
            <ac:spMk id="3" creationId="{00000000-0000-0000-0000-000000000000}"/>
          </ac:spMkLst>
        </pc:spChg>
        <pc:spChg chg="add mod">
          <ac:chgData name="Mike Montemurro" userId="40c20c913ca7511e" providerId="LiveId" clId="{F2CB48DF-4EB2-5340-B0F4-7E04471787F8}" dt="2024-10-07T14:38:58.466" v="453"/>
          <ac:spMkLst>
            <pc:docMk/>
            <pc:sldMk cId="969542746" sldId="289"/>
            <ac:spMk id="4" creationId="{7D927882-2C08-85C2-31CC-78853CD25050}"/>
          </ac:spMkLst>
        </pc:spChg>
        <pc:spChg chg="mod ord">
          <ac:chgData name="Mike Montemurro" userId="40c20c913ca7511e" providerId="LiveId" clId="{F2CB48DF-4EB2-5340-B0F4-7E04471787F8}" dt="2024-10-07T14:24:52.009" v="272" actId="700"/>
          <ac:spMkLst>
            <pc:docMk/>
            <pc:sldMk cId="969542746" sldId="289"/>
            <ac:spMk id="7" creationId="{AB8863C5-F8EE-6769-140E-A6D37D005DAB}"/>
          </ac:spMkLst>
        </pc:spChg>
      </pc:sldChg>
      <pc:sldChg chg="modSp mod">
        <pc:chgData name="Mike Montemurro" userId="40c20c913ca7511e" providerId="LiveId" clId="{F2CB48DF-4EB2-5340-B0F4-7E04471787F8}" dt="2024-10-07T14:20:57.260" v="255" actId="20577"/>
        <pc:sldMkLst>
          <pc:docMk/>
          <pc:sldMk cId="0" sldId="423"/>
        </pc:sldMkLst>
        <pc:spChg chg="mod">
          <ac:chgData name="Mike Montemurro" userId="40c20c913ca7511e" providerId="LiveId" clId="{F2CB48DF-4EB2-5340-B0F4-7E04471787F8}" dt="2024-10-07T14:20:57.260" v="255" actId="20577"/>
          <ac:spMkLst>
            <pc:docMk/>
            <pc:sldMk cId="0" sldId="423"/>
            <ac:spMk id="8195" creationId="{00000000-0000-0000-0000-000000000000}"/>
          </ac:spMkLst>
        </pc:spChg>
      </pc:sldChg>
      <pc:sldChg chg="del">
        <pc:chgData name="Mike Montemurro" userId="40c20c913ca7511e" providerId="LiveId" clId="{F2CB48DF-4EB2-5340-B0F4-7E04471787F8}" dt="2024-10-07T14:12:10.030" v="44" actId="2696"/>
        <pc:sldMkLst>
          <pc:docMk/>
          <pc:sldMk cId="0" sldId="458"/>
        </pc:sldMkLst>
      </pc:sldChg>
      <pc:sldChg chg="del">
        <pc:chgData name="Mike Montemurro" userId="40c20c913ca7511e" providerId="LiveId" clId="{F2CB48DF-4EB2-5340-B0F4-7E04471787F8}" dt="2024-10-07T14:12:10.030" v="44" actId="2696"/>
        <pc:sldMkLst>
          <pc:docMk/>
          <pc:sldMk cId="0" sldId="489"/>
        </pc:sldMkLst>
      </pc:sldChg>
      <pc:sldChg chg="del">
        <pc:chgData name="Mike Montemurro" userId="40c20c913ca7511e" providerId="LiveId" clId="{F2CB48DF-4EB2-5340-B0F4-7E04471787F8}" dt="2024-10-07T14:12:10.030" v="44" actId="2696"/>
        <pc:sldMkLst>
          <pc:docMk/>
          <pc:sldMk cId="0" sldId="746"/>
        </pc:sldMkLst>
      </pc:sldChg>
      <pc:sldChg chg="del">
        <pc:chgData name="Mike Montemurro" userId="40c20c913ca7511e" providerId="LiveId" clId="{F2CB48DF-4EB2-5340-B0F4-7E04471787F8}" dt="2024-10-07T14:12:10.030" v="44" actId="2696"/>
        <pc:sldMkLst>
          <pc:docMk/>
          <pc:sldMk cId="0" sldId="749"/>
        </pc:sldMkLst>
      </pc:sldChg>
      <pc:sldChg chg="del">
        <pc:chgData name="Mike Montemurro" userId="40c20c913ca7511e" providerId="LiveId" clId="{F2CB48DF-4EB2-5340-B0F4-7E04471787F8}" dt="2024-10-07T14:12:10.030" v="44" actId="2696"/>
        <pc:sldMkLst>
          <pc:docMk/>
          <pc:sldMk cId="0" sldId="754"/>
        </pc:sldMkLst>
      </pc:sldChg>
      <pc:sldChg chg="del">
        <pc:chgData name="Mike Montemurro" userId="40c20c913ca7511e" providerId="LiveId" clId="{F2CB48DF-4EB2-5340-B0F4-7E04471787F8}" dt="2024-10-07T14:12:10.030" v="44" actId="2696"/>
        <pc:sldMkLst>
          <pc:docMk/>
          <pc:sldMk cId="0" sldId="755"/>
        </pc:sldMkLst>
      </pc:sldChg>
      <pc:sldChg chg="del">
        <pc:chgData name="Mike Montemurro" userId="40c20c913ca7511e" providerId="LiveId" clId="{F2CB48DF-4EB2-5340-B0F4-7E04471787F8}" dt="2024-10-07T14:12:10.030" v="44" actId="2696"/>
        <pc:sldMkLst>
          <pc:docMk/>
          <pc:sldMk cId="0" sldId="767"/>
        </pc:sldMkLst>
      </pc:sldChg>
      <pc:sldChg chg="del">
        <pc:chgData name="Mike Montemurro" userId="40c20c913ca7511e" providerId="LiveId" clId="{F2CB48DF-4EB2-5340-B0F4-7E04471787F8}" dt="2024-10-07T14:12:10.030" v="44" actId="2696"/>
        <pc:sldMkLst>
          <pc:docMk/>
          <pc:sldMk cId="0" sldId="768"/>
        </pc:sldMkLst>
      </pc:sldChg>
      <pc:sldChg chg="del">
        <pc:chgData name="Mike Montemurro" userId="40c20c913ca7511e" providerId="LiveId" clId="{F2CB48DF-4EB2-5340-B0F4-7E04471787F8}" dt="2024-10-07T14:12:10.030" v="44" actId="2696"/>
        <pc:sldMkLst>
          <pc:docMk/>
          <pc:sldMk cId="839395014" sldId="814"/>
        </pc:sldMkLst>
      </pc:sldChg>
      <pc:sldChg chg="del">
        <pc:chgData name="Mike Montemurro" userId="40c20c913ca7511e" providerId="LiveId" clId="{F2CB48DF-4EB2-5340-B0F4-7E04471787F8}" dt="2024-10-07T14:12:10.030" v="44" actId="2696"/>
        <pc:sldMkLst>
          <pc:docMk/>
          <pc:sldMk cId="2855512876" sldId="815"/>
        </pc:sldMkLst>
      </pc:sldChg>
      <pc:sldChg chg="modSp mod">
        <pc:chgData name="Mike Montemurro" userId="40c20c913ca7511e" providerId="LiveId" clId="{F2CB48DF-4EB2-5340-B0F4-7E04471787F8}" dt="2024-10-07T14:12:43.245" v="71" actId="20577"/>
        <pc:sldMkLst>
          <pc:docMk/>
          <pc:sldMk cId="3056178945" sldId="848"/>
        </pc:sldMkLst>
        <pc:spChg chg="mod">
          <ac:chgData name="Mike Montemurro" userId="40c20c913ca7511e" providerId="LiveId" clId="{F2CB48DF-4EB2-5340-B0F4-7E04471787F8}" dt="2024-10-07T14:12:43.245" v="71" actId="20577"/>
          <ac:spMkLst>
            <pc:docMk/>
            <pc:sldMk cId="3056178945" sldId="848"/>
            <ac:spMk id="5" creationId="{312E63CB-7AA4-47E9-A213-073D8CADFEE1}"/>
          </ac:spMkLst>
        </pc:spChg>
      </pc:sldChg>
      <pc:sldChg chg="delSp modSp mod modClrScheme chgLayout">
        <pc:chgData name="Mike Montemurro" userId="40c20c913ca7511e" providerId="LiveId" clId="{F2CB48DF-4EB2-5340-B0F4-7E04471787F8}" dt="2024-10-16T11:19:26.251" v="700" actId="20577"/>
        <pc:sldMkLst>
          <pc:docMk/>
          <pc:sldMk cId="3276047351" sldId="863"/>
        </pc:sldMkLst>
        <pc:spChg chg="mod ord">
          <ac:chgData name="Mike Montemurro" userId="40c20c913ca7511e" providerId="LiveId" clId="{F2CB48DF-4EB2-5340-B0F4-7E04471787F8}" dt="2024-10-16T11:19:26.251" v="700" actId="20577"/>
          <ac:spMkLst>
            <pc:docMk/>
            <pc:sldMk cId="3276047351" sldId="863"/>
            <ac:spMk id="2" creationId="{6F345F46-AFF6-18FA-4D1E-837DFE5D44B7}"/>
          </ac:spMkLst>
        </pc:spChg>
        <pc:spChg chg="mod ord">
          <ac:chgData name="Mike Montemurro" userId="40c20c913ca7511e" providerId="LiveId" clId="{F2CB48DF-4EB2-5340-B0F4-7E04471787F8}" dt="2024-10-16T11:19:14.520" v="696" actId="20577"/>
          <ac:spMkLst>
            <pc:docMk/>
            <pc:sldMk cId="3276047351" sldId="863"/>
            <ac:spMk id="3" creationId="{C15AE0E6-06E4-00FD-8348-9A2CF3BA10EA}"/>
          </ac:spMkLst>
        </pc:spChg>
        <pc:spChg chg="mod ord">
          <ac:chgData name="Mike Montemurro" userId="40c20c913ca7511e" providerId="LiveId" clId="{F2CB48DF-4EB2-5340-B0F4-7E04471787F8}" dt="2024-10-07T14:23:08.655" v="259" actId="700"/>
          <ac:spMkLst>
            <pc:docMk/>
            <pc:sldMk cId="3276047351" sldId="863"/>
            <ac:spMk id="5" creationId="{7F9576EA-0C94-35A4-540B-5B382E4A80CD}"/>
          </ac:spMkLst>
        </pc:spChg>
      </pc:sldChg>
      <pc:sldChg chg="modSp mod">
        <pc:chgData name="Mike Montemurro" userId="40c20c913ca7511e" providerId="LiveId" clId="{F2CB48DF-4EB2-5340-B0F4-7E04471787F8}" dt="2024-10-07T13:53:57.526" v="43" actId="20577"/>
        <pc:sldMkLst>
          <pc:docMk/>
          <pc:sldMk cId="2478274848" sldId="2369"/>
        </pc:sldMkLst>
        <pc:spChg chg="mod">
          <ac:chgData name="Mike Montemurro" userId="40c20c913ca7511e" providerId="LiveId" clId="{F2CB48DF-4EB2-5340-B0F4-7E04471787F8}" dt="2024-10-07T13:53:57.526" v="43" actId="20577"/>
          <ac:spMkLst>
            <pc:docMk/>
            <pc:sldMk cId="2478274848" sldId="2369"/>
            <ac:spMk id="4103" creationId="{00000000-0000-0000-0000-000000000000}"/>
          </ac:spMkLst>
        </pc:spChg>
      </pc:sldChg>
      <pc:sldChg chg="modSp mod">
        <pc:chgData name="Mike Montemurro" userId="40c20c913ca7511e" providerId="LiveId" clId="{F2CB48DF-4EB2-5340-B0F4-7E04471787F8}" dt="2024-10-16T11:17:52.752" v="693" actId="20577"/>
        <pc:sldMkLst>
          <pc:docMk/>
          <pc:sldMk cId="3638405448" sldId="2370"/>
        </pc:sldMkLst>
      </pc:sldChg>
      <pc:sldChg chg="del">
        <pc:chgData name="Mike Montemurro" userId="40c20c913ca7511e" providerId="LiveId" clId="{F2CB48DF-4EB2-5340-B0F4-7E04471787F8}" dt="2024-10-07T14:12:16.703" v="45" actId="2696"/>
        <pc:sldMkLst>
          <pc:docMk/>
          <pc:sldMk cId="4236352472" sldId="2375"/>
        </pc:sldMkLst>
      </pc:sldChg>
      <pc:sldChg chg="del">
        <pc:chgData name="Mike Montemurro" userId="40c20c913ca7511e" providerId="LiveId" clId="{F2CB48DF-4EB2-5340-B0F4-7E04471787F8}" dt="2024-10-07T14:12:21.210" v="46" actId="2696"/>
        <pc:sldMkLst>
          <pc:docMk/>
          <pc:sldMk cId="3336687352" sldId="2376"/>
        </pc:sldMkLst>
      </pc:sldChg>
      <pc:sldChg chg="del">
        <pc:chgData name="Mike Montemurro" userId="40c20c913ca7511e" providerId="LiveId" clId="{F2CB48DF-4EB2-5340-B0F4-7E04471787F8}" dt="2024-10-16T11:12:59.251" v="544" actId="2696"/>
        <pc:sldMkLst>
          <pc:docMk/>
          <pc:sldMk cId="4080564709" sldId="2377"/>
        </pc:sldMkLst>
      </pc:sldChg>
      <pc:sldChg chg="modSp mod">
        <pc:chgData name="Mike Montemurro" userId="40c20c913ca7511e" providerId="LiveId" clId="{F2CB48DF-4EB2-5340-B0F4-7E04471787F8}" dt="2024-10-16T11:16:40.839" v="603" actId="20577"/>
        <pc:sldMkLst>
          <pc:docMk/>
          <pc:sldMk cId="3392541983" sldId="2378"/>
        </pc:sldMkLst>
      </pc:sldChg>
      <pc:sldChg chg="modSp mod">
        <pc:chgData name="Mike Montemurro" userId="40c20c913ca7511e" providerId="LiveId" clId="{F2CB48DF-4EB2-5340-B0F4-7E04471787F8}" dt="2024-10-16T11:15:51.294" v="555" actId="20577"/>
        <pc:sldMkLst>
          <pc:docMk/>
          <pc:sldMk cId="1123697723" sldId="2379"/>
        </pc:sldMkLst>
      </pc:sldChg>
      <pc:sldChg chg="modSp mod">
        <pc:chgData name="Mike Montemurro" userId="40c20c913ca7511e" providerId="LiveId" clId="{F2CB48DF-4EB2-5340-B0F4-7E04471787F8}" dt="2024-10-07T14:19:46.328" v="251" actId="2710"/>
        <pc:sldMkLst>
          <pc:docMk/>
          <pc:sldMk cId="667135374" sldId="2380"/>
        </pc:sldMkLst>
        <pc:spChg chg="mod">
          <ac:chgData name="Mike Montemurro" userId="40c20c913ca7511e" providerId="LiveId" clId="{F2CB48DF-4EB2-5340-B0F4-7E04471787F8}" dt="2024-10-07T14:19:46.328" v="251" actId="2710"/>
          <ac:spMkLst>
            <pc:docMk/>
            <pc:sldMk cId="667135374" sldId="2380"/>
            <ac:spMk id="5" creationId="{E2780D3F-E060-0E58-966B-2A1DB7840C47}"/>
          </ac:spMkLst>
        </pc:spChg>
      </pc:sldChg>
      <pc:sldChg chg="add del">
        <pc:chgData name="Mike Montemurro" userId="40c20c913ca7511e" providerId="LiveId" clId="{F2CB48DF-4EB2-5340-B0F4-7E04471787F8}" dt="2024-10-07T14:34:38.452" v="383"/>
        <pc:sldMkLst>
          <pc:docMk/>
          <pc:sldMk cId="78125267" sldId="2381"/>
        </pc:sldMkLst>
      </pc:sldChg>
      <pc:sldChg chg="modSp add mod">
        <pc:chgData name="Mike Montemurro" userId="40c20c913ca7511e" providerId="LiveId" clId="{F2CB48DF-4EB2-5340-B0F4-7E04471787F8}" dt="2024-10-16T11:16:27.999" v="602" actId="20577"/>
        <pc:sldMkLst>
          <pc:docMk/>
          <pc:sldMk cId="640596633" sldId="2381"/>
        </pc:sldMkLst>
      </pc:sldChg>
      <pc:sldChg chg="add del">
        <pc:chgData name="Mike Montemurro" userId="40c20c913ca7511e" providerId="LiveId" clId="{F2CB48DF-4EB2-5340-B0F4-7E04471787F8}" dt="2024-10-07T14:33:37.910" v="361"/>
        <pc:sldMkLst>
          <pc:docMk/>
          <pc:sldMk cId="1376491108" sldId="2381"/>
        </pc:sldMkLst>
      </pc:sldChg>
      <pc:sldMasterChg chg="modSp mod">
        <pc:chgData name="Mike Montemurro" userId="40c20c913ca7511e" providerId="LiveId" clId="{F2CB48DF-4EB2-5340-B0F4-7E04471787F8}" dt="2024-10-07T14:30:16.454" v="307" actId="20577"/>
        <pc:sldMasterMkLst>
          <pc:docMk/>
          <pc:sldMasterMk cId="0" sldId="2147483648"/>
        </pc:sldMasterMkLst>
        <pc:spChg chg="mod">
          <ac:chgData name="Mike Montemurro" userId="40c20c913ca7511e" providerId="LiveId" clId="{F2CB48DF-4EB2-5340-B0F4-7E04471787F8}" dt="2024-10-07T14:30:16.454" v="307" actId="20577"/>
          <ac:spMkLst>
            <pc:docMk/>
            <pc:sldMasterMk cId="0" sldId="2147483648"/>
            <ac:spMk id="11" creationId="{00000000-0000-0000-0000-000000000000}"/>
          </ac:spMkLst>
        </pc:spChg>
      </pc:sldMaster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5" name="Rectangle 3"/>
          <p:cNvSpPr>
            <a:spLocks noGrp="1" noChangeArrowheads="1"/>
          </p:cNvSpPr>
          <p:nvPr>
            <p:ph type="dt" sz="quarter" idx="1"/>
          </p:nvPr>
        </p:nvSpPr>
        <p:spPr bwMode="auto">
          <a:xfrm>
            <a:off x="695325" y="174625"/>
            <a:ext cx="1041400"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400" b="1">
                <a:latin typeface="Times New Roman" pitchFamily="18" charset="0"/>
                <a:ea typeface="+mn-ea"/>
                <a:cs typeface="+mn-cs"/>
              </a:defRPr>
            </a:lvl1pPr>
          </a:lstStyle>
          <a:p>
            <a:pPr>
              <a:defRPr/>
            </a:pPr>
            <a:r>
              <a:rPr lang="en-US"/>
              <a:t>January 2016</a:t>
            </a:r>
          </a:p>
        </p:txBody>
      </p:sp>
      <p:sp>
        <p:nvSpPr>
          <p:cNvPr id="3076" name="Rectangle 4"/>
          <p:cNvSpPr>
            <a:spLocks noGrp="1" noChangeArrowheads="1"/>
          </p:cNvSpPr>
          <p:nvPr>
            <p:ph type="ftr" sz="quarter" idx="2"/>
          </p:nvPr>
        </p:nvSpPr>
        <p:spPr bwMode="auto">
          <a:xfrm>
            <a:off x="3892550" y="8982075"/>
            <a:ext cx="2425700" cy="184150"/>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latin typeface="Times New Roman" pitchFamily="18" charset="0"/>
                <a:ea typeface="+mn-ea"/>
                <a:cs typeface="+mn-cs"/>
              </a:defRPr>
            </a:lvl1pPr>
          </a:lstStyle>
          <a:p>
            <a:pPr>
              <a:defRPr/>
            </a:pPr>
            <a:r>
              <a:rPr lang="en-US"/>
              <a:t>Tony Xiao Han (Huawei Technologies)</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lvl1pPr>
          </a:lstStyle>
          <a:p>
            <a:pPr>
              <a:defRPr/>
            </a:pPr>
            <a:r>
              <a:rPr lang="en-US" altLang="en-US"/>
              <a:t>Page </a:t>
            </a:r>
            <a:fld id="{9F288A74-A044-4BEA-A240-DEFB332E57C4}" type="slidenum">
              <a:rPr lang="en-US" altLang="en-US"/>
              <a:pPr>
                <a:defRPr/>
              </a:pPr>
              <a:t>‹#›</a:t>
            </a:fld>
            <a:endParaRPr lang="en-US" altLang="en-US"/>
          </a:p>
        </p:txBody>
      </p:sp>
      <p:sp>
        <p:nvSpPr>
          <p:cNvPr id="2"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
        <p:nvSpPr>
          <p:cNvPr id="14342"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933450">
              <a:defRPr sz="1200">
                <a:solidFill>
                  <a:schemeClr val="tx1"/>
                </a:solidFill>
                <a:latin typeface="Times New Roman" panose="02020603050405020304" pitchFamily="18" charset="0"/>
                <a:ea typeface="MS PGothic" panose="020B0600070205080204" pitchFamily="34" charset="-128"/>
              </a:defRPr>
            </a:lvl1pPr>
            <a:lvl2pPr marL="742950" indent="-285750" defTabSz="933450">
              <a:defRPr sz="1200">
                <a:solidFill>
                  <a:schemeClr val="tx1"/>
                </a:solidFill>
                <a:latin typeface="Times New Roman" panose="02020603050405020304" pitchFamily="18" charset="0"/>
                <a:ea typeface="MS PGothic" panose="020B0600070205080204" pitchFamily="34" charset="-128"/>
              </a:defRPr>
            </a:lvl2pPr>
            <a:lvl3pPr marL="1143000" indent="-228600" defTabSz="933450">
              <a:defRPr sz="1200">
                <a:solidFill>
                  <a:schemeClr val="tx1"/>
                </a:solidFill>
                <a:latin typeface="Times New Roman" panose="02020603050405020304" pitchFamily="18" charset="0"/>
                <a:ea typeface="MS PGothic" panose="020B0600070205080204" pitchFamily="34" charset="-128"/>
              </a:defRPr>
            </a:lvl3pPr>
            <a:lvl4pPr marL="1600200" indent="-228600" defTabSz="933450">
              <a:defRPr sz="1200">
                <a:solidFill>
                  <a:schemeClr val="tx1"/>
                </a:solidFill>
                <a:latin typeface="Times New Roman" panose="02020603050405020304" pitchFamily="18" charset="0"/>
                <a:ea typeface="MS PGothic" panose="020B0600070205080204" pitchFamily="34" charset="-128"/>
              </a:defRPr>
            </a:lvl4pPr>
            <a:lvl5pPr marL="2057400" indent="-228600" defTabSz="933450">
              <a:defRPr sz="1200">
                <a:solidFill>
                  <a:schemeClr val="tx1"/>
                </a:solidFill>
                <a:latin typeface="Times New Roman" panose="02020603050405020304" pitchFamily="18" charset="0"/>
                <a:ea typeface="MS PGothic" panose="020B0600070205080204" pitchFamily="34" charset="-128"/>
              </a:defRPr>
            </a:lvl5pPr>
            <a:lvl6pPr marL="25146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a:defRPr/>
            </a:pPr>
            <a:r>
              <a:rPr lang="en-US" altLang="en-US"/>
              <a:t>Submission</a:t>
            </a:r>
          </a:p>
        </p:txBody>
      </p:sp>
      <p:sp>
        <p:nvSpPr>
          <p:cNvPr id="3079"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Tree>
    <p:extLst>
      <p:ext uri="{BB962C8B-B14F-4D97-AF65-F5344CB8AC3E}">
        <p14:creationId xmlns:p14="http://schemas.microsoft.com/office/powerpoint/2010/main" val="3642950876"/>
      </p:ext>
    </p:extLst>
  </p:cSld>
  <p:clrMap bg1="lt1" tx1="dk1" bg2="lt2" tx2="dk2" accent1="accent1" accent2="accent2" accent3="accent3" accent4="accent4" accent5="accent5" accent6="accent6" hlink="hlink" folHlink="folHlink"/>
  <p:hf hdr="0" ftr="0" dt="0"/>
</p:handoutMaster>
</file>

<file path=ppt/media/image1.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086225" y="95250"/>
            <a:ext cx="2195513"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400" b="1">
                <a:latin typeface="Times New Roman" pitchFamily="18" charset="0"/>
                <a:ea typeface="+mn-ea"/>
                <a:cs typeface="+mn-cs"/>
              </a:defRPr>
            </a:lvl1pPr>
          </a:lstStyle>
          <a:p>
            <a:pPr>
              <a:defRPr/>
            </a:pPr>
            <a:r>
              <a:rPr lang="en-US"/>
              <a:t>doc.: IEEE 802.11-15/1472r0</a:t>
            </a:r>
          </a:p>
        </p:txBody>
      </p:sp>
      <p:sp>
        <p:nvSpPr>
          <p:cNvPr id="2051" name="Rectangle 3"/>
          <p:cNvSpPr>
            <a:spLocks noGrp="1" noChangeArrowheads="1"/>
          </p:cNvSpPr>
          <p:nvPr>
            <p:ph type="dt" idx="1"/>
          </p:nvPr>
        </p:nvSpPr>
        <p:spPr bwMode="auto">
          <a:xfrm>
            <a:off x="654050" y="95250"/>
            <a:ext cx="1041400"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400" b="1">
                <a:latin typeface="Times New Roman" pitchFamily="18" charset="0"/>
                <a:ea typeface="+mn-ea"/>
                <a:cs typeface="+mn-cs"/>
              </a:defRPr>
            </a:lvl1pPr>
          </a:lstStyle>
          <a:p>
            <a:pPr>
              <a:defRPr/>
            </a:pPr>
            <a:r>
              <a:rPr lang="en-US"/>
              <a:t>January 2016</a:t>
            </a:r>
          </a:p>
        </p:txBody>
      </p:sp>
      <p:sp>
        <p:nvSpPr>
          <p:cNvPr id="2052" name="Rectangle 4"/>
          <p:cNvSpPr>
            <a:spLocks noGrp="1" noRot="1" noChangeAspect="1" noChangeArrowheads="1" noTextEdit="1"/>
          </p:cNvSpPr>
          <p:nvPr>
            <p:ph type="sldImg" idx="2"/>
          </p:nvPr>
        </p:nvSpPr>
        <p:spPr bwMode="auto">
          <a:xfrm>
            <a:off x="384175" y="701675"/>
            <a:ext cx="6165850" cy="3468688"/>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3395663" y="8985250"/>
            <a:ext cx="2886075" cy="184150"/>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eaLnBrk="0" hangingPunct="0">
              <a:defRPr>
                <a:latin typeface="Times New Roman" pitchFamily="18" charset="0"/>
                <a:ea typeface="+mn-ea"/>
                <a:cs typeface="+mn-cs"/>
              </a:defRPr>
            </a:lvl5pPr>
          </a:lstStyle>
          <a:p>
            <a:pPr lvl="4">
              <a:defRPr/>
            </a:pPr>
            <a:r>
              <a:rPr lang="en-US"/>
              <a:t>Tony Xiao Han (Huawei Technologies)</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lvl1pPr>
          </a:lstStyle>
          <a:p>
            <a:pPr>
              <a:defRPr/>
            </a:pPr>
            <a:r>
              <a:rPr lang="en-US" altLang="en-US"/>
              <a:t>Page </a:t>
            </a:r>
            <a:fld id="{DF5FBB85-B9F8-4899-8B5B-B90AEDFA23A9}" type="slidenum">
              <a:rPr lang="en-US" altLang="en-US"/>
              <a:pPr>
                <a:defRPr/>
              </a:pPr>
              <a:t>‹#›</a:t>
            </a:fld>
            <a:endParaRPr lang="en-US" altLang="en-US"/>
          </a:p>
        </p:txBody>
      </p:sp>
      <p:sp>
        <p:nvSpPr>
          <p:cNvPr id="13320"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a:defRPr/>
            </a:pPr>
            <a:r>
              <a:rPr lang="en-US" altLang="en-US"/>
              <a:t>Submission</a:t>
            </a:r>
          </a:p>
        </p:txBody>
      </p:sp>
      <p:sp>
        <p:nvSpPr>
          <p:cNvPr id="2057"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
        <p:nvSpPr>
          <p:cNvPr id="2058"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Tree>
    <p:extLst>
      <p:ext uri="{BB962C8B-B14F-4D97-AF65-F5344CB8AC3E}">
        <p14:creationId xmlns:p14="http://schemas.microsoft.com/office/powerpoint/2010/main" val="2098812939"/>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60775861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275908769"/>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hdr" sz="quarter"/>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sz="1400"/>
              <a:t>doc.: IEEE 802.11-17/0xxxr0</a:t>
            </a:r>
          </a:p>
        </p:txBody>
      </p:sp>
      <p:sp>
        <p:nvSpPr>
          <p:cNvPr id="19459" name="Rectangle 3"/>
          <p:cNvSpPr>
            <a:spLocks noGrp="1" noChangeArrowheads="1"/>
          </p:cNvSpPr>
          <p:nvPr>
            <p:ph type="dt" sz="quarter" idx="1"/>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sz="1400"/>
              <a:t>May 2017</a:t>
            </a:r>
          </a:p>
        </p:txBody>
      </p:sp>
      <p:sp>
        <p:nvSpPr>
          <p:cNvPr id="19460" name="Rectangle 6"/>
          <p:cNvSpPr>
            <a:spLocks noGrp="1" noChangeArrowheads="1"/>
          </p:cNvSpPr>
          <p:nvPr>
            <p:ph type="ftr" sz="quarter" idx="4"/>
          </p:nvPr>
        </p:nvSpPr>
        <p:spPr/>
        <p:txBody>
          <a:bodyPr/>
          <a:lstStyle>
            <a:lvl1pPr marL="342900" indent="-342900"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457200" defTabSz="933450" eaLnBrk="0" hangingPunct="0">
              <a:defRPr sz="1200">
                <a:solidFill>
                  <a:schemeClr val="tx1"/>
                </a:solidFill>
                <a:latin typeface="Times New Roman" pitchFamily="18" charset="0"/>
              </a:defRPr>
            </a:lvl5pPr>
            <a:lvl6pPr marL="914400" defTabSz="933450" eaLnBrk="0" fontAlgn="base" hangingPunct="0">
              <a:spcBef>
                <a:spcPct val="0"/>
              </a:spcBef>
              <a:spcAft>
                <a:spcPct val="0"/>
              </a:spcAft>
              <a:defRPr sz="1200">
                <a:solidFill>
                  <a:schemeClr val="tx1"/>
                </a:solidFill>
                <a:latin typeface="Times New Roman" pitchFamily="18" charset="0"/>
              </a:defRPr>
            </a:lvl6pPr>
            <a:lvl7pPr marL="1371600" defTabSz="933450" eaLnBrk="0" fontAlgn="base" hangingPunct="0">
              <a:spcBef>
                <a:spcPct val="0"/>
              </a:spcBef>
              <a:spcAft>
                <a:spcPct val="0"/>
              </a:spcAft>
              <a:defRPr sz="1200">
                <a:solidFill>
                  <a:schemeClr val="tx1"/>
                </a:solidFill>
                <a:latin typeface="Times New Roman" pitchFamily="18" charset="0"/>
              </a:defRPr>
            </a:lvl7pPr>
            <a:lvl8pPr marL="1828800" defTabSz="933450" eaLnBrk="0" fontAlgn="base" hangingPunct="0">
              <a:spcBef>
                <a:spcPct val="0"/>
              </a:spcBef>
              <a:spcAft>
                <a:spcPct val="0"/>
              </a:spcAft>
              <a:defRPr sz="1200">
                <a:solidFill>
                  <a:schemeClr val="tx1"/>
                </a:solidFill>
                <a:latin typeface="Times New Roman" pitchFamily="18" charset="0"/>
              </a:defRPr>
            </a:lvl8pPr>
            <a:lvl9pPr marL="2286000" defTabSz="933450" eaLnBrk="0" fontAlgn="base" hangingPunct="0">
              <a:spcBef>
                <a:spcPct val="0"/>
              </a:spcBef>
              <a:spcAft>
                <a:spcPct val="0"/>
              </a:spcAft>
              <a:defRPr sz="1200">
                <a:solidFill>
                  <a:schemeClr val="tx1"/>
                </a:solidFill>
                <a:latin typeface="Times New Roman" pitchFamily="18" charset="0"/>
              </a:defRPr>
            </a:lvl9pPr>
          </a:lstStyle>
          <a:p>
            <a:pPr lvl="4">
              <a:defRPr/>
            </a:pPr>
            <a:r>
              <a:rPr lang="en-US"/>
              <a:t>Dorothy Stanley, HP Enterprise</a:t>
            </a:r>
          </a:p>
        </p:txBody>
      </p:sp>
      <p:sp>
        <p:nvSpPr>
          <p:cNvPr id="19461" name="Rectangle 7"/>
          <p:cNvSpPr>
            <a:spLocks noGrp="1" noChangeArrowheads="1"/>
          </p:cNvSpPr>
          <p:nvPr>
            <p:ph type="sldNum" sz="quarter" idx="5"/>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a:t>Page </a:t>
            </a:r>
            <a:fld id="{81CEE20B-EFCB-4243-971C-5ADEB57723BE}" type="slidenum">
              <a:rPr lang="en-US" smtClean="0"/>
              <a:pPr>
                <a:defRPr/>
              </a:pPr>
              <a:t>5</a:t>
            </a:fld>
            <a:endParaRPr lang="en-US"/>
          </a:p>
        </p:txBody>
      </p:sp>
      <p:sp>
        <p:nvSpPr>
          <p:cNvPr id="31750" name="Rectangle 2"/>
          <p:cNvSpPr>
            <a:spLocks noGrp="1" noRot="1" noChangeAspect="1" noChangeArrowheads="1" noTextEdit="1"/>
          </p:cNvSpPr>
          <p:nvPr>
            <p:ph type="sldImg"/>
          </p:nvPr>
        </p:nvSpPr>
        <p:spPr>
          <a:xfrm>
            <a:off x="384175" y="701675"/>
            <a:ext cx="6165850" cy="3468688"/>
          </a:xfrm>
          <a:ln/>
        </p:spPr>
      </p:sp>
      <p:sp>
        <p:nvSpPr>
          <p:cNvPr id="31751" name="Rectangle 3"/>
          <p:cNvSpPr>
            <a:spLocks noGrp="1" noChangeArrowheads="1"/>
          </p:cNvSpPr>
          <p:nvPr>
            <p:ph type="body" idx="1"/>
          </p:nvPr>
        </p:nvSpPr>
        <p:spPr>
          <a:noFill/>
        </p:spPr>
        <p:txBody>
          <a:bodyPr/>
          <a:lstStyle/>
          <a:p>
            <a:endParaRPr lang="en-US" altLang="en-US" dirty="0"/>
          </a:p>
        </p:txBody>
      </p:sp>
    </p:spTree>
    <p:extLst>
      <p:ext uri="{BB962C8B-B14F-4D97-AF65-F5344CB8AC3E}">
        <p14:creationId xmlns:p14="http://schemas.microsoft.com/office/powerpoint/2010/main" val="105714295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FB713DF-00CB-9449-2E40-7F983479FC3B}"/>
            </a:ext>
          </a:extLst>
        </p:cNvPr>
        <p:cNvGrpSpPr/>
        <p:nvPr/>
      </p:nvGrpSpPr>
      <p:grpSpPr>
        <a:xfrm>
          <a:off x="0" y="0"/>
          <a:ext cx="0" cy="0"/>
          <a:chOff x="0" y="0"/>
          <a:chExt cx="0" cy="0"/>
        </a:xfrm>
      </p:grpSpPr>
      <p:sp>
        <p:nvSpPr>
          <p:cNvPr id="19458" name="Rectangle 2">
            <a:extLst>
              <a:ext uri="{FF2B5EF4-FFF2-40B4-BE49-F238E27FC236}">
                <a16:creationId xmlns:a16="http://schemas.microsoft.com/office/drawing/2014/main" id="{22F5AB10-C6D7-0A72-6F84-94DB84300732}"/>
              </a:ext>
            </a:extLst>
          </p:cNvPr>
          <p:cNvSpPr>
            <a:spLocks noGrp="1" noChangeArrowheads="1"/>
          </p:cNvSpPr>
          <p:nvPr>
            <p:ph type="hdr" sz="quarter"/>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sz="1400"/>
              <a:t>doc.: IEEE 802.11-17/0xxxr0</a:t>
            </a:r>
          </a:p>
        </p:txBody>
      </p:sp>
      <p:sp>
        <p:nvSpPr>
          <p:cNvPr id="19459" name="Rectangle 3">
            <a:extLst>
              <a:ext uri="{FF2B5EF4-FFF2-40B4-BE49-F238E27FC236}">
                <a16:creationId xmlns:a16="http://schemas.microsoft.com/office/drawing/2014/main" id="{ED2A607F-8DA0-393C-B300-09719ED917C2}"/>
              </a:ext>
            </a:extLst>
          </p:cNvPr>
          <p:cNvSpPr>
            <a:spLocks noGrp="1" noChangeArrowheads="1"/>
          </p:cNvSpPr>
          <p:nvPr>
            <p:ph type="dt" sz="quarter" idx="1"/>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sz="1400"/>
              <a:t>May 2017</a:t>
            </a:r>
          </a:p>
        </p:txBody>
      </p:sp>
      <p:sp>
        <p:nvSpPr>
          <p:cNvPr id="19460" name="Rectangle 6">
            <a:extLst>
              <a:ext uri="{FF2B5EF4-FFF2-40B4-BE49-F238E27FC236}">
                <a16:creationId xmlns:a16="http://schemas.microsoft.com/office/drawing/2014/main" id="{4FB7A6C9-73AB-F312-DC03-EA37A5BD0FE2}"/>
              </a:ext>
            </a:extLst>
          </p:cNvPr>
          <p:cNvSpPr>
            <a:spLocks noGrp="1" noChangeArrowheads="1"/>
          </p:cNvSpPr>
          <p:nvPr>
            <p:ph type="ftr" sz="quarter" idx="4"/>
          </p:nvPr>
        </p:nvSpPr>
        <p:spPr/>
        <p:txBody>
          <a:bodyPr/>
          <a:lstStyle>
            <a:lvl1pPr marL="342900" indent="-342900"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457200" defTabSz="933450" eaLnBrk="0" hangingPunct="0">
              <a:defRPr sz="1200">
                <a:solidFill>
                  <a:schemeClr val="tx1"/>
                </a:solidFill>
                <a:latin typeface="Times New Roman" pitchFamily="18" charset="0"/>
              </a:defRPr>
            </a:lvl5pPr>
            <a:lvl6pPr marL="914400" defTabSz="933450" eaLnBrk="0" fontAlgn="base" hangingPunct="0">
              <a:spcBef>
                <a:spcPct val="0"/>
              </a:spcBef>
              <a:spcAft>
                <a:spcPct val="0"/>
              </a:spcAft>
              <a:defRPr sz="1200">
                <a:solidFill>
                  <a:schemeClr val="tx1"/>
                </a:solidFill>
                <a:latin typeface="Times New Roman" pitchFamily="18" charset="0"/>
              </a:defRPr>
            </a:lvl6pPr>
            <a:lvl7pPr marL="1371600" defTabSz="933450" eaLnBrk="0" fontAlgn="base" hangingPunct="0">
              <a:spcBef>
                <a:spcPct val="0"/>
              </a:spcBef>
              <a:spcAft>
                <a:spcPct val="0"/>
              </a:spcAft>
              <a:defRPr sz="1200">
                <a:solidFill>
                  <a:schemeClr val="tx1"/>
                </a:solidFill>
                <a:latin typeface="Times New Roman" pitchFamily="18" charset="0"/>
              </a:defRPr>
            </a:lvl7pPr>
            <a:lvl8pPr marL="1828800" defTabSz="933450" eaLnBrk="0" fontAlgn="base" hangingPunct="0">
              <a:spcBef>
                <a:spcPct val="0"/>
              </a:spcBef>
              <a:spcAft>
                <a:spcPct val="0"/>
              </a:spcAft>
              <a:defRPr sz="1200">
                <a:solidFill>
                  <a:schemeClr val="tx1"/>
                </a:solidFill>
                <a:latin typeface="Times New Roman" pitchFamily="18" charset="0"/>
              </a:defRPr>
            </a:lvl8pPr>
            <a:lvl9pPr marL="2286000" defTabSz="933450" eaLnBrk="0" fontAlgn="base" hangingPunct="0">
              <a:spcBef>
                <a:spcPct val="0"/>
              </a:spcBef>
              <a:spcAft>
                <a:spcPct val="0"/>
              </a:spcAft>
              <a:defRPr sz="1200">
                <a:solidFill>
                  <a:schemeClr val="tx1"/>
                </a:solidFill>
                <a:latin typeface="Times New Roman" pitchFamily="18" charset="0"/>
              </a:defRPr>
            </a:lvl9pPr>
          </a:lstStyle>
          <a:p>
            <a:pPr lvl="4">
              <a:defRPr/>
            </a:pPr>
            <a:r>
              <a:rPr lang="en-US"/>
              <a:t>Dorothy Stanley, HP Enterprise</a:t>
            </a:r>
          </a:p>
        </p:txBody>
      </p:sp>
      <p:sp>
        <p:nvSpPr>
          <p:cNvPr id="19461" name="Rectangle 7">
            <a:extLst>
              <a:ext uri="{FF2B5EF4-FFF2-40B4-BE49-F238E27FC236}">
                <a16:creationId xmlns:a16="http://schemas.microsoft.com/office/drawing/2014/main" id="{E14128D4-8774-C1F8-A7B1-90D662B18E47}"/>
              </a:ext>
            </a:extLst>
          </p:cNvPr>
          <p:cNvSpPr>
            <a:spLocks noGrp="1" noChangeArrowheads="1"/>
          </p:cNvSpPr>
          <p:nvPr>
            <p:ph type="sldNum" sz="quarter" idx="5"/>
          </p:nvPr>
        </p:nvSpPr>
        <p:spPr/>
        <p:txBody>
          <a:bodyPr/>
          <a:lstStyle>
            <a:lvl1pPr defTabSz="933450" eaLnBrk="0" hangingPunct="0">
              <a:defRPr sz="1200">
                <a:solidFill>
                  <a:schemeClr val="tx1"/>
                </a:solidFill>
                <a:latin typeface="Times New Roman" pitchFamily="18" charset="0"/>
              </a:defRPr>
            </a:lvl1pPr>
            <a:lvl2pPr marL="742950" indent="-285750" defTabSz="933450" eaLnBrk="0" hangingPunct="0">
              <a:defRPr sz="1200">
                <a:solidFill>
                  <a:schemeClr val="tx1"/>
                </a:solidFill>
                <a:latin typeface="Times New Roman" pitchFamily="18" charset="0"/>
              </a:defRPr>
            </a:lvl2pPr>
            <a:lvl3pPr marL="1143000" indent="-228600" defTabSz="933450" eaLnBrk="0" hangingPunct="0">
              <a:defRPr sz="1200">
                <a:solidFill>
                  <a:schemeClr val="tx1"/>
                </a:solidFill>
                <a:latin typeface="Times New Roman" pitchFamily="18" charset="0"/>
              </a:defRPr>
            </a:lvl3pPr>
            <a:lvl4pPr marL="1600200" indent="-228600" defTabSz="933450" eaLnBrk="0" hangingPunct="0">
              <a:defRPr sz="1200">
                <a:solidFill>
                  <a:schemeClr val="tx1"/>
                </a:solidFill>
                <a:latin typeface="Times New Roman" pitchFamily="18" charset="0"/>
              </a:defRPr>
            </a:lvl4pPr>
            <a:lvl5pPr marL="2057400" indent="-228600" defTabSz="933450" eaLnBrk="0" hangingPunct="0">
              <a:defRPr sz="1200">
                <a:solidFill>
                  <a:schemeClr val="tx1"/>
                </a:solidFill>
                <a:latin typeface="Times New Roman" pitchFamily="18" charset="0"/>
              </a:defRPr>
            </a:lvl5pPr>
            <a:lvl6pPr marL="2514600" indent="-228600" defTabSz="933450" eaLnBrk="0" fontAlgn="base" hangingPunct="0">
              <a:spcBef>
                <a:spcPct val="0"/>
              </a:spcBef>
              <a:spcAft>
                <a:spcPct val="0"/>
              </a:spcAft>
              <a:defRPr sz="1200">
                <a:solidFill>
                  <a:schemeClr val="tx1"/>
                </a:solidFill>
                <a:latin typeface="Times New Roman" pitchFamily="18" charset="0"/>
              </a:defRPr>
            </a:lvl6pPr>
            <a:lvl7pPr marL="2971800" indent="-228600" defTabSz="933450" eaLnBrk="0" fontAlgn="base" hangingPunct="0">
              <a:spcBef>
                <a:spcPct val="0"/>
              </a:spcBef>
              <a:spcAft>
                <a:spcPct val="0"/>
              </a:spcAft>
              <a:defRPr sz="1200">
                <a:solidFill>
                  <a:schemeClr val="tx1"/>
                </a:solidFill>
                <a:latin typeface="Times New Roman" pitchFamily="18" charset="0"/>
              </a:defRPr>
            </a:lvl7pPr>
            <a:lvl8pPr marL="3429000" indent="-228600" defTabSz="933450" eaLnBrk="0" fontAlgn="base" hangingPunct="0">
              <a:spcBef>
                <a:spcPct val="0"/>
              </a:spcBef>
              <a:spcAft>
                <a:spcPct val="0"/>
              </a:spcAft>
              <a:defRPr sz="1200">
                <a:solidFill>
                  <a:schemeClr val="tx1"/>
                </a:solidFill>
                <a:latin typeface="Times New Roman" pitchFamily="18" charset="0"/>
              </a:defRPr>
            </a:lvl8pPr>
            <a:lvl9pPr marL="3886200" indent="-228600" defTabSz="933450" eaLnBrk="0" fontAlgn="base" hangingPunct="0">
              <a:spcBef>
                <a:spcPct val="0"/>
              </a:spcBef>
              <a:spcAft>
                <a:spcPct val="0"/>
              </a:spcAft>
              <a:defRPr sz="1200">
                <a:solidFill>
                  <a:schemeClr val="tx1"/>
                </a:solidFill>
                <a:latin typeface="Times New Roman" pitchFamily="18" charset="0"/>
              </a:defRPr>
            </a:lvl9pPr>
          </a:lstStyle>
          <a:p>
            <a:pPr>
              <a:defRPr/>
            </a:pPr>
            <a:r>
              <a:rPr lang="en-US"/>
              <a:t>Page </a:t>
            </a:r>
            <a:fld id="{81CEE20B-EFCB-4243-971C-5ADEB57723BE}" type="slidenum">
              <a:rPr lang="en-US" smtClean="0"/>
              <a:pPr>
                <a:defRPr/>
              </a:pPr>
              <a:t>6</a:t>
            </a:fld>
            <a:endParaRPr lang="en-US"/>
          </a:p>
        </p:txBody>
      </p:sp>
      <p:sp>
        <p:nvSpPr>
          <p:cNvPr id="31750" name="Rectangle 2">
            <a:extLst>
              <a:ext uri="{FF2B5EF4-FFF2-40B4-BE49-F238E27FC236}">
                <a16:creationId xmlns:a16="http://schemas.microsoft.com/office/drawing/2014/main" id="{1838A9EA-C2E1-0DFD-3BB9-2BF17B7380E4}"/>
              </a:ext>
            </a:extLst>
          </p:cNvPr>
          <p:cNvSpPr>
            <a:spLocks noGrp="1" noRot="1" noChangeAspect="1" noChangeArrowheads="1" noTextEdit="1"/>
          </p:cNvSpPr>
          <p:nvPr>
            <p:ph type="sldImg"/>
          </p:nvPr>
        </p:nvSpPr>
        <p:spPr>
          <a:xfrm>
            <a:off x="384175" y="701675"/>
            <a:ext cx="6165850" cy="3468688"/>
          </a:xfrm>
          <a:ln/>
        </p:spPr>
      </p:sp>
      <p:sp>
        <p:nvSpPr>
          <p:cNvPr id="31751" name="Rectangle 3">
            <a:extLst>
              <a:ext uri="{FF2B5EF4-FFF2-40B4-BE49-F238E27FC236}">
                <a16:creationId xmlns:a16="http://schemas.microsoft.com/office/drawing/2014/main" id="{2B8E3229-D35E-6A3F-ED8F-89A8549BADC2}"/>
              </a:ext>
            </a:extLst>
          </p:cNvPr>
          <p:cNvSpPr>
            <a:spLocks noGrp="1" noChangeArrowheads="1"/>
          </p:cNvSpPr>
          <p:nvPr>
            <p:ph type="body" idx="1"/>
          </p:nvPr>
        </p:nvSpPr>
        <p:spPr>
          <a:noFill/>
        </p:spPr>
        <p:txBody>
          <a:bodyPr/>
          <a:lstStyle/>
          <a:p>
            <a:endParaRPr lang="en-US" altLang="en-US" dirty="0"/>
          </a:p>
        </p:txBody>
      </p:sp>
    </p:spTree>
    <p:extLst>
      <p:ext uri="{BB962C8B-B14F-4D97-AF65-F5344CB8AC3E}">
        <p14:creationId xmlns:p14="http://schemas.microsoft.com/office/powerpoint/2010/main" val="79546950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7"/>
          <p:cNvSpPr>
            <a:spLocks noGrp="1" noChangeArrowheads="1"/>
          </p:cNvSpPr>
          <p:nvPr>
            <p:ph type="sldNum" sz="quarter" idx="5"/>
          </p:nvPr>
        </p:nvSpPr>
        <p:spPr>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defTabSz="966788" eaLnBrk="0" hangingPunct="0">
              <a:spcBef>
                <a:spcPct val="30000"/>
              </a:spcBef>
              <a:defRPr sz="1200">
                <a:solidFill>
                  <a:schemeClr val="tx1"/>
                </a:solidFill>
                <a:latin typeface="Times New Roman" panose="02020603050405020304" pitchFamily="18" charset="0"/>
              </a:defRPr>
            </a:lvl1pPr>
            <a:lvl2pPr marL="742950" indent="-285750" defTabSz="966788" eaLnBrk="0" hangingPunct="0">
              <a:spcBef>
                <a:spcPct val="30000"/>
              </a:spcBef>
              <a:defRPr sz="1200">
                <a:solidFill>
                  <a:schemeClr val="tx1"/>
                </a:solidFill>
                <a:latin typeface="Times New Roman" panose="02020603050405020304" pitchFamily="18" charset="0"/>
              </a:defRPr>
            </a:lvl2pPr>
            <a:lvl3pPr marL="1143000" indent="-228600" defTabSz="966788" eaLnBrk="0" hangingPunct="0">
              <a:spcBef>
                <a:spcPct val="30000"/>
              </a:spcBef>
              <a:defRPr sz="1200">
                <a:solidFill>
                  <a:schemeClr val="tx1"/>
                </a:solidFill>
                <a:latin typeface="Times New Roman" panose="02020603050405020304" pitchFamily="18" charset="0"/>
              </a:defRPr>
            </a:lvl3pPr>
            <a:lvl4pPr marL="1600200" indent="-228600" defTabSz="966788" eaLnBrk="0" hangingPunct="0">
              <a:spcBef>
                <a:spcPct val="30000"/>
              </a:spcBef>
              <a:defRPr sz="1200">
                <a:solidFill>
                  <a:schemeClr val="tx1"/>
                </a:solidFill>
                <a:latin typeface="Times New Roman" panose="02020603050405020304" pitchFamily="18" charset="0"/>
              </a:defRPr>
            </a:lvl4pPr>
            <a:lvl5pPr marL="2057400" indent="-228600" defTabSz="966788" eaLnBrk="0" hangingPunct="0">
              <a:spcBef>
                <a:spcPct val="30000"/>
              </a:spcBef>
              <a:defRPr sz="1200">
                <a:solidFill>
                  <a:schemeClr val="tx1"/>
                </a:solidFill>
                <a:latin typeface="Times New Roman" panose="02020603050405020304" pitchFamily="18" charset="0"/>
              </a:defRPr>
            </a:lvl5pPr>
            <a:lvl6pPr marL="2514600" indent="-228600" defTabSz="966788" eaLnBrk="0" fontAlgn="base" hangingPunct="0">
              <a:spcBef>
                <a:spcPct val="30000"/>
              </a:spcBef>
              <a:spcAft>
                <a:spcPct val="0"/>
              </a:spcAft>
              <a:defRPr sz="1200">
                <a:solidFill>
                  <a:schemeClr val="tx1"/>
                </a:solidFill>
                <a:latin typeface="Times New Roman" panose="02020603050405020304" pitchFamily="18" charset="0"/>
              </a:defRPr>
            </a:lvl6pPr>
            <a:lvl7pPr marL="2971800" indent="-228600" defTabSz="966788" eaLnBrk="0" fontAlgn="base" hangingPunct="0">
              <a:spcBef>
                <a:spcPct val="30000"/>
              </a:spcBef>
              <a:spcAft>
                <a:spcPct val="0"/>
              </a:spcAft>
              <a:defRPr sz="1200">
                <a:solidFill>
                  <a:schemeClr val="tx1"/>
                </a:solidFill>
                <a:latin typeface="Times New Roman" panose="02020603050405020304" pitchFamily="18" charset="0"/>
              </a:defRPr>
            </a:lvl7pPr>
            <a:lvl8pPr marL="3429000" indent="-228600" defTabSz="966788" eaLnBrk="0" fontAlgn="base" hangingPunct="0">
              <a:spcBef>
                <a:spcPct val="30000"/>
              </a:spcBef>
              <a:spcAft>
                <a:spcPct val="0"/>
              </a:spcAft>
              <a:defRPr sz="1200">
                <a:solidFill>
                  <a:schemeClr val="tx1"/>
                </a:solidFill>
                <a:latin typeface="Times New Roman" panose="02020603050405020304" pitchFamily="18" charset="0"/>
              </a:defRPr>
            </a:lvl8pPr>
            <a:lvl9pPr marL="3886200" indent="-228600" defTabSz="966788" eaLnBrk="0" fontAlgn="base" hangingPunct="0">
              <a:spcBef>
                <a:spcPct val="30000"/>
              </a:spcBef>
              <a:spcAft>
                <a:spcPct val="0"/>
              </a:spcAft>
              <a:defRPr sz="1200">
                <a:solidFill>
                  <a:schemeClr val="tx1"/>
                </a:solidFill>
                <a:latin typeface="Times New Roman" panose="02020603050405020304" pitchFamily="18" charset="0"/>
              </a:defRPr>
            </a:lvl9pPr>
          </a:lstStyle>
          <a:p>
            <a:pPr>
              <a:spcBef>
                <a:spcPct val="0"/>
              </a:spcBef>
            </a:pPr>
            <a:fld id="{BA6ABF37-7216-45CB-BD9C-7F0A7BB04421}" type="slidenum">
              <a:rPr lang="en-US" altLang="en-US" sz="1300"/>
              <a:pPr>
                <a:spcBef>
                  <a:spcPct val="0"/>
                </a:spcBef>
              </a:pPr>
              <a:t>14</a:t>
            </a:fld>
            <a:endParaRPr lang="en-US" altLang="en-US" sz="1300"/>
          </a:p>
        </p:txBody>
      </p:sp>
      <p:sp>
        <p:nvSpPr>
          <p:cNvPr id="14339" name="Rectangle 2"/>
          <p:cNvSpPr>
            <a:spLocks noGrp="1" noRot="1" noChangeAspect="1" noChangeArrowheads="1" noTextEdit="1"/>
          </p:cNvSpPr>
          <p:nvPr>
            <p:ph type="sldImg"/>
          </p:nvPr>
        </p:nvSpPr>
        <p:spPr>
          <a:ln/>
        </p:spPr>
      </p:sp>
      <p:sp>
        <p:nvSpPr>
          <p:cNvPr id="14340"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GB" altLang="en-US"/>
          </a:p>
        </p:txBody>
      </p:sp>
    </p:spTree>
    <p:extLst>
      <p:ext uri="{BB962C8B-B14F-4D97-AF65-F5344CB8AC3E}">
        <p14:creationId xmlns:p14="http://schemas.microsoft.com/office/powerpoint/2010/main" val="409103066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r>
              <a:rPr lang="en-US" dirty="0"/>
              <a:t>Agenda item 2.1.2.1</a:t>
            </a:r>
          </a:p>
        </p:txBody>
      </p:sp>
      <p:sp>
        <p:nvSpPr>
          <p:cNvPr id="4" name="Header Placeholder 3"/>
          <p:cNvSpPr>
            <a:spLocks noGrp="1"/>
          </p:cNvSpPr>
          <p:nvPr>
            <p:ph type="hdr" sz="quarter" idx="10"/>
          </p:nvPr>
        </p:nvSpPr>
        <p:spPr/>
        <p:txBody>
          <a:bodyPr/>
          <a:lstStyle/>
          <a:p>
            <a:pPr>
              <a:defRPr/>
            </a:pPr>
            <a:r>
              <a:rPr lang="en-US"/>
              <a:t>doc.: IEEE 802.11-24/1002r0</a:t>
            </a:r>
          </a:p>
        </p:txBody>
      </p:sp>
      <p:sp>
        <p:nvSpPr>
          <p:cNvPr id="5" name="Date Placeholder 4"/>
          <p:cNvSpPr>
            <a:spLocks noGrp="1"/>
          </p:cNvSpPr>
          <p:nvPr>
            <p:ph type="dt" idx="11"/>
          </p:nvPr>
        </p:nvSpPr>
        <p:spPr/>
        <p:txBody>
          <a:bodyPr/>
          <a:lstStyle/>
          <a:p>
            <a:pPr>
              <a:defRPr/>
            </a:pPr>
            <a:r>
              <a:rPr lang="en-US" dirty="0"/>
              <a:t>September 2024</a:t>
            </a:r>
          </a:p>
        </p:txBody>
      </p:sp>
      <p:sp>
        <p:nvSpPr>
          <p:cNvPr id="6" name="Footer Placeholder 5"/>
          <p:cNvSpPr>
            <a:spLocks noGrp="1"/>
          </p:cNvSpPr>
          <p:nvPr>
            <p:ph type="ftr" sz="quarter" idx="12"/>
          </p:nvPr>
        </p:nvSpPr>
        <p:spPr/>
        <p:txBody>
          <a:bodyPr/>
          <a:lstStyle/>
          <a:p>
            <a:pPr lvl="4">
              <a:defRPr/>
            </a:pPr>
            <a:r>
              <a:rPr lang="en-US"/>
              <a:t>Stephen McCann, Huawei</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20</a:t>
            </a:fld>
            <a:endParaRPr lang="en-US"/>
          </a:p>
        </p:txBody>
      </p:sp>
    </p:spTree>
    <p:extLst>
      <p:ext uri="{BB962C8B-B14F-4D97-AF65-F5344CB8AC3E}">
        <p14:creationId xmlns:p14="http://schemas.microsoft.com/office/powerpoint/2010/main" val="1736068821"/>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342900" y="703263"/>
            <a:ext cx="6172200" cy="3473450"/>
          </a:xfrm>
        </p:spPr>
      </p:sp>
      <p:sp>
        <p:nvSpPr>
          <p:cNvPr id="3" name="Notes Placeholder 2"/>
          <p:cNvSpPr>
            <a:spLocks noGrp="1"/>
          </p:cNvSpPr>
          <p:nvPr>
            <p:ph type="body" idx="1"/>
          </p:nvPr>
        </p:nvSpPr>
        <p:spPr/>
        <p:txBody>
          <a:bodyPr/>
          <a:lstStyle/>
          <a:p>
            <a:endParaRPr lang="en-US"/>
          </a:p>
        </p:txBody>
      </p:sp>
      <p:sp>
        <p:nvSpPr>
          <p:cNvPr id="4" name="Header Placeholder 3"/>
          <p:cNvSpPr>
            <a:spLocks noGrp="1"/>
          </p:cNvSpPr>
          <p:nvPr>
            <p:ph type="hdr" sz="quarter" idx="10"/>
          </p:nvPr>
        </p:nvSpPr>
        <p:spPr/>
        <p:txBody>
          <a:bodyPr/>
          <a:lstStyle/>
          <a:p>
            <a:pPr>
              <a:defRPr/>
            </a:pPr>
            <a:r>
              <a:rPr lang="en-US"/>
              <a:t>doc.: IEEE 802.11-24/1002r0</a:t>
            </a:r>
          </a:p>
        </p:txBody>
      </p:sp>
      <p:sp>
        <p:nvSpPr>
          <p:cNvPr id="5" name="Date Placeholder 4"/>
          <p:cNvSpPr>
            <a:spLocks noGrp="1"/>
          </p:cNvSpPr>
          <p:nvPr>
            <p:ph type="dt" idx="11"/>
          </p:nvPr>
        </p:nvSpPr>
        <p:spPr/>
        <p:txBody>
          <a:bodyPr/>
          <a:lstStyle/>
          <a:p>
            <a:pPr>
              <a:defRPr/>
            </a:pPr>
            <a:r>
              <a:rPr lang="en-US" dirty="0"/>
              <a:t>September 2024</a:t>
            </a:r>
          </a:p>
        </p:txBody>
      </p:sp>
      <p:sp>
        <p:nvSpPr>
          <p:cNvPr id="6" name="Footer Placeholder 5"/>
          <p:cNvSpPr>
            <a:spLocks noGrp="1"/>
          </p:cNvSpPr>
          <p:nvPr>
            <p:ph type="ftr" sz="quarter" idx="12"/>
          </p:nvPr>
        </p:nvSpPr>
        <p:spPr/>
        <p:txBody>
          <a:bodyPr/>
          <a:lstStyle/>
          <a:p>
            <a:pPr lvl="4">
              <a:defRPr/>
            </a:pPr>
            <a:r>
              <a:rPr lang="en-US"/>
              <a:t>Stephen McCann, Huawei</a:t>
            </a:r>
          </a:p>
        </p:txBody>
      </p:sp>
      <p:sp>
        <p:nvSpPr>
          <p:cNvPr id="7" name="Slide Number Placeholder 6"/>
          <p:cNvSpPr>
            <a:spLocks noGrp="1"/>
          </p:cNvSpPr>
          <p:nvPr>
            <p:ph type="sldNum" sz="quarter" idx="13"/>
          </p:nvPr>
        </p:nvSpPr>
        <p:spPr>
          <a:xfrm>
            <a:off x="3279163" y="9000621"/>
            <a:ext cx="415177" cy="184666"/>
          </a:xfrm>
        </p:spPr>
        <p:txBody>
          <a:bodyPr/>
          <a:lstStyle/>
          <a:p>
            <a:pPr>
              <a:defRPr/>
            </a:pPr>
            <a:r>
              <a:rPr lang="en-US"/>
              <a:t>Page </a:t>
            </a:r>
            <a:fld id="{F4F34E98-D62A-4186-8764-CE3AA6FA445F}" type="slidenum">
              <a:rPr lang="en-US" smtClean="0"/>
              <a:pPr>
                <a:defRPr/>
              </a:pPr>
              <a:t>21</a:t>
            </a:fld>
            <a:endParaRPr lang="en-US"/>
          </a:p>
        </p:txBody>
      </p:sp>
    </p:spTree>
    <p:extLst>
      <p:ext uri="{BB962C8B-B14F-4D97-AF65-F5344CB8AC3E}">
        <p14:creationId xmlns:p14="http://schemas.microsoft.com/office/powerpoint/2010/main" val="251762075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5"/>
          <p:cNvSpPr>
            <a:spLocks noGrp="1" noChangeArrowheads="1"/>
          </p:cNvSpPr>
          <p:nvPr>
            <p:ph type="ftr" sz="quarter" idx="10"/>
          </p:nvPr>
        </p:nvSpPr>
        <p:spPr>
          <a:ln/>
        </p:spPr>
        <p:txBody>
          <a:bodyPr/>
          <a:lstStyle>
            <a:lvl1pPr>
              <a:defRPr/>
            </a:lvl1pPr>
          </a:lstStyle>
          <a:p>
            <a:pPr>
              <a:defRPr/>
            </a:pPr>
            <a:r>
              <a:rPr lang="en-US"/>
              <a:t>Michael Montemurro, Huawei</a:t>
            </a:r>
            <a:endParaRPr lang="en-US" dirty="0"/>
          </a:p>
        </p:txBody>
      </p:sp>
      <p:sp>
        <p:nvSpPr>
          <p:cNvPr id="5" name="Rectangle 6"/>
          <p:cNvSpPr>
            <a:spLocks noGrp="1" noChangeArrowheads="1"/>
          </p:cNvSpPr>
          <p:nvPr>
            <p:ph type="sldNum" sz="quarter" idx="11"/>
          </p:nvPr>
        </p:nvSpPr>
        <p:spPr>
          <a:ln/>
        </p:spPr>
        <p:txBody>
          <a:bodyPr/>
          <a:lstStyle>
            <a:lvl1pPr>
              <a:defRPr/>
            </a:lvl1pPr>
          </a:lstStyle>
          <a:p>
            <a:pPr>
              <a:defRPr/>
            </a:pPr>
            <a:r>
              <a:rPr lang="en-US" altLang="en-US"/>
              <a:t>Slide </a:t>
            </a:r>
            <a:fld id="{B1F1DA77-CFCE-4DC0-B4B1-291C6A6AE146}" type="slidenum">
              <a:rPr lang="en-US" altLang="en-US"/>
              <a:pPr>
                <a:defRPr/>
              </a:pPr>
              <a:t>‹#›</a:t>
            </a:fld>
            <a:endParaRPr lang="en-US" altLang="en-US"/>
          </a:p>
        </p:txBody>
      </p:sp>
    </p:spTree>
    <p:extLst>
      <p:ext uri="{BB962C8B-B14F-4D97-AF65-F5344CB8AC3E}">
        <p14:creationId xmlns:p14="http://schemas.microsoft.com/office/powerpoint/2010/main" val="26144324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5"/>
          <p:cNvSpPr>
            <a:spLocks noGrp="1" noChangeArrowheads="1"/>
          </p:cNvSpPr>
          <p:nvPr>
            <p:ph type="ftr" sz="quarter" idx="10"/>
          </p:nvPr>
        </p:nvSpPr>
        <p:spPr>
          <a:ln/>
        </p:spPr>
        <p:txBody>
          <a:bodyPr/>
          <a:lstStyle>
            <a:lvl1pPr>
              <a:defRPr/>
            </a:lvl1pPr>
          </a:lstStyle>
          <a:p>
            <a:pPr>
              <a:defRPr/>
            </a:pPr>
            <a:r>
              <a:rPr lang="en-US"/>
              <a:t>Michael Montemurro, Huawei</a:t>
            </a:r>
          </a:p>
        </p:txBody>
      </p:sp>
      <p:sp>
        <p:nvSpPr>
          <p:cNvPr id="3" name="Rectangle 6"/>
          <p:cNvSpPr>
            <a:spLocks noGrp="1" noChangeArrowheads="1"/>
          </p:cNvSpPr>
          <p:nvPr>
            <p:ph type="sldNum" sz="quarter" idx="11"/>
          </p:nvPr>
        </p:nvSpPr>
        <p:spPr>
          <a:ln/>
        </p:spPr>
        <p:txBody>
          <a:bodyPr/>
          <a:lstStyle>
            <a:lvl1pPr>
              <a:defRPr/>
            </a:lvl1pPr>
          </a:lstStyle>
          <a:p>
            <a:pPr>
              <a:defRPr/>
            </a:pPr>
            <a:r>
              <a:rPr lang="en-US" altLang="en-US"/>
              <a:t>Slide </a:t>
            </a:r>
            <a:fld id="{6835F41C-DEDC-4438-917D-1D94D2D033D6}" type="slidenum">
              <a:rPr lang="en-US" altLang="en-US"/>
              <a:pPr>
                <a:defRPr/>
              </a:pPr>
              <a:t>‹#›</a:t>
            </a:fld>
            <a:endParaRPr lang="en-US" altLang="en-US"/>
          </a:p>
        </p:txBody>
      </p:sp>
    </p:spTree>
    <p:extLst>
      <p:ext uri="{BB962C8B-B14F-4D97-AF65-F5344CB8AC3E}">
        <p14:creationId xmlns:p14="http://schemas.microsoft.com/office/powerpoint/2010/main" val="41650942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Obj">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Content Placeholder 2"/>
          <p:cNvSpPr>
            <a:spLocks noGrp="1"/>
          </p:cNvSpPr>
          <p:nvPr>
            <p:ph sz="half" idx="1"/>
          </p:nvPr>
        </p:nvSpPr>
        <p:spPr>
          <a:xfrm>
            <a:off x="9144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6197600" y="1981200"/>
            <a:ext cx="50800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p:cNvSpPr>
            <a:spLocks noGrp="1" noChangeArrowheads="1"/>
          </p:cNvSpPr>
          <p:nvPr>
            <p:ph type="dt" sz="half" idx="10"/>
          </p:nvPr>
        </p:nvSpPr>
        <p:spPr>
          <a:ln/>
        </p:spPr>
        <p:txBody>
          <a:bodyPr/>
          <a:lstStyle>
            <a:lvl1pPr>
              <a:defRPr/>
            </a:lvl1pPr>
          </a:lstStyle>
          <a:p>
            <a:pPr>
              <a:defRPr/>
            </a:pPr>
            <a:endParaRPr lang="en-US" dirty="0"/>
          </a:p>
        </p:txBody>
      </p:sp>
      <p:sp>
        <p:nvSpPr>
          <p:cNvPr id="6" name="Rectangle 5"/>
          <p:cNvSpPr>
            <a:spLocks noGrp="1" noChangeArrowheads="1"/>
          </p:cNvSpPr>
          <p:nvPr>
            <p:ph type="ftr" sz="quarter" idx="11"/>
          </p:nvPr>
        </p:nvSpPr>
        <p:spPr>
          <a:ln/>
        </p:spPr>
        <p:txBody>
          <a:bodyPr/>
          <a:lstStyle>
            <a:lvl1pPr>
              <a:defRPr/>
            </a:lvl1pPr>
          </a:lstStyle>
          <a:p>
            <a:pPr>
              <a:defRPr/>
            </a:pPr>
            <a:r>
              <a:rPr lang="en-US"/>
              <a:t>Michael Montemurro, Huawei</a:t>
            </a:r>
          </a:p>
        </p:txBody>
      </p:sp>
      <p:sp>
        <p:nvSpPr>
          <p:cNvPr id="7" name="Rectangle 6"/>
          <p:cNvSpPr>
            <a:spLocks noGrp="1" noChangeArrowheads="1"/>
          </p:cNvSpPr>
          <p:nvPr>
            <p:ph type="sldNum" sz="quarter" idx="12"/>
          </p:nvPr>
        </p:nvSpPr>
        <p:spPr>
          <a:ln/>
        </p:spPr>
        <p:txBody>
          <a:bodyPr/>
          <a:lstStyle>
            <a:lvl1pPr>
              <a:defRPr/>
            </a:lvl1pPr>
          </a:lstStyle>
          <a:p>
            <a:pPr>
              <a:defRPr/>
            </a:pPr>
            <a:r>
              <a:rPr lang="en-US"/>
              <a:t>Slide </a:t>
            </a:r>
            <a:fld id="{0E93BDA3-DD93-4E4E-8EDC-3FA158570F5C}" type="slidenum">
              <a:rPr lang="en-US"/>
              <a:pPr>
                <a:defRPr/>
              </a:pPr>
              <a:t>‹#›</a:t>
            </a:fld>
            <a:endParaRPr lang="en-US"/>
          </a:p>
        </p:txBody>
      </p:sp>
    </p:spTree>
    <p:extLst>
      <p:ext uri="{BB962C8B-B14F-4D97-AF65-F5344CB8AC3E}">
        <p14:creationId xmlns:p14="http://schemas.microsoft.com/office/powerpoint/2010/main" val="15230032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Titel und Inhalt">
    <p:spTree>
      <p:nvGrpSpPr>
        <p:cNvPr id="1" name=""/>
        <p:cNvGrpSpPr/>
        <p:nvPr/>
      </p:nvGrpSpPr>
      <p:grpSpPr>
        <a:xfrm>
          <a:off x="0" y="0"/>
          <a:ext cx="0" cy="0"/>
          <a:chOff x="0" y="0"/>
          <a:chExt cx="0" cy="0"/>
        </a:xfrm>
      </p:grpSpPr>
      <p:sp>
        <p:nvSpPr>
          <p:cNvPr id="4" name="TextBox 3"/>
          <p:cNvSpPr txBox="1"/>
          <p:nvPr userDrawn="1"/>
        </p:nvSpPr>
        <p:spPr>
          <a:xfrm>
            <a:off x="8026400" y="381001"/>
            <a:ext cx="711200" cy="276225"/>
          </a:xfrm>
          <a:prstGeom prst="rect">
            <a:avLst/>
          </a:prstGeom>
          <a:noFill/>
        </p:spPr>
        <p:txBody>
          <a:bodyPr>
            <a:spAutoFit/>
          </a:bodyPr>
          <a:lstStyle/>
          <a:p>
            <a:pPr eaLnBrk="0" hangingPunct="0">
              <a:defRPr/>
            </a:pPr>
            <a:endParaRPr lang="en-US" sz="1200" dirty="0">
              <a:latin typeface="Times New Roman" pitchFamily="18" charset="0"/>
            </a:endParaRPr>
          </a:p>
        </p:txBody>
      </p:sp>
      <p:sp>
        <p:nvSpPr>
          <p:cNvPr id="3" name="Inhaltsplatzhalter 2"/>
          <p:cNvSpPr>
            <a:spLocks noGrp="1"/>
          </p:cNvSpPr>
          <p:nvPr>
            <p:ph idx="1"/>
          </p:nvPr>
        </p:nvSpPr>
        <p:spPr/>
        <p:txBody>
          <a:bodyPr/>
          <a:lstStyle/>
          <a:p>
            <a:pPr lvl="0"/>
            <a:r>
              <a:rPr lang="de-DE" dirty="0"/>
              <a:t>Textmasterformate durch Klicken bearbeiten</a:t>
            </a:r>
          </a:p>
          <a:p>
            <a:pPr lvl="1"/>
            <a:r>
              <a:rPr lang="de-DE" dirty="0"/>
              <a:t>Zweite Ebene</a:t>
            </a:r>
          </a:p>
          <a:p>
            <a:pPr lvl="2"/>
            <a:r>
              <a:rPr lang="de-DE" dirty="0"/>
              <a:t>Dritte Ebene</a:t>
            </a:r>
          </a:p>
          <a:p>
            <a:pPr lvl="3"/>
            <a:r>
              <a:rPr lang="de-DE" dirty="0"/>
              <a:t>Vierte Ebene</a:t>
            </a:r>
          </a:p>
          <a:p>
            <a:pPr lvl="4"/>
            <a:r>
              <a:rPr lang="de-DE" dirty="0"/>
              <a:t>Fünfte Ebene</a:t>
            </a:r>
            <a:endParaRPr lang="en-US" dirty="0"/>
          </a:p>
        </p:txBody>
      </p:sp>
      <p:sp>
        <p:nvSpPr>
          <p:cNvPr id="2" name="Title 1">
            <a:extLst>
              <a:ext uri="{FF2B5EF4-FFF2-40B4-BE49-F238E27FC236}">
                <a16:creationId xmlns:a16="http://schemas.microsoft.com/office/drawing/2014/main" id="{2CB95CDD-E1F6-2D43-A6DE-DFE5E038FF14}"/>
              </a:ext>
            </a:extLst>
          </p:cNvPr>
          <p:cNvSpPr>
            <a:spLocks noGrp="1"/>
          </p:cNvSpPr>
          <p:nvPr>
            <p:ph type="title"/>
          </p:nvPr>
        </p:nvSpPr>
        <p:spPr/>
        <p:txBody>
          <a:bodyPr/>
          <a:lstStyle/>
          <a:p>
            <a:r>
              <a:rPr lang="en-US"/>
              <a:t>Click to edit Master title style</a:t>
            </a:r>
          </a:p>
        </p:txBody>
      </p:sp>
      <p:sp>
        <p:nvSpPr>
          <p:cNvPr id="11" name="Date Placeholder 10">
            <a:extLst>
              <a:ext uri="{FF2B5EF4-FFF2-40B4-BE49-F238E27FC236}">
                <a16:creationId xmlns:a16="http://schemas.microsoft.com/office/drawing/2014/main" id="{E8C9794E-61A5-714F-A1C3-0B830A40B19C}"/>
              </a:ext>
            </a:extLst>
          </p:cNvPr>
          <p:cNvSpPr>
            <a:spLocks noGrp="1"/>
          </p:cNvSpPr>
          <p:nvPr>
            <p:ph type="dt" sz="half" idx="10"/>
          </p:nvPr>
        </p:nvSpPr>
        <p:spPr>
          <a:xfrm>
            <a:off x="929217" y="332601"/>
            <a:ext cx="968214" cy="276999"/>
          </a:xfrm>
        </p:spPr>
        <p:txBody>
          <a:bodyPr/>
          <a:lstStyle/>
          <a:p>
            <a:pPr>
              <a:defRPr/>
            </a:pPr>
            <a:r>
              <a:rPr lang="en-US" dirty="0"/>
              <a:t>May 2023</a:t>
            </a:r>
          </a:p>
        </p:txBody>
      </p:sp>
      <p:sp>
        <p:nvSpPr>
          <p:cNvPr id="13" name="Footer Placeholder 12">
            <a:extLst>
              <a:ext uri="{FF2B5EF4-FFF2-40B4-BE49-F238E27FC236}">
                <a16:creationId xmlns:a16="http://schemas.microsoft.com/office/drawing/2014/main" id="{8DF689E7-6B72-2C4B-99D0-CD708FC1A435}"/>
              </a:ext>
            </a:extLst>
          </p:cNvPr>
          <p:cNvSpPr>
            <a:spLocks noGrp="1"/>
          </p:cNvSpPr>
          <p:nvPr>
            <p:ph type="ftr" sz="quarter" idx="11"/>
          </p:nvPr>
        </p:nvSpPr>
        <p:spPr/>
        <p:txBody>
          <a:bodyPr/>
          <a:lstStyle/>
          <a:p>
            <a:pPr>
              <a:defRPr/>
            </a:pPr>
            <a:r>
              <a:rPr lang="en-US"/>
              <a:t>Michael Montemurro, Huawei</a:t>
            </a:r>
          </a:p>
        </p:txBody>
      </p:sp>
      <p:sp>
        <p:nvSpPr>
          <p:cNvPr id="14" name="Slide Number Placeholder 13">
            <a:extLst>
              <a:ext uri="{FF2B5EF4-FFF2-40B4-BE49-F238E27FC236}">
                <a16:creationId xmlns:a16="http://schemas.microsoft.com/office/drawing/2014/main" id="{92BF0E52-58D7-5042-997A-535993AD5256}"/>
              </a:ext>
            </a:extLst>
          </p:cNvPr>
          <p:cNvSpPr>
            <a:spLocks noGrp="1"/>
          </p:cNvSpPr>
          <p:nvPr>
            <p:ph type="sldNum" sz="quarter" idx="12"/>
          </p:nvPr>
        </p:nvSpPr>
        <p:spPr/>
        <p:txBody>
          <a:bodyPr/>
          <a:lstStyle/>
          <a:p>
            <a:pPr>
              <a:defRPr/>
            </a:pPr>
            <a:r>
              <a:rPr lang="en-US"/>
              <a:t>Slide </a:t>
            </a:r>
            <a:fld id="{C0237118-83BD-4B23-982E-CD5E6FF86FA7}" type="slidenum">
              <a:rPr lang="en-US" smtClean="0"/>
              <a:pPr>
                <a:defRPr/>
              </a:pPr>
              <a:t>‹#›</a:t>
            </a:fld>
            <a:endParaRPr lang="en-US"/>
          </a:p>
        </p:txBody>
      </p:sp>
    </p:spTree>
    <p:extLst>
      <p:ext uri="{BB962C8B-B14F-4D97-AF65-F5344CB8AC3E}">
        <p14:creationId xmlns:p14="http://schemas.microsoft.com/office/powerpoint/2010/main" val="3222530679"/>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85800"/>
            <a:ext cx="103632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ctr" anchorCtr="0" compatLnSpc="1">
            <a:prstTxWarp prst="textNoShape">
              <a:avLst/>
            </a:prstTxWarp>
          </a:bodyPr>
          <a:lstStyle/>
          <a:p>
            <a:pPr lvl="0"/>
            <a:r>
              <a:rPr lang="en-US" altLang="en-US" dirty="0"/>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ltLang="en-US" dirty="0"/>
              <a:t>Click to edit Master text styles</a:t>
            </a:r>
          </a:p>
          <a:p>
            <a:pPr lvl="1"/>
            <a:r>
              <a:rPr lang="en-US" altLang="en-US" dirty="0"/>
              <a:t>Second level</a:t>
            </a:r>
          </a:p>
          <a:p>
            <a:pPr lvl="2"/>
            <a:r>
              <a:rPr lang="en-US" altLang="en-US" dirty="0"/>
              <a:t>Third level</a:t>
            </a:r>
          </a:p>
          <a:p>
            <a:pPr lvl="3"/>
            <a:r>
              <a:rPr lang="en-US" altLang="en-US" dirty="0"/>
              <a:t>Fourth level</a:t>
            </a:r>
          </a:p>
          <a:p>
            <a:pPr lvl="4"/>
            <a:r>
              <a:rPr lang="en-US" altLang="en-US" dirty="0"/>
              <a:t>Fifth level</a:t>
            </a:r>
          </a:p>
        </p:txBody>
      </p:sp>
      <p:sp>
        <p:nvSpPr>
          <p:cNvPr id="1029" name="Rectangle 5"/>
          <p:cNvSpPr>
            <a:spLocks noGrp="1" noChangeArrowheads="1"/>
          </p:cNvSpPr>
          <p:nvPr>
            <p:ph type="ftr" sz="quarter" idx="3"/>
          </p:nvPr>
        </p:nvSpPr>
        <p:spPr bwMode="auto">
          <a:xfrm>
            <a:off x="7721601" y="6475413"/>
            <a:ext cx="3670300" cy="184150"/>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lvl1pPr algn="r" eaLnBrk="0" hangingPunct="0">
              <a:defRPr>
                <a:latin typeface="Times New Roman" pitchFamily="18" charset="0"/>
                <a:ea typeface="+mn-ea"/>
                <a:cs typeface="+mn-cs"/>
              </a:defRPr>
            </a:lvl1pPr>
          </a:lstStyle>
          <a:p>
            <a:pPr>
              <a:defRPr/>
            </a:pPr>
            <a:r>
              <a:rPr lang="en-US"/>
              <a:t>Michael Montemurro, Huawei</a:t>
            </a:r>
          </a:p>
        </p:txBody>
      </p:sp>
      <p:sp>
        <p:nvSpPr>
          <p:cNvPr id="1030" name="Rectangle 6"/>
          <p:cNvSpPr>
            <a:spLocks noGrp="1" noChangeArrowheads="1"/>
          </p:cNvSpPr>
          <p:nvPr>
            <p:ph type="sldNum" sz="quarter" idx="4"/>
          </p:nvPr>
        </p:nvSpPr>
        <p:spPr bwMode="auto">
          <a:xfrm>
            <a:off x="5879100" y="6475413"/>
            <a:ext cx="535403" cy="184666"/>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eaLnBrk="0" hangingPunct="0">
              <a:defRPr/>
            </a:lvl1pPr>
          </a:lstStyle>
          <a:p>
            <a:pPr>
              <a:defRPr/>
            </a:pPr>
            <a:r>
              <a:rPr lang="en-US" altLang="en-US"/>
              <a:t>Slide </a:t>
            </a:r>
            <a:fld id="{5DFA9695-C1BB-41B2-BF85-AF49C303836D}" type="slidenum">
              <a:rPr lang="en-US" altLang="en-US"/>
              <a:pPr>
                <a:defRPr/>
              </a:pPr>
              <a:t>‹#›</a:t>
            </a:fld>
            <a:endParaRPr lang="en-US" altLang="en-US"/>
          </a:p>
        </p:txBody>
      </p:sp>
      <p:sp>
        <p:nvSpPr>
          <p:cNvPr id="1031" name="Rectangle 7"/>
          <p:cNvSpPr>
            <a:spLocks noChangeArrowheads="1"/>
          </p:cNvSpPr>
          <p:nvPr userDrawn="1"/>
        </p:nvSpPr>
        <p:spPr bwMode="auto">
          <a:xfrm>
            <a:off x="7918385" y="329063"/>
            <a:ext cx="3359215"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nchor="b">
            <a:spAutoFit/>
          </a:bodyPr>
          <a:lstStyle>
            <a:lvl1pPr marL="342900" indent="-342900">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457200">
              <a:defRPr sz="1200">
                <a:solidFill>
                  <a:schemeClr val="tx1"/>
                </a:solidFill>
                <a:latin typeface="Times New Roman" panose="02020603050405020304" pitchFamily="18" charset="0"/>
                <a:ea typeface="MS PGothic" panose="020B0600070205080204" pitchFamily="34" charset="-128"/>
              </a:defRPr>
            </a:lvl5pPr>
            <a:lvl6pPr marL="9144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1371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18288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22860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lvl="4" algn="r">
              <a:defRPr/>
            </a:pPr>
            <a:r>
              <a:rPr lang="en-US" altLang="en-US" sz="1800" b="1" dirty="0"/>
              <a:t>doc.: IEEE 802.11-24/2073r0</a:t>
            </a:r>
          </a:p>
        </p:txBody>
      </p:sp>
      <p:sp>
        <p:nvSpPr>
          <p:cNvPr id="1033" name="Rectangle 9"/>
          <p:cNvSpPr>
            <a:spLocks noChangeArrowheads="1"/>
          </p:cNvSpPr>
          <p:nvPr/>
        </p:nvSpPr>
        <p:spPr bwMode="auto">
          <a:xfrm>
            <a:off x="914400" y="6475413"/>
            <a:ext cx="1023870"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a:defRPr/>
            </a:pPr>
            <a:r>
              <a:rPr lang="en-US" altLang="en-US" sz="1200" dirty="0"/>
              <a:t>Meeting Agenda</a:t>
            </a:r>
          </a:p>
        </p:txBody>
      </p:sp>
      <p:sp>
        <p:nvSpPr>
          <p:cNvPr id="3" name="Line 10"/>
          <p:cNvSpPr>
            <a:spLocks noChangeShapeType="1"/>
          </p:cNvSpPr>
          <p:nvPr/>
        </p:nvSpPr>
        <p:spPr bwMode="auto">
          <a:xfrm>
            <a:off x="914400" y="6477000"/>
            <a:ext cx="10464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sz="1200"/>
          </a:p>
        </p:txBody>
      </p:sp>
      <p:sp>
        <p:nvSpPr>
          <p:cNvPr id="11" name="Rectangle 7"/>
          <p:cNvSpPr>
            <a:spLocks noChangeArrowheads="1"/>
          </p:cNvSpPr>
          <p:nvPr userDrawn="1"/>
        </p:nvSpPr>
        <p:spPr bwMode="auto">
          <a:xfrm>
            <a:off x="762000" y="304800"/>
            <a:ext cx="1340110"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lvl1pPr marL="342900" indent="-342900">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457200">
              <a:defRPr sz="1200">
                <a:solidFill>
                  <a:schemeClr val="tx1"/>
                </a:solidFill>
                <a:latin typeface="Times New Roman" panose="02020603050405020304" pitchFamily="18" charset="0"/>
                <a:ea typeface="MS PGothic" panose="020B0600070205080204" pitchFamily="34" charset="-128"/>
              </a:defRPr>
            </a:lvl5pPr>
            <a:lvl6pPr marL="9144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1371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18288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22860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lvl="4">
              <a:defRPr/>
            </a:pPr>
            <a:r>
              <a:rPr lang="en-US" altLang="zh-CN" sz="1800" b="1" dirty="0"/>
              <a:t>January 2025</a:t>
            </a:r>
            <a:endParaRPr lang="en-US" altLang="en-US" sz="1800" b="1" dirty="0"/>
          </a:p>
        </p:txBody>
      </p:sp>
      <p:sp>
        <p:nvSpPr>
          <p:cNvPr id="4" name="Line 10">
            <a:extLst>
              <a:ext uri="{FF2B5EF4-FFF2-40B4-BE49-F238E27FC236}">
                <a16:creationId xmlns:a16="http://schemas.microsoft.com/office/drawing/2014/main" id="{ECD59C23-7D48-0029-0129-5474E5469AF5}"/>
              </a:ext>
            </a:extLst>
          </p:cNvPr>
          <p:cNvSpPr>
            <a:spLocks noChangeShapeType="1"/>
          </p:cNvSpPr>
          <p:nvPr userDrawn="1"/>
        </p:nvSpPr>
        <p:spPr bwMode="auto">
          <a:xfrm>
            <a:off x="762000" y="609600"/>
            <a:ext cx="10464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sz="120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Lst>
  <p:hf hdr="0" dt="0"/>
  <p:txStyles>
    <p:titleStyle>
      <a:lvl1pPr algn="ctr" rtl="0" eaLnBrk="0" fontAlgn="base" hangingPunct="0">
        <a:spcBef>
          <a:spcPct val="0"/>
        </a:spcBef>
        <a:spcAft>
          <a:spcPct val="0"/>
        </a:spcAft>
        <a:defRPr sz="3200" b="1">
          <a:solidFill>
            <a:schemeClr val="tx2"/>
          </a:solidFill>
          <a:latin typeface="+mj-lt"/>
          <a:ea typeface="MS PGothic" pitchFamily="34" charset="-128"/>
          <a:cs typeface="MS PGothic" charset="0"/>
        </a:defRPr>
      </a:lvl1pPr>
      <a:lvl2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2pPr>
      <a:lvl3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3pPr>
      <a:lvl4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4pPr>
      <a:lvl5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5pPr>
      <a:lvl6pPr marL="457200" algn="ctr" rtl="0" eaLnBrk="0" fontAlgn="base" hangingPunct="0">
        <a:spcBef>
          <a:spcPct val="0"/>
        </a:spcBef>
        <a:spcAft>
          <a:spcPct val="0"/>
        </a:spcAft>
        <a:defRPr sz="3200" b="1">
          <a:solidFill>
            <a:schemeClr val="tx2"/>
          </a:solidFill>
          <a:latin typeface="Times New Roman" pitchFamily="18" charset="0"/>
        </a:defRPr>
      </a:lvl6pPr>
      <a:lvl7pPr marL="914400" algn="ctr" rtl="0" eaLnBrk="0" fontAlgn="base" hangingPunct="0">
        <a:spcBef>
          <a:spcPct val="0"/>
        </a:spcBef>
        <a:spcAft>
          <a:spcPct val="0"/>
        </a:spcAft>
        <a:defRPr sz="3200" b="1">
          <a:solidFill>
            <a:schemeClr val="tx2"/>
          </a:solidFill>
          <a:latin typeface="Times New Roman" pitchFamily="18" charset="0"/>
        </a:defRPr>
      </a:lvl7pPr>
      <a:lvl8pPr marL="1371600" algn="ctr" rtl="0" eaLnBrk="0" fontAlgn="base" hangingPunct="0">
        <a:spcBef>
          <a:spcPct val="0"/>
        </a:spcBef>
        <a:spcAft>
          <a:spcPct val="0"/>
        </a:spcAft>
        <a:defRPr sz="3200" b="1">
          <a:solidFill>
            <a:schemeClr val="tx2"/>
          </a:solidFill>
          <a:latin typeface="Times New Roman" pitchFamily="18" charset="0"/>
        </a:defRPr>
      </a:lvl8pPr>
      <a:lvl9pPr marL="1828800" algn="ctr" rtl="0" eaLnBrk="0" fontAlgn="base" hangingPunct="0">
        <a:spcBef>
          <a:spcPct val="0"/>
        </a:spcBef>
        <a:spcAft>
          <a:spcPct val="0"/>
        </a:spcAft>
        <a:defRPr sz="3200" b="1">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2400" b="1">
          <a:solidFill>
            <a:schemeClr val="tx1"/>
          </a:solidFill>
          <a:latin typeface="+mn-lt"/>
          <a:ea typeface="MS PGothic" pitchFamily="34" charset="-128"/>
          <a:cs typeface="MS PGothic" charset="0"/>
        </a:defRPr>
      </a:lvl1pPr>
      <a:lvl2pPr marL="742950" indent="-285750" algn="l" rtl="0" eaLnBrk="0" fontAlgn="base" hangingPunct="0">
        <a:spcBef>
          <a:spcPct val="20000"/>
        </a:spcBef>
        <a:spcAft>
          <a:spcPct val="0"/>
        </a:spcAft>
        <a:buChar char="–"/>
        <a:defRPr sz="2000">
          <a:solidFill>
            <a:schemeClr val="tx1"/>
          </a:solidFill>
          <a:latin typeface="+mn-lt"/>
          <a:ea typeface="MS PGothic" pitchFamily="34" charset="-128"/>
          <a:cs typeface="MS PGothic" charset="0"/>
        </a:defRPr>
      </a:lvl2pPr>
      <a:lvl3pPr marL="1085850" indent="-228600" algn="l" rtl="0" eaLnBrk="0" fontAlgn="base" hangingPunct="0">
        <a:spcBef>
          <a:spcPct val="20000"/>
        </a:spcBef>
        <a:spcAft>
          <a:spcPct val="0"/>
        </a:spcAft>
        <a:buChar char="•"/>
        <a:defRPr>
          <a:solidFill>
            <a:schemeClr val="tx1"/>
          </a:solidFill>
          <a:latin typeface="+mn-lt"/>
          <a:ea typeface="MS PGothic" pitchFamily="34" charset="-128"/>
          <a:cs typeface="MS PGothic" charset="0"/>
        </a:defRPr>
      </a:lvl3pPr>
      <a:lvl4pPr marL="14287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4pPr>
      <a:lvl5pPr marL="17716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wmf"/><Relationship Id="rId2" Type="http://schemas.openxmlformats.org/officeDocument/2006/relationships/oleObject" Target="../embeddings/oleObject1.bin"/><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3" Type="http://schemas.openxmlformats.org/officeDocument/2006/relationships/hyperlink" Target="https://standards.ieee.org/about/policies/bylaws/sect6-7.html#6" TargetMode="External"/><Relationship Id="rId2" Type="http://schemas.openxmlformats.org/officeDocument/2006/relationships/notesSlide" Target="../notesSlides/notesSlide5.xml"/><Relationship Id="rId1" Type="http://schemas.openxmlformats.org/officeDocument/2006/relationships/slideLayout" Target="../slideLayouts/slideLayout1.xml"/><Relationship Id="rId5" Type="http://schemas.openxmlformats.org/officeDocument/2006/relationships/hyperlink" Target="http://standards.ieee.org/about/sasb/patcom/materials.html" TargetMode="External"/><Relationship Id="rId4" Type="http://schemas.openxmlformats.org/officeDocument/2006/relationships/hyperlink" Target="https://standards.ieee.org/about/policies/opman/sect6.html#6.3" TargetMode="Externa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3" Type="http://schemas.openxmlformats.org/officeDocument/2006/relationships/hyperlink" Target="https://standards.ieee.org/about/policies/opman/sect6.html" TargetMode="External"/><Relationship Id="rId2" Type="http://schemas.openxmlformats.org/officeDocument/2006/relationships/hyperlink" Target="https://standards.ieee.org/about/policies/bylaws/sect6-7.html#7" TargetMode="External"/><Relationship Id="rId1" Type="http://schemas.openxmlformats.org/officeDocument/2006/relationships/slideLayout" Target="../slideLayouts/slideLayout1.xml"/><Relationship Id="rId6" Type="http://schemas.openxmlformats.org/officeDocument/2006/relationships/hyperlink" Target="http://standards.ieee.org/develop/policies/best_practices_for_ieee_standards_development_051215.pdf" TargetMode="External"/><Relationship Id="rId5" Type="http://schemas.openxmlformats.org/officeDocument/2006/relationships/hyperlink" Target="http://standards.ieee.org/faqs/copyrights.html/" TargetMode="External"/><Relationship Id="rId4" Type="http://schemas.openxmlformats.org/officeDocument/2006/relationships/hyperlink" Target="https://standards.ieee.org/content/dam/ieee-standards/standards/web/documents/other/permissionltrs.zip" TargetMode="External"/></Relationships>
</file>

<file path=ppt/slides/_rels/slide17.xml.rels><?xml version="1.0" encoding="UTF-8" standalone="yes"?>
<Relationships xmlns="http://schemas.openxmlformats.org/package/2006/relationships"><Relationship Id="rId3" Type="http://schemas.openxmlformats.org/officeDocument/2006/relationships/hyperlink" Target="https://www.ieee.org/content/dam/ieee-org/ieee/web/org/about/ieee_code_of_conduct.pdf" TargetMode="External"/><Relationship Id="rId2" Type="http://schemas.openxmlformats.org/officeDocument/2006/relationships/hyperlink" Target="http://www.ieee.org/about/corporate/governance/p7-8.html" TargetMode="External"/><Relationship Id="rId1" Type="http://schemas.openxmlformats.org/officeDocument/2006/relationships/slideLayout" Target="../slideLayouts/slideLayout1.xml"/><Relationship Id="rId4" Type="http://schemas.openxmlformats.org/officeDocument/2006/relationships/hyperlink" Target="http://www.ieee.org/about/corporate/governance" TargetMode="External"/></Relationships>
</file>

<file path=ppt/slides/_rels/slide18.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hyperlink" Target="http://standards.ieee.org/develop/policies/bylaws/sb_bylaws.pdf"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8" Type="http://schemas.openxmlformats.org/officeDocument/2006/relationships/hyperlink" Target="https://mentor.ieee.org/myproject/Public/mytools/mob/loa.pdf" TargetMode="External"/><Relationship Id="rId3" Type="http://schemas.openxmlformats.org/officeDocument/2006/relationships/hyperlink" Target="https://www.ieee.org/about/corporate/governance/p7-8.html" TargetMode="External"/><Relationship Id="rId7" Type="http://schemas.openxmlformats.org/officeDocument/2006/relationships/hyperlink" Target="http://standards.ieee.org/develop/policies/bylaws/sect6-7.html#loa" TargetMode="External"/><Relationship Id="rId2" Type="http://schemas.openxmlformats.org/officeDocument/2006/relationships/notesSlide" Target="../notesSlides/notesSlide6.xml"/><Relationship Id="rId1" Type="http://schemas.openxmlformats.org/officeDocument/2006/relationships/slideLayout" Target="../slideLayouts/slideLayout1.xml"/><Relationship Id="rId6" Type="http://schemas.openxmlformats.org/officeDocument/2006/relationships/hyperlink" Target="http://standards.ieee.org/board/pat/pat-slideset.ppt" TargetMode="External"/><Relationship Id="rId5" Type="http://schemas.openxmlformats.org/officeDocument/2006/relationships/hyperlink" Target="https://standards.ieee.org/content/dam/ieee-standards/standards/web/documents/other/antitrust.pdf" TargetMode="External"/><Relationship Id="rId10" Type="http://schemas.openxmlformats.org/officeDocument/2006/relationships/hyperlink" Target="https://mentor.ieee.org/myproject/Public/mytools/mob/patut.pdf" TargetMode="External"/><Relationship Id="rId4" Type="http://schemas.openxmlformats.org/officeDocument/2006/relationships/hyperlink" Target="https://standards.ieee.org/faqs/affiliation.html" TargetMode="External"/><Relationship Id="rId9" Type="http://schemas.openxmlformats.org/officeDocument/2006/relationships/hyperlink" Target="https://standards.ieee.org/content/dam/ieee-standards/standards/web/documents/other/patents.pdf" TargetMode="External"/></Relationships>
</file>

<file path=ppt/slides/_rels/slide21.xml.rels><?xml version="1.0" encoding="UTF-8" standalone="yes"?>
<Relationships xmlns="http://schemas.openxmlformats.org/package/2006/relationships"><Relationship Id="rId3" Type="http://schemas.openxmlformats.org/officeDocument/2006/relationships/hyperlink" Target="http://standards.ieee.org/develop/policies/bylaws/index.html" TargetMode="External"/><Relationship Id="rId2" Type="http://schemas.openxmlformats.org/officeDocument/2006/relationships/notesSlide" Target="../notesSlides/notesSlide7.xml"/><Relationship Id="rId1" Type="http://schemas.openxmlformats.org/officeDocument/2006/relationships/slideLayout" Target="../slideLayouts/slideLayout1.xml"/><Relationship Id="rId6" Type="http://schemas.openxmlformats.org/officeDocument/2006/relationships/hyperlink" Target="http://standards.ieee.org/develop/policies/opman/sb_om.pdf" TargetMode="External"/><Relationship Id="rId5" Type="http://schemas.openxmlformats.org/officeDocument/2006/relationships/hyperlink" Target="http://standards.ieee.org/develop/policies/opman/index.html" TargetMode="External"/><Relationship Id="rId4" Type="http://schemas.openxmlformats.org/officeDocument/2006/relationships/hyperlink" Target="http://standards.ieee.org/develop/policies/bylaws/sb_bylaws.pdf" TargetMode="External"/></Relationships>
</file>

<file path=ppt/slides/_rels/slide3.xml.rels><?xml version="1.0" encoding="UTF-8" standalone="yes"?>
<Relationships xmlns="http://schemas.openxmlformats.org/package/2006/relationships"><Relationship Id="rId3" Type="http://schemas.openxmlformats.org/officeDocument/2006/relationships/hyperlink" Target="https://cvent.me/d5xo5D" TargetMode="External"/><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3" Type="http://schemas.openxmlformats.org/officeDocument/2006/relationships/hyperlink" Target="https://imat.ieee.org/attendance" TargetMode="External"/><Relationship Id="rId2" Type="http://schemas.openxmlformats.org/officeDocument/2006/relationships/notesSlide" Target="../notesSlides/notesSlide2.xml"/><Relationship Id="rId1" Type="http://schemas.openxmlformats.org/officeDocument/2006/relationships/slideLayout" Target="../slideLayouts/slideLayout1.xml"/><Relationship Id="rId5" Type="http://schemas.openxmlformats.org/officeDocument/2006/relationships/hyperlink" Target="mailto:jrosdahl@ieee.org" TargetMode="External"/><Relationship Id="rId4" Type="http://schemas.openxmlformats.org/officeDocument/2006/relationships/hyperlink" Target="http://mentor.ieee.org/" TargetMode="Externa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oter Placeholder 1">
            <a:extLst>
              <a:ext uri="{FF2B5EF4-FFF2-40B4-BE49-F238E27FC236}">
                <a16:creationId xmlns:a16="http://schemas.microsoft.com/office/drawing/2014/main" id="{05E50707-98ED-4145-A9F6-065F4ABFF80D}"/>
              </a:ext>
            </a:extLst>
          </p:cNvPr>
          <p:cNvSpPr>
            <a:spLocks noGrp="1"/>
          </p:cNvSpPr>
          <p:nvPr>
            <p:ph type="ftr" sz="quarter" idx="10"/>
          </p:nvPr>
        </p:nvSpPr>
        <p:spPr/>
        <p:txBody>
          <a:bodyPr/>
          <a:lstStyle/>
          <a:p>
            <a:pPr>
              <a:defRPr/>
            </a:pPr>
            <a:r>
              <a:rPr lang="en-US"/>
              <a:t>Michael Montemurro, Huawei</a:t>
            </a:r>
          </a:p>
        </p:txBody>
      </p:sp>
      <p:sp>
        <p:nvSpPr>
          <p:cNvPr id="3" name="Slide Number Placeholder 2">
            <a:extLst>
              <a:ext uri="{FF2B5EF4-FFF2-40B4-BE49-F238E27FC236}">
                <a16:creationId xmlns:a16="http://schemas.microsoft.com/office/drawing/2014/main" id="{12F4FC0A-8470-4D50-BF11-A989BDCF2C78}"/>
              </a:ext>
            </a:extLst>
          </p:cNvPr>
          <p:cNvSpPr>
            <a:spLocks noGrp="1"/>
          </p:cNvSpPr>
          <p:nvPr>
            <p:ph type="sldNum" sz="quarter" idx="11"/>
          </p:nvPr>
        </p:nvSpPr>
        <p:spPr>
          <a:xfrm>
            <a:off x="5930396" y="6475413"/>
            <a:ext cx="432811" cy="184666"/>
          </a:xfrm>
        </p:spPr>
        <p:txBody>
          <a:bodyPr/>
          <a:lstStyle/>
          <a:p>
            <a:pPr>
              <a:defRPr/>
            </a:pPr>
            <a:r>
              <a:rPr lang="en-US" altLang="en-US"/>
              <a:t>Slide </a:t>
            </a:r>
            <a:fld id="{6835F41C-DEDC-4438-917D-1D94D2D033D6}" type="slidenum">
              <a:rPr lang="en-US" altLang="en-US" smtClean="0"/>
              <a:pPr>
                <a:defRPr/>
              </a:pPr>
              <a:t>1</a:t>
            </a:fld>
            <a:endParaRPr lang="en-US" altLang="en-US"/>
          </a:p>
        </p:txBody>
      </p:sp>
      <p:sp>
        <p:nvSpPr>
          <p:cNvPr id="4" name="Rectangle 2">
            <a:extLst>
              <a:ext uri="{FF2B5EF4-FFF2-40B4-BE49-F238E27FC236}">
                <a16:creationId xmlns:a16="http://schemas.microsoft.com/office/drawing/2014/main" id="{27F8E238-240A-4782-BD7C-888A610FFE0E}"/>
              </a:ext>
            </a:extLst>
          </p:cNvPr>
          <p:cNvSpPr txBox="1">
            <a:spLocks noChangeArrowheads="1"/>
          </p:cNvSpPr>
          <p:nvPr/>
        </p:nvSpPr>
        <p:spPr>
          <a:xfrm>
            <a:off x="2209800" y="685800"/>
            <a:ext cx="7924800" cy="1066800"/>
          </a:xfrm>
          <a:prstGeom prst="rect">
            <a:avLst/>
          </a:prstGeom>
        </p:spPr>
        <p:txBody>
          <a:bodyPr/>
          <a:lstStyle>
            <a:lvl1pPr algn="ctr" rtl="0" eaLnBrk="0" fontAlgn="base" hangingPunct="0">
              <a:spcBef>
                <a:spcPct val="0"/>
              </a:spcBef>
              <a:spcAft>
                <a:spcPct val="0"/>
              </a:spcAft>
              <a:defRPr sz="3200" b="1">
                <a:solidFill>
                  <a:schemeClr val="tx2"/>
                </a:solidFill>
                <a:latin typeface="+mj-lt"/>
                <a:ea typeface="MS PGothic" pitchFamily="34" charset="-128"/>
                <a:cs typeface="MS PGothic" charset="0"/>
              </a:defRPr>
            </a:lvl1pPr>
            <a:lvl2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2pPr>
            <a:lvl3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3pPr>
            <a:lvl4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4pPr>
            <a:lvl5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5pPr>
            <a:lvl6pPr marL="457200" algn="ctr" rtl="0" eaLnBrk="0" fontAlgn="base" hangingPunct="0">
              <a:spcBef>
                <a:spcPct val="0"/>
              </a:spcBef>
              <a:spcAft>
                <a:spcPct val="0"/>
              </a:spcAft>
              <a:defRPr sz="3200" b="1">
                <a:solidFill>
                  <a:schemeClr val="tx2"/>
                </a:solidFill>
                <a:latin typeface="Times New Roman" pitchFamily="18" charset="0"/>
              </a:defRPr>
            </a:lvl6pPr>
            <a:lvl7pPr marL="914400" algn="ctr" rtl="0" eaLnBrk="0" fontAlgn="base" hangingPunct="0">
              <a:spcBef>
                <a:spcPct val="0"/>
              </a:spcBef>
              <a:spcAft>
                <a:spcPct val="0"/>
              </a:spcAft>
              <a:defRPr sz="3200" b="1">
                <a:solidFill>
                  <a:schemeClr val="tx2"/>
                </a:solidFill>
                <a:latin typeface="Times New Roman" pitchFamily="18" charset="0"/>
              </a:defRPr>
            </a:lvl7pPr>
            <a:lvl8pPr marL="1371600" algn="ctr" rtl="0" eaLnBrk="0" fontAlgn="base" hangingPunct="0">
              <a:spcBef>
                <a:spcPct val="0"/>
              </a:spcBef>
              <a:spcAft>
                <a:spcPct val="0"/>
              </a:spcAft>
              <a:defRPr sz="3200" b="1">
                <a:solidFill>
                  <a:schemeClr val="tx2"/>
                </a:solidFill>
                <a:latin typeface="Times New Roman" pitchFamily="18" charset="0"/>
              </a:defRPr>
            </a:lvl8pPr>
            <a:lvl9pPr marL="1828800" algn="ctr" rtl="0" eaLnBrk="0" fontAlgn="base" hangingPunct="0">
              <a:spcBef>
                <a:spcPct val="0"/>
              </a:spcBef>
              <a:spcAft>
                <a:spcPct val="0"/>
              </a:spcAft>
              <a:defRPr sz="3200" b="1">
                <a:solidFill>
                  <a:schemeClr val="tx2"/>
                </a:solidFill>
                <a:latin typeface="Times New Roman" pitchFamily="18" charset="0"/>
              </a:defRPr>
            </a:lvl9pPr>
          </a:lstStyle>
          <a:p>
            <a:r>
              <a:rPr lang="en-US" altLang="en-US" kern="0" dirty="0" err="1"/>
              <a:t>TGm</a:t>
            </a:r>
            <a:r>
              <a:rPr lang="en-US" altLang="en-US" kern="0" dirty="0"/>
              <a:t> Agenda – January 2025 Session</a:t>
            </a:r>
          </a:p>
        </p:txBody>
      </p:sp>
      <p:sp>
        <p:nvSpPr>
          <p:cNvPr id="5" name="Rectangle 6">
            <a:extLst>
              <a:ext uri="{FF2B5EF4-FFF2-40B4-BE49-F238E27FC236}">
                <a16:creationId xmlns:a16="http://schemas.microsoft.com/office/drawing/2014/main" id="{5C289E12-1085-4168-A398-0F7249308ABA}"/>
              </a:ext>
            </a:extLst>
          </p:cNvPr>
          <p:cNvSpPr txBox="1">
            <a:spLocks noChangeArrowheads="1"/>
          </p:cNvSpPr>
          <p:nvPr/>
        </p:nvSpPr>
        <p:spPr>
          <a:xfrm>
            <a:off x="1982788" y="1241571"/>
            <a:ext cx="7772400" cy="381000"/>
          </a:xfrm>
          <a:prstGeom prst="rect">
            <a:avLst/>
          </a:prstGeom>
        </p:spPr>
        <p:txBody>
          <a:bodyPr/>
          <a:lstStyle>
            <a:lvl1pPr marL="342900" indent="-342900" algn="l" rtl="0" eaLnBrk="0" fontAlgn="base" hangingPunct="0">
              <a:spcBef>
                <a:spcPct val="20000"/>
              </a:spcBef>
              <a:spcAft>
                <a:spcPct val="0"/>
              </a:spcAft>
              <a:buChar char="•"/>
              <a:defRPr sz="2400" b="1">
                <a:solidFill>
                  <a:schemeClr val="tx1"/>
                </a:solidFill>
                <a:latin typeface="+mn-lt"/>
                <a:ea typeface="MS PGothic" pitchFamily="34" charset="-128"/>
                <a:cs typeface="MS PGothic" charset="0"/>
              </a:defRPr>
            </a:lvl1pPr>
            <a:lvl2pPr marL="742950" indent="-285750" algn="l" rtl="0" eaLnBrk="0" fontAlgn="base" hangingPunct="0">
              <a:spcBef>
                <a:spcPct val="20000"/>
              </a:spcBef>
              <a:spcAft>
                <a:spcPct val="0"/>
              </a:spcAft>
              <a:buChar char="–"/>
              <a:defRPr sz="2000">
                <a:solidFill>
                  <a:schemeClr val="tx1"/>
                </a:solidFill>
                <a:latin typeface="+mn-lt"/>
                <a:ea typeface="MS PGothic" pitchFamily="34" charset="-128"/>
                <a:cs typeface="MS PGothic" charset="0"/>
              </a:defRPr>
            </a:lvl2pPr>
            <a:lvl3pPr marL="1085850" indent="-228600" algn="l" rtl="0" eaLnBrk="0" fontAlgn="base" hangingPunct="0">
              <a:spcBef>
                <a:spcPct val="20000"/>
              </a:spcBef>
              <a:spcAft>
                <a:spcPct val="0"/>
              </a:spcAft>
              <a:buChar char="•"/>
              <a:defRPr>
                <a:solidFill>
                  <a:schemeClr val="tx1"/>
                </a:solidFill>
                <a:latin typeface="+mn-lt"/>
                <a:ea typeface="MS PGothic" pitchFamily="34" charset="-128"/>
                <a:cs typeface="MS PGothic" charset="0"/>
              </a:defRPr>
            </a:lvl3pPr>
            <a:lvl4pPr marL="14287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4pPr>
            <a:lvl5pPr marL="17716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algn="ctr">
              <a:lnSpc>
                <a:spcPct val="90000"/>
              </a:lnSpc>
              <a:buFontTx/>
              <a:buNone/>
            </a:pPr>
            <a:r>
              <a:rPr lang="en-US" altLang="en-US" sz="2000" kern="0" dirty="0"/>
              <a:t>Date:</a:t>
            </a:r>
            <a:r>
              <a:rPr lang="en-US" altLang="en-US" sz="2000" b="0" kern="0" dirty="0"/>
              <a:t> 2025-12-19</a:t>
            </a:r>
          </a:p>
        </p:txBody>
      </p:sp>
      <p:graphicFrame>
        <p:nvGraphicFramePr>
          <p:cNvPr id="6" name="Object 11">
            <a:extLst>
              <a:ext uri="{FF2B5EF4-FFF2-40B4-BE49-F238E27FC236}">
                <a16:creationId xmlns:a16="http://schemas.microsoft.com/office/drawing/2014/main" id="{5DED06DA-EE4D-40C6-9AB6-747267BE2806}"/>
              </a:ext>
            </a:extLst>
          </p:cNvPr>
          <p:cNvGraphicFramePr>
            <a:graphicFrameLocks noChangeAspect="1"/>
          </p:cNvGraphicFramePr>
          <p:nvPr>
            <p:extLst>
              <p:ext uri="{D42A27DB-BD31-4B8C-83A1-F6EECF244321}">
                <p14:modId xmlns:p14="http://schemas.microsoft.com/office/powerpoint/2010/main" val="1465331796"/>
              </p:ext>
            </p:extLst>
          </p:nvPr>
        </p:nvGraphicFramePr>
        <p:xfrm>
          <a:off x="2123281" y="2320925"/>
          <a:ext cx="8097838" cy="2500312"/>
        </p:xfrm>
        <a:graphic>
          <a:graphicData uri="http://schemas.openxmlformats.org/presentationml/2006/ole">
            <mc:AlternateContent xmlns:mc="http://schemas.openxmlformats.org/markup-compatibility/2006">
              <mc:Choice xmlns:v="urn:schemas-microsoft-com:vml" Requires="v">
                <p:oleObj name="Document" r:id="rId2" imgW="8249760" imgH="2544840" progId="Word.Document.8">
                  <p:embed/>
                </p:oleObj>
              </mc:Choice>
              <mc:Fallback>
                <p:oleObj name="Document" r:id="rId2" imgW="8249760" imgH="2544840" progId="Word.Document.8">
                  <p:embed/>
                  <p:pic>
                    <p:nvPicPr>
                      <p:cNvPr id="6" name="Object 11">
                        <a:extLst>
                          <a:ext uri="{FF2B5EF4-FFF2-40B4-BE49-F238E27FC236}">
                            <a16:creationId xmlns:a16="http://schemas.microsoft.com/office/drawing/2014/main" id="{5DED06DA-EE4D-40C6-9AB6-747267BE2806}"/>
                          </a:ext>
                        </a:extLst>
                      </p:cNvPr>
                      <p:cNvPicPr>
                        <a:picLocks noChangeAspect="1" noChangeArrowheads="1"/>
                      </p:cNvPicPr>
                      <p:nvPr/>
                    </p:nvPicPr>
                    <p:blipFill>
                      <a:blip r:embed="rId3"/>
                      <a:srcRect/>
                      <a:stretch>
                        <a:fillRect/>
                      </a:stretch>
                    </p:blipFill>
                    <p:spPr bwMode="auto">
                      <a:xfrm>
                        <a:off x="2123281" y="2320925"/>
                        <a:ext cx="8097838" cy="2500312"/>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pic>
                </p:oleObj>
              </mc:Fallback>
            </mc:AlternateContent>
          </a:graphicData>
        </a:graphic>
      </p:graphicFrame>
      <p:sp>
        <p:nvSpPr>
          <p:cNvPr id="7" name="Rectangle 12">
            <a:extLst>
              <a:ext uri="{FF2B5EF4-FFF2-40B4-BE49-F238E27FC236}">
                <a16:creationId xmlns:a16="http://schemas.microsoft.com/office/drawing/2014/main" id="{8E041250-97D7-46D2-AEEC-E733E6175A8A}"/>
              </a:ext>
            </a:extLst>
          </p:cNvPr>
          <p:cNvSpPr>
            <a:spLocks noChangeArrowheads="1"/>
          </p:cNvSpPr>
          <p:nvPr/>
        </p:nvSpPr>
        <p:spPr bwMode="auto">
          <a:xfrm>
            <a:off x="2057400" y="1939925"/>
            <a:ext cx="1447800" cy="381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075" tIns="46038" rIns="92075" bIns="46038"/>
          <a:lstStyle>
            <a:lvl1pPr marL="342900" indent="-342900" eaLnBrk="0" hangingPunct="0">
              <a:spcBef>
                <a:spcPct val="20000"/>
              </a:spcBef>
              <a:buChar char="•"/>
              <a:defRPr sz="2400" b="1">
                <a:solidFill>
                  <a:schemeClr val="tx1"/>
                </a:solidFill>
                <a:latin typeface="Times New Roman" pitchFamily="18" charset="0"/>
              </a:defRPr>
            </a:lvl1pPr>
            <a:lvl2pPr marL="742950" indent="-285750" eaLnBrk="0" hangingPunct="0">
              <a:spcBef>
                <a:spcPct val="20000"/>
              </a:spcBef>
              <a:buChar char="–"/>
              <a:defRPr sz="2000">
                <a:solidFill>
                  <a:schemeClr val="tx1"/>
                </a:solidFill>
                <a:latin typeface="Times New Roman" pitchFamily="18" charset="0"/>
              </a:defRPr>
            </a:lvl2pPr>
            <a:lvl3pPr marL="1143000" indent="-228600" eaLnBrk="0" hangingPunct="0">
              <a:spcBef>
                <a:spcPct val="20000"/>
              </a:spcBef>
              <a:buChar char="•"/>
              <a:defRPr>
                <a:solidFill>
                  <a:schemeClr val="tx1"/>
                </a:solidFill>
                <a:latin typeface="Times New Roman" pitchFamily="18" charset="0"/>
              </a:defRPr>
            </a:lvl3pPr>
            <a:lvl4pPr marL="1600200" indent="-228600" eaLnBrk="0" hangingPunct="0">
              <a:spcBef>
                <a:spcPct val="20000"/>
              </a:spcBef>
              <a:buChar char="–"/>
              <a:defRPr sz="1600">
                <a:solidFill>
                  <a:schemeClr val="tx1"/>
                </a:solidFill>
                <a:latin typeface="Times New Roman" pitchFamily="18" charset="0"/>
              </a:defRPr>
            </a:lvl4pPr>
            <a:lvl5pPr marL="2057400" indent="-228600" eaLnBrk="0" hangingPunct="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a:buFontTx/>
              <a:buNone/>
            </a:pPr>
            <a:r>
              <a:rPr lang="en-US" altLang="en-US" sz="2000" dirty="0"/>
              <a:t>Authors:</a:t>
            </a:r>
            <a:endParaRPr lang="en-US" altLang="en-US" sz="2000" b="0" dirty="0"/>
          </a:p>
        </p:txBody>
      </p:sp>
    </p:spTree>
    <p:extLst>
      <p:ext uri="{BB962C8B-B14F-4D97-AF65-F5344CB8AC3E}">
        <p14:creationId xmlns:p14="http://schemas.microsoft.com/office/powerpoint/2010/main" val="282274364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a:extLst>
              <a:ext uri="{FF2B5EF4-FFF2-40B4-BE49-F238E27FC236}">
                <a16:creationId xmlns:a16="http://schemas.microsoft.com/office/drawing/2014/main" id="{312E63CB-7AA4-47E9-A213-073D8CADFEE1}"/>
              </a:ext>
            </a:extLst>
          </p:cNvPr>
          <p:cNvSpPr>
            <a:spLocks noGrp="1"/>
          </p:cNvSpPr>
          <p:nvPr>
            <p:ph idx="1"/>
          </p:nvPr>
        </p:nvSpPr>
        <p:spPr>
          <a:xfrm>
            <a:off x="2209800" y="2022663"/>
            <a:ext cx="7772400" cy="4114800"/>
          </a:xfrm>
        </p:spPr>
        <p:txBody>
          <a:bodyPr/>
          <a:lstStyle/>
          <a:p>
            <a:pPr marL="0" indent="0">
              <a:lnSpc>
                <a:spcPct val="80000"/>
              </a:lnSpc>
              <a:buNone/>
            </a:pPr>
            <a:endParaRPr lang="en-US" altLang="en-US" sz="2000" dirty="0"/>
          </a:p>
          <a:p>
            <a:pPr>
              <a:lnSpc>
                <a:spcPct val="80000"/>
              </a:lnSpc>
            </a:pPr>
            <a:r>
              <a:rPr lang="en-US" altLang="en-US" sz="2000" dirty="0"/>
              <a:t>Telecons: 10 days notice</a:t>
            </a:r>
          </a:p>
          <a:p>
            <a:pPr>
              <a:lnSpc>
                <a:spcPct val="80000"/>
              </a:lnSpc>
            </a:pPr>
            <a:r>
              <a:rPr lang="en-US" altLang="en-US" sz="2000" dirty="0" err="1"/>
              <a:t>Adhoc</a:t>
            </a:r>
            <a:r>
              <a:rPr lang="en-US" altLang="en-US" sz="2000" dirty="0"/>
              <a:t>: None</a:t>
            </a:r>
            <a:endParaRPr lang="en-US" altLang="en-US" sz="1600" dirty="0"/>
          </a:p>
          <a:p>
            <a:pPr>
              <a:lnSpc>
                <a:spcPct val="80000"/>
              </a:lnSpc>
            </a:pPr>
            <a:r>
              <a:rPr lang="en-US" altLang="en-US" sz="2000" dirty="0"/>
              <a:t>For </a:t>
            </a:r>
            <a:r>
              <a:rPr lang="en-US" altLang="en-US" sz="2000"/>
              <a:t>the May </a:t>
            </a:r>
            <a:r>
              <a:rPr lang="en-US" altLang="en-US" sz="2000" dirty="0"/>
              <a:t>interim: 2 sessions</a:t>
            </a:r>
          </a:p>
        </p:txBody>
      </p:sp>
      <p:sp>
        <p:nvSpPr>
          <p:cNvPr id="4" name="Title 3">
            <a:extLst>
              <a:ext uri="{FF2B5EF4-FFF2-40B4-BE49-F238E27FC236}">
                <a16:creationId xmlns:a16="http://schemas.microsoft.com/office/drawing/2014/main" id="{2D54C6BD-C858-48E4-ADDB-E13D7A95204A}"/>
              </a:ext>
            </a:extLst>
          </p:cNvPr>
          <p:cNvSpPr>
            <a:spLocks noGrp="1"/>
          </p:cNvSpPr>
          <p:nvPr>
            <p:ph type="title"/>
          </p:nvPr>
        </p:nvSpPr>
        <p:spPr/>
        <p:txBody>
          <a:bodyPr/>
          <a:lstStyle/>
          <a:p>
            <a:r>
              <a:rPr lang="en-CA" dirty="0"/>
              <a:t>Teleconference/Meeting plan</a:t>
            </a:r>
          </a:p>
        </p:txBody>
      </p:sp>
      <p:sp>
        <p:nvSpPr>
          <p:cNvPr id="2" name="Footer Placeholder 1">
            <a:extLst>
              <a:ext uri="{FF2B5EF4-FFF2-40B4-BE49-F238E27FC236}">
                <a16:creationId xmlns:a16="http://schemas.microsoft.com/office/drawing/2014/main" id="{ED124A4A-423D-4E3C-9AD0-6A363399DA6B}"/>
              </a:ext>
            </a:extLst>
          </p:cNvPr>
          <p:cNvSpPr>
            <a:spLocks noGrp="1"/>
          </p:cNvSpPr>
          <p:nvPr>
            <p:ph type="ftr" sz="quarter" idx="10"/>
          </p:nvPr>
        </p:nvSpPr>
        <p:spPr/>
        <p:txBody>
          <a:bodyPr/>
          <a:lstStyle/>
          <a:p>
            <a:pPr>
              <a:defRPr/>
            </a:pPr>
            <a:r>
              <a:rPr lang="en-US"/>
              <a:t>Michael Montemurro, Huawei</a:t>
            </a:r>
          </a:p>
        </p:txBody>
      </p:sp>
      <p:sp>
        <p:nvSpPr>
          <p:cNvPr id="3" name="Slide Number Placeholder 2">
            <a:extLst>
              <a:ext uri="{FF2B5EF4-FFF2-40B4-BE49-F238E27FC236}">
                <a16:creationId xmlns:a16="http://schemas.microsoft.com/office/drawing/2014/main" id="{7BC7C395-02DA-4E32-87CE-F3AA0F9A11C9}"/>
              </a:ext>
            </a:extLst>
          </p:cNvPr>
          <p:cNvSpPr>
            <a:spLocks noGrp="1"/>
          </p:cNvSpPr>
          <p:nvPr>
            <p:ph type="sldNum" sz="quarter" idx="11"/>
          </p:nvPr>
        </p:nvSpPr>
        <p:spPr>
          <a:xfrm>
            <a:off x="5930396" y="6475413"/>
            <a:ext cx="432811" cy="184666"/>
          </a:xfrm>
        </p:spPr>
        <p:txBody>
          <a:bodyPr/>
          <a:lstStyle/>
          <a:p>
            <a:pPr>
              <a:defRPr/>
            </a:pPr>
            <a:r>
              <a:rPr lang="en-US" altLang="en-US"/>
              <a:t>Slide </a:t>
            </a:r>
            <a:fld id="{6835F41C-DEDC-4438-917D-1D94D2D033D6}" type="slidenum">
              <a:rPr lang="en-US" altLang="en-US" smtClean="0"/>
              <a:pPr>
                <a:defRPr/>
              </a:pPr>
              <a:t>10</a:t>
            </a:fld>
            <a:endParaRPr lang="en-US" altLang="en-US"/>
          </a:p>
        </p:txBody>
      </p:sp>
    </p:spTree>
    <p:extLst>
      <p:ext uri="{BB962C8B-B14F-4D97-AF65-F5344CB8AC3E}">
        <p14:creationId xmlns:p14="http://schemas.microsoft.com/office/powerpoint/2010/main" val="305617894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1026"/>
          <p:cNvSpPr>
            <a:spLocks noGrp="1" noChangeArrowheads="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Participants have a duty to inform the IEEE</a:t>
            </a:r>
            <a:endParaRPr lang="en-US" altLang="en-US" dirty="0"/>
          </a:p>
        </p:txBody>
      </p:sp>
      <p:sp>
        <p:nvSpPr>
          <p:cNvPr id="8195" name="Rectangle 1027"/>
          <p:cNvSpPr>
            <a:spLocks noGrp="1" noChangeArrowheads="1"/>
          </p:cNvSpPr>
          <p:nvPr>
            <p:ph idx="1"/>
          </p:nvPr>
        </p:nvSpPr>
        <p:spPr/>
        <p:txBody>
          <a:bodyPr/>
          <a:lstStyle/>
          <a:p>
            <a:pPr lvl="1">
              <a:buSzPct val="150000"/>
              <a:buFont typeface="Arial" panose="020B0604020202020204" pitchFamily="34" charset="0"/>
              <a:buChar char="•"/>
              <a:defRPr/>
            </a:pPr>
            <a:r>
              <a:rPr lang="en-US" altLang="en-US" b="1" dirty="0">
                <a:solidFill>
                  <a:schemeClr val="tx1"/>
                </a:solidFill>
                <a:latin typeface="Calibri" panose="020F0502020204030204" pitchFamily="34" charset="0"/>
                <a:cs typeface="Calibri" panose="020F0502020204030204" pitchFamily="34" charset="0"/>
              </a:rPr>
              <a:t>Participants </a:t>
            </a:r>
            <a:r>
              <a:rPr lang="en-US" altLang="en-US" b="1" u="sng" dirty="0">
                <a:solidFill>
                  <a:schemeClr val="tx1"/>
                </a:solidFill>
                <a:latin typeface="Calibri" panose="020F0502020204030204" pitchFamily="34" charset="0"/>
                <a:cs typeface="Calibri" panose="020F0502020204030204" pitchFamily="34" charset="0"/>
              </a:rPr>
              <a:t>shall</a:t>
            </a:r>
            <a:r>
              <a:rPr lang="en-US" altLang="en-US" b="1" dirty="0">
                <a:solidFill>
                  <a:schemeClr val="tx1"/>
                </a:solidFill>
                <a:latin typeface="Calibri" panose="020F0502020204030204" pitchFamily="34" charset="0"/>
                <a:cs typeface="Calibri" panose="020F0502020204030204" pitchFamily="34" charset="0"/>
              </a:rPr>
              <a:t> inform the IEEE (or cause the IEEE to be informed) of the identity of each holder of any potential Essential Patent Claims of which they are personally aware if the claims are owned or controlled by the participant or the entity the participant is from, employed by, or otherwise represents</a:t>
            </a:r>
          </a:p>
          <a:p>
            <a:pPr lvl="1">
              <a:buSzPct val="150000"/>
              <a:buFont typeface="Arial" panose="020B0604020202020204" pitchFamily="34" charset="0"/>
              <a:buChar char="•"/>
              <a:defRPr/>
            </a:pPr>
            <a:endParaRPr lang="en-US" altLang="en-US" b="1" dirty="0">
              <a:solidFill>
                <a:schemeClr val="tx1"/>
              </a:solidFill>
              <a:latin typeface="Calibri" panose="020F0502020204030204" pitchFamily="34" charset="0"/>
              <a:cs typeface="Calibri" panose="020F0502020204030204" pitchFamily="34" charset="0"/>
            </a:endParaRPr>
          </a:p>
          <a:p>
            <a:pPr lvl="1">
              <a:buSzPct val="150000"/>
              <a:buFont typeface="Arial" panose="020B0604020202020204" pitchFamily="34" charset="0"/>
              <a:buChar char="•"/>
              <a:defRPr/>
            </a:pPr>
            <a:r>
              <a:rPr lang="en-US" altLang="en-US" b="1" dirty="0">
                <a:solidFill>
                  <a:schemeClr val="tx1"/>
                </a:solidFill>
                <a:latin typeface="Calibri" panose="020F0502020204030204" pitchFamily="34" charset="0"/>
                <a:cs typeface="Calibri" panose="020F0502020204030204" pitchFamily="34" charset="0"/>
              </a:rPr>
              <a:t>Participants </a:t>
            </a:r>
            <a:r>
              <a:rPr lang="en-US" altLang="en-US" b="1" u="sng" dirty="0">
                <a:solidFill>
                  <a:schemeClr val="tx1"/>
                </a:solidFill>
                <a:latin typeface="Calibri" panose="020F0502020204030204" pitchFamily="34" charset="0"/>
                <a:cs typeface="Calibri" panose="020F0502020204030204" pitchFamily="34" charset="0"/>
              </a:rPr>
              <a:t>should </a:t>
            </a:r>
            <a:r>
              <a:rPr lang="en-US" altLang="en-US" b="1" dirty="0">
                <a:solidFill>
                  <a:schemeClr val="tx1"/>
                </a:solidFill>
                <a:latin typeface="Calibri" panose="020F0502020204030204" pitchFamily="34" charset="0"/>
                <a:cs typeface="Calibri" panose="020F0502020204030204" pitchFamily="34" charset="0"/>
              </a:rPr>
              <a:t>inform the IEEE (or cause the IEEE to be informed) of the identity of any other holders of potential Essential Patent Claims</a:t>
            </a:r>
          </a:p>
          <a:p>
            <a:pPr lvl="1">
              <a:buSzPct val="150000"/>
              <a:buFont typeface="Arial" panose="020B0604020202020204" pitchFamily="34" charset="0"/>
              <a:buChar char="•"/>
              <a:defRPr/>
            </a:pPr>
            <a:endParaRPr lang="en-US" altLang="en-US" b="1" dirty="0">
              <a:solidFill>
                <a:schemeClr val="tx1"/>
              </a:solidFill>
              <a:latin typeface="Calibri" panose="020F0502020204030204" pitchFamily="34" charset="0"/>
              <a:cs typeface="Calibri" panose="020F0502020204030204" pitchFamily="34" charset="0"/>
            </a:endParaRPr>
          </a:p>
          <a:p>
            <a:pPr marL="457200" lvl="1" indent="0" algn="ctr">
              <a:defRPr/>
            </a:pPr>
            <a:r>
              <a:rPr lang="en-US" altLang="en-US" sz="3200" b="1" dirty="0">
                <a:solidFill>
                  <a:schemeClr val="tx1"/>
                </a:solidFill>
                <a:latin typeface="Calibri" panose="020F0502020204030204" pitchFamily="34" charset="0"/>
                <a:cs typeface="Calibri" panose="020F0502020204030204" pitchFamily="34" charset="0"/>
              </a:rPr>
              <a:t>Early identification of holders of potential Essential Patent Claims is encouraged</a:t>
            </a:r>
          </a:p>
        </p:txBody>
      </p:sp>
      <p:sp>
        <p:nvSpPr>
          <p:cNvPr id="3" name="Footer Placeholder 2"/>
          <p:cNvSpPr>
            <a:spLocks noGrp="1"/>
          </p:cNvSpPr>
          <p:nvPr>
            <p:ph type="ftr" sz="quarter" idx="10"/>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dirty="0"/>
              <a:t>Michael Montemurro, Huawei</a:t>
            </a:r>
            <a:endParaRPr lang="en-US" dirty="0"/>
          </a:p>
        </p:txBody>
      </p:sp>
      <p:sp>
        <p:nvSpPr>
          <p:cNvPr id="5" name="Slide Number Placeholder 4">
            <a:extLst>
              <a:ext uri="{FF2B5EF4-FFF2-40B4-BE49-F238E27FC236}">
                <a16:creationId xmlns:a16="http://schemas.microsoft.com/office/drawing/2014/main" id="{E30F08E6-3A1B-A048-7729-87374B0D758F}"/>
              </a:ext>
            </a:extLst>
          </p:cNvPr>
          <p:cNvSpPr>
            <a:spLocks noGrp="1"/>
          </p:cNvSpPr>
          <p:nvPr>
            <p:ph type="sldNum" sz="quarter" idx="11"/>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ct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Slide </a:t>
            </a:r>
            <a:fld id="{440F5867-744E-4AA6-B0ED-4C44D2DFBB7B}" type="slidenum">
              <a:rPr lang="en-GB" smtClean="0"/>
              <a:pPr/>
              <a:t>11</a:t>
            </a:fld>
            <a:endParaRPr lang="en-GB" dirty="0"/>
          </a:p>
        </p:txBody>
      </p:sp>
    </p:spTree>
    <p:extLst>
      <p:ext uri="{BB962C8B-B14F-4D97-AF65-F5344CB8AC3E}">
        <p14:creationId xmlns:p14="http://schemas.microsoft.com/office/powerpoint/2010/main" val="139359680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Ways to inform IEEE</a:t>
            </a:r>
            <a:endParaRPr lang="en-US" altLang="en-US" u="sng" dirty="0"/>
          </a:p>
        </p:txBody>
      </p:sp>
      <p:sp>
        <p:nvSpPr>
          <p:cNvPr id="9219" name="Rectangle 3"/>
          <p:cNvSpPr>
            <a:spLocks noGrp="1" noChangeArrowheads="1"/>
          </p:cNvSpPr>
          <p:nvPr>
            <p:ph idx="1"/>
          </p:nvPr>
        </p:nvSpPr>
        <p:spPr/>
        <p:txBody>
          <a:bodyPr/>
          <a:lstStyle/>
          <a:p>
            <a:pPr>
              <a:buSzPct val="150000"/>
              <a:buFont typeface="Arial" panose="020B0604020202020204" pitchFamily="34" charset="0"/>
              <a:buChar char="•"/>
              <a:defRPr/>
            </a:pPr>
            <a:r>
              <a:rPr lang="en-US" altLang="en-US" sz="2000" dirty="0">
                <a:solidFill>
                  <a:schemeClr val="tx1"/>
                </a:solidFill>
                <a:latin typeface="Calibri" pitchFamily="34" charset="0"/>
                <a:cs typeface="Calibri" pitchFamily="34" charset="0"/>
              </a:rPr>
              <a:t>Cause an LOA to be submitted to the IEEE-SA (patcom@ieee.org); or</a:t>
            </a:r>
          </a:p>
          <a:p>
            <a:pPr marL="0" indent="0">
              <a:buSzPct val="150000"/>
              <a:defRPr/>
            </a:pPr>
            <a:endParaRPr lang="en-US" altLang="en-US" sz="2000" dirty="0">
              <a:solidFill>
                <a:schemeClr val="tx1"/>
              </a:solidFill>
              <a:latin typeface="Calibri" pitchFamily="34" charset="0"/>
              <a:cs typeface="Calibri" pitchFamily="34" charset="0"/>
            </a:endParaRPr>
          </a:p>
          <a:p>
            <a:pPr>
              <a:buSzPct val="150000"/>
              <a:buFont typeface="Arial" panose="020B0604020202020204" pitchFamily="34" charset="0"/>
              <a:buChar char="•"/>
              <a:defRPr/>
            </a:pPr>
            <a:r>
              <a:rPr lang="en-US" altLang="en-US" sz="2000" dirty="0">
                <a:solidFill>
                  <a:schemeClr val="tx1"/>
                </a:solidFill>
                <a:latin typeface="Calibri" pitchFamily="34" charset="0"/>
                <a:cs typeface="Calibri" pitchFamily="34" charset="0"/>
              </a:rPr>
              <a:t>Provide the chair of this group with the identity of the holder(s) of any and all such claims as soon as possible; or</a:t>
            </a:r>
          </a:p>
          <a:p>
            <a:pPr marL="0" indent="0">
              <a:buSzPct val="150000"/>
              <a:defRPr/>
            </a:pPr>
            <a:endParaRPr lang="en-US" altLang="en-US" sz="2000" dirty="0">
              <a:solidFill>
                <a:schemeClr val="tx1"/>
              </a:solidFill>
              <a:latin typeface="Calibri" pitchFamily="34" charset="0"/>
              <a:cs typeface="Calibri" pitchFamily="34" charset="0"/>
            </a:endParaRPr>
          </a:p>
          <a:p>
            <a:pPr>
              <a:buSzPct val="150000"/>
              <a:buFont typeface="Arial" panose="020B0604020202020204" pitchFamily="34" charset="0"/>
              <a:buChar char="•"/>
              <a:defRPr/>
            </a:pPr>
            <a:r>
              <a:rPr lang="en-US" altLang="en-US" sz="2000" dirty="0">
                <a:solidFill>
                  <a:schemeClr val="tx1"/>
                </a:solidFill>
                <a:latin typeface="Calibri" pitchFamily="34" charset="0"/>
                <a:cs typeface="Calibri" pitchFamily="34" charset="0"/>
              </a:rPr>
              <a:t>Speak up now and respond to this Call for Potentially Essential Patents</a:t>
            </a:r>
          </a:p>
          <a:p>
            <a:pPr marL="0" indent="0">
              <a:defRPr/>
            </a:pPr>
            <a:r>
              <a:rPr lang="en-US" altLang="en-US" sz="2000" dirty="0">
                <a:solidFill>
                  <a:schemeClr val="tx1"/>
                </a:solidFill>
                <a:latin typeface="Calibri" pitchFamily="34" charset="0"/>
                <a:cs typeface="Calibri" pitchFamily="34" charset="0"/>
              </a:rPr>
              <a:t>If anyone in this meeting is personally aware of the holder of any patent claims that are potentially essential to implementation of the proposed standard(s) under consideration by this group and that are not already the subject of an Accepted Letter of Assurance, please respond at this time by providing relevant information to the WG Chair</a:t>
            </a:r>
            <a:br>
              <a:rPr lang="en-US" altLang="en-US" sz="2000" dirty="0">
                <a:solidFill>
                  <a:schemeClr val="tx1"/>
                </a:solidFill>
                <a:latin typeface="Calibri" pitchFamily="34" charset="0"/>
                <a:cs typeface="Calibri" pitchFamily="34" charset="0"/>
              </a:rPr>
            </a:br>
            <a:endParaRPr lang="en-US" altLang="en-US" sz="2000" dirty="0">
              <a:solidFill>
                <a:schemeClr val="tx1"/>
              </a:solidFill>
              <a:latin typeface="Calibri" pitchFamily="34" charset="0"/>
              <a:cs typeface="Calibri" pitchFamily="34" charset="0"/>
            </a:endParaRPr>
          </a:p>
        </p:txBody>
      </p:sp>
      <p:sp>
        <p:nvSpPr>
          <p:cNvPr id="3" name="Footer Placeholder 2"/>
          <p:cNvSpPr>
            <a:spLocks noGrp="1"/>
          </p:cNvSpPr>
          <p:nvPr>
            <p:ph type="ftr" sz="quarter" idx="10"/>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dirty="0"/>
              <a:t>Michael Montemurro, Huawei</a:t>
            </a:r>
            <a:endParaRPr lang="en-US" dirty="0"/>
          </a:p>
        </p:txBody>
      </p:sp>
      <p:sp>
        <p:nvSpPr>
          <p:cNvPr id="5" name="Slide Number Placeholder 4">
            <a:extLst>
              <a:ext uri="{FF2B5EF4-FFF2-40B4-BE49-F238E27FC236}">
                <a16:creationId xmlns:a16="http://schemas.microsoft.com/office/drawing/2014/main" id="{1DAA24F8-E07F-F9FF-1A6B-0F35789A15C5}"/>
              </a:ext>
            </a:extLst>
          </p:cNvPr>
          <p:cNvSpPr>
            <a:spLocks noGrp="1"/>
          </p:cNvSpPr>
          <p:nvPr>
            <p:ph type="sldNum" sz="quarter" idx="11"/>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ct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Slide </a:t>
            </a:r>
            <a:fld id="{440F5867-744E-4AA6-B0ED-4C44D2DFBB7B}" type="slidenum">
              <a:rPr lang="en-GB" smtClean="0"/>
              <a:pPr/>
              <a:t>12</a:t>
            </a:fld>
            <a:endParaRPr lang="en-GB" dirty="0"/>
          </a:p>
        </p:txBody>
      </p:sp>
    </p:spTree>
    <p:extLst>
      <p:ext uri="{BB962C8B-B14F-4D97-AF65-F5344CB8AC3E}">
        <p14:creationId xmlns:p14="http://schemas.microsoft.com/office/powerpoint/2010/main" val="228017236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1026"/>
          <p:cNvSpPr>
            <a:spLocks noGrp="1" noChangeArrowheads="1"/>
          </p:cNvSpPr>
          <p:nvPr>
            <p:ph type="title"/>
          </p:nvPr>
        </p:nvSpPr>
        <p:spPr/>
        <p:txBody>
          <a:bodyPr/>
          <a:lstStyle/>
          <a:p>
            <a:r>
              <a:rPr lang="en-US" altLang="en-US" u="sng" dirty="0">
                <a:solidFill>
                  <a:schemeClr val="tx1"/>
                </a:solidFill>
                <a:latin typeface="Calibri" panose="020F0502020204030204" pitchFamily="34" charset="0"/>
                <a:cs typeface="Calibri" panose="020F0502020204030204" pitchFamily="34" charset="0"/>
              </a:rPr>
              <a:t>Other guidelines for IEEE Working Group meetings</a:t>
            </a:r>
            <a:endParaRPr lang="en-US" altLang="en-US" dirty="0"/>
          </a:p>
        </p:txBody>
      </p:sp>
      <p:sp>
        <p:nvSpPr>
          <p:cNvPr id="10243" name="Rectangle 1027"/>
          <p:cNvSpPr>
            <a:spLocks noGrp="1" noChangeArrowheads="1"/>
          </p:cNvSpPr>
          <p:nvPr>
            <p:ph idx="1"/>
          </p:nvPr>
        </p:nvSpPr>
        <p:spPr/>
        <p:txBody>
          <a:bodyPr/>
          <a:lstStyle/>
          <a:p>
            <a:pPr>
              <a:lnSpc>
                <a:spcPct val="80000"/>
              </a:lnSpc>
              <a:spcAft>
                <a:spcPct val="40000"/>
              </a:spcAft>
              <a:buSzPct val="150000"/>
              <a:buFont typeface="Arial" panose="020B0604020202020204" pitchFamily="34" charset="0"/>
              <a:buChar char="•"/>
              <a:defRPr/>
            </a:pPr>
            <a:r>
              <a:rPr lang="en-US" altLang="en-US" sz="2000" dirty="0">
                <a:solidFill>
                  <a:schemeClr val="tx1"/>
                </a:solidFill>
                <a:latin typeface="Calibri" panose="020F0502020204030204" pitchFamily="34" charset="0"/>
                <a:cs typeface="Calibri" panose="020F0502020204030204" pitchFamily="34" charset="0"/>
              </a:rPr>
              <a:t>All IEEE SA standards meetings shall be conducted in compliance with all applicable laws, including antitrust and competition laws. </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the interpretation, validity, or essentiality of patents/patent claims. </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specific license rates, terms, or conditions.</a:t>
            </a:r>
          </a:p>
          <a:p>
            <a:pPr lvl="2">
              <a:lnSpc>
                <a:spcPct val="80000"/>
              </a:lnSpc>
              <a:spcAft>
                <a:spcPct val="40000"/>
              </a:spcAft>
              <a:buSzPct val="150000"/>
              <a:buFont typeface="Arial" panose="020B0604020202020204" pitchFamily="34" charset="0"/>
              <a:buChar char="•"/>
              <a:defRPr/>
            </a:pPr>
            <a:r>
              <a:rPr lang="en-US" altLang="en-US" sz="1600" dirty="0">
                <a:solidFill>
                  <a:schemeClr val="tx1"/>
                </a:solidFill>
                <a:latin typeface="Calibri" panose="020F0502020204030204" pitchFamily="34" charset="0"/>
                <a:cs typeface="Calibri" panose="020F0502020204030204" pitchFamily="34" charset="0"/>
              </a:rPr>
              <a:t>Relative costs of different technical approaches that include relative costs of patent licensing terms may be discussed in standards development meetings. </a:t>
            </a:r>
          </a:p>
          <a:p>
            <a:pPr lvl="3">
              <a:lnSpc>
                <a:spcPct val="80000"/>
              </a:lnSpc>
              <a:spcAft>
                <a:spcPct val="40000"/>
              </a:spcAft>
              <a:buSzPct val="150000"/>
              <a:buFont typeface="Arial" panose="020B0604020202020204" pitchFamily="34" charset="0"/>
              <a:buChar char="•"/>
              <a:defRPr/>
            </a:pPr>
            <a:r>
              <a:rPr lang="en-GB" altLang="en-US" b="1" dirty="0">
                <a:solidFill>
                  <a:schemeClr val="tx1"/>
                </a:solidFill>
                <a:latin typeface="Calibri" panose="020F0502020204030204" pitchFamily="34" charset="0"/>
                <a:cs typeface="Calibri" panose="020F0502020204030204" pitchFamily="34" charset="0"/>
              </a:rPr>
              <a:t>Technical considerations remain the primary focus</a:t>
            </a:r>
            <a:endParaRPr lang="en-US" altLang="en-US" b="1" dirty="0">
              <a:solidFill>
                <a:schemeClr val="tx1"/>
              </a:solidFill>
              <a:latin typeface="Calibri" panose="020F0502020204030204" pitchFamily="34" charset="0"/>
              <a:cs typeface="Calibri" panose="020F0502020204030204" pitchFamily="34" charset="0"/>
            </a:endParaRP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or engage in the fixing of product prices, allocation of customers, or division of sales markets.</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discuss the status or substance of ongoing or threatened litigation.</a:t>
            </a:r>
          </a:p>
          <a:p>
            <a:pPr lvl="1">
              <a:lnSpc>
                <a:spcPct val="80000"/>
              </a:lnSpc>
              <a:spcAft>
                <a:spcPct val="40000"/>
              </a:spcAft>
              <a:buSzPct val="150000"/>
              <a:buFont typeface="Arial" panose="020B0604020202020204" pitchFamily="34" charset="0"/>
              <a:buChar char="•"/>
              <a:defRPr/>
            </a:pPr>
            <a:r>
              <a:rPr lang="en-US" altLang="en-US" sz="1800" b="1" dirty="0">
                <a:solidFill>
                  <a:schemeClr val="tx1"/>
                </a:solidFill>
                <a:latin typeface="Calibri" panose="020F0502020204030204" pitchFamily="34" charset="0"/>
                <a:cs typeface="Calibri" panose="020F0502020204030204" pitchFamily="34" charset="0"/>
              </a:rPr>
              <a:t>Don’t be silent if inappropriate topics are discussed. Formally object to the discussion immediately.</a:t>
            </a:r>
          </a:p>
          <a:p>
            <a:pPr algn="ctr">
              <a:lnSpc>
                <a:spcPct val="80000"/>
              </a:lnSpc>
              <a:buFont typeface="Monotype Sorts"/>
              <a:buNone/>
              <a:defRPr/>
            </a:pPr>
            <a:r>
              <a:rPr lang="en-US" altLang="en-US" sz="1050" dirty="0">
                <a:solidFill>
                  <a:schemeClr val="tx1"/>
                </a:solidFill>
                <a:latin typeface="Calibri" panose="020F0502020204030204" pitchFamily="34" charset="0"/>
                <a:cs typeface="Calibri" panose="020F0502020204030204" pitchFamily="34" charset="0"/>
              </a:rPr>
              <a:t>---------------------------------------------------------------   </a:t>
            </a:r>
            <a:endParaRPr lang="en-US" altLang="en-US" sz="1400" dirty="0">
              <a:solidFill>
                <a:schemeClr val="tx1"/>
              </a:solidFill>
              <a:latin typeface="Calibri" panose="020F0502020204030204" pitchFamily="34" charset="0"/>
              <a:cs typeface="Calibri" panose="020F0502020204030204" pitchFamily="34" charset="0"/>
            </a:endParaRPr>
          </a:p>
          <a:p>
            <a:pPr algn="ctr">
              <a:lnSpc>
                <a:spcPct val="80000"/>
              </a:lnSpc>
              <a:buFont typeface="Monotype Sorts"/>
              <a:buNone/>
              <a:defRPr/>
            </a:pPr>
            <a:r>
              <a:rPr lang="en-US" altLang="en-US" sz="1400" dirty="0">
                <a:solidFill>
                  <a:schemeClr val="tx1"/>
                </a:solidFill>
                <a:latin typeface="Calibri" panose="020F0502020204030204" pitchFamily="34" charset="0"/>
                <a:cs typeface="Calibri" panose="020F0502020204030204" pitchFamily="34" charset="0"/>
              </a:rPr>
              <a:t>For more details, see </a:t>
            </a:r>
            <a:r>
              <a:rPr lang="en-US" altLang="en-US" sz="1400" i="1" dirty="0">
                <a:solidFill>
                  <a:schemeClr val="tx1"/>
                </a:solidFill>
                <a:latin typeface="Calibri" panose="020F0502020204030204" pitchFamily="34" charset="0"/>
                <a:cs typeface="Calibri" panose="020F0502020204030204" pitchFamily="34" charset="0"/>
              </a:rPr>
              <a:t>IEEE-SA Standards Board Operations Manual</a:t>
            </a:r>
            <a:r>
              <a:rPr lang="en-US" altLang="en-US" sz="1400" dirty="0">
                <a:solidFill>
                  <a:schemeClr val="tx1"/>
                </a:solidFill>
                <a:latin typeface="Calibri" panose="020F0502020204030204" pitchFamily="34" charset="0"/>
                <a:cs typeface="Calibri" panose="020F0502020204030204" pitchFamily="34" charset="0"/>
              </a:rPr>
              <a:t>, clause 5.3.10 and </a:t>
            </a:r>
            <a:br>
              <a:rPr lang="en-US" altLang="en-US" sz="1400" dirty="0">
                <a:solidFill>
                  <a:schemeClr val="tx1"/>
                </a:solidFill>
                <a:latin typeface="Calibri" panose="020F0502020204030204" pitchFamily="34" charset="0"/>
                <a:cs typeface="Calibri" panose="020F0502020204030204" pitchFamily="34" charset="0"/>
              </a:rPr>
            </a:br>
            <a:r>
              <a:rPr lang="en-US" altLang="en-US" sz="1400" i="1" dirty="0">
                <a:solidFill>
                  <a:schemeClr val="tx1"/>
                </a:solidFill>
                <a:latin typeface="Calibri" panose="020F0502020204030204" pitchFamily="34" charset="0"/>
                <a:cs typeface="Calibri" panose="020F0502020204030204" pitchFamily="34" charset="0"/>
              </a:rPr>
              <a:t>Antitrust and Competition Policy: What You Need to Know </a:t>
            </a:r>
            <a:r>
              <a:rPr lang="en-US" altLang="en-US" sz="1400" dirty="0">
                <a:solidFill>
                  <a:schemeClr val="tx1"/>
                </a:solidFill>
                <a:latin typeface="Calibri" panose="020F0502020204030204" pitchFamily="34" charset="0"/>
                <a:cs typeface="Calibri" panose="020F0502020204030204" pitchFamily="34" charset="0"/>
              </a:rPr>
              <a:t>at http://standards.ieee.org/develop/policies/antitrust.pdf</a:t>
            </a:r>
          </a:p>
        </p:txBody>
      </p:sp>
      <p:sp>
        <p:nvSpPr>
          <p:cNvPr id="3" name="Footer Placeholder 2"/>
          <p:cNvSpPr>
            <a:spLocks noGrp="1"/>
          </p:cNvSpPr>
          <p:nvPr>
            <p:ph type="ftr" sz="quarter" idx="10"/>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dirty="0"/>
              <a:t>Michael Montemurro, Huawei</a:t>
            </a:r>
            <a:endParaRPr lang="en-US" dirty="0"/>
          </a:p>
        </p:txBody>
      </p:sp>
      <p:sp>
        <p:nvSpPr>
          <p:cNvPr id="5" name="Slide Number Placeholder 4">
            <a:extLst>
              <a:ext uri="{FF2B5EF4-FFF2-40B4-BE49-F238E27FC236}">
                <a16:creationId xmlns:a16="http://schemas.microsoft.com/office/drawing/2014/main" id="{1898A35C-4421-23EB-97A0-8D997DF39801}"/>
              </a:ext>
            </a:extLst>
          </p:cNvPr>
          <p:cNvSpPr>
            <a:spLocks noGrp="1"/>
          </p:cNvSpPr>
          <p:nvPr>
            <p:ph type="sldNum" sz="quarter" idx="11"/>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ct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Slide </a:t>
            </a:r>
            <a:fld id="{440F5867-744E-4AA6-B0ED-4C44D2DFBB7B}" type="slidenum">
              <a:rPr lang="en-GB" smtClean="0"/>
              <a:pPr/>
              <a:t>13</a:t>
            </a:fld>
            <a:endParaRPr lang="en-GB" dirty="0"/>
          </a:p>
        </p:txBody>
      </p:sp>
    </p:spTree>
    <p:extLst>
      <p:ext uri="{BB962C8B-B14F-4D97-AF65-F5344CB8AC3E}">
        <p14:creationId xmlns:p14="http://schemas.microsoft.com/office/powerpoint/2010/main" val="129528540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r>
              <a:rPr lang="en-GB" altLang="en-US" u="sng">
                <a:solidFill>
                  <a:schemeClr val="tx1"/>
                </a:solidFill>
                <a:latin typeface="Calibri" panose="020F0502020204030204" pitchFamily="34" charset="0"/>
                <a:cs typeface="Calibri" panose="020F0502020204030204" pitchFamily="34" charset="0"/>
              </a:rPr>
              <a:t>Patent-related information</a:t>
            </a:r>
            <a:endParaRPr lang="en-US" altLang="en-US" u="sng"/>
          </a:p>
        </p:txBody>
      </p:sp>
      <p:sp>
        <p:nvSpPr>
          <p:cNvPr id="5" name="Content Placeholder 4"/>
          <p:cNvSpPr>
            <a:spLocks noGrp="1"/>
          </p:cNvSpPr>
          <p:nvPr>
            <p:ph idx="1"/>
          </p:nvPr>
        </p:nvSpPr>
        <p:spPr/>
        <p:txBody>
          <a:bodyPr/>
          <a:lstStyle/>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The patent policy and the procedures used to execute that policy are documented in the:</a:t>
            </a:r>
          </a:p>
          <a:p>
            <a:pPr lvl="2">
              <a:lnSpc>
                <a:spcPct val="90000"/>
              </a:lnSpc>
              <a:buSzPct val="150000"/>
              <a:buFont typeface="Arial" panose="020B0604020202020204" pitchFamily="34" charset="0"/>
              <a:buChar char="•"/>
            </a:pPr>
            <a:r>
              <a:rPr lang="en-US" altLang="en-US" sz="2000" b="1" i="1" dirty="0">
                <a:solidFill>
                  <a:schemeClr val="tx1"/>
                </a:solidFill>
                <a:latin typeface="Calibri" panose="020F0502020204030204" pitchFamily="34" charset="0"/>
                <a:cs typeface="Calibri" panose="020F0502020204030204" pitchFamily="34" charset="0"/>
              </a:rPr>
              <a:t>IEEE SA Standards Board Bylaws</a:t>
            </a:r>
            <a:r>
              <a:rPr lang="en-US" altLang="en-US" sz="2000" b="1" dirty="0">
                <a:solidFill>
                  <a:schemeClr val="tx1"/>
                </a:solidFill>
                <a:latin typeface="Calibri" panose="020F0502020204030204" pitchFamily="34" charset="0"/>
                <a:cs typeface="Calibri" panose="020F0502020204030204" pitchFamily="34" charset="0"/>
              </a:rPr>
              <a:t> </a:t>
            </a:r>
            <a:br>
              <a:rPr lang="en-US" altLang="en-US" sz="2000" b="1" dirty="0">
                <a:solidFill>
                  <a:schemeClr val="tx1"/>
                </a:solidFill>
                <a:latin typeface="Calibri" panose="020F0502020204030204" pitchFamily="34" charset="0"/>
                <a:cs typeface="Calibri" panose="020F0502020204030204" pitchFamily="34" charset="0"/>
              </a:rPr>
            </a:br>
            <a:r>
              <a:rPr lang="en-US" altLang="en-US" sz="1600" b="1" dirty="0">
                <a:solidFill>
                  <a:schemeClr val="tx1"/>
                </a:solidFill>
                <a:latin typeface="Calibri" panose="020F0502020204030204" pitchFamily="34" charset="0"/>
                <a:cs typeface="Calibri" panose="020F0502020204030204" pitchFamily="34" charset="0"/>
              </a:rPr>
              <a:t>(</a:t>
            </a:r>
            <a:r>
              <a:rPr lang="en-US" sz="1600" u="sng" dirty="0">
                <a:latin typeface="Calibri" panose="020F0502020204030204" pitchFamily="34" charset="0"/>
                <a:cs typeface="Calibri" panose="020F0502020204030204" pitchFamily="34" charset="0"/>
                <a:hlinkClick r:id="rId3"/>
              </a:rPr>
              <a:t>https://standards.ieee.org/about/policies/bylaws/sect6-7.html#6</a:t>
            </a:r>
            <a:r>
              <a:rPr lang="en-US" altLang="en-US" sz="1600" b="1" dirty="0">
                <a:solidFill>
                  <a:schemeClr val="tx1"/>
                </a:solidFill>
                <a:latin typeface="Calibri" panose="020F0502020204030204" pitchFamily="34" charset="0"/>
                <a:cs typeface="Calibri" panose="020F0502020204030204" pitchFamily="34" charset="0"/>
              </a:rPr>
              <a:t>) </a:t>
            </a:r>
          </a:p>
          <a:p>
            <a:pPr lvl="2">
              <a:lnSpc>
                <a:spcPct val="90000"/>
              </a:lnSpc>
              <a:buSzPct val="150000"/>
              <a:buFont typeface="Arial" panose="020B0604020202020204" pitchFamily="34" charset="0"/>
              <a:buChar char="•"/>
            </a:pPr>
            <a:r>
              <a:rPr lang="en-US" altLang="en-US" sz="2000" b="1" i="1" dirty="0">
                <a:solidFill>
                  <a:schemeClr val="tx1"/>
                </a:solidFill>
                <a:latin typeface="Calibri" panose="020F0502020204030204" pitchFamily="34" charset="0"/>
                <a:cs typeface="Calibri" panose="020F0502020204030204" pitchFamily="34" charset="0"/>
              </a:rPr>
              <a:t>IEEE SA Standards Board Operations Manual</a:t>
            </a:r>
            <a:r>
              <a:rPr lang="en-US" altLang="en-US" sz="2000" b="1" dirty="0">
                <a:solidFill>
                  <a:schemeClr val="tx1"/>
                </a:solidFill>
                <a:latin typeface="Calibri" panose="020F0502020204030204" pitchFamily="34" charset="0"/>
                <a:cs typeface="Calibri" panose="020F0502020204030204" pitchFamily="34" charset="0"/>
              </a:rPr>
              <a:t> </a:t>
            </a:r>
            <a:r>
              <a:rPr lang="en-US" altLang="en-US" sz="1600" b="1" dirty="0">
                <a:solidFill>
                  <a:schemeClr val="tx1"/>
                </a:solidFill>
                <a:latin typeface="Calibri" panose="020F0502020204030204" pitchFamily="34" charset="0"/>
                <a:cs typeface="Calibri" panose="020F0502020204030204" pitchFamily="34" charset="0"/>
              </a:rPr>
              <a:t>(</a:t>
            </a:r>
            <a:r>
              <a:rPr lang="en-US" altLang="en-US" sz="1600" dirty="0">
                <a:solidFill>
                  <a:schemeClr val="tx1"/>
                </a:solidFill>
                <a:latin typeface="Calibri" panose="020F0502020204030204" pitchFamily="34" charset="0"/>
                <a:cs typeface="Calibri" panose="020F0502020204030204" pitchFamily="34" charset="0"/>
                <a:hlinkClick r:id="rId4"/>
              </a:rPr>
              <a:t>https://standards.ieee.org/about/policies/opman/sect6.html#6.3</a:t>
            </a:r>
            <a:r>
              <a:rPr lang="en-US" altLang="en-US" sz="1600" b="1" dirty="0">
                <a:solidFill>
                  <a:schemeClr val="tx1"/>
                </a:solidFill>
                <a:latin typeface="Calibri" panose="020F0502020204030204" pitchFamily="34" charset="0"/>
                <a:cs typeface="Calibri" panose="020F0502020204030204" pitchFamily="34" charset="0"/>
              </a:rPr>
              <a:t>)</a:t>
            </a:r>
          </a:p>
          <a:p>
            <a:pPr lvl="1">
              <a:lnSpc>
                <a:spcPct val="90000"/>
              </a:lnSpc>
              <a:buFont typeface="Monotype Sorts"/>
              <a:buNone/>
            </a:pPr>
            <a:endParaRPr lang="en-US" altLang="en-US" dirty="0"/>
          </a:p>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	Material about the patent policy is available at </a:t>
            </a:r>
          </a:p>
          <a:p>
            <a:pPr lvl="1">
              <a:lnSpc>
                <a:spcPct val="90000"/>
              </a:lnSpc>
              <a:spcBef>
                <a:spcPct val="0"/>
              </a:spcBef>
              <a:buFont typeface="Monotype Sorts"/>
              <a:buNone/>
            </a:pPr>
            <a:r>
              <a:rPr lang="en-US" altLang="en-US" b="1" dirty="0">
                <a:solidFill>
                  <a:schemeClr val="tx1"/>
                </a:solidFill>
                <a:latin typeface="Calibri" panose="020F0502020204030204" pitchFamily="34" charset="0"/>
                <a:cs typeface="Calibri" panose="020F0502020204030204" pitchFamily="34" charset="0"/>
              </a:rPr>
              <a:t>	</a:t>
            </a:r>
            <a:r>
              <a:rPr lang="en-US" altLang="en-US" b="1" i="1" dirty="0">
                <a:solidFill>
                  <a:schemeClr val="tx1"/>
                </a:solidFill>
                <a:latin typeface="Calibri" panose="020F0502020204030204" pitchFamily="34" charset="0"/>
                <a:cs typeface="Calibri" panose="020F0502020204030204" pitchFamily="34" charset="0"/>
                <a:hlinkClick r:id="rId5"/>
              </a:rPr>
              <a:t>http://standards.ieee.org/about/sasb/patcom/materials.html</a:t>
            </a:r>
            <a:endParaRPr lang="en-US" altLang="en-US" b="1" i="1" dirty="0">
              <a:solidFill>
                <a:schemeClr val="tx1"/>
              </a:solidFill>
              <a:latin typeface="Calibri" panose="020F0502020204030204" pitchFamily="34" charset="0"/>
              <a:cs typeface="Calibri" panose="020F0502020204030204" pitchFamily="34" charset="0"/>
            </a:endParaRPr>
          </a:p>
          <a:p>
            <a:pPr lvl="1">
              <a:lnSpc>
                <a:spcPct val="90000"/>
              </a:lnSpc>
              <a:spcBef>
                <a:spcPct val="0"/>
              </a:spcBef>
              <a:buFont typeface="Monotype Sorts"/>
              <a:buNone/>
            </a:pPr>
            <a:endParaRPr lang="en-US" altLang="en-US" b="1" i="1" dirty="0">
              <a:solidFill>
                <a:schemeClr val="tx1"/>
              </a:solidFill>
              <a:latin typeface="Calibri" panose="020F0502020204030204" pitchFamily="34" charset="0"/>
              <a:cs typeface="Calibri" panose="020F0502020204030204" pitchFamily="34" charset="0"/>
            </a:endParaRPr>
          </a:p>
          <a:p>
            <a:pPr lvl="1">
              <a:lnSpc>
                <a:spcPct val="90000"/>
              </a:lnSpc>
              <a:spcBef>
                <a:spcPct val="0"/>
              </a:spcBef>
              <a:buFont typeface="Monotype Sorts"/>
              <a:buNone/>
            </a:pPr>
            <a:endParaRPr lang="en-US" altLang="en-US" sz="3200" b="1" dirty="0">
              <a:solidFill>
                <a:schemeClr val="tx1"/>
              </a:solidFill>
              <a:latin typeface="Calibri" panose="020F0502020204030204" pitchFamily="34" charset="0"/>
              <a:cs typeface="Calibri" panose="020F0502020204030204" pitchFamily="34" charset="0"/>
            </a:endParaRPr>
          </a:p>
          <a:p>
            <a:pPr lvl="1" algn="ctr">
              <a:lnSpc>
                <a:spcPct val="90000"/>
              </a:lnSpc>
              <a:spcBef>
                <a:spcPct val="0"/>
              </a:spcBef>
              <a:buFont typeface="Monotype Sorts"/>
              <a:buNone/>
            </a:pPr>
            <a:r>
              <a:rPr lang="en-US" altLang="en-US" sz="3200" b="1" dirty="0">
                <a:solidFill>
                  <a:schemeClr val="tx1"/>
                </a:solidFill>
                <a:latin typeface="Calibri" panose="020F0502020204030204" pitchFamily="34" charset="0"/>
                <a:cs typeface="Calibri" panose="020F0502020204030204" pitchFamily="34" charset="0"/>
              </a:rPr>
              <a:t>	If you have questions, contact the IEEE-SA Standards Board Patent Committee Administrator at patcom@ieee.org</a:t>
            </a:r>
          </a:p>
          <a:p>
            <a:endParaRPr lang="en-US" dirty="0"/>
          </a:p>
        </p:txBody>
      </p:sp>
      <p:sp>
        <p:nvSpPr>
          <p:cNvPr id="6" name="Slide Number Placeholder 5">
            <a:extLst>
              <a:ext uri="{FF2B5EF4-FFF2-40B4-BE49-F238E27FC236}">
                <a16:creationId xmlns:a16="http://schemas.microsoft.com/office/drawing/2014/main" id="{650B3BC2-D94E-717C-970C-D0412B503F8D}"/>
              </a:ext>
            </a:extLst>
          </p:cNvPr>
          <p:cNvSpPr>
            <a:spLocks noGrp="1"/>
          </p:cNvSpPr>
          <p:nvPr>
            <p:ph type="sldNum" sz="quarter" idx="11"/>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ct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Slide </a:t>
            </a:r>
            <a:fld id="{440F5867-744E-4AA6-B0ED-4C44D2DFBB7B}" type="slidenum">
              <a:rPr lang="en-GB" smtClean="0"/>
              <a:pPr/>
              <a:t>14</a:t>
            </a:fld>
            <a:endParaRPr lang="en-GB" dirty="0"/>
          </a:p>
        </p:txBody>
      </p:sp>
      <p:sp>
        <p:nvSpPr>
          <p:cNvPr id="11267" name="Rectangle 3"/>
          <p:cNvSpPr>
            <a:spLocks noChangeArrowheads="1"/>
          </p:cNvSpPr>
          <p:nvPr/>
        </p:nvSpPr>
        <p:spPr bwMode="auto">
          <a:xfrm>
            <a:off x="2057400" y="609600"/>
            <a:ext cx="82296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eaLnBrk="0" hangingPunct="0">
              <a:spcBef>
                <a:spcPct val="20000"/>
              </a:spcBef>
              <a:buClr>
                <a:srgbClr val="CC3300"/>
              </a:buClr>
              <a:buSzPct val="50000"/>
              <a:buFont typeface="Monotype Sorts"/>
              <a:buChar char="l"/>
              <a:defRPr sz="3200">
                <a:solidFill>
                  <a:srgbClr val="000099"/>
                </a:solidFill>
                <a:latin typeface="Arial" panose="020B0604020202020204" pitchFamily="34" charset="0"/>
              </a:defRPr>
            </a:lvl1pPr>
            <a:lvl2pPr marL="742950" indent="-285750" eaLnBrk="0" hangingPunct="0">
              <a:spcBef>
                <a:spcPct val="20000"/>
              </a:spcBef>
              <a:buClr>
                <a:srgbClr val="CC3300"/>
              </a:buClr>
              <a:buSzPct val="50000"/>
              <a:buFont typeface="Monotype Sorts"/>
              <a:buChar char="l"/>
              <a:defRPr sz="2800">
                <a:solidFill>
                  <a:srgbClr val="000099"/>
                </a:solidFill>
                <a:latin typeface="Arial" panose="020B0604020202020204" pitchFamily="34" charset="0"/>
              </a:defRPr>
            </a:lvl2pPr>
            <a:lvl3pPr marL="1143000" indent="-228600" eaLnBrk="0" hangingPunct="0">
              <a:spcBef>
                <a:spcPct val="20000"/>
              </a:spcBef>
              <a:buClr>
                <a:srgbClr val="CC3300"/>
              </a:buClr>
              <a:buSzPct val="50000"/>
              <a:buFont typeface="Monotype Sorts"/>
              <a:buChar char="l"/>
              <a:defRPr sz="2400">
                <a:solidFill>
                  <a:srgbClr val="000099"/>
                </a:solidFill>
                <a:latin typeface="Arial" panose="020B0604020202020204" pitchFamily="34" charset="0"/>
              </a:defRPr>
            </a:lvl3pPr>
            <a:lvl4pPr marL="16002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4pPr>
            <a:lvl5pPr marL="2057400" indent="-228600" eaLnBrk="0" hangingPunct="0">
              <a:spcBef>
                <a:spcPct val="20000"/>
              </a:spcBef>
              <a:buClr>
                <a:srgbClr val="CC3300"/>
              </a:buClr>
              <a:buSzPct val="50000"/>
              <a:buFont typeface="Monotype Sorts"/>
              <a:buChar char="l"/>
              <a:defRPr sz="2000">
                <a:solidFill>
                  <a:srgbClr val="000099"/>
                </a:solidFill>
                <a:latin typeface="Arial" panose="020B0604020202020204" pitchFamily="34" charset="0"/>
              </a:defRPr>
            </a:lvl5pPr>
            <a:lvl6pPr marL="25146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6pPr>
            <a:lvl7pPr marL="29718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7pPr>
            <a:lvl8pPr marL="34290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8pPr>
            <a:lvl9pPr marL="3886200" indent="-228600" eaLnBrk="0" fontAlgn="base" hangingPunct="0">
              <a:spcBef>
                <a:spcPct val="20000"/>
              </a:spcBef>
              <a:spcAft>
                <a:spcPct val="0"/>
              </a:spcAft>
              <a:buClr>
                <a:srgbClr val="CC3300"/>
              </a:buClr>
              <a:buSzPct val="50000"/>
              <a:buFont typeface="Monotype Sorts"/>
              <a:buChar char="l"/>
              <a:defRPr sz="2000">
                <a:solidFill>
                  <a:srgbClr val="000099"/>
                </a:solidFill>
                <a:latin typeface="Arial" panose="020B0604020202020204" pitchFamily="34" charset="0"/>
              </a:defRPr>
            </a:lvl9pPr>
          </a:lstStyle>
          <a:p>
            <a:pPr algn="ctr">
              <a:spcBef>
                <a:spcPct val="0"/>
              </a:spcBef>
              <a:buClrTx/>
              <a:buSzTx/>
              <a:buFontTx/>
              <a:buNone/>
            </a:pPr>
            <a:endParaRPr lang="en-GB" altLang="en-US" sz="2400" b="1" u="sng">
              <a:latin typeface="Helvetica" panose="020B0604020202020204" pitchFamily="34" charset="0"/>
            </a:endParaRPr>
          </a:p>
        </p:txBody>
      </p:sp>
      <p:sp>
        <p:nvSpPr>
          <p:cNvPr id="4" name="Footer Placeholder 3">
            <a:extLst>
              <a:ext uri="{FF2B5EF4-FFF2-40B4-BE49-F238E27FC236}">
                <a16:creationId xmlns:a16="http://schemas.microsoft.com/office/drawing/2014/main" id="{26A9FE62-38DB-D8DB-7EB8-0C7A87823ED3}"/>
              </a:ext>
            </a:extLst>
          </p:cNvPr>
          <p:cNvSpPr>
            <a:spLocks noGrp="1"/>
          </p:cNvSpPr>
          <p:nvPr>
            <p:ph type="ftr" sz="quarter" idx="10"/>
          </p:nvPr>
        </p:nvSpPr>
        <p:spPr/>
        <p:txBody>
          <a:bodyPr/>
          <a:lstStyle/>
          <a:p>
            <a:pPr>
              <a:defRPr/>
            </a:pPr>
            <a:r>
              <a:rPr lang="en-US"/>
              <a:t>Michael Montemurro, Huawei</a:t>
            </a:r>
            <a:endParaRPr lang="en-US" dirty="0"/>
          </a:p>
        </p:txBody>
      </p:sp>
    </p:spTree>
    <p:extLst>
      <p:ext uri="{BB962C8B-B14F-4D97-AF65-F5344CB8AC3E}">
        <p14:creationId xmlns:p14="http://schemas.microsoft.com/office/powerpoint/2010/main" val="2090664063"/>
      </p:ext>
    </p:extLst>
  </p:cSld>
  <p:clrMapOvr>
    <a:masterClrMapping/>
  </p:clrMapOvr>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F35D6E-8E8E-F34A-B092-B630F318A70F}"/>
              </a:ext>
            </a:extLst>
          </p:cNvPr>
          <p:cNvSpPr>
            <a:spLocks noGrp="1"/>
          </p:cNvSpPr>
          <p:nvPr>
            <p:ph type="title"/>
          </p:nvPr>
        </p:nvSpPr>
        <p:spPr/>
        <p:txBody>
          <a:bodyPr>
            <a:normAutofit/>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478FB917-1F5A-1546-A0E1-08C0CB91A062}"/>
              </a:ext>
            </a:extLst>
          </p:cNvPr>
          <p:cNvSpPr>
            <a:spLocks noGrp="1"/>
          </p:cNvSpPr>
          <p:nvPr>
            <p:ph idx="1"/>
          </p:nvPr>
        </p:nvSpPr>
        <p:spPr/>
        <p:txBody>
          <a:bodyPr>
            <a:normAutofit lnSpcReduction="10000"/>
          </a:bodyPr>
          <a:lstStyle/>
          <a:p>
            <a:pPr>
              <a:buFont typeface="Arial" panose="020B0604020202020204" pitchFamily="34" charset="0"/>
              <a:buChar char="•"/>
            </a:pPr>
            <a:r>
              <a:rPr lang="en-US" altLang="en-US" sz="2133" dirty="0"/>
              <a:t>By participating in this activity, you agree to comply with the IEEE Code of Ethics, all applicable laws, and all IEEE policies and procedures including, but not limited to, the IEEE SA Copyright Policy. </a:t>
            </a:r>
          </a:p>
          <a:p>
            <a:pPr marL="457200" indent="-457200">
              <a:spcBef>
                <a:spcPts val="0"/>
              </a:spcBef>
              <a:spcAft>
                <a:spcPts val="0"/>
              </a:spcAft>
              <a:buClr>
                <a:srgbClr val="CC3300"/>
              </a:buClr>
              <a:buSzPct val="50000"/>
              <a:buFont typeface="Arial" panose="020B0604020202020204" pitchFamily="34" charset="0"/>
              <a:buChar char="•"/>
            </a:pPr>
            <a:endParaRPr lang="en-US" altLang="en-US" sz="2933" dirty="0">
              <a:latin typeface="Calibri" pitchFamily="34" charset="0"/>
              <a:cs typeface="Calibri" pitchFamily="34" charset="0"/>
            </a:endParaRPr>
          </a:p>
          <a:p>
            <a:pPr marL="857250" lvl="1" indent="-342900">
              <a:buSzPct val="150000"/>
              <a:buFont typeface="Arial" panose="020B0604020202020204" pitchFamily="34" charset="0"/>
              <a:buChar char="•"/>
            </a:pPr>
            <a:r>
              <a:rPr lang="en-US" altLang="en-US" sz="2067" dirty="0"/>
              <a:t>Previously Published material (copyright assertion indicated) shall not be presented/submitted to the Working Group nor incorporated into a Working Group draft unless permission is granted. </a:t>
            </a:r>
          </a:p>
          <a:p>
            <a:pPr marL="857250" lvl="1" indent="-342900">
              <a:buSzPct val="150000"/>
              <a:buFont typeface="Arial" panose="020B0604020202020204" pitchFamily="34" charset="0"/>
              <a:buChar char="•"/>
            </a:pPr>
            <a:r>
              <a:rPr lang="en-US" altLang="en-US" sz="2067" dirty="0"/>
              <a:t>Prior to presentation or submission, you shall notify the Working Group Chair of previously Published material and should assist the Chair in obtaining copyright permission acceptable to IEEE SA.</a:t>
            </a:r>
          </a:p>
          <a:p>
            <a:pPr marL="857250" lvl="1" indent="-342900">
              <a:buSzPct val="150000"/>
              <a:buFont typeface="Arial" panose="020B0604020202020204" pitchFamily="34" charset="0"/>
              <a:buChar char="•"/>
            </a:pPr>
            <a:r>
              <a:rPr lang="en-US" altLang="en-US" sz="2067" dirty="0"/>
              <a:t>For material that is not previously Published, IEEE is automatically granted a license to use any material that is presented or submitted.</a:t>
            </a:r>
          </a:p>
          <a:p>
            <a:pPr marL="1257300" lvl="2" indent="-342900">
              <a:buSzPct val="150000"/>
              <a:buFont typeface="Arial" panose="020B0604020202020204" pitchFamily="34" charset="0"/>
              <a:buChar char="•"/>
            </a:pPr>
            <a:endParaRPr lang="en-US" altLang="en-US" sz="1867" dirty="0"/>
          </a:p>
        </p:txBody>
      </p:sp>
      <p:sp>
        <p:nvSpPr>
          <p:cNvPr id="6" name="Footer Placeholder 5"/>
          <p:cNvSpPr>
            <a:spLocks noGrp="1"/>
          </p:cNvSpPr>
          <p:nvPr>
            <p:ph type="ftr" sz="quarter" idx="10"/>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dirty="0"/>
              <a:t>Michael Montemurro, Huawei</a:t>
            </a:r>
          </a:p>
        </p:txBody>
      </p:sp>
      <p:sp>
        <p:nvSpPr>
          <p:cNvPr id="7" name="Slide Number Placeholder 6">
            <a:extLst>
              <a:ext uri="{FF2B5EF4-FFF2-40B4-BE49-F238E27FC236}">
                <a16:creationId xmlns:a16="http://schemas.microsoft.com/office/drawing/2014/main" id="{03F642B0-A622-B878-EE01-BC60F8607753}"/>
              </a:ext>
            </a:extLst>
          </p:cNvPr>
          <p:cNvSpPr>
            <a:spLocks noGrp="1"/>
          </p:cNvSpPr>
          <p:nvPr>
            <p:ph type="sldNum" sz="quarter" idx="11"/>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ct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Slide </a:t>
            </a:r>
            <a:fld id="{440F5867-744E-4AA6-B0ED-4C44D2DFBB7B}" type="slidenum">
              <a:rPr lang="en-GB" smtClean="0"/>
              <a:pPr/>
              <a:t>15</a:t>
            </a:fld>
            <a:endParaRPr lang="en-GB" dirty="0"/>
          </a:p>
        </p:txBody>
      </p:sp>
    </p:spTree>
    <p:extLst>
      <p:ext uri="{BB962C8B-B14F-4D97-AF65-F5344CB8AC3E}">
        <p14:creationId xmlns:p14="http://schemas.microsoft.com/office/powerpoint/2010/main" val="346465004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8F35D6E-8E8E-F34A-B092-B630F318A70F}"/>
              </a:ext>
            </a:extLst>
          </p:cNvPr>
          <p:cNvSpPr>
            <a:spLocks noGrp="1"/>
          </p:cNvSpPr>
          <p:nvPr>
            <p:ph type="title"/>
          </p:nvPr>
        </p:nvSpPr>
        <p:spPr/>
        <p:txBody>
          <a:bodyPr>
            <a:normAutofit/>
          </a:bodyPr>
          <a:lstStyle/>
          <a:p>
            <a:r>
              <a:rPr lang="en-US" altLang="en-US" dirty="0"/>
              <a:t>IEEE SA Copyright Policy</a:t>
            </a:r>
            <a:endParaRPr lang="en-US" dirty="0"/>
          </a:p>
        </p:txBody>
      </p:sp>
      <p:sp>
        <p:nvSpPr>
          <p:cNvPr id="3" name="Content Placeholder 2">
            <a:extLst>
              <a:ext uri="{FF2B5EF4-FFF2-40B4-BE49-F238E27FC236}">
                <a16:creationId xmlns:a16="http://schemas.microsoft.com/office/drawing/2014/main" id="{478FB917-1F5A-1546-A0E1-08C0CB91A062}"/>
              </a:ext>
            </a:extLst>
          </p:cNvPr>
          <p:cNvSpPr>
            <a:spLocks noGrp="1"/>
          </p:cNvSpPr>
          <p:nvPr>
            <p:ph idx="1"/>
          </p:nvPr>
        </p:nvSpPr>
        <p:spPr/>
        <p:txBody>
          <a:bodyPr>
            <a:noAutofit/>
          </a:bodyPr>
          <a:lstStyle/>
          <a:p>
            <a:pPr marL="1200150" lvl="2" indent="-285750">
              <a:buSzPct val="150000"/>
              <a:buFont typeface="Arial" panose="020B0604020202020204" pitchFamily="34" charset="0"/>
              <a:buChar char="•"/>
            </a:pPr>
            <a:r>
              <a:rPr lang="en-US" dirty="0"/>
              <a:t>The IEEE SA Copyright Policy is described in the IEEE SA Standards Board Bylaws and IEEE SA Standards Board Operations Manual</a:t>
            </a:r>
          </a:p>
          <a:p>
            <a:pPr marL="1657350" lvl="3" indent="-285750">
              <a:buSzPct val="150000"/>
              <a:buFont typeface="Arial" panose="020B0604020202020204" pitchFamily="34" charset="0"/>
              <a:buChar char="•"/>
            </a:pPr>
            <a:r>
              <a:rPr lang="en-US" sz="1800" dirty="0"/>
              <a:t>IEEE SA Copyright Policy, see </a:t>
            </a:r>
            <a:br>
              <a:rPr lang="en-US" sz="1800" dirty="0"/>
            </a:br>
            <a:r>
              <a:rPr lang="en-US" sz="1800" dirty="0"/>
              <a:t>	Clause 7 of the IEEE SA Standards Board Bylaws</a:t>
            </a:r>
            <a:br>
              <a:rPr lang="en-US" sz="1800" dirty="0"/>
            </a:br>
            <a:r>
              <a:rPr lang="en-US" sz="1800" dirty="0"/>
              <a:t> 	</a:t>
            </a:r>
            <a:r>
              <a:rPr lang="en-US" dirty="0">
                <a:hlinkClick r:id="rId2"/>
              </a:rPr>
              <a:t>https://standards.ieee.org/about/policies/bylaws/sect6-7.html#7</a:t>
            </a:r>
            <a:br>
              <a:rPr lang="en-US" dirty="0"/>
            </a:br>
            <a:r>
              <a:rPr lang="en-US" sz="1800" dirty="0"/>
              <a:t>	Clause 6.1 of the IEEE SA Standards Board Operations Manual</a:t>
            </a:r>
            <a:br>
              <a:rPr lang="en-US" sz="1800" dirty="0"/>
            </a:br>
            <a:r>
              <a:rPr lang="en-US" sz="1800" dirty="0"/>
              <a:t>	</a:t>
            </a:r>
            <a:r>
              <a:rPr lang="en-US" dirty="0">
                <a:hlinkClick r:id="rId3"/>
              </a:rPr>
              <a:t>https://standards.ieee.org/about/policies/opman/sect6.html</a:t>
            </a:r>
            <a:endParaRPr lang="en-US" dirty="0"/>
          </a:p>
          <a:p>
            <a:pPr marL="1200150" lvl="2" indent="-285750">
              <a:buSzPct val="150000"/>
              <a:buFont typeface="Arial" panose="020B0604020202020204" pitchFamily="34" charset="0"/>
              <a:buChar char="•"/>
            </a:pPr>
            <a:r>
              <a:rPr lang="en-US" dirty="0"/>
              <a:t>IEEE SA Copyright Permission</a:t>
            </a:r>
          </a:p>
          <a:p>
            <a:pPr marL="1657350" lvl="3" indent="-285750">
              <a:buSzPct val="150000"/>
              <a:buFont typeface="Arial" panose="020B0604020202020204" pitchFamily="34" charset="0"/>
              <a:buChar char="•"/>
            </a:pPr>
            <a:r>
              <a:rPr lang="en-US" dirty="0">
                <a:hlinkClick r:id="rId4"/>
              </a:rPr>
              <a:t>https://standards.ieee.org/content/dam/ieee-standards/standards/web/documents/other/permissionltrs.zip</a:t>
            </a:r>
            <a:endParaRPr lang="en-US" dirty="0"/>
          </a:p>
          <a:p>
            <a:pPr marL="1200150" lvl="2" indent="-285750">
              <a:buSzPct val="150000"/>
              <a:buFont typeface="Arial" panose="020B0604020202020204" pitchFamily="34" charset="0"/>
              <a:buChar char="•"/>
            </a:pPr>
            <a:r>
              <a:rPr lang="en-US" dirty="0"/>
              <a:t>IEEE SA Copyright FAQs</a:t>
            </a:r>
          </a:p>
          <a:p>
            <a:pPr marL="1657350" lvl="3" indent="-285750">
              <a:buSzPct val="150000"/>
              <a:buFont typeface="Arial" panose="020B0604020202020204" pitchFamily="34" charset="0"/>
              <a:buChar char="•"/>
            </a:pPr>
            <a:r>
              <a:rPr lang="en-US" dirty="0">
                <a:hlinkClick r:id="rId5"/>
              </a:rPr>
              <a:t>http://standards.ieee.org/faqs/copyrights.html/</a:t>
            </a:r>
            <a:endParaRPr lang="en-US" dirty="0"/>
          </a:p>
          <a:p>
            <a:pPr marL="1200150" lvl="2" indent="-285750">
              <a:buSzPct val="150000"/>
              <a:buFont typeface="Arial" panose="020B0604020202020204" pitchFamily="34" charset="0"/>
              <a:buChar char="•"/>
            </a:pPr>
            <a:r>
              <a:rPr lang="en-US" dirty="0"/>
              <a:t>IEEE SA Best Practices for IEEE Standards Development </a:t>
            </a:r>
          </a:p>
          <a:p>
            <a:pPr marL="1657350" lvl="3" indent="-285750">
              <a:buSzPct val="150000"/>
              <a:buFont typeface="Arial" panose="020B0604020202020204" pitchFamily="34" charset="0"/>
              <a:buChar char="•"/>
            </a:pPr>
            <a:r>
              <a:rPr lang="en-US" dirty="0">
                <a:hlinkClick r:id="rId6"/>
              </a:rPr>
              <a:t>http://standards.ieee.org/develop/policies/best_practices_for_ieee_standards_development_051215.pdf</a:t>
            </a:r>
            <a:endParaRPr lang="en-US" dirty="0"/>
          </a:p>
          <a:p>
            <a:pPr marL="1200150" lvl="2" indent="-285750">
              <a:buSzPct val="150000"/>
              <a:buFont typeface="Arial" panose="020B0604020202020204" pitchFamily="34" charset="0"/>
              <a:buChar char="•"/>
            </a:pPr>
            <a:r>
              <a:rPr lang="en-US" dirty="0"/>
              <a:t>Distribution of Draft Standards (see 6.1.3 of the SASB Operations Manual)</a:t>
            </a:r>
          </a:p>
          <a:p>
            <a:pPr marL="1657350" lvl="3" indent="-285750">
              <a:buSzPct val="150000"/>
              <a:buFont typeface="Arial" panose="020B0604020202020204" pitchFamily="34" charset="0"/>
              <a:buChar char="•"/>
            </a:pPr>
            <a:r>
              <a:rPr lang="en-US" dirty="0">
                <a:hlinkClick r:id="rId3"/>
              </a:rPr>
              <a:t>https://standards.ieee.org/about/policies/opman/sect6.html</a:t>
            </a:r>
            <a:endParaRPr lang="en-US" dirty="0"/>
          </a:p>
          <a:p>
            <a:pPr marL="1200150" lvl="2" indent="-285750">
              <a:buSzPct val="150000"/>
              <a:buFont typeface="Arial" panose="020B0604020202020204" pitchFamily="34" charset="0"/>
              <a:buChar char="•"/>
            </a:pPr>
            <a:endParaRPr lang="en-US" altLang="en-US" sz="1600" dirty="0"/>
          </a:p>
        </p:txBody>
      </p:sp>
      <p:sp>
        <p:nvSpPr>
          <p:cNvPr id="6" name="Footer Placeholder 5"/>
          <p:cNvSpPr>
            <a:spLocks noGrp="1"/>
          </p:cNvSpPr>
          <p:nvPr>
            <p:ph type="ftr" sz="quarter" idx="10"/>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dirty="0"/>
              <a:t>Michael Montemurro, Huawei</a:t>
            </a:r>
          </a:p>
        </p:txBody>
      </p:sp>
      <p:sp>
        <p:nvSpPr>
          <p:cNvPr id="8" name="Slide Number Placeholder 7">
            <a:extLst>
              <a:ext uri="{FF2B5EF4-FFF2-40B4-BE49-F238E27FC236}">
                <a16:creationId xmlns:a16="http://schemas.microsoft.com/office/drawing/2014/main" id="{AAC1A0D9-34EB-4421-F61A-F8271375435C}"/>
              </a:ext>
            </a:extLst>
          </p:cNvPr>
          <p:cNvSpPr>
            <a:spLocks noGrp="1"/>
          </p:cNvSpPr>
          <p:nvPr>
            <p:ph type="sldNum" sz="quarter" idx="11"/>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ct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Slide </a:t>
            </a:r>
            <a:fld id="{440F5867-744E-4AA6-B0ED-4C44D2DFBB7B}" type="slidenum">
              <a:rPr lang="en-GB" smtClean="0"/>
              <a:pPr/>
              <a:t>16</a:t>
            </a:fld>
            <a:endParaRPr lang="en-GB" dirty="0"/>
          </a:p>
        </p:txBody>
      </p:sp>
    </p:spTree>
    <p:extLst>
      <p:ext uri="{BB962C8B-B14F-4D97-AF65-F5344CB8AC3E}">
        <p14:creationId xmlns:p14="http://schemas.microsoft.com/office/powerpoint/2010/main" val="1311718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 behavior in IEEE-SA activities is guided</a:t>
            </a:r>
            <a:br>
              <a:rPr lang="en-US" dirty="0"/>
            </a:br>
            <a:r>
              <a:rPr lang="en-US" dirty="0"/>
              <a:t>by the IEEE Codes of Ethics &amp; Conduct</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All participants in IEEE-SA activities are expected to adhere to the core principles underlying the:</a:t>
            </a:r>
          </a:p>
          <a:p>
            <a:pPr lvl="1">
              <a:buFont typeface="Arial" panose="020B0604020202020204" pitchFamily="34" charset="0"/>
              <a:buChar char="•"/>
            </a:pPr>
            <a:r>
              <a:rPr lang="en-US" sz="1800" dirty="0">
                <a:hlinkClick r:id="rId2"/>
              </a:rPr>
              <a:t>IEEE Code of Ethics</a:t>
            </a:r>
            <a:endParaRPr lang="en-US" sz="1800" dirty="0"/>
          </a:p>
          <a:p>
            <a:pPr lvl="1">
              <a:buFont typeface="Arial" panose="020B0604020202020204" pitchFamily="34" charset="0"/>
              <a:buChar char="•"/>
            </a:pPr>
            <a:r>
              <a:rPr lang="en-US" sz="1800" dirty="0">
                <a:hlinkClick r:id="rId3"/>
              </a:rPr>
              <a:t>IEEE Code of Conduct</a:t>
            </a:r>
            <a:endParaRPr lang="en-US" sz="1800" dirty="0"/>
          </a:p>
          <a:p>
            <a:pPr>
              <a:buFont typeface="Arial" panose="020B0604020202020204" pitchFamily="34" charset="0"/>
              <a:buChar char="•"/>
            </a:pPr>
            <a:r>
              <a:rPr lang="en-US" dirty="0"/>
              <a:t>The core principles of the IEEE Codes of Ethics &amp; Conduct are to:</a:t>
            </a:r>
          </a:p>
          <a:p>
            <a:pPr lvl="1">
              <a:buFont typeface="Arial" panose="020B0604020202020204" pitchFamily="34" charset="0"/>
              <a:buChar char="•"/>
            </a:pPr>
            <a:r>
              <a:rPr lang="en-US" sz="1800" i="1" dirty="0"/>
              <a:t>Uphold the highest standards of integrity, responsible behavior, and ethical and professional conduct</a:t>
            </a:r>
          </a:p>
          <a:p>
            <a:pPr lvl="1">
              <a:buFont typeface="Arial" panose="020B0604020202020204" pitchFamily="34" charset="0"/>
              <a:buChar char="•"/>
            </a:pPr>
            <a:r>
              <a:rPr lang="en-US" sz="1800" i="1" dirty="0"/>
              <a:t>Treat people fairly and with respect, to not engage in harassment, discrimination, or retaliation, and to protect people's privacy.</a:t>
            </a:r>
          </a:p>
          <a:p>
            <a:pPr lvl="1">
              <a:buFont typeface="Arial" panose="020B0604020202020204" pitchFamily="34" charset="0"/>
              <a:buChar char="•"/>
            </a:pPr>
            <a:r>
              <a:rPr lang="en-US" sz="1800" i="1" dirty="0"/>
              <a:t>Avoid injuring others, their property, reputation, or employment by false or malicious action</a:t>
            </a:r>
          </a:p>
          <a:p>
            <a:pPr>
              <a:buFont typeface="Arial" panose="020B0604020202020204" pitchFamily="34" charset="0"/>
              <a:buChar char="•"/>
            </a:pPr>
            <a:r>
              <a:rPr lang="en-US" dirty="0"/>
              <a:t>The most recent versions of these Codes are available at</a:t>
            </a:r>
          </a:p>
          <a:p>
            <a:pPr lvl="1">
              <a:buFont typeface="Arial" panose="020B0604020202020204" pitchFamily="34" charset="0"/>
              <a:buChar char="•"/>
            </a:pPr>
            <a:r>
              <a:rPr lang="en-US" sz="1800" dirty="0">
                <a:hlinkClick r:id="rId4"/>
              </a:rPr>
              <a:t>http://www.ieee.org/about/corporate/governance</a:t>
            </a:r>
            <a:endParaRPr lang="en-US" sz="1800" dirty="0"/>
          </a:p>
        </p:txBody>
      </p:sp>
      <p:sp>
        <p:nvSpPr>
          <p:cNvPr id="5" name="Footer Placeholder 4"/>
          <p:cNvSpPr>
            <a:spLocks noGrp="1"/>
          </p:cNvSpPr>
          <p:nvPr>
            <p:ph type="ftr" sz="quarter" idx="10"/>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dirty="0"/>
              <a:t>Michael Montemurro, Huawei</a:t>
            </a:r>
          </a:p>
        </p:txBody>
      </p:sp>
      <p:sp>
        <p:nvSpPr>
          <p:cNvPr id="7" name="Slide Number Placeholder 6">
            <a:extLst>
              <a:ext uri="{FF2B5EF4-FFF2-40B4-BE49-F238E27FC236}">
                <a16:creationId xmlns:a16="http://schemas.microsoft.com/office/drawing/2014/main" id="{91138408-7600-2456-CCBC-D1B17DBC0BE4}"/>
              </a:ext>
            </a:extLst>
          </p:cNvPr>
          <p:cNvSpPr>
            <a:spLocks noGrp="1"/>
          </p:cNvSpPr>
          <p:nvPr>
            <p:ph type="sldNum" sz="quarter" idx="11"/>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ct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Slide </a:t>
            </a:r>
            <a:fld id="{440F5867-744E-4AA6-B0ED-4C44D2DFBB7B}" type="slidenum">
              <a:rPr lang="en-GB" smtClean="0"/>
              <a:pPr/>
              <a:t>17</a:t>
            </a:fld>
            <a:endParaRPr lang="en-GB" dirty="0"/>
          </a:p>
        </p:txBody>
      </p:sp>
    </p:spTree>
    <p:extLst>
      <p:ext uri="{BB962C8B-B14F-4D97-AF65-F5344CB8AC3E}">
        <p14:creationId xmlns:p14="http://schemas.microsoft.com/office/powerpoint/2010/main" val="193308393"/>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Participants in the IEEE-SA “individual process” shall</a:t>
            </a:r>
            <a:br>
              <a:rPr lang="en-US" dirty="0"/>
            </a:br>
            <a:r>
              <a:rPr lang="en-US" dirty="0"/>
              <a:t>act independently of others, including employers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sz="2000" dirty="0"/>
              <a:t>The </a:t>
            </a:r>
            <a:r>
              <a:rPr lang="en-US" sz="2000" dirty="0">
                <a:hlinkClick r:id="rId2"/>
              </a:rPr>
              <a:t>IEEE-SA Standards Board Bylaws </a:t>
            </a:r>
            <a:r>
              <a:rPr lang="en-US" sz="2000" dirty="0"/>
              <a:t>require that “participants in the IEEE standards development individual process shall act based on their qualifications and experience”</a:t>
            </a:r>
          </a:p>
          <a:p>
            <a:pPr>
              <a:buFont typeface="Arial" panose="020B0604020202020204" pitchFamily="34" charset="0"/>
              <a:buChar char="•"/>
            </a:pPr>
            <a:r>
              <a:rPr lang="en-US" sz="2000" dirty="0"/>
              <a:t>This means participants:</a:t>
            </a:r>
          </a:p>
          <a:p>
            <a:pPr lvl="1">
              <a:buFont typeface="Arial" panose="020B0604020202020204" pitchFamily="34" charset="0"/>
              <a:buChar char="•"/>
            </a:pPr>
            <a:r>
              <a:rPr lang="en-US" sz="1800" b="1" dirty="0">
                <a:solidFill>
                  <a:srgbClr val="00B050"/>
                </a:solidFill>
              </a:rPr>
              <a:t>Shall act &amp; vote </a:t>
            </a:r>
            <a:r>
              <a:rPr lang="en-US" sz="1800" dirty="0"/>
              <a:t>based on their personal &amp; independent opinions derived from their expertise, knowledge, and qualifications</a:t>
            </a:r>
          </a:p>
          <a:p>
            <a:pPr lvl="1">
              <a:buFont typeface="Arial" panose="020B0604020202020204" pitchFamily="34" charset="0"/>
              <a:buChar char="•"/>
            </a:pPr>
            <a:r>
              <a:rPr lang="en-US" sz="1800" b="1" dirty="0">
                <a:solidFill>
                  <a:srgbClr val="FF0000"/>
                </a:solidFill>
              </a:rPr>
              <a:t>Shall not act or vote </a:t>
            </a:r>
            <a:r>
              <a:rPr lang="en-US" sz="1800" dirty="0"/>
              <a:t>based on any obligation to or any direction from any other person or organization, including an employer or client, regardless of any external commitments, agreements, contracts, or orders</a:t>
            </a:r>
          </a:p>
          <a:p>
            <a:pPr lvl="1">
              <a:buFont typeface="Arial" panose="020B0604020202020204" pitchFamily="34" charset="0"/>
              <a:buChar char="•"/>
            </a:pPr>
            <a:r>
              <a:rPr lang="en-US" sz="1800" b="1" dirty="0">
                <a:solidFill>
                  <a:srgbClr val="FF0000"/>
                </a:solidFill>
              </a:rPr>
              <a:t>Shall not direct </a:t>
            </a:r>
            <a:r>
              <a:rPr lang="en-US" sz="1800" dirty="0"/>
              <a:t>the actions or votes of other participants or retaliate against other participants for fulfilling their responsibility to act &amp; vote based on their personal &amp; independently developed opinions</a:t>
            </a:r>
          </a:p>
          <a:p>
            <a:pPr>
              <a:buFont typeface="Arial" panose="020B0604020202020204" pitchFamily="34" charset="0"/>
              <a:buChar char="•"/>
            </a:pPr>
            <a:r>
              <a:rPr lang="en-US" sz="2000" dirty="0"/>
              <a:t>By participating in standards activities using the “</a:t>
            </a:r>
            <a:r>
              <a:rPr lang="en-US" sz="2000" i="1" dirty="0"/>
              <a:t>individual process</a:t>
            </a:r>
            <a:r>
              <a:rPr lang="en-US" sz="2000" dirty="0"/>
              <a:t>”, you are deemed to accept these requirements; if you are unable to satisfy these requirements then you shall immediately cease any participation</a:t>
            </a:r>
          </a:p>
        </p:txBody>
      </p:sp>
      <p:sp>
        <p:nvSpPr>
          <p:cNvPr id="5" name="Footer Placeholder 4"/>
          <p:cNvSpPr>
            <a:spLocks noGrp="1"/>
          </p:cNvSpPr>
          <p:nvPr>
            <p:ph type="ftr" sz="quarter" idx="10"/>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dirty="0"/>
              <a:t>Michael Montemurro, Huawei</a:t>
            </a:r>
          </a:p>
        </p:txBody>
      </p:sp>
      <p:sp>
        <p:nvSpPr>
          <p:cNvPr id="7" name="Slide Number Placeholder 6">
            <a:extLst>
              <a:ext uri="{FF2B5EF4-FFF2-40B4-BE49-F238E27FC236}">
                <a16:creationId xmlns:a16="http://schemas.microsoft.com/office/drawing/2014/main" id="{110A89E2-3353-1C94-DAE7-643CC3BAFEB2}"/>
              </a:ext>
            </a:extLst>
          </p:cNvPr>
          <p:cNvSpPr>
            <a:spLocks noGrp="1"/>
          </p:cNvSpPr>
          <p:nvPr>
            <p:ph type="sldNum" sz="quarter" idx="11"/>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ct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Slide </a:t>
            </a:r>
            <a:fld id="{440F5867-744E-4AA6-B0ED-4C44D2DFBB7B}" type="slidenum">
              <a:rPr lang="en-GB" smtClean="0"/>
              <a:pPr/>
              <a:t>18</a:t>
            </a:fld>
            <a:endParaRPr lang="en-GB" dirty="0"/>
          </a:p>
        </p:txBody>
      </p:sp>
    </p:spTree>
    <p:extLst>
      <p:ext uri="{BB962C8B-B14F-4D97-AF65-F5344CB8AC3E}">
        <p14:creationId xmlns:p14="http://schemas.microsoft.com/office/powerpoint/2010/main" val="134370586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IEEE-SA standards activities shall allow the fair &amp;</a:t>
            </a:r>
            <a:br>
              <a:rPr lang="en-US" dirty="0"/>
            </a:br>
            <a:r>
              <a:rPr lang="en-US" dirty="0"/>
              <a:t>equitable consideration of all viewpoints</a:t>
            </a:r>
          </a:p>
        </p:txBody>
      </p:sp>
      <p:sp>
        <p:nvSpPr>
          <p:cNvPr id="3" name="Content Placeholder 2"/>
          <p:cNvSpPr>
            <a:spLocks noGrp="1"/>
          </p:cNvSpPr>
          <p:nvPr>
            <p:ph idx="1"/>
          </p:nvPr>
        </p:nvSpPr>
        <p:spPr/>
        <p:txBody>
          <a:bodyPr/>
          <a:lstStyle/>
          <a:p>
            <a:pPr>
              <a:buFont typeface="Arial" panose="020B0604020202020204" pitchFamily="34" charset="0"/>
              <a:buChar char="•"/>
            </a:pPr>
            <a:r>
              <a:rPr lang="en-US" dirty="0"/>
              <a:t>The </a:t>
            </a:r>
            <a:r>
              <a:rPr lang="en-US" dirty="0">
                <a:hlinkClick r:id="rId2"/>
              </a:rPr>
              <a:t>IEEE-SA Standards Board Bylaws </a:t>
            </a:r>
            <a:r>
              <a:rPr lang="en-US" dirty="0"/>
              <a:t>(clause 5.2.1.3) specifies that “</a:t>
            </a:r>
            <a:r>
              <a:rPr lang="en-US" i="1" dirty="0"/>
              <a:t>the standards development process shall not be dominated by any single interest category, individual, or organization</a:t>
            </a:r>
            <a:r>
              <a:rPr lang="en-US" dirty="0"/>
              <a:t>”</a:t>
            </a:r>
          </a:p>
          <a:p>
            <a:pPr lvl="1">
              <a:buFont typeface="Arial" panose="020B0604020202020204" pitchFamily="34" charset="0"/>
              <a:buChar char="•"/>
            </a:pPr>
            <a:r>
              <a:rPr lang="en-US" sz="1800" dirty="0"/>
              <a:t>This means no participant may exercise “</a:t>
            </a:r>
            <a:r>
              <a:rPr lang="en-US" sz="1800" i="1" dirty="0"/>
              <a:t>authority, leadership, or influence by reason of superior leverage, strength, or representation to the exclusion of fair and equitable consideration of other viewpoints</a:t>
            </a:r>
            <a:r>
              <a:rPr lang="en-US" sz="1800" dirty="0"/>
              <a:t>” or “</a:t>
            </a:r>
            <a:r>
              <a:rPr lang="en-US" sz="1800" i="1" dirty="0"/>
              <a:t>to hinder the progress of the standards development activity</a:t>
            </a:r>
            <a:r>
              <a:rPr lang="en-US" sz="1800" dirty="0"/>
              <a:t>”</a:t>
            </a:r>
          </a:p>
          <a:p>
            <a:pPr>
              <a:buFont typeface="Arial" panose="020B0604020202020204" pitchFamily="34" charset="0"/>
              <a:buChar char="•"/>
            </a:pPr>
            <a:r>
              <a:rPr lang="en-US" dirty="0"/>
              <a:t>This rule applies equally to those participating in a standards development project and to that project’s leadership group</a:t>
            </a:r>
          </a:p>
          <a:p>
            <a:pPr>
              <a:buFont typeface="Arial" panose="020B0604020202020204" pitchFamily="34" charset="0"/>
              <a:buChar char="•"/>
            </a:pPr>
            <a:r>
              <a:rPr lang="en-US" dirty="0"/>
              <a:t>Any person who reasonably suspects that dominance is occurring in a standards development project is encouraged to bring the issue to the attention of the Standards Committee or the project’s IEEE-SA Program Manager</a:t>
            </a:r>
          </a:p>
        </p:txBody>
      </p:sp>
      <p:sp>
        <p:nvSpPr>
          <p:cNvPr id="7" name="Slide Number Placeholder 6">
            <a:extLst>
              <a:ext uri="{FF2B5EF4-FFF2-40B4-BE49-F238E27FC236}">
                <a16:creationId xmlns:a16="http://schemas.microsoft.com/office/drawing/2014/main" id="{AB8863C5-F8EE-6769-140E-A6D37D005DAB}"/>
              </a:ext>
            </a:extLst>
          </p:cNvPr>
          <p:cNvSpPr>
            <a:spLocks noGrp="1"/>
          </p:cNvSpPr>
          <p:nvPr>
            <p:ph type="sldNum" sz="quarter" idx="11"/>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ct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Slide </a:t>
            </a:r>
            <a:fld id="{440F5867-744E-4AA6-B0ED-4C44D2DFBB7B}" type="slidenum">
              <a:rPr lang="en-GB" smtClean="0"/>
              <a:pPr/>
              <a:t>19</a:t>
            </a:fld>
            <a:endParaRPr lang="en-GB" dirty="0"/>
          </a:p>
        </p:txBody>
      </p:sp>
      <p:sp>
        <p:nvSpPr>
          <p:cNvPr id="4" name="Footer Placeholder 3">
            <a:extLst>
              <a:ext uri="{FF2B5EF4-FFF2-40B4-BE49-F238E27FC236}">
                <a16:creationId xmlns:a16="http://schemas.microsoft.com/office/drawing/2014/main" id="{7D927882-2C08-85C2-31CC-78853CD25050}"/>
              </a:ext>
            </a:extLst>
          </p:cNvPr>
          <p:cNvSpPr>
            <a:spLocks noGrp="1"/>
          </p:cNvSpPr>
          <p:nvPr>
            <p:ph type="ftr" sz="quarter" idx="10"/>
          </p:nvPr>
        </p:nvSpPr>
        <p:spPr/>
        <p:txBody>
          <a:bodyPr/>
          <a:lstStyle/>
          <a:p>
            <a:pPr>
              <a:defRPr/>
            </a:pPr>
            <a:r>
              <a:rPr lang="en-US"/>
              <a:t>Michael Montemurro, Huawei</a:t>
            </a:r>
            <a:endParaRPr lang="en-US" dirty="0"/>
          </a:p>
        </p:txBody>
      </p:sp>
    </p:spTree>
    <p:extLst>
      <p:ext uri="{BB962C8B-B14F-4D97-AF65-F5344CB8AC3E}">
        <p14:creationId xmlns:p14="http://schemas.microsoft.com/office/powerpoint/2010/main" val="96954274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a:extLst>
              <a:ext uri="{FF2B5EF4-FFF2-40B4-BE49-F238E27FC236}">
                <a16:creationId xmlns:a16="http://schemas.microsoft.com/office/drawing/2014/main" id="{7C8C5802-0D60-46E2-A811-3DDD2A430FA1}"/>
              </a:ext>
            </a:extLst>
          </p:cNvPr>
          <p:cNvSpPr>
            <a:spLocks noGrp="1"/>
          </p:cNvSpPr>
          <p:nvPr>
            <p:ph type="title"/>
          </p:nvPr>
        </p:nvSpPr>
        <p:spPr/>
        <p:txBody>
          <a:bodyPr/>
          <a:lstStyle/>
          <a:p>
            <a:r>
              <a:rPr lang="en-CA" dirty="0"/>
              <a:t>Abstract</a:t>
            </a:r>
          </a:p>
        </p:txBody>
      </p:sp>
      <p:sp>
        <p:nvSpPr>
          <p:cNvPr id="5" name="Content Placeholder 4">
            <a:extLst>
              <a:ext uri="{FF2B5EF4-FFF2-40B4-BE49-F238E27FC236}">
                <a16:creationId xmlns:a16="http://schemas.microsoft.com/office/drawing/2014/main" id="{CE3CB10D-55A8-4529-BEDD-F608F8F8F2BA}"/>
              </a:ext>
            </a:extLst>
          </p:cNvPr>
          <p:cNvSpPr>
            <a:spLocks noGrp="1"/>
          </p:cNvSpPr>
          <p:nvPr>
            <p:ph idx="1"/>
          </p:nvPr>
        </p:nvSpPr>
        <p:spPr/>
        <p:txBody>
          <a:bodyPr/>
          <a:lstStyle/>
          <a:p>
            <a:pPr marL="0" indent="0">
              <a:buNone/>
            </a:pPr>
            <a:r>
              <a:rPr lang="en-US" altLang="en-US" dirty="0"/>
              <a:t>This presentation contains the IEEE 802.11 </a:t>
            </a:r>
            <a:r>
              <a:rPr lang="en-US" altLang="en-US" dirty="0" err="1"/>
              <a:t>REVmf</a:t>
            </a:r>
            <a:r>
              <a:rPr lang="en-US" altLang="en-US" dirty="0"/>
              <a:t> agenda for the January 2025 session.</a:t>
            </a:r>
            <a:endParaRPr lang="en-CA" dirty="0"/>
          </a:p>
        </p:txBody>
      </p:sp>
      <p:sp>
        <p:nvSpPr>
          <p:cNvPr id="2" name="Footer Placeholder 1">
            <a:extLst>
              <a:ext uri="{FF2B5EF4-FFF2-40B4-BE49-F238E27FC236}">
                <a16:creationId xmlns:a16="http://schemas.microsoft.com/office/drawing/2014/main" id="{9E02E723-23B8-494B-B023-844FE9E508BE}"/>
              </a:ext>
            </a:extLst>
          </p:cNvPr>
          <p:cNvSpPr>
            <a:spLocks noGrp="1"/>
          </p:cNvSpPr>
          <p:nvPr>
            <p:ph type="ftr" sz="quarter" idx="10"/>
          </p:nvPr>
        </p:nvSpPr>
        <p:spPr/>
        <p:txBody>
          <a:bodyPr/>
          <a:lstStyle/>
          <a:p>
            <a:pPr>
              <a:defRPr/>
            </a:pPr>
            <a:r>
              <a:rPr lang="en-US"/>
              <a:t>Michael Montemurro, Huawei</a:t>
            </a:r>
          </a:p>
        </p:txBody>
      </p:sp>
      <p:sp>
        <p:nvSpPr>
          <p:cNvPr id="3" name="Slide Number Placeholder 2">
            <a:extLst>
              <a:ext uri="{FF2B5EF4-FFF2-40B4-BE49-F238E27FC236}">
                <a16:creationId xmlns:a16="http://schemas.microsoft.com/office/drawing/2014/main" id="{1D2AAB4D-61D0-4EF4-81DA-F406BA500B73}"/>
              </a:ext>
            </a:extLst>
          </p:cNvPr>
          <p:cNvSpPr>
            <a:spLocks noGrp="1"/>
          </p:cNvSpPr>
          <p:nvPr>
            <p:ph type="sldNum" sz="quarter" idx="11"/>
          </p:nvPr>
        </p:nvSpPr>
        <p:spPr>
          <a:xfrm>
            <a:off x="5930396" y="6475413"/>
            <a:ext cx="432811" cy="184666"/>
          </a:xfrm>
        </p:spPr>
        <p:txBody>
          <a:bodyPr/>
          <a:lstStyle/>
          <a:p>
            <a:pPr>
              <a:defRPr/>
            </a:pPr>
            <a:r>
              <a:rPr lang="en-US" altLang="en-US"/>
              <a:t>Slide </a:t>
            </a:r>
            <a:fld id="{6835F41C-DEDC-4438-917D-1D94D2D033D6}" type="slidenum">
              <a:rPr lang="en-US" altLang="en-US" smtClean="0"/>
              <a:pPr>
                <a:defRPr/>
              </a:pPr>
              <a:t>2</a:t>
            </a:fld>
            <a:endParaRPr lang="en-US" altLang="en-US"/>
          </a:p>
        </p:txBody>
      </p:sp>
    </p:spTree>
    <p:extLst>
      <p:ext uri="{BB962C8B-B14F-4D97-AF65-F5344CB8AC3E}">
        <p14:creationId xmlns:p14="http://schemas.microsoft.com/office/powerpoint/2010/main" val="136608288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Policy Documents</a:t>
            </a:r>
          </a:p>
        </p:txBody>
      </p:sp>
      <p:sp>
        <p:nvSpPr>
          <p:cNvPr id="3" name="Content Placeholder 2"/>
          <p:cNvSpPr>
            <a:spLocks noGrp="1"/>
          </p:cNvSpPr>
          <p:nvPr>
            <p:ph idx="1"/>
          </p:nvPr>
        </p:nvSpPr>
        <p:spPr/>
        <p:txBody>
          <a:bodyPr/>
          <a:lstStyle/>
          <a:p>
            <a:r>
              <a:rPr lang="en-US" sz="2000" dirty="0"/>
              <a:t>IEEE Code of Ethics</a:t>
            </a:r>
          </a:p>
          <a:p>
            <a:pPr lvl="1"/>
            <a:r>
              <a:rPr lang="en-US" sz="1800" dirty="0">
                <a:hlinkClick r:id="rId3"/>
              </a:rPr>
              <a:t>https://www.ieee.org/about/corporate/governance/p7-8.html</a:t>
            </a:r>
            <a:r>
              <a:rPr lang="en-US" sz="1800" dirty="0"/>
              <a:t> </a:t>
            </a:r>
          </a:p>
          <a:p>
            <a:r>
              <a:rPr lang="en-US" sz="2000" dirty="0"/>
              <a:t>IEEE Standards Association (IEEE-SA) Affiliation FAQ</a:t>
            </a:r>
          </a:p>
          <a:p>
            <a:pPr lvl="1"/>
            <a:r>
              <a:rPr lang="en-US" sz="1800" dirty="0">
                <a:hlinkClick r:id="rId4"/>
              </a:rPr>
              <a:t>https://standards.ieee.org/faqs/affiliation.html</a:t>
            </a:r>
            <a:r>
              <a:rPr lang="en-US" sz="1800" dirty="0"/>
              <a:t> </a:t>
            </a:r>
          </a:p>
          <a:p>
            <a:r>
              <a:rPr lang="en-US" sz="2000" dirty="0"/>
              <a:t>Antitrust and Competition Policy</a:t>
            </a:r>
          </a:p>
          <a:p>
            <a:pPr lvl="1"/>
            <a:r>
              <a:rPr lang="en-US" sz="1800" dirty="0">
                <a:hlinkClick r:id="rId5"/>
              </a:rPr>
              <a:t>https://standards.ieee.org/content/dam/ieee-standards/standards/web/documents/other/antitrust.pdf  </a:t>
            </a:r>
            <a:endParaRPr lang="en-US" sz="1800" dirty="0">
              <a:hlinkClick r:id="rId6"/>
            </a:endParaRPr>
          </a:p>
          <a:p>
            <a:r>
              <a:rPr lang="en-US" sz="2000" dirty="0"/>
              <a:t>Letter of Assurance Form</a:t>
            </a:r>
          </a:p>
          <a:p>
            <a:pPr lvl="1"/>
            <a:r>
              <a:rPr lang="en-US" sz="1800" dirty="0">
                <a:hlinkClick r:id="rId7"/>
              </a:rPr>
              <a:t>http://standards.ieee.org/develop/policies/bylaws/sect6-7.html#loa</a:t>
            </a:r>
            <a:r>
              <a:rPr lang="en-US" sz="1800" dirty="0"/>
              <a:t> </a:t>
            </a:r>
          </a:p>
          <a:p>
            <a:pPr lvl="1"/>
            <a:r>
              <a:rPr lang="en-US" sz="1800" dirty="0">
                <a:hlinkClick r:id="rId8"/>
              </a:rPr>
              <a:t>https://mentor.ieee.org/myproject/Public//mytools/mob/loa.pdf</a:t>
            </a:r>
            <a:endParaRPr lang="en-US" sz="1800" dirty="0">
              <a:hlinkClick r:id="rId6"/>
            </a:endParaRPr>
          </a:p>
          <a:p>
            <a:r>
              <a:rPr lang="en-US" sz="2000" dirty="0"/>
              <a:t>IEEE SA Patent FAQ &amp; Patent policy tutorial</a:t>
            </a:r>
          </a:p>
          <a:p>
            <a:pPr lvl="1"/>
            <a:r>
              <a:rPr lang="en-US" sz="1800" dirty="0">
                <a:hlinkClick r:id="rId9"/>
              </a:rPr>
              <a:t>https://standards.ieee.org/content/dam/ieee-standards/standards/web/documents/other/patents.pdf</a:t>
            </a:r>
            <a:endParaRPr lang="en-US" sz="1800" dirty="0"/>
          </a:p>
          <a:p>
            <a:pPr lvl="1"/>
            <a:r>
              <a:rPr lang="en-US" sz="1800" dirty="0">
                <a:hlinkClick r:id="rId10"/>
              </a:rPr>
              <a:t>https://mentor.ieee.org/myproject/Public/mytools/mob/patut.pdf </a:t>
            </a:r>
            <a:endParaRPr lang="en-US" sz="1800" dirty="0"/>
          </a:p>
          <a:p>
            <a:pPr>
              <a:buNone/>
            </a:pPr>
            <a:endParaRPr lang="en-GB" sz="1200" dirty="0"/>
          </a:p>
        </p:txBody>
      </p:sp>
      <p:sp>
        <p:nvSpPr>
          <p:cNvPr id="5" name="Footer Placeholder 4"/>
          <p:cNvSpPr>
            <a:spLocks noGrp="1"/>
          </p:cNvSpPr>
          <p:nvPr>
            <p:ph type="ftr" sz="quarter" idx="10"/>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dirty="0"/>
              <a:t>Michael Montemurro, Huawei</a:t>
            </a:r>
            <a:endParaRPr lang="en-US" dirty="0"/>
          </a:p>
        </p:txBody>
      </p:sp>
      <p:sp>
        <p:nvSpPr>
          <p:cNvPr id="7" name="Slide Number Placeholder 6">
            <a:extLst>
              <a:ext uri="{FF2B5EF4-FFF2-40B4-BE49-F238E27FC236}">
                <a16:creationId xmlns:a16="http://schemas.microsoft.com/office/drawing/2014/main" id="{B381C2A9-2FF3-466E-C914-A2DD53EC1F30}"/>
              </a:ext>
            </a:extLst>
          </p:cNvPr>
          <p:cNvSpPr>
            <a:spLocks noGrp="1"/>
          </p:cNvSpPr>
          <p:nvPr>
            <p:ph type="sldNum" sz="quarter" idx="11"/>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ct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Slide </a:t>
            </a:r>
            <a:fld id="{440F5867-744E-4AA6-B0ED-4C44D2DFBB7B}" type="slidenum">
              <a:rPr lang="en-GB" smtClean="0"/>
              <a:pPr/>
              <a:t>20</a:t>
            </a:fld>
            <a:endParaRPr lang="en-GB" dirty="0"/>
          </a:p>
        </p:txBody>
      </p:sp>
    </p:spTree>
    <p:extLst>
      <p:ext uri="{BB962C8B-B14F-4D97-AF65-F5344CB8AC3E}">
        <p14:creationId xmlns:p14="http://schemas.microsoft.com/office/powerpoint/2010/main" val="89813687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IEEE SA Rules Documents</a:t>
            </a:r>
          </a:p>
        </p:txBody>
      </p:sp>
      <p:sp>
        <p:nvSpPr>
          <p:cNvPr id="3" name="Content Placeholder 2"/>
          <p:cNvSpPr>
            <a:spLocks noGrp="1"/>
          </p:cNvSpPr>
          <p:nvPr>
            <p:ph idx="1"/>
          </p:nvPr>
        </p:nvSpPr>
        <p:spPr/>
        <p:txBody>
          <a:bodyPr/>
          <a:lstStyle/>
          <a:p>
            <a:endParaRPr lang="en-US" dirty="0"/>
          </a:p>
          <a:p>
            <a:r>
              <a:rPr lang="en-US" dirty="0"/>
              <a:t>The current version of the IEEE SA Standards Board Bylaws is available at: </a:t>
            </a:r>
          </a:p>
          <a:p>
            <a:pPr lvl="1">
              <a:buNone/>
            </a:pPr>
            <a:r>
              <a:rPr lang="en-US" sz="1800" dirty="0">
                <a:hlinkClick r:id="rId3"/>
              </a:rPr>
              <a:t>http://standards.ieee.org/develop/policies/bylaws/index.html</a:t>
            </a:r>
            <a:r>
              <a:rPr lang="en-US" sz="1800" dirty="0"/>
              <a:t> (HTML version) </a:t>
            </a:r>
          </a:p>
          <a:p>
            <a:pPr lvl="1">
              <a:buNone/>
            </a:pPr>
            <a:r>
              <a:rPr lang="en-US" sz="1800" dirty="0">
                <a:hlinkClick r:id="rId4"/>
              </a:rPr>
              <a:t>http://standards.ieee.org/develop/policies/bylaws/sb_bylaws.pdf</a:t>
            </a:r>
            <a:r>
              <a:rPr lang="en-US" sz="1800" dirty="0"/>
              <a:t> (PDF version)</a:t>
            </a:r>
            <a:r>
              <a:rPr lang="en-US" sz="1400" dirty="0"/>
              <a:t> </a:t>
            </a:r>
          </a:p>
          <a:p>
            <a:pPr>
              <a:buNone/>
            </a:pPr>
            <a:br>
              <a:rPr lang="en-US" sz="1600" dirty="0"/>
            </a:br>
            <a:endParaRPr lang="en-US" sz="1600" dirty="0"/>
          </a:p>
          <a:p>
            <a:r>
              <a:rPr lang="en-US" dirty="0"/>
              <a:t>The current version of the IEEE SA Standards Board Operations Manual is available at: </a:t>
            </a:r>
          </a:p>
          <a:p>
            <a:pPr lvl="1">
              <a:buNone/>
            </a:pPr>
            <a:r>
              <a:rPr lang="en-US" sz="1800" dirty="0">
                <a:hlinkClick r:id="rId5"/>
              </a:rPr>
              <a:t>http://standards.ieee.org/develop/policies/opman/index.html</a:t>
            </a:r>
            <a:r>
              <a:rPr lang="en-US" sz="1800" dirty="0"/>
              <a:t> (HTML version) </a:t>
            </a:r>
          </a:p>
          <a:p>
            <a:pPr lvl="1">
              <a:buNone/>
            </a:pPr>
            <a:r>
              <a:rPr lang="en-US" sz="1800" dirty="0">
                <a:hlinkClick r:id="rId6"/>
              </a:rPr>
              <a:t>http://standards.ieee.org/develop/policies/opman/sb_om.pdf</a:t>
            </a:r>
            <a:r>
              <a:rPr lang="en-US" sz="1800" dirty="0"/>
              <a:t> (PDF version) </a:t>
            </a:r>
            <a:endParaRPr lang="en-US" sz="1600" dirty="0"/>
          </a:p>
          <a:p>
            <a:pPr>
              <a:buNone/>
            </a:pPr>
            <a:endParaRPr lang="en-GB" sz="1200" dirty="0"/>
          </a:p>
        </p:txBody>
      </p:sp>
      <p:sp>
        <p:nvSpPr>
          <p:cNvPr id="5" name="Footer Placeholder 4"/>
          <p:cNvSpPr>
            <a:spLocks noGrp="1"/>
          </p:cNvSpPr>
          <p:nvPr>
            <p:ph type="ftr" sz="quarter" idx="10"/>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pPr>
              <a:defRPr/>
            </a:pPr>
            <a:r>
              <a:rPr lang="en-GB" dirty="0"/>
              <a:t>Michael Montemurro, Huawei</a:t>
            </a:r>
            <a:endParaRPr lang="en-US" dirty="0"/>
          </a:p>
        </p:txBody>
      </p:sp>
      <p:sp>
        <p:nvSpPr>
          <p:cNvPr id="7" name="Slide Number Placeholder 6">
            <a:extLst>
              <a:ext uri="{FF2B5EF4-FFF2-40B4-BE49-F238E27FC236}">
                <a16:creationId xmlns:a16="http://schemas.microsoft.com/office/drawing/2014/main" id="{4312C110-CED9-D565-6378-8800EEEAA876}"/>
              </a:ext>
            </a:extLst>
          </p:cNvPr>
          <p:cNvSpPr>
            <a:spLocks noGrp="1"/>
          </p:cNvSpPr>
          <p:nvPr>
            <p:ph type="sldNum" sz="quarter" idx="11"/>
          </p:nvPr>
        </p:nvSpPr>
        <p:spPr bwMode="auto">
          <a:prstGeom prst="rect">
            <a:avLst/>
          </a:prstGeom>
          <a:noFill/>
          <a:ln w="9525">
            <a:noFill/>
            <a:round/>
            <a:headEnd/>
            <a:tailEnd/>
          </a:ln>
          <a:effectLst/>
        </p:spPr>
        <p:txBody>
          <a:bodyPr vert="horz" wrap="square" lIns="0" tIns="0" rIns="0" bIns="0" numCol="1" anchor="t" anchorCtr="0" compatLnSpc="1">
            <a:prstTxWarp prst="textNoShape">
              <a:avLst/>
            </a:prstTxWarp>
          </a:bodyPr>
          <a:lstStyle>
            <a:defPPr>
              <a:defRPr lang="en-GB"/>
            </a:defPPr>
            <a:lvl1pPr algn="ctr" defTabSz="449263" rtl="0" eaLnBrk="0" fontAlgn="base" hangingPunct="0">
              <a:spcBef>
                <a:spcPct val="0"/>
              </a:spcBef>
              <a:spcAft>
                <a:spcPct val="0"/>
              </a:spcAft>
              <a:buClr>
                <a:srgbClr val="000000"/>
              </a:buClr>
              <a:buSzPct val="100000"/>
              <a:buFont typeface="Times New Roman" pitchFamily="16" charset="0"/>
              <a:tabLst>
                <a:tab pos="0" algn="l"/>
                <a:tab pos="914400" algn="l"/>
                <a:tab pos="1828800" algn="l"/>
                <a:tab pos="2743200" algn="l"/>
                <a:tab pos="3657600" algn="l"/>
                <a:tab pos="4572000" algn="l"/>
                <a:tab pos="5486400" algn="l"/>
                <a:tab pos="6400800" algn="l"/>
                <a:tab pos="7315200" algn="l"/>
                <a:tab pos="8229600" algn="l"/>
                <a:tab pos="9144000" algn="l"/>
                <a:tab pos="10058400" algn="l"/>
              </a:tabLst>
              <a:defRPr sz="1200" kern="1200">
                <a:solidFill>
                  <a:srgbClr val="000000"/>
                </a:solidFill>
                <a:latin typeface="Times New Roman" pitchFamily="16" charset="0"/>
                <a:ea typeface="MS Gothic" charset="-128"/>
                <a:cs typeface="Arial Unicode MS" charset="0"/>
              </a:defRPr>
            </a:lvl1pPr>
            <a:lvl2pPr marL="742950" indent="-28575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2pPr>
            <a:lvl3pPr marL="11430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3pPr>
            <a:lvl4pPr marL="16002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4pPr>
            <a:lvl5pPr marL="2057400" indent="-228600" algn="l" defTabSz="449263" rtl="0" eaLnBrk="0" fontAlgn="base" hangingPunct="0">
              <a:spcBef>
                <a:spcPct val="0"/>
              </a:spcBef>
              <a:spcAft>
                <a:spcPct val="0"/>
              </a:spcAft>
              <a:buClr>
                <a:srgbClr val="000000"/>
              </a:buClr>
              <a:buSzPct val="100000"/>
              <a:buFont typeface="Times New Roman" pitchFamily="16" charset="0"/>
              <a:defRPr sz="2400" kern="1200">
                <a:solidFill>
                  <a:schemeClr val="bg1"/>
                </a:solidFill>
                <a:latin typeface="Times New Roman" pitchFamily="16" charset="0"/>
                <a:ea typeface="MS Gothic" charset="-128"/>
                <a:cs typeface="+mn-cs"/>
              </a:defRPr>
            </a:lvl5pPr>
            <a:lvl6pPr marL="2286000" algn="l" defTabSz="914400" rtl="0" eaLnBrk="1" latinLnBrk="0" hangingPunct="1">
              <a:defRPr sz="2400" kern="1200">
                <a:solidFill>
                  <a:schemeClr val="bg1"/>
                </a:solidFill>
                <a:latin typeface="Times New Roman" pitchFamily="16" charset="0"/>
                <a:ea typeface="MS Gothic" charset="-128"/>
                <a:cs typeface="+mn-cs"/>
              </a:defRPr>
            </a:lvl6pPr>
            <a:lvl7pPr marL="2743200" algn="l" defTabSz="914400" rtl="0" eaLnBrk="1" latinLnBrk="0" hangingPunct="1">
              <a:defRPr sz="2400" kern="1200">
                <a:solidFill>
                  <a:schemeClr val="bg1"/>
                </a:solidFill>
                <a:latin typeface="Times New Roman" pitchFamily="16" charset="0"/>
                <a:ea typeface="MS Gothic" charset="-128"/>
                <a:cs typeface="+mn-cs"/>
              </a:defRPr>
            </a:lvl7pPr>
            <a:lvl8pPr marL="3200400" algn="l" defTabSz="914400" rtl="0" eaLnBrk="1" latinLnBrk="0" hangingPunct="1">
              <a:defRPr sz="2400" kern="1200">
                <a:solidFill>
                  <a:schemeClr val="bg1"/>
                </a:solidFill>
                <a:latin typeface="Times New Roman" pitchFamily="16" charset="0"/>
                <a:ea typeface="MS Gothic" charset="-128"/>
                <a:cs typeface="+mn-cs"/>
              </a:defRPr>
            </a:lvl8pPr>
            <a:lvl9pPr marL="3657600" algn="l" defTabSz="914400" rtl="0" eaLnBrk="1" latinLnBrk="0" hangingPunct="1">
              <a:defRPr sz="2400" kern="1200">
                <a:solidFill>
                  <a:schemeClr val="bg1"/>
                </a:solidFill>
                <a:latin typeface="Times New Roman" pitchFamily="16" charset="0"/>
                <a:ea typeface="MS Gothic" charset="-128"/>
                <a:cs typeface="+mn-cs"/>
              </a:defRPr>
            </a:lvl9pPr>
          </a:lstStyle>
          <a:p>
            <a:r>
              <a:rPr lang="en-GB"/>
              <a:t>Slide </a:t>
            </a:r>
            <a:fld id="{440F5867-744E-4AA6-B0ED-4C44D2DFBB7B}" type="slidenum">
              <a:rPr lang="en-GB" smtClean="0"/>
              <a:pPr/>
              <a:t>21</a:t>
            </a:fld>
            <a:endParaRPr lang="en-GB" dirty="0"/>
          </a:p>
        </p:txBody>
      </p:sp>
    </p:spTree>
    <p:extLst>
      <p:ext uri="{BB962C8B-B14F-4D97-AF65-F5344CB8AC3E}">
        <p14:creationId xmlns:p14="http://schemas.microsoft.com/office/powerpoint/2010/main" val="222180554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445B411-356B-4362-90AA-30C6AD27300A}"/>
              </a:ext>
            </a:extLst>
          </p:cNvPr>
          <p:cNvSpPr>
            <a:spLocks noGrp="1"/>
          </p:cNvSpPr>
          <p:nvPr>
            <p:ph type="title"/>
          </p:nvPr>
        </p:nvSpPr>
        <p:spPr>
          <a:xfrm>
            <a:off x="457200" y="685800"/>
            <a:ext cx="10820400" cy="1066800"/>
          </a:xfrm>
        </p:spPr>
        <p:txBody>
          <a:bodyPr/>
          <a:lstStyle/>
          <a:p>
            <a:r>
              <a:rPr lang="en-US" dirty="0"/>
              <a:t>Registration for the January IEEE 802 interim session</a:t>
            </a:r>
            <a:endParaRPr lang="en-CA" dirty="0"/>
          </a:p>
        </p:txBody>
      </p:sp>
      <p:sp>
        <p:nvSpPr>
          <p:cNvPr id="8195" name="Rectangle 3"/>
          <p:cNvSpPr>
            <a:spLocks noGrp="1" noChangeArrowheads="1"/>
          </p:cNvSpPr>
          <p:nvPr>
            <p:ph idx="1"/>
          </p:nvPr>
        </p:nvSpPr>
        <p:spPr/>
        <p:txBody>
          <a:bodyPr/>
          <a:lstStyle/>
          <a:p>
            <a:pPr marL="0" indent="0">
              <a:buNone/>
            </a:pPr>
            <a:r>
              <a:rPr lang="en-US" sz="1800" dirty="0"/>
              <a:t>This meeting is part of the January IEEE 802 interim session</a:t>
            </a:r>
          </a:p>
          <a:p>
            <a:pPr marL="0" indent="0">
              <a:buNone/>
            </a:pPr>
            <a:endParaRPr lang="en-US" sz="1800" dirty="0"/>
          </a:p>
          <a:p>
            <a:pPr marL="0" indent="0">
              <a:buNone/>
            </a:pPr>
            <a:r>
              <a:rPr lang="en-US" sz="1800" dirty="0"/>
              <a:t>You must pay the registration fee whether attending in-person or remotely</a:t>
            </a:r>
          </a:p>
          <a:p>
            <a:pPr marL="0" indent="0">
              <a:buNone/>
            </a:pPr>
            <a:endParaRPr lang="en-US" sz="1800" dirty="0"/>
          </a:p>
          <a:p>
            <a:pPr marL="0" indent="0">
              <a:buNone/>
            </a:pPr>
            <a:r>
              <a:rPr lang="en-US" sz="1800" dirty="0"/>
              <a:t>If you have not already done so, you can register here:</a:t>
            </a:r>
          </a:p>
          <a:p>
            <a:pPr marL="0" indent="0">
              <a:buNone/>
            </a:pPr>
            <a:endParaRPr lang="en-US" sz="1800" dirty="0"/>
          </a:p>
          <a:p>
            <a:pPr marL="0" indent="0">
              <a:buNone/>
            </a:pPr>
            <a:r>
              <a:rPr lang="en-US" sz="1800" dirty="0">
                <a:hlinkClick r:id="rId3"/>
              </a:rPr>
              <a:t>https://cvent.me/d5xo5D</a:t>
            </a:r>
            <a:r>
              <a:rPr lang="en-US" sz="1800" dirty="0"/>
              <a:t> </a:t>
            </a:r>
          </a:p>
          <a:p>
            <a:pPr marL="0" indent="0">
              <a:buNone/>
            </a:pPr>
            <a:endParaRPr lang="en-US" sz="1800" dirty="0"/>
          </a:p>
          <a:p>
            <a:pPr marL="0" indent="0">
              <a:buNone/>
            </a:pPr>
            <a:r>
              <a:rPr lang="en-US" sz="1800" dirty="0"/>
              <a:t>If you do not intend to register for this session you must leave this meeting</a:t>
            </a:r>
          </a:p>
          <a:p>
            <a:pPr marL="0" indent="0">
              <a:buNone/>
            </a:pPr>
            <a:r>
              <a:rPr lang="en-US" sz="1800" dirty="0"/>
              <a:t>and, if you have logged attendance on IMAT, email the 802.11 chair or vice</a:t>
            </a:r>
          </a:p>
          <a:p>
            <a:pPr marL="0" indent="0">
              <a:buNone/>
            </a:pPr>
            <a:r>
              <a:rPr lang="en-US" sz="1800" dirty="0"/>
              <a:t>chairs to have your attendance cancelled</a:t>
            </a:r>
          </a:p>
          <a:p>
            <a:pPr marL="0" indent="0">
              <a:buNone/>
            </a:pPr>
            <a:endParaRPr lang="en-US" sz="1800" dirty="0"/>
          </a:p>
        </p:txBody>
      </p:sp>
      <p:sp>
        <p:nvSpPr>
          <p:cNvPr id="8197"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8194" name="Slide Number Placeholder 3"/>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Slide </a:t>
            </a:r>
            <a:fld id="{87201003-0ED1-41BE-B15E-A3F7676968BE}" type="slidenum">
              <a:rPr lang="en-US" altLang="en-US" sz="1200" b="0"/>
              <a:pPr>
                <a:spcBef>
                  <a:spcPct val="0"/>
                </a:spcBef>
                <a:buFontTx/>
                <a:buNone/>
              </a:pPr>
              <a:t>3</a:t>
            </a:fld>
            <a:endParaRPr lang="en-US" altLang="en-US" sz="1200" b="0"/>
          </a:p>
        </p:txBody>
      </p:sp>
    </p:spTree>
    <p:extLst>
      <p:ext uri="{BB962C8B-B14F-4D97-AF65-F5344CB8AC3E}">
        <p14:creationId xmlns:p14="http://schemas.microsoft.com/office/powerpoint/2010/main" val="242376227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445B411-356B-4362-90AA-30C6AD27300A}"/>
              </a:ext>
            </a:extLst>
          </p:cNvPr>
          <p:cNvSpPr>
            <a:spLocks noGrp="1"/>
          </p:cNvSpPr>
          <p:nvPr>
            <p:ph type="title"/>
          </p:nvPr>
        </p:nvSpPr>
        <p:spPr/>
        <p:txBody>
          <a:bodyPr/>
          <a:lstStyle/>
          <a:p>
            <a:r>
              <a:rPr lang="en-CA" dirty="0"/>
              <a:t>Chair’s welcome and Patent Reminder</a:t>
            </a:r>
          </a:p>
        </p:txBody>
      </p:sp>
      <p:sp>
        <p:nvSpPr>
          <p:cNvPr id="8195" name="Rectangle 3"/>
          <p:cNvSpPr>
            <a:spLocks noGrp="1" noChangeArrowheads="1"/>
          </p:cNvSpPr>
          <p:nvPr>
            <p:ph idx="1"/>
          </p:nvPr>
        </p:nvSpPr>
        <p:spPr/>
        <p:txBody>
          <a:bodyPr/>
          <a:lstStyle/>
          <a:p>
            <a:r>
              <a:rPr lang="en-US" altLang="en-US" sz="1800" dirty="0"/>
              <a:t>Please announce your affiliation when you first address the group during a meeting slot</a:t>
            </a:r>
          </a:p>
          <a:p>
            <a:r>
              <a:rPr lang="en-US" altLang="en-US" sz="1800" dirty="0"/>
              <a:t>Cell Phones to be silent or Off</a:t>
            </a:r>
          </a:p>
          <a:p>
            <a:r>
              <a:rPr lang="en-US" altLang="en-US" sz="1800" dirty="0"/>
              <a:t>Attendance recording procedures</a:t>
            </a:r>
          </a:p>
          <a:p>
            <a:pPr lvl="1"/>
            <a:r>
              <a:rPr lang="en-US" altLang="zh-CN" sz="1600" u="sng" dirty="0">
                <a:hlinkClick r:id="rId3"/>
              </a:rPr>
              <a:t>https://imat.ieee.org/attendance</a:t>
            </a:r>
            <a:r>
              <a:rPr lang="en-US" altLang="zh-CN" sz="1600" dirty="0"/>
              <a:t> </a:t>
            </a:r>
            <a:endParaRPr lang="en-US" altLang="en-US" sz="1600" dirty="0"/>
          </a:p>
          <a:p>
            <a:r>
              <a:rPr lang="en-US" altLang="en-US" sz="1800" dirty="0"/>
              <a:t>Documentation</a:t>
            </a:r>
          </a:p>
          <a:p>
            <a:pPr lvl="1" algn="just"/>
            <a:r>
              <a:rPr lang="en-US" altLang="en-US" sz="1600" dirty="0">
                <a:hlinkClick r:id="rId4"/>
              </a:rPr>
              <a:t>http://mentor.ieee.org</a:t>
            </a:r>
            <a:endParaRPr lang="en-US" altLang="en-US" sz="1600" dirty="0"/>
          </a:p>
          <a:p>
            <a:pPr lvl="1" algn="just"/>
            <a:r>
              <a:rPr lang="en-US" altLang="en-US" sz="1600" dirty="0"/>
              <a:t>Use “</a:t>
            </a:r>
            <a:r>
              <a:rPr lang="en-US" altLang="ja-JP" sz="1600" dirty="0" err="1">
                <a:solidFill>
                  <a:srgbClr val="0000FF"/>
                </a:solidFill>
              </a:rPr>
              <a:t>TGm</a:t>
            </a:r>
            <a:r>
              <a:rPr lang="en-US" altLang="en-US" sz="1600" dirty="0"/>
              <a:t>”</a:t>
            </a:r>
            <a:r>
              <a:rPr lang="en-US" altLang="ja-JP" sz="1600" dirty="0"/>
              <a:t> for submission</a:t>
            </a:r>
          </a:p>
          <a:p>
            <a:pPr lvl="1" algn="just"/>
            <a:r>
              <a:rPr lang="en-US" altLang="en-US" sz="1600" dirty="0"/>
              <a:t>If you plan to make a submission, be sure it does not contain company logos or advertising</a:t>
            </a:r>
          </a:p>
          <a:p>
            <a:pPr lvl="1" algn="just"/>
            <a:r>
              <a:rPr lang="en-US" altLang="en-US" sz="1600" b="1" dirty="0">
                <a:solidFill>
                  <a:srgbClr val="FF0000"/>
                </a:solidFill>
              </a:rPr>
              <a:t>Documents are prepared by individuals, not companies</a:t>
            </a:r>
          </a:p>
          <a:p>
            <a:r>
              <a:rPr lang="en-US" altLang="en-US" sz="1800" dirty="0"/>
              <a:t>Questions on voting status, ballot pool status, email reflector, document server, or member</a:t>
            </a:r>
            <a:r>
              <a:rPr lang="en-US" altLang="ja-JP" sz="1800" dirty="0"/>
              <a:t>’s area access</a:t>
            </a:r>
          </a:p>
          <a:p>
            <a:pPr lvl="1"/>
            <a:r>
              <a:rPr lang="en-US" altLang="en-US" sz="1600" dirty="0"/>
              <a:t>Contact Jon Rosdahl –  </a:t>
            </a:r>
            <a:r>
              <a:rPr lang="en-US" altLang="en-US" sz="1600" dirty="0">
                <a:hlinkClick r:id="rId5"/>
              </a:rPr>
              <a:t>jrosdahl@ieee.org</a:t>
            </a:r>
            <a:endParaRPr lang="en-US" altLang="en-US" sz="1600" dirty="0"/>
          </a:p>
          <a:p>
            <a:r>
              <a:rPr lang="en-US" altLang="zh-CN" sz="1800" dirty="0"/>
              <a:t>Patent</a:t>
            </a:r>
            <a:r>
              <a:rPr lang="en-US" altLang="zh-CN" sz="1800"/>
              <a:t>, copyright, participation </a:t>
            </a:r>
            <a:r>
              <a:rPr lang="en-US" altLang="zh-CN" sz="1800" dirty="0"/>
              <a:t>policy reminder – See slides 11-21</a:t>
            </a:r>
            <a:endParaRPr lang="zh-CN" altLang="en-US" sz="1800" dirty="0"/>
          </a:p>
        </p:txBody>
      </p:sp>
      <p:sp>
        <p:nvSpPr>
          <p:cNvPr id="8197" name="Footer Placeholder 4"/>
          <p:cNvSpPr>
            <a:spLocks noGrp="1"/>
          </p:cNvSpPr>
          <p:nvPr>
            <p:ph type="ftr" sz="quarter" idx="10"/>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Michael Montemurro, Huawei</a:t>
            </a:r>
          </a:p>
        </p:txBody>
      </p:sp>
      <p:sp>
        <p:nvSpPr>
          <p:cNvPr id="8194" name="Slide Number Placeholder 3"/>
          <p:cNvSpPr>
            <a:spLocks noGrp="1"/>
          </p:cNvSpPr>
          <p:nvPr>
            <p:ph type="sldNum" sz="quarter" idx="1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200" b="0"/>
              <a:t>Slide </a:t>
            </a:r>
            <a:fld id="{87201003-0ED1-41BE-B15E-A3F7676968BE}" type="slidenum">
              <a:rPr lang="en-US" altLang="en-US" sz="1200" b="0"/>
              <a:pPr>
                <a:spcBef>
                  <a:spcPct val="0"/>
                </a:spcBef>
                <a:buFontTx/>
                <a:buNone/>
              </a:pPr>
              <a:t>4</a:t>
            </a:fld>
            <a:endParaRPr lang="en-US" altLang="en-US" sz="1200" b="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Footer Placeholder 5"/>
          <p:cNvSpPr>
            <a:spLocks noGrp="1"/>
          </p:cNvSpPr>
          <p:nvPr>
            <p:ph type="ftr" sz="quarter" idx="11"/>
          </p:nvPr>
        </p:nvSpPr>
        <p:spPr/>
        <p:txBody>
          <a:bodyPr/>
          <a:lstStyle>
            <a:lvl1pPr eaLnBrk="0" hangingPunct="0">
              <a:defRPr sz="1200">
                <a:solidFill>
                  <a:schemeClr val="tx1"/>
                </a:solidFill>
                <a:latin typeface="Times New Roman" pitchFamily="18" charset="0"/>
              </a:defRPr>
            </a:lvl1pPr>
            <a:lvl2pPr marL="742950" indent="-285750" eaLnBrk="0" hangingPunct="0">
              <a:defRPr sz="1200">
                <a:solidFill>
                  <a:schemeClr val="tx1"/>
                </a:solidFill>
                <a:latin typeface="Times New Roman" pitchFamily="18" charset="0"/>
              </a:defRPr>
            </a:lvl2pPr>
            <a:lvl3pPr marL="1143000" indent="-228600" eaLnBrk="0" hangingPunct="0">
              <a:defRPr sz="1200">
                <a:solidFill>
                  <a:schemeClr val="tx1"/>
                </a:solidFill>
                <a:latin typeface="Times New Roman" pitchFamily="18" charset="0"/>
              </a:defRPr>
            </a:lvl3pPr>
            <a:lvl4pPr marL="1600200" indent="-228600" eaLnBrk="0" hangingPunct="0">
              <a:defRPr sz="1200">
                <a:solidFill>
                  <a:schemeClr val="tx1"/>
                </a:solidFill>
                <a:latin typeface="Times New Roman" pitchFamily="18" charset="0"/>
              </a:defRPr>
            </a:lvl4pPr>
            <a:lvl5pPr marL="2057400" indent="-228600" eaLnBrk="0" hangingPunct="0">
              <a:defRPr sz="1200">
                <a:solidFill>
                  <a:schemeClr val="tx1"/>
                </a:solidFill>
                <a:latin typeface="Times New Roman" pitchFamily="18" charset="0"/>
              </a:defRPr>
            </a:lvl5pPr>
            <a:lvl6pPr marL="2514600" indent="-228600" eaLnBrk="0" fontAlgn="base" hangingPunct="0">
              <a:spcBef>
                <a:spcPct val="0"/>
              </a:spcBef>
              <a:spcAft>
                <a:spcPct val="0"/>
              </a:spcAft>
              <a:defRPr sz="1200">
                <a:solidFill>
                  <a:schemeClr val="tx1"/>
                </a:solidFill>
                <a:latin typeface="Times New Roman" pitchFamily="18" charset="0"/>
              </a:defRPr>
            </a:lvl6pPr>
            <a:lvl7pPr marL="2971800" indent="-228600" eaLnBrk="0" fontAlgn="base" hangingPunct="0">
              <a:spcBef>
                <a:spcPct val="0"/>
              </a:spcBef>
              <a:spcAft>
                <a:spcPct val="0"/>
              </a:spcAft>
              <a:defRPr sz="1200">
                <a:solidFill>
                  <a:schemeClr val="tx1"/>
                </a:solidFill>
                <a:latin typeface="Times New Roman" pitchFamily="18" charset="0"/>
              </a:defRPr>
            </a:lvl7pPr>
            <a:lvl8pPr marL="3429000" indent="-228600" eaLnBrk="0" fontAlgn="base" hangingPunct="0">
              <a:spcBef>
                <a:spcPct val="0"/>
              </a:spcBef>
              <a:spcAft>
                <a:spcPct val="0"/>
              </a:spcAft>
              <a:defRPr sz="1200">
                <a:solidFill>
                  <a:schemeClr val="tx1"/>
                </a:solidFill>
                <a:latin typeface="Times New Roman" pitchFamily="18" charset="0"/>
              </a:defRPr>
            </a:lvl8pPr>
            <a:lvl9pPr marL="3886200" indent="-228600" eaLnBrk="0" fontAlgn="base" hangingPunct="0">
              <a:spcBef>
                <a:spcPct val="0"/>
              </a:spcBef>
              <a:spcAft>
                <a:spcPct val="0"/>
              </a:spcAft>
              <a:defRPr sz="1200">
                <a:solidFill>
                  <a:schemeClr val="tx1"/>
                </a:solidFill>
                <a:latin typeface="Times New Roman" pitchFamily="18" charset="0"/>
              </a:defRPr>
            </a:lvl9pPr>
          </a:lstStyle>
          <a:p>
            <a:pPr>
              <a:defRPr/>
            </a:pPr>
            <a:r>
              <a:rPr lang="en-US"/>
              <a:t>Michael Montemurro, Huawei</a:t>
            </a:r>
          </a:p>
        </p:txBody>
      </p:sp>
      <p:sp>
        <p:nvSpPr>
          <p:cNvPr id="5124" name="Slide Number Placeholder 6"/>
          <p:cNvSpPr>
            <a:spLocks noGrp="1"/>
          </p:cNvSpPr>
          <p:nvPr>
            <p:ph type="sldNum" sz="quarter" idx="12"/>
          </p:nvPr>
        </p:nvSpPr>
        <p:spPr>
          <a:xfrm>
            <a:off x="5930396" y="6475413"/>
            <a:ext cx="432811" cy="184666"/>
          </a:xfrm>
        </p:spPr>
        <p:txBody>
          <a:bodyPr/>
          <a:lstStyle>
            <a:lvl1pPr eaLnBrk="0" hangingPunct="0">
              <a:defRPr sz="1200">
                <a:solidFill>
                  <a:schemeClr val="tx1"/>
                </a:solidFill>
                <a:latin typeface="Times New Roman" pitchFamily="18" charset="0"/>
              </a:defRPr>
            </a:lvl1pPr>
            <a:lvl2pPr marL="742950" indent="-285750" eaLnBrk="0" hangingPunct="0">
              <a:defRPr sz="1200">
                <a:solidFill>
                  <a:schemeClr val="tx1"/>
                </a:solidFill>
                <a:latin typeface="Times New Roman" pitchFamily="18" charset="0"/>
              </a:defRPr>
            </a:lvl2pPr>
            <a:lvl3pPr marL="1143000" indent="-228600" eaLnBrk="0" hangingPunct="0">
              <a:defRPr sz="1200">
                <a:solidFill>
                  <a:schemeClr val="tx1"/>
                </a:solidFill>
                <a:latin typeface="Times New Roman" pitchFamily="18" charset="0"/>
              </a:defRPr>
            </a:lvl3pPr>
            <a:lvl4pPr marL="1600200" indent="-228600" eaLnBrk="0" hangingPunct="0">
              <a:defRPr sz="1200">
                <a:solidFill>
                  <a:schemeClr val="tx1"/>
                </a:solidFill>
                <a:latin typeface="Times New Roman" pitchFamily="18" charset="0"/>
              </a:defRPr>
            </a:lvl4pPr>
            <a:lvl5pPr marL="2057400" indent="-228600" eaLnBrk="0" hangingPunct="0">
              <a:defRPr sz="1200">
                <a:solidFill>
                  <a:schemeClr val="tx1"/>
                </a:solidFill>
                <a:latin typeface="Times New Roman" pitchFamily="18" charset="0"/>
              </a:defRPr>
            </a:lvl5pPr>
            <a:lvl6pPr marL="2514600" indent="-228600" eaLnBrk="0" fontAlgn="base" hangingPunct="0">
              <a:spcBef>
                <a:spcPct val="0"/>
              </a:spcBef>
              <a:spcAft>
                <a:spcPct val="0"/>
              </a:spcAft>
              <a:defRPr sz="1200">
                <a:solidFill>
                  <a:schemeClr val="tx1"/>
                </a:solidFill>
                <a:latin typeface="Times New Roman" pitchFamily="18" charset="0"/>
              </a:defRPr>
            </a:lvl6pPr>
            <a:lvl7pPr marL="2971800" indent="-228600" eaLnBrk="0" fontAlgn="base" hangingPunct="0">
              <a:spcBef>
                <a:spcPct val="0"/>
              </a:spcBef>
              <a:spcAft>
                <a:spcPct val="0"/>
              </a:spcAft>
              <a:defRPr sz="1200">
                <a:solidFill>
                  <a:schemeClr val="tx1"/>
                </a:solidFill>
                <a:latin typeface="Times New Roman" pitchFamily="18" charset="0"/>
              </a:defRPr>
            </a:lvl7pPr>
            <a:lvl8pPr marL="3429000" indent="-228600" eaLnBrk="0" fontAlgn="base" hangingPunct="0">
              <a:spcBef>
                <a:spcPct val="0"/>
              </a:spcBef>
              <a:spcAft>
                <a:spcPct val="0"/>
              </a:spcAft>
              <a:defRPr sz="1200">
                <a:solidFill>
                  <a:schemeClr val="tx1"/>
                </a:solidFill>
                <a:latin typeface="Times New Roman" pitchFamily="18" charset="0"/>
              </a:defRPr>
            </a:lvl8pPr>
            <a:lvl9pPr marL="3886200" indent="-228600" eaLnBrk="0" fontAlgn="base" hangingPunct="0">
              <a:spcBef>
                <a:spcPct val="0"/>
              </a:spcBef>
              <a:spcAft>
                <a:spcPct val="0"/>
              </a:spcAft>
              <a:defRPr sz="1200">
                <a:solidFill>
                  <a:schemeClr val="tx1"/>
                </a:solidFill>
                <a:latin typeface="Times New Roman" pitchFamily="18" charset="0"/>
              </a:defRPr>
            </a:lvl9pPr>
          </a:lstStyle>
          <a:p>
            <a:pPr>
              <a:defRPr/>
            </a:pPr>
            <a:r>
              <a:rPr lang="en-US"/>
              <a:t>Slide </a:t>
            </a:r>
            <a:fld id="{BF9088BE-4FB0-43D4-875F-2C4B42EE0B21}" type="slidenum">
              <a:rPr lang="en-US" smtClean="0"/>
              <a:pPr>
                <a:defRPr/>
              </a:pPr>
              <a:t>5</a:t>
            </a:fld>
            <a:endParaRPr lang="en-US"/>
          </a:p>
        </p:txBody>
      </p:sp>
      <p:sp>
        <p:nvSpPr>
          <p:cNvPr id="4101" name="Rectangle 2"/>
          <p:cNvSpPr>
            <a:spLocks noGrp="1" noChangeArrowheads="1"/>
          </p:cNvSpPr>
          <p:nvPr>
            <p:ph type="title"/>
          </p:nvPr>
        </p:nvSpPr>
        <p:spPr>
          <a:xfrm>
            <a:off x="2209800" y="685800"/>
            <a:ext cx="7772400" cy="457200"/>
          </a:xfrm>
        </p:spPr>
        <p:txBody>
          <a:bodyPr/>
          <a:lstStyle/>
          <a:p>
            <a:r>
              <a:rPr lang="en-US" altLang="en-US" sz="2400" dirty="0" err="1"/>
              <a:t>REVmf</a:t>
            </a:r>
            <a:r>
              <a:rPr lang="en-US" altLang="en-US" sz="2400" dirty="0"/>
              <a:t> Agenda</a:t>
            </a:r>
          </a:p>
        </p:txBody>
      </p:sp>
      <p:sp>
        <p:nvSpPr>
          <p:cNvPr id="4103" name="Rectangle 19"/>
          <p:cNvSpPr>
            <a:spLocks noChangeArrowheads="1"/>
          </p:cNvSpPr>
          <p:nvPr/>
        </p:nvSpPr>
        <p:spPr bwMode="auto">
          <a:xfrm>
            <a:off x="1981200" y="1371600"/>
            <a:ext cx="7543800" cy="2514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075" tIns="46038" rIns="92075" bIns="46038"/>
          <a:lstStyle>
            <a:lvl1pPr marL="342900" indent="-342900" eaLnBrk="0" hangingPunct="0">
              <a:spcBef>
                <a:spcPct val="20000"/>
              </a:spcBef>
              <a:buChar char="•"/>
              <a:defRPr sz="2400" b="1">
                <a:solidFill>
                  <a:schemeClr val="tx1"/>
                </a:solidFill>
                <a:latin typeface="Times New Roman" pitchFamily="18" charset="0"/>
              </a:defRPr>
            </a:lvl1pPr>
            <a:lvl2pPr marL="742950" indent="-285750" eaLnBrk="0" hangingPunct="0">
              <a:spcBef>
                <a:spcPct val="20000"/>
              </a:spcBef>
              <a:buChar char="–"/>
              <a:defRPr sz="2000">
                <a:solidFill>
                  <a:schemeClr val="tx1"/>
                </a:solidFill>
                <a:latin typeface="Times New Roman" pitchFamily="18" charset="0"/>
              </a:defRPr>
            </a:lvl2pPr>
            <a:lvl3pPr marL="1143000" indent="-228600" eaLnBrk="0" hangingPunct="0">
              <a:spcBef>
                <a:spcPct val="20000"/>
              </a:spcBef>
              <a:buChar char="•"/>
              <a:defRPr>
                <a:solidFill>
                  <a:schemeClr val="tx1"/>
                </a:solidFill>
                <a:latin typeface="Times New Roman" pitchFamily="18" charset="0"/>
              </a:defRPr>
            </a:lvl3pPr>
            <a:lvl4pPr marL="1600200" indent="-228600" eaLnBrk="0" hangingPunct="0">
              <a:spcBef>
                <a:spcPct val="20000"/>
              </a:spcBef>
              <a:buChar char="–"/>
              <a:defRPr sz="1600">
                <a:solidFill>
                  <a:schemeClr val="tx1"/>
                </a:solidFill>
                <a:latin typeface="Times New Roman" pitchFamily="18" charset="0"/>
              </a:defRPr>
            </a:lvl4pPr>
            <a:lvl5pPr marL="2057400" indent="-228600" eaLnBrk="0" hangingPunct="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marL="0" indent="0">
              <a:lnSpc>
                <a:spcPct val="80000"/>
              </a:lnSpc>
              <a:buNone/>
            </a:pPr>
            <a:r>
              <a:rPr lang="en-US" altLang="en-US" dirty="0"/>
              <a:t>Monday January 13,  4pm JST</a:t>
            </a:r>
          </a:p>
          <a:p>
            <a:pPr lvl="1"/>
            <a:r>
              <a:rPr lang="en-US" altLang="en-US" dirty="0"/>
              <a:t>Chair’s Welcome, Policy &amp; patent reminder</a:t>
            </a:r>
          </a:p>
          <a:p>
            <a:pPr lvl="1"/>
            <a:r>
              <a:rPr lang="en-US" altLang="en-US" dirty="0"/>
              <a:t>Approve agenda</a:t>
            </a:r>
          </a:p>
          <a:p>
            <a:pPr lvl="1"/>
            <a:r>
              <a:rPr lang="en-GB" dirty="0"/>
              <a:t>Motions </a:t>
            </a:r>
          </a:p>
          <a:p>
            <a:pPr lvl="2"/>
            <a:r>
              <a:rPr lang="en-GB" sz="2000" dirty="0"/>
              <a:t> Minutes (Slide 7)</a:t>
            </a:r>
          </a:p>
          <a:p>
            <a:pPr lvl="1"/>
            <a:r>
              <a:rPr lang="en-GB" dirty="0"/>
              <a:t>Publication status for IEEE 802.11-2024 and amendments</a:t>
            </a:r>
          </a:p>
          <a:p>
            <a:pPr lvl="1"/>
            <a:r>
              <a:rPr lang="en-GB" dirty="0"/>
              <a:t>Contributions</a:t>
            </a:r>
          </a:p>
          <a:p>
            <a:pPr lvl="2"/>
            <a:r>
              <a:rPr lang="en-US" altLang="en-US" sz="2000" dirty="0"/>
              <a:t>&lt;&gt;</a:t>
            </a:r>
          </a:p>
          <a:p>
            <a:pPr lvl="1"/>
            <a:r>
              <a:rPr lang="es-ES" dirty="0" err="1"/>
              <a:t>Recess</a:t>
            </a:r>
            <a:br>
              <a:rPr lang="en-GB" sz="1800" dirty="0"/>
            </a:br>
            <a:endParaRPr lang="en-GB" sz="1800" dirty="0"/>
          </a:p>
        </p:txBody>
      </p:sp>
    </p:spTree>
    <p:extLst>
      <p:ext uri="{BB962C8B-B14F-4D97-AF65-F5344CB8AC3E}">
        <p14:creationId xmlns:p14="http://schemas.microsoft.com/office/powerpoint/2010/main" val="247827484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2066E5B-B86B-B64F-4CDB-4BAC34C331A5}"/>
            </a:ext>
          </a:extLst>
        </p:cNvPr>
        <p:cNvGrpSpPr/>
        <p:nvPr/>
      </p:nvGrpSpPr>
      <p:grpSpPr>
        <a:xfrm>
          <a:off x="0" y="0"/>
          <a:ext cx="0" cy="0"/>
          <a:chOff x="0" y="0"/>
          <a:chExt cx="0" cy="0"/>
        </a:xfrm>
      </p:grpSpPr>
      <p:sp>
        <p:nvSpPr>
          <p:cNvPr id="5123" name="Footer Placeholder 5">
            <a:extLst>
              <a:ext uri="{FF2B5EF4-FFF2-40B4-BE49-F238E27FC236}">
                <a16:creationId xmlns:a16="http://schemas.microsoft.com/office/drawing/2014/main" id="{2EC6F187-8101-EE73-18E4-23CC39FBA24D}"/>
              </a:ext>
            </a:extLst>
          </p:cNvPr>
          <p:cNvSpPr>
            <a:spLocks noGrp="1"/>
          </p:cNvSpPr>
          <p:nvPr>
            <p:ph type="ftr" sz="quarter" idx="11"/>
          </p:nvPr>
        </p:nvSpPr>
        <p:spPr/>
        <p:txBody>
          <a:bodyPr/>
          <a:lstStyle>
            <a:lvl1pPr eaLnBrk="0" hangingPunct="0">
              <a:defRPr sz="1200">
                <a:solidFill>
                  <a:schemeClr val="tx1"/>
                </a:solidFill>
                <a:latin typeface="Times New Roman" pitchFamily="18" charset="0"/>
              </a:defRPr>
            </a:lvl1pPr>
            <a:lvl2pPr marL="742950" indent="-285750" eaLnBrk="0" hangingPunct="0">
              <a:defRPr sz="1200">
                <a:solidFill>
                  <a:schemeClr val="tx1"/>
                </a:solidFill>
                <a:latin typeface="Times New Roman" pitchFamily="18" charset="0"/>
              </a:defRPr>
            </a:lvl2pPr>
            <a:lvl3pPr marL="1143000" indent="-228600" eaLnBrk="0" hangingPunct="0">
              <a:defRPr sz="1200">
                <a:solidFill>
                  <a:schemeClr val="tx1"/>
                </a:solidFill>
                <a:latin typeface="Times New Roman" pitchFamily="18" charset="0"/>
              </a:defRPr>
            </a:lvl3pPr>
            <a:lvl4pPr marL="1600200" indent="-228600" eaLnBrk="0" hangingPunct="0">
              <a:defRPr sz="1200">
                <a:solidFill>
                  <a:schemeClr val="tx1"/>
                </a:solidFill>
                <a:latin typeface="Times New Roman" pitchFamily="18" charset="0"/>
              </a:defRPr>
            </a:lvl4pPr>
            <a:lvl5pPr marL="2057400" indent="-228600" eaLnBrk="0" hangingPunct="0">
              <a:defRPr sz="1200">
                <a:solidFill>
                  <a:schemeClr val="tx1"/>
                </a:solidFill>
                <a:latin typeface="Times New Roman" pitchFamily="18" charset="0"/>
              </a:defRPr>
            </a:lvl5pPr>
            <a:lvl6pPr marL="2514600" indent="-228600" eaLnBrk="0" fontAlgn="base" hangingPunct="0">
              <a:spcBef>
                <a:spcPct val="0"/>
              </a:spcBef>
              <a:spcAft>
                <a:spcPct val="0"/>
              </a:spcAft>
              <a:defRPr sz="1200">
                <a:solidFill>
                  <a:schemeClr val="tx1"/>
                </a:solidFill>
                <a:latin typeface="Times New Roman" pitchFamily="18" charset="0"/>
              </a:defRPr>
            </a:lvl6pPr>
            <a:lvl7pPr marL="2971800" indent="-228600" eaLnBrk="0" fontAlgn="base" hangingPunct="0">
              <a:spcBef>
                <a:spcPct val="0"/>
              </a:spcBef>
              <a:spcAft>
                <a:spcPct val="0"/>
              </a:spcAft>
              <a:defRPr sz="1200">
                <a:solidFill>
                  <a:schemeClr val="tx1"/>
                </a:solidFill>
                <a:latin typeface="Times New Roman" pitchFamily="18" charset="0"/>
              </a:defRPr>
            </a:lvl7pPr>
            <a:lvl8pPr marL="3429000" indent="-228600" eaLnBrk="0" fontAlgn="base" hangingPunct="0">
              <a:spcBef>
                <a:spcPct val="0"/>
              </a:spcBef>
              <a:spcAft>
                <a:spcPct val="0"/>
              </a:spcAft>
              <a:defRPr sz="1200">
                <a:solidFill>
                  <a:schemeClr val="tx1"/>
                </a:solidFill>
                <a:latin typeface="Times New Roman" pitchFamily="18" charset="0"/>
              </a:defRPr>
            </a:lvl8pPr>
            <a:lvl9pPr marL="3886200" indent="-228600" eaLnBrk="0" fontAlgn="base" hangingPunct="0">
              <a:spcBef>
                <a:spcPct val="0"/>
              </a:spcBef>
              <a:spcAft>
                <a:spcPct val="0"/>
              </a:spcAft>
              <a:defRPr sz="1200">
                <a:solidFill>
                  <a:schemeClr val="tx1"/>
                </a:solidFill>
                <a:latin typeface="Times New Roman" pitchFamily="18" charset="0"/>
              </a:defRPr>
            </a:lvl9pPr>
          </a:lstStyle>
          <a:p>
            <a:pPr>
              <a:defRPr/>
            </a:pPr>
            <a:r>
              <a:rPr lang="en-US"/>
              <a:t>Michael Montemurro, Huawei</a:t>
            </a:r>
          </a:p>
        </p:txBody>
      </p:sp>
      <p:sp>
        <p:nvSpPr>
          <p:cNvPr id="5124" name="Slide Number Placeholder 6">
            <a:extLst>
              <a:ext uri="{FF2B5EF4-FFF2-40B4-BE49-F238E27FC236}">
                <a16:creationId xmlns:a16="http://schemas.microsoft.com/office/drawing/2014/main" id="{47EAB290-4B0C-A0F6-346D-CC53C87EC556}"/>
              </a:ext>
            </a:extLst>
          </p:cNvPr>
          <p:cNvSpPr>
            <a:spLocks noGrp="1"/>
          </p:cNvSpPr>
          <p:nvPr>
            <p:ph type="sldNum" sz="quarter" idx="12"/>
          </p:nvPr>
        </p:nvSpPr>
        <p:spPr>
          <a:xfrm>
            <a:off x="5930396" y="6475413"/>
            <a:ext cx="432811" cy="184666"/>
          </a:xfrm>
        </p:spPr>
        <p:txBody>
          <a:bodyPr/>
          <a:lstStyle>
            <a:lvl1pPr eaLnBrk="0" hangingPunct="0">
              <a:defRPr sz="1200">
                <a:solidFill>
                  <a:schemeClr val="tx1"/>
                </a:solidFill>
                <a:latin typeface="Times New Roman" pitchFamily="18" charset="0"/>
              </a:defRPr>
            </a:lvl1pPr>
            <a:lvl2pPr marL="742950" indent="-285750" eaLnBrk="0" hangingPunct="0">
              <a:defRPr sz="1200">
                <a:solidFill>
                  <a:schemeClr val="tx1"/>
                </a:solidFill>
                <a:latin typeface="Times New Roman" pitchFamily="18" charset="0"/>
              </a:defRPr>
            </a:lvl2pPr>
            <a:lvl3pPr marL="1143000" indent="-228600" eaLnBrk="0" hangingPunct="0">
              <a:defRPr sz="1200">
                <a:solidFill>
                  <a:schemeClr val="tx1"/>
                </a:solidFill>
                <a:latin typeface="Times New Roman" pitchFamily="18" charset="0"/>
              </a:defRPr>
            </a:lvl3pPr>
            <a:lvl4pPr marL="1600200" indent="-228600" eaLnBrk="0" hangingPunct="0">
              <a:defRPr sz="1200">
                <a:solidFill>
                  <a:schemeClr val="tx1"/>
                </a:solidFill>
                <a:latin typeface="Times New Roman" pitchFamily="18" charset="0"/>
              </a:defRPr>
            </a:lvl4pPr>
            <a:lvl5pPr marL="2057400" indent="-228600" eaLnBrk="0" hangingPunct="0">
              <a:defRPr sz="1200">
                <a:solidFill>
                  <a:schemeClr val="tx1"/>
                </a:solidFill>
                <a:latin typeface="Times New Roman" pitchFamily="18" charset="0"/>
              </a:defRPr>
            </a:lvl5pPr>
            <a:lvl6pPr marL="2514600" indent="-228600" eaLnBrk="0" fontAlgn="base" hangingPunct="0">
              <a:spcBef>
                <a:spcPct val="0"/>
              </a:spcBef>
              <a:spcAft>
                <a:spcPct val="0"/>
              </a:spcAft>
              <a:defRPr sz="1200">
                <a:solidFill>
                  <a:schemeClr val="tx1"/>
                </a:solidFill>
                <a:latin typeface="Times New Roman" pitchFamily="18" charset="0"/>
              </a:defRPr>
            </a:lvl6pPr>
            <a:lvl7pPr marL="2971800" indent="-228600" eaLnBrk="0" fontAlgn="base" hangingPunct="0">
              <a:spcBef>
                <a:spcPct val="0"/>
              </a:spcBef>
              <a:spcAft>
                <a:spcPct val="0"/>
              </a:spcAft>
              <a:defRPr sz="1200">
                <a:solidFill>
                  <a:schemeClr val="tx1"/>
                </a:solidFill>
                <a:latin typeface="Times New Roman" pitchFamily="18" charset="0"/>
              </a:defRPr>
            </a:lvl7pPr>
            <a:lvl8pPr marL="3429000" indent="-228600" eaLnBrk="0" fontAlgn="base" hangingPunct="0">
              <a:spcBef>
                <a:spcPct val="0"/>
              </a:spcBef>
              <a:spcAft>
                <a:spcPct val="0"/>
              </a:spcAft>
              <a:defRPr sz="1200">
                <a:solidFill>
                  <a:schemeClr val="tx1"/>
                </a:solidFill>
                <a:latin typeface="Times New Roman" pitchFamily="18" charset="0"/>
              </a:defRPr>
            </a:lvl8pPr>
            <a:lvl9pPr marL="3886200" indent="-228600" eaLnBrk="0" fontAlgn="base" hangingPunct="0">
              <a:spcBef>
                <a:spcPct val="0"/>
              </a:spcBef>
              <a:spcAft>
                <a:spcPct val="0"/>
              </a:spcAft>
              <a:defRPr sz="1200">
                <a:solidFill>
                  <a:schemeClr val="tx1"/>
                </a:solidFill>
                <a:latin typeface="Times New Roman" pitchFamily="18" charset="0"/>
              </a:defRPr>
            </a:lvl9pPr>
          </a:lstStyle>
          <a:p>
            <a:pPr>
              <a:defRPr/>
            </a:pPr>
            <a:r>
              <a:rPr lang="en-US"/>
              <a:t>Slide </a:t>
            </a:r>
            <a:fld id="{BF9088BE-4FB0-43D4-875F-2C4B42EE0B21}" type="slidenum">
              <a:rPr lang="en-US" smtClean="0"/>
              <a:pPr>
                <a:defRPr/>
              </a:pPr>
              <a:t>6</a:t>
            </a:fld>
            <a:endParaRPr lang="en-US"/>
          </a:p>
        </p:txBody>
      </p:sp>
      <p:sp>
        <p:nvSpPr>
          <p:cNvPr id="4101" name="Rectangle 2">
            <a:extLst>
              <a:ext uri="{FF2B5EF4-FFF2-40B4-BE49-F238E27FC236}">
                <a16:creationId xmlns:a16="http://schemas.microsoft.com/office/drawing/2014/main" id="{456AC451-08C1-AA50-F2C8-B66C91B72F7B}"/>
              </a:ext>
            </a:extLst>
          </p:cNvPr>
          <p:cNvSpPr>
            <a:spLocks noGrp="1" noChangeArrowheads="1"/>
          </p:cNvSpPr>
          <p:nvPr>
            <p:ph type="title"/>
          </p:nvPr>
        </p:nvSpPr>
        <p:spPr>
          <a:xfrm>
            <a:off x="2209800" y="685800"/>
            <a:ext cx="7772400" cy="457200"/>
          </a:xfrm>
        </p:spPr>
        <p:txBody>
          <a:bodyPr/>
          <a:lstStyle/>
          <a:p>
            <a:r>
              <a:rPr lang="en-US" altLang="en-US" sz="2400" dirty="0" err="1"/>
              <a:t>REVmf</a:t>
            </a:r>
            <a:r>
              <a:rPr lang="en-US" altLang="en-US" sz="2400" dirty="0"/>
              <a:t> Agenda</a:t>
            </a:r>
          </a:p>
        </p:txBody>
      </p:sp>
      <p:sp>
        <p:nvSpPr>
          <p:cNvPr id="10" name="Rectangle 19">
            <a:extLst>
              <a:ext uri="{FF2B5EF4-FFF2-40B4-BE49-F238E27FC236}">
                <a16:creationId xmlns:a16="http://schemas.microsoft.com/office/drawing/2014/main" id="{EF329028-D067-B96A-E55F-1AD10CC7B6DB}"/>
              </a:ext>
            </a:extLst>
          </p:cNvPr>
          <p:cNvSpPr>
            <a:spLocks noChangeArrowheads="1"/>
          </p:cNvSpPr>
          <p:nvPr/>
        </p:nvSpPr>
        <p:spPr bwMode="auto">
          <a:xfrm>
            <a:off x="2145796" y="1447800"/>
            <a:ext cx="9512804" cy="181530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lIns="92075" tIns="46038" rIns="92075" bIns="46038"/>
          <a:lstStyle>
            <a:lvl1pPr marL="342900" indent="-342900" eaLnBrk="0" hangingPunct="0">
              <a:spcBef>
                <a:spcPct val="20000"/>
              </a:spcBef>
              <a:buChar char="•"/>
              <a:defRPr sz="2400" b="1">
                <a:solidFill>
                  <a:schemeClr val="tx1"/>
                </a:solidFill>
                <a:latin typeface="Times New Roman" pitchFamily="18" charset="0"/>
              </a:defRPr>
            </a:lvl1pPr>
            <a:lvl2pPr marL="742950" indent="-285750" eaLnBrk="0" hangingPunct="0">
              <a:spcBef>
                <a:spcPct val="20000"/>
              </a:spcBef>
              <a:buChar char="–"/>
              <a:defRPr sz="2000">
                <a:solidFill>
                  <a:schemeClr val="tx1"/>
                </a:solidFill>
                <a:latin typeface="Times New Roman" pitchFamily="18" charset="0"/>
              </a:defRPr>
            </a:lvl2pPr>
            <a:lvl3pPr marL="1143000" indent="-228600" eaLnBrk="0" hangingPunct="0">
              <a:spcBef>
                <a:spcPct val="20000"/>
              </a:spcBef>
              <a:buChar char="•"/>
              <a:defRPr>
                <a:solidFill>
                  <a:schemeClr val="tx1"/>
                </a:solidFill>
                <a:latin typeface="Times New Roman" pitchFamily="18" charset="0"/>
              </a:defRPr>
            </a:lvl3pPr>
            <a:lvl4pPr marL="1600200" indent="-228600" eaLnBrk="0" hangingPunct="0">
              <a:spcBef>
                <a:spcPct val="20000"/>
              </a:spcBef>
              <a:buChar char="–"/>
              <a:defRPr sz="1600">
                <a:solidFill>
                  <a:schemeClr val="tx1"/>
                </a:solidFill>
                <a:latin typeface="Times New Roman" pitchFamily="18" charset="0"/>
              </a:defRPr>
            </a:lvl4pPr>
            <a:lvl5pPr marL="2057400" indent="-228600" eaLnBrk="0" hangingPunct="0">
              <a:spcBef>
                <a:spcPct val="20000"/>
              </a:spcBef>
              <a:buChar char="•"/>
              <a:defRPr sz="1600">
                <a:solidFill>
                  <a:schemeClr val="tx1"/>
                </a:solidFill>
                <a:latin typeface="Times New Roman" pitchFamily="18" charset="0"/>
              </a:defRPr>
            </a:lvl5pPr>
            <a:lvl6pPr marL="2514600" indent="-228600" eaLnBrk="0" fontAlgn="base" hangingPunct="0">
              <a:spcBef>
                <a:spcPct val="20000"/>
              </a:spcBef>
              <a:spcAft>
                <a:spcPct val="0"/>
              </a:spcAft>
              <a:buChar char="•"/>
              <a:defRPr sz="1600">
                <a:solidFill>
                  <a:schemeClr val="tx1"/>
                </a:solidFill>
                <a:latin typeface="Times New Roman" pitchFamily="18" charset="0"/>
              </a:defRPr>
            </a:lvl6pPr>
            <a:lvl7pPr marL="2971800" indent="-228600" eaLnBrk="0" fontAlgn="base" hangingPunct="0">
              <a:spcBef>
                <a:spcPct val="20000"/>
              </a:spcBef>
              <a:spcAft>
                <a:spcPct val="0"/>
              </a:spcAft>
              <a:buChar char="•"/>
              <a:defRPr sz="1600">
                <a:solidFill>
                  <a:schemeClr val="tx1"/>
                </a:solidFill>
                <a:latin typeface="Times New Roman" pitchFamily="18" charset="0"/>
              </a:defRPr>
            </a:lvl7pPr>
            <a:lvl8pPr marL="3429000" indent="-228600" eaLnBrk="0" fontAlgn="base" hangingPunct="0">
              <a:spcBef>
                <a:spcPct val="20000"/>
              </a:spcBef>
              <a:spcAft>
                <a:spcPct val="0"/>
              </a:spcAft>
              <a:buChar char="•"/>
              <a:defRPr sz="1600">
                <a:solidFill>
                  <a:schemeClr val="tx1"/>
                </a:solidFill>
                <a:latin typeface="Times New Roman" pitchFamily="18" charset="0"/>
              </a:defRPr>
            </a:lvl8pPr>
            <a:lvl9pPr marL="3886200" indent="-228600" eaLnBrk="0" fontAlgn="base" hangingPunct="0">
              <a:spcBef>
                <a:spcPct val="20000"/>
              </a:spcBef>
              <a:spcAft>
                <a:spcPct val="0"/>
              </a:spcAft>
              <a:buChar char="•"/>
              <a:defRPr sz="1600">
                <a:solidFill>
                  <a:schemeClr val="tx1"/>
                </a:solidFill>
                <a:latin typeface="Times New Roman" pitchFamily="18" charset="0"/>
              </a:defRPr>
            </a:lvl9pPr>
          </a:lstStyle>
          <a:p>
            <a:pPr marL="0" indent="0">
              <a:lnSpc>
                <a:spcPct val="80000"/>
              </a:lnSpc>
              <a:buNone/>
            </a:pPr>
            <a:r>
              <a:rPr lang="en-US" altLang="en-US" dirty="0"/>
              <a:t>Wednesday January 15, 4pm JST</a:t>
            </a:r>
          </a:p>
          <a:p>
            <a:pPr lvl="1"/>
            <a:r>
              <a:rPr lang="en-CA" altLang="en-US" dirty="0"/>
              <a:t>Agenda Approval</a:t>
            </a:r>
            <a:endParaRPr lang="en-GB" dirty="0"/>
          </a:p>
          <a:p>
            <a:pPr lvl="1"/>
            <a:r>
              <a:rPr lang="en-GB" dirty="0"/>
              <a:t>Contributions</a:t>
            </a:r>
          </a:p>
          <a:p>
            <a:pPr lvl="2"/>
            <a:r>
              <a:rPr lang="en-US" altLang="en-US" sz="2000" dirty="0"/>
              <a:t>&lt;&gt;</a:t>
            </a:r>
          </a:p>
          <a:p>
            <a:pPr lvl="1"/>
            <a:r>
              <a:rPr lang="en-CA" altLang="en-US" dirty="0"/>
              <a:t>Motions – 11-24/1925</a:t>
            </a:r>
          </a:p>
          <a:p>
            <a:pPr lvl="1"/>
            <a:r>
              <a:rPr lang="en-CA" altLang="en-US" dirty="0"/>
              <a:t>Timeline</a:t>
            </a:r>
          </a:p>
          <a:p>
            <a:pPr lvl="1"/>
            <a:r>
              <a:rPr lang="en-CA" altLang="en-US" dirty="0"/>
              <a:t>Plan for March, teleconferences</a:t>
            </a:r>
          </a:p>
          <a:p>
            <a:pPr lvl="1"/>
            <a:r>
              <a:rPr lang="en-CA" altLang="en-US" dirty="0"/>
              <a:t>Adjourn</a:t>
            </a:r>
          </a:p>
          <a:p>
            <a:pPr marL="914400" lvl="2" indent="0">
              <a:buNone/>
            </a:pPr>
            <a:endParaRPr lang="en-CA" altLang="en-US" sz="1100" dirty="0"/>
          </a:p>
        </p:txBody>
      </p:sp>
    </p:spTree>
    <p:extLst>
      <p:ext uri="{BB962C8B-B14F-4D97-AF65-F5344CB8AC3E}">
        <p14:creationId xmlns:p14="http://schemas.microsoft.com/office/powerpoint/2010/main" val="125906938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Content Placeholder 4">
            <a:extLst>
              <a:ext uri="{FF2B5EF4-FFF2-40B4-BE49-F238E27FC236}">
                <a16:creationId xmlns:a16="http://schemas.microsoft.com/office/drawing/2014/main" id="{312E63CB-7AA4-47E9-A213-073D8CADFEE1}"/>
              </a:ext>
            </a:extLst>
          </p:cNvPr>
          <p:cNvSpPr>
            <a:spLocks noGrp="1"/>
          </p:cNvSpPr>
          <p:nvPr>
            <p:ph idx="1"/>
          </p:nvPr>
        </p:nvSpPr>
        <p:spPr>
          <a:xfrm>
            <a:off x="800099" y="1773046"/>
            <a:ext cx="10477501" cy="4702368"/>
          </a:xfrm>
        </p:spPr>
        <p:txBody>
          <a:bodyPr/>
          <a:lstStyle/>
          <a:p>
            <a:pPr marL="0" indent="0">
              <a:lnSpc>
                <a:spcPct val="80000"/>
              </a:lnSpc>
              <a:buNone/>
            </a:pPr>
            <a:r>
              <a:rPr lang="en-US" altLang="en-US" sz="2800" dirty="0"/>
              <a:t>Approve the minutes in document</a:t>
            </a:r>
            <a:endParaRPr lang="en-US" altLang="en-US" sz="1800" dirty="0"/>
          </a:p>
          <a:p>
            <a:pPr>
              <a:lnSpc>
                <a:spcPct val="80000"/>
              </a:lnSpc>
            </a:pPr>
            <a:r>
              <a:rPr lang="en-US" altLang="en-US" sz="2000" dirty="0"/>
              <a:t>November meeting:</a:t>
            </a:r>
          </a:p>
          <a:p>
            <a:pPr marL="457200" lvl="1" indent="0">
              <a:lnSpc>
                <a:spcPct val="80000"/>
              </a:lnSpc>
              <a:buNone/>
            </a:pPr>
            <a:r>
              <a:rPr lang="en-US" altLang="en-US" sz="1600" dirty="0"/>
              <a:t>&lt;11-24/2079&gt;</a:t>
            </a:r>
          </a:p>
          <a:p>
            <a:pPr marL="457200" lvl="1" indent="0">
              <a:lnSpc>
                <a:spcPct val="80000"/>
              </a:lnSpc>
              <a:buNone/>
            </a:pPr>
            <a:endParaRPr lang="en-CA" dirty="0"/>
          </a:p>
          <a:p>
            <a:pPr marL="0" indent="0">
              <a:lnSpc>
                <a:spcPct val="80000"/>
              </a:lnSpc>
              <a:buNone/>
            </a:pPr>
            <a:r>
              <a:rPr lang="en-CA" dirty="0"/>
              <a:t>Moved: &lt;&gt;</a:t>
            </a:r>
          </a:p>
          <a:p>
            <a:pPr marL="0" indent="0">
              <a:buNone/>
            </a:pPr>
            <a:r>
              <a:rPr lang="en-CA" dirty="0"/>
              <a:t>Seconded: &lt;&gt;</a:t>
            </a:r>
          </a:p>
          <a:p>
            <a:pPr marL="0" indent="0">
              <a:buNone/>
            </a:pPr>
            <a:r>
              <a:rPr lang="en-CA" dirty="0"/>
              <a:t>Results: &lt;&gt;. &lt;&gt;.</a:t>
            </a:r>
            <a:endParaRPr lang="en-US" altLang="en-US" dirty="0"/>
          </a:p>
          <a:p>
            <a:pPr lvl="1">
              <a:lnSpc>
                <a:spcPct val="80000"/>
              </a:lnSpc>
            </a:pPr>
            <a:endParaRPr lang="en-US" altLang="en-US" dirty="0"/>
          </a:p>
          <a:p>
            <a:pPr marL="0" indent="0">
              <a:lnSpc>
                <a:spcPct val="80000"/>
              </a:lnSpc>
              <a:buNone/>
            </a:pPr>
            <a:endParaRPr lang="en-US" altLang="en-US" sz="2000" dirty="0"/>
          </a:p>
        </p:txBody>
      </p:sp>
      <p:sp>
        <p:nvSpPr>
          <p:cNvPr id="4" name="Title 3">
            <a:extLst>
              <a:ext uri="{FF2B5EF4-FFF2-40B4-BE49-F238E27FC236}">
                <a16:creationId xmlns:a16="http://schemas.microsoft.com/office/drawing/2014/main" id="{2D54C6BD-C858-48E4-ADDB-E13D7A95204A}"/>
              </a:ext>
            </a:extLst>
          </p:cNvPr>
          <p:cNvSpPr>
            <a:spLocks noGrp="1"/>
          </p:cNvSpPr>
          <p:nvPr>
            <p:ph type="title"/>
          </p:nvPr>
        </p:nvSpPr>
        <p:spPr/>
        <p:txBody>
          <a:bodyPr/>
          <a:lstStyle/>
          <a:p>
            <a:r>
              <a:rPr lang="en-CA" dirty="0" err="1"/>
              <a:t>REVmf</a:t>
            </a:r>
            <a:r>
              <a:rPr lang="en-CA" dirty="0"/>
              <a:t> minutes approval</a:t>
            </a:r>
          </a:p>
        </p:txBody>
      </p:sp>
      <p:sp>
        <p:nvSpPr>
          <p:cNvPr id="2" name="Footer Placeholder 1">
            <a:extLst>
              <a:ext uri="{FF2B5EF4-FFF2-40B4-BE49-F238E27FC236}">
                <a16:creationId xmlns:a16="http://schemas.microsoft.com/office/drawing/2014/main" id="{ED124A4A-423D-4E3C-9AD0-6A363399DA6B}"/>
              </a:ext>
            </a:extLst>
          </p:cNvPr>
          <p:cNvSpPr>
            <a:spLocks noGrp="1"/>
          </p:cNvSpPr>
          <p:nvPr>
            <p:ph type="ftr" sz="quarter" idx="10"/>
          </p:nvPr>
        </p:nvSpPr>
        <p:spPr/>
        <p:txBody>
          <a:bodyPr/>
          <a:lstStyle/>
          <a:p>
            <a:pPr>
              <a:defRPr/>
            </a:pPr>
            <a:r>
              <a:rPr lang="en-US"/>
              <a:t>Michael Montemurro, Huawei</a:t>
            </a:r>
          </a:p>
        </p:txBody>
      </p:sp>
      <p:sp>
        <p:nvSpPr>
          <p:cNvPr id="3" name="Slide Number Placeholder 2">
            <a:extLst>
              <a:ext uri="{FF2B5EF4-FFF2-40B4-BE49-F238E27FC236}">
                <a16:creationId xmlns:a16="http://schemas.microsoft.com/office/drawing/2014/main" id="{7BC7C395-02DA-4E32-87CE-F3AA0F9A11C9}"/>
              </a:ext>
            </a:extLst>
          </p:cNvPr>
          <p:cNvSpPr>
            <a:spLocks noGrp="1"/>
          </p:cNvSpPr>
          <p:nvPr>
            <p:ph type="sldNum" sz="quarter" idx="11"/>
          </p:nvPr>
        </p:nvSpPr>
        <p:spPr>
          <a:xfrm>
            <a:off x="5930396" y="6475413"/>
            <a:ext cx="432811" cy="184666"/>
          </a:xfrm>
        </p:spPr>
        <p:txBody>
          <a:bodyPr/>
          <a:lstStyle/>
          <a:p>
            <a:pPr>
              <a:defRPr/>
            </a:pPr>
            <a:r>
              <a:rPr lang="en-US" altLang="en-US"/>
              <a:t>Slide </a:t>
            </a:r>
            <a:fld id="{6835F41C-DEDC-4438-917D-1D94D2D033D6}" type="slidenum">
              <a:rPr lang="en-US" altLang="en-US" smtClean="0"/>
              <a:pPr>
                <a:defRPr/>
              </a:pPr>
              <a:t>7</a:t>
            </a:fld>
            <a:endParaRPr lang="en-US" altLang="en-US"/>
          </a:p>
        </p:txBody>
      </p:sp>
    </p:spTree>
    <p:extLst>
      <p:ext uri="{BB962C8B-B14F-4D97-AF65-F5344CB8AC3E}">
        <p14:creationId xmlns:p14="http://schemas.microsoft.com/office/powerpoint/2010/main" val="94150019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7B8E515-96DA-763A-92F9-06D2B2C3BE1E}"/>
            </a:ext>
          </a:extLst>
        </p:cNvPr>
        <p:cNvGrpSpPr/>
        <p:nvPr/>
      </p:nvGrpSpPr>
      <p:grpSpPr>
        <a:xfrm>
          <a:off x="0" y="0"/>
          <a:ext cx="0" cy="0"/>
          <a:chOff x="0" y="0"/>
          <a:chExt cx="0" cy="0"/>
        </a:xfrm>
      </p:grpSpPr>
      <p:sp>
        <p:nvSpPr>
          <p:cNvPr id="5" name="Content Placeholder 4">
            <a:extLst>
              <a:ext uri="{FF2B5EF4-FFF2-40B4-BE49-F238E27FC236}">
                <a16:creationId xmlns:a16="http://schemas.microsoft.com/office/drawing/2014/main" id="{E2780D3F-E060-0E58-966B-2A1DB7840C47}"/>
              </a:ext>
            </a:extLst>
          </p:cNvPr>
          <p:cNvSpPr>
            <a:spLocks noGrp="1"/>
          </p:cNvSpPr>
          <p:nvPr>
            <p:ph idx="1"/>
          </p:nvPr>
        </p:nvSpPr>
        <p:spPr>
          <a:xfrm>
            <a:off x="800099" y="1773046"/>
            <a:ext cx="10477501" cy="2951354"/>
          </a:xfrm>
        </p:spPr>
        <p:txBody>
          <a:bodyPr/>
          <a:lstStyle/>
          <a:p>
            <a:r>
              <a:rPr lang="en-CA" altLang="en-US" sz="2000" dirty="0"/>
              <a:t>IEEE 802.11-2024 is in process of publication</a:t>
            </a:r>
          </a:p>
          <a:p>
            <a:r>
              <a:rPr lang="en-CA" altLang="en-US" sz="2000" dirty="0"/>
              <a:t>Call for contributions – January, March</a:t>
            </a:r>
          </a:p>
          <a:p>
            <a:r>
              <a:rPr lang="en-CA" altLang="en-US" sz="2000" dirty="0"/>
              <a:t>Mar-May - Roll-in </a:t>
            </a:r>
            <a:r>
              <a:rPr lang="en-CA" altLang="en-US" sz="2000" dirty="0" err="1"/>
              <a:t>TGbe</a:t>
            </a:r>
            <a:r>
              <a:rPr lang="en-CA" altLang="en-US" sz="2000" dirty="0"/>
              <a:t> and </a:t>
            </a:r>
            <a:r>
              <a:rPr lang="en-CA" altLang="en-US" sz="2000" dirty="0" err="1"/>
              <a:t>TGbh</a:t>
            </a:r>
            <a:r>
              <a:rPr lang="en-CA" altLang="en-US" sz="2000" dirty="0"/>
              <a:t> </a:t>
            </a:r>
          </a:p>
          <a:p>
            <a:r>
              <a:rPr lang="en-CA" altLang="en-US" sz="2000" dirty="0"/>
              <a:t>May Plenary – Approve D1.0 (with </a:t>
            </a:r>
            <a:r>
              <a:rPr lang="en-CA" altLang="en-US" sz="2000" dirty="0" err="1"/>
              <a:t>TGbe</a:t>
            </a:r>
            <a:r>
              <a:rPr lang="en-CA" altLang="en-US" sz="2000" dirty="0"/>
              <a:t> and </a:t>
            </a:r>
            <a:r>
              <a:rPr lang="en-CA" altLang="en-US" sz="2000" dirty="0" err="1"/>
              <a:t>TGbh</a:t>
            </a:r>
            <a:r>
              <a:rPr lang="en-CA" altLang="en-US" sz="2000" dirty="0"/>
              <a:t> rolled in)</a:t>
            </a:r>
          </a:p>
          <a:p>
            <a:r>
              <a:rPr lang="en-CA" altLang="en-US" sz="2000" dirty="0"/>
              <a:t>Initial LB out of March meeting.</a:t>
            </a:r>
            <a:endParaRPr lang="en-US" altLang="en-US" sz="2000" dirty="0"/>
          </a:p>
          <a:p>
            <a:pPr marL="0" indent="0">
              <a:lnSpc>
                <a:spcPct val="80000"/>
              </a:lnSpc>
              <a:buNone/>
            </a:pPr>
            <a:endParaRPr lang="en-US" altLang="en-US" sz="2000" dirty="0"/>
          </a:p>
        </p:txBody>
      </p:sp>
      <p:sp>
        <p:nvSpPr>
          <p:cNvPr id="4" name="Title 3">
            <a:extLst>
              <a:ext uri="{FF2B5EF4-FFF2-40B4-BE49-F238E27FC236}">
                <a16:creationId xmlns:a16="http://schemas.microsoft.com/office/drawing/2014/main" id="{908D2BE0-4106-0399-CD89-5B7BF9A465AA}"/>
              </a:ext>
            </a:extLst>
          </p:cNvPr>
          <p:cNvSpPr>
            <a:spLocks noGrp="1"/>
          </p:cNvSpPr>
          <p:nvPr>
            <p:ph type="title"/>
          </p:nvPr>
        </p:nvSpPr>
        <p:spPr/>
        <p:txBody>
          <a:bodyPr/>
          <a:lstStyle/>
          <a:p>
            <a:r>
              <a:rPr lang="en-CA" dirty="0" err="1"/>
              <a:t>REVmf</a:t>
            </a:r>
            <a:r>
              <a:rPr lang="en-CA" dirty="0"/>
              <a:t> Short term plans</a:t>
            </a:r>
          </a:p>
        </p:txBody>
      </p:sp>
      <p:sp>
        <p:nvSpPr>
          <p:cNvPr id="2" name="Footer Placeholder 1">
            <a:extLst>
              <a:ext uri="{FF2B5EF4-FFF2-40B4-BE49-F238E27FC236}">
                <a16:creationId xmlns:a16="http://schemas.microsoft.com/office/drawing/2014/main" id="{ABF10329-3BE9-F8D2-D7F7-75FF39536F43}"/>
              </a:ext>
            </a:extLst>
          </p:cNvPr>
          <p:cNvSpPr>
            <a:spLocks noGrp="1"/>
          </p:cNvSpPr>
          <p:nvPr>
            <p:ph type="ftr" sz="quarter" idx="10"/>
          </p:nvPr>
        </p:nvSpPr>
        <p:spPr/>
        <p:txBody>
          <a:bodyPr/>
          <a:lstStyle/>
          <a:p>
            <a:pPr>
              <a:defRPr/>
            </a:pPr>
            <a:r>
              <a:rPr lang="en-US"/>
              <a:t>Michael Montemurro, Huawei</a:t>
            </a:r>
          </a:p>
        </p:txBody>
      </p:sp>
      <p:sp>
        <p:nvSpPr>
          <p:cNvPr id="3" name="Slide Number Placeholder 2">
            <a:extLst>
              <a:ext uri="{FF2B5EF4-FFF2-40B4-BE49-F238E27FC236}">
                <a16:creationId xmlns:a16="http://schemas.microsoft.com/office/drawing/2014/main" id="{3936EE6F-E713-2440-4983-5137D9E35E7D}"/>
              </a:ext>
            </a:extLst>
          </p:cNvPr>
          <p:cNvSpPr>
            <a:spLocks noGrp="1"/>
          </p:cNvSpPr>
          <p:nvPr>
            <p:ph type="sldNum" sz="quarter" idx="11"/>
          </p:nvPr>
        </p:nvSpPr>
        <p:spPr>
          <a:xfrm>
            <a:off x="5930396" y="6475413"/>
            <a:ext cx="432811" cy="184666"/>
          </a:xfrm>
        </p:spPr>
        <p:txBody>
          <a:bodyPr/>
          <a:lstStyle/>
          <a:p>
            <a:pPr>
              <a:defRPr/>
            </a:pPr>
            <a:r>
              <a:rPr lang="en-US" altLang="en-US"/>
              <a:t>Slide </a:t>
            </a:r>
            <a:fld id="{6835F41C-DEDC-4438-917D-1D94D2D033D6}" type="slidenum">
              <a:rPr lang="en-US" altLang="en-US" smtClean="0"/>
              <a:pPr>
                <a:defRPr/>
              </a:pPr>
              <a:t>8</a:t>
            </a:fld>
            <a:endParaRPr lang="en-US" altLang="en-US"/>
          </a:p>
        </p:txBody>
      </p:sp>
    </p:spTree>
    <p:extLst>
      <p:ext uri="{BB962C8B-B14F-4D97-AF65-F5344CB8AC3E}">
        <p14:creationId xmlns:p14="http://schemas.microsoft.com/office/powerpoint/2010/main" val="66713537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a:extLst>
              <a:ext uri="{FF2B5EF4-FFF2-40B4-BE49-F238E27FC236}">
                <a16:creationId xmlns:a16="http://schemas.microsoft.com/office/drawing/2014/main" id="{C15AE0E6-06E4-00FD-8348-9A2CF3BA10EA}"/>
              </a:ext>
            </a:extLst>
          </p:cNvPr>
          <p:cNvSpPr>
            <a:spLocks noGrp="1"/>
          </p:cNvSpPr>
          <p:nvPr>
            <p:ph type="title"/>
          </p:nvPr>
        </p:nvSpPr>
        <p:spPr/>
        <p:txBody>
          <a:bodyPr/>
          <a:lstStyle/>
          <a:p>
            <a:r>
              <a:rPr lang="en-CA" dirty="0" err="1"/>
              <a:t>TGmf</a:t>
            </a:r>
            <a:r>
              <a:rPr lang="en-CA" dirty="0"/>
              <a:t> Timeline</a:t>
            </a:r>
          </a:p>
        </p:txBody>
      </p:sp>
      <p:sp>
        <p:nvSpPr>
          <p:cNvPr id="2" name="Content Placeholder 1">
            <a:extLst>
              <a:ext uri="{FF2B5EF4-FFF2-40B4-BE49-F238E27FC236}">
                <a16:creationId xmlns:a16="http://schemas.microsoft.com/office/drawing/2014/main" id="{6F345F46-AFF6-18FA-4D1E-837DFE5D44B7}"/>
              </a:ext>
            </a:extLst>
          </p:cNvPr>
          <p:cNvSpPr>
            <a:spLocks noGrp="1"/>
          </p:cNvSpPr>
          <p:nvPr>
            <p:ph idx="1"/>
          </p:nvPr>
        </p:nvSpPr>
        <p:spPr/>
        <p:txBody>
          <a:bodyPr/>
          <a:lstStyle/>
          <a:p>
            <a:pPr>
              <a:lnSpc>
                <a:spcPct val="80000"/>
              </a:lnSpc>
            </a:pPr>
            <a:r>
              <a:rPr lang="en-US" altLang="en-US" sz="1800" dirty="0">
                <a:solidFill>
                  <a:srgbClr val="00B050"/>
                </a:solidFill>
              </a:rPr>
              <a:t>Nov 2024 – PAR Approval</a:t>
            </a:r>
          </a:p>
          <a:p>
            <a:pPr>
              <a:lnSpc>
                <a:spcPct val="80000"/>
              </a:lnSpc>
            </a:pPr>
            <a:r>
              <a:rPr lang="en-US" altLang="en-US" sz="1800" dirty="0">
                <a:solidFill>
                  <a:srgbClr val="00B050"/>
                </a:solidFill>
              </a:rPr>
              <a:t>Nov 2024 – Initial meeting, contributions on </a:t>
            </a:r>
            <a:r>
              <a:rPr lang="en-US" altLang="en-US" sz="1800" dirty="0" err="1">
                <a:solidFill>
                  <a:srgbClr val="00B050"/>
                </a:solidFill>
              </a:rPr>
              <a:t>REVme</a:t>
            </a:r>
            <a:r>
              <a:rPr lang="en-US" altLang="en-US" sz="1800" dirty="0">
                <a:solidFill>
                  <a:srgbClr val="00B050"/>
                </a:solidFill>
              </a:rPr>
              <a:t> D7.0</a:t>
            </a:r>
          </a:p>
          <a:p>
            <a:pPr>
              <a:lnSpc>
                <a:spcPct val="80000"/>
              </a:lnSpc>
            </a:pPr>
            <a:r>
              <a:rPr lang="en-US" altLang="en-US" sz="1800" dirty="0">
                <a:solidFill>
                  <a:srgbClr val="0070C0"/>
                </a:solidFill>
              </a:rPr>
              <a:t>Jan/Mar 2025 – Contributions on </a:t>
            </a:r>
            <a:r>
              <a:rPr lang="en-US" altLang="en-US" sz="1800" dirty="0" err="1">
                <a:solidFill>
                  <a:srgbClr val="0070C0"/>
                </a:solidFill>
              </a:rPr>
              <a:t>REVme</a:t>
            </a:r>
            <a:r>
              <a:rPr lang="en-US" altLang="en-US" sz="1800" dirty="0">
                <a:solidFill>
                  <a:srgbClr val="0070C0"/>
                </a:solidFill>
              </a:rPr>
              <a:t> D7.0/IEEE 802.11-2024</a:t>
            </a:r>
          </a:p>
          <a:p>
            <a:pPr>
              <a:lnSpc>
                <a:spcPct val="80000"/>
              </a:lnSpc>
            </a:pPr>
            <a:r>
              <a:rPr lang="en-US" altLang="en-US" sz="1800" dirty="0">
                <a:solidFill>
                  <a:srgbClr val="0070C0"/>
                </a:solidFill>
              </a:rPr>
              <a:t>Mar - May 2025 – Publication of 802.11-2024 and roll-in of </a:t>
            </a:r>
            <a:r>
              <a:rPr lang="en-US" altLang="en-US" sz="1800" dirty="0" err="1">
                <a:solidFill>
                  <a:srgbClr val="0070C0"/>
                </a:solidFill>
              </a:rPr>
              <a:t>TGbh</a:t>
            </a:r>
            <a:r>
              <a:rPr lang="en-US" altLang="en-US" sz="1800" dirty="0">
                <a:solidFill>
                  <a:srgbClr val="0070C0"/>
                </a:solidFill>
              </a:rPr>
              <a:t> and </a:t>
            </a:r>
            <a:r>
              <a:rPr lang="en-US" altLang="en-US" sz="1800" dirty="0" err="1">
                <a:solidFill>
                  <a:srgbClr val="0070C0"/>
                </a:solidFill>
              </a:rPr>
              <a:t>TGbe</a:t>
            </a:r>
            <a:endParaRPr lang="en-US" altLang="en-US" sz="1800" dirty="0">
              <a:solidFill>
                <a:srgbClr val="0070C0"/>
              </a:solidFill>
            </a:endParaRPr>
          </a:p>
          <a:p>
            <a:pPr>
              <a:lnSpc>
                <a:spcPct val="80000"/>
              </a:lnSpc>
            </a:pPr>
            <a:r>
              <a:rPr lang="en-US" altLang="en-US" sz="1800" dirty="0">
                <a:solidFill>
                  <a:srgbClr val="0070C0"/>
                </a:solidFill>
              </a:rPr>
              <a:t>May 2025 – Initial D1.0 WG Letter ballot </a:t>
            </a:r>
          </a:p>
          <a:p>
            <a:pPr>
              <a:lnSpc>
                <a:spcPct val="80000"/>
              </a:lnSpc>
            </a:pPr>
            <a:r>
              <a:rPr lang="en-US" altLang="en-US" sz="1800" dirty="0">
                <a:solidFill>
                  <a:srgbClr val="0070C0"/>
                </a:solidFill>
              </a:rPr>
              <a:t>May-Nov 2025 – Roll-in </a:t>
            </a:r>
            <a:r>
              <a:rPr lang="en-US" altLang="en-US" sz="1800" dirty="0" err="1">
                <a:solidFill>
                  <a:srgbClr val="0070C0"/>
                </a:solidFill>
              </a:rPr>
              <a:t>TGbf</a:t>
            </a:r>
            <a:r>
              <a:rPr lang="en-US" altLang="en-US" sz="1800" dirty="0">
                <a:solidFill>
                  <a:srgbClr val="0070C0"/>
                </a:solidFill>
              </a:rPr>
              <a:t> and </a:t>
            </a:r>
            <a:r>
              <a:rPr lang="en-US" altLang="en-US" sz="1800" dirty="0" err="1">
                <a:solidFill>
                  <a:srgbClr val="0070C0"/>
                </a:solidFill>
              </a:rPr>
              <a:t>TGbk</a:t>
            </a:r>
            <a:endParaRPr lang="en-US" altLang="en-US" sz="1800" dirty="0">
              <a:solidFill>
                <a:srgbClr val="0070C0"/>
              </a:solidFill>
            </a:endParaRPr>
          </a:p>
          <a:p>
            <a:pPr>
              <a:lnSpc>
                <a:spcPct val="80000"/>
              </a:lnSpc>
            </a:pPr>
            <a:r>
              <a:rPr lang="en-US" altLang="en-US" sz="1800" dirty="0">
                <a:solidFill>
                  <a:srgbClr val="0070C0"/>
                </a:solidFill>
              </a:rPr>
              <a:t>Jan 2026 – D2.0 Recirculation LB </a:t>
            </a:r>
          </a:p>
          <a:p>
            <a:pPr>
              <a:lnSpc>
                <a:spcPct val="80000"/>
              </a:lnSpc>
            </a:pPr>
            <a:r>
              <a:rPr lang="en-US" altLang="en-US" sz="1800" dirty="0">
                <a:solidFill>
                  <a:srgbClr val="0070C0"/>
                </a:solidFill>
              </a:rPr>
              <a:t>Jul 2026 – D3.0 Recirculation </a:t>
            </a:r>
          </a:p>
          <a:p>
            <a:pPr>
              <a:lnSpc>
                <a:spcPct val="80000"/>
              </a:lnSpc>
            </a:pPr>
            <a:r>
              <a:rPr lang="en-US" altLang="en-US" sz="1800" dirty="0">
                <a:solidFill>
                  <a:srgbClr val="0070C0"/>
                </a:solidFill>
              </a:rPr>
              <a:t>Jan 2027 – D4.0 Initial SA Ballot – Roll-in </a:t>
            </a:r>
            <a:r>
              <a:rPr lang="en-US" altLang="en-US" sz="1800" dirty="0" err="1">
                <a:solidFill>
                  <a:srgbClr val="0070C0"/>
                </a:solidFill>
              </a:rPr>
              <a:t>TGbi</a:t>
            </a:r>
            <a:endParaRPr lang="en-US" altLang="en-US" sz="1800" dirty="0">
              <a:solidFill>
                <a:srgbClr val="0070C0"/>
              </a:solidFill>
            </a:endParaRPr>
          </a:p>
          <a:p>
            <a:pPr>
              <a:lnSpc>
                <a:spcPct val="80000"/>
              </a:lnSpc>
            </a:pPr>
            <a:r>
              <a:rPr lang="en-US" altLang="en-US" sz="1800" dirty="0">
                <a:solidFill>
                  <a:srgbClr val="0070C0"/>
                </a:solidFill>
              </a:rPr>
              <a:t>Jul 2027 – D5.0 Recirculation SA Ballot </a:t>
            </a:r>
          </a:p>
          <a:p>
            <a:pPr>
              <a:lnSpc>
                <a:spcPct val="80000"/>
              </a:lnSpc>
            </a:pPr>
            <a:r>
              <a:rPr lang="en-US" altLang="en-US" sz="1800" dirty="0">
                <a:solidFill>
                  <a:srgbClr val="0070C0"/>
                </a:solidFill>
              </a:rPr>
              <a:t>Nov 2027 – D6.0 Recirculation SA Ballot</a:t>
            </a:r>
          </a:p>
          <a:p>
            <a:pPr>
              <a:lnSpc>
                <a:spcPct val="80000"/>
              </a:lnSpc>
            </a:pPr>
            <a:r>
              <a:rPr lang="en-US" altLang="en-US" sz="1800" dirty="0">
                <a:solidFill>
                  <a:srgbClr val="0070C0"/>
                </a:solidFill>
              </a:rPr>
              <a:t>Jan 2028 – D6.0 Recirculation SA Ballot (clean recirculation)</a:t>
            </a:r>
          </a:p>
          <a:p>
            <a:pPr>
              <a:lnSpc>
                <a:spcPct val="80000"/>
              </a:lnSpc>
            </a:pPr>
            <a:r>
              <a:rPr lang="en-US" altLang="en-US" sz="1800" dirty="0">
                <a:solidFill>
                  <a:srgbClr val="0070C0"/>
                </a:solidFill>
              </a:rPr>
              <a:t>Feb 2028 – RevCom/SASB Approval</a:t>
            </a:r>
          </a:p>
        </p:txBody>
      </p:sp>
      <p:sp>
        <p:nvSpPr>
          <p:cNvPr id="5" name="Footer Placeholder 4">
            <a:extLst>
              <a:ext uri="{FF2B5EF4-FFF2-40B4-BE49-F238E27FC236}">
                <a16:creationId xmlns:a16="http://schemas.microsoft.com/office/drawing/2014/main" id="{7F9576EA-0C94-35A4-540B-5B382E4A80CD}"/>
              </a:ext>
            </a:extLst>
          </p:cNvPr>
          <p:cNvSpPr>
            <a:spLocks noGrp="1"/>
          </p:cNvSpPr>
          <p:nvPr>
            <p:ph type="ftr" sz="quarter" idx="10"/>
          </p:nvPr>
        </p:nvSpPr>
        <p:spPr/>
        <p:txBody>
          <a:bodyPr/>
          <a:lstStyle/>
          <a:p>
            <a:pPr>
              <a:defRPr/>
            </a:pPr>
            <a:r>
              <a:rPr lang="en-US"/>
              <a:t>Michael Montemurro, Huawei</a:t>
            </a:r>
          </a:p>
        </p:txBody>
      </p:sp>
    </p:spTree>
    <p:extLst>
      <p:ext uri="{BB962C8B-B14F-4D97-AF65-F5344CB8AC3E}">
        <p14:creationId xmlns:p14="http://schemas.microsoft.com/office/powerpoint/2010/main" val="3276047351"/>
      </p:ext>
    </p:extLst>
  </p:cSld>
  <p:clrMapOvr>
    <a:masterClrMapping/>
  </p:clrMapOvr>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116571</TotalTime>
  <Words>2248</Words>
  <Application>Microsoft Macintosh PowerPoint</Application>
  <PresentationFormat>Widescreen</PresentationFormat>
  <Paragraphs>236</Paragraphs>
  <Slides>21</Slides>
  <Notes>7</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21</vt:i4>
      </vt:variant>
    </vt:vector>
  </HeadingPairs>
  <TitlesOfParts>
    <vt:vector size="28" baseType="lpstr">
      <vt:lpstr>Arial</vt:lpstr>
      <vt:lpstr>Calibri</vt:lpstr>
      <vt:lpstr>Helvetica</vt:lpstr>
      <vt:lpstr>Monotype Sorts</vt:lpstr>
      <vt:lpstr>Times New Roman</vt:lpstr>
      <vt:lpstr>802-11-Submission</vt:lpstr>
      <vt:lpstr>Document</vt:lpstr>
      <vt:lpstr>PowerPoint Presentation</vt:lpstr>
      <vt:lpstr>Abstract</vt:lpstr>
      <vt:lpstr>Registration for the January IEEE 802 interim session</vt:lpstr>
      <vt:lpstr>Chair’s welcome and Patent Reminder</vt:lpstr>
      <vt:lpstr>REVmf Agenda</vt:lpstr>
      <vt:lpstr>REVmf Agenda</vt:lpstr>
      <vt:lpstr>REVmf minutes approval</vt:lpstr>
      <vt:lpstr>REVmf Short term plans</vt:lpstr>
      <vt:lpstr>TGmf Timeline</vt:lpstr>
      <vt:lpstr>Teleconference/Meeting plan</vt:lpstr>
      <vt:lpstr>Participants have a duty to inform the IEEE</vt:lpstr>
      <vt:lpstr>Ways to inform IEEE</vt:lpstr>
      <vt:lpstr>Other guidelines for IEEE Working Group meetings</vt:lpstr>
      <vt:lpstr>Patent-related information</vt:lpstr>
      <vt:lpstr>IEEE SA Copyright Policy</vt:lpstr>
      <vt:lpstr>IEEE SA Copyright Policy</vt:lpstr>
      <vt:lpstr>Participant behavior in IEEE-SA activities is guided by the IEEE Codes of Ethics &amp; Conduct</vt:lpstr>
      <vt:lpstr>Participants in the IEEE-SA “individual process” shall act independently of others, including employers</vt:lpstr>
      <vt:lpstr>IEEE-SA standards activities shall allow the fair &amp; equitable consideration of all viewpoints</vt:lpstr>
      <vt:lpstr>IEEE SA Policy Documents</vt:lpstr>
      <vt:lpstr>IEEE SA Rules Documents</vt:lpstr>
    </vt:vector>
  </TitlesOfParts>
  <Manager/>
  <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11-24/1662</dc:title>
  <dc:subject>REVmf November 2024 Meeting Agenda</dc:subject>
  <dc:creator>montemurro.michael@gmail.com</dc:creator>
  <cp:keywords>November 2024</cp:keywords>
  <dc:description/>
  <cp:lastModifiedBy>Mike Montemurro</cp:lastModifiedBy>
  <cp:revision>4626</cp:revision>
  <cp:lastPrinted>2014-11-04T15:04:57Z</cp:lastPrinted>
  <dcterms:created xsi:type="dcterms:W3CDTF">2007-04-17T18:10:23Z</dcterms:created>
  <dcterms:modified xsi:type="dcterms:W3CDTF">2024-12-19T14:40:47Z</dcterms:modified>
  <cp:category>Agenda</cp:category>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ms_pID_725343">
    <vt:lpwstr>(12)O48q+nWDiKNAVXoAwq58w7ATF5BZpxUzus1FEuepahc6BRLUWdfXeHQFTCUY0LJynFgfmRNUPZlAVy+j0r6pbTTT4EXTIDQn++fDAJzW+wNWbLiJe8Z4f4WxdeblmkwEZYVIjqjQH/zBS5y6b9GoioXTXjFlVZ7xPu5xRU0WiDXzU0e3oG78RYbPZ2aHX/hl9SFYOtYdUMQjNw+W6g45GYePd7oGmr8CiOcEr8o5DLsyXdeT</vt:lpwstr>
  </property>
  <property fmtid="{D5CDD505-2E9C-101B-9397-08002B2CF9AE}" pid="3" name="_ms_pID_7253431">
    <vt:lpwstr>hBtTL66MZvP2f/KaV3adKT94KHNJID0xypYHmm25hGzk/ETif8Sj8xBGFsYnZVfYQOQ/wAyM9jGI1mxvLrml8FSLl4bDbfLtpebXgH+6bsglE2sjb5/6PLqZ6vrPMuq4xHCeAFploXk9GR4pqeBSsTI3ryAIkLOeZIHu3OlyhiIUHAYFFjusCknP+OLaVPfpnqpJjopJQHwudTzey6vtimu1b8SZqaoMzXoWNM8jqNR1+tnd</vt:lpwstr>
  </property>
  <property fmtid="{D5CDD505-2E9C-101B-9397-08002B2CF9AE}" pid="4" name="_ms_pID_7253432">
    <vt:lpwstr>x8ME0DQ2PpRh3avrRbfrZv56P6DdLEWGgiSMf+uDB4pq8mzhbhG6zPVPz3X1HS7rV0q5VF4keEsOSPp/KUMahD6kIQ6nI8qma02y7yusddScuZyMKuYK7AFTacu2BRKKxw82Xzx/b9m828jjjbhdYp08I8L82pMlPMiTjrFCpVp1AC8y6wfo3GM3bJVjc7D4DG5rJI1R0MXpzIiQOzKrXn0tHb6SOvbzeZuVqelsG00qCwte</vt:lpwstr>
  </property>
  <property fmtid="{D5CDD505-2E9C-101B-9397-08002B2CF9AE}" pid="5" name="_ms_pID_7253433">
    <vt:lpwstr>DeUnBJ7jXkhDFSfx2mbaZLiRTmabchORs5UcQM7t6iy9W9V5x0aJrpdekEha9ev1v7ztBtDiSNiz0nb5TnbmoOjSO9dSTPtxKJtkBk0VOT8v8uSIsc13cQc0DfmbMnZDCw/73NT8fGNvpvuxnOABvrA90Ua7RN1L2t9H8pOjEZKxCOmcGK2xRY5PojaZXHShwppauFNrvLHwrK2A1xMWv2Hy/8UBtsBI7RPOw+pkMh3CoR5h</vt:lpwstr>
  </property>
  <property fmtid="{D5CDD505-2E9C-101B-9397-08002B2CF9AE}" pid="6" name="_ms_pID_725343_00">
    <vt:lpwstr>_ms_pID_725343</vt:lpwstr>
  </property>
  <property fmtid="{D5CDD505-2E9C-101B-9397-08002B2CF9AE}" pid="7" name="_ms_pID_7253431_00">
    <vt:lpwstr>_ms_pID_7253431</vt:lpwstr>
  </property>
  <property fmtid="{D5CDD505-2E9C-101B-9397-08002B2CF9AE}" pid="8" name="_ms_pID_7253432_00">
    <vt:lpwstr>_ms_pID_7253432</vt:lpwstr>
  </property>
  <property fmtid="{D5CDD505-2E9C-101B-9397-08002B2CF9AE}" pid="9" name="_ms_pID_7253433_00">
    <vt:lpwstr>_ms_pID_7253433</vt:lpwstr>
  </property>
  <property fmtid="{D5CDD505-2E9C-101B-9397-08002B2CF9AE}" pid="10" name="_ms_pID_7253434">
    <vt:lpwstr>9t84MRtTx6Thnshgwp5BWq4UiuH84Eiujfe39Icajo8bMu+OO+aJRKLepkNrNUE99MU7YuJd+fFCg3aweaBTnq2fGfvMW7Ut/bQu8RC1FTVvRRLGOQlyb7hYMxC9aIRdVBZ6p18/5pQrL2cu4rhCKSpebJkgn8YLAtFbLQvYKXu93YKEYLjKpDwJeP+CyI8vT062JGalwlQ3Yvee3IDqJW1yqOBg24U7zWL0L3MKhhrvO8f0</vt:lpwstr>
  </property>
  <property fmtid="{D5CDD505-2E9C-101B-9397-08002B2CF9AE}" pid="11" name="_ms_pID_7253434_00">
    <vt:lpwstr>_ms_pID_7253434</vt:lpwstr>
  </property>
  <property fmtid="{D5CDD505-2E9C-101B-9397-08002B2CF9AE}" pid="12" name="_ms_pID_7253435">
    <vt:lpwstr>6GWTJDqz29S7smRvZQ2d6O2tevCrNSUYcO/TE5kl465CI3u3agCbKz/IqAI6BCDNXFzeHpTc0L65mbokTOrPcULOX23R2vtnlJnGDo1mTjdsWF4b4qPHz0R58sXuSVXhknyPvskulsySMkLGliq6rC8WkcO5aBCH/kRw9eAT1jvX2qCdNVwm1UhsJZec74rp824gmFvr6KutP18IGVz5uhur7VnixQSUGNWBIVj552MkbME6</vt:lpwstr>
  </property>
  <property fmtid="{D5CDD505-2E9C-101B-9397-08002B2CF9AE}" pid="13" name="_ms_pID_7253435_00">
    <vt:lpwstr>_ms_pID_7253435</vt:lpwstr>
  </property>
  <property fmtid="{D5CDD505-2E9C-101B-9397-08002B2CF9AE}" pid="14" name="_ms_pID_7253436">
    <vt:lpwstr>sTeVGnCQ0WCLcu3MQHuO0TFinWdHluh2Vf6zXtBjuRebL8xr6suQUaNHGWcf621zJRFmh33DmaFN7MhZOreGlD6ucG2hrcCFhIUw1L/vg/10yQu6cia0ltRDyoV9ZARFiNAqXnGHWnwNjirxWaWwRuMcte7s5PAnIc7KUTz33edbdJXdaI39osewTu48zvXD5Ap8Q0zJ809EcnCIXc+WtGKSzpnNNWwFyVUPx3CFyuEpL4Pj</vt:lpwstr>
  </property>
  <property fmtid="{D5CDD505-2E9C-101B-9397-08002B2CF9AE}" pid="15" name="_ms_pID_7253436_00">
    <vt:lpwstr>_ms_pID_7253436</vt:lpwstr>
  </property>
  <property fmtid="{D5CDD505-2E9C-101B-9397-08002B2CF9AE}" pid="16" name="_ms_pID_7253437">
    <vt:lpwstr>Dm3MIKDygnrlJgGYaKT7hvJiY3AsvZDFcRpNIqaF2iH+3iYHuJDWGNqjQFQTnPnIW4L7Ph3g4wZJ6lvGXdrp7GMSeF0/HbFbONKSiB6fo3sjR58WECrD3iyflR3pBaDoQwN398Hqp9MUjYgpTKwoV9UJBG1HMAxflrQaAv6/QXkRlJDGoKn90YQTAs+RxuWobh62wp6uacyFPhO3dxEgde63/NbE/BFnXQtf45PCGNa3KvlH</vt:lpwstr>
  </property>
  <property fmtid="{D5CDD505-2E9C-101B-9397-08002B2CF9AE}" pid="17" name="_ms_pID_7253437_00">
    <vt:lpwstr>_ms_pID_7253437</vt:lpwstr>
  </property>
  <property fmtid="{D5CDD505-2E9C-101B-9397-08002B2CF9AE}" pid="18" name="_ms_pID_7253438">
    <vt:lpwstr>2TW/xbkhJGEaCFDDLT5IDAVYF7wCtVb86KgY7RouYgbTiiRUOUZdvQgYasRYQjRRQHq3j7PEJ5m9aiErVUdxB14eSEqi39a6X/0IWvo/Tl6lOouA5yKfuJr+AnxG9iCUEzuOlA5YtCxXAL38I3f/xKvhMKnXvJsA3IDAAIj0TdpHkqeEjGqdZaLJun9BFA8ui4iGfsGtGbd83Tu9xvBJhy61UCXLzIC1/3e8A7uQIj70Y9vE</vt:lpwstr>
  </property>
  <property fmtid="{D5CDD505-2E9C-101B-9397-08002B2CF9AE}" pid="19" name="_ms_pID_7253438_00">
    <vt:lpwstr>_ms_pID_7253438</vt:lpwstr>
  </property>
  <property fmtid="{D5CDD505-2E9C-101B-9397-08002B2CF9AE}" pid="20" name="_ms_pID_7253439">
    <vt:lpwstr>y6kFNTjsH2mE8f1UM95zogrbUuwzLzv11JqPEndS5UH5Lo8hJp1y9mBWg137eLLAXkxWIT1wLg0+p/ZEkq2ar/3u10yNvrddGtCMOn+Mik/A6YEfsGhiacDa6gq2VTnIhFya5g2Un2Qd5eq5mxnZth6Wic1AwgAKLTlzgAodJEMyHfuT91df79HCc/2kG/biuHnoxtPvJnwn+VOSQPxc/3X08hy+h9J1u9JNx0xL2/GBk3Jq</vt:lpwstr>
  </property>
  <property fmtid="{D5CDD505-2E9C-101B-9397-08002B2CF9AE}" pid="21" name="_ms_pID_7253439_00">
    <vt:lpwstr>_ms_pID_7253439</vt:lpwstr>
  </property>
  <property fmtid="{D5CDD505-2E9C-101B-9397-08002B2CF9AE}" pid="22" name="_ms_pID_72534310">
    <vt:lpwstr>kiAeZ3SViGiZnriBbU58KYt1RpZ8eBinUdFbRfYxQXRkzDWwNQewHtw75pcA6cREPLuI2SAbxHVYSR3ZUQ5zzjYwte9tx/Sz0XORHKyOcmsIT5gncnPVLYLsDnTA2iOGX/DUw8XNZoQ9LYZzW9Y+ux8R1UZoLQv4XUK12L129g9SBWNmAOm2sZnFbfrpXSC/kozVB/gOTHDLzacdjMJ1j+FvpemlYvFkaW2xdXn6gHIjaUtI</vt:lpwstr>
  </property>
  <property fmtid="{D5CDD505-2E9C-101B-9397-08002B2CF9AE}" pid="23" name="_ms_pID_72534310_00">
    <vt:lpwstr>_ms_pID_72534310</vt:lpwstr>
  </property>
  <property fmtid="{D5CDD505-2E9C-101B-9397-08002B2CF9AE}" pid="24" name="_ms_pID_72534311">
    <vt:lpwstr>w8PjNg==</vt:lpwstr>
  </property>
  <property fmtid="{D5CDD505-2E9C-101B-9397-08002B2CF9AE}" pid="25" name="_ms_pID_72534311_00">
    <vt:lpwstr>_ms_pID_72534311</vt:lpwstr>
  </property>
  <property fmtid="{D5CDD505-2E9C-101B-9397-08002B2CF9AE}" pid="26" name="_2015_ms_pID_725343">
    <vt:lpwstr>(3)MQ280qaauPybJRi62kUpZA41Bfd9s0tKU0L1gHYSXuruirnW+yggUxaM5lwCnXMYFeAu5LmE
EGt+ZYFA0mZ37Ikq5v9LbLZ7CLIpcwEf7a3Wsdc+OXbkMYbd2/pnYTSVvKs98qmWW6bS6wY7
v6zx1BiLMvevH6TxJdaBgHMJBUpTYVEQdkmjnLjxYHHw4HdzjFaoCmaQ+1lE4vsZzyePy9AY
4fn+21KMpWyAaI5gMM</vt:lpwstr>
  </property>
  <property fmtid="{D5CDD505-2E9C-101B-9397-08002B2CF9AE}" pid="27" name="_2015_ms_pID_7253431">
    <vt:lpwstr>MSLji7apc1dElFbOOZh69G3eK9lHGPPDbRohc7vQ0dRHT9QjgefLTK
Z9vWckHJjpkVFbIUJKmjejzu/JTPbbmQtrK9zbv+pb5mzwaJkB4FdR2Z6kkeeKZ8JkmVr1po
fy0xPFuthS93zpBH5HbjKHWMAdPTnHfw7Us5kCrYNMd5ZWipYz6kbw2sD07XbQKcT61BLa+I
ZWXAMy6geR7JLrbZsG3WXhEB6z8Xpxz8VVGC</vt:lpwstr>
  </property>
  <property fmtid="{D5CDD505-2E9C-101B-9397-08002B2CF9AE}" pid="28" name="_2015_ms_pID_7253432">
    <vt:lpwstr>Mw==</vt:lpwstr>
  </property>
  <property fmtid="{D5CDD505-2E9C-101B-9397-08002B2CF9AE}" pid="29" name="_readonly">
    <vt:lpwstr/>
  </property>
  <property fmtid="{D5CDD505-2E9C-101B-9397-08002B2CF9AE}" pid="30" name="_change">
    <vt:lpwstr/>
  </property>
  <property fmtid="{D5CDD505-2E9C-101B-9397-08002B2CF9AE}" pid="31" name="_full-control">
    <vt:lpwstr/>
  </property>
  <property fmtid="{D5CDD505-2E9C-101B-9397-08002B2CF9AE}" pid="32" name="sflag">
    <vt:lpwstr>1604929863</vt:lpwstr>
  </property>
</Properties>
</file>