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147473609" r:id="rId6"/>
    <p:sldId id="2147473623" r:id="rId7"/>
    <p:sldId id="2147473611" r:id="rId8"/>
    <p:sldId id="2147473625" r:id="rId9"/>
    <p:sldId id="2147473626" r:id="rId10"/>
    <p:sldId id="2147473628" r:id="rId11"/>
    <p:sldId id="2147473629" r:id="rId12"/>
    <p:sldId id="2147473630" r:id="rId13"/>
    <p:sldId id="2147473631" r:id="rId14"/>
    <p:sldId id="2147473615" r:id="rId15"/>
    <p:sldId id="2147473616" r:id="rId16"/>
    <p:sldId id="2147473624" r:id="rId17"/>
    <p:sldId id="2147473622"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9930F7-1A80-42AD-A213-9C6693B26E8D}" v="2" dt="2025-07-31T08:48:29.0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3" autoAdjust="0"/>
    <p:restoredTop sz="93364" autoAdjust="0"/>
  </p:normalViewPr>
  <p:slideViewPr>
    <p:cSldViewPr>
      <p:cViewPr varScale="1">
        <p:scale>
          <a:sx n="56" d="100"/>
          <a:sy n="56" d="100"/>
        </p:scale>
        <p:origin x="980"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5" d="100"/>
          <a:sy n="45" d="100"/>
        </p:scale>
        <p:origin x="2748"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959930F7-1A80-42AD-A213-9C6693B26E8D}"/>
    <pc:docChg chg="custSel addSld modSld modMainMaster">
      <pc:chgData name="Aio, Kosuke (SEC)" userId="4ca0a952-a8c3-4ae4-877b-7a498285cc83" providerId="ADAL" clId="{959930F7-1A80-42AD-A213-9C6693B26E8D}" dt="2025-07-31T08:49:07.292" v="59" actId="20577"/>
      <pc:docMkLst>
        <pc:docMk/>
      </pc:docMkLst>
      <pc:sldChg chg="modSp mod">
        <pc:chgData name="Aio, Kosuke (SEC)" userId="4ca0a952-a8c3-4ae4-877b-7a498285cc83" providerId="ADAL" clId="{959930F7-1A80-42AD-A213-9C6693B26E8D}" dt="2025-07-31T08:49:07.292" v="59" actId="20577"/>
        <pc:sldMkLst>
          <pc:docMk/>
          <pc:sldMk cId="2067518776" sldId="2147473624"/>
        </pc:sldMkLst>
        <pc:spChg chg="mod">
          <ac:chgData name="Aio, Kosuke (SEC)" userId="4ca0a952-a8c3-4ae4-877b-7a498285cc83" providerId="ADAL" clId="{959930F7-1A80-42AD-A213-9C6693B26E8D}" dt="2025-07-31T08:49:07.292" v="59" actId="20577"/>
          <ac:spMkLst>
            <pc:docMk/>
            <pc:sldMk cId="2067518776" sldId="2147473624"/>
            <ac:spMk id="3" creationId="{00000000-0000-0000-0000-000000000000}"/>
          </ac:spMkLst>
        </pc:spChg>
      </pc:sldChg>
      <pc:sldChg chg="modSp add mod">
        <pc:chgData name="Aio, Kosuke (SEC)" userId="4ca0a952-a8c3-4ae4-877b-7a498285cc83" providerId="ADAL" clId="{959930F7-1A80-42AD-A213-9C6693B26E8D}" dt="2025-07-31T08:48:52.170" v="54" actId="207"/>
        <pc:sldMkLst>
          <pc:docMk/>
          <pc:sldMk cId="3626205971" sldId="2147473631"/>
        </pc:sldMkLst>
        <pc:spChg chg="mod">
          <ac:chgData name="Aio, Kosuke (SEC)" userId="4ca0a952-a8c3-4ae4-877b-7a498285cc83" providerId="ADAL" clId="{959930F7-1A80-42AD-A213-9C6693B26E8D}" dt="2025-07-31T08:47:34.705" v="3" actId="20577"/>
          <ac:spMkLst>
            <pc:docMk/>
            <pc:sldMk cId="3626205971" sldId="2147473631"/>
            <ac:spMk id="2" creationId="{4ECAAB8D-628D-0607-939D-A01DEF1D6C8C}"/>
          </ac:spMkLst>
        </pc:spChg>
        <pc:spChg chg="mod">
          <ac:chgData name="Aio, Kosuke (SEC)" userId="4ca0a952-a8c3-4ae4-877b-7a498285cc83" providerId="ADAL" clId="{959930F7-1A80-42AD-A213-9C6693B26E8D}" dt="2025-07-31T08:48:52.170" v="54" actId="207"/>
          <ac:spMkLst>
            <pc:docMk/>
            <pc:sldMk cId="3626205971" sldId="2147473631"/>
            <ac:spMk id="3" creationId="{B693FC18-8351-A5A2-B05C-9DD9BF2855D5}"/>
          </ac:spMkLst>
        </pc:spChg>
      </pc:sldChg>
      <pc:sldMasterChg chg="modSp mod">
        <pc:chgData name="Aio, Kosuke (SEC)" userId="4ca0a952-a8c3-4ae4-877b-7a498285cc83" providerId="ADAL" clId="{959930F7-1A80-42AD-A213-9C6693B26E8D}" dt="2025-07-31T08:47:25.827" v="1" actId="20577"/>
        <pc:sldMasterMkLst>
          <pc:docMk/>
          <pc:sldMasterMk cId="0" sldId="2147483648"/>
        </pc:sldMasterMkLst>
        <pc:spChg chg="mod">
          <ac:chgData name="Aio, Kosuke (SEC)" userId="4ca0a952-a8c3-4ae4-877b-7a498285cc83" providerId="ADAL" clId="{959930F7-1A80-42AD-A213-9C6693B26E8D}" dt="2025-07-31T08:47:25.82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634676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3705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57771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6685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6752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B6ABE-D84A-81F9-EEC9-3080CCDA205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662169E-E391-AB15-14DA-32CB3104586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0F9E630-8570-47D6-D685-A261C7E93DDD}"/>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57EB0D9B-8AA3-BF68-9A20-DBB74861ED76}"/>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7642C463-B612-F0F6-DCF3-3BE1B2077B3B}"/>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933862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9C487-BADA-128F-71FC-6826C4C057E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E67F65E-2A0C-AB21-21DE-7AB45950021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2C4851C-1A65-8E6C-1048-247DE66309C3}"/>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011B102F-9228-C979-F8C6-6D647AF9A862}"/>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75578798-BAF1-25C1-AFB9-9FAD7D1ECFE4}"/>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002502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4B162-F288-9399-FFA2-3FAC0F802CC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72738FD-58B8-2374-C1B4-68F1F64CE25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EAD9075-99B0-53B7-9E5E-00E5B543B4A6}"/>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88834EFB-1473-EB35-497D-1DBDC8F9409E}"/>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E75C8E50-8B86-F38B-9CB2-7F82BA232344}"/>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351292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7FC5D-626D-32C7-5E38-A78B560288D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215E7F5-79D0-62A5-8D37-DCE79CFCAFE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47D8AC9-2294-4ACA-97D0-BDC2F7FE6C60}"/>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A67C7BEB-D7AA-C071-EA32-BDF6AB1D9118}"/>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4EC6CEE1-6351-0BB5-D636-3F436FD8726C}"/>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926917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January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January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802.11-24/2060r4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CSR/COBF Protocol Design</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January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66228410"/>
              </p:ext>
            </p:extLst>
          </p:nvPr>
        </p:nvGraphicFramePr>
        <p:xfrm>
          <a:off x="1433513" y="2397125"/>
          <a:ext cx="10206037" cy="4357688"/>
        </p:xfrm>
        <a:graphic>
          <a:graphicData uri="http://schemas.openxmlformats.org/presentationml/2006/ole">
            <mc:AlternateContent xmlns:mc="http://schemas.openxmlformats.org/markup-compatibility/2006">
              <mc:Choice xmlns:v="urn:schemas-microsoft-com:vml" Requires="v">
                <p:oleObj name="Document" r:id="rId3" imgW="10457133" imgH="4467086" progId="Word.Document.8">
                  <p:embed/>
                </p:oleObj>
              </mc:Choice>
              <mc:Fallback>
                <p:oleObj name="Document" r:id="rId3" imgW="10457133" imgH="4467086"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3513" y="2397125"/>
                        <a:ext cx="10206037" cy="4357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C0DD8-3BFD-2FB8-6E8E-E6D4C489CC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CAAB8D-628D-0607-939D-A01DEF1D6C8C}"/>
              </a:ext>
            </a:extLst>
          </p:cNvPr>
          <p:cNvSpPr>
            <a:spLocks noGrp="1"/>
          </p:cNvSpPr>
          <p:nvPr>
            <p:ph type="title"/>
          </p:nvPr>
        </p:nvSpPr>
        <p:spPr/>
        <p:txBody>
          <a:bodyPr/>
          <a:lstStyle/>
          <a:p>
            <a:r>
              <a:rPr lang="en-US" altLang="ja-JP" dirty="0"/>
              <a:t>Some Q&amp;A on Ack Policy indication – part 4-</a:t>
            </a:r>
            <a:endParaRPr lang="en-US" dirty="0"/>
          </a:p>
        </p:txBody>
      </p:sp>
      <p:sp>
        <p:nvSpPr>
          <p:cNvPr id="3" name="Content Placeholder 2">
            <a:extLst>
              <a:ext uri="{FF2B5EF4-FFF2-40B4-BE49-F238E27FC236}">
                <a16:creationId xmlns:a16="http://schemas.microsoft.com/office/drawing/2014/main" id="{B693FC18-8351-A5A2-B05C-9DD9BF2855D5}"/>
              </a:ext>
            </a:extLst>
          </p:cNvPr>
          <p:cNvSpPr>
            <a:spLocks noGrp="1"/>
          </p:cNvSpPr>
          <p:nvPr>
            <p:ph idx="1"/>
          </p:nvPr>
        </p:nvSpPr>
        <p:spPr>
          <a:xfrm>
            <a:off x="929217" y="1643636"/>
            <a:ext cx="10957983" cy="4528563"/>
          </a:xfrm>
        </p:spPr>
        <p:txBody>
          <a:bodyPr/>
          <a:lstStyle/>
          <a:p>
            <a:pPr marL="57150" indent="0"/>
            <a:r>
              <a:rPr lang="en-US" altLang="ja-JP" sz="2000" dirty="0"/>
              <a:t>(Regarding with the SP1 on 2060r3) </a:t>
            </a:r>
          </a:p>
          <a:p>
            <a:pPr marL="57150" indent="0"/>
            <a:endParaRPr lang="en-US" altLang="ja-JP" sz="2000" b="0" dirty="0"/>
          </a:p>
          <a:p>
            <a:pPr marL="57150" indent="0"/>
            <a:r>
              <a:rPr lang="en-US" altLang="ja-JP" sz="2000" b="0" dirty="0"/>
              <a:t>Q: A friendly amendment to consider the No Ack case in the SP text when the coordinated AP doesn’t solicit an acknowledgment </a:t>
            </a:r>
          </a:p>
          <a:p>
            <a:pPr marL="57150" indent="0"/>
            <a:r>
              <a:rPr lang="en-US" altLang="ja-JP" sz="2000" b="0" dirty="0"/>
              <a:t>A: Agree. I'd like to change as follows:</a:t>
            </a:r>
            <a:br>
              <a:rPr lang="en-US" altLang="ja-JP" sz="2000" b="0" dirty="0"/>
            </a:br>
            <a:endParaRPr lang="en-US" altLang="ja-JP" sz="2000" b="0" dirty="0"/>
          </a:p>
          <a:p>
            <a:pPr marL="57150" indent="0"/>
            <a:r>
              <a:rPr lang="en-US" altLang="ja-JP" sz="2000" b="0" i="1" dirty="0"/>
              <a:t>In the sequential Ack procedure, </a:t>
            </a:r>
            <a:r>
              <a:rPr lang="en-US" altLang="ja-JP" sz="2000" b="0" i="1" dirty="0">
                <a:solidFill>
                  <a:schemeClr val="tx1"/>
                </a:solidFill>
              </a:rPr>
              <a:t>at least </a:t>
            </a:r>
            <a:r>
              <a:rPr lang="en-US" altLang="ja-JP" sz="2000" b="0" i="1" dirty="0"/>
              <a:t>the Co-BF coordinated AP shall set the Ack policy Indicator subfield of the QoS Control field in the Co-BF DL PPDU to </a:t>
            </a:r>
            <a:r>
              <a:rPr lang="en-US" altLang="ja-JP" sz="2000" b="0" i="1" dirty="0">
                <a:solidFill>
                  <a:srgbClr val="FF0000"/>
                </a:solidFill>
              </a:rPr>
              <a:t>either “No Ack” or </a:t>
            </a:r>
            <a:r>
              <a:rPr lang="en-US" altLang="ja-JP" sz="2000" b="0" i="1" dirty="0"/>
              <a:t>"Block Ack".</a:t>
            </a:r>
          </a:p>
        </p:txBody>
      </p:sp>
      <p:sp>
        <p:nvSpPr>
          <p:cNvPr id="4" name="Slide Number Placeholder 3">
            <a:extLst>
              <a:ext uri="{FF2B5EF4-FFF2-40B4-BE49-F238E27FC236}">
                <a16:creationId xmlns:a16="http://schemas.microsoft.com/office/drawing/2014/main" id="{FAB33661-AC8B-D76B-7EA5-BE017C45BF2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903B8613-5CFC-D7A4-67C4-06EE24D5D5AC}"/>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865D5C7E-0746-F2BF-C89B-F318E3F59D01}"/>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62620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7"/>
            <a:ext cx="10783407" cy="4528563"/>
          </a:xfrm>
        </p:spPr>
        <p:txBody>
          <a:bodyPr/>
          <a:lstStyle/>
          <a:p>
            <a:pPr marL="400050">
              <a:buFont typeface="Arial" panose="020B0604020202020204" pitchFamily="34" charset="0"/>
              <a:buChar char="•"/>
            </a:pPr>
            <a:r>
              <a:rPr lang="en-US" altLang="ja-JP" sz="2000" kern="0" dirty="0"/>
              <a:t>This contribution discussed the detail Trigger frame design for Co-SR and Co-BF.</a:t>
            </a:r>
          </a:p>
          <a:p>
            <a:pPr marL="800100" lvl="1">
              <a:buFont typeface="Arial" panose="020B0604020202020204" pitchFamily="34" charset="0"/>
              <a:buChar char="•"/>
            </a:pPr>
            <a:r>
              <a:rPr lang="en-US" altLang="ja-JP" kern="0" dirty="0"/>
              <a:t>A new Trigger Type subfield value for Co-SR/Co-BF should be defined.</a:t>
            </a:r>
          </a:p>
          <a:p>
            <a:pPr marL="800100" lvl="1">
              <a:buFont typeface="Arial" panose="020B0604020202020204" pitchFamily="34" charset="0"/>
              <a:buChar char="•"/>
            </a:pPr>
            <a:r>
              <a:rPr lang="en-US" altLang="ja-JP" dirty="0"/>
              <a:t>The following information must be notified as Trigger Dependent Info (Common/User is TBD)</a:t>
            </a:r>
          </a:p>
          <a:p>
            <a:pPr marL="1200150" lvl="2">
              <a:buFont typeface="Arial" panose="020B0604020202020204" pitchFamily="34" charset="0"/>
              <a:buChar char="•"/>
            </a:pPr>
            <a:r>
              <a:rPr lang="en-US" altLang="ja-JP" sz="2000" dirty="0"/>
              <a:t>Coordination Scheme Indication </a:t>
            </a:r>
          </a:p>
          <a:p>
            <a:pPr marL="1200150" lvl="2">
              <a:buFont typeface="Arial" panose="020B0604020202020204" pitchFamily="34" charset="0"/>
              <a:buChar char="•"/>
            </a:pPr>
            <a:r>
              <a:rPr lang="en-US" altLang="ja-JP" sz="2000" dirty="0"/>
              <a:t>Candidate Tx Power for Shared AP </a:t>
            </a:r>
          </a:p>
          <a:p>
            <a:pPr marL="1200150" lvl="2">
              <a:buFont typeface="Arial" panose="020B0604020202020204" pitchFamily="34" charset="0"/>
              <a:buChar char="•"/>
            </a:pPr>
            <a:r>
              <a:rPr lang="en-US" altLang="ja-JP" sz="2000" dirty="0"/>
              <a:t>Indication to set Ack Policy for Shared AP</a:t>
            </a:r>
            <a:endParaRPr lang="en-US" altLang="ja-JP" sz="14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62715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600" b="0" dirty="0"/>
              <a:t>[1] Laurent Cariou (Intel), “UHR proposed PAR,” 23/0480r0, March 2023</a:t>
            </a:r>
          </a:p>
          <a:p>
            <a:pPr marL="0" indent="0">
              <a:buNone/>
            </a:pPr>
            <a:r>
              <a:rPr kumimoji="1" lang="en-US" altLang="ja-JP" sz="1600" b="0" dirty="0"/>
              <a:t>[2] Sameer </a:t>
            </a:r>
            <a:r>
              <a:rPr kumimoji="1" lang="en-US" altLang="ja-JP" sz="1600" b="0" dirty="0" err="1"/>
              <a:t>Vermani</a:t>
            </a:r>
            <a:r>
              <a:rPr kumimoji="1" lang="en-US" altLang="ja-JP" sz="1600" b="0" dirty="0"/>
              <a:t> (Qualcomm), “Sounding Schemes for Coordinated Beamforming,” 24/1542r5, November 2024</a:t>
            </a:r>
          </a:p>
          <a:p>
            <a:pPr marL="0" indent="0"/>
            <a:r>
              <a:rPr kumimoji="1" lang="en-US" altLang="ja-JP" sz="1600" b="0" dirty="0"/>
              <a:t>[3] Sameer </a:t>
            </a:r>
            <a:r>
              <a:rPr kumimoji="1" lang="en-US" altLang="ja-JP" sz="1600" b="0" dirty="0" err="1"/>
              <a:t>Vermani</a:t>
            </a:r>
            <a:r>
              <a:rPr kumimoji="1" lang="en-US" altLang="ja-JP" sz="1600" b="0" dirty="0"/>
              <a:t> (Qualcomm), “COBF Design for UHR,” 24/1822r3, November 2024</a:t>
            </a:r>
          </a:p>
          <a:p>
            <a:pPr marL="0" indent="0">
              <a:buNone/>
            </a:pPr>
            <a:r>
              <a:rPr kumimoji="1" lang="en-US" altLang="ja-JP" sz="1600" b="0" dirty="0"/>
              <a:t>[4] You-Wei Chen (MediaTek), “MAP PPDU Consideration and Harmonized U-SIG Signaling,” 24/1864r0, November 2024</a:t>
            </a:r>
          </a:p>
          <a:p>
            <a:pPr marL="0" indent="0"/>
            <a:r>
              <a:rPr kumimoji="1" lang="en-US" altLang="ja-JP" sz="1600" b="0" dirty="0"/>
              <a:t>[5] Kosuke Aio (Sony Group Corporation), “Recap on Coordinated Spatial Reuse Operation,” 22/1822r0, December 2022</a:t>
            </a:r>
          </a:p>
          <a:p>
            <a:pPr marL="0" indent="0">
              <a:buNone/>
            </a:pPr>
            <a:r>
              <a:rPr kumimoji="1" lang="en-US" altLang="ja-JP" sz="1600" b="0" dirty="0"/>
              <a:t>[6] Jason Yuchen Guo (Huawei), “Analysis and Simulations on Coordinated Spatial Reuse,” 24/1205r2, September 2024</a:t>
            </a:r>
          </a:p>
          <a:p>
            <a:pPr marL="0" indent="0"/>
            <a:r>
              <a:rPr kumimoji="1" lang="en-US" altLang="ja-JP" sz="1600" b="0" dirty="0"/>
              <a:t>[7] Kosuke Aio (Sony Corporation), “Multi-AP Coordinated Concurrent Transmission Protocol,” 24/1092r0, July 2024</a:t>
            </a:r>
          </a:p>
          <a:p>
            <a:pPr marL="0" indent="0">
              <a:buNone/>
            </a:pPr>
            <a:r>
              <a:rPr kumimoji="1" lang="en-US" altLang="ja-JP" sz="1600" b="0" dirty="0"/>
              <a:t>[8] Jason Yuchen Guo (Huawei), “Coordinated-Spatial-Reuse-Design,” 23/1868r2, December 2023</a:t>
            </a:r>
          </a:p>
          <a:p>
            <a:pPr marL="0" indent="0">
              <a:buNone/>
            </a:pPr>
            <a:r>
              <a:rPr kumimoji="1" lang="en-US" altLang="ja-JP" sz="1600" b="0" dirty="0"/>
              <a:t>[9] Jay Yang(ZTE), “MAP group set-up operation discussion,” 23/1837r2, January 2024</a:t>
            </a:r>
          </a:p>
          <a:p>
            <a:pPr marL="0" indent="0">
              <a:buNone/>
            </a:pPr>
            <a:r>
              <a:rPr kumimoji="1" lang="en-US" altLang="ja-JP" sz="1600" b="0" dirty="0"/>
              <a:t>[10] Ross Jian Yu (Huawei), “Co-SR Preamble Signaling</a:t>
            </a:r>
            <a:r>
              <a:rPr kumimoji="1" lang="en-US" altLang="ja-JP" sz="1600" b="0"/>
              <a:t>,” 25/0104r0, January 2025</a:t>
            </a:r>
            <a:endParaRPr kumimoji="1" lang="en-US" altLang="ja-JP" sz="1600" b="0" dirty="0"/>
          </a:p>
          <a:p>
            <a:pPr marL="0" indent="0"/>
            <a:r>
              <a:rPr kumimoji="1" lang="en-US" altLang="ja-JP" sz="1600" b="0" dirty="0"/>
              <a:t>[11] Alice Chen (Qualcomm)</a:t>
            </a:r>
            <a:r>
              <a:rPr lang="en-US" altLang="ja-JP" sz="1600" b="0" dirty="0"/>
              <a:t>, “</a:t>
            </a:r>
            <a:r>
              <a:rPr kumimoji="1" lang="en-US" altLang="ja-JP" sz="1600" b="0" dirty="0"/>
              <a:t>Trigger Frame Design for UHR,” 24/1833r4, December 2024</a:t>
            </a:r>
          </a:p>
          <a:p>
            <a:pPr marL="0" indent="0"/>
            <a:endParaRPr lang="en-US" altLang="ja-JP" sz="16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nchor="ct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881653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A Co-BF coordinating AP and a Co-BF coordinated AP may use a sequential Ack procedure to avoid Ack collision.</a:t>
            </a:r>
          </a:p>
          <a:p>
            <a:pPr>
              <a:buFont typeface="Arial" panose="020B0604020202020204" pitchFamily="34" charset="0"/>
              <a:buChar char="•"/>
              <a:tabLst>
                <a:tab pos="0" algn="l"/>
              </a:tabLst>
            </a:pPr>
            <a:r>
              <a:rPr lang="en-US" altLang="ja-JP" b="0" dirty="0"/>
              <a:t>In the sequential Ack procedure, at least the Co-BF coordinated AP shall set the Ack policy Indicator subfield of the QoS Control field in the Co-BF DL PPDU to either “No Ack” or "Block Ack".</a:t>
            </a:r>
          </a:p>
          <a:p>
            <a:pPr>
              <a:buFont typeface="Arial" panose="020B0604020202020204" pitchFamily="34" charset="0"/>
              <a:buChar char="•"/>
              <a:tabLst>
                <a:tab pos="0" algn="l"/>
              </a:tabLst>
            </a:pPr>
            <a:r>
              <a:rPr lang="en-US" altLang="ja-JP" b="0" dirty="0"/>
              <a:t>Note: This applies to the Co-SR as well.</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067518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A Co-BF coordinating AP may enable the sequential Ack procedure by the 1bit indication in the Co-BF Trigger frame.</a:t>
            </a:r>
          </a:p>
          <a:p>
            <a:pPr>
              <a:buFont typeface="Arial" panose="020B0604020202020204" pitchFamily="34" charset="0"/>
              <a:buChar char="•"/>
              <a:tabLst>
                <a:tab pos="0" algn="l"/>
              </a:tabLst>
            </a:pPr>
            <a:r>
              <a:rPr lang="en-US" altLang="ja-JP" b="0" dirty="0"/>
              <a:t>Note: This applies to the Co-SR as well.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80818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2000" kern="0" dirty="0"/>
              <a:t>Co-SR(Coordinated Spatial Reuse)/Co-BF(Coordinated Beamforming), which performs concurrent transmission at the TXOP-level as a Multi-AP Coordination technology discussed in TGbn, has been agreed as an SFD [1].</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dirty="0"/>
              <a:t>For both Co-SR and Co-BF, the Sharing AP must send a Trigger frame to the Shared AP before coordinated transmission [2-10]</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This contribution discusses the detail Trigger frame design </a:t>
            </a:r>
            <a:r>
              <a:rPr lang="en-US" altLang="ja-JP" sz="2000" dirty="0"/>
              <a:t>for </a:t>
            </a:r>
            <a:r>
              <a:rPr lang="en-US" altLang="ja-JP" sz="2000" kern="0" dirty="0"/>
              <a:t>Co-SR and Co-BF.</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January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46215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(1/2)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680964"/>
          </a:xfrm>
        </p:spPr>
        <p:txBody>
          <a:bodyPr/>
          <a:lstStyle/>
          <a:p>
            <a:pPr marL="400050">
              <a:buFont typeface="Arial" panose="020B0604020202020204" pitchFamily="34" charset="0"/>
              <a:buChar char="•"/>
            </a:pPr>
            <a:r>
              <a:rPr lang="en-US" altLang="ja-JP" sz="2000" dirty="0"/>
              <a:t>Trigger frame should have a new Trigger Type for Co-SR/Co-BF.</a:t>
            </a:r>
          </a:p>
          <a:p>
            <a:pPr marL="800100" lvl="1">
              <a:buFont typeface="Arial" panose="020B0604020202020204" pitchFamily="34" charset="0"/>
              <a:buChar char="•"/>
            </a:pPr>
            <a:r>
              <a:rPr lang="en-US" altLang="ja-JP" dirty="0"/>
              <a:t>As with Co-TDMA, when using MU-RTS TXS, the Triggered TXOP Sharing Mode subfield Reserved is used, so scalability is lost.</a:t>
            </a:r>
          </a:p>
          <a:p>
            <a:pPr marL="800100" lvl="1">
              <a:buFont typeface="Arial" panose="020B0604020202020204" pitchFamily="34" charset="0"/>
              <a:buChar char="•"/>
            </a:pPr>
            <a:r>
              <a:rPr lang="en-US" altLang="ja-JP" dirty="0"/>
              <a:t>Since this is a new Trigger frame without information to the STA for Co-SR/Co-BF, it is desirable to define it as a new Trigger Type.</a:t>
            </a:r>
            <a:endParaRPr lang="en-US" altLang="ja-JP" sz="28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574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(2/2)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957983" cy="4757164"/>
          </a:xfrm>
        </p:spPr>
        <p:txBody>
          <a:bodyPr/>
          <a:lstStyle/>
          <a:p>
            <a:pPr marL="400050">
              <a:buFont typeface="Arial" panose="020B0604020202020204" pitchFamily="34" charset="0"/>
              <a:buChar char="•"/>
            </a:pPr>
            <a:r>
              <a:rPr lang="en-US" altLang="ja-JP" sz="2000" kern="0" dirty="0"/>
              <a:t>The information required within the currently agreed Trigger frame can be notified as follows:</a:t>
            </a:r>
          </a:p>
          <a:p>
            <a:pPr marL="800100" lvl="1">
              <a:buFont typeface="Arial" panose="020B0604020202020204" pitchFamily="34" charset="0"/>
              <a:buChar char="•"/>
            </a:pPr>
            <a:r>
              <a:rPr lang="en-US" altLang="ja-JP" kern="0" dirty="0"/>
              <a:t>AID of the Shared AP (specified in the AID subfield in User Info felid</a:t>
            </a:r>
            <a:r>
              <a:rPr lang="en-US" altLang="ja-JP" dirty="0"/>
              <a:t>)</a:t>
            </a:r>
            <a:endParaRPr lang="en-US" altLang="ja-JP" kern="0" dirty="0"/>
          </a:p>
          <a:p>
            <a:pPr marL="800100" lvl="1">
              <a:buFont typeface="Arial" panose="020B0604020202020204" pitchFamily="34" charset="0"/>
              <a:buChar char="•"/>
            </a:pPr>
            <a:r>
              <a:rPr lang="en-US" altLang="ja-JP" kern="0" dirty="0"/>
              <a:t>PPDU Duration (specified in UL Length subfield in Common Info)</a:t>
            </a:r>
          </a:p>
          <a:p>
            <a:pPr marL="800100" lvl="1">
              <a:buFont typeface="Arial" panose="020B0604020202020204" pitchFamily="34" charset="0"/>
              <a:buChar char="•"/>
            </a:pPr>
            <a:r>
              <a:rPr lang="en-US" altLang="ja-JP" kern="0" dirty="0"/>
              <a:t>Preamble Information (specified in some subfields in </a:t>
            </a:r>
            <a:r>
              <a:rPr lang="en-US" altLang="ja-JP" sz="2000" kern="0" dirty="0"/>
              <a:t>User Info felid  and/or </a:t>
            </a:r>
            <a:r>
              <a:rPr lang="en-US" altLang="ja-JP" kern="0" dirty="0"/>
              <a:t>Common Info)</a:t>
            </a:r>
          </a:p>
          <a:p>
            <a:pPr marL="1200150" lvl="2">
              <a:buFont typeface="Arial" panose="020B0604020202020204" pitchFamily="34" charset="0"/>
              <a:buChar char="•"/>
            </a:pPr>
            <a:r>
              <a:rPr lang="en-US" altLang="ja-JP" dirty="0"/>
              <a:t> Required for Co-BF and Co-SR, which is sent only to the UHR STAs. TBD for other Co-SR modes.</a:t>
            </a:r>
          </a:p>
          <a:p>
            <a:pPr marL="1200150" lvl="2">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In addition to the above, the following information must be notified as Trigger Dependent Info (Common/User is TBD)</a:t>
            </a:r>
          </a:p>
          <a:p>
            <a:pPr marL="800100" lvl="1">
              <a:buFont typeface="Arial" panose="020B0604020202020204" pitchFamily="34" charset="0"/>
              <a:buChar char="•"/>
            </a:pPr>
            <a:r>
              <a:rPr lang="en-US" altLang="ja-JP" dirty="0"/>
              <a:t>Coordination Scheme Indication (Co-SR or Co-BF)</a:t>
            </a:r>
          </a:p>
          <a:p>
            <a:pPr marL="800100" lvl="1">
              <a:buFont typeface="Arial" panose="020B0604020202020204" pitchFamily="34" charset="0"/>
              <a:buChar char="•"/>
            </a:pPr>
            <a:r>
              <a:rPr lang="en-US" altLang="ja-JP" kern="0" dirty="0"/>
              <a:t>Candidate Tx Power for Shared AP (detail in Slide.5)</a:t>
            </a:r>
          </a:p>
          <a:p>
            <a:pPr marL="800100" lvl="1">
              <a:buFont typeface="Arial" panose="020B0604020202020204" pitchFamily="34" charset="0"/>
              <a:buChar char="•"/>
            </a:pPr>
            <a:r>
              <a:rPr lang="en-US" altLang="ja-JP" kern="0" dirty="0"/>
              <a:t>Ack Policy for Shared AP (detail in Slide.6)</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48417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Candidate Tx Power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In the case of Co-BF… </a:t>
            </a:r>
          </a:p>
          <a:p>
            <a:pPr marL="800100" lvl="1">
              <a:buFont typeface="Arial" panose="020B0604020202020204" pitchFamily="34" charset="0"/>
              <a:buChar char="•"/>
            </a:pPr>
            <a:r>
              <a:rPr lang="en-US" altLang="ja-JP" dirty="0"/>
              <a:t>A shared AP can obtain the CSI of the interference link to calculate Tx weight by Sounding procedure.</a:t>
            </a:r>
          </a:p>
          <a:p>
            <a:pPr marL="800100" lvl="1">
              <a:buFont typeface="Arial" panose="020B0604020202020204" pitchFamily="34" charset="0"/>
              <a:buChar char="•"/>
            </a:pPr>
            <a:r>
              <a:rPr lang="en-US" altLang="ja-JP" dirty="0"/>
              <a:t>Therefore, the Shared AP can determine its own transmission parameters if it knows the identifier of the STA forming the null (i.e., the destination STA of the Sharing AP).</a:t>
            </a:r>
            <a:endParaRPr lang="en-US" altLang="ja-JP" sz="2000" dirty="0"/>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In the case of Co-SR… </a:t>
            </a:r>
          </a:p>
          <a:p>
            <a:pPr marL="800100" lvl="1">
              <a:buFont typeface="Arial" panose="020B0604020202020204" pitchFamily="34" charset="0"/>
              <a:buChar char="•"/>
            </a:pPr>
            <a:r>
              <a:rPr lang="en-US" altLang="ja-JP" dirty="0"/>
              <a:t>There is a possibility that the Shared AP does not have interference information to the destination STA of the Sharing AP (only Sharing AP may be able to collect RSSI information of the interference link)</a:t>
            </a:r>
          </a:p>
          <a:p>
            <a:pPr marL="800100" lvl="1">
              <a:buFont typeface="Arial" panose="020B0604020202020204" pitchFamily="34" charset="0"/>
              <a:buChar char="•"/>
            </a:pPr>
            <a:r>
              <a:rPr lang="en-US" altLang="ja-JP" dirty="0"/>
              <a:t>In this case, the </a:t>
            </a:r>
            <a:r>
              <a:rPr lang="en-US" altLang="ja-JP" b="1" dirty="0"/>
              <a:t>Sharing AP needs to notify the transmission power value for Shared AP</a:t>
            </a:r>
            <a:r>
              <a:rPr lang="en-US" altLang="ja-JP" dirty="0"/>
              <a:t>.</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63139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Ack Policy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Block Acks transmitted at low MCS are generally interference tolerant, so there are many cases where each STA can transmit a Block Ack frame without any problems.</a:t>
            </a:r>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But if Block Acks interfere with each other and there is a high risk of receive failure, the Sharing AP may indicate the Shared AP to ask for “Delayed Ack”.</a:t>
            </a:r>
          </a:p>
          <a:p>
            <a:pPr marL="800100" lvl="1">
              <a:buFont typeface="Arial" panose="020B0604020202020204" pitchFamily="34" charset="0"/>
              <a:buChar char="•"/>
            </a:pPr>
            <a:r>
              <a:rPr lang="en-US" altLang="ja-JP" dirty="0"/>
              <a:t>Specify the Shared AP's Ack policy in the Trigger frame.</a:t>
            </a:r>
          </a:p>
          <a:p>
            <a:pPr marL="800100" lvl="1">
              <a:buFont typeface="Arial" panose="020B0604020202020204" pitchFamily="34" charset="0"/>
              <a:buChar char="•"/>
            </a:pPr>
            <a:r>
              <a:rPr lang="en-US" altLang="ja-JP" dirty="0"/>
              <a:t>The Shared AP must set the Ack policy specified by the Sharing AP in Co-SR/Co-BF PPDU and send it (in the absence of the indication, it is up to the Shared AP).</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1BAFAF87-FDA0-D4E7-F0AB-A747941E7CE6}"/>
              </a:ext>
            </a:extLst>
          </p:cNvPr>
          <p:cNvPicPr>
            <a:picLocks noChangeAspect="1"/>
          </p:cNvPicPr>
          <p:nvPr/>
        </p:nvPicPr>
        <p:blipFill>
          <a:blip r:embed="rId3"/>
          <a:stretch>
            <a:fillRect/>
          </a:stretch>
        </p:blipFill>
        <p:spPr>
          <a:xfrm>
            <a:off x="2133600" y="4512458"/>
            <a:ext cx="8358129" cy="2091684"/>
          </a:xfrm>
          <a:prstGeom prst="rect">
            <a:avLst/>
          </a:prstGeom>
        </p:spPr>
      </p:pic>
      <p:sp>
        <p:nvSpPr>
          <p:cNvPr id="8" name="テキスト ボックス 7">
            <a:extLst>
              <a:ext uri="{FF2B5EF4-FFF2-40B4-BE49-F238E27FC236}">
                <a16:creationId xmlns:a16="http://schemas.microsoft.com/office/drawing/2014/main" id="{A6665A6D-E8D5-34E3-3A7F-D158590E3224}"/>
              </a:ext>
            </a:extLst>
          </p:cNvPr>
          <p:cNvSpPr txBox="1"/>
          <p:nvPr/>
        </p:nvSpPr>
        <p:spPr>
          <a:xfrm>
            <a:off x="4498946" y="6104938"/>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Tree>
    <p:extLst>
      <p:ext uri="{BB962C8B-B14F-4D97-AF65-F5344CB8AC3E}">
        <p14:creationId xmlns:p14="http://schemas.microsoft.com/office/powerpoint/2010/main" val="346502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AD125-E994-6BF2-304A-062B44C307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DF2A37-57E0-B6A4-ED86-C1EFB901D391}"/>
              </a:ext>
            </a:extLst>
          </p:cNvPr>
          <p:cNvSpPr>
            <a:spLocks noGrp="1"/>
          </p:cNvSpPr>
          <p:nvPr>
            <p:ph type="title"/>
          </p:nvPr>
        </p:nvSpPr>
        <p:spPr/>
        <p:txBody>
          <a:bodyPr/>
          <a:lstStyle/>
          <a:p>
            <a:r>
              <a:rPr lang="en-US" altLang="ja-JP" dirty="0"/>
              <a:t>Some Q&amp;A on Ack Policy indication – part 1-</a:t>
            </a:r>
            <a:endParaRPr lang="en-US" dirty="0"/>
          </a:p>
        </p:txBody>
      </p:sp>
      <p:sp>
        <p:nvSpPr>
          <p:cNvPr id="3" name="Content Placeholder 2">
            <a:extLst>
              <a:ext uri="{FF2B5EF4-FFF2-40B4-BE49-F238E27FC236}">
                <a16:creationId xmlns:a16="http://schemas.microsoft.com/office/drawing/2014/main" id="{DDDCB700-30D8-6B69-A69E-D00D44625C46}"/>
              </a:ext>
            </a:extLst>
          </p:cNvPr>
          <p:cNvSpPr>
            <a:spLocks noGrp="1"/>
          </p:cNvSpPr>
          <p:nvPr>
            <p:ph idx="1"/>
          </p:nvPr>
        </p:nvSpPr>
        <p:spPr>
          <a:xfrm>
            <a:off x="929217" y="1643636"/>
            <a:ext cx="10783407" cy="4528563"/>
          </a:xfrm>
        </p:spPr>
        <p:txBody>
          <a:bodyPr/>
          <a:lstStyle/>
          <a:p>
            <a:pPr marL="57150" indent="0"/>
            <a:r>
              <a:rPr lang="en-US" altLang="ja-JP" sz="2000" dirty="0"/>
              <a:t>(Regarding with the original SP in 2060r2)</a:t>
            </a:r>
            <a:br>
              <a:rPr lang="en-US" altLang="ja-JP" sz="2000" b="0" dirty="0"/>
            </a:br>
            <a:br>
              <a:rPr lang="en-US" altLang="ja-JP" sz="2000" b="0" dirty="0"/>
            </a:br>
            <a:r>
              <a:rPr lang="en-US" altLang="ja-JP" sz="2000" b="0" dirty="0"/>
              <a:t>Q:</a:t>
            </a:r>
            <a:r>
              <a:rPr lang="ja-JP" altLang="en-US" sz="2000" b="0" dirty="0"/>
              <a:t> </a:t>
            </a:r>
            <a:r>
              <a:rPr lang="en-US" altLang="ja-JP" sz="2000" b="0" dirty="0"/>
              <a:t>What changes are expected to the Ack Policy?</a:t>
            </a:r>
          </a:p>
          <a:p>
            <a:pPr marL="57150" indent="0"/>
            <a:r>
              <a:rPr lang="en-US" altLang="ja-JP" sz="2000" b="0" dirty="0"/>
              <a:t>A: “Block Ack” for requesting Non-AP STA to wait BAR (stop immediate Block Ack)</a:t>
            </a:r>
          </a:p>
          <a:p>
            <a:pPr marL="57150" indent="0"/>
            <a:endParaRPr lang="en-US" altLang="ja-JP" sz="2000" b="0" dirty="0"/>
          </a:p>
          <a:p>
            <a:pPr marL="57150" indent="0"/>
            <a:r>
              <a:rPr lang="en-US" altLang="ja-JP" sz="2000" b="0" dirty="0"/>
              <a:t>Q: If the Ack Policy is defined, isn't it unnecessary to send the Ack Policy value itself?</a:t>
            </a:r>
          </a:p>
          <a:p>
            <a:pPr marL="57150" indent="0"/>
            <a:r>
              <a:rPr lang="en-US" altLang="ja-JP" sz="2000" b="0" dirty="0"/>
              <a:t>A: Agree. I revised a 1-bit indication to set “Sequential Ack procedure” in Trigger frame.</a:t>
            </a:r>
          </a:p>
          <a:p>
            <a:pPr marL="57150" indent="0"/>
            <a:endParaRPr lang="en-US" altLang="ja-JP" sz="2000" b="0" dirty="0"/>
          </a:p>
          <a:p>
            <a:pPr marL="57150" indent="0"/>
            <a:r>
              <a:rPr lang="en-US" altLang="ja-JP" sz="2000" b="0" dirty="0"/>
              <a:t>Q: Why do you think to set an indication?</a:t>
            </a:r>
          </a:p>
          <a:p>
            <a:pPr marL="57150" indent="0"/>
            <a:r>
              <a:rPr lang="en-US" altLang="ja-JP" sz="2000" b="0" dirty="0"/>
              <a:t>A:  Since there is no agreement on making the sequential Ack procedure mandatory, it is desirable to include a 1-bit indication. I believe that this procedure should be the baseline in order to enhance robustness.</a:t>
            </a:r>
          </a:p>
        </p:txBody>
      </p:sp>
      <p:sp>
        <p:nvSpPr>
          <p:cNvPr id="4" name="Slide Number Placeholder 3">
            <a:extLst>
              <a:ext uri="{FF2B5EF4-FFF2-40B4-BE49-F238E27FC236}">
                <a16:creationId xmlns:a16="http://schemas.microsoft.com/office/drawing/2014/main" id="{080CAC8E-65F4-86A6-BDC4-00807105FDA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3AEB5B24-2001-E311-F6AF-24B5EEA9B22A}"/>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A0CB3CC2-AD21-3F5C-BE1E-E0C0503C694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21160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6C73A-E817-5397-1452-8073E77F78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36EE0B-F2EF-D495-5161-FE0B8A7F093B}"/>
              </a:ext>
            </a:extLst>
          </p:cNvPr>
          <p:cNvSpPr>
            <a:spLocks noGrp="1"/>
          </p:cNvSpPr>
          <p:nvPr>
            <p:ph type="title"/>
          </p:nvPr>
        </p:nvSpPr>
        <p:spPr/>
        <p:txBody>
          <a:bodyPr/>
          <a:lstStyle/>
          <a:p>
            <a:r>
              <a:rPr lang="en-US" altLang="ja-JP" dirty="0"/>
              <a:t>Some Q&amp;A on Ack Policy indication – part 2-</a:t>
            </a:r>
            <a:endParaRPr lang="en-US" dirty="0"/>
          </a:p>
        </p:txBody>
      </p:sp>
      <p:sp>
        <p:nvSpPr>
          <p:cNvPr id="3" name="Content Placeholder 2">
            <a:extLst>
              <a:ext uri="{FF2B5EF4-FFF2-40B4-BE49-F238E27FC236}">
                <a16:creationId xmlns:a16="http://schemas.microsoft.com/office/drawing/2014/main" id="{54DF3910-5A46-B3CF-9EB2-7C098B506008}"/>
              </a:ext>
            </a:extLst>
          </p:cNvPr>
          <p:cNvSpPr>
            <a:spLocks noGrp="1"/>
          </p:cNvSpPr>
          <p:nvPr>
            <p:ph idx="1"/>
          </p:nvPr>
        </p:nvSpPr>
        <p:spPr>
          <a:xfrm>
            <a:off x="929217" y="1643636"/>
            <a:ext cx="10783407" cy="4528563"/>
          </a:xfrm>
        </p:spPr>
        <p:txBody>
          <a:bodyPr/>
          <a:lstStyle/>
          <a:p>
            <a:pPr marL="57150" indent="0"/>
            <a:r>
              <a:rPr lang="en-US" altLang="ja-JP" sz="2000" dirty="0"/>
              <a:t>(Regarding with the new SPs I sent to the reflector on July 30)</a:t>
            </a:r>
            <a:br>
              <a:rPr lang="en-US" altLang="ja-JP" sz="2000" b="0" dirty="0"/>
            </a:br>
            <a:endParaRPr lang="en-US" altLang="ja-JP" sz="2000" b="0" dirty="0"/>
          </a:p>
          <a:p>
            <a:pPr marL="57150" indent="0"/>
            <a:r>
              <a:rPr lang="en-US" altLang="ja-JP" sz="2000" b="0" dirty="0"/>
              <a:t>Q:</a:t>
            </a:r>
            <a:r>
              <a:rPr lang="ja-JP" altLang="en-US" sz="2000" b="0" dirty="0"/>
              <a:t> </a:t>
            </a:r>
            <a:r>
              <a:rPr lang="en-US" altLang="ja-JP" sz="2000" b="0" dirty="0"/>
              <a:t>What happens when the sequential Ack is disabled?</a:t>
            </a:r>
          </a:p>
          <a:p>
            <a:pPr marL="57150" indent="0"/>
            <a:r>
              <a:rPr lang="en-US" altLang="ja-JP" sz="2000" b="0" dirty="0"/>
              <a:t>A: When sequential ACK is disabled, the ACK policy is freely determined by the AP, but it is usually assumed to be set to Implicit BAR.</a:t>
            </a:r>
            <a:r>
              <a:rPr lang="ja-JP" altLang="en-US" sz="2000" b="0" dirty="0"/>
              <a:t> </a:t>
            </a:r>
            <a:r>
              <a:rPr lang="en-US" altLang="ja-JP" sz="2000" b="0" dirty="0"/>
              <a:t>Depending on the interference power observed by the AP from the OBSS STA and MCS of Block Ack, collisions may occur, and the AP may not be able to receive Block Ack. Anyway, we expect that this case will be finalized based on future discussions.</a:t>
            </a:r>
          </a:p>
          <a:p>
            <a:pPr marL="57150" indent="0"/>
            <a:endParaRPr lang="en-US" altLang="ja-JP" sz="2000" b="0" dirty="0"/>
          </a:p>
          <a:p>
            <a:pPr marL="57150" indent="0"/>
            <a:r>
              <a:rPr lang="en-US" altLang="ja-JP" sz="2000" b="0" dirty="0"/>
              <a:t>Q: Why should be the indication in Trigger frame, instead of Invite frame?</a:t>
            </a:r>
          </a:p>
          <a:p>
            <a:pPr marL="57150" indent="0"/>
            <a:r>
              <a:rPr lang="en-US" altLang="ja-JP" sz="2000" b="0" dirty="0"/>
              <a:t>A: Because it is desirable for the coordinating AP to determine whether to set sequential ACK based on the scheduled STA available after ICF-ICR exchange.</a:t>
            </a:r>
          </a:p>
        </p:txBody>
      </p:sp>
      <p:sp>
        <p:nvSpPr>
          <p:cNvPr id="4" name="Slide Number Placeholder 3">
            <a:extLst>
              <a:ext uri="{FF2B5EF4-FFF2-40B4-BE49-F238E27FC236}">
                <a16:creationId xmlns:a16="http://schemas.microsoft.com/office/drawing/2014/main" id="{B95FB599-C249-1340-DFEF-DE4573AD5AC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362B23DC-F9F1-A7EB-0FD1-B627D5496AB4}"/>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9E3FA295-B36E-7F61-3B1A-4972152BB562}"/>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420193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A8291-88BE-C4D1-3C94-A99FFB4A5F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9B2AA7-7BB8-1A53-2286-694693966DB2}"/>
              </a:ext>
            </a:extLst>
          </p:cNvPr>
          <p:cNvSpPr>
            <a:spLocks noGrp="1"/>
          </p:cNvSpPr>
          <p:nvPr>
            <p:ph type="title"/>
          </p:nvPr>
        </p:nvSpPr>
        <p:spPr/>
        <p:txBody>
          <a:bodyPr/>
          <a:lstStyle/>
          <a:p>
            <a:r>
              <a:rPr lang="en-US" altLang="ja-JP" dirty="0"/>
              <a:t>Some Q&amp;A on Ack Policy indication – part 3-</a:t>
            </a:r>
            <a:endParaRPr lang="en-US" dirty="0"/>
          </a:p>
        </p:txBody>
      </p:sp>
      <p:sp>
        <p:nvSpPr>
          <p:cNvPr id="3" name="Content Placeholder 2">
            <a:extLst>
              <a:ext uri="{FF2B5EF4-FFF2-40B4-BE49-F238E27FC236}">
                <a16:creationId xmlns:a16="http://schemas.microsoft.com/office/drawing/2014/main" id="{5D28DD88-3FF7-0D0A-B173-CA09C2FF0A2E}"/>
              </a:ext>
            </a:extLst>
          </p:cNvPr>
          <p:cNvSpPr>
            <a:spLocks noGrp="1"/>
          </p:cNvSpPr>
          <p:nvPr>
            <p:ph idx="1"/>
          </p:nvPr>
        </p:nvSpPr>
        <p:spPr>
          <a:xfrm>
            <a:off x="929217" y="1643636"/>
            <a:ext cx="10957983" cy="4528563"/>
          </a:xfrm>
        </p:spPr>
        <p:txBody>
          <a:bodyPr/>
          <a:lstStyle/>
          <a:p>
            <a:pPr marL="57150" indent="0"/>
            <a:r>
              <a:rPr lang="en-US" altLang="ja-JP" sz="2000" dirty="0"/>
              <a:t>(Regarding with the new SPs I sent to the reflector on July 30) </a:t>
            </a:r>
          </a:p>
          <a:p>
            <a:pPr marL="57150" indent="0"/>
            <a:endParaRPr lang="en-US" altLang="ja-JP" sz="2000" b="0" dirty="0"/>
          </a:p>
          <a:p>
            <a:pPr marL="57150" indent="0"/>
            <a:r>
              <a:rPr lang="en-US" altLang="ja-JP" sz="2000" b="0" dirty="0"/>
              <a:t>Q: Can the sequential Ack procedure be done outside of the Co-BF TXOP?</a:t>
            </a:r>
          </a:p>
          <a:p>
            <a:pPr marL="57150" indent="0"/>
            <a:r>
              <a:rPr lang="en-US" altLang="ja-JP" sz="2000" b="0" dirty="0"/>
              <a:t>A: Possible as the simplest way. Both APs will be allowed to send BAR outside the Co-BF TXOP. There are several discussions regarding the specific method for this sequence within a single TXOP, and we expect that this will be finalized based on future discussions.</a:t>
            </a:r>
          </a:p>
          <a:p>
            <a:pPr marL="57150" indent="0"/>
            <a:br>
              <a:rPr lang="en-US" altLang="ja-JP" sz="2000" b="0" dirty="0"/>
            </a:br>
            <a:r>
              <a:rPr lang="en-US" altLang="ja-JP" sz="2000" b="0" dirty="0"/>
              <a:t>Q:</a:t>
            </a:r>
            <a:r>
              <a:rPr lang="ja-JP" altLang="en-US" sz="2000" b="0" dirty="0"/>
              <a:t> </a:t>
            </a:r>
            <a:r>
              <a:rPr lang="en-US" altLang="ja-JP" sz="2000" b="0" dirty="0"/>
              <a:t>Can you help elaborate a little more about the rationale/benefit behind such limitation (i.e. disable implicit or TB Ack in sequence acknowledgment) on the coordinating AP?</a:t>
            </a:r>
          </a:p>
          <a:p>
            <a:pPr marL="57150" indent="0"/>
            <a:r>
              <a:rPr lang="en-US" altLang="ja-JP" sz="2000" b="0" dirty="0"/>
              <a:t>A: I thought this was desirable considering the ease of implementation, but I'd like to change as follows:</a:t>
            </a:r>
            <a:br>
              <a:rPr lang="en-US" altLang="ja-JP" sz="2000" b="0" dirty="0"/>
            </a:br>
            <a:r>
              <a:rPr lang="en-US" altLang="ja-JP" sz="2000" b="0" i="1" dirty="0"/>
              <a:t>In the sequential Ack procedure, </a:t>
            </a:r>
            <a:r>
              <a:rPr lang="en-US" altLang="ja-JP" sz="2000" b="0" i="1" strike="sngStrike" dirty="0">
                <a:solidFill>
                  <a:srgbClr val="FF0000"/>
                </a:solidFill>
              </a:rPr>
              <a:t>the Co-BF coordinating AP and </a:t>
            </a:r>
            <a:r>
              <a:rPr lang="en-US" altLang="ja-JP" sz="2000" i="1" dirty="0">
                <a:solidFill>
                  <a:srgbClr val="FF0000"/>
                </a:solidFill>
              </a:rPr>
              <a:t>at least </a:t>
            </a:r>
            <a:r>
              <a:rPr lang="en-US" altLang="ja-JP" sz="2000" b="0" i="1" dirty="0"/>
              <a:t>the Co-BF coordinated AP shall set the Ack policy Indicator subfield of the QoS Control field in the Co-BF DL PPDU to "Block Ack".</a:t>
            </a:r>
          </a:p>
        </p:txBody>
      </p:sp>
      <p:sp>
        <p:nvSpPr>
          <p:cNvPr id="4" name="Slide Number Placeholder 3">
            <a:extLst>
              <a:ext uri="{FF2B5EF4-FFF2-40B4-BE49-F238E27FC236}">
                <a16:creationId xmlns:a16="http://schemas.microsoft.com/office/drawing/2014/main" id="{88FE9C45-734A-D678-F7A6-2A84FB3093E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61A6E071-A175-F93E-5271-D4880D346A17}"/>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2575BB78-5F73-7C20-1441-F31E0D9A47D1}"/>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4720564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7D33D2B5-7ABE-4F55-822A-4E7E7BC83B81}">
  <ds:schemaRefs>
    <ds:schemaRef ds:uri="3ab3c9f3-2821-458d-94d3-602868cca312"/>
    <ds:schemaRef ds:uri="a0d49aa3-abcf-4f66-a606-a172d777dd3c"/>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58822</TotalTime>
  <Words>1749</Words>
  <Application>Microsoft Office PowerPoint</Application>
  <PresentationFormat>ワイド画面</PresentationFormat>
  <Paragraphs>159</Paragraphs>
  <Slides>14</Slides>
  <Notes>10</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9" baseType="lpstr">
      <vt:lpstr>Arial Unicode MS</vt:lpstr>
      <vt:lpstr>Arial</vt:lpstr>
      <vt:lpstr>Times New Roman</vt:lpstr>
      <vt:lpstr>Office Theme</vt:lpstr>
      <vt:lpstr>Document</vt:lpstr>
      <vt:lpstr>PowerPoint プレゼンテーション</vt:lpstr>
      <vt:lpstr>Introduction</vt:lpstr>
      <vt:lpstr>Discussion on Trigger frame for Co-SR/Co-BF (1/2)</vt:lpstr>
      <vt:lpstr>Discussion on Trigger frame for Co-SR/Co-BF (2/2)</vt:lpstr>
      <vt:lpstr>Shared AP Candidate Tx Power Indication</vt:lpstr>
      <vt:lpstr>Shared AP Ack Policy Indication</vt:lpstr>
      <vt:lpstr>Some Q&amp;A on Ack Policy indication – part 1-</vt:lpstr>
      <vt:lpstr>Some Q&amp;A on Ack Policy indication – part 2-</vt:lpstr>
      <vt:lpstr>Some Q&amp;A on Ack Policy indication – part 3-</vt:lpstr>
      <vt:lpstr>Some Q&amp;A on Ack Policy indication – part 4-</vt:lpstr>
      <vt:lpstr>Summary </vt:lpstr>
      <vt:lpstr>References</vt:lpstr>
      <vt:lpstr>SP #1</vt:lpstr>
      <vt:lpstr>SP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137</cp:revision>
  <cp:lastPrinted>1601-01-01T00:00:00Z</cp:lastPrinted>
  <dcterms:created xsi:type="dcterms:W3CDTF">2024-01-02T17:53:44Z</dcterms:created>
  <dcterms:modified xsi:type="dcterms:W3CDTF">2025-07-31T08:49:12Z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