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147473609" r:id="rId6"/>
    <p:sldId id="2147473623" r:id="rId7"/>
    <p:sldId id="2147473611" r:id="rId8"/>
    <p:sldId id="2147473625" r:id="rId9"/>
    <p:sldId id="2147473626" r:id="rId10"/>
    <p:sldId id="2147473615" r:id="rId11"/>
    <p:sldId id="2147473616" r:id="rId12"/>
    <p:sldId id="2147473617" r:id="rId13"/>
    <p:sldId id="2147473621" r:id="rId14"/>
    <p:sldId id="2147473624" r:id="rId15"/>
    <p:sldId id="2147473622"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874BDB-12BB-4117-A4A6-7AF4C2D0949F}" v="2" dt="2025-06-26T06:24:08.69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93" autoAdjust="0"/>
    <p:restoredTop sz="93364" autoAdjust="0"/>
  </p:normalViewPr>
  <p:slideViewPr>
    <p:cSldViewPr>
      <p:cViewPr varScale="1">
        <p:scale>
          <a:sx n="56" d="100"/>
          <a:sy n="56" d="100"/>
        </p:scale>
        <p:origin x="980" y="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5" d="100"/>
          <a:sy n="45" d="100"/>
        </p:scale>
        <p:origin x="2748"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E2874BDB-12BB-4117-A4A6-7AF4C2D0949F}"/>
    <pc:docChg chg="undo custSel modSld modMainMaster">
      <pc:chgData name="Aio, Kosuke (SEC)" userId="4ca0a952-a8c3-4ae4-877b-7a498285cc83" providerId="ADAL" clId="{E2874BDB-12BB-4117-A4A6-7AF4C2D0949F}" dt="2025-06-26T06:43:29.578" v="126" actId="20577"/>
      <pc:docMkLst>
        <pc:docMk/>
      </pc:docMkLst>
      <pc:sldChg chg="modSp mod">
        <pc:chgData name="Aio, Kosuke (SEC)" userId="4ca0a952-a8c3-4ae4-877b-7a498285cc83" providerId="ADAL" clId="{E2874BDB-12BB-4117-A4A6-7AF4C2D0949F}" dt="2025-06-26T06:43:29.578" v="126" actId="20577"/>
        <pc:sldMkLst>
          <pc:docMk/>
          <pc:sldMk cId="1808185354" sldId="2147473622"/>
        </pc:sldMkLst>
        <pc:spChg chg="mod">
          <ac:chgData name="Aio, Kosuke (SEC)" userId="4ca0a952-a8c3-4ae4-877b-7a498285cc83" providerId="ADAL" clId="{E2874BDB-12BB-4117-A4A6-7AF4C2D0949F}" dt="2025-06-26T06:43:29.578" v="126" actId="20577"/>
          <ac:spMkLst>
            <pc:docMk/>
            <pc:sldMk cId="1808185354" sldId="2147473622"/>
            <ac:spMk id="3" creationId="{00000000-0000-0000-0000-000000000000}"/>
          </ac:spMkLst>
        </pc:spChg>
      </pc:sldChg>
      <pc:sldMasterChg chg="modSp mod">
        <pc:chgData name="Aio, Kosuke (SEC)" userId="4ca0a952-a8c3-4ae4-877b-7a498285cc83" providerId="ADAL" clId="{E2874BDB-12BB-4117-A4A6-7AF4C2D0949F}" dt="2025-06-26T06:34:26.215" v="82" actId="20577"/>
        <pc:sldMasterMkLst>
          <pc:docMk/>
          <pc:sldMasterMk cId="0" sldId="2147483648"/>
        </pc:sldMasterMkLst>
        <pc:spChg chg="mod">
          <ac:chgData name="Aio, Kosuke (SEC)" userId="4ca0a952-a8c3-4ae4-877b-7a498285cc83" providerId="ADAL" clId="{E2874BDB-12BB-4117-A4A6-7AF4C2D0949F}" dt="2025-06-26T06:34:26.215" v="82"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73705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577710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b="0" i="0">
                <a:effectLst/>
                <a:latin typeface="Segoe UI" panose="020B0502040204020203" pitchFamily="34" charset="0"/>
              </a:rPr>
              <a:t>Ross::Please refer to SFD, clause 4.6-4.8 for information needed for Co-BF</a:t>
            </a:r>
          </a:p>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66855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6752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ltLang="ja-JP"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January 2025</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January 2025</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January 2025</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802.11-24/2060r2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CSR/COBF Protocol Design</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January 2025</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366228410"/>
              </p:ext>
            </p:extLst>
          </p:nvPr>
        </p:nvGraphicFramePr>
        <p:xfrm>
          <a:off x="1433513" y="2397125"/>
          <a:ext cx="10206037" cy="4357688"/>
        </p:xfrm>
        <a:graphic>
          <a:graphicData uri="http://schemas.openxmlformats.org/presentationml/2006/ole">
            <mc:AlternateContent xmlns:mc="http://schemas.openxmlformats.org/markup-compatibility/2006">
              <mc:Choice xmlns:v="urn:schemas-microsoft-com:vml" Requires="v">
                <p:oleObj name="Document" r:id="rId3" imgW="10457133" imgH="4467086" progId="Word.Document.8">
                  <p:embed/>
                </p:oleObj>
              </mc:Choice>
              <mc:Fallback>
                <p:oleObj name="Document" r:id="rId3" imgW="10457133" imgH="4467086"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33513" y="2397125"/>
                        <a:ext cx="10206037" cy="43576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b="0" dirty="0"/>
              <a:t>In Co-BF and Co-SR procedures, a Sharing AP shall indicate a </a:t>
            </a:r>
            <a:r>
              <a:rPr lang="en-US" altLang="ja-JP" b="0" dirty="0"/>
              <a:t>coordination scheme indication t</a:t>
            </a:r>
            <a:r>
              <a:rPr lang="en-US" b="0" dirty="0"/>
              <a:t>o a Shared AP in the Co-triggering frame.</a:t>
            </a:r>
          </a:p>
          <a:p>
            <a:pPr lvl="1">
              <a:buFont typeface="Arial" panose="020B0604020202020204" pitchFamily="34" charset="0"/>
              <a:buChar char="•"/>
              <a:tabLst>
                <a:tab pos="0" algn="l"/>
              </a:tabLst>
            </a:pPr>
            <a:r>
              <a:rPr lang="en-US" dirty="0"/>
              <a:t>The coordination scheme indication is Co-SR or Co-BF.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473076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altLang="ja-JP" b="0" dirty="0"/>
              <a:t>In the Trigger frame to initiate the Co-SR transmission</a:t>
            </a:r>
            <a:r>
              <a:rPr lang="en-US" b="0" dirty="0"/>
              <a:t>, a Sharing AP shall indicate a maximum</a:t>
            </a:r>
            <a:r>
              <a:rPr lang="en-US" altLang="ja-JP" b="0" kern="0" dirty="0"/>
              <a:t> Tx power</a:t>
            </a:r>
            <a:r>
              <a:rPr lang="en-US" altLang="ja-JP" b="0" dirty="0"/>
              <a:t> limit t</a:t>
            </a:r>
            <a:r>
              <a:rPr lang="en-US" b="0" dirty="0"/>
              <a:t>o a Shared AP.</a:t>
            </a:r>
          </a:p>
          <a:p>
            <a:pPr lvl="1">
              <a:buFont typeface="Arial" panose="020B0604020202020204" pitchFamily="34" charset="0"/>
              <a:buChar char="•"/>
              <a:tabLst>
                <a:tab pos="0" algn="l"/>
              </a:tabLst>
            </a:pPr>
            <a:r>
              <a:rPr lang="en-US" dirty="0"/>
              <a:t>Co-BF case is TBD.</a:t>
            </a: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067518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altLang="ja-JP" b="0" dirty="0"/>
              <a:t>A Co-BF</a:t>
            </a:r>
            <a:r>
              <a:rPr lang="ja-JP" altLang="en-US" b="0" dirty="0"/>
              <a:t> </a:t>
            </a:r>
            <a:r>
              <a:rPr lang="en-US" altLang="ja-JP" b="0" dirty="0"/>
              <a:t>coordinating AP </a:t>
            </a:r>
            <a:r>
              <a:rPr lang="en-US" altLang="ja-JP" b="0"/>
              <a:t>may indicate </a:t>
            </a:r>
            <a:r>
              <a:rPr lang="en-US" altLang="ja-JP" b="0" dirty="0"/>
              <a:t>an Ack policy of a Co-BF coordinated AP  in the Co-BF Trigger frame to avoid Ack collisions.</a:t>
            </a:r>
          </a:p>
          <a:p>
            <a:pPr lvl="1">
              <a:buFont typeface="Arial" panose="020B0604020202020204" pitchFamily="34" charset="0"/>
              <a:buChar char="•"/>
              <a:tabLst>
                <a:tab pos="0" algn="l"/>
              </a:tabLst>
            </a:pPr>
            <a:r>
              <a:rPr lang="en-US" altLang="ja-JP" dirty="0"/>
              <a:t>As well as Co-SR case.</a:t>
            </a:r>
            <a:endParaRPr lang="en-US" altLang="ja-JP"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80818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92C2A6E-0ED0-7F37-9BE2-9BDEA411F2EE}"/>
              </a:ext>
            </a:extLst>
          </p:cNvPr>
          <p:cNvSpPr txBox="1">
            <a:spLocks/>
          </p:cNvSpPr>
          <p:nvPr/>
        </p:nvSpPr>
        <p:spPr bwMode="auto">
          <a:xfrm>
            <a:off x="929217" y="1643636"/>
            <a:ext cx="10783407" cy="45285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2000" kern="0" dirty="0"/>
              <a:t>Co-SR(Coordinated Spatial Reuse)/Co-BF(Coordinated Beamforming), which performs concurrent transmission at the TXOP-level as a Multi-AP Coordination technology discussed in TGbn, has been agreed as an SFD [1].</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dirty="0"/>
              <a:t>For both Co-SR and Co-BF, the Sharing AP must send a Trigger frame to the Shared AP before coordinated transmission [2-10]</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This contribution discusses the detail Trigger frame design </a:t>
            </a:r>
            <a:r>
              <a:rPr lang="en-US" altLang="ja-JP" sz="2000" dirty="0"/>
              <a:t>for </a:t>
            </a:r>
            <a:r>
              <a:rPr lang="en-US" altLang="ja-JP" sz="2000" kern="0" dirty="0"/>
              <a:t>Co-SR and Co-BF.</a:t>
            </a:r>
          </a:p>
        </p:txBody>
      </p:sp>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January 2025</a:t>
            </a:r>
            <a:endParaRPr lang="en-GB" altLang="ja-JP"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46215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Discussion on Trigger frame for Co-SR/Co-BF (1/2)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680964"/>
          </a:xfrm>
        </p:spPr>
        <p:txBody>
          <a:bodyPr/>
          <a:lstStyle/>
          <a:p>
            <a:pPr marL="400050">
              <a:buFont typeface="Arial" panose="020B0604020202020204" pitchFamily="34" charset="0"/>
              <a:buChar char="•"/>
            </a:pPr>
            <a:r>
              <a:rPr lang="en-US" altLang="ja-JP" sz="2000" dirty="0"/>
              <a:t>Trigger frame should have a new Trigger Type for Co-SR/Co-BF.</a:t>
            </a:r>
          </a:p>
          <a:p>
            <a:pPr marL="800100" lvl="1">
              <a:buFont typeface="Arial" panose="020B0604020202020204" pitchFamily="34" charset="0"/>
              <a:buChar char="•"/>
            </a:pPr>
            <a:r>
              <a:rPr lang="en-US" altLang="ja-JP" dirty="0"/>
              <a:t>As with Co-TDMA, when using MU-RTS TXS, the Triggered TXOP Sharing Mode subfield Reserved is used, so scalability is lost.</a:t>
            </a:r>
          </a:p>
          <a:p>
            <a:pPr marL="800100" lvl="1">
              <a:buFont typeface="Arial" panose="020B0604020202020204" pitchFamily="34" charset="0"/>
              <a:buChar char="•"/>
            </a:pPr>
            <a:r>
              <a:rPr lang="en-US" altLang="ja-JP" dirty="0"/>
              <a:t>Since this is a new Trigger frame without information to the STA for Co-SR/Co-BF, it is desirable to define it as a new Trigger Type.</a:t>
            </a:r>
            <a:endParaRPr lang="en-US" altLang="ja-JP" sz="28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5741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Discussion on Trigger frame for Co-SR/Co-BF (2/2)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957983" cy="4757164"/>
          </a:xfrm>
        </p:spPr>
        <p:txBody>
          <a:bodyPr/>
          <a:lstStyle/>
          <a:p>
            <a:pPr marL="400050">
              <a:buFont typeface="Arial" panose="020B0604020202020204" pitchFamily="34" charset="0"/>
              <a:buChar char="•"/>
            </a:pPr>
            <a:r>
              <a:rPr lang="en-US" altLang="ja-JP" sz="2000" kern="0" dirty="0"/>
              <a:t>The information required within the currently agreed Trigger frame can be notified as follows:</a:t>
            </a:r>
          </a:p>
          <a:p>
            <a:pPr marL="800100" lvl="1">
              <a:buFont typeface="Arial" panose="020B0604020202020204" pitchFamily="34" charset="0"/>
              <a:buChar char="•"/>
            </a:pPr>
            <a:r>
              <a:rPr lang="en-US" altLang="ja-JP" kern="0" dirty="0"/>
              <a:t>AID of the Shared AP (specified in the AID subfield in User Info felid</a:t>
            </a:r>
            <a:r>
              <a:rPr lang="en-US" altLang="ja-JP" dirty="0"/>
              <a:t>)</a:t>
            </a:r>
            <a:endParaRPr lang="en-US" altLang="ja-JP" kern="0" dirty="0"/>
          </a:p>
          <a:p>
            <a:pPr marL="800100" lvl="1">
              <a:buFont typeface="Arial" panose="020B0604020202020204" pitchFamily="34" charset="0"/>
              <a:buChar char="•"/>
            </a:pPr>
            <a:r>
              <a:rPr lang="en-US" altLang="ja-JP" kern="0" dirty="0"/>
              <a:t>PPDU Duration (specified in UL Length subfield in Common Info)</a:t>
            </a:r>
          </a:p>
          <a:p>
            <a:pPr marL="800100" lvl="1">
              <a:buFont typeface="Arial" panose="020B0604020202020204" pitchFamily="34" charset="0"/>
              <a:buChar char="•"/>
            </a:pPr>
            <a:r>
              <a:rPr lang="en-US" altLang="ja-JP" kern="0" dirty="0"/>
              <a:t>Preamble Information (specified in some subfields in </a:t>
            </a:r>
            <a:r>
              <a:rPr lang="en-US" altLang="ja-JP" sz="2000" kern="0" dirty="0"/>
              <a:t>User Info felid  and/or </a:t>
            </a:r>
            <a:r>
              <a:rPr lang="en-US" altLang="ja-JP" kern="0" dirty="0"/>
              <a:t>Common Info)</a:t>
            </a:r>
          </a:p>
          <a:p>
            <a:pPr marL="1200150" lvl="2">
              <a:buFont typeface="Arial" panose="020B0604020202020204" pitchFamily="34" charset="0"/>
              <a:buChar char="•"/>
            </a:pPr>
            <a:r>
              <a:rPr lang="en-US" altLang="ja-JP" dirty="0"/>
              <a:t> Required for Co-BF and Co-SR, which is sent only to the UHR STAs. TBD for other Co-SR modes.</a:t>
            </a:r>
          </a:p>
          <a:p>
            <a:pPr marL="1200150" lvl="2">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In addition to the above, the following information must be notified as Trigger Dependent Info (Common/User is TBD)</a:t>
            </a:r>
          </a:p>
          <a:p>
            <a:pPr marL="800100" lvl="1">
              <a:buFont typeface="Arial" panose="020B0604020202020204" pitchFamily="34" charset="0"/>
              <a:buChar char="•"/>
            </a:pPr>
            <a:r>
              <a:rPr lang="en-US" altLang="ja-JP" dirty="0"/>
              <a:t>Coordination Scheme Indication (Co-SR or Co-BF)</a:t>
            </a:r>
          </a:p>
          <a:p>
            <a:pPr marL="800100" lvl="1">
              <a:buFont typeface="Arial" panose="020B0604020202020204" pitchFamily="34" charset="0"/>
              <a:buChar char="•"/>
            </a:pPr>
            <a:r>
              <a:rPr lang="en-US" altLang="ja-JP" kern="0" dirty="0"/>
              <a:t>Candidate Tx Power for Shared AP (detail in Slide.5)</a:t>
            </a:r>
          </a:p>
          <a:p>
            <a:pPr marL="800100" lvl="1">
              <a:buFont typeface="Arial" panose="020B0604020202020204" pitchFamily="34" charset="0"/>
              <a:buChar char="•"/>
            </a:pPr>
            <a:r>
              <a:rPr lang="en-US" altLang="ja-JP" kern="0" dirty="0"/>
              <a:t>Ack Policy for Shared AP (detail in Slide.6)</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48417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Shared AP Candidate Tx Power Indication</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In the case of Co-BF… </a:t>
            </a:r>
          </a:p>
          <a:p>
            <a:pPr marL="800100" lvl="1">
              <a:buFont typeface="Arial" panose="020B0604020202020204" pitchFamily="34" charset="0"/>
              <a:buChar char="•"/>
            </a:pPr>
            <a:r>
              <a:rPr lang="en-US" altLang="ja-JP" dirty="0"/>
              <a:t>A shared AP can obtain the CSI of the interference link to calculate Tx weight by Sounding procedure.</a:t>
            </a:r>
          </a:p>
          <a:p>
            <a:pPr marL="800100" lvl="1">
              <a:buFont typeface="Arial" panose="020B0604020202020204" pitchFamily="34" charset="0"/>
              <a:buChar char="•"/>
            </a:pPr>
            <a:r>
              <a:rPr lang="en-US" altLang="ja-JP" dirty="0"/>
              <a:t>Therefore, the Shared AP can determine its own transmission parameters if it knows the identifier of the STA forming the null (i.e., the destination STA of the Sharing AP).</a:t>
            </a:r>
            <a:endParaRPr lang="en-US" altLang="ja-JP" sz="2000" dirty="0"/>
          </a:p>
          <a:p>
            <a:pPr marL="400050">
              <a:buFont typeface="Arial" panose="020B0604020202020204" pitchFamily="34" charset="0"/>
              <a:buChar char="•"/>
            </a:pPr>
            <a:endParaRPr lang="en-US" altLang="ja-JP" sz="2000" dirty="0"/>
          </a:p>
          <a:p>
            <a:pPr marL="400050">
              <a:buFont typeface="Arial" panose="020B0604020202020204" pitchFamily="34" charset="0"/>
              <a:buChar char="•"/>
            </a:pPr>
            <a:r>
              <a:rPr lang="en-US" altLang="ja-JP" sz="2000" dirty="0"/>
              <a:t>In the case of Co-SR… </a:t>
            </a:r>
          </a:p>
          <a:p>
            <a:pPr marL="800100" lvl="1">
              <a:buFont typeface="Arial" panose="020B0604020202020204" pitchFamily="34" charset="0"/>
              <a:buChar char="•"/>
            </a:pPr>
            <a:r>
              <a:rPr lang="en-US" altLang="ja-JP" dirty="0"/>
              <a:t>There is a possibility that the Shared AP does not have interference information to the destination STA of the Sharing AP (only Sharing AP may be able to collect RSSI information of the interference link)</a:t>
            </a:r>
          </a:p>
          <a:p>
            <a:pPr marL="800100" lvl="1">
              <a:buFont typeface="Arial" panose="020B0604020202020204" pitchFamily="34" charset="0"/>
              <a:buChar char="•"/>
            </a:pPr>
            <a:r>
              <a:rPr lang="en-US" altLang="ja-JP" dirty="0"/>
              <a:t>In this case, the </a:t>
            </a:r>
            <a:r>
              <a:rPr lang="en-US" altLang="ja-JP" b="1" dirty="0"/>
              <a:t>Sharing AP needs to notify the transmission power value for Shared AP</a:t>
            </a:r>
            <a:r>
              <a:rPr lang="en-US" altLang="ja-JP" dirty="0"/>
              <a:t>.</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631392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Shared AP Ack Policy Indication</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Block Acks transmitted at low MCS are generally interference tolerant, so there are many cases where each STA can transmit a Block Ack frame without any problems.</a:t>
            </a:r>
          </a:p>
          <a:p>
            <a:pPr marL="400050">
              <a:buFont typeface="Arial" panose="020B0604020202020204" pitchFamily="34" charset="0"/>
              <a:buChar char="•"/>
            </a:pPr>
            <a:endParaRPr lang="en-US" altLang="ja-JP" sz="2000" dirty="0"/>
          </a:p>
          <a:p>
            <a:pPr marL="400050">
              <a:buFont typeface="Arial" panose="020B0604020202020204" pitchFamily="34" charset="0"/>
              <a:buChar char="•"/>
            </a:pPr>
            <a:r>
              <a:rPr lang="en-US" altLang="ja-JP" sz="2000" dirty="0"/>
              <a:t>But if Block Acks interfere with each other and there is a high risk of receive failure, the Sharing AP may indicate the Shared AP to ask for “Delayed Ack”.</a:t>
            </a:r>
          </a:p>
          <a:p>
            <a:pPr marL="800100" lvl="1">
              <a:buFont typeface="Arial" panose="020B0604020202020204" pitchFamily="34" charset="0"/>
              <a:buChar char="•"/>
            </a:pPr>
            <a:r>
              <a:rPr lang="en-US" altLang="ja-JP" dirty="0"/>
              <a:t>Specify the Shared AP's Ack policy in the Trigger frame.</a:t>
            </a:r>
          </a:p>
          <a:p>
            <a:pPr marL="800100" lvl="1">
              <a:buFont typeface="Arial" panose="020B0604020202020204" pitchFamily="34" charset="0"/>
              <a:buChar char="•"/>
            </a:pPr>
            <a:r>
              <a:rPr lang="en-US" altLang="ja-JP" dirty="0"/>
              <a:t>The Shared AP must set the Ack policy specified by the Sharing AP in Co-SR/Co-BF PPDU and send it (in the absence of the indication, it is up to the Shared AP).</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5" name="図 4">
            <a:extLst>
              <a:ext uri="{FF2B5EF4-FFF2-40B4-BE49-F238E27FC236}">
                <a16:creationId xmlns:a16="http://schemas.microsoft.com/office/drawing/2014/main" id="{1BAFAF87-FDA0-D4E7-F0AB-A747941E7CE6}"/>
              </a:ext>
            </a:extLst>
          </p:cNvPr>
          <p:cNvPicPr>
            <a:picLocks noChangeAspect="1"/>
          </p:cNvPicPr>
          <p:nvPr/>
        </p:nvPicPr>
        <p:blipFill>
          <a:blip r:embed="rId3"/>
          <a:stretch>
            <a:fillRect/>
          </a:stretch>
        </p:blipFill>
        <p:spPr>
          <a:xfrm>
            <a:off x="2133600" y="4512458"/>
            <a:ext cx="8358129" cy="2091684"/>
          </a:xfrm>
          <a:prstGeom prst="rect">
            <a:avLst/>
          </a:prstGeom>
        </p:spPr>
      </p:pic>
      <p:sp>
        <p:nvSpPr>
          <p:cNvPr id="8" name="テキスト ボックス 7">
            <a:extLst>
              <a:ext uri="{FF2B5EF4-FFF2-40B4-BE49-F238E27FC236}">
                <a16:creationId xmlns:a16="http://schemas.microsoft.com/office/drawing/2014/main" id="{A6665A6D-E8D5-34E3-3A7F-D158590E3224}"/>
              </a:ext>
            </a:extLst>
          </p:cNvPr>
          <p:cNvSpPr txBox="1"/>
          <p:nvPr/>
        </p:nvSpPr>
        <p:spPr>
          <a:xfrm>
            <a:off x="4498946" y="6104938"/>
            <a:ext cx="1821974" cy="369332"/>
          </a:xfrm>
          <a:prstGeom prst="rect">
            <a:avLst/>
          </a:prstGeom>
          <a:solidFill>
            <a:schemeClr val="bg1"/>
          </a:solidFill>
        </p:spPr>
        <p:txBody>
          <a:bodyPr wrap="none" rtlCol="0">
            <a:spAutoFit/>
          </a:bodyPr>
          <a:lstStyle/>
          <a:p>
            <a:r>
              <a:rPr kumimoji="1" lang="en-US" altLang="ja-JP" sz="1800" b="1" dirty="0">
                <a:solidFill>
                  <a:srgbClr val="FF0000"/>
                </a:solidFill>
              </a:rPr>
              <a:t>Co-SR or Co-BF</a:t>
            </a:r>
            <a:endParaRPr kumimoji="1" lang="ja-JP" altLang="en-US" sz="1800" b="1" dirty="0">
              <a:solidFill>
                <a:srgbClr val="FF0000"/>
              </a:solidFill>
            </a:endParaRPr>
          </a:p>
        </p:txBody>
      </p:sp>
    </p:spTree>
    <p:extLst>
      <p:ext uri="{BB962C8B-B14F-4D97-AF65-F5344CB8AC3E}">
        <p14:creationId xmlns:p14="http://schemas.microsoft.com/office/powerpoint/2010/main" val="346502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7"/>
            <a:ext cx="10783407" cy="4528563"/>
          </a:xfrm>
        </p:spPr>
        <p:txBody>
          <a:bodyPr/>
          <a:lstStyle/>
          <a:p>
            <a:pPr marL="400050">
              <a:buFont typeface="Arial" panose="020B0604020202020204" pitchFamily="34" charset="0"/>
              <a:buChar char="•"/>
            </a:pPr>
            <a:r>
              <a:rPr lang="en-US" altLang="ja-JP" sz="2000" kern="0" dirty="0"/>
              <a:t>This contribution discussed the detail Trigger frame design for Co-SR and Co-BF.</a:t>
            </a:r>
          </a:p>
          <a:p>
            <a:pPr marL="800100" lvl="1">
              <a:buFont typeface="Arial" panose="020B0604020202020204" pitchFamily="34" charset="0"/>
              <a:buChar char="•"/>
            </a:pPr>
            <a:r>
              <a:rPr lang="en-US" altLang="ja-JP" kern="0" dirty="0"/>
              <a:t>A new Trigger Type subfield value for Co-SR/Co-BF should be defined.</a:t>
            </a:r>
          </a:p>
          <a:p>
            <a:pPr marL="800100" lvl="1">
              <a:buFont typeface="Arial" panose="020B0604020202020204" pitchFamily="34" charset="0"/>
              <a:buChar char="•"/>
            </a:pPr>
            <a:r>
              <a:rPr lang="en-US" altLang="ja-JP" dirty="0"/>
              <a:t>The following information must be notified as Trigger Dependent Info (Common/User is TBD)</a:t>
            </a:r>
          </a:p>
          <a:p>
            <a:pPr marL="1200150" lvl="2">
              <a:buFont typeface="Arial" panose="020B0604020202020204" pitchFamily="34" charset="0"/>
              <a:buChar char="•"/>
            </a:pPr>
            <a:r>
              <a:rPr lang="en-US" altLang="ja-JP" sz="2000" dirty="0"/>
              <a:t>Coordination Scheme Indication </a:t>
            </a:r>
          </a:p>
          <a:p>
            <a:pPr marL="1200150" lvl="2">
              <a:buFont typeface="Arial" panose="020B0604020202020204" pitchFamily="34" charset="0"/>
              <a:buChar char="•"/>
            </a:pPr>
            <a:r>
              <a:rPr lang="en-US" altLang="ja-JP" sz="2000" dirty="0"/>
              <a:t>Candidate Tx Power for Shared AP </a:t>
            </a:r>
          </a:p>
          <a:p>
            <a:pPr marL="1200150" lvl="2">
              <a:buFont typeface="Arial" panose="020B0604020202020204" pitchFamily="34" charset="0"/>
              <a:buChar char="•"/>
            </a:pPr>
            <a:r>
              <a:rPr lang="en-US" altLang="ja-JP" sz="2000" dirty="0"/>
              <a:t>Ack Policy for Shared AP</a:t>
            </a:r>
            <a:endParaRPr lang="en-US" altLang="ja-JP" sz="14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62715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600" b="0" dirty="0"/>
              <a:t>[1] Laurent Cariou (Intel), “UHR proposed PAR,” 23/0480r0, March 2023</a:t>
            </a:r>
          </a:p>
          <a:p>
            <a:pPr marL="0" indent="0">
              <a:buNone/>
            </a:pPr>
            <a:r>
              <a:rPr kumimoji="1" lang="en-US" altLang="ja-JP" sz="1600" b="0" dirty="0"/>
              <a:t>[2] Sameer </a:t>
            </a:r>
            <a:r>
              <a:rPr kumimoji="1" lang="en-US" altLang="ja-JP" sz="1600" b="0" dirty="0" err="1"/>
              <a:t>Vermani</a:t>
            </a:r>
            <a:r>
              <a:rPr kumimoji="1" lang="en-US" altLang="ja-JP" sz="1600" b="0" dirty="0"/>
              <a:t> (Qualcomm), “Sounding Schemes for Coordinated Beamforming,” 24/1542r5, November 2024</a:t>
            </a:r>
          </a:p>
          <a:p>
            <a:pPr marL="0" indent="0"/>
            <a:r>
              <a:rPr kumimoji="1" lang="en-US" altLang="ja-JP" sz="1600" b="0" dirty="0"/>
              <a:t>[3] Sameer </a:t>
            </a:r>
            <a:r>
              <a:rPr kumimoji="1" lang="en-US" altLang="ja-JP" sz="1600" b="0" dirty="0" err="1"/>
              <a:t>Vermani</a:t>
            </a:r>
            <a:r>
              <a:rPr kumimoji="1" lang="en-US" altLang="ja-JP" sz="1600" b="0" dirty="0"/>
              <a:t> (Qualcomm), “COBF Design for UHR,” 24/1822r3, November 2024</a:t>
            </a:r>
          </a:p>
          <a:p>
            <a:pPr marL="0" indent="0">
              <a:buNone/>
            </a:pPr>
            <a:r>
              <a:rPr kumimoji="1" lang="en-US" altLang="ja-JP" sz="1600" b="0" dirty="0"/>
              <a:t>[4] You-Wei Chen (MediaTek), “MAP PPDU Consideration and Harmonized U-SIG Signaling,” 24/1864r0, November 2024</a:t>
            </a:r>
          </a:p>
          <a:p>
            <a:pPr marL="0" indent="0"/>
            <a:r>
              <a:rPr kumimoji="1" lang="en-US" altLang="ja-JP" sz="1600" b="0" dirty="0"/>
              <a:t>[5] Kosuke Aio (Sony Group Corporation), “Recap on Coordinated Spatial Reuse Operation,” 22/1822r0, December 2022</a:t>
            </a:r>
          </a:p>
          <a:p>
            <a:pPr marL="0" indent="0">
              <a:buNone/>
            </a:pPr>
            <a:r>
              <a:rPr kumimoji="1" lang="en-US" altLang="ja-JP" sz="1600" b="0" dirty="0"/>
              <a:t>[6] Jason Yuchen Guo (Huawei), “Analysis and Simulations on Coordinated Spatial Reuse,” 24/1205r2, September 2024</a:t>
            </a:r>
          </a:p>
          <a:p>
            <a:pPr marL="0" indent="0"/>
            <a:r>
              <a:rPr kumimoji="1" lang="en-US" altLang="ja-JP" sz="1600" b="0" dirty="0"/>
              <a:t>[7] Kosuke Aio (Sony Corporation), “Multi-AP Coordinated Concurrent Transmission Protocol,” 24/1092r0, July 2024</a:t>
            </a:r>
          </a:p>
          <a:p>
            <a:pPr marL="0" indent="0">
              <a:buNone/>
            </a:pPr>
            <a:r>
              <a:rPr kumimoji="1" lang="en-US" altLang="ja-JP" sz="1600" b="0" dirty="0"/>
              <a:t>[8] Jason Yuchen Guo (Huawei), “Coordinated-Spatial-Reuse-Design,” 23/1868r2, December 2023</a:t>
            </a:r>
          </a:p>
          <a:p>
            <a:pPr marL="0" indent="0">
              <a:buNone/>
            </a:pPr>
            <a:r>
              <a:rPr kumimoji="1" lang="en-US" altLang="ja-JP" sz="1600" b="0" dirty="0"/>
              <a:t>[9] Jay Yang(ZTE), “MAP group set-up operation discussion,” 23/1837r2, January 2024</a:t>
            </a:r>
          </a:p>
          <a:p>
            <a:pPr marL="0" indent="0">
              <a:buNone/>
            </a:pPr>
            <a:r>
              <a:rPr kumimoji="1" lang="en-US" altLang="ja-JP" sz="1600" b="0" dirty="0"/>
              <a:t>[10] Ross Jian Yu (Huawei), “Co-SR Preamble Signaling</a:t>
            </a:r>
            <a:r>
              <a:rPr kumimoji="1" lang="en-US" altLang="ja-JP" sz="1600" b="0"/>
              <a:t>,” 25/0104r0, January 2025</a:t>
            </a:r>
            <a:endParaRPr kumimoji="1" lang="en-US" altLang="ja-JP" sz="1600" b="0" dirty="0"/>
          </a:p>
          <a:p>
            <a:pPr marL="0" indent="0"/>
            <a:r>
              <a:rPr kumimoji="1" lang="en-US" altLang="ja-JP" sz="1600" b="0" dirty="0"/>
              <a:t>[11] Alice Chen (Qualcomm)</a:t>
            </a:r>
            <a:r>
              <a:rPr lang="en-US" altLang="ja-JP" sz="1600" b="0" dirty="0"/>
              <a:t>, “</a:t>
            </a:r>
            <a:r>
              <a:rPr kumimoji="1" lang="en-US" altLang="ja-JP" sz="1600" b="0" dirty="0"/>
              <a:t>Trigger Frame Design for UHR,” 24/1833r4, December 2024</a:t>
            </a:r>
          </a:p>
          <a:p>
            <a:pPr marL="0" indent="0"/>
            <a:endParaRPr lang="en-US" altLang="ja-JP" sz="16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nchor="ct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881653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agree that TGbn defines a new Trigger Type subfield value for Co-SR/Co-BF?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2066096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Props1.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7D33D2B5-7ABE-4F55-822A-4E7E7BC83B81}">
  <ds:schemaRefs>
    <ds:schemaRef ds:uri="3ab3c9f3-2821-458d-94d3-602868cca312"/>
    <ds:schemaRef ds:uri="a0d49aa3-abcf-4f66-a606-a172d777dd3c"/>
    <ds:schemaRef ds:uri="http://www.w3.org/XML/1998/namespace"/>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58730</TotalTime>
  <Words>1160</Words>
  <Application>Microsoft Office PowerPoint</Application>
  <PresentationFormat>ワイド画面</PresentationFormat>
  <Paragraphs>122</Paragraphs>
  <Slides>12</Slides>
  <Notes>6</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8" baseType="lpstr">
      <vt:lpstr>Arial Unicode MS</vt:lpstr>
      <vt:lpstr>Arial</vt:lpstr>
      <vt:lpstr>Segoe UI</vt:lpstr>
      <vt:lpstr>Times New Roman</vt:lpstr>
      <vt:lpstr>Office Theme</vt:lpstr>
      <vt:lpstr>Document</vt:lpstr>
      <vt:lpstr>PowerPoint プレゼンテーション</vt:lpstr>
      <vt:lpstr>Introduction</vt:lpstr>
      <vt:lpstr>Discussion on Trigger frame for Co-SR/Co-BF (1/2)</vt:lpstr>
      <vt:lpstr>Discussion on Trigger frame for Co-SR/Co-BF (2/2)</vt:lpstr>
      <vt:lpstr>Shared AP Candidate Tx Power Indication</vt:lpstr>
      <vt:lpstr>Shared AP Ack Policy Indication</vt:lpstr>
      <vt:lpstr>Summary </vt:lpstr>
      <vt:lpstr>References</vt:lpstr>
      <vt:lpstr>SP #1</vt:lpstr>
      <vt:lpstr>SP #2</vt:lpstr>
      <vt:lpstr>SP #3</vt:lpstr>
      <vt:lpstr>SP #4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134</cp:revision>
  <cp:lastPrinted>1601-01-01T00:00:00Z</cp:lastPrinted>
  <dcterms:created xsi:type="dcterms:W3CDTF">2024-01-02T17:53:44Z</dcterms:created>
  <dcterms:modified xsi:type="dcterms:W3CDTF">2025-06-26T06:43:30Z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