
<file path=[Content_Types].xml><?xml version="1.0" encoding="utf-8"?>
<Types xmlns="http://schemas.openxmlformats.org/package/2006/content-types">
  <Default Extension="vml" ContentType="application/vnd.openxmlformats-officedocument.vmlDrawing"/>
  <Default Extension="bin" ContentType="application/vnd.openxmlformats-officedocument.oleObject"/>
  <Default Extension="emf" ContentType="image/x-emf"/>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handoutMasters/handoutMaster1.xml" ContentType="application/vnd.openxmlformats-officedocument.presentationml.handoutMaster+xml"/>
  <Override PartName="/ppt/notesMasters/notesMaster1.xml" ContentType="application/vnd.openxmlformats-officedocument.presentationml.notesMaster+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20"/>
  </p:notesMasterIdLst>
  <p:handoutMasterIdLst>
    <p:handoutMasterId r:id="rId21"/>
  </p:handoutMasterIdLst>
  <p:sldIdLst>
    <p:sldId id="1263" r:id="rId3"/>
    <p:sldId id="1266" r:id="rId4"/>
    <p:sldId id="1267" r:id="rId5"/>
    <p:sldId id="1269" r:id="rId6"/>
    <p:sldId id="1270" r:id="rId7"/>
    <p:sldId id="1271" r:id="rId8"/>
    <p:sldId id="1273" r:id="rId9"/>
    <p:sldId id="1274" r:id="rId10"/>
    <p:sldId id="1275" r:id="rId11"/>
    <p:sldId id="1276" r:id="rId12"/>
    <p:sldId id="1310" r:id="rId13"/>
    <p:sldId id="1384" r:id="rId14"/>
    <p:sldId id="1379" r:id="rId15"/>
    <p:sldId id="1283" r:id="rId16"/>
    <p:sldId id="1284" r:id="rId17"/>
    <p:sldId id="1388" r:id="rId18"/>
    <p:sldId id="1389" r:id="rId19"/>
  </p:sldIdLst>
  <p:sldSz cx="12192000" cy="6858000"/>
  <p:notesSz cx="6934200" cy="9280525"/>
  <p:defaultTextStyle>
    <a:defPPr>
      <a:defRPr lang="en-US"/>
    </a:defPPr>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vl6pPr marL="2286000" lvl="5"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6pPr>
    <a:lvl7pPr marL="2743200" lvl="6"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7pPr>
    <a:lvl8pPr marL="3200400" lvl="7"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8pPr>
    <a:lvl9pPr marL="3657600" lvl="8"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1494" autoAdjust="0"/>
    <p:restoredTop sz="95405"/>
  </p:normalViewPr>
  <p:slideViewPr>
    <p:cSldViewPr showGuides="1">
      <p:cViewPr varScale="1">
        <p:scale>
          <a:sx n="85" d="100"/>
          <a:sy n="85" d="100"/>
        </p:scale>
        <p:origin x="84" y="164"/>
      </p:cViewPr>
      <p:guideLst>
        <p:guide orient="horz" pos="2160"/>
        <p:guide pos="3852"/>
      </p:guideLst>
    </p:cSldViewPr>
  </p:slideViewPr>
  <p:outlineViewPr>
    <p:cViewPr>
      <p:scale>
        <a:sx n="50" d="100"/>
        <a:sy n="50" d="100"/>
      </p:scale>
      <p:origin x="0" y="0"/>
    </p:cViewPr>
  </p:outlineViewPr>
  <p:notesTextViewPr>
    <p:cViewPr>
      <p:scale>
        <a:sx n="100" d="100"/>
        <a:sy n="100" d="100"/>
      </p:scale>
      <p:origin x="0" y="0"/>
    </p:cViewPr>
  </p:notesTextViewPr>
  <p:sorterViewPr showFormatting="0">
    <p:cViewPr varScale="1">
      <p:scale>
        <a:sx n="1" d="1"/>
        <a:sy n="1" d="1"/>
      </p:scale>
      <p:origin x="0" y="-3115"/>
    </p:cViewPr>
  </p:sorterViewPr>
  <p:gridSpacing cx="76198" cy="76198"/>
</p:viewPr>
</file>

<file path=ppt/_rels/presentation.xml.rels><?xml version="1.0" encoding="UTF-8" standalone="yes"?>
<Relationships xmlns="http://schemas.openxmlformats.org/package/2006/relationships"><Relationship Id="rId9" Type="http://schemas.openxmlformats.org/officeDocument/2006/relationships/slide" Target="slides/slide7.xml"/><Relationship Id="rId8" Type="http://schemas.openxmlformats.org/officeDocument/2006/relationships/slide" Target="slides/slide6.xml"/><Relationship Id="rId7" Type="http://schemas.openxmlformats.org/officeDocument/2006/relationships/slide" Target="slides/slide5.xml"/><Relationship Id="rId6" Type="http://schemas.openxmlformats.org/officeDocument/2006/relationships/slide" Target="slides/slide4.xml"/><Relationship Id="rId5" Type="http://schemas.openxmlformats.org/officeDocument/2006/relationships/slide" Target="slides/slide3.xml"/><Relationship Id="rId4" Type="http://schemas.openxmlformats.org/officeDocument/2006/relationships/slide" Target="slides/slide2.xml"/><Relationship Id="rId3" Type="http://schemas.openxmlformats.org/officeDocument/2006/relationships/slide" Target="slides/slide1.xml"/><Relationship Id="rId24" Type="http://schemas.openxmlformats.org/officeDocument/2006/relationships/tableStyles" Target="tableStyles.xml"/><Relationship Id="rId23" Type="http://schemas.openxmlformats.org/officeDocument/2006/relationships/viewProps" Target="viewProps.xml"/><Relationship Id="rId22" Type="http://schemas.openxmlformats.org/officeDocument/2006/relationships/presProps" Target="presProps.xml"/><Relationship Id="rId21" Type="http://schemas.openxmlformats.org/officeDocument/2006/relationships/handoutMaster" Target="handoutMasters/handoutMaster1.xml"/><Relationship Id="rId20" Type="http://schemas.openxmlformats.org/officeDocument/2006/relationships/notesMaster" Target="notesMasters/notesMaster1.xml"/><Relationship Id="rId2" Type="http://schemas.openxmlformats.org/officeDocument/2006/relationships/theme" Target="theme/theme1.xml"/><Relationship Id="rId19" Type="http://schemas.openxmlformats.org/officeDocument/2006/relationships/slide" Target="slides/slide17.xml"/><Relationship Id="rId18" Type="http://schemas.openxmlformats.org/officeDocument/2006/relationships/slide" Target="slides/slide16.xml"/><Relationship Id="rId17" Type="http://schemas.openxmlformats.org/officeDocument/2006/relationships/slide" Target="slides/slide15.xml"/><Relationship Id="rId16" Type="http://schemas.openxmlformats.org/officeDocument/2006/relationships/slide" Target="slides/slide14.xml"/><Relationship Id="rId15" Type="http://schemas.openxmlformats.org/officeDocument/2006/relationships/slide" Target="slides/slide13.xml"/><Relationship Id="rId14" Type="http://schemas.openxmlformats.org/officeDocument/2006/relationships/slide" Target="slides/slide12.xml"/><Relationship Id="rId13" Type="http://schemas.openxmlformats.org/officeDocument/2006/relationships/slide" Target="slides/slide11.xml"/><Relationship Id="rId12" Type="http://schemas.openxmlformats.org/officeDocument/2006/relationships/slide" Target="slides/slide10.xml"/><Relationship Id="rId11" Type="http://schemas.openxmlformats.org/officeDocument/2006/relationships/slide" Target="slides/slide9.xml"/><Relationship Id="rId10" Type="http://schemas.openxmlformats.org/officeDocument/2006/relationships/slide" Target="slides/slide8.xml"/><Relationship Id="rId1" Type="http://schemas.openxmlformats.org/officeDocument/2006/relationships/slideMaster" Target="slideMasters/slideMaster1.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5" name="Rectangle 3"/>
          <p:cNvSpPr>
            <a:spLocks noGrp="1" noChangeArrowheads="1"/>
          </p:cNvSpPr>
          <p:nvPr>
            <p:ph type="dt" sz="quarter" idx="1"/>
          </p:nvPr>
        </p:nvSpPr>
        <p:spPr bwMode="auto">
          <a:xfrm>
            <a:off x="695325" y="174625"/>
            <a:ext cx="920750" cy="215900"/>
          </a:xfrm>
          <a:prstGeom prst="rect">
            <a:avLst/>
          </a:prstGeom>
          <a:noFill/>
          <a:ln w="9525">
            <a:noFill/>
            <a:miter lim="800000"/>
          </a:ln>
          <a:effectLst/>
        </p:spPr>
        <p:txBody>
          <a:bodyPr vert="horz" wrap="none" lIns="0" tIns="0" rIns="0" bIns="0" numCol="1" anchor="b" anchorCtr="0" compatLnSpc="1">
            <a:spAutoFit/>
          </a:bodyPr>
          <a:lstStyle>
            <a:lvl1pPr defTabSz="933450" eaLnBrk="0" hangingPunct="0">
              <a:defRPr sz="1400" b="1">
                <a:latin typeface="Times New Roman" panose="02020603050405020304" pitchFamily="18" charset="0"/>
                <a:ea typeface="+mn-ea"/>
                <a:cs typeface="+mn-cs"/>
              </a:defRPr>
            </a:lvl1pPr>
          </a:lstStyle>
          <a:p>
            <a:pPr marL="0" marR="0" lvl="0" indent="0" algn="l" defTabSz="933450" rtl="0" eaLnBrk="0" fontAlgn="base" latinLnBrk="0" hangingPunct="0">
              <a:lnSpc>
                <a:spcPct val="100000"/>
              </a:lnSpc>
              <a:spcBef>
                <a:spcPct val="0"/>
              </a:spcBef>
              <a:spcAft>
                <a:spcPct val="0"/>
              </a:spcAft>
              <a:buClrTx/>
              <a:buSzTx/>
              <a:buFontTx/>
              <a:buNone/>
              <a:defRPr/>
            </a:pPr>
            <a:r>
              <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March 2016</a:t>
            </a:r>
            <a:endPar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endParaRPr>
          </a:p>
        </p:txBody>
      </p:sp>
      <p:sp>
        <p:nvSpPr>
          <p:cNvPr id="3076" name="Rectangle 4"/>
          <p:cNvSpPr>
            <a:spLocks noGrp="1" noChangeArrowheads="1"/>
          </p:cNvSpPr>
          <p:nvPr>
            <p:ph type="ftr" sz="quarter" idx="2"/>
          </p:nvPr>
        </p:nvSpPr>
        <p:spPr bwMode="auto">
          <a:xfrm>
            <a:off x="4143375" y="8982075"/>
            <a:ext cx="2174875" cy="184150"/>
          </a:xfrm>
          <a:prstGeom prst="rect">
            <a:avLst/>
          </a:prstGeom>
          <a:noFill/>
          <a:ln w="9525">
            <a:noFill/>
            <a:miter lim="800000"/>
          </a:ln>
          <a:effectLst/>
        </p:spPr>
        <p:txBody>
          <a:bodyPr vert="horz" wrap="none" lIns="0" tIns="0" rIns="0" bIns="0" numCol="1" anchor="t" anchorCtr="0" compatLnSpc="1">
            <a:spAutoFit/>
          </a:bodyPr>
          <a:lstStyle>
            <a:lvl1pPr algn="r" defTabSz="933450" eaLnBrk="0" hangingPunct="0">
              <a:defRPr>
                <a:latin typeface="Times New Roman" panose="02020603050405020304" pitchFamily="18" charset="0"/>
                <a:ea typeface="+mn-ea"/>
                <a:cs typeface="+mn-cs"/>
              </a:defRPr>
            </a:lvl1pPr>
          </a:lstStyle>
          <a:p>
            <a:pPr marL="0" marR="0" lvl="0" indent="0" algn="r" defTabSz="933450" rtl="0" eaLnBrk="0" fontAlgn="base" latinLnBrk="0" hangingPunct="0">
              <a:lnSpc>
                <a:spcPct val="100000"/>
              </a:lnSpc>
              <a:spcBef>
                <a:spcPct val="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Edward Au (Huawei Technologies)</a:t>
            </a:r>
            <a:endPar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n-ea"/>
              <a:cs typeface="+mn-cs"/>
            </a:endParaRPr>
          </a:p>
        </p:txBody>
      </p:sp>
      <p:sp>
        <p:nvSpPr>
          <p:cNvPr id="3077" name="Rectangle 5"/>
          <p:cNvSpPr>
            <a:spLocks noGrp="1" noChangeArrowheads="1"/>
          </p:cNvSpPr>
          <p:nvPr>
            <p:ph type="sldNum" sz="quarter" idx="3"/>
          </p:nvPr>
        </p:nvSpPr>
        <p:spPr bwMode="auto">
          <a:xfrm>
            <a:off x="3133725" y="8982075"/>
            <a:ext cx="512763" cy="182563"/>
          </a:xfrm>
          <a:prstGeom prst="rect">
            <a:avLst/>
          </a:prstGeom>
          <a:noFill/>
          <a:ln w="9525">
            <a:noFill/>
            <a:miter lim="800000"/>
          </a:ln>
          <a:effectLst/>
        </p:spPr>
        <p:txBody>
          <a:bodyPr vert="horz" wrap="none" lIns="0" tIns="0" rIns="0" bIns="0" numCol="1" anchor="t" anchorCtr="0" compatLnSpc="1">
            <a:spAutoFit/>
          </a:bodyPr>
          <a:lstStyle>
            <a:lvl1pPr algn="ctr" defTabSz="933450" eaLnBrk="0" hangingPunct="0">
              <a:defRPr/>
            </a:lvl1pPr>
          </a:lstStyle>
          <a:p>
            <a:pPr marL="0" marR="0" lvl="0" indent="0" algn="ctr" defTabSz="93345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Page </a:t>
            </a:r>
            <a:fld id="{5D062474-144A-4A62-B2E0-EADF5A3271D9}" type="slidenum">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fld>
            <a:endPar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endParaRPr>
          </a:p>
        </p:txBody>
      </p:sp>
      <p:sp>
        <p:nvSpPr>
          <p:cNvPr id="12293" name="Line 6"/>
          <p:cNvSpPr/>
          <p:nvPr/>
        </p:nvSpPr>
        <p:spPr>
          <a:xfrm>
            <a:off x="693738" y="387350"/>
            <a:ext cx="5546725" cy="0"/>
          </a:xfrm>
          <a:prstGeom prst="line">
            <a:avLst/>
          </a:prstGeom>
          <a:ln w="12700" cap="flat" cmpd="sng">
            <a:solidFill>
              <a:schemeClr val="tx1"/>
            </a:solidFill>
            <a:prstDash val="solid"/>
            <a:round/>
            <a:headEnd type="none" w="sm" len="sm"/>
            <a:tailEnd type="none" w="sm" len="sm"/>
          </a:ln>
        </p:spPr>
      </p:sp>
      <p:sp>
        <p:nvSpPr>
          <p:cNvPr id="14342" name="Rectangle 7"/>
          <p:cNvSpPr>
            <a:spLocks noChangeArrowheads="1"/>
          </p:cNvSpPr>
          <p:nvPr/>
        </p:nvSpPr>
        <p:spPr bwMode="auto">
          <a:xfrm>
            <a:off x="693738" y="8982075"/>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defTabSz="933450">
              <a:defRPr sz="1200">
                <a:solidFill>
                  <a:schemeClr val="tx1"/>
                </a:solidFill>
                <a:latin typeface="Times New Roman" panose="02020603050405020304" pitchFamily="18" charset="0"/>
                <a:ea typeface="MS PGothic" panose="020B0600070205080204" pitchFamily="34" charset="-128"/>
              </a:defRPr>
            </a:lvl1pPr>
            <a:lvl2pPr marL="742950" indent="-285750" defTabSz="933450">
              <a:defRPr sz="1200">
                <a:solidFill>
                  <a:schemeClr val="tx1"/>
                </a:solidFill>
                <a:latin typeface="Times New Roman" panose="02020603050405020304" pitchFamily="18" charset="0"/>
                <a:ea typeface="MS PGothic" panose="020B0600070205080204" pitchFamily="34" charset="-128"/>
              </a:defRPr>
            </a:lvl2pPr>
            <a:lvl3pPr marL="1143000" indent="-228600" defTabSz="933450">
              <a:defRPr sz="1200">
                <a:solidFill>
                  <a:schemeClr val="tx1"/>
                </a:solidFill>
                <a:latin typeface="Times New Roman" panose="02020603050405020304" pitchFamily="18" charset="0"/>
                <a:ea typeface="MS PGothic" panose="020B0600070205080204" pitchFamily="34" charset="-128"/>
              </a:defRPr>
            </a:lvl3pPr>
            <a:lvl4pPr marL="1600200" indent="-228600" defTabSz="933450">
              <a:defRPr sz="1200">
                <a:solidFill>
                  <a:schemeClr val="tx1"/>
                </a:solidFill>
                <a:latin typeface="Times New Roman" panose="02020603050405020304" pitchFamily="18" charset="0"/>
                <a:ea typeface="MS PGothic" panose="020B0600070205080204" pitchFamily="34" charset="-128"/>
              </a:defRPr>
            </a:lvl4pPr>
            <a:lvl5pPr marL="2057400" indent="-228600" defTabSz="933450">
              <a:defRPr sz="1200">
                <a:solidFill>
                  <a:schemeClr val="tx1"/>
                </a:solidFill>
                <a:latin typeface="Times New Roman" panose="02020603050405020304" pitchFamily="18" charset="0"/>
                <a:ea typeface="MS PGothic" panose="020B0600070205080204" pitchFamily="34" charset="-128"/>
              </a:defRPr>
            </a:lvl5pPr>
            <a:lvl6pPr marL="25146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29718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34290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38862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marL="0" marR="0" lvl="0" indent="0" algn="l" defTabSz="93345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Submission</a:t>
            </a:r>
            <a:endPar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endParaRPr>
          </a:p>
        </p:txBody>
      </p:sp>
      <p:sp>
        <p:nvSpPr>
          <p:cNvPr id="12295" name="Line 8"/>
          <p:cNvSpPr/>
          <p:nvPr/>
        </p:nvSpPr>
        <p:spPr>
          <a:xfrm>
            <a:off x="693738" y="8970963"/>
            <a:ext cx="5700712" cy="0"/>
          </a:xfrm>
          <a:prstGeom prst="line">
            <a:avLst/>
          </a:prstGeom>
          <a:ln w="12700" cap="flat" cmpd="sng">
            <a:solidFill>
              <a:schemeClr val="tx1"/>
            </a:solidFill>
            <a:prstDash val="solid"/>
            <a:round/>
            <a:headEnd type="none" w="sm" len="sm"/>
            <a:tailEnd type="none" w="sm" len="sm"/>
          </a:ln>
        </p:spPr>
      </p:sp>
    </p:spTree>
  </p:cSld>
  <p:clrMap bg1="lt1" tx1="dk1" bg2="lt2" tx2="dk2" accent1="accent1" accent2="accent2" accent3="accent3" accent4="accent4" accent5="accent5" accent6="accent6" hlink="hlink" folHlink="folHlink"/>
  <p:hf hdr="0" ftr="0" dt="0"/>
</p:handoutMaster>
</file>

<file path=ppt/media/>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4086225" y="95250"/>
            <a:ext cx="2195513" cy="215900"/>
          </a:xfrm>
          <a:prstGeom prst="rect">
            <a:avLst/>
          </a:prstGeom>
          <a:noFill/>
          <a:ln w="9525">
            <a:noFill/>
            <a:miter lim="800000"/>
          </a:ln>
          <a:effectLst/>
        </p:spPr>
        <p:txBody>
          <a:bodyPr vert="horz" wrap="none" lIns="0" tIns="0" rIns="0" bIns="0" numCol="1" anchor="b" anchorCtr="0" compatLnSpc="1">
            <a:spAutoFit/>
          </a:bodyPr>
          <a:lstStyle>
            <a:lvl1pPr algn="r" defTabSz="933450" eaLnBrk="0" hangingPunct="0">
              <a:defRPr sz="1400" b="1">
                <a:latin typeface="Times New Roman" panose="02020603050405020304" pitchFamily="18" charset="0"/>
                <a:ea typeface="+mn-ea"/>
                <a:cs typeface="+mn-cs"/>
              </a:defRPr>
            </a:lvl1pPr>
          </a:lstStyle>
          <a:p>
            <a:pPr marL="0" marR="0" lvl="0" indent="0" algn="r" defTabSz="933450" rtl="0" eaLnBrk="0" fontAlgn="base" latinLnBrk="0" hangingPunct="0">
              <a:lnSpc>
                <a:spcPct val="100000"/>
              </a:lnSpc>
              <a:spcBef>
                <a:spcPct val="0"/>
              </a:spcBef>
              <a:spcAft>
                <a:spcPct val="0"/>
              </a:spcAft>
              <a:buClrTx/>
              <a:buSzTx/>
              <a:buFontTx/>
              <a:buNone/>
              <a:defRPr/>
            </a:pPr>
            <a:r>
              <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doc.: IEEE 802.11-15/1472r0</a:t>
            </a:r>
            <a:endPar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endParaRPr>
          </a:p>
        </p:txBody>
      </p:sp>
      <p:sp>
        <p:nvSpPr>
          <p:cNvPr id="2051" name="Rectangle 3"/>
          <p:cNvSpPr>
            <a:spLocks noGrp="1" noChangeArrowheads="1"/>
          </p:cNvSpPr>
          <p:nvPr>
            <p:ph type="dt" idx="1"/>
          </p:nvPr>
        </p:nvSpPr>
        <p:spPr bwMode="auto">
          <a:xfrm>
            <a:off x="654050" y="95250"/>
            <a:ext cx="920750" cy="215900"/>
          </a:xfrm>
          <a:prstGeom prst="rect">
            <a:avLst/>
          </a:prstGeom>
          <a:noFill/>
          <a:ln w="9525">
            <a:noFill/>
            <a:miter lim="800000"/>
          </a:ln>
          <a:effectLst/>
        </p:spPr>
        <p:txBody>
          <a:bodyPr vert="horz" wrap="none" lIns="0" tIns="0" rIns="0" bIns="0" numCol="1" anchor="b" anchorCtr="0" compatLnSpc="1">
            <a:spAutoFit/>
          </a:bodyPr>
          <a:lstStyle>
            <a:lvl1pPr defTabSz="933450" eaLnBrk="0" hangingPunct="0">
              <a:defRPr sz="1400" b="1">
                <a:latin typeface="Times New Roman" panose="02020603050405020304" pitchFamily="18" charset="0"/>
                <a:ea typeface="+mn-ea"/>
                <a:cs typeface="+mn-cs"/>
              </a:defRPr>
            </a:lvl1pPr>
          </a:lstStyle>
          <a:p>
            <a:pPr marL="0" marR="0" lvl="0" indent="0" algn="l" defTabSz="933450" rtl="0" eaLnBrk="0" fontAlgn="base" latinLnBrk="0" hangingPunct="0">
              <a:lnSpc>
                <a:spcPct val="100000"/>
              </a:lnSpc>
              <a:spcBef>
                <a:spcPct val="0"/>
              </a:spcBef>
              <a:spcAft>
                <a:spcPct val="0"/>
              </a:spcAft>
              <a:buClrTx/>
              <a:buSzTx/>
              <a:buFontTx/>
              <a:buNone/>
              <a:defRPr/>
            </a:pPr>
            <a:r>
              <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March 2016</a:t>
            </a:r>
            <a:endPar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endParaRPr>
          </a:p>
        </p:txBody>
      </p:sp>
      <p:sp>
        <p:nvSpPr>
          <p:cNvPr id="13316" name="Rectangle 4"/>
          <p:cNvSpPr>
            <a:spLocks noGrp="1" noRot="1" noChangeAspect="1" noTextEdit="1"/>
          </p:cNvSpPr>
          <p:nvPr>
            <p:ph type="sldImg"/>
          </p:nvPr>
        </p:nvSpPr>
        <p:spPr>
          <a:xfrm>
            <a:off x="384175" y="701675"/>
            <a:ext cx="6165850" cy="3468688"/>
          </a:xfrm>
          <a:prstGeom prst="rect">
            <a:avLst/>
          </a:prstGeom>
          <a:noFill/>
          <a:ln w="12700" cap="flat" cmpd="sng">
            <a:solidFill>
              <a:schemeClr val="tx1"/>
            </a:solidFill>
            <a:prstDash val="solid"/>
            <a:miter/>
            <a:headEnd type="none" w="med" len="med"/>
            <a:tailEnd type="none" w="med" len="med"/>
          </a:ln>
        </p:spPr>
      </p:sp>
      <p:sp>
        <p:nvSpPr>
          <p:cNvPr id="2053" name="Rectangle 5"/>
          <p:cNvSpPr>
            <a:spLocks noGrp="1" noChangeArrowheads="1"/>
          </p:cNvSpPr>
          <p:nvPr>
            <p:ph type="body" sz="quarter" idx="3"/>
          </p:nvPr>
        </p:nvSpPr>
        <p:spPr bwMode="auto">
          <a:xfrm>
            <a:off x="923925" y="4408488"/>
            <a:ext cx="5086350" cy="4176713"/>
          </a:xfrm>
          <a:prstGeom prst="rect">
            <a:avLst/>
          </a:prstGeom>
          <a:noFill/>
          <a:ln w="9525">
            <a:noFill/>
            <a:miter lim="800000"/>
          </a:ln>
          <a:effectLst/>
        </p:spPr>
        <p:txBody>
          <a:bodyPr vert="horz" wrap="square" lIns="93662" tIns="46038" rIns="93662" bIns="46038" numCol="1" anchor="t" anchorCtr="0" compatLnSpc="1"/>
          <a:lstStyle/>
          <a:p>
            <a:pPr marL="0" marR="0" lvl="0"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Click to edit Master text styles</a:t>
            </a:r>
            <a:endPar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endParaRPr>
          </a:p>
          <a:p>
            <a:pPr marL="114300" marR="0" lvl="1"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Second level</a:t>
            </a:r>
            <a:endPar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endParaRPr>
          </a:p>
          <a:p>
            <a:pPr marL="228600" marR="0" lvl="2"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Third level</a:t>
            </a:r>
            <a:endPar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endParaRPr>
          </a:p>
          <a:p>
            <a:pPr marL="342900" marR="0" lvl="3"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Fourth level</a:t>
            </a:r>
            <a:endPar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endParaRPr>
          </a:p>
          <a:p>
            <a:pPr marL="457200" marR="0" lvl="4"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Fifth level</a:t>
            </a:r>
            <a:endPar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endParaRPr>
          </a:p>
        </p:txBody>
      </p:sp>
      <p:sp>
        <p:nvSpPr>
          <p:cNvPr id="2054" name="Rectangle 6"/>
          <p:cNvSpPr>
            <a:spLocks noGrp="1" noChangeArrowheads="1"/>
          </p:cNvSpPr>
          <p:nvPr>
            <p:ph type="ftr" sz="quarter" idx="4"/>
          </p:nvPr>
        </p:nvSpPr>
        <p:spPr bwMode="auto">
          <a:xfrm>
            <a:off x="3646488" y="8985250"/>
            <a:ext cx="2635250" cy="184150"/>
          </a:xfrm>
          <a:prstGeom prst="rect">
            <a:avLst/>
          </a:prstGeom>
          <a:noFill/>
          <a:ln w="9525">
            <a:noFill/>
            <a:miter lim="800000"/>
          </a:ln>
          <a:effectLst/>
        </p:spPr>
        <p:txBody>
          <a:bodyPr vert="horz" wrap="none" lIns="0" tIns="0" rIns="0" bIns="0" numCol="1" anchor="t" anchorCtr="0" compatLnSpc="1">
            <a:spAutoFit/>
          </a:bodyPr>
          <a:lstStyle>
            <a:lvl5pPr marL="457200" lvl="4" algn="r" defTabSz="933450" eaLnBrk="0" hangingPunct="0">
              <a:defRPr>
                <a:latin typeface="Times New Roman" panose="02020603050405020304" pitchFamily="18" charset="0"/>
                <a:ea typeface="+mn-ea"/>
                <a:cs typeface="+mn-cs"/>
              </a:defRPr>
            </a:lvl5pPr>
          </a:lstStyle>
          <a:p>
            <a:pPr marL="457200" marR="0" lvl="4" indent="0" algn="r" defTabSz="933450" rtl="0" eaLnBrk="0" fontAlgn="base" latinLnBrk="0" hangingPunct="0">
              <a:lnSpc>
                <a:spcPct val="100000"/>
              </a:lnSpc>
              <a:spcBef>
                <a:spcPct val="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Edward Au (Huawei Technologies)</a:t>
            </a:r>
            <a:endPar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n-ea"/>
              <a:cs typeface="+mn-cs"/>
            </a:endParaRPr>
          </a:p>
        </p:txBody>
      </p:sp>
      <p:sp>
        <p:nvSpPr>
          <p:cNvPr id="2055" name="Rectangle 7"/>
          <p:cNvSpPr>
            <a:spLocks noGrp="1" noChangeArrowheads="1"/>
          </p:cNvSpPr>
          <p:nvPr>
            <p:ph type="sldNum" sz="quarter" idx="5"/>
          </p:nvPr>
        </p:nvSpPr>
        <p:spPr bwMode="auto">
          <a:xfrm>
            <a:off x="3222625" y="8985250"/>
            <a:ext cx="512763" cy="182563"/>
          </a:xfrm>
          <a:prstGeom prst="rect">
            <a:avLst/>
          </a:prstGeom>
          <a:noFill/>
          <a:ln w="9525">
            <a:noFill/>
            <a:miter lim="800000"/>
          </a:ln>
          <a:effectLst/>
        </p:spPr>
        <p:txBody>
          <a:bodyPr vert="horz" wrap="none" lIns="0" tIns="0" rIns="0" bIns="0" numCol="1" anchor="t" anchorCtr="0" compatLnSpc="1">
            <a:spAutoFit/>
          </a:bodyPr>
          <a:lstStyle>
            <a:lvl1pPr algn="r" defTabSz="933450" eaLnBrk="0" hangingPunct="0">
              <a:defRPr/>
            </a:lvl1pPr>
          </a:lstStyle>
          <a:p>
            <a:pPr marL="0" marR="0" lvl="0" indent="0" algn="r" defTabSz="93345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Page </a:t>
            </a:r>
            <a:fld id="{D25D3366-2BAB-4431-B995-A9FA48263B97}" type="slidenum">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fld>
            <a:endPar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endParaRPr>
          </a:p>
        </p:txBody>
      </p:sp>
      <p:sp>
        <p:nvSpPr>
          <p:cNvPr id="13320" name="Rectangle 8"/>
          <p:cNvSpPr>
            <a:spLocks noChangeArrowheads="1"/>
          </p:cNvSpPr>
          <p:nvPr/>
        </p:nvSpPr>
        <p:spPr bwMode="auto">
          <a:xfrm>
            <a:off x="723900" y="8985250"/>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defRPr sz="1200">
                <a:solidFill>
                  <a:schemeClr val="tx1"/>
                </a:solidFill>
                <a:latin typeface="Times New Roman" panose="02020603050405020304" pitchFamily="18" charset="0"/>
                <a:ea typeface="MS PGothic" panose="020B0600070205080204" pitchFamily="34" charset="-128"/>
              </a:defRPr>
            </a:lvl1pPr>
            <a:lvl2pPr marL="742950" indent="-285750">
              <a:defRPr sz="1200">
                <a:solidFill>
                  <a:schemeClr val="tx1"/>
                </a:solidFill>
                <a:latin typeface="Times New Roman" panose="02020603050405020304" pitchFamily="18" charset="0"/>
                <a:ea typeface="MS PGothic" panose="020B0600070205080204" pitchFamily="34" charset="-128"/>
              </a:defRPr>
            </a:lvl2pPr>
            <a:lvl3pPr marL="1143000" indent="-228600">
              <a:defRPr sz="1200">
                <a:solidFill>
                  <a:schemeClr val="tx1"/>
                </a:solidFill>
                <a:latin typeface="Times New Roman" panose="02020603050405020304" pitchFamily="18" charset="0"/>
                <a:ea typeface="MS PGothic" panose="020B0600070205080204" pitchFamily="34" charset="-128"/>
              </a:defRPr>
            </a:lvl3pPr>
            <a:lvl4pPr marL="1600200" indent="-228600">
              <a:defRPr sz="1200">
                <a:solidFill>
                  <a:schemeClr val="tx1"/>
                </a:solidFill>
                <a:latin typeface="Times New Roman" panose="02020603050405020304" pitchFamily="18" charset="0"/>
                <a:ea typeface="MS PGothic" panose="020B0600070205080204" pitchFamily="34" charset="-128"/>
              </a:defRPr>
            </a:lvl4pPr>
            <a:lvl5pPr marL="2057400" indent="-228600">
              <a:defRPr sz="12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marL="0" marR="0" lvl="0" indent="0" algn="l" defTabSz="91440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Submission</a:t>
            </a:r>
            <a:endPar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endParaRPr>
          </a:p>
        </p:txBody>
      </p:sp>
      <p:sp>
        <p:nvSpPr>
          <p:cNvPr id="13321" name="Line 9"/>
          <p:cNvSpPr/>
          <p:nvPr/>
        </p:nvSpPr>
        <p:spPr>
          <a:xfrm>
            <a:off x="723900" y="8983663"/>
            <a:ext cx="5486400" cy="0"/>
          </a:xfrm>
          <a:prstGeom prst="line">
            <a:avLst/>
          </a:prstGeom>
          <a:ln w="12700" cap="flat" cmpd="sng">
            <a:solidFill>
              <a:schemeClr val="tx1"/>
            </a:solidFill>
            <a:prstDash val="solid"/>
            <a:round/>
            <a:headEnd type="none" w="sm" len="sm"/>
            <a:tailEnd type="none" w="sm" len="sm"/>
          </a:ln>
        </p:spPr>
      </p:sp>
      <p:sp>
        <p:nvSpPr>
          <p:cNvPr id="13322" name="Line 10"/>
          <p:cNvSpPr/>
          <p:nvPr/>
        </p:nvSpPr>
        <p:spPr>
          <a:xfrm>
            <a:off x="647700" y="296863"/>
            <a:ext cx="5638800" cy="0"/>
          </a:xfrm>
          <a:prstGeom prst="line">
            <a:avLst/>
          </a:prstGeom>
          <a:ln w="12700" cap="flat" cmpd="sng">
            <a:solidFill>
              <a:schemeClr val="tx1"/>
            </a:solidFill>
            <a:prstDash val="solid"/>
            <a:round/>
            <a:headEnd type="none" w="sm" len="sm"/>
            <a:tailEnd type="none" w="sm" len="sm"/>
          </a:ln>
        </p:spPr>
      </p:sp>
    </p:spTree>
  </p:cSld>
  <p:clrMap bg1="lt1" tx1="dk1" bg2="lt2" tx2="dk2" accent1="accent1" accent2="accent2" accent3="accent3" accent4="accent4" accent5="accent5" accent6="accent6" hlink="hlink" folHlink="folHlink"/>
  <p:hf sldNum="0" hdr="0" ftr="0"/>
  <p:notesStyle>
    <a:lvl1pPr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1pPr>
    <a:lvl2pPr marL="1143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2pPr>
    <a:lvl3pPr marL="2286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3pPr>
    <a:lvl4pPr marL="3429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4pPr>
    <a:lvl5pPr marL="4572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pPr fontAlgn="base"/>
            <a:r>
              <a:rPr lang="zh-CN" altLang="en-US" strike="noStrike" noProof="1" smtClean="0"/>
              <a:t>单击此处编辑母版标题样式</a:t>
            </a:r>
            <a:endParaRPr lang="en-GB" strike="noStrike" noProof="1"/>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342900" indent="0" algn="ctr">
              <a:buNone/>
              <a:defRPr/>
            </a:lvl2pPr>
            <a:lvl3pPr marL="685800" indent="0" algn="ctr">
              <a:buNone/>
              <a:defRPr/>
            </a:lvl3pPr>
            <a:lvl4pPr marL="1028700" indent="0" algn="ctr">
              <a:buNone/>
              <a:defRPr/>
            </a:lvl4pPr>
            <a:lvl5pPr marL="1371600" indent="0" algn="ctr">
              <a:buNone/>
              <a:defRPr/>
            </a:lvl5pPr>
            <a:lvl6pPr marL="1714500" indent="0" algn="ctr">
              <a:buNone/>
              <a:defRPr/>
            </a:lvl6pPr>
            <a:lvl7pPr marL="2057400" indent="0" algn="ctr">
              <a:buNone/>
              <a:defRPr/>
            </a:lvl7pPr>
            <a:lvl8pPr marL="2400300" indent="0" algn="ctr">
              <a:buNone/>
              <a:defRPr/>
            </a:lvl8pPr>
            <a:lvl9pPr marL="2743200" indent="0" algn="ctr">
              <a:buNone/>
              <a:defRPr/>
            </a:lvl9pPr>
          </a:lstStyle>
          <a:p>
            <a:pPr fontAlgn="base"/>
            <a:r>
              <a:rPr lang="zh-CN" altLang="en-US" strike="noStrike" noProof="1" smtClean="0"/>
              <a:t>单击此处编辑母版副标题样式</a:t>
            </a:r>
            <a:endParaRPr lang="en-GB" strike="noStrike" noProof="1"/>
          </a:p>
        </p:txBody>
      </p:sp>
      <p:sp>
        <p:nvSpPr>
          <p:cNvPr id="4" name="日期占位符 3"/>
          <p:cNvSpPr>
            <a:spLocks noGrp="1"/>
          </p:cNvSpPr>
          <p:nvPr>
            <p:ph type="dt" idx="10"/>
          </p:nvPr>
        </p:nvSpPr>
        <p:spPr/>
        <p:txBody>
          <a:bodyPr/>
          <a:lstStyle/>
          <a:p>
            <a:pPr eaLnBrk="0" hangingPunct="0">
              <a:defRPr/>
            </a:pPr>
            <a:r>
              <a:rPr lang="en-US" dirty="0"/>
              <a:t>Jul 2024</a:t>
            </a:r>
            <a:endParaRPr lang="en-US" dirty="0"/>
          </a:p>
        </p:txBody>
      </p:sp>
      <p:sp>
        <p:nvSpPr>
          <p:cNvPr id="5" name="页脚占位符 4"/>
          <p:cNvSpPr>
            <a:spLocks noGrp="1"/>
          </p:cNvSpPr>
          <p:nvPr>
            <p:ph type="ftr" idx="11"/>
          </p:nvPr>
        </p:nvSpPr>
        <p:spPr/>
        <p:txBody>
          <a:bodyPr/>
          <a:lstStyle/>
          <a:p>
            <a:pPr eaLnBrk="0" hangingPunct="0">
              <a:defRPr/>
            </a:pPr>
            <a:r>
              <a:rPr lang="en-US" dirty="0" smtClean="0"/>
              <a:t>Bo Sun (</a:t>
            </a:r>
            <a:r>
              <a:rPr lang="en-US" dirty="0" err="1" smtClean="0"/>
              <a:t>Sanechips</a:t>
            </a:r>
            <a:r>
              <a:rPr lang="en-US" dirty="0" smtClean="0"/>
              <a:t>)</a:t>
            </a:r>
            <a:endParaRPr lang="en-US" dirty="0"/>
          </a:p>
        </p:txBody>
      </p:sp>
      <p:sp>
        <p:nvSpPr>
          <p:cNvPr id="6" name="灯片编号占位符 5"/>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10.xml><?xml version="1.0" encoding="utf-8"?>
<p:sldLayout xmlns:a="http://schemas.openxmlformats.org/drawingml/2006/main" xmlns:r="http://schemas.openxmlformats.org/officeDocument/2006/relationships" xmlns:p="http://schemas.openxmlformats.org/presentationml/2006/main" type="tx" preserve="1">
  <p:cSld name="标题和文本">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文本占位符 2"/>
          <p:cNvSpPr>
            <a:spLocks noGrp="1"/>
          </p:cNvSpPr>
          <p:nvPr>
            <p:ph type="body" idx="1"/>
          </p:nvPr>
        </p:nvSpPr>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nvPr>
        </p:nvSpPr>
        <p:spPr/>
        <p:txBody>
          <a:bodyPr/>
          <a:lstStyle>
            <a:lvl1pPr>
              <a:defRPr/>
            </a:lvl1pPr>
          </a:lstStyle>
          <a:p>
            <a:pPr eaLnBrk="0" hangingPunct="0">
              <a:defRPr/>
            </a:pPr>
            <a:r>
              <a:rPr lang="en-US" dirty="0" smtClean="0"/>
              <a:t>Sep 2023</a:t>
            </a:r>
            <a:endParaRPr lang="en-US" dirty="0"/>
          </a:p>
        </p:txBody>
      </p:sp>
      <p:sp>
        <p:nvSpPr>
          <p:cNvPr id="5" name="页脚占位符 4"/>
          <p:cNvSpPr>
            <a:spLocks noGrp="1"/>
          </p:cNvSpPr>
          <p:nvPr>
            <p:ph type="ftr" sz="quarter" idx="11"/>
          </p:nvPr>
        </p:nvSpPr>
        <p:spPr/>
        <p:txBody>
          <a:bodyPr/>
          <a:lstStyle/>
          <a:p>
            <a:pPr eaLnBrk="0" hangingPunct="0">
              <a:defRPr/>
            </a:pPr>
            <a:r>
              <a:rPr lang="en-US" dirty="0" smtClean="0"/>
              <a:t>Bo Sun (</a:t>
            </a:r>
            <a:r>
              <a:rPr lang="en-US" dirty="0" err="1" smtClean="0"/>
              <a:t>Sanechips</a:t>
            </a:r>
            <a:r>
              <a:rPr lang="en-US" dirty="0" smtClean="0"/>
              <a:t>)</a:t>
            </a:r>
            <a:endParaRPr lang="en-US" dirty="0"/>
          </a:p>
        </p:txBody>
      </p:sp>
      <p:sp>
        <p:nvSpPr>
          <p:cNvPr id="6" name="灯片编号占位符 5"/>
          <p:cNvSpPr>
            <a:spLocks noGrp="1"/>
          </p:cNvSpPr>
          <p:nvPr>
            <p:ph type="sldNum" sz="quarter"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Content Placeholder 2"/>
          <p:cNvSpPr>
            <a:spLocks noGrp="1"/>
          </p:cNvSpPr>
          <p:nvPr>
            <p:ph idx="1"/>
          </p:nvPr>
        </p:nvSpPr>
        <p:spPr/>
        <p:txBody>
          <a:bodyPr/>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trike="noStrike" noProof="1" smtClean="0"/>
              <a:t>第三级</a:t>
            </a:r>
            <a:endParaRPr lang="zh-CN" altLang="en-US" strike="noStrike" noProof="1" smtClean="0"/>
          </a:p>
          <a:p>
            <a:pPr lvl="3" fontAlgn="base"/>
            <a:r>
              <a:rPr lang="zh-CN" altLang="en-US" strike="noStrike" noProof="1" smtClean="0"/>
              <a:t>第四级</a:t>
            </a:r>
            <a:endParaRPr lang="zh-CN" altLang="en-US" strike="noStrike" noProof="1" smtClean="0"/>
          </a:p>
          <a:p>
            <a:pPr lvl="4" fontAlgn="base"/>
            <a:r>
              <a:rPr lang="zh-CN" altLang="en-US" strike="noStrike" noProof="1" smtClean="0"/>
              <a:t>第五级</a:t>
            </a:r>
            <a:endParaRPr lang="en-GB" strike="noStrike" noProof="1"/>
          </a:p>
        </p:txBody>
      </p:sp>
      <p:sp>
        <p:nvSpPr>
          <p:cNvPr id="11" name="Slide Number Placeholder 5"/>
          <p:cNvSpPr>
            <a:spLocks noGrp="1"/>
          </p:cNvSpPr>
          <p:nvPr>
            <p:ph type="sldNum" idx="4"/>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E9C15F85-DFAF-4F66-8E7C-7A26E2644AD3}"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12" name="Rectangle 4"/>
          <p:cNvSpPr>
            <a:spLocks noGrp="1" noChangeArrowheads="1"/>
          </p:cNvSpPr>
          <p:nvPr>
            <p:ph type="ftr" idx="3"/>
          </p:nvPr>
        </p:nvSpPr>
        <p:spPr bwMode="auto">
          <a:xfrm>
            <a:off x="7143750" y="6475413"/>
            <a:ext cx="4246563" cy="180975"/>
          </a:xfrm>
          <a:prstGeom prst="rect">
            <a:avLst/>
          </a:prstGeom>
          <a:noFill/>
          <a:ln w="9525">
            <a:noFill/>
            <a:round/>
          </a:ln>
          <a:effectLst/>
        </p:spPr>
        <p:txBody>
          <a:bodyPr vert="horz" wrap="square" lIns="0" tIns="0" rIns="0" bIns="0" numCol="1" anchor="t" anchorCtr="0" compatLnSpc="1"/>
          <a:lstStyle>
            <a:lvl1pPr algn="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rgbClr val="000000"/>
                </a:solidFill>
                <a:cs typeface="Arial Unicode MS" charset="0"/>
              </a:defRPr>
            </a:lvl1pPr>
          </a:lstStyle>
          <a:p>
            <a:pPr eaLnBrk="0" hangingPunct="0">
              <a:defRPr/>
            </a:pPr>
            <a:r>
              <a:rPr lang="en-US" dirty="0" smtClean="0"/>
              <a:t>Bo Sun (</a:t>
            </a:r>
            <a:r>
              <a:rPr lang="en-US" dirty="0" err="1" smtClean="0"/>
              <a:t>Sanechips</a:t>
            </a:r>
            <a:r>
              <a:rPr lang="en-US" dirty="0" smtClean="0"/>
              <a:t>)</a:t>
            </a:r>
            <a:endParaRPr lang="en-US" dirty="0"/>
          </a:p>
        </p:txBody>
      </p:sp>
      <p:sp>
        <p:nvSpPr>
          <p:cNvPr id="13" name="Rectangle 3"/>
          <p:cNvSpPr>
            <a:spLocks noGrp="1" noChangeArrowheads="1"/>
          </p:cNvSpPr>
          <p:nvPr>
            <p:ph type="dt" idx="2"/>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800" b="1">
                <a:solidFill>
                  <a:srgbClr val="000000"/>
                </a:solidFill>
                <a:cs typeface="Arial Unicode MS" charset="0"/>
              </a:defRPr>
            </a:lvl1pPr>
          </a:lstStyle>
          <a:p>
            <a:pPr eaLnBrk="0" hangingPunct="0">
              <a:defRPr/>
            </a:pPr>
            <a:r>
              <a:rPr lang="en-US" dirty="0" smtClean="0"/>
              <a:t>Jul 2023</a:t>
            </a:r>
            <a:endParaRPr lang="en-US" dirty="0"/>
          </a:p>
        </p:txBody>
      </p:sp>
    </p:spTree>
  </p:cSld>
  <p:clrMapOvr>
    <a:masterClrMapping/>
  </p:clrMapOvr>
  <p:hf hdr="0"/>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3000" b="1" cap="all"/>
            </a:lvl1pPr>
          </a:lstStyle>
          <a:p>
            <a:pPr fontAlgn="base"/>
            <a:r>
              <a:rPr lang="zh-CN" altLang="en-US" strike="noStrike" noProof="1" smtClean="0"/>
              <a:t>单击此处编辑母版标题样式</a:t>
            </a:r>
            <a:endParaRPr lang="en-GB" strike="noStrike" noProof="1"/>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1500"/>
            </a:lvl1pPr>
            <a:lvl2pPr marL="342900" indent="0">
              <a:buNone/>
              <a:defRPr sz="1350"/>
            </a:lvl2pPr>
            <a:lvl3pPr marL="685800" indent="0">
              <a:buNone/>
              <a:defRPr sz="1200"/>
            </a:lvl3pPr>
            <a:lvl4pPr marL="1028700" indent="0">
              <a:buNone/>
              <a:defRPr sz="1050"/>
            </a:lvl4pPr>
            <a:lvl5pPr marL="1371600" indent="0">
              <a:buNone/>
              <a:defRPr sz="1050"/>
            </a:lvl5pPr>
            <a:lvl6pPr marL="1714500" indent="0">
              <a:buNone/>
              <a:defRPr sz="1050"/>
            </a:lvl6pPr>
            <a:lvl7pPr marL="2057400" indent="0">
              <a:buNone/>
              <a:defRPr sz="1050"/>
            </a:lvl7pPr>
            <a:lvl8pPr marL="2400300" indent="0">
              <a:buNone/>
              <a:defRPr sz="1050"/>
            </a:lvl8pPr>
            <a:lvl9pPr marL="2743200" indent="0">
              <a:buNone/>
              <a:defRPr sz="1050"/>
            </a:lvl9pPr>
          </a:lstStyle>
          <a:p>
            <a:pPr lvl="0" fontAlgn="base"/>
            <a:r>
              <a:rPr lang="zh-CN" altLang="en-US" strike="noStrike" noProof="1" smtClean="0"/>
              <a:t>单击此处编辑母版文本样式</a:t>
            </a:r>
            <a:endParaRPr lang="zh-CN" altLang="en-US" strike="noStrike" noProof="1" smtClean="0"/>
          </a:p>
        </p:txBody>
      </p:sp>
      <p:sp>
        <p:nvSpPr>
          <p:cNvPr id="4" name="日期占位符 3"/>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5" name="页脚占位符 4"/>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6" name="灯片编号占位符 5"/>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Content Placeholder 2"/>
          <p:cNvSpPr>
            <a:spLocks noGrp="1"/>
          </p:cNvSpPr>
          <p:nvPr>
            <p:ph sz="half" idx="1"/>
          </p:nvPr>
        </p:nvSpPr>
        <p:spPr>
          <a:xfrm>
            <a:off x="914402" y="1981201"/>
            <a:ext cx="5077884" cy="4113213"/>
          </a:xfrm>
        </p:spPr>
        <p:txBody>
          <a:bodyPr/>
          <a:lstStyle>
            <a:lvl1pPr>
              <a:defRPr sz="2100"/>
            </a:lvl1pPr>
            <a:lvl2pPr>
              <a:defRPr sz="1800"/>
            </a:lvl2pPr>
            <a:lvl3pPr>
              <a:defRPr sz="1500"/>
            </a:lvl3pPr>
            <a:lvl4pPr>
              <a:defRPr sz="1350"/>
            </a:lvl4pPr>
            <a:lvl5pPr>
              <a:defRPr sz="1350"/>
            </a:lvl5pPr>
            <a:lvl6pPr>
              <a:defRPr sz="1350"/>
            </a:lvl6pPr>
            <a:lvl7pPr>
              <a:defRPr sz="1350"/>
            </a:lvl7pPr>
            <a:lvl8pPr>
              <a:defRPr sz="1350"/>
            </a:lvl8pPr>
            <a:lvl9pPr>
              <a:defRPr sz="1350"/>
            </a:lvl9pPr>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trike="noStrike" noProof="1" smtClean="0"/>
              <a:t>第三级</a:t>
            </a:r>
            <a:endParaRPr lang="zh-CN" altLang="en-US" strike="noStrike" noProof="1" smtClean="0"/>
          </a:p>
          <a:p>
            <a:pPr lvl="3" fontAlgn="base"/>
            <a:r>
              <a:rPr lang="zh-CN" altLang="en-US" sz="1350" strike="noStrike" noProof="1" smtClean="0"/>
              <a:t>第四级</a:t>
            </a:r>
            <a:endParaRPr lang="zh-CN" altLang="en-US" strike="noStrike" noProof="1" smtClean="0"/>
          </a:p>
          <a:p>
            <a:pPr lvl="4" fontAlgn="base"/>
            <a:r>
              <a:rPr lang="zh-CN" altLang="en-US" sz="1350" strike="noStrike" noProof="1" smtClean="0"/>
              <a:t>第五级</a:t>
            </a:r>
            <a:endParaRPr lang="en-GB" strike="noStrike" noProof="1"/>
          </a:p>
        </p:txBody>
      </p:sp>
      <p:sp>
        <p:nvSpPr>
          <p:cNvPr id="4" name="Content Placeholder 3"/>
          <p:cNvSpPr>
            <a:spLocks noGrp="1"/>
          </p:cNvSpPr>
          <p:nvPr>
            <p:ph sz="half" idx="2"/>
          </p:nvPr>
        </p:nvSpPr>
        <p:spPr>
          <a:xfrm>
            <a:off x="6195484" y="1981201"/>
            <a:ext cx="5080000" cy="4113213"/>
          </a:xfrm>
        </p:spPr>
        <p:txBody>
          <a:bodyPr/>
          <a:lstStyle>
            <a:lvl1pPr>
              <a:defRPr sz="2100"/>
            </a:lvl1pPr>
            <a:lvl2pPr>
              <a:defRPr sz="1800"/>
            </a:lvl2pPr>
            <a:lvl3pPr>
              <a:defRPr sz="1500"/>
            </a:lvl3pPr>
            <a:lvl4pPr>
              <a:defRPr sz="1350"/>
            </a:lvl4pPr>
            <a:lvl5pPr>
              <a:defRPr sz="1350"/>
            </a:lvl5pPr>
            <a:lvl6pPr>
              <a:defRPr sz="1350"/>
            </a:lvl6pPr>
            <a:lvl7pPr>
              <a:defRPr sz="1350"/>
            </a:lvl7pPr>
            <a:lvl8pPr>
              <a:defRPr sz="1350"/>
            </a:lvl8pPr>
            <a:lvl9pPr>
              <a:defRPr sz="1350"/>
            </a:lvl9pPr>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trike="noStrike" noProof="1" smtClean="0"/>
              <a:t>第三级</a:t>
            </a:r>
            <a:endParaRPr lang="zh-CN" altLang="en-US" strike="noStrike" noProof="1" smtClean="0"/>
          </a:p>
          <a:p>
            <a:pPr lvl="3" fontAlgn="base"/>
            <a:r>
              <a:rPr lang="zh-CN" altLang="en-US" sz="1350" strike="noStrike" noProof="1" smtClean="0"/>
              <a:t>第四级</a:t>
            </a:r>
            <a:endParaRPr lang="zh-CN" altLang="en-US" strike="noStrike" noProof="1" smtClean="0"/>
          </a:p>
          <a:p>
            <a:pPr lvl="4" fontAlgn="base"/>
            <a:r>
              <a:rPr lang="zh-CN" altLang="en-US" sz="1350" strike="noStrike" noProof="1" smtClean="0"/>
              <a:t>第五级</a:t>
            </a:r>
            <a:endParaRPr lang="en-GB" strike="noStrike" noProof="1"/>
          </a:p>
        </p:txBody>
      </p:sp>
      <p:sp>
        <p:nvSpPr>
          <p:cNvPr id="5" name="日期占位符 4"/>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6" name="页脚占位符 5"/>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7" name="灯片编号占位符 6"/>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pPr fontAlgn="base"/>
            <a:r>
              <a:rPr lang="zh-CN" altLang="en-US" strike="noStrike" noProof="1" smtClean="0"/>
              <a:t>单击此处编辑母版标题样式</a:t>
            </a:r>
            <a:endParaRPr lang="en-GB" strike="noStrike" noProof="1"/>
          </a:p>
        </p:txBody>
      </p:sp>
      <p:sp>
        <p:nvSpPr>
          <p:cNvPr id="3" name="Text Placeholder 2"/>
          <p:cNvSpPr>
            <a:spLocks noGrp="1"/>
          </p:cNvSpPr>
          <p:nvPr>
            <p:ph type="body" idx="1"/>
          </p:nvPr>
        </p:nvSpPr>
        <p:spPr>
          <a:xfrm>
            <a:off x="609600" y="1535113"/>
            <a:ext cx="5386917" cy="63976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fontAlgn="base"/>
            <a:r>
              <a:rPr lang="zh-CN" altLang="en-US" strike="noStrike" noProof="1" smtClean="0"/>
              <a:t>单击此处编辑母版文本样式</a:t>
            </a:r>
            <a:endParaRPr lang="zh-CN" altLang="en-US" strike="noStrike" noProof="1" smtClean="0"/>
          </a:p>
        </p:txBody>
      </p:sp>
      <p:sp>
        <p:nvSpPr>
          <p:cNvPr id="4" name="Content Placeholder 3"/>
          <p:cNvSpPr>
            <a:spLocks noGrp="1"/>
          </p:cNvSpPr>
          <p:nvPr>
            <p:ph sz="half" idx="2"/>
          </p:nvPr>
        </p:nvSpPr>
        <p:spPr>
          <a:xfrm>
            <a:off x="609600" y="2174875"/>
            <a:ext cx="5386917" cy="3951288"/>
          </a:xfrm>
        </p:spPr>
        <p:txBody>
          <a:bodyPr/>
          <a:lstStyle>
            <a:lvl1pPr>
              <a:defRPr sz="1800"/>
            </a:lvl1pPr>
            <a:lvl2pPr>
              <a:defRPr sz="1500"/>
            </a:lvl2pPr>
            <a:lvl3pPr>
              <a:defRPr sz="1350"/>
            </a:lvl3pPr>
            <a:lvl4pPr>
              <a:defRPr sz="1200"/>
            </a:lvl4pPr>
            <a:lvl5pPr>
              <a:defRPr sz="1200"/>
            </a:lvl5pPr>
            <a:lvl6pPr>
              <a:defRPr sz="1200"/>
            </a:lvl6pPr>
            <a:lvl7pPr>
              <a:defRPr sz="1200"/>
            </a:lvl7pPr>
            <a:lvl8pPr>
              <a:defRPr sz="1200"/>
            </a:lvl8pPr>
            <a:lvl9pPr>
              <a:defRPr sz="1200"/>
            </a:lvl9pPr>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z="1350" strike="noStrike" noProof="1" smtClean="0"/>
              <a:t>第三级</a:t>
            </a:r>
            <a:endParaRPr lang="zh-CN" altLang="en-US" strike="noStrike" noProof="1" smtClean="0"/>
          </a:p>
          <a:p>
            <a:pPr lvl="3" fontAlgn="base"/>
            <a:r>
              <a:rPr lang="zh-CN" altLang="en-US" strike="noStrike" noProof="1" smtClean="0"/>
              <a:t>第四级</a:t>
            </a:r>
            <a:endParaRPr lang="zh-CN" altLang="en-US" strike="noStrike" noProof="1" smtClean="0"/>
          </a:p>
          <a:p>
            <a:pPr lvl="4" fontAlgn="base"/>
            <a:r>
              <a:rPr lang="zh-CN" altLang="en-US" strike="noStrike" noProof="1" smtClean="0"/>
              <a:t>第五级</a:t>
            </a:r>
            <a:endParaRPr lang="en-GB" strike="noStrike" noProof="1"/>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fontAlgn="base"/>
            <a:r>
              <a:rPr lang="zh-CN" altLang="en-US" strike="noStrike" noProof="1" smtClean="0"/>
              <a:t>单击此处编辑母版文本样式</a:t>
            </a:r>
            <a:endParaRPr lang="zh-CN" altLang="en-US" strike="noStrike" noProof="1" smtClean="0"/>
          </a:p>
        </p:txBody>
      </p:sp>
      <p:sp>
        <p:nvSpPr>
          <p:cNvPr id="6" name="Content Placeholder 5"/>
          <p:cNvSpPr>
            <a:spLocks noGrp="1"/>
          </p:cNvSpPr>
          <p:nvPr>
            <p:ph sz="quarter" idx="4"/>
          </p:nvPr>
        </p:nvSpPr>
        <p:spPr>
          <a:xfrm>
            <a:off x="6193369" y="2174875"/>
            <a:ext cx="5389033" cy="3951288"/>
          </a:xfrm>
        </p:spPr>
        <p:txBody>
          <a:bodyPr/>
          <a:lstStyle>
            <a:lvl1pPr>
              <a:defRPr sz="1800"/>
            </a:lvl1pPr>
            <a:lvl2pPr>
              <a:defRPr sz="1500"/>
            </a:lvl2pPr>
            <a:lvl3pPr>
              <a:defRPr sz="1350"/>
            </a:lvl3pPr>
            <a:lvl4pPr>
              <a:defRPr sz="1200"/>
            </a:lvl4pPr>
            <a:lvl5pPr>
              <a:defRPr sz="1200"/>
            </a:lvl5pPr>
            <a:lvl6pPr>
              <a:defRPr sz="1200"/>
            </a:lvl6pPr>
            <a:lvl7pPr>
              <a:defRPr sz="1200"/>
            </a:lvl7pPr>
            <a:lvl8pPr>
              <a:defRPr sz="1200"/>
            </a:lvl8pPr>
            <a:lvl9pPr>
              <a:defRPr sz="1200"/>
            </a:lvl9pPr>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z="1350" strike="noStrike" noProof="1" smtClean="0"/>
              <a:t>第三级</a:t>
            </a:r>
            <a:endParaRPr lang="zh-CN" altLang="en-US" strike="noStrike" noProof="1" smtClean="0"/>
          </a:p>
          <a:p>
            <a:pPr lvl="3" fontAlgn="base"/>
            <a:r>
              <a:rPr lang="zh-CN" altLang="en-US" strike="noStrike" noProof="1" smtClean="0"/>
              <a:t>第四级</a:t>
            </a:r>
            <a:endParaRPr lang="zh-CN" altLang="en-US" strike="noStrike" noProof="1" smtClean="0"/>
          </a:p>
          <a:p>
            <a:pPr lvl="4" fontAlgn="base"/>
            <a:r>
              <a:rPr lang="zh-CN" altLang="en-US" strike="noStrike" noProof="1" smtClean="0"/>
              <a:t>第五级</a:t>
            </a:r>
            <a:endParaRPr lang="en-GB" strike="noStrike" noProof="1"/>
          </a:p>
        </p:txBody>
      </p:sp>
      <p:sp>
        <p:nvSpPr>
          <p:cNvPr id="11" name="Date Placeholder 6"/>
          <p:cNvSpPr>
            <a:spLocks noGrp="1"/>
          </p:cNvSpPr>
          <p:nvPr>
            <p:ph type="dt" idx="12"/>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defRPr/>
            </a:lvl1pPr>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12" name="Footer Placeholder 7"/>
          <p:cNvSpPr>
            <a:spLocks noGrp="1"/>
          </p:cNvSpPr>
          <p:nvPr>
            <p:ph type="ftr" idx="13"/>
          </p:nvPr>
        </p:nvSpPr>
        <p:spPr bwMode="auto">
          <a:xfrm>
            <a:off x="7524750" y="6475413"/>
            <a:ext cx="3865563" cy="180975"/>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13" name="Slide Number Placeholder 8"/>
          <p:cNvSpPr>
            <a:spLocks noGrp="1"/>
          </p:cNvSpPr>
          <p:nvPr>
            <p:ph type="sldNum" idx="14"/>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01B27F1F-5774-44D3-A48B-91152BCFEF61}"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日期占位符 2"/>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eaLnBrk="0" hangingPunct="0">
              <a:defRPr/>
            </a:pPr>
            <a:r>
              <a:rPr lang="en-US" dirty="0" smtClean="0"/>
              <a:t>Jul 2024</a:t>
            </a:r>
            <a:endParaRPr lang="en-US" dirty="0"/>
          </a:p>
        </p:txBody>
      </p:sp>
      <p:sp>
        <p:nvSpPr>
          <p:cNvPr id="4" name="页脚占位符 3"/>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eaLnBrk="0" hangingPunct="0">
              <a:defRPr/>
            </a:pPr>
            <a:r>
              <a:rPr lang="en-US" dirty="0" smtClean="0"/>
              <a:t>Bo Sun (</a:t>
            </a:r>
            <a:r>
              <a:rPr lang="en-US" dirty="0" err="1" smtClean="0"/>
              <a:t>Sanechips</a:t>
            </a:r>
            <a:r>
              <a:rPr lang="en-US" dirty="0" smtClean="0"/>
              <a:t>)</a:t>
            </a:r>
            <a:endParaRPr lang="en-US" dirty="0"/>
          </a:p>
        </p:txBody>
      </p:sp>
      <p:sp>
        <p:nvSpPr>
          <p:cNvPr id="5" name="灯片编号占位符 4"/>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bg>
      <p:bgPr>
        <a:solidFill>
          <a:srgbClr val="FFFFFF"/>
        </a:solidFill>
        <a:effectLst/>
      </p:bgPr>
    </p:bg>
    <p:spTree>
      <p:nvGrpSpPr>
        <p:cNvPr id="1" name=""/>
        <p:cNvGrpSpPr/>
        <p:nvPr/>
      </p:nvGrpSpPr>
      <p:grpSpPr>
        <a:xfrm>
          <a:off x="0" y="0"/>
          <a:ext cx="0" cy="0"/>
          <a:chOff x="0" y="0"/>
          <a:chExt cx="0" cy="0"/>
        </a:xfrm>
      </p:grpSpPr>
      <p:sp>
        <p:nvSpPr>
          <p:cNvPr id="2" name="日期占位符 1"/>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eaLnBrk="0" hangingPunct="0">
              <a:defRPr/>
            </a:pPr>
            <a:r>
              <a:rPr lang="en-US" dirty="0" smtClean="0"/>
              <a:t>Jul 2024</a:t>
            </a:r>
            <a:endParaRPr lang="en-US" dirty="0"/>
          </a:p>
        </p:txBody>
      </p:sp>
      <p:sp>
        <p:nvSpPr>
          <p:cNvPr id="3" name="页脚占位符 2"/>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eaLnBrk="0" hangingPunct="0">
              <a:defRPr/>
            </a:pPr>
            <a:r>
              <a:rPr lang="en-US" dirty="0" smtClean="0"/>
              <a:t>Bo Sun (</a:t>
            </a:r>
            <a:r>
              <a:rPr lang="en-US" dirty="0" err="1" smtClean="0"/>
              <a:t>Sanechips</a:t>
            </a:r>
            <a:r>
              <a:rPr lang="en-US" dirty="0" smtClean="0"/>
              <a:t>)</a:t>
            </a:r>
            <a:endParaRPr lang="en-US" dirty="0"/>
          </a:p>
        </p:txBody>
      </p:sp>
      <p:sp>
        <p:nvSpPr>
          <p:cNvPr id="4" name="灯片编号占位符 3"/>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标题和竖排文字">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Vertical Text Placeholder 2"/>
          <p:cNvSpPr>
            <a:spLocks noGrp="1"/>
          </p:cNvSpPr>
          <p:nvPr>
            <p:ph type="body" orient="vert" idx="1"/>
          </p:nvPr>
        </p:nvSpPr>
        <p:spPr/>
        <p:txBody>
          <a:bodyPr vert="eaVert"/>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trike="noStrike" noProof="1" smtClean="0"/>
              <a:t>第三级</a:t>
            </a:r>
            <a:endParaRPr lang="zh-CN" altLang="en-US" strike="noStrike" noProof="1" smtClean="0"/>
          </a:p>
          <a:p>
            <a:pPr lvl="3" fontAlgn="base"/>
            <a:r>
              <a:rPr lang="zh-CN" altLang="en-US" strike="noStrike" noProof="1" smtClean="0"/>
              <a:t>第四级</a:t>
            </a:r>
            <a:endParaRPr lang="zh-CN" altLang="en-US" strike="noStrike" noProof="1" smtClean="0"/>
          </a:p>
          <a:p>
            <a:pPr lvl="4" fontAlgn="base"/>
            <a:r>
              <a:rPr lang="zh-CN" altLang="en-US" strike="noStrike" noProof="1" smtClean="0"/>
              <a:t>第五级</a:t>
            </a:r>
            <a:endParaRPr lang="en-GB" strike="noStrike" noProof="1"/>
          </a:p>
        </p:txBody>
      </p:sp>
      <p:sp>
        <p:nvSpPr>
          <p:cNvPr id="4" name="日期占位符 3"/>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5" name="页脚占位符 4"/>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6" name="灯片编号占位符 5"/>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垂直排列标题与&#10;文本">
    <p:bg>
      <p:bgPr>
        <a:solidFill>
          <a:srgbClr val="FFFFFF"/>
        </a:solidFill>
        <a:effectLst/>
      </p:bgPr>
    </p:bg>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pPr fontAlgn="base"/>
            <a:r>
              <a:rPr lang="zh-CN" altLang="en-US" strike="noStrike" noProof="1" smtClean="0"/>
              <a:t>单击此处编辑母版标题样式</a:t>
            </a:r>
            <a:endParaRPr lang="en-GB" strike="noStrike" noProof="1"/>
          </a:p>
        </p:txBody>
      </p:sp>
      <p:sp>
        <p:nvSpPr>
          <p:cNvPr id="3" name="Vertical Text Placeholder 2"/>
          <p:cNvSpPr>
            <a:spLocks noGrp="1"/>
          </p:cNvSpPr>
          <p:nvPr>
            <p:ph type="body" orient="vert" idx="1"/>
          </p:nvPr>
        </p:nvSpPr>
        <p:spPr>
          <a:xfrm>
            <a:off x="914400" y="685803"/>
            <a:ext cx="7569200" cy="5408613"/>
          </a:xfrm>
        </p:spPr>
        <p:txBody>
          <a:bodyPr vert="eaVert"/>
          <a:lstStyle/>
          <a:p>
            <a:pPr lvl="0" fontAlgn="base"/>
            <a:r>
              <a:rPr lang="zh-CN" altLang="en-US" strike="noStrike" noProof="1" smtClean="0"/>
              <a:t>单击此处编辑母版文本样式</a:t>
            </a:r>
            <a:endParaRPr lang="zh-CN" altLang="en-US" strike="noStrike" noProof="1" smtClean="0"/>
          </a:p>
          <a:p>
            <a:pPr lvl="1" fontAlgn="base"/>
            <a:r>
              <a:rPr lang="zh-CN" altLang="en-US" strike="noStrike" noProof="1" smtClean="0"/>
              <a:t>第二级</a:t>
            </a:r>
            <a:endParaRPr lang="zh-CN" altLang="en-US" strike="noStrike" noProof="1" smtClean="0"/>
          </a:p>
          <a:p>
            <a:pPr lvl="2" fontAlgn="base"/>
            <a:r>
              <a:rPr lang="zh-CN" altLang="en-US" strike="noStrike" noProof="1" smtClean="0"/>
              <a:t>第三级</a:t>
            </a:r>
            <a:endParaRPr lang="zh-CN" altLang="en-US" strike="noStrike" noProof="1" smtClean="0"/>
          </a:p>
          <a:p>
            <a:pPr lvl="3" fontAlgn="base"/>
            <a:r>
              <a:rPr lang="zh-CN" altLang="en-US" strike="noStrike" noProof="1" smtClean="0"/>
              <a:t>第四级</a:t>
            </a:r>
            <a:endParaRPr lang="zh-CN" altLang="en-US" strike="noStrike" noProof="1" smtClean="0"/>
          </a:p>
          <a:p>
            <a:pPr lvl="4" fontAlgn="base"/>
            <a:r>
              <a:rPr lang="zh-CN" altLang="en-US" strike="noStrike" noProof="1" smtClean="0"/>
              <a:t>第五级</a:t>
            </a:r>
            <a:endParaRPr lang="en-GB" strike="noStrike" noProof="1"/>
          </a:p>
        </p:txBody>
      </p:sp>
      <p:sp>
        <p:nvSpPr>
          <p:cNvPr id="4" name="日期占位符 3"/>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5" name="页脚占位符 4"/>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6" name="灯片编号占位符 5"/>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1" Type="http://schemas.openxmlformats.org/officeDocument/2006/relationships/theme" Target="../theme/theme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6" name="Rectangle 1"/>
          <p:cNvSpPr>
            <a:spLocks noGrp="1"/>
          </p:cNvSpPr>
          <p:nvPr>
            <p:ph type="title"/>
          </p:nvPr>
        </p:nvSpPr>
        <p:spPr>
          <a:xfrm>
            <a:off x="914400" y="685800"/>
            <a:ext cx="10361613" cy="1065213"/>
          </a:xfrm>
          <a:prstGeom prst="rect">
            <a:avLst/>
          </a:prstGeom>
          <a:noFill/>
          <a:ln w="9525">
            <a:noFill/>
          </a:ln>
        </p:spPr>
        <p:txBody>
          <a:bodyPr lIns="92160" tIns="46080" rIns="92160" bIns="46080" anchor="ctr" anchorCtr="0"/>
          <a:lstStyle/>
          <a:p>
            <a:pPr lvl="0"/>
            <a:r>
              <a:rPr lang="en-GB" altLang="zh-CN" dirty="0"/>
              <a:t>Click to edit the title text format</a:t>
            </a:r>
            <a:endParaRPr lang="en-GB" altLang="zh-CN" dirty="0"/>
          </a:p>
        </p:txBody>
      </p:sp>
      <p:sp>
        <p:nvSpPr>
          <p:cNvPr id="1027" name="Rectangle 2"/>
          <p:cNvSpPr>
            <a:spLocks noGrp="1"/>
          </p:cNvSpPr>
          <p:nvPr>
            <p:ph type="body"/>
          </p:nvPr>
        </p:nvSpPr>
        <p:spPr>
          <a:xfrm>
            <a:off x="914400" y="1981200"/>
            <a:ext cx="10361613" cy="4113213"/>
          </a:xfrm>
          <a:prstGeom prst="rect">
            <a:avLst/>
          </a:prstGeom>
          <a:noFill/>
          <a:ln w="9525">
            <a:noFill/>
          </a:ln>
        </p:spPr>
        <p:txBody>
          <a:bodyPr lIns="92160" tIns="46080" rIns="92160" bIns="46080" anchor="t" anchorCtr="0"/>
          <a:lstStyle/>
          <a:p>
            <a:pPr lvl="0"/>
            <a:r>
              <a:rPr lang="en-GB" altLang="zh-CN" dirty="0"/>
              <a:t>Click to edit the outline text format</a:t>
            </a:r>
            <a:endParaRPr lang="en-GB" altLang="zh-CN" dirty="0"/>
          </a:p>
          <a:p>
            <a:pPr lvl="1"/>
            <a:r>
              <a:rPr lang="en-GB" altLang="zh-CN" dirty="0"/>
              <a:t>Second Outline Level</a:t>
            </a:r>
            <a:endParaRPr lang="en-GB" altLang="zh-CN" dirty="0"/>
          </a:p>
          <a:p>
            <a:pPr lvl="2"/>
            <a:r>
              <a:rPr lang="en-GB" altLang="zh-CN" dirty="0"/>
              <a:t>Third Outline Level</a:t>
            </a:r>
            <a:endParaRPr lang="en-GB" altLang="zh-CN" dirty="0"/>
          </a:p>
          <a:p>
            <a:pPr lvl="3"/>
            <a:r>
              <a:rPr lang="en-GB" altLang="zh-CN" dirty="0"/>
              <a:t>Fourth Outline Level</a:t>
            </a:r>
            <a:endParaRPr lang="en-GB" altLang="zh-CN" dirty="0"/>
          </a:p>
          <a:p>
            <a:pPr lvl="4"/>
            <a:r>
              <a:rPr lang="en-GB" altLang="zh-CN" dirty="0"/>
              <a:t>Fifth Outline Level</a:t>
            </a:r>
            <a:endParaRPr lang="en-GB" altLang="zh-CN" dirty="0"/>
          </a:p>
          <a:p>
            <a:pPr lvl="4"/>
            <a:r>
              <a:rPr lang="en-GB" altLang="zh-CN" dirty="0"/>
              <a:t>Sixth Outline Level</a:t>
            </a:r>
            <a:endParaRPr lang="en-GB" altLang="zh-CN" dirty="0"/>
          </a:p>
          <a:p>
            <a:pPr lvl="4"/>
            <a:r>
              <a:rPr lang="en-GB" altLang="zh-CN" dirty="0"/>
              <a:t>Seventh Outline Level</a:t>
            </a:r>
            <a:endParaRPr lang="en-GB" altLang="zh-CN" dirty="0"/>
          </a:p>
          <a:p>
            <a:pPr lvl="4"/>
            <a:r>
              <a:rPr lang="en-GB" altLang="zh-CN" dirty="0"/>
              <a:t>Eighth Outline Level</a:t>
            </a:r>
            <a:endParaRPr lang="en-GB" altLang="zh-CN" dirty="0"/>
          </a:p>
          <a:p>
            <a:pPr lvl="4"/>
            <a:r>
              <a:rPr lang="en-GB" altLang="zh-CN" dirty="0"/>
              <a:t>Ninth Outline Level</a:t>
            </a:r>
            <a:endParaRPr lang="en-GB" altLang="zh-CN" dirty="0"/>
          </a:p>
        </p:txBody>
      </p:sp>
      <p:sp>
        <p:nvSpPr>
          <p:cNvPr id="2" name="Rectangle 3"/>
          <p:cNvSpPr>
            <a:spLocks noGrp="1" noChangeArrowheads="1"/>
          </p:cNvSpPr>
          <p:nvPr>
            <p:ph type="dt"/>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800" b="1">
                <a:solidFill>
                  <a:srgbClr val="000000"/>
                </a:solidFill>
                <a:cs typeface="Arial Unicode MS" charset="0"/>
              </a:defRPr>
            </a:lvl1pPr>
          </a:lstStyle>
          <a:p>
            <a:pPr eaLnBrk="0" hangingPunct="0">
              <a:defRPr/>
            </a:pPr>
            <a:r>
              <a:rPr lang="en-US" altLang="zh-CN" dirty="0" smtClean="0"/>
              <a:t>Nov 2024</a:t>
            </a:r>
            <a:endParaRPr lang="en-US" dirty="0"/>
          </a:p>
        </p:txBody>
      </p:sp>
      <p:sp>
        <p:nvSpPr>
          <p:cNvPr id="1028" name="Rectangle 4"/>
          <p:cNvSpPr>
            <a:spLocks noGrp="1" noChangeArrowheads="1"/>
          </p:cNvSpPr>
          <p:nvPr>
            <p:ph type="ftr"/>
          </p:nvPr>
        </p:nvSpPr>
        <p:spPr bwMode="auto">
          <a:xfrm>
            <a:off x="7132320" y="6475413"/>
            <a:ext cx="4246563" cy="180975"/>
          </a:xfrm>
          <a:prstGeom prst="rect">
            <a:avLst/>
          </a:prstGeom>
          <a:noFill/>
          <a:ln w="9525">
            <a:noFill/>
            <a:round/>
          </a:ln>
          <a:effectLst/>
        </p:spPr>
        <p:txBody>
          <a:bodyPr vert="horz" wrap="square" lIns="0" tIns="0" rIns="0" bIns="0" numCol="1" anchor="t" anchorCtr="0" compatLnSpc="1"/>
          <a:lstStyle>
            <a:lvl1pPr algn="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rgbClr val="000000"/>
                </a:solidFill>
                <a:cs typeface="Arial Unicode MS" charset="0"/>
              </a:defRPr>
            </a:lvl1pPr>
          </a:lstStyle>
          <a:p>
            <a:pPr eaLnBrk="0" hangingPunct="0">
              <a:defRPr/>
            </a:pPr>
            <a:r>
              <a:rPr lang="en-US" dirty="0" smtClean="0"/>
              <a:t>Bo Sun (</a:t>
            </a:r>
            <a:r>
              <a:rPr lang="en-US" dirty="0" err="1" smtClean="0"/>
              <a:t>Sanechips</a:t>
            </a:r>
            <a:r>
              <a:rPr lang="en-US" dirty="0" smtClean="0"/>
              <a:t>)</a:t>
            </a:r>
            <a:endParaRPr lang="en-US" dirty="0"/>
          </a:p>
        </p:txBody>
      </p:sp>
      <p:sp>
        <p:nvSpPr>
          <p:cNvPr id="1029" name="Rectangle 5"/>
          <p:cNvSpPr>
            <a:spLocks noGrp="1" noChangeArrowheads="1"/>
          </p:cNvSpPr>
          <p:nvPr>
            <p:ph type="sldNum"/>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lgn="ct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solidFill>
                  <a:srgbClr val="000000"/>
                </a:solidFill>
                <a:ea typeface="Arial Unicode MS" pitchFamily="34" charset="-122"/>
                <a:cs typeface="Arial Unicode MS" pitchFamily="34" charset="-122"/>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1031" name="Line 6"/>
          <p:cNvSpPr/>
          <p:nvPr/>
        </p:nvSpPr>
        <p:spPr>
          <a:xfrm>
            <a:off x="914400" y="609600"/>
            <a:ext cx="10363200" cy="1588"/>
          </a:xfrm>
          <a:prstGeom prst="line">
            <a:avLst/>
          </a:prstGeom>
          <a:ln w="12600" cap="flat" cmpd="sng">
            <a:solidFill>
              <a:srgbClr val="000000"/>
            </a:solidFill>
            <a:prstDash val="solid"/>
            <a:miter/>
            <a:headEnd type="none" w="med" len="med"/>
            <a:tailEnd type="none" w="med" len="med"/>
          </a:ln>
        </p:spPr>
        <p:txBody>
          <a:bodyPr/>
          <a:lstStyle/>
          <a:p>
            <a:endParaRPr lang="zh-CN" altLang="en-US" dirty="0"/>
          </a:p>
        </p:txBody>
      </p:sp>
      <p:sp>
        <p:nvSpPr>
          <p:cNvPr id="1032" name="Rectangle 7"/>
          <p:cNvSpPr>
            <a:spLocks noChangeArrowheads="1"/>
          </p:cNvSpPr>
          <p:nvPr/>
        </p:nvSpPr>
        <p:spPr bwMode="auto">
          <a:xfrm>
            <a:off x="912813" y="6475413"/>
            <a:ext cx="479298" cy="1846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14:hiddenLine>
            </a:ext>
          </a:extLst>
        </p:spPr>
        <p:txBody>
          <a:bodyPr wrap="none" lIns="0" tIns="0" rIns="0" bIns="0">
            <a:spAutoFit/>
          </a:bodyPr>
          <a:lstStyle>
            <a:lvl1pP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1pPr>
            <a:lvl2pPr marL="742950" indent="-28575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2pPr>
            <a:lvl3pPr marL="1143000" indent="-22860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3pPr>
            <a:lvl4pPr marL="1600200" indent="-22860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4pPr>
            <a:lvl5pPr marL="2057400" indent="-22860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9pPr>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GB" altLang="zh-CN" sz="1200" b="0" i="0" u="none" strike="noStrike" kern="1200" cap="none" spc="0" normalizeH="0" baseline="0" noProof="0" dirty="0" smtClean="0">
                <a:ln>
                  <a:noFill/>
                </a:ln>
                <a:solidFill>
                  <a:srgbClr val="000000"/>
                </a:solidFill>
                <a:effectLst/>
                <a:uLnTx/>
                <a:uFillTx/>
                <a:latin typeface="Times New Roman" panose="02020603050405020304" pitchFamily="18" charset="0"/>
                <a:ea typeface="MS PGothic" panose="020B0600070205080204" pitchFamily="34" charset="-128"/>
                <a:cs typeface="+mn-cs"/>
              </a:rPr>
              <a:t>Agenda</a:t>
            </a:r>
            <a:endParaRPr kumimoji="0" lang="en-GB" altLang="zh-CN" sz="1200" b="0" i="0" u="none" strike="noStrike" kern="1200" cap="none" spc="0" normalizeH="0" baseline="0" noProof="0" dirty="0" smtClean="0">
              <a:ln>
                <a:noFill/>
              </a:ln>
              <a:solidFill>
                <a:srgbClr val="000000"/>
              </a:solidFill>
              <a:effectLst/>
              <a:uLnTx/>
              <a:uFillTx/>
              <a:latin typeface="Times New Roman" panose="02020603050405020304" pitchFamily="18" charset="0"/>
              <a:ea typeface="MS PGothic" panose="020B0600070205080204" pitchFamily="34" charset="-128"/>
              <a:cs typeface="+mn-cs"/>
            </a:endParaRPr>
          </a:p>
        </p:txBody>
      </p:sp>
      <p:sp>
        <p:nvSpPr>
          <p:cNvPr id="1033" name="Line 8"/>
          <p:cNvSpPr/>
          <p:nvPr/>
        </p:nvSpPr>
        <p:spPr>
          <a:xfrm>
            <a:off x="914400" y="6477000"/>
            <a:ext cx="10464800" cy="1588"/>
          </a:xfrm>
          <a:prstGeom prst="line">
            <a:avLst/>
          </a:prstGeom>
          <a:ln w="12600" cap="flat" cmpd="sng">
            <a:solidFill>
              <a:srgbClr val="000000"/>
            </a:solidFill>
            <a:prstDash val="solid"/>
            <a:miter/>
            <a:headEnd type="none" w="med" len="med"/>
            <a:tailEnd type="none" w="med" len="med"/>
          </a:ln>
        </p:spPr>
      </p:sp>
      <p:sp>
        <p:nvSpPr>
          <p:cNvPr id="10" name="Date Placeholder 3"/>
          <p:cNvSpPr txBox="1"/>
          <p:nvPr/>
        </p:nvSpPr>
        <p:spPr bwMode="auto">
          <a:xfrm>
            <a:off x="6667500" y="357188"/>
            <a:ext cx="4667250" cy="273050"/>
          </a:xfrm>
          <a:prstGeom prst="rect">
            <a:avLst/>
          </a:prstGeom>
          <a:noFill/>
          <a:ln w="9525">
            <a:noFill/>
            <a:round/>
          </a:ln>
          <a:effectLst/>
        </p:spPr>
        <p:txBody>
          <a:bodyPr lIns="0" tIns="0" rIns="0" bIns="0" anchor="b"/>
          <a:lstStyle>
            <a:lvl1pPr>
              <a:defRPr/>
            </a:lvl1pPr>
          </a:lstStyle>
          <a:p>
            <a:pPr marL="0" marR="0" lvl="0" indent="0" algn="r" defTabSz="337185" rtl="0" eaLnBrk="0" fontAlgn="base" latinLnBrk="0" hangingPunct="0">
              <a:lnSpc>
                <a:spcPct val="100000"/>
              </a:lnSpc>
              <a:spcBef>
                <a:spcPct val="0"/>
              </a:spcBef>
              <a:spcAft>
                <a:spcPct val="0"/>
              </a:spcAft>
              <a:buClr>
                <a:srgbClr val="000000"/>
              </a:buClr>
              <a:buSzTx/>
              <a:buFont typeface="Times New Roman" panose="02020603050405020304" pitchFamily="18" charset="0"/>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GB"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doc.: IEEE 802.11-</a:t>
            </a:r>
            <a:r>
              <a:rPr kumimoji="0" lang="en-US" altLang="en-GB"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24</a:t>
            </a:r>
            <a:r>
              <a:rPr kumimoji="0" lang="en-GB"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a:t>
            </a:r>
            <a:r>
              <a:rPr kumimoji="0" lang="en-US" altLang="en-GB"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1996</a:t>
            </a:r>
            <a:r>
              <a:rPr kumimoji="0" lang="en-US"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r1</a:t>
            </a:r>
            <a:endParaRPr kumimoji="0" lang="en-US"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Lst>
  <p:hf sldNum="0" hdr="0" ftr="0"/>
  <p:txStyles>
    <p:title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p:titleStyle>
    <p:body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4" Type="http://schemas.openxmlformats.org/officeDocument/2006/relationships/vmlDrawing" Target="../drawings/vmlDrawing1.vml"/><Relationship Id="rId3" Type="http://schemas.openxmlformats.org/officeDocument/2006/relationships/slideLayout" Target="../slideLayouts/slideLayout1.xml"/><Relationship Id="rId2" Type="http://schemas.openxmlformats.org/officeDocument/2006/relationships/image" Target="../media/image1.emf"/><Relationship Id="rId1" Type="http://schemas.openxmlformats.org/officeDocument/2006/relationships/oleObject" Target="../embeddings/oleObject1.bin"/></Relationships>
</file>

<file path=ppt/slides/_rels/slide10.xml.rels><?xml version="1.0" encoding="UTF-8" standalone="yes"?>
<Relationships xmlns="http://schemas.openxmlformats.org/package/2006/relationships"><Relationship Id="rId4" Type="http://schemas.openxmlformats.org/officeDocument/2006/relationships/slideLayout" Target="../slideLayouts/slideLayout7.xml"/><Relationship Id="rId3" Type="http://schemas.openxmlformats.org/officeDocument/2006/relationships/hyperlink" Target="https://standards.ieee.org/develop/policies/bylaws/sb_bylaws.pdf%20section%205.2.1.3" TargetMode="External"/><Relationship Id="rId2" Type="http://schemas.openxmlformats.org/officeDocument/2006/relationships/hyperlink" Target="http://ieee802.org/PNP/approved/IEEE_802_WG_PandP_v19.pdf" TargetMode="External"/><Relationship Id="rId1" Type="http://schemas.openxmlformats.org/officeDocument/2006/relationships/hyperlink" Target="https://standards.ieee.org/develop/policies/bylaws/sb_bylaws.pdf" TargetMode="Externa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slideLayout" Target="../slideLayouts/slideLayout7.xml"/><Relationship Id="rId1" Type="http://schemas.openxmlformats.org/officeDocument/2006/relationships/hyperlink" Target="mailto:jrosdahl@ieee.org"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4" Type="http://schemas.openxmlformats.org/officeDocument/2006/relationships/slideLayout" Target="../slideLayouts/slideLayout7.xml"/><Relationship Id="rId3" Type="http://schemas.openxmlformats.org/officeDocument/2006/relationships/hyperlink" Target="http://standards.ieee.org/about/sasb/patcom/materials.html" TargetMode="External"/><Relationship Id="rId2" Type="http://schemas.openxmlformats.org/officeDocument/2006/relationships/hyperlink" Target="http://standards.ieee.org/develop/policies/opman/sect6.html" TargetMode="External"/><Relationship Id="rId1" Type="http://schemas.openxmlformats.org/officeDocument/2006/relationships/hyperlink" Target="http://standards.ieee.org/develop/policies/bylaws/sect6-7.html#6" TargetMode="Externa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6" Type="http://schemas.openxmlformats.org/officeDocument/2006/relationships/slideLayout" Target="../slideLayouts/slideLayout7.xml"/><Relationship Id="rId5" Type="http://schemas.openxmlformats.org/officeDocument/2006/relationships/hyperlink" Target="http://standards.ieee.org/develop/policies/best_practices_for_ieee_standards_development_051215.pdf" TargetMode="External"/><Relationship Id="rId4" Type="http://schemas.openxmlformats.org/officeDocument/2006/relationships/hyperlink" Target="http://standards.ieee.org/faqs/copyrights.html/" TargetMode="External"/><Relationship Id="rId3" Type="http://schemas.openxmlformats.org/officeDocument/2006/relationships/hyperlink" Target="https://standards.ieee.org/content/dam/ieee-standards/standards/web/documents/other/permissionltrs.zip" TargetMode="External"/><Relationship Id="rId2" Type="http://schemas.openxmlformats.org/officeDocument/2006/relationships/hyperlink" Target="https://standards.ieee.org/about/policies/opman/sect6.html" TargetMode="External"/><Relationship Id="rId1" Type="http://schemas.openxmlformats.org/officeDocument/2006/relationships/hyperlink" Target="https://standards.ieee.org/about/policies/bylaws/sect6-7.html#7" TargetMode="Externa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日期占位符 3"/>
          <p:cNvSpPr>
            <a:spLocks noGrp="1"/>
          </p:cNvSpPr>
          <p:nvPr>
            <p:ph type="dt" idx="10"/>
          </p:nvPr>
        </p:nvSpPr>
        <p:spPr/>
        <p:txBody>
          <a:bodyPr/>
          <a:lstStyle/>
          <a:p>
            <a:pPr eaLnBrk="0" hangingPunct="0">
              <a:defRPr/>
            </a:pPr>
            <a:r>
              <a:rPr lang="en-US" dirty="0" smtClean="0"/>
              <a:t>Nov 2024</a:t>
            </a:r>
            <a:endParaRPr lang="en-US" dirty="0"/>
          </a:p>
        </p:txBody>
      </p:sp>
      <p:sp>
        <p:nvSpPr>
          <p:cNvPr id="5" name="页脚占位符 4"/>
          <p:cNvSpPr>
            <a:spLocks noGrp="1"/>
          </p:cNvSpPr>
          <p:nvPr>
            <p:ph type="ftr" idx="11"/>
          </p:nvPr>
        </p:nvSpPr>
        <p:spPr/>
        <p:txBody>
          <a:bodyPr/>
          <a:lstStyle/>
          <a:p>
            <a:pPr eaLnBrk="0" hangingPunct="0">
              <a:defRPr/>
            </a:pPr>
            <a:r>
              <a:rPr lang="en-US" smtClean="0"/>
              <a:t>Bo Sun (Sanechips)</a:t>
            </a:r>
            <a:endParaRPr lang="en-US" dirty="0"/>
          </a:p>
        </p:txBody>
      </p:sp>
      <p:sp>
        <p:nvSpPr>
          <p:cNvPr id="6" name="灯片编号占位符 5"/>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7" name="Rectangle 2"/>
          <p:cNvSpPr txBox="1">
            <a:spLocks noChangeArrowheads="1"/>
          </p:cNvSpPr>
          <p:nvPr/>
        </p:nvSpPr>
        <p:spPr bwMode="auto">
          <a:xfrm>
            <a:off x="1801178" y="606425"/>
            <a:ext cx="8588375"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chor="ctr"/>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IEEE </a:t>
            </a:r>
            <a:r>
              <a:rPr kumimoji="0" lang="en-US" altLang="en-US" sz="3200" b="1" i="0" u="none" strike="noStrike" kern="0" cap="none" spc="0" normalizeH="0" baseline="0" noProof="0" dirty="0" smtClean="0">
                <a:ln>
                  <a:noFill/>
                </a:ln>
                <a:solidFill>
                  <a:schemeClr val="tx2"/>
                </a:solidFill>
                <a:effectLst/>
                <a:uLnTx/>
                <a:uFillTx/>
                <a:latin typeface="+mj-lt"/>
                <a:ea typeface="MS PGothic" panose="020B0600070205080204" pitchFamily="34" charset="-128"/>
                <a:cs typeface="MS PGothic" panose="020B0600070205080204" pitchFamily="34" charset="-128"/>
              </a:rPr>
              <a:t>802.11 TGbp TC Agenda </a:t>
            </a:r>
            <a:endPar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smtClean="0">
                <a:ln>
                  <a:noFill/>
                </a:ln>
                <a:solidFill>
                  <a:schemeClr val="tx2"/>
                </a:solidFill>
                <a:effectLst/>
                <a:uLnTx/>
                <a:uFillTx/>
                <a:latin typeface="+mj-lt"/>
                <a:ea typeface="MS PGothic" panose="020B0600070205080204" pitchFamily="34" charset="-128"/>
                <a:cs typeface="MS PGothic" panose="020B0600070205080204" pitchFamily="34" charset="-128"/>
              </a:rPr>
              <a:t>Till Jan Interim 2025</a:t>
            </a:r>
            <a:endPar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8" name="Rectangle 6"/>
          <p:cNvSpPr txBox="1">
            <a:spLocks noChangeArrowheads="1"/>
          </p:cNvSpPr>
          <p:nvPr/>
        </p:nvSpPr>
        <p:spPr bwMode="auto">
          <a:xfrm>
            <a:off x="2209800" y="1768475"/>
            <a:ext cx="7772400"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0" indent="0" algn="ctr" rtl="0" eaLnBrk="0" fontAlgn="base" hangingPunct="0">
              <a:spcBef>
                <a:spcPct val="20000"/>
              </a:spcBef>
              <a:spcAft>
                <a:spcPct val="0"/>
              </a:spcAft>
              <a:buNone/>
              <a:defRPr sz="2400" b="1">
                <a:solidFill>
                  <a:schemeClr val="tx1"/>
                </a:solidFill>
                <a:latin typeface="+mn-lt"/>
                <a:ea typeface="MS PGothic" panose="020B0600070205080204" pitchFamily="34" charset="-128"/>
                <a:cs typeface="MS PGothic" panose="020B0600070205080204" pitchFamily="34" charset="-128"/>
              </a:defRPr>
            </a:lvl1pPr>
            <a:lvl2pPr marL="457200" indent="0" algn="ctr" rtl="0" eaLnBrk="0" fontAlgn="base" hangingPunct="0">
              <a:spcBef>
                <a:spcPct val="20000"/>
              </a:spcBef>
              <a:spcAft>
                <a:spcPct val="0"/>
              </a:spcAft>
              <a:buNone/>
              <a:defRPr sz="2000">
                <a:solidFill>
                  <a:schemeClr val="tx1"/>
                </a:solidFill>
                <a:latin typeface="+mn-lt"/>
                <a:ea typeface="MS PGothic" panose="020B0600070205080204" pitchFamily="34" charset="-128"/>
                <a:cs typeface="MS PGothic" panose="020B0600070205080204" pitchFamily="34" charset="-128"/>
              </a:defRPr>
            </a:lvl2pPr>
            <a:lvl3pPr marL="914400" indent="0" algn="ctr" rtl="0" eaLnBrk="0" fontAlgn="base" hangingPunct="0">
              <a:spcBef>
                <a:spcPct val="20000"/>
              </a:spcBef>
              <a:spcAft>
                <a:spcPct val="0"/>
              </a:spcAft>
              <a:buNone/>
              <a:defRPr>
                <a:solidFill>
                  <a:schemeClr val="tx1"/>
                </a:solidFill>
                <a:latin typeface="+mn-lt"/>
                <a:ea typeface="MS PGothic" panose="020B0600070205080204" pitchFamily="34" charset="-128"/>
                <a:cs typeface="MS PGothic" panose="020B0600070205080204" pitchFamily="34" charset="-128"/>
              </a:defRPr>
            </a:lvl3pPr>
            <a:lvl4pPr marL="1371600" indent="0" algn="ctr" rtl="0" eaLnBrk="0" fontAlgn="base" hangingPunct="0">
              <a:spcBef>
                <a:spcPct val="20000"/>
              </a:spcBef>
              <a:spcAft>
                <a:spcPct val="0"/>
              </a:spcAft>
              <a:buNone/>
              <a:defRPr sz="1600">
                <a:solidFill>
                  <a:schemeClr val="tx1"/>
                </a:solidFill>
                <a:latin typeface="+mn-lt"/>
                <a:ea typeface="MS PGothic" panose="020B0600070205080204" pitchFamily="34" charset="-128"/>
                <a:cs typeface="MS PGothic" panose="020B0600070205080204" pitchFamily="34" charset="-128"/>
              </a:defRPr>
            </a:lvl4pPr>
            <a:lvl5pPr marL="1828800" indent="0" algn="ctr" rtl="0" eaLnBrk="0" fontAlgn="base" hangingPunct="0">
              <a:spcBef>
                <a:spcPct val="20000"/>
              </a:spcBef>
              <a:spcAft>
                <a:spcPct val="0"/>
              </a:spcAft>
              <a:buNone/>
              <a:defRPr sz="1600">
                <a:solidFill>
                  <a:schemeClr val="tx1"/>
                </a:solidFill>
                <a:latin typeface="+mn-lt"/>
                <a:ea typeface="MS PGothic" panose="020B0600070205080204" pitchFamily="34" charset="-128"/>
                <a:cs typeface="MS PGothic" panose="020B0600070205080204" pitchFamily="34" charset="-128"/>
              </a:defRPr>
            </a:lvl5pPr>
            <a:lvl6pPr marL="2286000" indent="0" algn="ctr" rtl="0" eaLnBrk="0" fontAlgn="base" hangingPunct="0">
              <a:spcBef>
                <a:spcPct val="20000"/>
              </a:spcBef>
              <a:spcAft>
                <a:spcPct val="0"/>
              </a:spcAft>
              <a:buNone/>
              <a:defRPr sz="1600">
                <a:solidFill>
                  <a:schemeClr val="tx1"/>
                </a:solidFill>
                <a:latin typeface="+mn-lt"/>
              </a:defRPr>
            </a:lvl6pPr>
            <a:lvl7pPr marL="2743200" indent="0" algn="ctr" rtl="0" eaLnBrk="0" fontAlgn="base" hangingPunct="0">
              <a:spcBef>
                <a:spcPct val="20000"/>
              </a:spcBef>
              <a:spcAft>
                <a:spcPct val="0"/>
              </a:spcAft>
              <a:buNone/>
              <a:defRPr sz="1600">
                <a:solidFill>
                  <a:schemeClr val="tx1"/>
                </a:solidFill>
                <a:latin typeface="+mn-lt"/>
              </a:defRPr>
            </a:lvl7pPr>
            <a:lvl8pPr marL="3200400" indent="0" algn="ctr" rtl="0" eaLnBrk="0" fontAlgn="base" hangingPunct="0">
              <a:spcBef>
                <a:spcPct val="20000"/>
              </a:spcBef>
              <a:spcAft>
                <a:spcPct val="0"/>
              </a:spcAft>
              <a:buNone/>
              <a:defRPr sz="1600">
                <a:solidFill>
                  <a:schemeClr val="tx1"/>
                </a:solidFill>
                <a:latin typeface="+mn-lt"/>
              </a:defRPr>
            </a:lvl8pPr>
            <a:lvl9pPr marL="3657600" indent="0" algn="ctr" rtl="0" eaLnBrk="0" fontAlgn="base" hangingPunct="0">
              <a:spcBef>
                <a:spcPct val="20000"/>
              </a:spcBef>
              <a:spcAft>
                <a:spcPct val="0"/>
              </a:spcAft>
              <a:buNone/>
              <a:defRPr sz="1600">
                <a:solidFill>
                  <a:schemeClr val="tx1"/>
                </a:solidFill>
                <a:latin typeface="+mn-lt"/>
              </a:defRPr>
            </a:lvl9pPr>
          </a:lstStyle>
          <a:p>
            <a:pPr marL="0" marR="0" lvl="0" indent="0" algn="ctr" defTabSz="914400" rtl="0" eaLnBrk="0" fontAlgn="base" latinLnBrk="0" hangingPunct="0">
              <a:lnSpc>
                <a:spcPct val="10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Date:</a:t>
            </a:r>
            <a:r>
              <a:rPr kumimoji="0" lang="en-US" altLang="en-US" sz="20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 </a:t>
            </a:r>
            <a:r>
              <a:rPr kumimoji="0" lang="en-US" altLang="en-US" sz="2000" b="0" i="0" u="none" strike="noStrike" kern="0" cap="none" spc="0" normalizeH="0" baseline="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2024-11-25</a:t>
            </a:r>
            <a:endParaRPr kumimoji="0" lang="en-US" altLang="en-US" sz="20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graphicFrame>
        <p:nvGraphicFramePr>
          <p:cNvPr id="9" name="Object 11"/>
          <p:cNvGraphicFramePr>
            <a:graphicFrameLocks noChangeAspect="1"/>
          </p:cNvGraphicFramePr>
          <p:nvPr/>
        </p:nvGraphicFramePr>
        <p:xfrm>
          <a:off x="1481931" y="3267075"/>
          <a:ext cx="9326563" cy="1138237"/>
        </p:xfrm>
        <a:graphic>
          <a:graphicData uri="http://schemas.openxmlformats.org/presentationml/2006/ole">
            <mc:AlternateContent xmlns:mc="http://schemas.openxmlformats.org/markup-compatibility/2006">
              <mc:Choice xmlns:v="urn:schemas-microsoft-com:vml" Requires="v">
                <p:oleObj spid="_x0000_s5417" name="Document" r:id="rId1" imgW="8336280" imgH="1019810" progId="Word.Document.8">
                  <p:embed/>
                </p:oleObj>
              </mc:Choice>
              <mc:Fallback>
                <p:oleObj name="Document" r:id="rId1" imgW="8336280" imgH="1019810" progId="Word.Document.8">
                  <p:embed/>
                  <p:pic>
                    <p:nvPicPr>
                      <p:cNvPr id="0" name="Object 11"/>
                      <p:cNvPicPr/>
                      <p:nvPr/>
                    </p:nvPicPr>
                    <p:blipFill>
                      <a:blip r:embed="rId2"/>
                      <a:stretch>
                        <a:fillRect/>
                      </a:stretch>
                    </p:blipFill>
                    <p:spPr>
                      <a:xfrm>
                        <a:off x="1481931" y="3267075"/>
                        <a:ext cx="9326563" cy="1138237"/>
                      </a:xfrm>
                      <a:prstGeom prst="rect">
                        <a:avLst/>
                      </a:prstGeom>
                      <a:noFill/>
                      <a:ln w="38100">
                        <a:noFill/>
                        <a:miter/>
                      </a:ln>
                    </p:spPr>
                  </p:pic>
                </p:oleObj>
              </mc:Fallback>
            </mc:AlternateContent>
          </a:graphicData>
        </a:graphic>
      </p:graphicFrame>
      <p:sp>
        <p:nvSpPr>
          <p:cNvPr id="10" name="Rectangle 12"/>
          <p:cNvSpPr/>
          <p:nvPr/>
        </p:nvSpPr>
        <p:spPr>
          <a:xfrm>
            <a:off x="1454944" y="2613025"/>
            <a:ext cx="1447800" cy="381000"/>
          </a:xfrm>
          <a:prstGeom prst="rect">
            <a:avLst/>
          </a:prstGeom>
          <a:noFill/>
          <a:ln w="9525">
            <a:noFill/>
          </a:ln>
        </p:spPr>
        <p:txBody>
          <a:bodyPr lIns="92075" tIns="46038" rIns="92075" bIns="46038" anchor="t" anchorCtr="0"/>
          <a:lstStyle/>
          <a:p>
            <a:pPr marL="342900" indent="-342900" eaLnBrk="0" hangingPunct="0">
              <a:spcBef>
                <a:spcPct val="20000"/>
              </a:spcBef>
            </a:pPr>
            <a:r>
              <a:rPr lang="en-US" altLang="en-US" sz="2000" b="1" dirty="0">
                <a:latin typeface="Times New Roman" panose="02020603050405020304" pitchFamily="18" charset="0"/>
              </a:rPr>
              <a:t> </a:t>
            </a:r>
            <a:r>
              <a:rPr lang="en-US" altLang="en-US" sz="2000" dirty="0">
                <a:latin typeface="Times New Roman" panose="02020603050405020304" pitchFamily="18" charset="0"/>
              </a:rPr>
              <a:t>Author:</a:t>
            </a:r>
            <a:endParaRPr lang="en-US" altLang="en-US" sz="2000" dirty="0">
              <a:latin typeface="Times New Roman" panose="02020603050405020304" pitchFamily="18" charset="0"/>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Participation in IEEE 802 Meetings</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752600"/>
            <a:ext cx="9829800" cy="4495726"/>
          </a:xfrm>
          <a:prstGeom prst="rect">
            <a:avLst/>
          </a:prstGeom>
        </p:spPr>
        <p:txBody>
          <a:bodyPr>
            <a:normAutofit fontScale="77500" lnSpcReduction="2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zh-CN" sz="28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All participation in IEEE 802 Working Group meetings is on an individual basis</a:t>
            </a:r>
            <a:endParaRPr kumimoji="0" lang="en-US" altLang="zh-CN" sz="28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742950" marR="0" lvl="1" indent="-285750" algn="l" defTabSz="914400" rtl="0" eaLnBrk="0" fontAlgn="base" latinLnBrk="0" hangingPunct="0">
              <a:lnSpc>
                <a:spcPct val="100000"/>
              </a:lnSpc>
              <a:spcBef>
                <a:spcPct val="20000"/>
              </a:spcBef>
              <a:spcAft>
                <a:spcPct val="0"/>
              </a:spcAft>
              <a:buClrTx/>
              <a:buSzTx/>
              <a:buFontTx/>
              <a:buNone/>
              <a:defRPr/>
            </a:pP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Participants in the IEEE standards development individual process shall act based on their qualifications and experience. (</a:t>
            </a: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hlinkClick r:id="rId1"/>
              </a:rPr>
              <a:t>https://standards.ieee.org/develop/policies/bylaws/sb_bylaws.pdf</a:t>
            </a: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section 5.2.1)</a:t>
            </a:r>
            <a:endParaRPr kumimoji="0" lang="en-US" altLang="zh-CN" b="0"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742950" marR="0" lvl="1" indent="-285750" algn="l" defTabSz="914400" rtl="0" eaLnBrk="0" fontAlgn="base" latinLnBrk="0" hangingPunct="0">
              <a:lnSpc>
                <a:spcPct val="100000"/>
              </a:lnSpc>
              <a:spcBef>
                <a:spcPct val="20000"/>
              </a:spcBef>
              <a:spcAft>
                <a:spcPct val="0"/>
              </a:spcAft>
              <a:buClrTx/>
              <a:buSzTx/>
              <a:buFontTx/>
              <a:buNone/>
              <a:defRPr/>
            </a:pPr>
            <a:r>
              <a:rPr kumimoji="0" lang="en-US" altLang="zh-CN" b="0"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a:t>
            </a:r>
            <a:r>
              <a:rPr kumimoji="0" lang="en-US"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IEEE 802 </a:t>
            </a: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Working Group membership is by individual; “Working Group members shall participate in the consensus process in a manner consistent with their professional expert opinion as individuals, and not as organizational representatives”. (</a:t>
            </a:r>
            <a:r>
              <a:rPr kumimoji="0" lang="en-GB" altLang="zh-CN" b="0" i="1" u="sng"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hlinkClick r:id="rId2"/>
              </a:rPr>
              <a:t>http://ieee802.org/PNP/approved/IEEE_802_WG_PandP_v19.pdf</a:t>
            </a: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section 4.2.1)</a:t>
            </a:r>
            <a:endParaRPr kumimoji="0" lang="en-US" altLang="zh-CN" sz="2000" b="0"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You have an obligation to act and vote as an individual and not under the direction of any other individual or group. Your obligation to act and vote as an individual applies in all cases, regardless of any external commitments, agreements, contracts, or orders. </a:t>
            </a:r>
            <a:endPar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You shall not direct the actions or votes of any other member of an IEEE 802 Working Group or retaliate against any other member for their actions or votes within IEEE 802 Working Group meetings, see </a:t>
            </a:r>
            <a:r>
              <a:rPr kumimoji="0" lang="en-US" altLang="zh-CN" sz="2400" b="1" i="0" u="sng"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hlinkClick r:id="rId3"/>
              </a:rPr>
              <a:t>https://standards.ieee.org/develop/policies/bylaws/sb_bylaws.pdf </a:t>
            </a:r>
            <a:r>
              <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section 5.2.1.3 and </a:t>
            </a:r>
            <a:r>
              <a:rPr kumimoji="0" lang="en-GB" altLang="zh-CN" sz="2400" b="1" i="0" u="sng"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hlinkClick r:id="rId2"/>
              </a:rPr>
              <a:t>http://ieee802.org/PNP/approved/IEEE_802_WG_PandP_v19.pdf</a:t>
            </a:r>
            <a:r>
              <a:rPr kumimoji="0" lang="en-GB"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section 3.4.1, list item </a:t>
            </a:r>
            <a:r>
              <a:rPr kumimoji="0" lang="en-GB" altLang="zh-CN" sz="2400" b="1" i="0" u="none" strike="noStrike" kern="0" cap="none" spc="0" normalizeH="0" baseline="0" noProof="0" dirty="0" smtClean="0">
                <a:ln>
                  <a:noFill/>
                </a:ln>
                <a:solidFill>
                  <a:schemeClr val="tx1"/>
                </a:solidFill>
                <a:effectLst/>
                <a:uLnTx/>
                <a:uFillTx/>
                <a:latin typeface="Calibri" panose="020F0502020204030204" pitchFamily="34" charset="0"/>
                <a:cs typeface="Calibri" panose="020F0502020204030204" pitchFamily="34" charset="0"/>
              </a:rPr>
              <a:t>x</a:t>
            </a:r>
            <a:endParaRPr kumimoji="0" lang="en-GB"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Tx/>
              <a:buFontTx/>
              <a:buNone/>
              <a:defRPr/>
            </a:pPr>
            <a:r>
              <a:rPr kumimoji="0" lang="en-US" altLang="zh-CN" sz="28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By participating in IEEE 802 meetings, you accept these requirements.  If you do not agree to these policies then you shall not participate.</a:t>
            </a:r>
            <a:endParaRPr kumimoji="0" lang="zh-CN" altLang="en-US"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p:txBody>
      </p:sp>
      <p:sp>
        <p:nvSpPr>
          <p:cNvPr id="7" name="Text Box 5"/>
          <p:cNvSpPr txBox="1"/>
          <p:nvPr/>
        </p:nvSpPr>
        <p:spPr>
          <a:xfrm>
            <a:off x="838200" y="6105525"/>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#8</a:t>
            </a:r>
            <a:endParaRPr lang="en-US" altLang="en-US" sz="2400" dirty="0">
              <a:latin typeface="Times New Roman" panose="02020603050405020304" pitchFamily="18" charset="0"/>
            </a:endParaRPr>
          </a:p>
        </p:txBody>
      </p:sp>
      <p:sp>
        <p:nvSpPr>
          <p:cNvPr id="8"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914400" y="685800"/>
            <a:ext cx="10361613" cy="1065213"/>
          </a:xfrm>
          <a:prstGeom prst="rect">
            <a:avLst/>
          </a:prstGeom>
        </p:spPr>
        <p:txBody>
          <a:bodyPr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r>
              <a:rPr lang="en-US" altLang="zh-CN" sz="3200" kern="0" dirty="0" smtClean="0"/>
              <a:t>Submission List - </a:t>
            </a:r>
            <a:r>
              <a:rPr lang="en-US" altLang="zh-CN" sz="3200" kern="0" dirty="0" smtClean="0">
                <a:sym typeface="+mn-ea"/>
              </a:rPr>
              <a:t>Functional Requirements</a:t>
            </a:r>
            <a:endParaRPr lang="en-US" altLang="zh-CN" sz="3200" kern="0" dirty="0"/>
          </a:p>
        </p:txBody>
      </p:sp>
      <p:sp>
        <p:nvSpPr>
          <p:cNvPr id="8" name="文本占位符 2"/>
          <p:cNvSpPr txBox="1"/>
          <p:nvPr/>
        </p:nvSpPr>
        <p:spPr>
          <a:xfrm>
            <a:off x="929005" y="1693545"/>
            <a:ext cx="10210800" cy="845185"/>
          </a:xfrm>
          <a:prstGeom prst="rect">
            <a:avLst/>
          </a:prstGeom>
          <a:noFill/>
        </p:spPr>
        <p:txBody>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marL="800100" lvl="1" indent="-342900" algn="just">
              <a:buSzTx/>
              <a:buFontTx/>
              <a:buChar char="•"/>
              <a:defRPr/>
            </a:pPr>
            <a:r>
              <a:rPr lang="en-US" altLang="en-US" sz="1600" kern="0" dirty="0">
                <a:solidFill>
                  <a:schemeClr val="tx1"/>
                </a:solidFill>
                <a:latin typeface="Calibri" panose="020F0502020204030204" pitchFamily="34" charset="0"/>
                <a:cs typeface="Calibri" panose="020F0502020204030204" pitchFamily="34" charset="0"/>
                <a:sym typeface="+mn-ea"/>
              </a:rPr>
              <a:t>11-24/1537r1, Wireless connectivity challenges for AMP only IoT devices under 802.11 specification, Solomon Trainin (Wiliot) [30 mins]</a:t>
            </a:r>
            <a:endParaRPr lang="en-US" altLang="en-US" sz="1600" b="0" kern="0" dirty="0">
              <a:solidFill>
                <a:schemeClr val="tx1"/>
              </a:solidFill>
              <a:latin typeface="Calibri" panose="020F0502020204030204" pitchFamily="34" charset="0"/>
              <a:cs typeface="Calibri" panose="020F0502020204030204" pitchFamily="34" charset="0"/>
            </a:endParaRPr>
          </a:p>
          <a:p>
            <a:pPr marL="800100" lvl="1" indent="-342900" algn="just">
              <a:buSzTx/>
              <a:buFontTx/>
              <a:buChar char="•"/>
              <a:defRPr/>
            </a:pPr>
            <a:r>
              <a:rPr lang="en-US" altLang="en-US" sz="1600" i="1" kern="0" dirty="0">
                <a:solidFill>
                  <a:schemeClr val="tx1"/>
                </a:solidFill>
                <a:latin typeface="Calibri" panose="020F0502020204030204" pitchFamily="34" charset="0"/>
                <a:cs typeface="Calibri" panose="020F0502020204030204" pitchFamily="34" charset="0"/>
                <a:sym typeface="+mn-ea"/>
              </a:rPr>
              <a:t>t.b.d. (call for submissions)</a:t>
            </a:r>
            <a:endParaRPr lang="en-US" altLang="en-US" sz="1600" i="1" kern="0" dirty="0">
              <a:solidFill>
                <a:schemeClr val="tx1"/>
              </a:solidFill>
              <a:latin typeface="Calibri" panose="020F0502020204030204" pitchFamily="34" charset="0"/>
              <a:cs typeface="Calibri" panose="020F0502020204030204" pitchFamily="34" charset="0"/>
            </a:endParaRPr>
          </a:p>
          <a:p>
            <a:pPr marL="800100" lvl="1" indent="-342900" algn="just">
              <a:buFontTx/>
              <a:buChar char="•"/>
              <a:defRPr/>
            </a:pPr>
            <a:endParaRPr lang="en-US" altLang="zh-CN" sz="1600" i="1" kern="0" dirty="0">
              <a:solidFill>
                <a:schemeClr val="tx1"/>
              </a:solidFill>
              <a:latin typeface="Calibri" panose="020F0502020204030204" pitchFamily="34" charset="0"/>
              <a:cs typeface="Calibri" panose="020F0502020204030204" pitchFamily="34" charset="0"/>
            </a:endParaRPr>
          </a:p>
          <a:p>
            <a:pPr marL="800100" lvl="1" indent="-342900" algn="just">
              <a:buFontTx/>
              <a:buChar char="•"/>
              <a:defRPr/>
            </a:pPr>
            <a:endParaRPr lang="en-US" altLang="zh-CN" sz="1600" i="1" kern="0" dirty="0">
              <a:solidFill>
                <a:schemeClr val="tx1"/>
              </a:solidFill>
              <a:latin typeface="Calibri" panose="020F0502020204030204" pitchFamily="34" charset="0"/>
              <a:cs typeface="Calibri" panose="020F0502020204030204" pitchFamily="34" charset="0"/>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
        <p:nvSpPr>
          <p:cNvPr id="2" name="标题 1"/>
          <p:cNvSpPr txBox="1"/>
          <p:nvPr/>
        </p:nvSpPr>
        <p:spPr>
          <a:xfrm>
            <a:off x="890270" y="2626360"/>
            <a:ext cx="10361613" cy="1065213"/>
          </a:xfrm>
          <a:prstGeom prst="rect">
            <a:avLst/>
          </a:prstGeom>
        </p:spPr>
        <p:txBody>
          <a:bodyPr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r>
              <a:rPr lang="en-US" altLang="zh-CN" sz="3200" kern="0" dirty="0" smtClean="0"/>
              <a:t>Submission List - </a:t>
            </a:r>
            <a:r>
              <a:rPr lang="en-US" altLang="zh-CN" sz="3200" kern="0" dirty="0" smtClean="0">
                <a:sym typeface="+mn-ea"/>
              </a:rPr>
              <a:t>PHY</a:t>
            </a:r>
            <a:endParaRPr lang="en-US" altLang="zh-CN" sz="3200" kern="0" dirty="0"/>
          </a:p>
        </p:txBody>
      </p:sp>
      <p:sp>
        <p:nvSpPr>
          <p:cNvPr id="6" name="文本占位符 2"/>
          <p:cNvSpPr txBox="1"/>
          <p:nvPr/>
        </p:nvSpPr>
        <p:spPr>
          <a:xfrm>
            <a:off x="904875" y="3558540"/>
            <a:ext cx="10210800" cy="845185"/>
          </a:xfrm>
          <a:prstGeom prst="rect">
            <a:avLst/>
          </a:prstGeom>
          <a:noFill/>
        </p:spPr>
        <p:txBody>
          <a:bodyPr>
            <a:normAutofit lnSpcReduction="20000"/>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marL="800100" lvl="1" indent="-342900" algn="just">
              <a:buFontTx/>
              <a:buChar char="•"/>
              <a:defRPr/>
            </a:pPr>
            <a:r>
              <a:rPr lang="en-US" altLang="en-US" sz="1600" kern="0" dirty="0">
                <a:solidFill>
                  <a:schemeClr val="tx1"/>
                </a:solidFill>
                <a:latin typeface="Calibri" panose="020F0502020204030204" pitchFamily="34" charset="0"/>
                <a:cs typeface="Calibri" panose="020F0502020204030204" pitchFamily="34" charset="0"/>
                <a:sym typeface="+mn-ea"/>
              </a:rPr>
              <a:t>11-24/1982, Considerations For Sync Sequence Selection, Amichai Sanderovich (Wiliot)</a:t>
            </a:r>
            <a:endParaRPr lang="en-US" altLang="en-US" sz="1600" kern="0" dirty="0">
              <a:solidFill>
                <a:schemeClr val="tx1"/>
              </a:solidFill>
              <a:latin typeface="Calibri" panose="020F0502020204030204" pitchFamily="34" charset="0"/>
              <a:cs typeface="Calibri" panose="020F0502020204030204" pitchFamily="34" charset="0"/>
              <a:sym typeface="+mn-ea"/>
            </a:endParaRPr>
          </a:p>
          <a:p>
            <a:pPr marL="800100" lvl="1" indent="-342900" algn="just">
              <a:buFontTx/>
              <a:buChar char="•"/>
              <a:defRPr/>
            </a:pPr>
            <a:r>
              <a:rPr lang="en-US" altLang="en-US" sz="1600" kern="0" dirty="0">
                <a:solidFill>
                  <a:schemeClr val="tx1"/>
                </a:solidFill>
                <a:latin typeface="Calibri" panose="020F0502020204030204" pitchFamily="34" charset="0"/>
                <a:cs typeface="Calibri" panose="020F0502020204030204" pitchFamily="34" charset="0"/>
                <a:sym typeface="+mn-ea"/>
              </a:rPr>
              <a:t>11-24/2002, Low Complexity Backscatter AMP STS, Vytas Kezys (Haila)</a:t>
            </a:r>
            <a:endParaRPr lang="en-US" altLang="en-US" sz="1600" kern="0" dirty="0">
              <a:solidFill>
                <a:schemeClr val="tx1"/>
              </a:solidFill>
              <a:latin typeface="Calibri" panose="020F0502020204030204" pitchFamily="34" charset="0"/>
              <a:cs typeface="Calibri" panose="020F0502020204030204" pitchFamily="34" charset="0"/>
              <a:sym typeface="+mn-ea"/>
            </a:endParaRPr>
          </a:p>
          <a:p>
            <a:pPr marL="800100" lvl="1" indent="-342900" algn="just">
              <a:buFontTx/>
              <a:buChar char="•"/>
              <a:defRPr/>
            </a:pPr>
            <a:r>
              <a:rPr lang="en-US" altLang="en-US" sz="1600" i="1" kern="0" dirty="0">
                <a:solidFill>
                  <a:schemeClr val="tx1"/>
                </a:solidFill>
                <a:latin typeface="Calibri" panose="020F0502020204030204" pitchFamily="34" charset="0"/>
                <a:cs typeface="Calibri" panose="020F0502020204030204" pitchFamily="34" charset="0"/>
                <a:sym typeface="+mn-ea"/>
              </a:rPr>
              <a:t>t.b.d.</a:t>
            </a:r>
            <a:r>
              <a:rPr lang="en-US" altLang="en-US" sz="1600" i="1" kern="0" dirty="0">
                <a:solidFill>
                  <a:schemeClr val="tx1"/>
                </a:solidFill>
                <a:latin typeface="Calibri" panose="020F0502020204030204" pitchFamily="34" charset="0"/>
                <a:cs typeface="Calibri" panose="020F0502020204030204" pitchFamily="34" charset="0"/>
              </a:rPr>
              <a:t> (call for submissions)</a:t>
            </a:r>
            <a:endParaRPr lang="en-US" altLang="zh-CN" sz="1600" i="1" kern="0" dirty="0">
              <a:solidFill>
                <a:schemeClr val="tx1"/>
              </a:solidFill>
              <a:latin typeface="Calibri" panose="020F0502020204030204" pitchFamily="34" charset="0"/>
              <a:cs typeface="Calibri" panose="020F0502020204030204" pitchFamily="34" charset="0"/>
            </a:endParaRPr>
          </a:p>
          <a:p>
            <a:pPr marL="800100" lvl="1" indent="-342900" algn="just">
              <a:buFontTx/>
              <a:buChar char="•"/>
              <a:defRPr/>
            </a:pPr>
            <a:endParaRPr lang="en-US" altLang="zh-CN" sz="1600" i="1" kern="0" dirty="0">
              <a:solidFill>
                <a:schemeClr val="tx1"/>
              </a:solidFill>
              <a:latin typeface="Calibri" panose="020F0502020204030204" pitchFamily="34" charset="0"/>
              <a:cs typeface="Calibri" panose="020F0502020204030204" pitchFamily="34" charset="0"/>
            </a:endParaRPr>
          </a:p>
        </p:txBody>
      </p:sp>
      <p:sp>
        <p:nvSpPr>
          <p:cNvPr id="9" name="标题 1"/>
          <p:cNvSpPr txBox="1"/>
          <p:nvPr/>
        </p:nvSpPr>
        <p:spPr>
          <a:xfrm>
            <a:off x="890270" y="4364355"/>
            <a:ext cx="10361613" cy="1065213"/>
          </a:xfrm>
          <a:prstGeom prst="rect">
            <a:avLst/>
          </a:prstGeom>
        </p:spPr>
        <p:txBody>
          <a:bodyPr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r>
              <a:rPr lang="en-US" altLang="zh-CN" sz="3200" kern="0" dirty="0" smtClean="0"/>
              <a:t>Submission List - MAC</a:t>
            </a:r>
            <a:endParaRPr lang="en-US" altLang="zh-CN" sz="3200" kern="0" dirty="0"/>
          </a:p>
        </p:txBody>
      </p:sp>
      <p:sp>
        <p:nvSpPr>
          <p:cNvPr id="10" name="文本占位符 2"/>
          <p:cNvSpPr txBox="1"/>
          <p:nvPr/>
        </p:nvSpPr>
        <p:spPr>
          <a:xfrm>
            <a:off x="904875" y="5220970"/>
            <a:ext cx="10210800" cy="845185"/>
          </a:xfrm>
          <a:prstGeom prst="rect">
            <a:avLst/>
          </a:prstGeom>
          <a:noFill/>
        </p:spPr>
        <p:txBody>
          <a:bodyPr>
            <a:normAutofit/>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marL="800100" lvl="1" indent="-342900" algn="just">
              <a:buFontTx/>
              <a:buChar char="•"/>
              <a:defRPr/>
            </a:pPr>
            <a:r>
              <a:rPr lang="en-US" altLang="en-US" sz="1600" i="1" kern="0" dirty="0">
                <a:solidFill>
                  <a:schemeClr val="tx1"/>
                </a:solidFill>
                <a:latin typeface="Calibri" panose="020F0502020204030204" pitchFamily="34" charset="0"/>
                <a:cs typeface="Calibri" panose="020F0502020204030204" pitchFamily="34" charset="0"/>
                <a:sym typeface="+mn-ea"/>
              </a:rPr>
              <a:t>t.b.d.</a:t>
            </a:r>
            <a:r>
              <a:rPr lang="en-US" altLang="en-US" sz="1600" i="1" kern="0" dirty="0">
                <a:solidFill>
                  <a:schemeClr val="tx1"/>
                </a:solidFill>
                <a:latin typeface="Calibri" panose="020F0502020204030204" pitchFamily="34" charset="0"/>
                <a:cs typeface="Calibri" panose="020F0502020204030204" pitchFamily="34" charset="0"/>
              </a:rPr>
              <a:t> (call for submissions)</a:t>
            </a:r>
            <a:endParaRPr lang="en-US" altLang="zh-CN" sz="1600" i="1" kern="0" dirty="0">
              <a:solidFill>
                <a:schemeClr val="tx1"/>
              </a:solidFill>
              <a:latin typeface="Calibri" panose="020F0502020204030204" pitchFamily="34" charset="0"/>
              <a:cs typeface="Calibri" panose="020F0502020204030204" pitchFamily="34" charset="0"/>
            </a:endParaRPr>
          </a:p>
          <a:p>
            <a:pPr marL="800100" lvl="1" indent="-342900" algn="just">
              <a:buFontTx/>
              <a:buChar char="•"/>
              <a:defRPr/>
            </a:pPr>
            <a:endParaRPr lang="en-US" altLang="zh-CN" sz="1600" i="1" kern="0" dirty="0">
              <a:solidFill>
                <a:schemeClr val="tx1"/>
              </a:solidFill>
              <a:latin typeface="Calibri" panose="020F0502020204030204" pitchFamily="34" charset="0"/>
              <a:cs typeface="Calibri" panose="020F0502020204030204" pitchFamily="34" charset="0"/>
            </a:endParaRP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914400" y="685800"/>
            <a:ext cx="10361613" cy="1065213"/>
          </a:xfrm>
          <a:prstGeom prst="rect">
            <a:avLst/>
          </a:prstGeom>
        </p:spPr>
        <p:txBody>
          <a:bodyPr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r>
              <a:rPr lang="en-US" altLang="zh-CN" sz="3200" kern="0" dirty="0" smtClean="0">
                <a:sym typeface="+mn-ea"/>
              </a:rPr>
              <a:t>Submission List – WPT</a:t>
            </a:r>
            <a:endParaRPr lang="en-US" altLang="zh-CN" sz="3200" kern="0" dirty="0"/>
          </a:p>
        </p:txBody>
      </p:sp>
      <p:sp>
        <p:nvSpPr>
          <p:cNvPr id="8" name="文本占位符 2"/>
          <p:cNvSpPr txBox="1"/>
          <p:nvPr/>
        </p:nvSpPr>
        <p:spPr>
          <a:xfrm>
            <a:off x="929005" y="1693545"/>
            <a:ext cx="10210800" cy="1149985"/>
          </a:xfrm>
          <a:prstGeom prst="rect">
            <a:avLst/>
          </a:prstGeom>
          <a:noFill/>
        </p:spPr>
        <p:txBody>
          <a:bodyPr>
            <a:normAutofit/>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marL="800100" lvl="1" indent="-342900" algn="l">
              <a:buFontTx/>
              <a:buChar char="•"/>
              <a:defRPr/>
            </a:pPr>
            <a:r>
              <a:rPr lang="en-US" altLang="en-US" sz="1600" i="1" kern="0" dirty="0">
                <a:solidFill>
                  <a:schemeClr val="tx1"/>
                </a:solidFill>
                <a:latin typeface="Calibri" panose="020F0502020204030204" pitchFamily="34" charset="0"/>
                <a:cs typeface="Calibri" panose="020F0502020204030204" pitchFamily="34" charset="0"/>
                <a:sym typeface="+mn-ea"/>
              </a:rPr>
              <a:t>t.b.d.</a:t>
            </a:r>
            <a:r>
              <a:rPr lang="en-US" altLang="en-US" sz="1600" i="1" kern="0" dirty="0">
                <a:solidFill>
                  <a:schemeClr val="tx1"/>
                </a:solidFill>
                <a:latin typeface="Calibri" panose="020F0502020204030204" pitchFamily="34" charset="0"/>
                <a:cs typeface="Calibri" panose="020F0502020204030204" pitchFamily="34" charset="0"/>
                <a:sym typeface="+mn-ea"/>
              </a:rPr>
              <a:t>(call for submissions)</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800100" lvl="1" indent="-342900" algn="l">
              <a:buFontTx/>
              <a:buChar char="•"/>
              <a:defRPr/>
            </a:pPr>
            <a:endParaRPr lang="en-US" altLang="zh-CN" sz="1600" i="1" kern="0" dirty="0">
              <a:solidFill>
                <a:schemeClr val="tx1"/>
              </a:solidFill>
              <a:latin typeface="Calibri" panose="020F0502020204030204" pitchFamily="34" charset="0"/>
              <a:cs typeface="Calibri" panose="020F0502020204030204" pitchFamily="34" charset="0"/>
            </a:endParaRPr>
          </a:p>
        </p:txBody>
      </p:sp>
      <p:sp>
        <p:nvSpPr>
          <p:cNvPr id="7" name="日期占位符 3"/>
          <p:cNvSpPr>
            <a:spLocks noGrp="1"/>
          </p:cNvSpPr>
          <p:nvPr>
            <p:ph type="dt" idx="10"/>
          </p:nvPr>
        </p:nvSpPr>
        <p:spPr/>
        <p:txBody>
          <a:bodyPr/>
          <a:lstStyle/>
          <a:p>
            <a:pPr eaLnBrk="0" hangingPunct="0">
              <a:defRPr/>
            </a:pPr>
            <a:r>
              <a:rPr lang="en-US" dirty="0" smtClean="0"/>
              <a:t>Nov 2024</a:t>
            </a:r>
            <a:endParaRPr lang="en-US" dirty="0"/>
          </a:p>
        </p:txBody>
      </p:sp>
      <p:sp>
        <p:nvSpPr>
          <p:cNvPr id="2" name="标题 1"/>
          <p:cNvSpPr txBox="1"/>
          <p:nvPr/>
        </p:nvSpPr>
        <p:spPr>
          <a:xfrm>
            <a:off x="890270" y="2928620"/>
            <a:ext cx="10361613" cy="1065213"/>
          </a:xfrm>
          <a:prstGeom prst="rect">
            <a:avLst/>
          </a:prstGeom>
        </p:spPr>
        <p:txBody>
          <a:bodyPr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r>
              <a:rPr lang="en-US" altLang="zh-CN" sz="3200" kern="0" dirty="0" smtClean="0">
                <a:sym typeface="+mn-ea"/>
              </a:rPr>
              <a:t>Submission List – Security</a:t>
            </a:r>
            <a:endParaRPr lang="en-US" altLang="zh-CN" sz="3200" kern="0" dirty="0"/>
          </a:p>
        </p:txBody>
      </p:sp>
      <p:sp>
        <p:nvSpPr>
          <p:cNvPr id="6" name="文本占位符 2"/>
          <p:cNvSpPr txBox="1"/>
          <p:nvPr/>
        </p:nvSpPr>
        <p:spPr>
          <a:xfrm>
            <a:off x="904875" y="3936365"/>
            <a:ext cx="10485120" cy="1149985"/>
          </a:xfrm>
          <a:prstGeom prst="rect">
            <a:avLst/>
          </a:prstGeom>
          <a:noFill/>
        </p:spPr>
        <p:txBody>
          <a:bodyPr>
            <a:normAutofit/>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marL="800100" lvl="1" indent="-342900" algn="l">
              <a:buFontTx/>
              <a:buChar char="•"/>
              <a:defRPr/>
            </a:pPr>
            <a:r>
              <a:rPr lang="en-US" altLang="en-US" sz="1600" kern="0" dirty="0">
                <a:solidFill>
                  <a:schemeClr val="tx1"/>
                </a:solidFill>
                <a:latin typeface="Calibri" panose="020F0502020204030204" pitchFamily="34" charset="0"/>
                <a:cs typeface="Calibri" panose="020F0502020204030204" pitchFamily="34" charset="0"/>
                <a:sym typeface="+mn-ea"/>
              </a:rPr>
              <a:t>11-24/1998, Secure Transaction Methods with Low Computation Complexity for AMP Devices, Hui Luo (Infineon)</a:t>
            </a:r>
            <a:endParaRPr lang="en-US" altLang="en-US" sz="1600" kern="0" dirty="0">
              <a:solidFill>
                <a:schemeClr val="tx1"/>
              </a:solidFill>
              <a:latin typeface="Calibri" panose="020F0502020204030204" pitchFamily="34" charset="0"/>
              <a:cs typeface="Calibri" panose="020F0502020204030204" pitchFamily="34" charset="0"/>
              <a:sym typeface="+mn-ea"/>
            </a:endParaRPr>
          </a:p>
          <a:p>
            <a:pPr marL="800100" lvl="1" indent="-342900" algn="l">
              <a:buFontTx/>
              <a:buChar char="•"/>
              <a:defRPr/>
            </a:pPr>
            <a:r>
              <a:rPr lang="en-US" altLang="en-US" sz="1600" kern="0" dirty="0">
                <a:solidFill>
                  <a:schemeClr val="tx1"/>
                </a:solidFill>
                <a:latin typeface="Calibri" panose="020F0502020204030204" pitchFamily="34" charset="0"/>
                <a:cs typeface="Calibri" panose="020F0502020204030204" pitchFamily="34" charset="0"/>
                <a:sym typeface="+mn-ea"/>
              </a:rPr>
              <a:t>11-24/1916, Recap of Compact Secure Transaction Methods for AMP, Hui Luo (Infineon)</a:t>
            </a:r>
            <a:endParaRPr lang="en-US" altLang="en-US" sz="1600" kern="0" dirty="0">
              <a:solidFill>
                <a:schemeClr val="tx1"/>
              </a:solidFill>
              <a:latin typeface="Calibri" panose="020F0502020204030204" pitchFamily="34" charset="0"/>
              <a:cs typeface="Calibri" panose="020F0502020204030204" pitchFamily="34" charset="0"/>
              <a:sym typeface="+mn-ea"/>
            </a:endParaRPr>
          </a:p>
          <a:p>
            <a:pPr marL="800100" lvl="1" indent="-342900" algn="l">
              <a:buFontTx/>
              <a:buChar char="•"/>
              <a:defRPr/>
            </a:pPr>
            <a:r>
              <a:rPr lang="en-US" altLang="en-US" sz="1600" i="1" kern="0" dirty="0">
                <a:solidFill>
                  <a:schemeClr val="tx1"/>
                </a:solidFill>
                <a:latin typeface="Calibri" panose="020F0502020204030204" pitchFamily="34" charset="0"/>
                <a:cs typeface="Calibri" panose="020F0502020204030204" pitchFamily="34" charset="0"/>
                <a:sym typeface="+mn-ea"/>
              </a:rPr>
              <a:t>t.b.d.</a:t>
            </a:r>
            <a:r>
              <a:rPr lang="en-US" altLang="en-US" sz="1600" i="1" kern="0" dirty="0">
                <a:solidFill>
                  <a:schemeClr val="tx1"/>
                </a:solidFill>
                <a:latin typeface="Calibri" panose="020F0502020204030204" pitchFamily="34" charset="0"/>
                <a:cs typeface="Calibri" panose="020F0502020204030204" pitchFamily="34" charset="0"/>
                <a:sym typeface="+mn-ea"/>
              </a:rPr>
              <a:t>(call for submissions)</a:t>
            </a:r>
            <a:endParaRPr lang="en-US" altLang="zh-CN" sz="1600" b="0" kern="0" dirty="0" smtClean="0">
              <a:solidFill>
                <a:schemeClr val="tx1"/>
              </a:solidFill>
              <a:latin typeface="Calibri" panose="020F0502020204030204" pitchFamily="34" charset="0"/>
              <a:cs typeface="Calibri" panose="020F0502020204030204" pitchFamily="34" charset="0"/>
            </a:endParaRPr>
          </a:p>
          <a:p>
            <a:pPr marL="800100" lvl="1" indent="-342900" algn="l">
              <a:buFontTx/>
              <a:buChar char="•"/>
              <a:defRPr/>
            </a:pPr>
            <a:endParaRPr lang="en-US" altLang="zh-CN" sz="1600" kern="0" dirty="0">
              <a:solidFill>
                <a:schemeClr val="tx1"/>
              </a:solidFill>
              <a:latin typeface="Calibri" panose="020F0502020204030204" pitchFamily="34" charset="0"/>
              <a:cs typeface="Calibri" panose="020F0502020204030204" pitchFamily="34" charset="0"/>
            </a:endParaRPr>
          </a:p>
          <a:p>
            <a:pPr marL="800100" lvl="1" indent="-342900" algn="l">
              <a:buFontTx/>
              <a:buChar char="•"/>
              <a:defRPr/>
            </a:pPr>
            <a:endParaRPr lang="en-US" altLang="zh-CN" sz="1600" b="0" kern="0" dirty="0" smtClean="0">
              <a:solidFill>
                <a:schemeClr val="tx1"/>
              </a:solidFill>
              <a:latin typeface="Calibri" panose="020F0502020204030204" pitchFamily="34" charset="0"/>
              <a:cs typeface="Calibri" panose="020F0502020204030204" pitchFamily="34" charset="0"/>
            </a:endParaRPr>
          </a:p>
          <a:p>
            <a:pPr marL="800100" lvl="1" indent="-342900" algn="l">
              <a:buFontTx/>
              <a:buChar char="•"/>
              <a:defRPr/>
            </a:pPr>
            <a:endParaRPr lang="en-US" altLang="zh-CN" sz="1600" i="1" kern="0" dirty="0">
              <a:solidFill>
                <a:schemeClr val="tx1"/>
              </a:solidFill>
              <a:latin typeface="Calibri" panose="020F0502020204030204" pitchFamily="34" charset="0"/>
              <a:cs typeface="Calibri" panose="020F0502020204030204" pitchFamily="34" charset="0"/>
            </a:endParaRP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165" algn="l"/>
                <a:tab pos="1370965" algn="l"/>
                <a:tab pos="2056765" algn="l"/>
                <a:tab pos="2742565" algn="l"/>
                <a:tab pos="3428365" algn="l"/>
                <a:tab pos="4114165" algn="l"/>
                <a:tab pos="4799965" algn="l"/>
                <a:tab pos="5485765" algn="l"/>
                <a:tab pos="6171565" algn="l"/>
                <a:tab pos="6857365" algn="l"/>
                <a:tab pos="7543165"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914400" y="685800"/>
            <a:ext cx="10361613" cy="1065213"/>
          </a:xfrm>
          <a:prstGeom prst="rect">
            <a:avLst/>
          </a:prstGeom>
        </p:spPr>
        <p:txBody>
          <a:bodyPr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r>
              <a:rPr lang="en-US" altLang="zh-CN" sz="3200" kern="0" dirty="0" smtClean="0"/>
              <a:t>Teleconference Plan till Jan 2025 Interim Session</a:t>
            </a:r>
            <a:endParaRPr lang="en-US" altLang="zh-CN" sz="3200" kern="0" dirty="0"/>
          </a:p>
        </p:txBody>
      </p:sp>
      <p:sp>
        <p:nvSpPr>
          <p:cNvPr id="8" name="文本占位符 2"/>
          <p:cNvSpPr txBox="1"/>
          <p:nvPr/>
        </p:nvSpPr>
        <p:spPr>
          <a:xfrm>
            <a:off x="2100580" y="2425065"/>
            <a:ext cx="8398510" cy="3669030"/>
          </a:xfrm>
          <a:prstGeom prst="rect">
            <a:avLst/>
          </a:prstGeom>
          <a:noFill/>
        </p:spPr>
        <p:txBody>
          <a:bodyPr>
            <a:normAutofit/>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lvl="1" defTabSz="337185">
              <a:lnSpc>
                <a:spcPct val="120000"/>
              </a:lnSpc>
              <a:spcBef>
                <a:spcPts val="0"/>
              </a:spcBef>
              <a:spcAft>
                <a:spcPts val="600"/>
              </a:spcAft>
              <a:buFont typeface="Arial" panose="020B0604020202020204" pitchFamily="34" charset="0"/>
              <a:buChar char="•"/>
              <a:defRPr/>
            </a:pPr>
            <a:r>
              <a:rPr lang="en-US" altLang="zh-CN" sz="2800" kern="0" dirty="0">
                <a:solidFill>
                  <a:schemeClr val="tx1"/>
                </a:solidFill>
                <a:sym typeface="+mn-ea"/>
              </a:rPr>
              <a:t>Dec 3</a:t>
            </a:r>
            <a:r>
              <a:rPr lang="en-US" altLang="zh-CN" sz="2800" kern="0" baseline="30000" dirty="0">
                <a:solidFill>
                  <a:schemeClr val="tx1"/>
                </a:solidFill>
                <a:sym typeface="+mn-ea"/>
              </a:rPr>
              <a:t>rd</a:t>
            </a:r>
            <a:r>
              <a:rPr lang="en-US" altLang="zh-CN" sz="2800" kern="0" dirty="0">
                <a:solidFill>
                  <a:schemeClr val="tx1"/>
                </a:solidFill>
                <a:sym typeface="+mn-ea"/>
              </a:rPr>
              <a:t> </a:t>
            </a:r>
            <a:r>
              <a:rPr lang="en-US" altLang="en-US" sz="2800" kern="0" dirty="0">
                <a:solidFill>
                  <a:schemeClr val="tx1"/>
                </a:solidFill>
                <a:sym typeface="+mn-ea"/>
              </a:rPr>
              <a:t>(Tuesday), 9:00am, ET, 2 hours; </a:t>
            </a:r>
            <a:r>
              <a:rPr lang="en-US" altLang="en-US" sz="2800" kern="0" dirty="0" err="1">
                <a:solidFill>
                  <a:schemeClr val="tx1"/>
                </a:solidFill>
                <a:sym typeface="+mn-ea"/>
              </a:rPr>
              <a:t>Webex</a:t>
            </a:r>
            <a:endParaRPr lang="en-US" altLang="en-US" sz="2800" kern="0" dirty="0">
              <a:solidFill>
                <a:schemeClr val="tx1"/>
              </a:solidFill>
              <a:sym typeface="+mn-ea"/>
            </a:endParaRPr>
          </a:p>
          <a:p>
            <a:pPr lvl="1" defTabSz="337185">
              <a:lnSpc>
                <a:spcPct val="120000"/>
              </a:lnSpc>
              <a:spcBef>
                <a:spcPts val="0"/>
              </a:spcBef>
              <a:spcAft>
                <a:spcPts val="600"/>
              </a:spcAft>
              <a:buFont typeface="Arial" panose="020B0604020202020204" pitchFamily="34" charset="0"/>
              <a:buChar char="•"/>
              <a:defRPr/>
            </a:pPr>
            <a:endParaRPr lang="en-US" altLang="en-US" sz="2800" kern="0" dirty="0">
              <a:solidFill>
                <a:schemeClr val="tx1"/>
              </a:solidFill>
            </a:endParaRPr>
          </a:p>
          <a:p>
            <a:pPr lvl="1" defTabSz="337185">
              <a:lnSpc>
                <a:spcPct val="120000"/>
              </a:lnSpc>
              <a:spcBef>
                <a:spcPts val="0"/>
              </a:spcBef>
              <a:spcAft>
                <a:spcPts val="600"/>
              </a:spcAft>
              <a:buFont typeface="Arial" panose="020B0604020202020204" pitchFamily="34" charset="0"/>
              <a:buChar char="•"/>
              <a:defRPr/>
            </a:pPr>
            <a:r>
              <a:rPr lang="en-US" altLang="en-US" sz="2800" kern="0" dirty="0">
                <a:solidFill>
                  <a:schemeClr val="tx1"/>
                </a:solidFill>
                <a:sym typeface="+mn-ea"/>
              </a:rPr>
              <a:t>Jan 7</a:t>
            </a:r>
            <a:r>
              <a:rPr lang="en-US" altLang="en-US" sz="2800" kern="0" baseline="30000" dirty="0">
                <a:solidFill>
                  <a:schemeClr val="tx1"/>
                </a:solidFill>
                <a:sym typeface="+mn-ea"/>
              </a:rPr>
              <a:t>th</a:t>
            </a:r>
            <a:r>
              <a:rPr lang="en-US" altLang="en-US" sz="2800" kern="0" dirty="0">
                <a:solidFill>
                  <a:schemeClr val="tx1"/>
                </a:solidFill>
                <a:sym typeface="+mn-ea"/>
              </a:rPr>
              <a:t> (Tuesday), 9:00am, ET, 2 hours; </a:t>
            </a:r>
            <a:r>
              <a:rPr lang="en-US" altLang="en-US" sz="2800" kern="0" dirty="0" err="1">
                <a:solidFill>
                  <a:schemeClr val="tx1"/>
                </a:solidFill>
                <a:sym typeface="+mn-ea"/>
              </a:rPr>
              <a:t>Webex</a:t>
            </a:r>
            <a:endParaRPr lang="en-US" altLang="zh-CN" sz="2800" kern="0" dirty="0" err="1">
              <a:solidFill>
                <a:schemeClr val="tx1"/>
              </a:solidFill>
              <a:latin typeface="Calibri" panose="020F0502020204030204" pitchFamily="34" charset="0"/>
              <a:cs typeface="Calibri" panose="020F0502020204030204" pitchFamily="34" charset="0"/>
              <a:sym typeface="+mn-ea"/>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Title 1"/>
          <p:cNvSpPr txBox="1"/>
          <p:nvPr/>
        </p:nvSpPr>
        <p:spPr>
          <a:xfrm>
            <a:off x="1757045" y="685800"/>
            <a:ext cx="8573135" cy="1827530"/>
          </a:xfrm>
          <a:prstGeom prst="rect">
            <a:avLst/>
          </a:prstGeom>
        </p:spPr>
        <p:txBody>
          <a:bodyPr vert="horz" wrap="square" lIns="92160" tIns="46080" rIns="92160" bIns="46080"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pPr eaLnBrk="1" hangingPunct="1"/>
            <a:r>
              <a:rPr lang="en-US" altLang="en-US" sz="3200" kern="0" dirty="0" smtClean="0">
                <a:solidFill>
                  <a:srgbClr val="0000FF"/>
                </a:solidFill>
                <a:latin typeface="Arial Black" panose="020B0A04020102020204" pitchFamily="34" charset="0"/>
              </a:rPr>
              <a:t>IEEE 802.11 TGbp Teleconference</a:t>
            </a:r>
            <a:endParaRPr lang="en-US" sz="3200" kern="0" dirty="0">
              <a:solidFill>
                <a:srgbClr val="0000FF"/>
              </a:solidFill>
              <a:latin typeface="Arial Black" panose="020B0A04020102020204" pitchFamily="34" charset="0"/>
            </a:endParaRPr>
          </a:p>
        </p:txBody>
      </p:sp>
      <p:sp>
        <p:nvSpPr>
          <p:cNvPr id="6" name="Content Placeholder 2"/>
          <p:cNvSpPr txBox="1"/>
          <p:nvPr/>
        </p:nvSpPr>
        <p:spPr>
          <a:xfrm>
            <a:off x="1219200" y="2133600"/>
            <a:ext cx="9829800" cy="412496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r>
              <a:rPr lang="en-US" altLang="en-US" sz="3600" kern="0" dirty="0" smtClean="0">
                <a:latin typeface="Arial" panose="020B0604020202020204" pitchFamily="34" charset="0"/>
              </a:rPr>
              <a:t>Dec 3</a:t>
            </a:r>
            <a:r>
              <a:rPr lang="en-US" altLang="en-US" sz="3600" kern="0" baseline="30000" dirty="0" smtClean="0">
                <a:latin typeface="Arial" panose="020B0604020202020204" pitchFamily="34" charset="0"/>
              </a:rPr>
              <a:t>rd</a:t>
            </a:r>
            <a:r>
              <a:rPr lang="en-US" altLang="en-US" sz="3600" kern="0" dirty="0" smtClean="0">
                <a:latin typeface="Arial" panose="020B0604020202020204" pitchFamily="34" charset="0"/>
              </a:rPr>
              <a:t>,  </a:t>
            </a:r>
            <a:r>
              <a:rPr kumimoji="0" lang="en-US" altLang="en-US" sz="36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2024</a:t>
            </a: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lang="en-US" altLang="en-US" sz="2000" kern="0" noProof="0" dirty="0">
                <a:ln>
                  <a:noFill/>
                </a:ln>
                <a:effectLst/>
                <a:uLnTx/>
                <a:uFillTx/>
                <a:latin typeface="Arial" panose="020B0604020202020204" pitchFamily="34" charset="0"/>
                <a:sym typeface="+mn-ea"/>
              </a:rPr>
              <a:t>		   	        Chair:	Bo Sun </a:t>
            </a:r>
            <a:r>
              <a:rPr lang="en-US" altLang="en-US" sz="2000" kern="0" noProof="0" dirty="0" smtClean="0">
                <a:ln>
                  <a:noFill/>
                </a:ln>
                <a:effectLst/>
                <a:uLnTx/>
                <a:uFillTx/>
                <a:latin typeface="Arial" panose="020B0604020202020204" pitchFamily="34" charset="0"/>
                <a:sym typeface="+mn-ea"/>
              </a:rPr>
              <a:t>(</a:t>
            </a:r>
            <a:r>
              <a:rPr lang="en-US" altLang="en-US" sz="2000" kern="0" noProof="0" dirty="0" err="1" smtClean="0">
                <a:ln>
                  <a:noFill/>
                </a:ln>
                <a:effectLst/>
                <a:uLnTx/>
                <a:uFillTx/>
                <a:latin typeface="Arial" panose="020B0604020202020204" pitchFamily="34" charset="0"/>
                <a:sym typeface="+mn-ea"/>
              </a:rPr>
              <a:t>Sanechips</a:t>
            </a:r>
            <a:r>
              <a:rPr lang="en-US" altLang="en-US" sz="2000" kern="0" noProof="0" dirty="0" smtClean="0">
                <a:ln>
                  <a:noFill/>
                </a:ln>
                <a:effectLst/>
                <a:uLnTx/>
                <a:uFillTx/>
                <a:latin typeface="Arial" panose="020B0604020202020204" pitchFamily="34" charset="0"/>
                <a:sym typeface="+mn-ea"/>
              </a:rPr>
              <a:t>)</a:t>
            </a:r>
            <a:endPar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lang="en-US" altLang="en-US" sz="2000" kern="0" dirty="0" smtClean="0">
                <a:latin typeface="Arial" panose="020B0604020202020204" pitchFamily="34" charset="0"/>
                <a:sym typeface="+mn-ea"/>
              </a:rPr>
              <a:t>			Vice Chair:	Steve Shellhammer (Qualcomm)</a:t>
            </a:r>
            <a:endParaRPr lang="en-US" altLang="en-US" sz="2000" kern="0" dirty="0" smtClean="0">
              <a:latin typeface="Arial" panose="020B0604020202020204" pitchFamily="34" charset="0"/>
            </a:endParaRPr>
          </a:p>
          <a:p>
            <a:pPr marL="3086100" marR="0" lvl="6" indent="457200" algn="l" defTabSz="914400" rtl="0" eaLnBrk="0" fontAlgn="base" latinLnBrk="0" hangingPunct="0">
              <a:lnSpc>
                <a:spcPct val="90000"/>
              </a:lnSpc>
              <a:spcBef>
                <a:spcPct val="20000"/>
              </a:spcBef>
              <a:spcAft>
                <a:spcPct val="0"/>
              </a:spcAft>
              <a:buClrTx/>
              <a:buSzTx/>
              <a:buFontTx/>
              <a:buNone/>
              <a:defRPr/>
            </a:pPr>
            <a:r>
              <a:rPr lang="en-US" altLang="en-US" sz="2000" b="1" kern="0" dirty="0" smtClean="0">
                <a:latin typeface="Arial" panose="020B0604020202020204" pitchFamily="34" charset="0"/>
                <a:cs typeface="MS PGothic" panose="020B0600070205080204" pitchFamily="34" charset="-128"/>
                <a:sym typeface="+mn-ea"/>
              </a:rPr>
              <a:t>  Rakesh Taori (Infineon) </a:t>
            </a:r>
            <a:endParaRPr kumimoji="0" lang="en-US" altLang="en-US" sz="2000" b="1" i="0" u="none" strike="noStrike" kern="0" cap="none" spc="0" normalizeH="0" baseline="0" dirty="0" smtClean="0">
              <a:solidFill>
                <a:schemeClr val="tx1"/>
              </a:solidFill>
              <a:latin typeface="Arial" panose="020B0604020202020204" pitchFamily="34" charset="0"/>
              <a:ea typeface="MS PGothic" panose="020B0600070205080204" pitchFamily="34" charset="-128"/>
              <a:cs typeface="MS PGothic" panose="020B0600070205080204" pitchFamily="34" charset="-128"/>
            </a:endParaRPr>
          </a:p>
          <a:p>
            <a:pPr lvl="0">
              <a:lnSpc>
                <a:spcPct val="90000"/>
              </a:lnSpc>
              <a:buNone/>
              <a:defRPr/>
            </a:pPr>
            <a:r>
              <a:rPr lang="en-US" altLang="en-US" sz="2000" kern="0" noProof="0" dirty="0">
                <a:ln>
                  <a:noFill/>
                </a:ln>
                <a:effectLst/>
                <a:uLnTx/>
                <a:uFillTx/>
                <a:latin typeface="Arial" panose="020B0604020202020204" pitchFamily="34" charset="0"/>
                <a:sym typeface="+mn-ea"/>
              </a:rPr>
              <a:t>	</a:t>
            </a:r>
            <a:r>
              <a:rPr lang="en-US" altLang="en-US" sz="2000" kern="0" dirty="0">
                <a:latin typeface="Arial" panose="020B0604020202020204" pitchFamily="34" charset="0"/>
                <a:sym typeface="+mn-ea"/>
              </a:rPr>
              <a:t> </a:t>
            </a:r>
            <a:r>
              <a:rPr lang="en-US" altLang="en-US" sz="2000" kern="0" dirty="0" smtClean="0">
                <a:latin typeface="Arial" panose="020B0604020202020204" pitchFamily="34" charset="0"/>
                <a:sym typeface="+mn-ea"/>
              </a:rPr>
              <a:t>   		Secretary</a:t>
            </a:r>
            <a:r>
              <a:rPr lang="en-US" altLang="en-US" sz="2000" kern="0" dirty="0">
                <a:latin typeface="Arial" panose="020B0604020202020204" pitchFamily="34" charset="0"/>
                <a:sym typeface="+mn-ea"/>
              </a:rPr>
              <a:t>: 	</a:t>
            </a:r>
            <a:r>
              <a:rPr lang="en-US" altLang="en-US" sz="2000" kern="0" dirty="0" smtClean="0">
                <a:latin typeface="Arial" panose="020B0604020202020204" pitchFamily="34" charset="0"/>
                <a:sym typeface="+mn-ea"/>
              </a:rPr>
              <a:t>Sebastian Max</a:t>
            </a:r>
            <a:r>
              <a:rPr lang="en-US" altLang="en-US" sz="2000" kern="0" dirty="0">
                <a:latin typeface="Arial" panose="020B0604020202020204" pitchFamily="34" charset="0"/>
                <a:sym typeface="+mn-ea"/>
              </a:rPr>
              <a:t> (Ericsson)</a:t>
            </a:r>
            <a:endParaRPr lang="en-US" altLang="en-US" sz="2000" kern="0" dirty="0">
              <a:latin typeface="Arial" panose="020B0604020202020204" pitchFamily="34" charset="0"/>
              <a:sym typeface="+mn-ea"/>
            </a:endParaRPr>
          </a:p>
          <a:p>
            <a:pPr lvl="0">
              <a:lnSpc>
                <a:spcPct val="90000"/>
              </a:lnSpc>
              <a:buNone/>
              <a:defRPr/>
            </a:pPr>
            <a:r>
              <a:rPr lang="en-US" altLang="en-US" sz="2000" kern="0" dirty="0">
                <a:latin typeface="Arial" panose="020B0604020202020204" pitchFamily="34" charset="0"/>
                <a:sym typeface="+mn-ea"/>
              </a:rPr>
              <a:t>                       </a:t>
            </a:r>
            <a:r>
              <a:rPr lang="en-US" altLang="en-US" sz="2000" b="1" kern="0" dirty="0" smtClean="0">
                <a:latin typeface="Arial" panose="020B0604020202020204" pitchFamily="34" charset="0"/>
              </a:rPr>
              <a:t>Tech Editor:	Yinan Qi (OPPO)</a:t>
            </a:r>
            <a:r>
              <a:rPr lang="en-US" altLang="en-US" sz="2000" kern="0" dirty="0">
                <a:latin typeface="Arial" panose="020B0604020202020204" pitchFamily="34" charset="0"/>
              </a:rPr>
              <a:t>	</a:t>
            </a:r>
            <a:endParaRPr lang="en-US" altLang="en-US" sz="2000" kern="0" dirty="0">
              <a:latin typeface="Arial" panose="020B0604020202020204" pitchFamily="34" charset="0"/>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Rectangle 2"/>
          <p:cNvSpPr txBox="1"/>
          <p:nvPr/>
        </p:nvSpPr>
        <p:spPr>
          <a:xfrm>
            <a:off x="2209800" y="606425"/>
            <a:ext cx="7772400" cy="990600"/>
          </a:xfrm>
          <a:prstGeom prst="rect">
            <a:avLst/>
          </a:prstGeom>
          <a:noFill/>
          <a:ln w="9525">
            <a:noFill/>
          </a:ln>
        </p:spPr>
        <p:txBody>
          <a:bodyPr anchor="ctr" anchorCtr="0"/>
          <a:lstStyle/>
          <a:p>
            <a:pPr algn="ctr" eaLnBrk="0" hangingPunct="0"/>
            <a:r>
              <a:rPr lang="en-US" altLang="en-US" sz="3200" b="1" dirty="0">
                <a:solidFill>
                  <a:schemeClr val="tx2"/>
                </a:solidFill>
                <a:latin typeface="Times New Roman" panose="02020603050405020304" pitchFamily="18" charset="0"/>
              </a:rPr>
              <a:t>Meeting Agenda</a:t>
            </a:r>
            <a:endParaRPr lang="en-US" altLang="en-US" sz="3200" b="1" dirty="0">
              <a:solidFill>
                <a:schemeClr val="tx2"/>
              </a:solidFill>
              <a:latin typeface="Times New Roman" panose="02020603050405020304" pitchFamily="18" charset="0"/>
            </a:endParaRPr>
          </a:p>
        </p:txBody>
      </p:sp>
      <p:sp>
        <p:nvSpPr>
          <p:cNvPr id="6" name="Rectangle 3"/>
          <p:cNvSpPr txBox="1">
            <a:spLocks noChangeArrowheads="1"/>
          </p:cNvSpPr>
          <p:nvPr/>
        </p:nvSpPr>
        <p:spPr bwMode="auto">
          <a:xfrm>
            <a:off x="929005" y="1939290"/>
            <a:ext cx="10375265" cy="468884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ormAutofit fontScale="90000" lnSpcReduction="10000"/>
          </a:bodyPr>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lvl="0" eaLnBrk="0" hangingPunct="0">
              <a:defRPr/>
            </a:pPr>
            <a:r>
              <a:rPr lang="en-GB" altLang="en-US" dirty="0"/>
              <a:t>Call </a:t>
            </a:r>
            <a:r>
              <a:rPr lang="en-US" altLang="en-GB" dirty="0"/>
              <a:t>meeting to order and remind the group to record </a:t>
            </a:r>
            <a:r>
              <a:rPr lang="en-US" altLang="en-GB" dirty="0" smtClean="0"/>
              <a:t>attendance </a:t>
            </a:r>
            <a:r>
              <a:rPr lang="en-US" altLang="en-GB" dirty="0"/>
              <a:t>on imat.ieee.org</a:t>
            </a:r>
            <a:endParaRPr lang="en-GB" altLang="en-US" dirty="0"/>
          </a:p>
          <a:p>
            <a:pPr lvl="0" eaLnBrk="0" hangingPunct="0">
              <a:defRPr/>
            </a:pPr>
            <a:r>
              <a:rPr lang="en-GB" altLang="en-US" dirty="0"/>
              <a:t>IEEE-SA IPR policies </a:t>
            </a:r>
            <a:r>
              <a:rPr lang="en-US" altLang="en-GB" dirty="0"/>
              <a:t>and meeting rules</a:t>
            </a:r>
            <a:endParaRPr lang="en-US" altLang="en-GB" dirty="0"/>
          </a:p>
          <a:p>
            <a:pPr lvl="0" eaLnBrk="0" hangingPunct="0">
              <a:defRPr/>
            </a:pPr>
            <a:r>
              <a:rPr lang="en-GB" altLang="en-US" dirty="0" smtClean="0"/>
              <a:t>Approve meeting agenda</a:t>
            </a:r>
            <a:endParaRPr lang="en-GB" altLang="en-US" dirty="0" smtClean="0"/>
          </a:p>
          <a:p>
            <a:pPr lvl="0" eaLnBrk="0" hangingPunct="0">
              <a:defRPr/>
            </a:pPr>
            <a:r>
              <a:rPr lang="en-US" altLang="en-GB" dirty="0" smtClean="0"/>
              <a:t>Review updated FRD (11-24/1307r3) and SFD (11-24/1613r3)</a:t>
            </a:r>
            <a:endParaRPr lang="en-GB" altLang="en-US" dirty="0" smtClean="0"/>
          </a:p>
          <a:p>
            <a:pPr lvl="0" algn="l" eaLnBrk="0" hangingPunct="0">
              <a:buClrTx/>
              <a:buSzTx/>
              <a:buFontTx/>
              <a:defRPr/>
            </a:pPr>
            <a:r>
              <a:rPr lang="en-GB" altLang="en-US" dirty="0" smtClean="0"/>
              <a:t>Contribution discussion</a:t>
            </a:r>
            <a:endParaRPr lang="en-GB" altLang="en-US" dirty="0" smtClean="0"/>
          </a:p>
          <a:p>
            <a:pPr lvl="1" algn="l" eaLnBrk="0" hangingPunct="0">
              <a:buClrTx/>
              <a:buSzTx/>
              <a:buFontTx/>
              <a:buChar char="–"/>
              <a:defRPr/>
            </a:pPr>
            <a:r>
              <a:rPr lang="en-US" altLang="en-US" dirty="0" smtClean="0">
                <a:sym typeface="+mn-ea"/>
              </a:rPr>
              <a:t>11-24/1537r1, Wireless connectivity challenges for AMP only IoT devices under 802.11 specification, Solomon Trainin (Wiliot) [30 mins]</a:t>
            </a:r>
            <a:endParaRPr lang="en-US" altLang="en-US" dirty="0" smtClean="0">
              <a:sym typeface="+mn-ea"/>
            </a:endParaRPr>
          </a:p>
          <a:p>
            <a:pPr lvl="1" algn="l" eaLnBrk="0" hangingPunct="0">
              <a:buClrTx/>
              <a:buSzTx/>
              <a:buFontTx/>
              <a:buChar char="–"/>
              <a:defRPr/>
            </a:pPr>
            <a:r>
              <a:rPr lang="en-US" altLang="en-US" dirty="0" smtClean="0">
                <a:sym typeface="+mn-ea"/>
              </a:rPr>
              <a:t>11-24/1982, Considerations For Sync Sequence Selection, Amichai Sanderovich (Wiliot)</a:t>
            </a:r>
            <a:endParaRPr lang="en-US" altLang="en-US" dirty="0" smtClean="0">
              <a:sym typeface="+mn-ea"/>
            </a:endParaRPr>
          </a:p>
          <a:p>
            <a:pPr lvl="1" algn="l" eaLnBrk="0" hangingPunct="0">
              <a:buClrTx/>
              <a:buSzTx/>
              <a:buFontTx/>
              <a:buChar char="–"/>
              <a:defRPr/>
            </a:pPr>
            <a:r>
              <a:rPr lang="en-US" altLang="en-US" dirty="0" smtClean="0">
                <a:sym typeface="+mn-ea"/>
              </a:rPr>
              <a:t>11-24/1998, Secure Transaction Methods with Low Computation Complexity for AMP Devices, Hui Luo (Infine</a:t>
            </a:r>
            <a:r>
              <a:rPr lang="en-US" altLang="en-US" dirty="0" smtClean="0">
                <a:sym typeface="+mn-ea"/>
              </a:rPr>
              <a:t>)</a:t>
            </a:r>
            <a:endParaRPr lang="en-US" altLang="en-US" dirty="0" smtClean="0">
              <a:sym typeface="+mn-ea"/>
            </a:endParaRPr>
          </a:p>
          <a:p>
            <a:pPr lvl="1" algn="l" eaLnBrk="0" hangingPunct="0">
              <a:buClrTx/>
              <a:buSzTx/>
              <a:buFontTx/>
              <a:buChar char="–"/>
              <a:defRPr/>
            </a:pPr>
            <a:r>
              <a:rPr lang="en-US" altLang="en-US" i="1" dirty="0" smtClean="0">
                <a:sym typeface="+mn-ea"/>
              </a:rPr>
              <a:t>t.b.d.</a:t>
            </a:r>
            <a:endParaRPr lang="en-US" altLang="en-US" dirty="0" smtClean="0">
              <a:solidFill>
                <a:schemeClr val="tx1"/>
              </a:solidFill>
            </a:endParaRPr>
          </a:p>
          <a:p>
            <a:pPr eaLnBrk="0" hangingPunct="0">
              <a:defRPr/>
            </a:pPr>
            <a:r>
              <a:rPr lang="en-GB" altLang="en-US" dirty="0" smtClean="0"/>
              <a:t>Any other business?</a:t>
            </a:r>
            <a:endParaRPr lang="en-GB" altLang="en-US" dirty="0" smtClean="0"/>
          </a:p>
          <a:p>
            <a:pPr lvl="0" eaLnBrk="0" hangingPunct="0">
              <a:defRPr/>
            </a:pPr>
            <a:r>
              <a:rPr lang="en-US" altLang="en-GB" dirty="0" smtClean="0">
                <a:sym typeface="+mn-ea"/>
              </a:rPr>
              <a:t>Adjourn</a:t>
            </a:r>
            <a:endParaRPr lang="en-US" altLang="en-GB" dirty="0" smtClean="0">
              <a:sym typeface="+mn-ea"/>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Title 1"/>
          <p:cNvSpPr txBox="1"/>
          <p:nvPr/>
        </p:nvSpPr>
        <p:spPr>
          <a:xfrm>
            <a:off x="1757045" y="685800"/>
            <a:ext cx="8573135" cy="1827530"/>
          </a:xfrm>
          <a:prstGeom prst="rect">
            <a:avLst/>
          </a:prstGeom>
        </p:spPr>
        <p:txBody>
          <a:bodyPr vert="horz" wrap="square" lIns="92160" tIns="46080" rIns="92160" bIns="46080"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pPr eaLnBrk="1" hangingPunct="1"/>
            <a:r>
              <a:rPr lang="en-US" altLang="en-US" sz="3200" kern="0" dirty="0" smtClean="0">
                <a:solidFill>
                  <a:srgbClr val="0000FF"/>
                </a:solidFill>
                <a:latin typeface="Arial Black" panose="020B0A04020102020204" pitchFamily="34" charset="0"/>
              </a:rPr>
              <a:t>IEEE 802.11 TGbp Teleconference</a:t>
            </a:r>
            <a:endParaRPr lang="en-US" sz="3200" kern="0" dirty="0">
              <a:solidFill>
                <a:srgbClr val="0000FF"/>
              </a:solidFill>
              <a:latin typeface="Arial Black" panose="020B0A04020102020204" pitchFamily="34" charset="0"/>
            </a:endParaRPr>
          </a:p>
        </p:txBody>
      </p:sp>
      <p:sp>
        <p:nvSpPr>
          <p:cNvPr id="6" name="Content Placeholder 2"/>
          <p:cNvSpPr txBox="1"/>
          <p:nvPr/>
        </p:nvSpPr>
        <p:spPr>
          <a:xfrm>
            <a:off x="1219200" y="2133600"/>
            <a:ext cx="9829800" cy="412496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r>
              <a:rPr lang="en-US" altLang="en-US" sz="3600" kern="0" dirty="0" smtClean="0">
                <a:latin typeface="Arial" panose="020B0604020202020204" pitchFamily="34" charset="0"/>
              </a:rPr>
              <a:t>Jan 7</a:t>
            </a:r>
            <a:r>
              <a:rPr lang="en-US" altLang="en-US" sz="3600" kern="0" baseline="30000" dirty="0" smtClean="0">
                <a:latin typeface="Arial" panose="020B0604020202020204" pitchFamily="34" charset="0"/>
              </a:rPr>
              <a:t>th</a:t>
            </a:r>
            <a:r>
              <a:rPr lang="en-US" altLang="en-US" sz="3600" kern="0" dirty="0" smtClean="0">
                <a:latin typeface="Arial" panose="020B0604020202020204" pitchFamily="34" charset="0"/>
              </a:rPr>
              <a:t>,  </a:t>
            </a:r>
            <a:r>
              <a:rPr kumimoji="0" lang="en-US" altLang="en-US" sz="36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2025</a:t>
            </a: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lang="en-US" altLang="en-US" sz="2000" kern="0" noProof="0" dirty="0">
                <a:ln>
                  <a:noFill/>
                </a:ln>
                <a:effectLst/>
                <a:uLnTx/>
                <a:uFillTx/>
                <a:latin typeface="Arial" panose="020B0604020202020204" pitchFamily="34" charset="0"/>
                <a:sym typeface="+mn-ea"/>
              </a:rPr>
              <a:t>		   	        Chair:	Bo Sun </a:t>
            </a:r>
            <a:r>
              <a:rPr lang="en-US" altLang="en-US" sz="2000" kern="0" noProof="0" dirty="0" smtClean="0">
                <a:ln>
                  <a:noFill/>
                </a:ln>
                <a:effectLst/>
                <a:uLnTx/>
                <a:uFillTx/>
                <a:latin typeface="Arial" panose="020B0604020202020204" pitchFamily="34" charset="0"/>
                <a:sym typeface="+mn-ea"/>
              </a:rPr>
              <a:t>(</a:t>
            </a:r>
            <a:r>
              <a:rPr lang="en-US" altLang="en-US" sz="2000" kern="0" noProof="0" dirty="0" err="1" smtClean="0">
                <a:ln>
                  <a:noFill/>
                </a:ln>
                <a:effectLst/>
                <a:uLnTx/>
                <a:uFillTx/>
                <a:latin typeface="Arial" panose="020B0604020202020204" pitchFamily="34" charset="0"/>
                <a:sym typeface="+mn-ea"/>
              </a:rPr>
              <a:t>Sanechips</a:t>
            </a:r>
            <a:r>
              <a:rPr lang="en-US" altLang="en-US" sz="2000" kern="0" noProof="0" dirty="0" smtClean="0">
                <a:ln>
                  <a:noFill/>
                </a:ln>
                <a:effectLst/>
                <a:uLnTx/>
                <a:uFillTx/>
                <a:latin typeface="Arial" panose="020B0604020202020204" pitchFamily="34" charset="0"/>
                <a:sym typeface="+mn-ea"/>
              </a:rPr>
              <a:t>)</a:t>
            </a:r>
            <a:endPar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lang="en-US" altLang="en-US" sz="2000" kern="0" dirty="0" smtClean="0">
                <a:latin typeface="Arial" panose="020B0604020202020204" pitchFamily="34" charset="0"/>
                <a:sym typeface="+mn-ea"/>
              </a:rPr>
              <a:t>			Vice Chair:	Steve Shellhammer (Qualcomm)</a:t>
            </a:r>
            <a:endParaRPr lang="en-US" altLang="en-US" sz="2000" kern="0" dirty="0" smtClean="0">
              <a:latin typeface="Arial" panose="020B0604020202020204" pitchFamily="34" charset="0"/>
            </a:endParaRPr>
          </a:p>
          <a:p>
            <a:pPr marL="3086100" marR="0" lvl="6" indent="457200" algn="l" defTabSz="914400" rtl="0" eaLnBrk="0" fontAlgn="base" latinLnBrk="0" hangingPunct="0">
              <a:lnSpc>
                <a:spcPct val="90000"/>
              </a:lnSpc>
              <a:spcBef>
                <a:spcPct val="20000"/>
              </a:spcBef>
              <a:spcAft>
                <a:spcPct val="0"/>
              </a:spcAft>
              <a:buClrTx/>
              <a:buSzTx/>
              <a:buFontTx/>
              <a:buNone/>
              <a:defRPr/>
            </a:pPr>
            <a:r>
              <a:rPr lang="en-US" altLang="en-US" sz="2000" b="1" kern="0" dirty="0" smtClean="0">
                <a:latin typeface="Arial" panose="020B0604020202020204" pitchFamily="34" charset="0"/>
                <a:cs typeface="MS PGothic" panose="020B0600070205080204" pitchFamily="34" charset="-128"/>
                <a:sym typeface="+mn-ea"/>
              </a:rPr>
              <a:t>  Rakesh Taori (Infineon) </a:t>
            </a:r>
            <a:endParaRPr kumimoji="0" lang="en-US" altLang="en-US" sz="2000" b="1" i="0" u="none" strike="noStrike" kern="0" cap="none" spc="0" normalizeH="0" baseline="0" dirty="0" smtClean="0">
              <a:solidFill>
                <a:schemeClr val="tx1"/>
              </a:solidFill>
              <a:latin typeface="Arial" panose="020B0604020202020204" pitchFamily="34" charset="0"/>
              <a:ea typeface="MS PGothic" panose="020B0600070205080204" pitchFamily="34" charset="-128"/>
              <a:cs typeface="MS PGothic" panose="020B0600070205080204" pitchFamily="34" charset="-128"/>
            </a:endParaRPr>
          </a:p>
          <a:p>
            <a:pPr lvl="0">
              <a:lnSpc>
                <a:spcPct val="90000"/>
              </a:lnSpc>
              <a:buNone/>
              <a:defRPr/>
            </a:pPr>
            <a:r>
              <a:rPr lang="en-US" altLang="en-US" sz="2000" kern="0" noProof="0" dirty="0">
                <a:ln>
                  <a:noFill/>
                </a:ln>
                <a:effectLst/>
                <a:uLnTx/>
                <a:uFillTx/>
                <a:latin typeface="Arial" panose="020B0604020202020204" pitchFamily="34" charset="0"/>
                <a:sym typeface="+mn-ea"/>
              </a:rPr>
              <a:t>	</a:t>
            </a:r>
            <a:r>
              <a:rPr lang="en-US" altLang="en-US" sz="2000" kern="0" dirty="0">
                <a:latin typeface="Arial" panose="020B0604020202020204" pitchFamily="34" charset="0"/>
                <a:sym typeface="+mn-ea"/>
              </a:rPr>
              <a:t> </a:t>
            </a:r>
            <a:r>
              <a:rPr lang="en-US" altLang="en-US" sz="2000" kern="0" dirty="0" smtClean="0">
                <a:latin typeface="Arial" panose="020B0604020202020204" pitchFamily="34" charset="0"/>
                <a:sym typeface="+mn-ea"/>
              </a:rPr>
              <a:t>   		Secretary</a:t>
            </a:r>
            <a:r>
              <a:rPr lang="en-US" altLang="en-US" sz="2000" kern="0" dirty="0">
                <a:latin typeface="Arial" panose="020B0604020202020204" pitchFamily="34" charset="0"/>
                <a:sym typeface="+mn-ea"/>
              </a:rPr>
              <a:t>: 	</a:t>
            </a:r>
            <a:r>
              <a:rPr lang="en-US" altLang="en-US" sz="2000" kern="0" dirty="0" smtClean="0">
                <a:latin typeface="Arial" panose="020B0604020202020204" pitchFamily="34" charset="0"/>
                <a:sym typeface="+mn-ea"/>
              </a:rPr>
              <a:t>Sebastian Max</a:t>
            </a:r>
            <a:r>
              <a:rPr lang="en-US" altLang="en-US" sz="2000" kern="0" dirty="0">
                <a:latin typeface="Arial" panose="020B0604020202020204" pitchFamily="34" charset="0"/>
                <a:sym typeface="+mn-ea"/>
              </a:rPr>
              <a:t> (Ericsson)</a:t>
            </a:r>
            <a:endParaRPr lang="en-US" altLang="en-US" sz="2000" kern="0" dirty="0">
              <a:latin typeface="Arial" panose="020B0604020202020204" pitchFamily="34" charset="0"/>
              <a:sym typeface="+mn-ea"/>
            </a:endParaRPr>
          </a:p>
          <a:p>
            <a:pPr lvl="0">
              <a:lnSpc>
                <a:spcPct val="90000"/>
              </a:lnSpc>
              <a:buNone/>
              <a:defRPr/>
            </a:pPr>
            <a:r>
              <a:rPr lang="en-US" altLang="en-US" sz="2000" kern="0" dirty="0">
                <a:latin typeface="Arial" panose="020B0604020202020204" pitchFamily="34" charset="0"/>
                <a:sym typeface="+mn-ea"/>
              </a:rPr>
              <a:t>                       </a:t>
            </a:r>
            <a:r>
              <a:rPr lang="en-US" altLang="en-US" sz="2000" b="1" kern="0" dirty="0" smtClean="0">
                <a:latin typeface="Arial" panose="020B0604020202020204" pitchFamily="34" charset="0"/>
              </a:rPr>
              <a:t>Tech Editor:	Yinan Qi (OPPO)</a:t>
            </a:r>
            <a:r>
              <a:rPr lang="en-US" altLang="en-US" sz="2000" kern="0" dirty="0">
                <a:latin typeface="Arial" panose="020B0604020202020204" pitchFamily="34" charset="0"/>
              </a:rPr>
              <a:t>	</a:t>
            </a:r>
            <a:endParaRPr lang="en-US" altLang="en-US" sz="2000" kern="0" dirty="0">
              <a:latin typeface="Arial" panose="020B0604020202020204" pitchFamily="34" charset="0"/>
            </a:endParaRPr>
          </a:p>
        </p:txBody>
      </p:sp>
      <p:sp>
        <p:nvSpPr>
          <p:cNvPr id="7" name="日期占位符 3"/>
          <p:cNvSpPr>
            <a:spLocks noGrp="1"/>
          </p:cNvSpPr>
          <p:nvPr>
            <p:ph type="dt" idx="10"/>
          </p:nvPr>
        </p:nvSpPr>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Rectangle 2"/>
          <p:cNvSpPr txBox="1"/>
          <p:nvPr/>
        </p:nvSpPr>
        <p:spPr>
          <a:xfrm>
            <a:off x="2209800" y="606425"/>
            <a:ext cx="7772400" cy="990600"/>
          </a:xfrm>
          <a:prstGeom prst="rect">
            <a:avLst/>
          </a:prstGeom>
          <a:noFill/>
          <a:ln w="9525">
            <a:noFill/>
          </a:ln>
        </p:spPr>
        <p:txBody>
          <a:bodyPr anchor="ctr" anchorCtr="0"/>
          <a:lstStyle/>
          <a:p>
            <a:pPr algn="ctr" eaLnBrk="0" hangingPunct="0"/>
            <a:r>
              <a:rPr lang="en-US" altLang="en-US" sz="3200" b="1" dirty="0">
                <a:solidFill>
                  <a:schemeClr val="tx2"/>
                </a:solidFill>
                <a:latin typeface="Times New Roman" panose="02020603050405020304" pitchFamily="18" charset="0"/>
              </a:rPr>
              <a:t>Meeting Agenda</a:t>
            </a:r>
            <a:endParaRPr lang="en-US" altLang="en-US" sz="3200" b="1" dirty="0">
              <a:solidFill>
                <a:schemeClr val="tx2"/>
              </a:solidFill>
              <a:latin typeface="Times New Roman" panose="02020603050405020304" pitchFamily="18" charset="0"/>
            </a:endParaRPr>
          </a:p>
        </p:txBody>
      </p:sp>
      <p:sp>
        <p:nvSpPr>
          <p:cNvPr id="6" name="Rectangle 3"/>
          <p:cNvSpPr txBox="1">
            <a:spLocks noChangeArrowheads="1"/>
          </p:cNvSpPr>
          <p:nvPr/>
        </p:nvSpPr>
        <p:spPr bwMode="auto">
          <a:xfrm>
            <a:off x="929005" y="1939290"/>
            <a:ext cx="10375265" cy="468884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ormAutofit lnSpcReduction="10000"/>
          </a:bodyPr>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lvl="0" eaLnBrk="0" hangingPunct="0">
              <a:defRPr/>
            </a:pPr>
            <a:r>
              <a:rPr lang="en-GB" altLang="en-US" dirty="0"/>
              <a:t>Call </a:t>
            </a:r>
            <a:r>
              <a:rPr lang="en-US" altLang="en-GB" dirty="0"/>
              <a:t>meeting to order and remind the group to record </a:t>
            </a:r>
            <a:r>
              <a:rPr lang="en-US" altLang="en-GB" dirty="0" smtClean="0"/>
              <a:t>attendance </a:t>
            </a:r>
            <a:r>
              <a:rPr lang="en-US" altLang="en-GB" dirty="0"/>
              <a:t>on imat.ieee.org</a:t>
            </a:r>
            <a:endParaRPr lang="en-GB" altLang="en-US" dirty="0"/>
          </a:p>
          <a:p>
            <a:pPr lvl="0" eaLnBrk="0" hangingPunct="0">
              <a:defRPr/>
            </a:pPr>
            <a:r>
              <a:rPr lang="en-GB" altLang="en-US" dirty="0"/>
              <a:t>IEEE-SA IPR policies </a:t>
            </a:r>
            <a:r>
              <a:rPr lang="en-US" altLang="en-GB" dirty="0"/>
              <a:t>and meeting rules</a:t>
            </a:r>
            <a:endParaRPr lang="en-US" altLang="en-GB" dirty="0"/>
          </a:p>
          <a:p>
            <a:pPr lvl="0" eaLnBrk="0" hangingPunct="0">
              <a:defRPr/>
            </a:pPr>
            <a:r>
              <a:rPr lang="en-GB" altLang="en-US" dirty="0" smtClean="0"/>
              <a:t>Approve meeting agenda</a:t>
            </a:r>
            <a:endParaRPr lang="en-GB" altLang="en-US" dirty="0" smtClean="0"/>
          </a:p>
          <a:p>
            <a:pPr eaLnBrk="0" hangingPunct="0">
              <a:defRPr/>
            </a:pPr>
            <a:r>
              <a:rPr lang="en-GB" altLang="en-US" dirty="0" smtClean="0"/>
              <a:t>Contribution discussion</a:t>
            </a:r>
            <a:endParaRPr lang="en-US" altLang="en-US" dirty="0" smtClean="0">
              <a:sym typeface="+mn-ea"/>
            </a:endParaRPr>
          </a:p>
          <a:p>
            <a:pPr lvl="1" algn="l" eaLnBrk="0" hangingPunct="0">
              <a:buClrTx/>
              <a:buSzTx/>
              <a:buFontTx/>
              <a:buChar char="–"/>
              <a:defRPr/>
            </a:pPr>
            <a:r>
              <a:rPr lang="en-US" altLang="en-US" dirty="0" smtClean="0">
                <a:sym typeface="+mn-ea"/>
              </a:rPr>
              <a:t>11-24/1916, Recap of Compact Secure Transaction Methods for AMP, Hui Luo (Infine</a:t>
            </a:r>
            <a:r>
              <a:rPr lang="en-US" altLang="en-US" dirty="0" smtClean="0">
                <a:sym typeface="+mn-ea"/>
              </a:rPr>
              <a:t>on)</a:t>
            </a:r>
            <a:endParaRPr lang="en-US" altLang="en-US" dirty="0" smtClean="0">
              <a:sym typeface="+mn-ea"/>
            </a:endParaRPr>
          </a:p>
          <a:p>
            <a:pPr lvl="1" algn="l" eaLnBrk="0" hangingPunct="0">
              <a:buClrTx/>
              <a:buSzTx/>
              <a:buFontTx/>
              <a:buChar char="–"/>
              <a:defRPr/>
            </a:pPr>
            <a:r>
              <a:rPr lang="en-US" altLang="en-US" dirty="0" smtClean="0">
                <a:sym typeface="+mn-ea"/>
              </a:rPr>
              <a:t>11-24/2002, Low Complexity Backscatter AMP STS, Vytas Kezys (Haila</a:t>
            </a:r>
            <a:endParaRPr lang="en-US" altLang="en-US" dirty="0" smtClean="0">
              <a:sym typeface="+mn-ea"/>
            </a:endParaRPr>
          </a:p>
          <a:p>
            <a:pPr lvl="1" algn="l" eaLnBrk="0" hangingPunct="0">
              <a:buClrTx/>
              <a:buSzTx/>
              <a:buFontTx/>
              <a:buChar char="–"/>
              <a:defRPr/>
            </a:pPr>
            <a:r>
              <a:rPr lang="en-US" altLang="en-US" i="1" dirty="0" smtClean="0">
                <a:solidFill>
                  <a:schemeClr val="tx1"/>
                </a:solidFill>
              </a:rPr>
              <a:t>t.b.d.</a:t>
            </a:r>
            <a:endParaRPr lang="en-US" altLang="en-US" i="1" dirty="0" smtClean="0">
              <a:solidFill>
                <a:schemeClr val="tx1"/>
              </a:solidFill>
            </a:endParaRPr>
          </a:p>
          <a:p>
            <a:pPr eaLnBrk="0" hangingPunct="0">
              <a:defRPr/>
            </a:pPr>
            <a:r>
              <a:rPr lang="en-GB" altLang="en-US" dirty="0" smtClean="0"/>
              <a:t>Any other business?</a:t>
            </a:r>
            <a:endParaRPr lang="en-GB" altLang="en-US" dirty="0" smtClean="0"/>
          </a:p>
          <a:p>
            <a:pPr lvl="0" eaLnBrk="0" hangingPunct="0">
              <a:defRPr/>
            </a:pPr>
            <a:r>
              <a:rPr lang="en-US" altLang="en-GB" dirty="0" smtClean="0">
                <a:sym typeface="+mn-ea"/>
              </a:rPr>
              <a:t>Adjourn</a:t>
            </a:r>
            <a:endParaRPr lang="en-US" altLang="en-GB" dirty="0" smtClean="0">
              <a:sym typeface="+mn-ea"/>
            </a:endParaRPr>
          </a:p>
        </p:txBody>
      </p:sp>
      <p:sp>
        <p:nvSpPr>
          <p:cNvPr id="7" name="日期占位符 3"/>
          <p:cNvSpPr>
            <a:spLocks noGrp="1"/>
          </p:cNvSpPr>
          <p:nvPr>
            <p:ph type="dt" idx="10"/>
          </p:nvPr>
        </p:nvSpPr>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内容占位符 2"/>
          <p:cNvSpPr txBox="1"/>
          <p:nvPr/>
        </p:nvSpPr>
        <p:spPr>
          <a:xfrm>
            <a:off x="1219200" y="1676400"/>
            <a:ext cx="9829800" cy="3431540"/>
          </a:xfrm>
          <a:prstGeom prst="rect">
            <a:avLst/>
          </a:prstGeom>
        </p:spPr>
        <p:txBody>
          <a:bodyPr>
            <a:normAutofit fontScale="90000" lnSpcReduction="2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In a webex teleconference, please make sure your </a:t>
            </a: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name </a:t>
            </a:r>
            <a:r>
              <a:rPr kumimoji="0" lang="en-US" altLang="en-US" sz="2400" b="1" i="0" u="none" strike="noStrike" kern="0" cap="none" spc="0" normalizeH="0" baseline="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and affiliation are correctly shown, e.g. “[V/NV]</a:t>
            </a:r>
            <a:r>
              <a:rPr kumimoji="0" lang="en-US" altLang="en-US" sz="2400" b="1" i="1" u="none" strike="noStrike" kern="0" cap="none" spc="0" normalizeH="0" baseline="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 Name, Affiliation</a:t>
            </a:r>
            <a:r>
              <a:rPr kumimoji="0" lang="en-US" altLang="en-US" sz="2400" b="1" i="0" u="none" strike="noStrike" kern="0" cap="none" spc="0" normalizeH="0" baseline="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 </a:t>
            </a:r>
            <a:endPar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accent2"/>
                </a:solidFill>
                <a:effectLst/>
                <a:uLnTx/>
                <a:uFillTx/>
                <a:latin typeface="+mn-lt"/>
                <a:ea typeface="MS PGothic" panose="020B0600070205080204" pitchFamily="34" charset="-128"/>
                <a:cs typeface="MS PGothic" panose="020B0600070205080204" pitchFamily="34" charset="-128"/>
              </a:rPr>
              <a:t>Please remember to register your attendance on https://imat.ieee.org/ with your IEEE account. </a:t>
            </a:r>
            <a:endPar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Please announce your affiliation when you first address the group during a meeting slot</a:t>
            </a:r>
            <a:endPar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Your submission should not contain company logos or advertising</a:t>
            </a:r>
            <a:endPar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Questions on Voting status, Ballot pool, Access to Reflector, Documentation,  Member</a:t>
            </a:r>
            <a:r>
              <a:rPr kumimoji="0" lang="en-US" altLang="ja-JP"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’s Area</a:t>
            </a:r>
            <a:endParaRPr kumimoji="0" lang="en-US" altLang="ja-JP"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742950" marR="0" lvl="1" indent="-285750" algn="l" defTabSz="914400" rtl="0" eaLnBrk="0" fontAlgn="base" latinLnBrk="0" hangingPunct="0">
              <a:lnSpc>
                <a:spcPct val="100000"/>
              </a:lnSpc>
              <a:spcBef>
                <a:spcPct val="20000"/>
              </a:spcBef>
              <a:spcAft>
                <a:spcPct val="0"/>
              </a:spcAft>
              <a:buClrTx/>
              <a:buSzTx/>
              <a:buFontTx/>
              <a:buChar char="–"/>
              <a:defRPr/>
            </a:pPr>
            <a:r>
              <a:rPr kumimoji="0" lang="en-US" altLang="en-US" sz="24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Contact Jon </a:t>
            </a:r>
            <a:r>
              <a:rPr kumimoji="0" lang="en-US" altLang="en-US" sz="2400" b="0" i="0" u="none" strike="noStrike" kern="0" cap="none" spc="0" normalizeH="0" baseline="0" noProof="0" dirty="0" err="1">
                <a:ln>
                  <a:noFill/>
                </a:ln>
                <a:solidFill>
                  <a:schemeClr val="tx1"/>
                </a:solidFill>
                <a:effectLst/>
                <a:uLnTx/>
                <a:uFillTx/>
                <a:latin typeface="+mn-lt"/>
                <a:ea typeface="MS PGothic" panose="020B0600070205080204" pitchFamily="34" charset="-128"/>
                <a:cs typeface="MS PGothic" panose="020B0600070205080204" pitchFamily="34" charset="-128"/>
              </a:rPr>
              <a:t>Rosdahl</a:t>
            </a:r>
            <a:r>
              <a:rPr kumimoji="0" lang="en-US" altLang="en-US" sz="24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 –  </a:t>
            </a:r>
            <a:r>
              <a:rPr kumimoji="0" lang="en-US" altLang="en-US" sz="24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hlinkClick r:id="rId1"/>
              </a:rPr>
              <a:t>jrosdahl@ieee.org</a:t>
            </a:r>
            <a:endParaRPr kumimoji="0" lang="en-US" altLang="en-US" sz="20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6" name="文本框 5"/>
          <p:cNvSpPr txBox="1"/>
          <p:nvPr/>
        </p:nvSpPr>
        <p:spPr>
          <a:xfrm>
            <a:off x="1003300" y="5107305"/>
            <a:ext cx="10284460" cy="1168400"/>
          </a:xfrm>
          <a:prstGeom prst="rect">
            <a:avLst/>
          </a:prstGeom>
          <a:noFill/>
        </p:spPr>
        <p:txBody>
          <a:bodyPr wrap="square" rtlCol="0" anchor="t">
            <a:spAutoFit/>
          </a:bodyPr>
          <a:lstStyle/>
          <a:p>
            <a:r>
              <a:rPr lang="zh-CN" altLang="en-US" sz="1400"/>
              <a:t>Note 1 - 802.11 WG Operation Manual requests “Teleconferences are a means to prepare input for sessions provided that the teleconference date, time, agenda, and arrangements are announced on the TG email reflector at least 10 calendar days prior to the teleconference date"</a:t>
            </a:r>
            <a:endParaRPr lang="zh-CN" altLang="en-US" sz="1400"/>
          </a:p>
          <a:p>
            <a:endParaRPr lang="zh-CN" altLang="en-US" sz="1400"/>
          </a:p>
          <a:p>
            <a:r>
              <a:rPr lang="zh-CN" altLang="en-US" sz="1400"/>
              <a:t>Note 2 - Teleconferences are bound by the conditions stipulated by the documentation below.  Please review them and bring up any questions/concerns you may have before proceeding with the teleconference:</a:t>
            </a:r>
            <a:endParaRPr lang="zh-CN" altLang="en-US" sz="1400"/>
          </a:p>
        </p:txBody>
      </p:sp>
      <p:sp>
        <p:nvSpPr>
          <p:cNvPr id="7" name="标题 1"/>
          <p:cNvSpPr txBox="1"/>
          <p:nvPr/>
        </p:nvSpPr>
        <p:spPr>
          <a:xfrm>
            <a:off x="914400" y="610235"/>
            <a:ext cx="10361613" cy="1065213"/>
          </a:xfrm>
          <a:prstGeom prst="rect">
            <a:avLst/>
          </a:prstGeom>
        </p:spPr>
        <p:txBody>
          <a:bodyPr vert="horz" wrap="square" lIns="92160" tIns="46080" rIns="92160" bIns="46080" anchor="ctr" anchorCtr="0"/>
          <a:lst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a:lstStyle>
          <a:p>
            <a:pPr eaLnBrk="1" hangingPunct="1"/>
            <a:r>
              <a:rPr lang="en-US" altLang="en-US" sz="3200" kern="0" smtClean="0"/>
              <a:t>Meeting Protocol, Attendance, Voting &amp; Document Status</a:t>
            </a:r>
            <a:endParaRPr lang="zh-CN" altLang="en-US" sz="3200" kern="0" dirty="0"/>
          </a:p>
        </p:txBody>
      </p:sp>
      <p:sp>
        <p:nvSpPr>
          <p:cNvPr id="8"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Patent </a:t>
            </a:r>
            <a:r>
              <a:rPr kumimoji="0" lang="en-US" altLang="en-US" sz="3200" b="1" i="0" u="none" strike="noStrike" kern="0" cap="none" spc="0" normalizeH="0" baseline="0" noProof="0" dirty="0" smtClean="0">
                <a:ln>
                  <a:noFill/>
                </a:ln>
                <a:solidFill>
                  <a:schemeClr val="tx2"/>
                </a:solidFill>
                <a:effectLst/>
                <a:uLnTx/>
                <a:uFillTx/>
                <a:latin typeface="+mj-lt"/>
                <a:ea typeface="MS PGothic" panose="020B0600070205080204" pitchFamily="34" charset="-128"/>
                <a:cs typeface="MS PGothic" panose="020B0600070205080204" pitchFamily="34" charset="-128"/>
              </a:rPr>
              <a:t>Policy, Copyright Policy </a:t>
            </a: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and Other Guidelines</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11480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Following </a:t>
            </a:r>
            <a:r>
              <a:rPr kumimoji="0" lang="en-US" altLang="zh-CN" sz="2400" b="1" i="0" u="none" strike="noStrike" kern="0" cap="none" spc="0" normalizeH="0" baseline="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11 </a:t>
            </a: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slides</a:t>
            </a: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lvl="0">
              <a:defRPr/>
            </a:pPr>
            <a:r>
              <a:rPr lang="en-US" altLang="en-US" u="sng" dirty="0">
                <a:solidFill>
                  <a:schemeClr val="tx1"/>
                </a:solidFill>
                <a:latin typeface="Calibri" panose="020F0502020204030204" pitchFamily="34" charset="0"/>
                <a:cs typeface="Calibri" panose="020F0502020204030204" pitchFamily="34" charset="0"/>
              </a:rPr>
              <a:t>Participants have a duty to inform the IEEE</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771650"/>
            <a:ext cx="9753600" cy="4114800"/>
          </a:xfrm>
          <a:prstGeom prst="rect">
            <a:avLst/>
          </a:prstGeom>
        </p:spPr>
        <p:txBody>
          <a:bodyPr>
            <a:normAutofit fontScale="925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20000"/>
              </a:spcBef>
              <a:spcAft>
                <a:spcPct val="0"/>
              </a:spcAft>
              <a:buClrTx/>
              <a:buSzPct val="150000"/>
              <a:buFont typeface="Arial" panose="020B0604020202020204" pitchFamily="34" charset="0"/>
              <a:buChar char="•"/>
              <a:defRPr/>
            </a:pPr>
            <a:r>
              <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Participants </a:t>
            </a:r>
            <a:r>
              <a:rPr kumimoji="0" lang="en-US" altLang="en-US" sz="2400" b="1" i="0" u="sng"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shall</a:t>
            </a:r>
            <a:r>
              <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 inform the IEEE (or cause the IEEE to be informed) of the identity of each holder of any potential Essential Patent Claims of which they are personally aware if the claims are owned or controlled by the participant or the entity the participant is from, employed by, or otherwise represents</a:t>
            </a:r>
            <a:endPar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Pct val="150000"/>
              <a:buFont typeface="Arial" panose="020B0604020202020204" pitchFamily="34" charset="0"/>
              <a:buChar char="•"/>
              <a:defRPr/>
            </a:pPr>
            <a:endPar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Pct val="150000"/>
              <a:buFont typeface="Arial" panose="020B0604020202020204" pitchFamily="34" charset="0"/>
              <a:buChar char="•"/>
              <a:defRPr/>
            </a:pPr>
            <a:r>
              <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Participants </a:t>
            </a:r>
            <a:r>
              <a:rPr kumimoji="0" lang="en-US" altLang="en-US" sz="2400" b="1" i="0" u="sng"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should </a:t>
            </a:r>
            <a:r>
              <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inform the IEEE (or cause the IEEE to be informed) of the identity of any other holders of potential Essential Patent Claims</a:t>
            </a:r>
            <a:endPar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endParaRPr>
          </a:p>
          <a:p>
            <a:pPr marL="742950" marR="0" lvl="1" indent="-285750" algn="l" defTabSz="914400" rtl="0" eaLnBrk="0" fontAlgn="base" latinLnBrk="0" hangingPunct="0">
              <a:lnSpc>
                <a:spcPct val="100000"/>
              </a:lnSpc>
              <a:spcBef>
                <a:spcPct val="20000"/>
              </a:spcBef>
              <a:spcAft>
                <a:spcPct val="0"/>
              </a:spcAft>
              <a:buClrTx/>
              <a:buSzPct val="150000"/>
              <a:buFont typeface="Arial" panose="020B0604020202020204" pitchFamily="34" charset="0"/>
              <a:buChar char="•"/>
              <a:defRPr/>
            </a:pPr>
            <a:endParaRPr kumimoji="0" lang="en-US" altLang="en-US" sz="20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endParaRPr>
          </a:p>
          <a:p>
            <a:pPr marL="457200" marR="0" lvl="1" indent="0" algn="ctr" defTabSz="914400" rtl="0" eaLnBrk="0" fontAlgn="base" latinLnBrk="0" hangingPunct="0">
              <a:lnSpc>
                <a:spcPct val="100000"/>
              </a:lnSpc>
              <a:spcBef>
                <a:spcPct val="20000"/>
              </a:spcBef>
              <a:spcAft>
                <a:spcPct val="0"/>
              </a:spcAft>
              <a:buClrTx/>
              <a:buSzTx/>
              <a:buFontTx/>
              <a:buNone/>
              <a:defRPr/>
            </a:pPr>
            <a:r>
              <a:rPr kumimoji="0" lang="en-US" altLang="en-US" sz="32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Early identification of holders of potential Essential Patent Claims is encouraged</a:t>
            </a:r>
            <a:endParaRPr kumimoji="0" lang="en-US" altLang="en-US" sz="32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7" name="Text Box 5"/>
          <p:cNvSpPr txBox="1"/>
          <p:nvPr/>
        </p:nvSpPr>
        <p:spPr>
          <a:xfrm>
            <a:off x="838200" y="6096000"/>
            <a:ext cx="952500" cy="366713"/>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#1</a:t>
            </a:r>
            <a:endParaRPr lang="en-US" altLang="en-US" sz="2400" dirty="0">
              <a:latin typeface="Times New Roman" panose="02020603050405020304" pitchFamily="18" charset="0"/>
            </a:endParaRPr>
          </a:p>
        </p:txBody>
      </p:sp>
      <p:sp>
        <p:nvSpPr>
          <p:cNvPr id="8"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8"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GB" altLang="en-US" b="1" i="0" u="sng" strike="noStrike" kern="0" cap="none" spc="0" normalizeH="0" baseline="0" noProof="0" dirty="0">
                <a:ln>
                  <a:noFill/>
                </a:ln>
                <a:solidFill>
                  <a:schemeClr val="accent2"/>
                </a:solidFill>
                <a:effectLst/>
                <a:uLnTx/>
                <a:uFillTx/>
                <a:latin typeface="+mj-lt"/>
                <a:ea typeface="MS PGothic" panose="020B0600070205080204" pitchFamily="34" charset="-128"/>
                <a:cs typeface="MS PGothic" panose="020B0600070205080204" pitchFamily="34" charset="-128"/>
              </a:rPr>
              <a:t>Ways to Inform IEEE</a:t>
            </a:r>
            <a:endParaRPr kumimoji="0" lang="en-GB" altLang="en-US" b="1" i="0" u="sng" strike="noStrike" kern="0" cap="none" spc="0" normalizeH="0" baseline="0" noProof="0" dirty="0">
              <a:ln>
                <a:noFill/>
              </a:ln>
              <a:solidFill>
                <a:schemeClr val="accent2"/>
              </a:solidFill>
              <a:effectLst/>
              <a:uLnTx/>
              <a:uFillTx/>
              <a:latin typeface="+mj-lt"/>
              <a:ea typeface="MS PGothic" panose="020B0600070205080204" pitchFamily="34" charset="-128"/>
              <a:cs typeface="MS PGothic" panose="020B0600070205080204" pitchFamily="34" charset="-128"/>
            </a:endParaRPr>
          </a:p>
        </p:txBody>
      </p:sp>
      <p:sp>
        <p:nvSpPr>
          <p:cNvPr id="9" name="内容占位符 2"/>
          <p:cNvSpPr txBox="1"/>
          <p:nvPr/>
        </p:nvSpPr>
        <p:spPr>
          <a:xfrm>
            <a:off x="1219200" y="1676400"/>
            <a:ext cx="9753600" cy="4267200"/>
          </a:xfrm>
          <a:prstGeom prst="rect">
            <a:avLst/>
          </a:prstGeom>
          <a:noFill/>
          <a:ln w="9525">
            <a:noFill/>
          </a:ln>
        </p:spPr>
        <p:txBody>
          <a:bodyPr anchor="t" anchorCtr="0"/>
          <a:lstStyle/>
          <a:p>
            <a:pPr marL="342900" indent="-342900" eaLnBrk="0" hangingPunct="0">
              <a:spcBef>
                <a:spcPct val="20000"/>
              </a:spcBef>
              <a:buSzPct val="150000"/>
              <a:buChar char="•"/>
            </a:pPr>
            <a:r>
              <a:rPr lang="en-US" altLang="en-US" sz="2400" b="1" dirty="0">
                <a:latin typeface="Calibri" panose="020F0502020204030204" pitchFamily="34" charset="0"/>
              </a:rPr>
              <a:t>Cause an LOA to be submitted to the IEEE-SA (patcom@ieee.org); or</a:t>
            </a:r>
            <a:endParaRPr lang="en-US" altLang="en-US" sz="2400" b="1" dirty="0">
              <a:latin typeface="Calibri" panose="020F0502020204030204" pitchFamily="34" charset="0"/>
            </a:endParaRPr>
          </a:p>
          <a:p>
            <a:pPr marL="342900" indent="-342900" eaLnBrk="0" hangingPunct="0">
              <a:spcBef>
                <a:spcPct val="20000"/>
              </a:spcBef>
              <a:buSzPct val="150000"/>
              <a:buChar char="•"/>
            </a:pPr>
            <a:r>
              <a:rPr lang="en-US" altLang="en-US" sz="2400" b="1" dirty="0">
                <a:latin typeface="Calibri" panose="020F0502020204030204" pitchFamily="34" charset="0"/>
              </a:rPr>
              <a:t>Provide the chair of this group with the identity of the holder(s) of any and all such claims as soon as possible; or</a:t>
            </a:r>
            <a:endParaRPr lang="en-US" altLang="en-US" sz="2400" b="1" dirty="0">
              <a:latin typeface="Calibri" panose="020F0502020204030204" pitchFamily="34" charset="0"/>
            </a:endParaRPr>
          </a:p>
          <a:p>
            <a:pPr marL="342900" indent="-342900" eaLnBrk="0" hangingPunct="0">
              <a:spcBef>
                <a:spcPct val="20000"/>
              </a:spcBef>
              <a:buSzPct val="150000"/>
              <a:buChar char="•"/>
            </a:pPr>
            <a:r>
              <a:rPr lang="en-US" altLang="en-US" sz="2400" b="1" dirty="0">
                <a:latin typeface="Calibri" panose="020F0502020204030204" pitchFamily="34" charset="0"/>
              </a:rPr>
              <a:t>Speak up now and respond to this Call for Potentially Essential Patents</a:t>
            </a:r>
            <a:endParaRPr lang="en-US" altLang="en-US" sz="2400" b="1" dirty="0">
              <a:latin typeface="Calibri" panose="020F0502020204030204" pitchFamily="34" charset="0"/>
            </a:endParaRPr>
          </a:p>
          <a:p>
            <a:pPr marL="342900" indent="-342900" eaLnBrk="0" hangingPunct="0">
              <a:spcBef>
                <a:spcPct val="20000"/>
              </a:spcBef>
              <a:buFont typeface="Monotype Sorts" charset="2"/>
            </a:pPr>
            <a:endParaRPr lang="en-US" altLang="en-US" sz="2400" dirty="0">
              <a:latin typeface="Calibri" panose="020F0502020204030204" pitchFamily="34" charset="0"/>
            </a:endParaRPr>
          </a:p>
          <a:p>
            <a:pPr marL="342900" indent="-342900" eaLnBrk="0" hangingPunct="0">
              <a:spcBef>
                <a:spcPct val="20000"/>
              </a:spcBef>
              <a:buFont typeface="Monotype Sorts" charset="2"/>
            </a:pPr>
            <a:r>
              <a:rPr lang="en-US" altLang="en-US" sz="2400" dirty="0">
                <a:latin typeface="Calibri" panose="020F0502020204030204" pitchFamily="34" charset="0"/>
              </a:rPr>
              <a:t>If anyone in this meeting is personally aware of the holder of any patent claims that are potentially essential to implementation of the proposed standard(s) under consideration by this group and that are not already the subject of an Accepted Letter of Assurance, please respond at this time by providing relevant information to the WG Chair.</a:t>
            </a:r>
            <a:endParaRPr lang="en-US" altLang="en-US" sz="2400" dirty="0">
              <a:latin typeface="Calibri" panose="020F0502020204030204" pitchFamily="34" charset="0"/>
            </a:endParaRPr>
          </a:p>
        </p:txBody>
      </p:sp>
      <p:sp>
        <p:nvSpPr>
          <p:cNvPr id="10" name="Text Box 5"/>
          <p:cNvSpPr txBox="1"/>
          <p:nvPr/>
        </p:nvSpPr>
        <p:spPr>
          <a:xfrm>
            <a:off x="838200" y="6105525"/>
            <a:ext cx="960438" cy="369888"/>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#2</a:t>
            </a:r>
            <a:endParaRPr lang="en-US" altLang="en-US" sz="2400" dirty="0">
              <a:latin typeface="Times New Roman" panose="02020603050405020304" pitchFamily="18" charset="0"/>
            </a:endParaRPr>
          </a:p>
        </p:txBody>
      </p:sp>
      <p:sp>
        <p:nvSpPr>
          <p:cNvPr id="11"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zh-CN" sz="3200" b="1" i="0" u="none" strike="noStrike" kern="0" cap="none" spc="0" normalizeH="0" baseline="0" noProof="0" dirty="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Patent Related Information</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752600"/>
            <a:ext cx="9753600" cy="4267200"/>
          </a:xfrm>
          <a:prstGeom prst="rect">
            <a:avLst/>
          </a:prstGeom>
          <a:noFill/>
          <a:ln w="9525">
            <a:noFill/>
          </a:ln>
        </p:spPr>
        <p:txBody>
          <a:bodyPr anchor="t" anchorCtr="0"/>
          <a:lstStyle/>
          <a:p>
            <a:pPr marL="342900" indent="-342900" eaLnBrk="0" hangingPunct="0">
              <a:lnSpc>
                <a:spcPct val="90000"/>
              </a:lnSpc>
              <a:buFont typeface="Monotype Sorts" charset="2"/>
            </a:pPr>
            <a:r>
              <a:rPr lang="en-US" altLang="en-US" sz="2400" b="1" noProof="1">
                <a:latin typeface="Calibri" panose="020F0502020204030204" pitchFamily="34" charset="0"/>
                <a:ea typeface="MS PGothic" panose="020B0600070205080204" pitchFamily="34" charset="-128"/>
                <a:cs typeface="+mn-cs"/>
              </a:rPr>
              <a:t>The patent policy and the procedures used to execute that policy are documented in the:</a:t>
            </a:r>
            <a:endParaRPr lang="en-US" altLang="en-US" sz="2400" b="1" noProof="1">
              <a:latin typeface="Calibri" panose="020F0502020204030204" pitchFamily="34" charset="0"/>
            </a:endParaRPr>
          </a:p>
          <a:p>
            <a:pPr marL="742950" lvl="1" indent="-285750" eaLnBrk="0" fontAlgn="base" hangingPunct="0">
              <a:lnSpc>
                <a:spcPct val="90000"/>
              </a:lnSpc>
              <a:buFont typeface="Arial" panose="020B0604020202020204" pitchFamily="34" charset="0"/>
              <a:buChar char="•"/>
            </a:pPr>
            <a:r>
              <a:rPr lang="en-US" altLang="en-US" sz="2000" b="1" i="1" strike="noStrike" noProof="1" smtClean="0">
                <a:latin typeface="Calibri" panose="020F0502020204030204" pitchFamily="34" charset="0"/>
                <a:ea typeface="MS PGothic" panose="020B0600070205080204" pitchFamily="34" charset="-128"/>
                <a:cs typeface="+mn-cs"/>
              </a:rPr>
              <a:t>Clause 6 of the IEEE-SA </a:t>
            </a:r>
            <a:r>
              <a:rPr lang="en-US" altLang="en-US" sz="2000" b="1" i="1" strike="noStrike" noProof="1">
                <a:latin typeface="Calibri" panose="020F0502020204030204" pitchFamily="34" charset="0"/>
                <a:ea typeface="MS PGothic" panose="020B0600070205080204" pitchFamily="34" charset="-128"/>
                <a:cs typeface="+mn-cs"/>
              </a:rPr>
              <a:t>Standards Board Bylaws</a:t>
            </a:r>
            <a:r>
              <a:rPr lang="en-US" altLang="en-US" sz="2000" b="1" strike="noStrike" noProof="1">
                <a:latin typeface="Calibri" panose="020F0502020204030204" pitchFamily="34" charset="0"/>
                <a:ea typeface="MS PGothic" panose="020B0600070205080204" pitchFamily="34" charset="-128"/>
                <a:cs typeface="+mn-cs"/>
              </a:rPr>
              <a:t> (</a:t>
            </a:r>
            <a:r>
              <a:rPr lang="en-US" altLang="en-US" sz="2000" b="1" strike="noStrike" noProof="1">
                <a:latin typeface="Calibri" panose="020F0502020204030204" pitchFamily="34" charset="0"/>
                <a:ea typeface="MS PGothic" panose="020B0600070205080204" pitchFamily="34" charset="-128"/>
                <a:cs typeface="+mn-cs"/>
                <a:hlinkClick r:id="rId1"/>
              </a:rPr>
              <a:t>http://standards.ieee.org/develop/policies/bylaws/sect6-7.html#6</a:t>
            </a:r>
            <a:r>
              <a:rPr lang="en-US" altLang="en-US" sz="2000" b="1" strike="noStrike" noProof="1">
                <a:latin typeface="Calibri" panose="020F0502020204030204" pitchFamily="34" charset="0"/>
                <a:ea typeface="MS PGothic" panose="020B0600070205080204" pitchFamily="34" charset="-128"/>
                <a:cs typeface="+mn-cs"/>
              </a:rPr>
              <a:t>)</a:t>
            </a:r>
            <a:endParaRPr lang="en-US" altLang="en-US" sz="2000" b="1" strike="noStrike" noProof="1">
              <a:latin typeface="Calibri" panose="020F0502020204030204" pitchFamily="34" charset="0"/>
            </a:endParaRPr>
          </a:p>
          <a:p>
            <a:pPr marL="742950" lvl="1" indent="-285750" eaLnBrk="0" fontAlgn="base" hangingPunct="0">
              <a:lnSpc>
                <a:spcPct val="90000"/>
              </a:lnSpc>
              <a:buFont typeface="Arial" panose="020B0604020202020204" pitchFamily="34" charset="0"/>
              <a:buChar char="•"/>
            </a:pPr>
            <a:r>
              <a:rPr lang="en-US" altLang="en-US" sz="2000" b="1" i="1" strike="noStrike" noProof="1" smtClean="0">
                <a:latin typeface="Calibri" panose="020F0502020204030204" pitchFamily="34" charset="0"/>
                <a:ea typeface="MS PGothic" panose="020B0600070205080204" pitchFamily="34" charset="-128"/>
                <a:cs typeface="+mn-cs"/>
              </a:rPr>
              <a:t>Clause 6.3 of the IEEE-SA </a:t>
            </a:r>
            <a:r>
              <a:rPr lang="en-US" altLang="en-US" sz="2000" b="1" i="1" strike="noStrike" noProof="1">
                <a:latin typeface="Calibri" panose="020F0502020204030204" pitchFamily="34" charset="0"/>
                <a:ea typeface="MS PGothic" panose="020B0600070205080204" pitchFamily="34" charset="-128"/>
                <a:cs typeface="+mn-cs"/>
              </a:rPr>
              <a:t>Standards Board Operations Manual</a:t>
            </a:r>
            <a:r>
              <a:rPr lang="en-US" altLang="en-US" sz="2000" b="1" strike="noStrike" noProof="1">
                <a:latin typeface="Calibri" panose="020F0502020204030204" pitchFamily="34" charset="0"/>
                <a:ea typeface="MS PGothic" panose="020B0600070205080204" pitchFamily="34" charset="-128"/>
                <a:cs typeface="+mn-cs"/>
              </a:rPr>
              <a:t> (</a:t>
            </a:r>
            <a:r>
              <a:rPr lang="en-US" altLang="en-US" sz="2000" b="1" strike="noStrike" noProof="1">
                <a:latin typeface="Calibri" panose="020F0502020204030204" pitchFamily="34" charset="0"/>
                <a:ea typeface="MS PGothic" panose="020B0600070205080204" pitchFamily="34" charset="-128"/>
                <a:cs typeface="+mn-cs"/>
                <a:hlinkClick r:id="rId2"/>
              </a:rPr>
              <a:t>http://standards.ieee.org/develop/policies/opman/sect6.html#6.3</a:t>
            </a:r>
            <a:r>
              <a:rPr lang="en-US" altLang="en-US" sz="2000" b="1" strike="noStrike" noProof="1">
                <a:latin typeface="Calibri" panose="020F0502020204030204" pitchFamily="34" charset="0"/>
                <a:ea typeface="MS PGothic" panose="020B0600070205080204" pitchFamily="34" charset="-128"/>
                <a:cs typeface="+mn-cs"/>
              </a:rPr>
              <a:t>)</a:t>
            </a:r>
            <a:endParaRPr lang="en-US" altLang="en-US" sz="2000" b="1" strike="noStrike" noProof="1">
              <a:latin typeface="Calibri" panose="020F0502020204030204" pitchFamily="34" charset="0"/>
            </a:endParaRPr>
          </a:p>
          <a:p>
            <a:pPr marL="342900" indent="-342900" eaLnBrk="0" hangingPunct="0">
              <a:lnSpc>
                <a:spcPct val="90000"/>
              </a:lnSpc>
              <a:spcBef>
                <a:spcPct val="20000"/>
              </a:spcBef>
              <a:buFont typeface="Monotype Sorts" charset="2"/>
            </a:pPr>
            <a:endParaRPr lang="en-US" altLang="en-US" sz="2400" b="1" noProof="1">
              <a:latin typeface="Times New Roman" panose="02020603050405020304" pitchFamily="18" charset="0"/>
            </a:endParaRPr>
          </a:p>
          <a:p>
            <a:pPr marL="342900" indent="-342900" eaLnBrk="0" hangingPunct="0">
              <a:lnSpc>
                <a:spcPct val="90000"/>
              </a:lnSpc>
              <a:buFont typeface="Monotype Sorts" charset="2"/>
            </a:pPr>
            <a:r>
              <a:rPr lang="en-US" altLang="en-US" sz="2400" b="1" noProof="1">
                <a:latin typeface="Calibri" panose="020F0502020204030204" pitchFamily="34" charset="0"/>
                <a:ea typeface="MS PGothic" panose="020B0600070205080204" pitchFamily="34" charset="-128"/>
                <a:cs typeface="+mn-cs"/>
              </a:rPr>
              <a:t>Material about the patent policy is available at</a:t>
            </a:r>
            <a:endParaRPr lang="en-US" altLang="en-US" sz="2400" b="1" noProof="1">
              <a:latin typeface="Calibri" panose="020F0502020204030204" pitchFamily="34" charset="0"/>
            </a:endParaRPr>
          </a:p>
          <a:p>
            <a:pPr marL="742950" lvl="1" indent="-285750" eaLnBrk="0" fontAlgn="base" hangingPunct="0">
              <a:lnSpc>
                <a:spcPct val="90000"/>
              </a:lnSpc>
              <a:buFont typeface="Arial" panose="020B0604020202020204" pitchFamily="34" charset="0"/>
              <a:buChar char="•"/>
            </a:pPr>
            <a:r>
              <a:rPr lang="en-US" altLang="en-US" sz="2000" b="1" i="1" strike="noStrike" noProof="1">
                <a:latin typeface="Calibri" panose="020F0502020204030204" pitchFamily="34" charset="0"/>
                <a:ea typeface="MS PGothic" panose="020B0600070205080204" pitchFamily="34" charset="-128"/>
                <a:cs typeface="+mn-cs"/>
                <a:hlinkClick r:id="rId3"/>
              </a:rPr>
              <a:t>http://standards.ieee.org/about/sasb/patcom/materials.html</a:t>
            </a:r>
            <a:endParaRPr lang="en-US" altLang="en-US" sz="2000" b="1" i="1" strike="noStrike" noProof="1">
              <a:latin typeface="Calibri" panose="020F0502020204030204" pitchFamily="34" charset="0"/>
            </a:endParaRPr>
          </a:p>
          <a:p>
            <a:pPr marL="742950" lvl="1" indent="-285750" eaLnBrk="0" fontAlgn="base" hangingPunct="0">
              <a:lnSpc>
                <a:spcPct val="90000"/>
              </a:lnSpc>
              <a:buFont typeface="Monotype Sorts" charset="2"/>
            </a:pPr>
            <a:endParaRPr lang="en-US" altLang="en-US" sz="3200" b="1" strike="noStrike" noProof="1">
              <a:latin typeface="Calibri" panose="020F0502020204030204" pitchFamily="34" charset="0"/>
            </a:endParaRPr>
          </a:p>
          <a:p>
            <a:pPr marL="285750" indent="-285750" algn="ctr" eaLnBrk="0" hangingPunct="0">
              <a:lnSpc>
                <a:spcPct val="90000"/>
              </a:lnSpc>
              <a:buFont typeface="Monotype Sorts" charset="2"/>
            </a:pPr>
            <a:r>
              <a:rPr lang="en-US" altLang="en-US" sz="2800" b="1" noProof="1">
                <a:latin typeface="Calibri" panose="020F0502020204030204" pitchFamily="34" charset="0"/>
                <a:ea typeface="MS PGothic" panose="020B0600070205080204" pitchFamily="34" charset="-128"/>
                <a:cs typeface="+mn-cs"/>
              </a:rPr>
              <a:t>If you have questions, contact the IEEE-SA Standards Board Patent Committee Administrator at patcom@ieee.org</a:t>
            </a:r>
            <a:endParaRPr lang="en-US" altLang="en-US" sz="2800" b="1" noProof="1">
              <a:latin typeface="Calibri" panose="020F0502020204030204" pitchFamily="34" charset="0"/>
            </a:endParaRPr>
          </a:p>
        </p:txBody>
      </p:sp>
      <p:sp>
        <p:nvSpPr>
          <p:cNvPr id="7" name="Text Box 4"/>
          <p:cNvSpPr txBox="1"/>
          <p:nvPr/>
        </p:nvSpPr>
        <p:spPr>
          <a:xfrm>
            <a:off x="838200" y="6108700"/>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#3</a:t>
            </a:r>
            <a:endParaRPr lang="en-US" altLang="en-US" sz="1800" b="1" u="sng" dirty="0">
              <a:latin typeface="Times New Roman" panose="02020603050405020304" pitchFamily="18" charset="0"/>
            </a:endParaRPr>
          </a:p>
        </p:txBody>
      </p:sp>
      <p:sp>
        <p:nvSpPr>
          <p:cNvPr id="8"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zh-CN" sz="3200" b="1" i="0" u="none" strike="noStrike" kern="0" cap="none" spc="0" normalizeH="0" baseline="0" noProof="0" dirty="0" smtClean="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IEEE-SA COPYRIGHT POLICY</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752600"/>
            <a:ext cx="9753600" cy="4267200"/>
          </a:xfrm>
          <a:prstGeom prst="rect">
            <a:avLst/>
          </a:prstGeom>
          <a:noFill/>
          <a:ln w="9525">
            <a:noFill/>
          </a:ln>
        </p:spPr>
        <p:txBody>
          <a:bodyPr anchor="t" anchorCtr="0">
            <a:normAutofit lnSpcReduction="10000"/>
          </a:bodyPr>
          <a:lstStyle/>
          <a:p>
            <a:pPr marL="342900" indent="-342900" eaLnBrk="0" hangingPunct="0">
              <a:lnSpc>
                <a:spcPct val="90000"/>
              </a:lnSpc>
              <a:spcAft>
                <a:spcPts val="600"/>
              </a:spcAft>
              <a:buFont typeface="Monotype Sorts" charset="2"/>
            </a:pPr>
            <a:r>
              <a:rPr lang="en-US" altLang="en-US" sz="2800" b="1" dirty="0" smtClean="0">
                <a:latin typeface="Calibri" panose="020F0502020204030204" pitchFamily="34" charset="0"/>
              </a:rPr>
              <a:t>By </a:t>
            </a:r>
            <a:r>
              <a:rPr lang="en-US" altLang="en-US" sz="2800" b="1" dirty="0">
                <a:latin typeface="Calibri" panose="020F0502020204030204" pitchFamily="34" charset="0"/>
              </a:rPr>
              <a:t>participating in this activity, you agree to comply with the IEEE Code of Ethics, all applicable laws, and all IEEE policies and procedures including, but not limited to, the IEEE SA Copyright Policy</a:t>
            </a:r>
            <a:endParaRPr lang="en-US" altLang="en-US" sz="2800" b="1" noProof="1">
              <a:latin typeface="Calibri" panose="020F0502020204030204" pitchFamily="34" charset="0"/>
            </a:endParaRPr>
          </a:p>
          <a:p>
            <a:pPr marL="742950" lvl="1" indent="-285750" eaLnBrk="0" hangingPunct="0">
              <a:lnSpc>
                <a:spcPct val="90000"/>
              </a:lnSpc>
              <a:spcAft>
                <a:spcPts val="600"/>
              </a:spcAft>
              <a:buSzPct val="150000"/>
              <a:buFont typeface="Arial" panose="020B0604020202020204" pitchFamily="34" charset="0"/>
              <a:buChar char="•"/>
            </a:pPr>
            <a:r>
              <a:rPr lang="en-US" altLang="en-US" sz="2400" i="1" dirty="0">
                <a:latin typeface="Calibri" panose="020F0502020204030204" pitchFamily="34" charset="0"/>
              </a:rPr>
              <a:t>Previously Published material (copyright assertion indicated) shall not be presented/submitted to the Working Group nor incorporated into a Working Group draft unless permission is granted. </a:t>
            </a:r>
            <a:endParaRPr lang="en-US" altLang="en-US" sz="2400" i="1" dirty="0">
              <a:latin typeface="Calibri" panose="020F0502020204030204" pitchFamily="34" charset="0"/>
            </a:endParaRPr>
          </a:p>
          <a:p>
            <a:pPr marL="742950" lvl="1" indent="-285750" eaLnBrk="0" hangingPunct="0">
              <a:lnSpc>
                <a:spcPct val="90000"/>
              </a:lnSpc>
              <a:spcAft>
                <a:spcPts val="600"/>
              </a:spcAft>
              <a:buSzPct val="150000"/>
              <a:buFont typeface="Arial" panose="020B0604020202020204" pitchFamily="34" charset="0"/>
              <a:buChar char="•"/>
            </a:pPr>
            <a:r>
              <a:rPr lang="en-US" altLang="en-US" sz="2400" i="1" dirty="0">
                <a:latin typeface="Calibri" panose="020F0502020204030204" pitchFamily="34" charset="0"/>
              </a:rPr>
              <a:t>Prior to presentation or submission, you shall notify the Working Group Chair of previously Published material and should assist the Chair in obtaining copyright permission acceptable to IEEE SA.</a:t>
            </a:r>
            <a:endParaRPr lang="en-US" altLang="en-US" sz="2400" i="1" dirty="0">
              <a:latin typeface="Calibri" panose="020F0502020204030204" pitchFamily="34" charset="0"/>
            </a:endParaRPr>
          </a:p>
          <a:p>
            <a:pPr marL="742950" lvl="1" indent="-285750" eaLnBrk="0" hangingPunct="0">
              <a:lnSpc>
                <a:spcPct val="90000"/>
              </a:lnSpc>
              <a:spcAft>
                <a:spcPts val="600"/>
              </a:spcAft>
              <a:buSzPct val="150000"/>
              <a:buFont typeface="Arial" panose="020B0604020202020204" pitchFamily="34" charset="0"/>
              <a:buChar char="•"/>
            </a:pPr>
            <a:r>
              <a:rPr lang="en-US" altLang="en-US" sz="2400" i="1" dirty="0">
                <a:latin typeface="Calibri" panose="020F0502020204030204" pitchFamily="34" charset="0"/>
              </a:rPr>
              <a:t>For material that is not previously Published, IEEE is automatically granted a license to use any material that is presented or submitted</a:t>
            </a:r>
            <a:r>
              <a:rPr lang="en-US" altLang="en-US" sz="2400" i="1" dirty="0" smtClean="0">
                <a:latin typeface="Calibri" panose="020F0502020204030204" pitchFamily="34" charset="0"/>
              </a:rPr>
              <a:t>.</a:t>
            </a:r>
            <a:endParaRPr lang="en-US" altLang="en-US" sz="2400" i="1" dirty="0">
              <a:latin typeface="Calibri" panose="020F0502020204030204" pitchFamily="34" charset="0"/>
            </a:endParaRPr>
          </a:p>
        </p:txBody>
      </p:sp>
      <p:sp>
        <p:nvSpPr>
          <p:cNvPr id="7" name="Text Box 4"/>
          <p:cNvSpPr txBox="1"/>
          <p:nvPr/>
        </p:nvSpPr>
        <p:spPr>
          <a:xfrm>
            <a:off x="838200" y="6108700"/>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#5</a:t>
            </a:r>
            <a:endParaRPr lang="en-US" altLang="en-US" sz="1800" b="1" u="sng" dirty="0">
              <a:latin typeface="Times New Roman" panose="02020603050405020304" pitchFamily="18" charset="0"/>
            </a:endParaRPr>
          </a:p>
        </p:txBody>
      </p:sp>
      <p:sp>
        <p:nvSpPr>
          <p:cNvPr id="8"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zh-CN" sz="3200" b="1" i="0" u="none" strike="noStrike" kern="0" cap="none" spc="0" normalizeH="0" baseline="0" noProof="0" dirty="0" smtClean="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IEEE-SA COPYRIGHT POLICY</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066932" y="2074483"/>
            <a:ext cx="9758272" cy="4267200"/>
          </a:xfrm>
          <a:prstGeom prst="rect">
            <a:avLst/>
          </a:prstGeom>
          <a:noFill/>
          <a:ln w="9525">
            <a:noFill/>
          </a:ln>
        </p:spPr>
        <p:txBody>
          <a:bodyPr wrap="square" lIns="0" rIns="36000" anchor="t" anchorCtr="0">
            <a:normAutofit lnSpcReduction="10000"/>
          </a:bodyPr>
          <a:lstStyle/>
          <a:p>
            <a:pPr>
              <a:buSzPct val="150000"/>
            </a:pPr>
            <a:r>
              <a:rPr lang="en-US" altLang="zh-CN" sz="2000" dirty="0"/>
              <a:t>The IEEE SA Copyright Policy is described in the IEEE SA Standards Board Bylaws and IEEE SA Standards Board Operations </a:t>
            </a:r>
            <a:r>
              <a:rPr lang="en-US" altLang="zh-CN" sz="2000" dirty="0" smtClean="0"/>
              <a:t>Manual</a:t>
            </a:r>
            <a:endParaRPr lang="en-US" altLang="zh-CN" sz="2000" dirty="0" smtClean="0"/>
          </a:p>
          <a:p>
            <a:pPr marL="800100" lvl="1" indent="-342900">
              <a:buSzPct val="150000"/>
              <a:buFont typeface="Arial" panose="020B0604020202020204" pitchFamily="34" charset="0"/>
              <a:buChar char="•"/>
            </a:pPr>
            <a:r>
              <a:rPr lang="en-US" altLang="zh-CN" sz="2000" dirty="0" smtClean="0"/>
              <a:t>IEEE </a:t>
            </a:r>
            <a:r>
              <a:rPr lang="en-US" altLang="zh-CN" sz="2000" dirty="0"/>
              <a:t>SA Copyright Policy, </a:t>
            </a:r>
            <a:r>
              <a:rPr lang="en-US" altLang="zh-CN" sz="2000" dirty="0" smtClean="0"/>
              <a:t>see</a:t>
            </a:r>
            <a:endParaRPr lang="en-US" altLang="zh-CN" sz="2000" dirty="0" smtClean="0"/>
          </a:p>
          <a:p>
            <a:pPr lvl="2">
              <a:buSzPct val="150000"/>
            </a:pPr>
            <a:r>
              <a:rPr lang="en-US" altLang="zh-CN" sz="2000" dirty="0" smtClean="0"/>
              <a:t>- Clause </a:t>
            </a:r>
            <a:r>
              <a:rPr lang="en-US" altLang="zh-CN" sz="2000" dirty="0"/>
              <a:t>7 of the IEEE SA Standards Board Bylaws</a:t>
            </a:r>
            <a:br>
              <a:rPr lang="en-US" altLang="zh-CN" sz="2000" dirty="0"/>
            </a:br>
            <a:r>
              <a:rPr lang="en-US" altLang="zh-CN" sz="2000" dirty="0"/>
              <a:t> </a:t>
            </a:r>
            <a:r>
              <a:rPr lang="en-US" altLang="zh-CN" sz="1600" dirty="0" smtClean="0">
                <a:hlinkClick r:id="rId1"/>
              </a:rPr>
              <a:t>https</a:t>
            </a:r>
            <a:r>
              <a:rPr lang="en-US" altLang="zh-CN" sz="1600" dirty="0">
                <a:hlinkClick r:id="rId1"/>
              </a:rPr>
              <a:t>://standards.ieee.org/about/policies/bylaws/sect6-7.html#7</a:t>
            </a:r>
            <a:br>
              <a:rPr lang="en-US" altLang="zh-CN" sz="1600" dirty="0"/>
            </a:br>
            <a:r>
              <a:rPr lang="en-US" altLang="zh-CN" sz="1600" dirty="0" smtClean="0"/>
              <a:t>- </a:t>
            </a:r>
            <a:r>
              <a:rPr lang="en-US" altLang="zh-CN" sz="2000" dirty="0" smtClean="0"/>
              <a:t>Clause </a:t>
            </a:r>
            <a:r>
              <a:rPr lang="en-US" altLang="zh-CN" sz="2000" dirty="0"/>
              <a:t>6.1 of the IEEE SA Standards Board Operations Manual</a:t>
            </a:r>
            <a:br>
              <a:rPr lang="en-US" altLang="zh-CN" sz="2000" dirty="0"/>
            </a:br>
            <a:r>
              <a:rPr lang="en-US" altLang="zh-CN" sz="1600" dirty="0" smtClean="0">
                <a:hlinkClick r:id="rId2"/>
              </a:rPr>
              <a:t>https</a:t>
            </a:r>
            <a:r>
              <a:rPr lang="en-US" altLang="zh-CN" sz="1600" dirty="0">
                <a:hlinkClick r:id="rId2"/>
              </a:rPr>
              <a:t>://</a:t>
            </a:r>
            <a:r>
              <a:rPr lang="en-US" altLang="zh-CN" sz="1600" dirty="0" smtClean="0">
                <a:hlinkClick r:id="rId2"/>
              </a:rPr>
              <a:t>standards.ieee.org/about/policies/opman/sect6.html</a:t>
            </a:r>
            <a:endParaRPr lang="en-US" altLang="zh-CN" sz="1600" dirty="0"/>
          </a:p>
          <a:p>
            <a:pPr>
              <a:buSzPct val="150000"/>
            </a:pPr>
            <a:r>
              <a:rPr lang="en-US" altLang="zh-CN" sz="2000" dirty="0"/>
              <a:t>IEEE SA Copyright </a:t>
            </a:r>
            <a:r>
              <a:rPr lang="en-US" altLang="zh-CN" sz="2000" dirty="0" smtClean="0"/>
              <a:t>Permission</a:t>
            </a:r>
            <a:endParaRPr lang="en-US" altLang="zh-CN" sz="2000" dirty="0" smtClean="0"/>
          </a:p>
          <a:p>
            <a:pPr lvl="1">
              <a:buSzPct val="150000"/>
            </a:pPr>
            <a:r>
              <a:rPr lang="en-US" altLang="zh-CN" sz="1600" dirty="0" smtClean="0">
                <a:hlinkClick r:id="rId3"/>
              </a:rPr>
              <a:t>https</a:t>
            </a:r>
            <a:r>
              <a:rPr lang="en-US" altLang="zh-CN" sz="1600" dirty="0">
                <a:hlinkClick r:id="rId3"/>
              </a:rPr>
              <a:t>://</a:t>
            </a:r>
            <a:r>
              <a:rPr lang="en-US" altLang="zh-CN" sz="1600" dirty="0" smtClean="0">
                <a:hlinkClick r:id="rId3"/>
              </a:rPr>
              <a:t>standards.ieee.org/content/dam/ieee-standards/standards/web/documents/other/permissionltrs.zip</a:t>
            </a:r>
            <a:endParaRPr lang="en-US" altLang="zh-CN" sz="1600" dirty="0"/>
          </a:p>
          <a:p>
            <a:pPr>
              <a:buSzPct val="150000"/>
            </a:pPr>
            <a:r>
              <a:rPr lang="en-US" altLang="zh-CN" sz="2000" dirty="0"/>
              <a:t>IEEE SA Copyright </a:t>
            </a:r>
            <a:r>
              <a:rPr lang="en-US" altLang="zh-CN" sz="2000" dirty="0" smtClean="0"/>
              <a:t>FAQs</a:t>
            </a:r>
            <a:endParaRPr lang="en-US" altLang="zh-CN" sz="2000" dirty="0" smtClean="0"/>
          </a:p>
          <a:p>
            <a:pPr lvl="1">
              <a:buSzPct val="150000"/>
            </a:pPr>
            <a:r>
              <a:rPr lang="en-US" altLang="zh-CN" sz="1600" dirty="0" smtClean="0">
                <a:hlinkClick r:id="rId4"/>
              </a:rPr>
              <a:t>http</a:t>
            </a:r>
            <a:r>
              <a:rPr lang="en-US" altLang="zh-CN" sz="1600" dirty="0">
                <a:hlinkClick r:id="rId4"/>
              </a:rPr>
              <a:t>://standards.ieee.org/faqs/copyrights.html/</a:t>
            </a:r>
            <a:endParaRPr lang="en-US" altLang="zh-CN" sz="1600" dirty="0"/>
          </a:p>
          <a:p>
            <a:pPr>
              <a:buSzPct val="150000"/>
            </a:pPr>
            <a:r>
              <a:rPr lang="en-US" altLang="zh-CN" sz="2000" dirty="0"/>
              <a:t>IEEE SA Best Practices for IEEE Standards </a:t>
            </a:r>
            <a:r>
              <a:rPr lang="en-US" altLang="zh-CN" sz="2000" dirty="0" smtClean="0"/>
              <a:t>Development</a:t>
            </a:r>
            <a:endParaRPr lang="en-US" altLang="zh-CN" sz="2000" dirty="0" smtClean="0"/>
          </a:p>
          <a:p>
            <a:pPr lvl="1">
              <a:buSzPct val="150000"/>
            </a:pPr>
            <a:r>
              <a:rPr lang="en-US" altLang="zh-CN" sz="1600" dirty="0" smtClean="0">
                <a:hlinkClick r:id="rId5"/>
              </a:rPr>
              <a:t>http</a:t>
            </a:r>
            <a:r>
              <a:rPr lang="en-US" altLang="zh-CN" sz="1600" dirty="0">
                <a:hlinkClick r:id="rId5"/>
              </a:rPr>
              <a:t>://</a:t>
            </a:r>
            <a:r>
              <a:rPr lang="en-US" altLang="zh-CN" sz="1600" dirty="0" smtClean="0">
                <a:hlinkClick r:id="rId5"/>
              </a:rPr>
              <a:t>standards.ieee.org/develop/policies/best_practices_for_ieee_standards_development_051215.pdf</a:t>
            </a:r>
            <a:endParaRPr lang="en-US" altLang="zh-CN" sz="1600" dirty="0"/>
          </a:p>
          <a:p>
            <a:pPr>
              <a:buSzPct val="150000"/>
            </a:pPr>
            <a:r>
              <a:rPr lang="en-US" altLang="zh-CN" sz="2000" dirty="0"/>
              <a:t>Distribution of Draft Standards (see 6.1.3 of the SASB Operations </a:t>
            </a:r>
            <a:r>
              <a:rPr lang="en-US" altLang="zh-CN" sz="2000" dirty="0" smtClean="0"/>
              <a:t>Manual)</a:t>
            </a:r>
            <a:endParaRPr lang="en-US" altLang="zh-CN" sz="2000" dirty="0" smtClean="0"/>
          </a:p>
          <a:p>
            <a:pPr lvl="1">
              <a:buSzPct val="150000"/>
            </a:pPr>
            <a:r>
              <a:rPr lang="en-US" altLang="zh-CN" sz="1600" dirty="0" smtClean="0">
                <a:hlinkClick r:id="rId2"/>
              </a:rPr>
              <a:t>https</a:t>
            </a:r>
            <a:r>
              <a:rPr lang="en-US" altLang="zh-CN" sz="1600" dirty="0">
                <a:hlinkClick r:id="rId2"/>
              </a:rPr>
              <a:t>://standards.ieee.org/about/policies/opman/sect6.html</a:t>
            </a:r>
            <a:endParaRPr lang="en-US" altLang="zh-CN" sz="1600" dirty="0"/>
          </a:p>
        </p:txBody>
      </p:sp>
      <p:sp>
        <p:nvSpPr>
          <p:cNvPr id="7" name="Text Box 4"/>
          <p:cNvSpPr txBox="1"/>
          <p:nvPr/>
        </p:nvSpPr>
        <p:spPr>
          <a:xfrm>
            <a:off x="868393" y="6098470"/>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#6</a:t>
            </a:r>
            <a:endParaRPr lang="en-US" altLang="en-US" sz="1800" b="1" u="sng" dirty="0">
              <a:latin typeface="Times New Roman" panose="02020603050405020304" pitchFamily="18" charset="0"/>
            </a:endParaRPr>
          </a:p>
        </p:txBody>
      </p:sp>
      <p:sp>
        <p:nvSpPr>
          <p:cNvPr id="8" name="TextBox 6"/>
          <p:cNvSpPr txBox="1"/>
          <p:nvPr/>
        </p:nvSpPr>
        <p:spPr>
          <a:xfrm>
            <a:off x="9525000" y="640242"/>
            <a:ext cx="2590800" cy="1015663"/>
          </a:xfrm>
          <a:prstGeom prst="rect">
            <a:avLst/>
          </a:prstGeom>
          <a:noFill/>
        </p:spPr>
        <p:txBody>
          <a:bodyPr wrap="square" rtlCol="0">
            <a:spAutoFit/>
          </a:bodyPr>
          <a:lstStyle/>
          <a:p>
            <a:r>
              <a:rPr lang="en-US" sz="2000" dirty="0">
                <a:solidFill>
                  <a:srgbClr val="FF0000"/>
                </a:solidFill>
              </a:rPr>
              <a:t>Secretary to record that copyright policy slides were presented</a:t>
            </a:r>
            <a:endParaRPr lang="en-US" sz="2000" dirty="0">
              <a:solidFill>
                <a:srgbClr val="FF0000"/>
              </a:solidFill>
            </a:endParaRPr>
          </a:p>
        </p:txBody>
      </p:sp>
      <p:sp>
        <p:nvSpPr>
          <p:cNvPr id="9"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页脚占位符 2"/>
          <p:cNvSpPr>
            <a:spLocks noGrp="1"/>
          </p:cNvSpPr>
          <p:nvPr>
            <p:ph type="ftr" idx="11"/>
          </p:nvPr>
        </p:nvSpPr>
        <p:spPr/>
        <p:txBody>
          <a:bodyPr/>
          <a:lstStyle/>
          <a:p>
            <a:pPr eaLnBrk="0" hangingPunct="0">
              <a:defRPr/>
            </a:pPr>
            <a:r>
              <a:rPr lang="en-US" smtClean="0"/>
              <a:t>Bo Sun (Sanechips)</a:t>
            </a:r>
            <a:endParaRPr lang="en-US" dirty="0"/>
          </a:p>
        </p:txBody>
      </p:sp>
      <p:sp>
        <p:nvSpPr>
          <p:cNvPr id="4" name="灯片编号占位符 3"/>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zh-CN" sz="3200" b="1" i="0" u="sng" strike="noStrike" kern="0" cap="none" spc="0" normalizeH="0" baseline="0" noProof="0" dirty="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Other Guidelines for IEEE </a:t>
            </a:r>
            <a:r>
              <a:rPr kumimoji="0" lang="en-US" altLang="zh-CN" sz="3200" b="1" i="0" u="sng" strike="noStrike" kern="0" cap="none" spc="0" normalizeH="0" baseline="0" noProof="0" dirty="0" smtClean="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Working Group </a:t>
            </a:r>
            <a:r>
              <a:rPr kumimoji="0" lang="en-US" altLang="zh-CN" sz="3200" b="1" i="0" u="sng" strike="noStrike" kern="0" cap="none" spc="0" normalizeH="0" baseline="0" noProof="0" dirty="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Meetings</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831975"/>
            <a:ext cx="9753600" cy="4568747"/>
          </a:xfrm>
          <a:prstGeom prst="rect">
            <a:avLst/>
          </a:prstGeom>
        </p:spPr>
        <p:txBody>
          <a:bodyPr>
            <a:normAutofit lnSpcReduction="1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230505" marR="0" lvl="0" indent="-230505" algn="l" defTabSz="914400" rtl="0" eaLnBrk="0" fontAlgn="base" latinLnBrk="0" hangingPunct="0">
              <a:lnSpc>
                <a:spcPct val="80000"/>
              </a:lnSpc>
              <a:spcBef>
                <a:spcPct val="20000"/>
              </a:spcBef>
              <a:spcAft>
                <a:spcPct val="0"/>
              </a:spcAft>
              <a:buClr>
                <a:srgbClr val="CC3300"/>
              </a:buClr>
              <a:buSzPct val="50000"/>
              <a:buFont typeface="Monotype Sorts"/>
              <a:buChar char="l"/>
              <a:defRPr/>
            </a:pPr>
            <a:endParaRPr kumimoji="0" lang="en-US" altLang="en-US" sz="700" b="1" i="0" u="sng" strike="noStrike" kern="0" cap="none" spc="0" normalizeH="0" baseline="0" noProof="0" dirty="0">
              <a:ln>
                <a:noFill/>
              </a:ln>
              <a:solidFill>
                <a:srgbClr val="FF0000"/>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a:lnSpc>
                <a:spcPct val="80000"/>
              </a:lnSpc>
              <a:spcAft>
                <a:spcPct val="40000"/>
              </a:spcAft>
              <a:buSzPct val="150000"/>
              <a:buFont typeface="Arial" panose="020B0604020202020204" pitchFamily="34" charset="0"/>
              <a:buChar char="•"/>
              <a:defRPr/>
            </a:pPr>
            <a:r>
              <a:rPr lang="en-US" altLang="en-US" sz="2000" dirty="0">
                <a:latin typeface="Calibri" panose="020F0502020204030204" pitchFamily="34" charset="0"/>
                <a:cs typeface="Calibri" panose="020F0502020204030204" pitchFamily="34" charset="0"/>
              </a:rPr>
              <a:t>All IEEE SA standards meetings shall be conducted in compliance with all applicable laws, including antitrust and competition laws. </a:t>
            </a:r>
            <a:endParaRPr lang="en-US" altLang="en-US" sz="2000" dirty="0">
              <a:latin typeface="Calibri" panose="020F0502020204030204" pitchFamily="34" charset="0"/>
              <a:cs typeface="Calibri" panose="020F0502020204030204" pitchFamily="34" charset="0"/>
            </a:endParaRP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the interpretation, validity, or essentiality of patents/patent claims. </a:t>
            </a:r>
            <a:endParaRPr lang="en-US" altLang="en-US" sz="1800" b="1" dirty="0">
              <a:latin typeface="Calibri" panose="020F0502020204030204" pitchFamily="34" charset="0"/>
              <a:cs typeface="Calibri" panose="020F0502020204030204" pitchFamily="34" charset="0"/>
            </a:endParaRP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specific license rates, terms, or conditions.</a:t>
            </a:r>
            <a:endParaRPr lang="en-US" altLang="en-US" sz="1800" b="1" dirty="0">
              <a:latin typeface="Calibri" panose="020F0502020204030204" pitchFamily="34" charset="0"/>
              <a:cs typeface="Calibri" panose="020F0502020204030204" pitchFamily="34" charset="0"/>
            </a:endParaRPr>
          </a:p>
          <a:p>
            <a:pPr lvl="2">
              <a:lnSpc>
                <a:spcPct val="80000"/>
              </a:lnSpc>
              <a:spcAft>
                <a:spcPct val="40000"/>
              </a:spcAft>
              <a:buSzPct val="150000"/>
              <a:buFont typeface="Arial" panose="020B0604020202020204" pitchFamily="34" charset="0"/>
              <a:buChar char="•"/>
              <a:defRPr/>
            </a:pPr>
            <a:r>
              <a:rPr lang="en-US" altLang="en-US" sz="1600" dirty="0">
                <a:latin typeface="Calibri" panose="020F0502020204030204" pitchFamily="34" charset="0"/>
                <a:cs typeface="Calibri" panose="020F0502020204030204" pitchFamily="34" charset="0"/>
              </a:rPr>
              <a:t>Relative costs of different technical approaches that include relative costs of patent licensing terms may be discussed in standards development meetings. </a:t>
            </a:r>
            <a:endParaRPr lang="en-US" altLang="en-US" sz="1600" dirty="0">
              <a:latin typeface="Calibri" panose="020F0502020204030204" pitchFamily="34" charset="0"/>
              <a:cs typeface="Calibri" panose="020F0502020204030204" pitchFamily="34" charset="0"/>
            </a:endParaRPr>
          </a:p>
          <a:p>
            <a:pPr lvl="3">
              <a:lnSpc>
                <a:spcPct val="80000"/>
              </a:lnSpc>
              <a:spcAft>
                <a:spcPct val="40000"/>
              </a:spcAft>
              <a:buSzPct val="150000"/>
              <a:buFont typeface="Arial" panose="020B0604020202020204" pitchFamily="34" charset="0"/>
              <a:buChar char="•"/>
              <a:defRPr/>
            </a:pPr>
            <a:r>
              <a:rPr lang="en-GB" altLang="en-US" b="1" dirty="0">
                <a:latin typeface="Calibri" panose="020F0502020204030204" pitchFamily="34" charset="0"/>
                <a:cs typeface="Calibri" panose="020F0502020204030204" pitchFamily="34" charset="0"/>
              </a:rPr>
              <a:t>Technical considerations remain the primary focus</a:t>
            </a:r>
            <a:endParaRPr lang="en-US" altLang="en-US" b="1" dirty="0">
              <a:latin typeface="Calibri" panose="020F0502020204030204" pitchFamily="34" charset="0"/>
              <a:cs typeface="Calibri" panose="020F0502020204030204" pitchFamily="34" charset="0"/>
            </a:endParaRP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or engage in the fixing of product prices, allocation of customers, or division of sales markets.</a:t>
            </a:r>
            <a:endParaRPr lang="en-US" altLang="en-US" sz="1800" b="1" dirty="0">
              <a:latin typeface="Calibri" panose="020F0502020204030204" pitchFamily="34" charset="0"/>
              <a:cs typeface="Calibri" panose="020F0502020204030204" pitchFamily="34" charset="0"/>
            </a:endParaRP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the status or substance of ongoing or threatened litigation.</a:t>
            </a:r>
            <a:endParaRPr lang="en-US" altLang="en-US" sz="1800" b="1" dirty="0">
              <a:latin typeface="Calibri" panose="020F0502020204030204" pitchFamily="34" charset="0"/>
              <a:cs typeface="Calibri" panose="020F0502020204030204" pitchFamily="34" charset="0"/>
            </a:endParaRP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be silent if inappropriate topics are discussed. Formally object to the discussion immediately.</a:t>
            </a:r>
            <a:endParaRPr lang="en-US" altLang="en-US" sz="1800" b="1" dirty="0">
              <a:latin typeface="Calibri" panose="020F0502020204030204" pitchFamily="34" charset="0"/>
              <a:cs typeface="Calibri" panose="020F0502020204030204" pitchFamily="34" charset="0"/>
            </a:endParaRPr>
          </a:p>
          <a:p>
            <a:pPr algn="ctr">
              <a:lnSpc>
                <a:spcPct val="80000"/>
              </a:lnSpc>
              <a:buFont typeface="Monotype Sorts"/>
              <a:buNone/>
              <a:defRPr/>
            </a:pPr>
            <a:r>
              <a:rPr lang="en-US" altLang="en-US" sz="1050" dirty="0">
                <a:latin typeface="Calibri" panose="020F0502020204030204" pitchFamily="34" charset="0"/>
                <a:cs typeface="Calibri" panose="020F0502020204030204" pitchFamily="34" charset="0"/>
              </a:rPr>
              <a:t>---------------------------------------------------------------   </a:t>
            </a:r>
            <a:endParaRPr lang="en-US" altLang="en-US" sz="1400" dirty="0">
              <a:latin typeface="Calibri" panose="020F0502020204030204" pitchFamily="34" charset="0"/>
              <a:cs typeface="Calibri" panose="020F0502020204030204" pitchFamily="34" charset="0"/>
            </a:endParaRPr>
          </a:p>
          <a:p>
            <a:pPr algn="ctr">
              <a:lnSpc>
                <a:spcPct val="80000"/>
              </a:lnSpc>
              <a:buFont typeface="Monotype Sorts"/>
              <a:buNone/>
              <a:defRPr/>
            </a:pPr>
            <a:r>
              <a:rPr lang="en-US" altLang="en-US" sz="1400" dirty="0">
                <a:latin typeface="Calibri" panose="020F0502020204030204" pitchFamily="34" charset="0"/>
                <a:cs typeface="Calibri" panose="020F0502020204030204" pitchFamily="34" charset="0"/>
              </a:rPr>
              <a:t>For more details, see </a:t>
            </a:r>
            <a:r>
              <a:rPr lang="en-US" altLang="en-US" sz="1400" i="1" dirty="0">
                <a:latin typeface="Calibri" panose="020F0502020204030204" pitchFamily="34" charset="0"/>
                <a:cs typeface="Calibri" panose="020F0502020204030204" pitchFamily="34" charset="0"/>
              </a:rPr>
              <a:t>IEEE-SA Standards Board Operations Manual</a:t>
            </a:r>
            <a:r>
              <a:rPr lang="en-US" altLang="en-US" sz="1400" dirty="0">
                <a:latin typeface="Calibri" panose="020F0502020204030204" pitchFamily="34" charset="0"/>
                <a:cs typeface="Calibri" panose="020F0502020204030204" pitchFamily="34" charset="0"/>
              </a:rPr>
              <a:t>, clause 5.3.10 and </a:t>
            </a:r>
            <a:br>
              <a:rPr lang="en-US" altLang="en-US" sz="1400" dirty="0">
                <a:latin typeface="Calibri" panose="020F0502020204030204" pitchFamily="34" charset="0"/>
                <a:cs typeface="Calibri" panose="020F0502020204030204" pitchFamily="34" charset="0"/>
              </a:rPr>
            </a:br>
            <a:r>
              <a:rPr lang="en-US" altLang="en-US" sz="1400" i="1" dirty="0">
                <a:latin typeface="Calibri" panose="020F0502020204030204" pitchFamily="34" charset="0"/>
                <a:cs typeface="Calibri" panose="020F0502020204030204" pitchFamily="34" charset="0"/>
              </a:rPr>
              <a:t>Antitrust and Competition Policy: What You Need to Know </a:t>
            </a:r>
            <a:r>
              <a:rPr lang="en-US" altLang="en-US" sz="1400" dirty="0">
                <a:latin typeface="Calibri" panose="020F0502020204030204" pitchFamily="34" charset="0"/>
                <a:cs typeface="Calibri" panose="020F0502020204030204" pitchFamily="34" charset="0"/>
              </a:rPr>
              <a:t>at http://standards.ieee.org/develop/policies/antitrust.pdf</a:t>
            </a:r>
            <a:endParaRPr lang="en-US" altLang="en-US" sz="1400" dirty="0">
              <a:latin typeface="Calibri" panose="020F0502020204030204" pitchFamily="34" charset="0"/>
              <a:cs typeface="Calibri" panose="020F0502020204030204" pitchFamily="34" charset="0"/>
            </a:endParaRPr>
          </a:p>
        </p:txBody>
      </p:sp>
      <p:sp>
        <p:nvSpPr>
          <p:cNvPr id="7" name="Text Box 5"/>
          <p:cNvSpPr txBox="1"/>
          <p:nvPr/>
        </p:nvSpPr>
        <p:spPr>
          <a:xfrm>
            <a:off x="838200" y="6102350"/>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#7</a:t>
            </a:r>
            <a:endParaRPr lang="en-US" altLang="en-US" sz="2400" dirty="0">
              <a:latin typeface="Times New Roman" panose="02020603050405020304" pitchFamily="18" charset="0"/>
            </a:endParaRPr>
          </a:p>
        </p:txBody>
      </p:sp>
      <p:sp>
        <p:nvSpPr>
          <p:cNvPr id="8" name="日期占位符 3"/>
          <p:cNvSpPr>
            <a:spLocks noGrp="1"/>
          </p:cNvSpPr>
          <p:nvPr>
            <p:ph type="dt" idx="10"/>
          </p:nvPr>
        </p:nvSpPr>
        <p:spPr>
          <a:xfrm>
            <a:off x="928688" y="333375"/>
            <a:ext cx="2500313" cy="273050"/>
          </a:xfrm>
        </p:spPr>
        <p:txBody>
          <a:bodyPr/>
          <a:lstStyle/>
          <a:p>
            <a:pPr eaLnBrk="0" hangingPunct="0">
              <a:defRPr/>
            </a:pPr>
            <a:r>
              <a:rPr lang="en-US" dirty="0" smtClean="0"/>
              <a:t>Nov 2024</a:t>
            </a:r>
            <a:endParaRPr lang="en-US"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802-11-Submission-16-9">
  <a:themeElements>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主题">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449580" rtl="0" eaLnBrk="0" fontAlgn="base" latinLnBrk="0" hangingPunct="0">
          <a:lnSpc>
            <a:spcPct val="100000"/>
          </a:lnSpc>
          <a:spcBef>
            <a:spcPct val="0"/>
          </a:spcBef>
          <a:spcAft>
            <a:spcPct val="0"/>
          </a:spcAft>
          <a:buClr>
            <a:srgbClr val="000000"/>
          </a:buClr>
          <a:buSzPct val="100000"/>
          <a:buFont typeface="Times New Roman" panose="02020603050405020304" pitchFamily="18" charset="0"/>
          <a:buNone/>
          <a:defRPr kumimoji="0" lang="en-GB" sz="2400" b="0" i="0" u="none" strike="noStrike" cap="none" normalizeH="0" baseline="0" smtClean="0">
            <a:ln>
              <a:noFill/>
            </a:ln>
            <a:solidFill>
              <a:schemeClr val="bg1"/>
            </a:solidFill>
            <a:effectLst/>
            <a:latin typeface="Times New Roman" panose="02020603050405020304" pitchFamily="18" charset="0"/>
            <a:ea typeface="MS Gothic" panose="020B0609070205080204" pitchFamily="49"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449580" rtl="0" eaLnBrk="0" fontAlgn="base" latinLnBrk="0" hangingPunct="0">
          <a:lnSpc>
            <a:spcPct val="100000"/>
          </a:lnSpc>
          <a:spcBef>
            <a:spcPct val="0"/>
          </a:spcBef>
          <a:spcAft>
            <a:spcPct val="0"/>
          </a:spcAft>
          <a:buClr>
            <a:srgbClr val="000000"/>
          </a:buClr>
          <a:buSzPct val="100000"/>
          <a:buFont typeface="Times New Roman" panose="02020603050405020304" pitchFamily="18" charset="0"/>
          <a:buNone/>
          <a:defRPr kumimoji="0" lang="en-GB" sz="2400" b="0" i="0" u="none" strike="noStrike" cap="none" normalizeH="0" baseline="0" smtClean="0">
            <a:ln>
              <a:noFill/>
            </a:ln>
            <a:solidFill>
              <a:schemeClr val="bg1"/>
            </a:solidFill>
            <a:effectLst/>
            <a:latin typeface="Times New Roman" panose="02020603050405020304" pitchFamily="18" charset="0"/>
            <a:ea typeface="MS Gothic" panose="020B0609070205080204" pitchFamily="49"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802-11-Submission-16-9</Template>
  <TotalTime>0</TotalTime>
  <Words>10076</Words>
  <Application>WPS 演示</Application>
  <PresentationFormat>宽屏</PresentationFormat>
  <Paragraphs>303</Paragraphs>
  <Slides>17</Slides>
  <Notes>0</Notes>
  <HiddenSlides>0</HiddenSlides>
  <MMClips>0</MMClips>
  <ScaleCrop>false</ScaleCrop>
  <HeadingPairs>
    <vt:vector size="8" baseType="variant">
      <vt:variant>
        <vt:lpstr>已用的字体</vt:lpstr>
      </vt:variant>
      <vt:variant>
        <vt:i4>14</vt:i4>
      </vt:variant>
      <vt:variant>
        <vt:lpstr>主题</vt:lpstr>
      </vt:variant>
      <vt:variant>
        <vt:i4>1</vt:i4>
      </vt:variant>
      <vt:variant>
        <vt:lpstr>嵌入 OLE 服务器</vt:lpstr>
      </vt:variant>
      <vt:variant>
        <vt:i4>1</vt:i4>
      </vt:variant>
      <vt:variant>
        <vt:lpstr>幻灯片标题</vt:lpstr>
      </vt:variant>
      <vt:variant>
        <vt:i4>17</vt:i4>
      </vt:variant>
    </vt:vector>
  </HeadingPairs>
  <TitlesOfParts>
    <vt:vector size="33" baseType="lpstr">
      <vt:lpstr>Arial</vt:lpstr>
      <vt:lpstr>宋体</vt:lpstr>
      <vt:lpstr>Wingdings</vt:lpstr>
      <vt:lpstr>Times New Roman</vt:lpstr>
      <vt:lpstr>MS PGothic</vt:lpstr>
      <vt:lpstr>MS Gothic</vt:lpstr>
      <vt:lpstr>Arial Unicode MS</vt:lpstr>
      <vt:lpstr>Arial Unicode MS</vt:lpstr>
      <vt:lpstr>Calibri</vt:lpstr>
      <vt:lpstr>Monotype Sorts</vt:lpstr>
      <vt:lpstr>Monotype Sorts</vt:lpstr>
      <vt:lpstr>Arial Black</vt:lpstr>
      <vt:lpstr>微软雅黑</vt:lpstr>
      <vt:lpstr>Wingdings</vt:lpstr>
      <vt:lpstr>802-11-Submission-16-9</vt:lpstr>
      <vt:lpstr>Word.Document.8</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Company>Sanechips</Company>
  <LinksUpToDate>false</LinksUpToDate>
  <SharedDoc>false</SharedDoc>
  <HyperlinksChanged>false</HyperlinksChanged>
  <AppVersion>14.0000</AppVersion>
  <Manager>Mr. Bo Sun</Manager>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TGbp Meeting Agenda</dc:title>
  <dc:creator>Mr. Bo Sun</dc:creator>
  <cp:keywords>Sep 2023</cp:keywords>
  <dc:subject>IEEE 802.11TGbp Meeting Agenda</dc:subject>
  <cp:lastModifiedBy>Bo Sun</cp:lastModifiedBy>
  <cp:revision>291</cp:revision>
  <cp:lastPrinted>2014-11-04T15:04:00Z</cp:lastPrinted>
  <dcterms:created xsi:type="dcterms:W3CDTF">2007-04-17T18:10:00Z</dcterms:created>
  <dcterms:modified xsi:type="dcterms:W3CDTF">2024-12-03T01:08:47Z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ms_pID_725343">
    <vt:lpwstr>(12)O48q+nWDiKNAVXoAwq58w7ATF5BZpxUzus1FEuepahc6BRLUWdfXeHQFTCUY0LJynFgfmRNUPZlAVy+j0r6pbTTT4EXTIDQn++fDAJzW+wNWbLiJe8Z4f4WxdeblmkwEZYVIjqjQH/zBS5y6b9GoioXTXjFlVZ7xPu5xRU0WiDXzU0e3oG78RYbPZ2aHX/hl9SFYOtYdUMQjNw+W6g45GYePd7oGmr8CiOcEr8o5DLsyXdeT</vt:lpwstr>
  </property>
  <property fmtid="{D5CDD505-2E9C-101B-9397-08002B2CF9AE}" pid="3" name="_ms_pID_7253431">
    <vt:lpwstr>hBtTL66MZvP2f/KaV3adKT94KHNJID0xypYHmm25hGzk/ETif8Sj8xBGFsYnZVfYQOQ/wAyM9jGI1mxvLrml8FSLl4bDbfLtpebXgH+6bsglE2sjb5/6PLqZ6vrPMuq4xHCeAFploXk9GR4pqeBSsTI3ryAIkLOeZIHu3OlyhiIUHAYFFjusCknP+OLaVPfpnqpJjopJQHwudTzey6vtimu1b8SZqaoMzXoWNM8jqNR1+tnd</vt:lpwstr>
  </property>
  <property fmtid="{D5CDD505-2E9C-101B-9397-08002B2CF9AE}" pid="4" name="_ms_pID_7253432">
    <vt:lpwstr>x8ME0DQ2PpRh3avrRbfrZv56P6DdLEWGgiSMf+uDB4pq8mzhbhG6zPVPz3X1HS7rV0q5VF4keEsOSPp/KUMahD6kIQ6nI8qma02y7yusddScuZyMKuYK7AFTacu2BRKKxw82Xzx/b9m828jjjbhdYp08I8L82pMlPMiTjrFCpVp1AC8y6wfo3GM3bJVjc7D4DG5rJI1R0MXpzIiQOzKrXn0tHb6SOvbzeZuVqelsG00qCwte</vt:lpwstr>
  </property>
  <property fmtid="{D5CDD505-2E9C-101B-9397-08002B2CF9AE}" pid="5" name="_ms_pID_7253433">
    <vt:lpwstr>DeUnBJ7jXkhDFSfx2mbaZLiRTmabchORs5UcQM7t6iy9W9V5x0aJrpdekEha9ev1v7ztBtDiSNiz0nb5TnbmoOjSO9dSTPtxKJtkBk0VOT8v8uSIsc13cQc0DfmbMnZDCw/73NT8fGNvpvuxnOABvrA90Ua7RN1L2t9H8pOjEZKxCOmcGK2xRY5PojaZXHShwppauFNrvLHwrK2A1xMWv2Hy/8UBtsBI7RPOw+pkMh3CoR5h</vt:lpwstr>
  </property>
  <property fmtid="{D5CDD505-2E9C-101B-9397-08002B2CF9AE}" pid="6" name="_ms_pID_725343_00">
    <vt:lpwstr>_ms_pID_725343</vt:lpwstr>
  </property>
  <property fmtid="{D5CDD505-2E9C-101B-9397-08002B2CF9AE}" pid="7" name="_ms_pID_7253431_00">
    <vt:lpwstr>_ms_pID_7253431</vt:lpwstr>
  </property>
  <property fmtid="{D5CDD505-2E9C-101B-9397-08002B2CF9AE}" pid="8" name="_ms_pID_7253432_00">
    <vt:lpwstr>_ms_pID_7253432</vt:lpwstr>
  </property>
  <property fmtid="{D5CDD505-2E9C-101B-9397-08002B2CF9AE}" pid="9" name="_ms_pID_7253433_00">
    <vt:lpwstr>_ms_pID_7253433</vt:lpwstr>
  </property>
  <property fmtid="{D5CDD505-2E9C-101B-9397-08002B2CF9AE}" pid="10" name="_ms_pID_7253434">
    <vt:lpwstr>9t84MRtTx6Thnshgwp5BWq4UiuH84Eiujfe39Icajo8bMu+OO+aJRKLepkNrNUE99MU7YuJd+fFCg3aweaBTnq2fGfvMW7Ut/bQu8RC1FTVvRRLGOQlyb7hYMxC9aIRdVBZ6p18/5pQrL2cu4rhCKSpebJkgn8YLAtFbLQvYKXu93YKEYLjKpDwJeP+CyI8vT062JGalwlQ3Yvee3IDqJW1yqOBg24U7zWL0L3MKhhrvO8f0</vt:lpwstr>
  </property>
  <property fmtid="{D5CDD505-2E9C-101B-9397-08002B2CF9AE}" pid="11" name="_ms_pID_7253434_00">
    <vt:lpwstr>_ms_pID_7253434</vt:lpwstr>
  </property>
  <property fmtid="{D5CDD505-2E9C-101B-9397-08002B2CF9AE}" pid="12" name="_ms_pID_7253435">
    <vt:lpwstr>6GWTJDqz29S7smRvZQ2d6O2tevCrNSUYcO/TE5kl465CI3u3agCbKz/IqAI6BCDNXFzeHpTc0L65mbokTOrPcULOX23R2vtnlJnGDo1mTjdsWF4b4qPHz0R58sXuSVXhknyPvskulsySMkLGliq6rC8WkcO5aBCH/kRw9eAT1jvX2qCdNVwm1UhsJZec74rp824gmFvr6KutP18IGVz5uhur7VnixQSUGNWBIVj552MkbME6</vt:lpwstr>
  </property>
  <property fmtid="{D5CDD505-2E9C-101B-9397-08002B2CF9AE}" pid="13" name="_ms_pID_7253435_00">
    <vt:lpwstr>_ms_pID_7253435</vt:lpwstr>
  </property>
  <property fmtid="{D5CDD505-2E9C-101B-9397-08002B2CF9AE}" pid="14" name="_ms_pID_7253436">
    <vt:lpwstr>sTeVGnCQ0WCLcu3MQHuO0TFinWdHluh2Vf6zXtBjuRebL8xr6suQUaNHGWcf621zJRFmh33DmaFN7MhZOreGlD6ucG2hrcCFhIUw1L/vg/10yQu6cia0ltRDyoV9ZARFiNAqXnGHWnwNjirxWaWwRuMcte7s5PAnIc7KUTz33edbdJXdaI39osewTu48zvXD5Ap8Q0zJ809EcnCIXc+WtGKSzpnNNWwFyVUPx3CFyuEpL4Pj</vt:lpwstr>
  </property>
  <property fmtid="{D5CDD505-2E9C-101B-9397-08002B2CF9AE}" pid="15" name="_ms_pID_7253436_00">
    <vt:lpwstr>_ms_pID_7253436</vt:lpwstr>
  </property>
  <property fmtid="{D5CDD505-2E9C-101B-9397-08002B2CF9AE}" pid="16" name="_ms_pID_7253437">
    <vt:lpwstr>Dm3MIKDygnrlJgGYaKT7hvJiY3AsvZDFcRpNIqaF2iH+3iYHuJDWGNqjQFQTnPnIW4L7Ph3g4wZJ6lvGXdrp7GMSeF0/HbFbONKSiB6fo3sjR58WECrD3iyflR3pBaDoQwN398Hqp9MUjYgpTKwoV9UJBG1HMAxflrQaAv6/QXkRlJDGoKn90YQTAs+RxuWobh62wp6uacyFPhO3dxEgde63/NbE/BFnXQtf45PCGNa3KvlH</vt:lpwstr>
  </property>
  <property fmtid="{D5CDD505-2E9C-101B-9397-08002B2CF9AE}" pid="17" name="_ms_pID_7253437_00">
    <vt:lpwstr>_ms_pID_7253437</vt:lpwstr>
  </property>
  <property fmtid="{D5CDD505-2E9C-101B-9397-08002B2CF9AE}" pid="18" name="_ms_pID_7253438">
    <vt:lpwstr>2TW/xbkhJGEaCFDDLT5IDAVYF7wCtVb86KgY7RouYgbTiiRUOUZdvQgYasRYQjRRQHq3j7PEJ5m9aiErVUdxB14eSEqi39a6X/0IWvo/Tl6lOouA5yKfuJr+AnxG9iCUEzuOlA5YtCxXAL38I3f/xKvhMKnXvJsA3IDAAIj0TdpHkqeEjGqdZaLJun9BFA8ui4iGfsGtGbd83Tu9xvBJhy61UCXLzIC1/3e8A7uQIj70Y9vE</vt:lpwstr>
  </property>
  <property fmtid="{D5CDD505-2E9C-101B-9397-08002B2CF9AE}" pid="19" name="_ms_pID_7253438_00">
    <vt:lpwstr>_ms_pID_7253438</vt:lpwstr>
  </property>
  <property fmtid="{D5CDD505-2E9C-101B-9397-08002B2CF9AE}" pid="20" name="_ms_pID_7253439">
    <vt:lpwstr>y6kFNTjsH2mE8f1UM95zogrbUuwzLzv11JqPEndS5UH5Lo8hJp1y9mBWg137eLLAXkxWIT1wLg0+p/ZEkq2ar/3u10yNvrddGtCMOn+Mik/A6YEfsGhiacDa6gq2VTnIhFya5g2Un2Qd5eq5mxnZth6Wic1AwgAKLTlzgAodJEMyHfuT91df79HCc/2kG/biuHnoxtPvJnwn+VOSQPxc/3X08hy+h9J1u9JNx0xL2/GBk3Jq</vt:lpwstr>
  </property>
  <property fmtid="{D5CDD505-2E9C-101B-9397-08002B2CF9AE}" pid="21" name="_ms_pID_7253439_00">
    <vt:lpwstr>_ms_pID_7253439</vt:lpwstr>
  </property>
  <property fmtid="{D5CDD505-2E9C-101B-9397-08002B2CF9AE}" pid="22" name="_ms_pID_72534310">
    <vt:lpwstr>kiAeZ3SViGiZnriBbU58KYt1RpZ8eBinUdFbRfYxQXRkzDWwNQewHtw75pcA6cREPLuI2SAbxHVYSR3ZUQ5zzjYwte9tx/Sz0XORHKyOcmsIT5gncnPVLYLsDnTA2iOGX/DUw8XNZoQ9LYZzW9Y+ux8R1UZoLQv4XUK12L129g9SBWNmAOm2sZnFbfrpXSC/kozVB/gOTHDLzacdjMJ1j+FvpemlYvFkaW2xdXn6gHIjaUtI</vt:lpwstr>
  </property>
  <property fmtid="{D5CDD505-2E9C-101B-9397-08002B2CF9AE}" pid="23" name="_ms_pID_72534310_00">
    <vt:lpwstr>_ms_pID_72534310</vt:lpwstr>
  </property>
  <property fmtid="{D5CDD505-2E9C-101B-9397-08002B2CF9AE}" pid="24" name="_ms_pID_72534311">
    <vt:lpwstr>w8PjNg==</vt:lpwstr>
  </property>
  <property fmtid="{D5CDD505-2E9C-101B-9397-08002B2CF9AE}" pid="25" name="_ms_pID_72534311_00">
    <vt:lpwstr>_ms_pID_72534311</vt:lpwstr>
  </property>
  <property fmtid="{D5CDD505-2E9C-101B-9397-08002B2CF9AE}" pid="26" name="sflag">
    <vt:lpwstr>1431634268</vt:lpwstr>
  </property>
  <property fmtid="{D5CDD505-2E9C-101B-9397-08002B2CF9AE}" pid="27" name="KSOProductBuildVer">
    <vt:lpwstr>2052-11.8.2.12085</vt:lpwstr>
  </property>
  <property fmtid="{D5CDD505-2E9C-101B-9397-08002B2CF9AE}" pid="28" name="ICV">
    <vt:lpwstr>D4F92D5035AF404B9F5306AA698E0D71</vt:lpwstr>
  </property>
</Properties>
</file>