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1263" r:id="rId3"/>
    <p:sldId id="1266" r:id="rId4"/>
    <p:sldId id="1267" r:id="rId5"/>
    <p:sldId id="1269" r:id="rId6"/>
    <p:sldId id="1270" r:id="rId7"/>
    <p:sldId id="1271" r:id="rId8"/>
    <p:sldId id="1273" r:id="rId9"/>
    <p:sldId id="1274" r:id="rId10"/>
    <p:sldId id="1275" r:id="rId11"/>
    <p:sldId id="1276" r:id="rId12"/>
    <p:sldId id="1310" r:id="rId13"/>
    <p:sldId id="1384" r:id="rId14"/>
    <p:sldId id="1379" r:id="rId15"/>
    <p:sldId id="1283" r:id="rId16"/>
    <p:sldId id="1284" r:id="rId17"/>
    <p:sldId id="1388" r:id="rId18"/>
    <p:sldId id="1389"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Jan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2024-11-25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2" name="标题 1"/>
          <p:cNvSpPr txBox="1"/>
          <p:nvPr/>
        </p:nvSpPr>
        <p:spPr>
          <a:xfrm>
            <a:off x="890270" y="26263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5854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11-24/1982, Considerations For Sync Sequence Selection, Amichai Sanderovich (Wiliot)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36435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Jan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Dec 3</a:t>
            </a:r>
            <a:r>
              <a:rPr lang="en-US" altLang="zh-CN" sz="2800" kern="0" baseline="30000" dirty="0">
                <a:solidFill>
                  <a:schemeClr val="tx1"/>
                </a:solidFill>
                <a:sym typeface="+mn-ea"/>
              </a:rPr>
              <a:t>rd</a:t>
            </a:r>
            <a:r>
              <a:rPr lang="en-US" altLang="zh-CN" sz="2800" kern="0" dirty="0">
                <a:solidFill>
                  <a:schemeClr val="tx1"/>
                </a:solidFill>
                <a:sym typeface="+mn-ea"/>
              </a:rPr>
              <a:t> </a:t>
            </a:r>
            <a:r>
              <a:rPr lang="en-US" altLang="en-US" sz="2800" kern="0" dirty="0">
                <a:solidFill>
                  <a:schemeClr val="tx1"/>
                </a:solidFill>
                <a:sym typeface="+mn-ea"/>
              </a:rPr>
              <a:t>(Tuesday), 9:00am,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Jan 7</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FRD (11-24/1307r3) and SFD (11-24/1613r3)</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11-24/1982, Considerations For Sync Sequence Selection, Amichai Sanderovich (Wiliot</a:t>
            </a:r>
            <a:r>
              <a:rPr lang="en-US" altLang="en-US" dirty="0" smtClean="0">
                <a:sym typeface="+mn-ea"/>
              </a:rPr>
              <a:t>]</a:t>
            </a:r>
            <a:endParaRPr lang="en-US" altLang="en-US" dirty="0" smtClean="0"/>
          </a:p>
          <a:p>
            <a:pPr lvl="1" algn="l" eaLnBrk="0" hangingPunct="0">
              <a:buClrTx/>
              <a:buSzTx/>
              <a:buFontTx/>
              <a:buChar char="–"/>
              <a:defRPr/>
            </a:pPr>
            <a:r>
              <a:rPr lang="en-US" altLang="en-US" i="1" dirty="0" smtClean="0">
                <a:sym typeface="+mn-ea"/>
              </a:rPr>
              <a:t>t.b.d.</a:t>
            </a:r>
            <a:endParaRPr lang="en-US" altLang="en-US"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11-24/1537r1, Wireless connectivity challenges for AMP only IoT devices under 802.11 specification, Solomon Trainin (Wiliot)</a:t>
            </a:r>
            <a:endParaRPr lang="en-US" altLang="en-US" dirty="0" smtClean="0">
              <a:sym typeface="+mn-ea"/>
            </a:endParaRPr>
          </a:p>
          <a:p>
            <a:pPr lvl="1" algn="l" eaLnBrk="0" hangingPunct="0">
              <a:buClrTx/>
              <a:buSzTx/>
              <a:buFontTx/>
              <a:buChar char="–"/>
              <a:defRPr/>
            </a:pPr>
            <a:r>
              <a:rPr lang="en-US" altLang="en-US" i="1" dirty="0" smtClean="0">
                <a:solidFill>
                  <a:schemeClr val="tx1"/>
                </a:solidFill>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9547</Words>
  <Application>WPS 演示</Application>
  <PresentationFormat>宽屏</PresentationFormat>
  <Paragraphs>297</Paragraphs>
  <Slides>17</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33"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285</cp:revision>
  <cp:lastPrinted>2014-11-04T15:04:00Z</cp:lastPrinted>
  <dcterms:created xsi:type="dcterms:W3CDTF">2007-04-17T18:10:00Z</dcterms:created>
  <dcterms:modified xsi:type="dcterms:W3CDTF">2024-11-27T15:29:09Z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D4F92D5035AF404B9F5306AA698E0D71</vt:lpwstr>
  </property>
</Properties>
</file>