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850" r:id="rId2"/>
    <p:sldId id="851" r:id="rId3"/>
    <p:sldId id="992" r:id="rId4"/>
    <p:sldId id="993" r:id="rId5"/>
    <p:sldId id="994" r:id="rId6"/>
    <p:sldId id="995" r:id="rId7"/>
    <p:sldId id="996" r:id="rId8"/>
    <p:sldId id="997" r:id="rId9"/>
    <p:sldId id="998" r:id="rId10"/>
    <p:sldId id="985" r:id="rId11"/>
    <p:sldId id="999" r:id="rId12"/>
    <p:sldId id="1000" r:id="rId13"/>
    <p:sldId id="1001" r:id="rId14"/>
    <p:sldId id="1002" r:id="rId1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November" id="{81441D95-A017-4A3D-8256-78B00FBC397B}">
          <p14:sldIdLst>
            <p14:sldId id="992"/>
            <p14:sldId id="993"/>
          </p14:sldIdLst>
        </p14:section>
        <p14:section name="January" id="{568CC857-647C-4F76-B4E8-40B44957BACF}">
          <p14:sldIdLst>
            <p14:sldId id="994"/>
            <p14:sldId id="995"/>
          </p14:sldIdLst>
        </p14:section>
        <p14:section name="March" id="{785FCC10-6561-4604-AB95-6417B3A9F74F}">
          <p14:sldIdLst>
            <p14:sldId id="996"/>
            <p14:sldId id="997"/>
          </p14:sldIdLst>
        </p14:section>
        <p14:section name="May" id="{053445FD-54DA-4BDA-B695-950DACD3EA4A}">
          <p14:sldIdLst>
            <p14:sldId id="998"/>
          </p14:sldIdLst>
        </p14:section>
        <p14:section name="September" id="{01B3A7F0-05F3-CF46-A040-18082366A361}">
          <p14:sldIdLst>
            <p14:sldId id="985"/>
            <p14:sldId id="999"/>
            <p14:sldId id="1000"/>
            <p14:sldId id="1001"/>
            <p14:sldId id="10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2AB04D-57CF-B94D-8E7B-55ED6C36B157}" v="21" dt="2025-09-18T19:07:49.6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96" autoAdjust="0"/>
    <p:restoredTop sz="96159" autoAdjust="0"/>
  </p:normalViewPr>
  <p:slideViewPr>
    <p:cSldViewPr>
      <p:cViewPr varScale="1">
        <p:scale>
          <a:sx n="117" d="100"/>
          <a:sy n="117" d="100"/>
        </p:scale>
        <p:origin x="872" y="1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95D0E198-00DD-5E5D-B3C4-F870ACB5EC1B}"/>
    <pc:docChg chg="modSld">
      <pc:chgData name="Mike Montemurro" userId="40c20c913ca7511e" providerId="LiveId" clId="{95D0E198-00DD-5E5D-B3C4-F870ACB5EC1B}" dt="2025-09-18T19:09:39.958" v="1" actId="1035"/>
      <pc:docMkLst>
        <pc:docMk/>
      </pc:docMkLst>
      <pc:sldChg chg="modSp mod">
        <pc:chgData name="Mike Montemurro" userId="40c20c913ca7511e" providerId="LiveId" clId="{95D0E198-00DD-5E5D-B3C4-F870ACB5EC1B}" dt="2025-09-18T19:09:39.958" v="1" actId="1035"/>
        <pc:sldMkLst>
          <pc:docMk/>
          <pc:sldMk cId="2822743645" sldId="850"/>
        </pc:sldMkLst>
        <pc:spChg chg="mod">
          <ac:chgData name="Mike Montemurro" userId="40c20c913ca7511e" providerId="LiveId" clId="{95D0E198-00DD-5E5D-B3C4-F870ACB5EC1B}" dt="2025-09-18T19:09:39.958" v="1" actId="1035"/>
          <ac:spMkLst>
            <pc:docMk/>
            <pc:sldMk cId="2822743645" sldId="850"/>
            <ac:spMk id="4" creationId="{27F8E238-240A-4782-BD7C-888A610FFE0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BE2DD7-396B-E63A-F237-0A71D9380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517C211-9B9B-2D56-E006-6C10B4294E5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B7DBEA6-6C77-9354-AB0E-B412C8D33E3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097681EA-F466-3FAE-DE02-D0D9DB9985B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B067B7D0-23D6-6DB8-8A68-C38C632A40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09E50EA2-3FB6-8962-3251-BCB0B838D11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E9521AE9-9973-19EB-256A-4389E548F54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9A762FB6-5C31-8696-1F53-32C37CDE5D5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A3199D64-1407-C4B3-8422-E02BDC51187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7A4A4654-28EC-AF76-3FBA-88925725E1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8C01F2A4-4BD6-1D8F-E7A8-7A15BD3EF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79921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AD56F-0E5C-19DC-1CB6-997FBDD63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44AD12F-9776-E3D9-DEFE-5CE26871C4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A2175A0-6F03-1ED5-3915-0D5048D0D07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3A768141-F4C2-F995-E62A-461E13AE16B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D03D2B2D-EF5F-C860-F6E1-0CA3078BB1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3AD3E65F-A73A-EE8C-1209-89465E158BA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E1D21D5F-B200-3040-F1CC-F10A3D1FB51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9CEF9D7C-8AC8-D760-9959-887D6187F13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60C245B7-7999-BCE9-9E4B-C51A9326844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F265A437-E2A2-527D-8150-E694083EAC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00E9A3BE-347E-C67C-47E2-66FB22E67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1866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EC57FE-78A5-15A0-0E89-A038ABAEC9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2960ED3-81E4-D66B-601E-2AF5420D6BF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53CFBFE-C698-90BD-2662-9C3859453C9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9925B34A-5F46-7BED-3C11-8B575328C7C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917F7C43-6F4C-3B23-B2F6-A449AD361E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12020485-4D35-19E0-D93B-D7DA5336797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9780100B-D0A5-8111-BCB0-3B3BD718113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4AE59C6C-CF89-6CEE-689F-AAC9259FCF6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0C5DF736-8DD7-17C7-2C46-36FE0229EAE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EB8A4F49-3721-25D5-C365-5F1B20AAA0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EF9AE89D-9648-43CB-9F2A-563A6F1E54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6946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E60E9-DE6F-D73F-52F2-C553B89419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3711FE2-BEC7-6A6C-6BAC-BE74F40943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5CCD5AF-B9E7-14F3-7DD1-208074C399D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D15F5773-F543-59C3-21E4-8168CCE71B5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7BEDE0DF-6F8F-D0AF-F56E-E2627728A4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39023EBE-A1CB-0182-B51C-96B753C17B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1919FBAE-ED81-354D-508E-E776724BAA7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F6CDD0AE-1BD1-AB80-14B5-C7DF6D214FC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CB9AFCA5-1AFA-8360-FF45-EC98687EDE0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5838037F-4231-F161-7E27-411D8B12BF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F517F6F7-9EC7-EC86-8A50-60E0F5B7B9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9997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315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1D36F-80F5-C5A9-CBE4-A99346298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D062335-1FE2-C98C-0585-70A1B229B2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4228360-385B-3804-E576-CFE677995F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8D4D5700-3FF0-4A23-E9F5-4C78985921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E6BA89B5-DE65-BB79-1CED-8B4A187BD3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50C20836-2CEF-8827-1725-28134040B45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FAF3DDD3-1A38-9303-2BCF-56EBE45FB70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C1CD1713-8CCD-B05A-A40C-38B8C3A9652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D603B5B6-D488-71CA-F20A-42F81B94C4A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EB923367-16AC-2B8D-24D2-5B1C929EEE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4A36C6C7-E8FE-6C72-9277-4D45F24D6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57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E43923-0400-773F-09A1-9E027B068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081467E-C95C-C443-FDA9-DFE5C097AA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47E83CB-B9E4-4F9C-A7C6-F8CB863C011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9A83A41F-4989-4FDC-BF86-08A8617F84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57EF53C4-0197-ED43-C3A3-EF9B848BC0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F9857594-82C2-2381-DDB9-46C4BEA543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716F0433-22AA-22A6-5FB3-65E56810F24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662A77F8-07F0-BEB0-9BEA-C16780294E1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E54FB894-743C-91B0-1323-D1B5C769A2A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17A47445-3B35-5488-610A-159BFD9228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1DD500CC-1DB7-D1AC-92D7-60C9061962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432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2E89EF-B8C8-0743-7136-B7175BC88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A24ED04-AF3C-4DFD-82E6-865122EF06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EB4DE27-BB7A-AE0C-BC6D-B59757C5F0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8771ACDC-0682-AC27-C1C7-C83D2D86F4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8C6B3F6A-6FFF-35F2-6BD3-4F870B7ED5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3F72F27D-3081-F8C2-7B80-7D4BE5F38F8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B3D69CB3-B548-1151-C0F5-4BB27DE1D3D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F8C43773-E967-8B3E-2342-0F0EC5D858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28FD670A-F402-8E81-AC85-C72350C6611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DAFA9895-B130-9B25-9F70-C9A560DB3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67F1C8B1-C172-45F5-B2C4-C71E2876E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35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3EBFBA-339F-D6B7-A055-A84985272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3C4D9F1-A061-1F6B-32CB-1E54C09ECF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06B3A28-C6A4-3A45-278C-0ABAB88C5A6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3DC984F4-BEDD-AC14-ADFA-4D589EC329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65C7813A-BD63-2F77-B3AB-C661B092ED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C56B4700-F8CD-09B1-4033-A8042AAB5BD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35C3EDD6-0D7B-CB5A-C379-89901AD2BCB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873DC3BA-F089-FDE3-CC73-394125E35AE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11616763-FB09-E907-5EEA-A44C8E92E68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DF17C0E7-69B0-7E43-43C0-D3F2D260BA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A2D8A685-BF9A-B372-7F7F-C0C32652F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2978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ED954D-8D6E-1C0D-5177-42BA71EC4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0C27831-A845-B107-9995-EF01ABF8A7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02D8F90-8793-7A50-8639-7DB55C6897E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4AC28E19-A90D-E889-C0B1-E3394F9AA7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AD308BA2-3A2B-61EB-82A2-4D6230F6A8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2FD53B1E-FD32-F4E1-47BD-9EFE0C0146C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708D0F8E-FEA8-F83E-D8EC-DCD4B7B2371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A8732531-5225-9730-B3F5-301C019CC89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64F17B18-05D7-1BDB-E92A-20F7555DD13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5797F04A-E024-4FAC-B61E-FE5B41750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0E285519-6CF4-95AB-98AA-E66F3D870A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763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BEB76F-A4ED-6555-AFD9-0BB8C2FE48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BEBB960-2889-AF33-4A7E-5FA3A6320C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15F26D1-EE7C-3E2C-E8DB-5215EAB0AA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F77F1868-3E43-2316-1A3A-E42C65592C5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87A329B8-FEA1-A131-C9DE-215F6857DB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880546D4-BAB6-F5DC-A973-0659752C92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D91FD7D9-4078-4F81-D472-8B71B3ED799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DD077704-A77D-6041-71FF-3B4436B8A2C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F811AA20-60EE-97AF-E1CF-557243B3B45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4C284B33-CCB3-703F-0C15-B992D3B2FE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F57C6B46-62F2-F7A4-B890-26ACACFC9D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599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62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802.11-24/</a:t>
            </a:r>
            <a:r>
              <a:rPr lang="en-US" altLang="zh-CN" sz="1800" b="1" dirty="0"/>
              <a:t>1925</a:t>
            </a:r>
            <a:r>
              <a:rPr lang="en-US" altLang="en-US" sz="1800" b="1" dirty="0"/>
              <a:t>r7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752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September 2025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612-05-000m-proposed-resolution-for-revmf-lb289-comment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5/11-25-1658-00-000m-proposed-resolution-for-revmf-lb289-comments-part-2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684-01-000m-revmf-motion-comments-sep-25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684-01-000m-revmf-motion-comments-sep-25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684-01-000m-revmf-motion-comments-sep-25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684-01-000m-revmf-motion-comments-sep-25.xls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813-00-000m-clarification-of-identifiers-for-wur-frames.docx" TargetMode="External"/><Relationship Id="rId7" Type="http://schemas.openxmlformats.org/officeDocument/2006/relationships/hyperlink" Target="https://mentor.ieee.org/802.11/dcn/24/11-24-1854-05-000m-diagnostic-elements-augmentation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4/11-24-1908-02-000m-11me-sb1-cid6081-do-over.docx" TargetMode="External"/><Relationship Id="rId5" Type="http://schemas.openxmlformats.org/officeDocument/2006/relationships/hyperlink" Target="https://mentor.ieee.org/802.11/dcn/24/11-24-1902-01-000m-rsnxe-validation-in-fils-association.docx" TargetMode="External"/><Relationship Id="rId4" Type="http://schemas.openxmlformats.org/officeDocument/2006/relationships/hyperlink" Target="https://mentor.ieee.org/802.11/dcn/24/11-24-1821-00-000m-table23-47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4/11-24-1873-00-000m-proposal-to-correct-sta-is-an-ap-throughout-802-11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2134-00-000m-correcting-the-figure-locatio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133-02-000m-ebcs-ul-transmission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34-00-000m-referred-subclause-correction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60-05-000m-trigger-ba-bar-protection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60-05-000m-trigger-ba-bar-protectio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REVmf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2025-09-18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8 – Trivial Editorial (ED2) comments</a:t>
            </a:r>
            <a:br>
              <a:rPr lang="en-US" altLang="en-US" dirty="0"/>
            </a:br>
            <a:r>
              <a:rPr lang="en-US" altLang="en-US" dirty="0"/>
              <a:t>(2025-09-18)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“ED2” tab (67 CIDs),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in </a:t>
            </a:r>
            <a:r>
              <a:rPr lang="en-US" altLang="en-US" sz="1600" dirty="0">
                <a:hlinkClick r:id="rId3"/>
              </a:rPr>
              <a:t>https://mentor.ieee.org/802.11/dcn/25/11-25-1612-05-000m-proposed-resolution-for-revmf-lb289-comments.xlsx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“TBD” tab (8 CIDs),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in </a:t>
            </a:r>
            <a:r>
              <a:rPr lang="en-US" altLang="en-US" sz="1600" dirty="0">
                <a:hlinkClick r:id="rId4"/>
              </a:rPr>
              <a:t>https://mentor.ieee.org/802.11/dcn/25/11-25-1658-00-000m-proposed-resolution-for-revmf-lb289-comments-part-2.xlsx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&lt;&gt;. &lt;&gt;.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65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50FBE2-5E23-3AB2-6C5F-2D9AA5ED0C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8A5C45CA-3EDC-CCD0-0A4B-A7D836990D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 – September Session comments</a:t>
            </a:r>
            <a:br>
              <a:rPr lang="en-US" altLang="en-US" dirty="0"/>
            </a:br>
            <a:r>
              <a:rPr lang="en-US" altLang="en-US" dirty="0"/>
              <a:t>(2025-09-18)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5236FB0B-ECA5-568C-F4AD-0E7158A75F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“MOTION-SEP-A” tab (15 CIDs)  and “MOTION-SEP-B” tab (10 CIDs),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in </a:t>
            </a:r>
            <a:r>
              <a:rPr lang="en-US" altLang="en-US" sz="1600" dirty="0">
                <a:hlinkClick r:id="rId3"/>
              </a:rPr>
              <a:t>https://mentor.ieee.org/802.11/dcn/25/11-25-1684-01-000m-revmf-motion-comments-sep-25.xlsx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&lt;&gt;. &lt;&gt;.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0187A138-84AC-4331-1198-BFF895744F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5C2C56E2-9D7A-EFC0-7E0C-6A3544C526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60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5D9E64-5709-304B-69BB-7954FAA460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DBB1545B-4602-79E5-8A5B-E002417931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 – GEN CIDs 22 and 66</a:t>
            </a:r>
            <a:br>
              <a:rPr lang="en-US" altLang="en-US" dirty="0"/>
            </a:br>
            <a:r>
              <a:rPr lang="en-US" altLang="en-US" dirty="0"/>
              <a:t>(2025-09-18)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C3A806B6-D744-1745-F294-A03C5122A9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for CID 22 and CID 66 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“MOTION-GEN-CID-22-66” tab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in </a:t>
            </a:r>
            <a:r>
              <a:rPr lang="en-US" altLang="en-US" sz="1600" dirty="0">
                <a:hlinkClick r:id="rId3"/>
              </a:rPr>
              <a:t>https://mentor.ieee.org/802.11/dcn/25/11-25-1684-01-000m-revmf-motion-comments-sep-25.xlsx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&lt;&gt;. &lt;&gt;.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CD64EEDF-C984-2D71-BF05-94083312A0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77FE274E-D477-3ABD-8A04-EECD75DAA0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77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132146-5C37-1E5B-1979-DD6C1CBDBA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881711B1-297C-533D-DAC3-DFB843E4FC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 – MAC CIDs 44 </a:t>
            </a:r>
            <a:br>
              <a:rPr lang="en-US" altLang="en-US" dirty="0"/>
            </a:br>
            <a:r>
              <a:rPr lang="en-US" altLang="en-US" dirty="0"/>
              <a:t>(2025-09-18)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01291574-7388-775F-A7FB-3406CB5318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for CID 44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 CID 44” tab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in </a:t>
            </a:r>
            <a:r>
              <a:rPr lang="en-US" altLang="en-US" sz="1600" dirty="0">
                <a:hlinkClick r:id="rId3"/>
              </a:rPr>
              <a:t>https://mentor.ieee.org/802.11/dcn/25/11-25-1684-01-000m-revmf-motion-comments-sep-25.xlsx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&lt;&gt;. &lt;&gt;.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28C41120-C5D3-E659-6CBB-289FB5DFF3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15C5AB96-C425-2B4E-C782-3F0B4C463D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13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ADA2E0-EFE2-19AC-E483-42A31202E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5BA08834-C23B-96C9-3FA6-96892F9B5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12 – MAC CID 48 </a:t>
            </a:r>
            <a:br>
              <a:rPr lang="en-US" altLang="en-US" dirty="0"/>
            </a:br>
            <a:r>
              <a:rPr lang="en-US" altLang="en-US" dirty="0"/>
              <a:t>(2025-09-18)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04CEBB70-58A0-0014-BF22-E36E2B1E1E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for CID 48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 CID 48” tab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in </a:t>
            </a:r>
            <a:r>
              <a:rPr lang="en-US" altLang="en-US" sz="1600" dirty="0">
                <a:hlinkClick r:id="rId3"/>
              </a:rPr>
              <a:t>https://mentor.ieee.org/802.11/dcn/25/11-25-1684-01-000m-revmf-motion-comments-sep-25.xlsx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&lt;&gt;. &lt;&gt;.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9512631E-6F35-CCA3-99AA-099012429A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BB6ECFD4-6325-E56D-824C-E0D10E2C08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37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REVmf</a:t>
            </a:r>
            <a:r>
              <a:rPr lang="en-US" altLang="en-US" dirty="0"/>
              <a:t> prior to initial draft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</a:t>
            </a:r>
            <a:r>
              <a:rPr lang="en-US" altLang="en-US"/>
              <a:t>November contributions</a:t>
            </a:r>
            <a:br>
              <a:rPr lang="en-US" altLang="en-US" dirty="0"/>
            </a:br>
            <a:r>
              <a:rPr lang="en-US" altLang="en-US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https://mentor.ieee.org/802.11/dcn/24/11-24-1813-00-000m-clarification-of-identifiers-for-wur-frames.docx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4"/>
              </a:rPr>
              <a:t>https://mentor.ieee.org/802.11/dcn/24/11-24-1821-00-000m-table23-47.docx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5"/>
              </a:rPr>
              <a:t>https://mentor.ieee.org/802.11/dcn/24/11-24-1902-01-000m-rsnxe-validation-in-fils-association.docx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6"/>
              </a:rPr>
              <a:t>https://mentor.ieee.org/802.11/dcn/24/11-24-1908-02-000m-11me-sb1-cid6081-do-over.docx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7"/>
              </a:rPr>
              <a:t>https://mentor.ieee.org/802.11/dcn/24/11-24-1854-05-000m-diagnostic-elements-augmentation.docx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r>
              <a:rPr lang="en-US" altLang="en-US" sz="1800" dirty="0"/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Jerome Henry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0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9742BF-26CF-14D3-28C0-1E3BAB1F1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B67F4C58-A32A-E211-F35D-4035CB09E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</a:t>
            </a:r>
            <a:r>
              <a:rPr lang="en-US" altLang="en-US"/>
              <a:t>November contributions (11-24/1873)</a:t>
            </a:r>
            <a:br>
              <a:rPr lang="en-US" altLang="en-US" dirty="0"/>
            </a:br>
            <a:r>
              <a:rPr lang="en-US" altLang="en-US" dirty="0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B977CF7F-935E-26B4-6C56-FE3F2F596D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</a:t>
            </a:r>
            <a:r>
              <a:rPr lang="en-US" altLang="en-US" sz="1600" dirty="0">
                <a:hlinkClick r:id="rId4"/>
              </a:rPr>
              <a:t>24/11-24-1873-01-000m-proposal-to-correct-sta-is-an-ap-throughout-802-11.docx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Joseph Levy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0DA437ED-8B53-149E-47BC-71597FFD1D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761D7483-FFEB-9729-244E-51D87B14D2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4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F62D1-F44F-49EE-621A-476203DAC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93624651-7F82-9047-679D-ADF349996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January contributions (11-24/2134)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600360B1-7CB1-DE75-9CF5-02B9CA5B96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under “Proposed Changes”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https://mentor.ieee.org/802.11/dcn/24/11-24-2134-00-000m-correcting-the-figure-location.docx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Stephen McCann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Jerome Henry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Passes.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D59DC784-9B16-E737-32F7-861066B639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0F1A0711-00C5-9493-17E2-A1528E142A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2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8697F4-91EF-9846-530E-B8E0456A4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7908640D-541F-572B-CF18-41B2B814FF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January contributions (11-25/133)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EC68C192-2C57-14E2-3E77-5891080A8E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https://mentor.ieee.org/802.11/dcn/25/11-25-0133-02-000m-ebcs-ul-transmission.docx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Abhi Patil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61866C74-F1EE-CEE6-CCD6-31E33B9A24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5E69FB1-B0B8-7209-795E-3FA350D1FF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98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9B099-5D6F-3E64-ECB5-F4362C02E4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F3F9862E-0C8E-A7C5-CD76-CB743FC1D3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 – March contributions (11-25/234)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EE5A72DF-74AD-FCDA-F95E-8F6817913C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>
                <a:hlinkClick r:id="rId3"/>
              </a:rPr>
              <a:t>https://mentor.ieee.org/802.11/dcn/25/11-25-0234-01-000m-referred-subclause-correction.docx</a:t>
            </a:r>
            <a:r>
              <a:rPr lang="en-US" altLang="en-US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b="1" dirty="0"/>
              <a:t>into the </a:t>
            </a:r>
            <a:r>
              <a:rPr lang="en-US" altLang="en-US" b="1" dirty="0" err="1"/>
              <a:t>REVmf</a:t>
            </a:r>
            <a:r>
              <a:rPr lang="en-US" altLang="en-US" b="1" dirty="0"/>
              <a:t> draft.</a:t>
            </a:r>
            <a:br>
              <a:rPr lang="en-US" altLang="en-US" b="1" dirty="0"/>
            </a:br>
            <a:endParaRPr lang="en-US" altLang="en-US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Motion Passed.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F0257D80-26A8-2757-BDEA-000DC33864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F458B4A0-4EDA-6879-BEFB-FE225836B1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6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3DE2A6-1169-BBB6-405C-6E81782106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3AD8A2C2-8E4C-B1EC-81B3-CD6DC78EE1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6 – Control frame protection (11-25/260)</a:t>
            </a:r>
            <a:br>
              <a:rPr lang="en-US" altLang="en-US" dirty="0"/>
            </a:br>
            <a:r>
              <a:rPr lang="en-US" altLang="en-US" dirty="0"/>
              <a:t>(2025-03-12)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20001261-9505-2750-5ABD-1971C4C47D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57200" lvl="1" indent="0">
              <a:buNone/>
            </a:pPr>
            <a:r>
              <a:rPr lang="en-US" altLang="en-US" sz="2400" dirty="0">
                <a:hlinkClick r:id="rId3"/>
              </a:rPr>
              <a:t>https://mentor.ieee.org/802.11/dcn/25/11-25-0260-05-000m-trigger-ba-bar-protection.docx</a:t>
            </a:r>
            <a:r>
              <a:rPr lang="en-US" altLang="en-US" sz="2400" dirty="0"/>
              <a:t>, </a:t>
            </a:r>
          </a:p>
          <a:p>
            <a:pPr marL="457200" lvl="1" indent="0">
              <a:buNone/>
            </a:pPr>
            <a:r>
              <a:rPr lang="en-US" altLang="en-US" sz="2400" b="1" dirty="0"/>
              <a:t>into the </a:t>
            </a:r>
            <a:r>
              <a:rPr lang="en-US" altLang="en-US" sz="2400" b="1" dirty="0" err="1"/>
              <a:t>TGmf</a:t>
            </a:r>
            <a:r>
              <a:rPr lang="en-US" altLang="en-US" sz="2400" b="1" dirty="0"/>
              <a:t> draft. </a:t>
            </a:r>
            <a:br>
              <a:rPr lang="en-US" altLang="en-US" sz="2400" b="1" dirty="0"/>
            </a:br>
            <a:endParaRPr lang="en-US" altLang="en-US" sz="24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</a:t>
            </a:r>
            <a:r>
              <a:rPr lang="en-US" altLang="en-US" dirty="0" err="1"/>
              <a:t>Pokai</a:t>
            </a:r>
            <a:r>
              <a:rPr lang="en-US" altLang="en-US" dirty="0"/>
              <a:t>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</a:t>
            </a:r>
            <a:r>
              <a:rPr lang="en-US" altLang="en-US" dirty="0" err="1"/>
              <a:t>Jouni</a:t>
            </a:r>
            <a:r>
              <a:rPr lang="en-US" altLang="en-US" dirty="0"/>
              <a:t> </a:t>
            </a:r>
            <a:r>
              <a:rPr lang="en-US" altLang="en-US" dirty="0" err="1"/>
              <a:t>Malinen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82 – Yes, 31 – No, 8 - Abstain. </a:t>
            </a:r>
            <a:r>
              <a:rPr lang="en-US" altLang="en-US"/>
              <a:t>Motion Fails.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1EDBFA04-27EF-6F81-608A-21DEA2CE07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E50968E-1D17-6472-D23A-3167E0ED72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04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D5B31C-D3D4-B31C-F402-24BE47B98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6511756F-B575-6A8A-1656-2099DFBC4B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7 – Control frame protection (11-25/260)</a:t>
            </a:r>
            <a:br>
              <a:rPr lang="en-US" altLang="en-US" dirty="0"/>
            </a:br>
            <a:r>
              <a:rPr lang="en-US" altLang="en-US" dirty="0"/>
              <a:t>(2025-04-28)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28746BD4-E779-32C8-7318-F7B96DD481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Instruct the editor to incorporate the changes in</a:t>
            </a:r>
          </a:p>
          <a:p>
            <a:pPr marL="457200" lvl="1" indent="0">
              <a:buNone/>
            </a:pPr>
            <a:r>
              <a:rPr lang="en-US" altLang="en-US" sz="2400" dirty="0">
                <a:hlinkClick r:id="rId3"/>
              </a:rPr>
              <a:t>https://mentor.ieee.org/802.11/dcn/25/11-25-0260-07-000m-trigger-ba-bar-protection.docx</a:t>
            </a:r>
            <a:r>
              <a:rPr lang="en-US" altLang="en-US" sz="2400" dirty="0"/>
              <a:t>, </a:t>
            </a:r>
          </a:p>
          <a:p>
            <a:pPr marL="457200" lvl="1" indent="0">
              <a:buNone/>
            </a:pPr>
            <a:r>
              <a:rPr lang="en-US" altLang="en-US" sz="2400" b="1" dirty="0"/>
              <a:t>into the </a:t>
            </a:r>
            <a:r>
              <a:rPr lang="en-US" altLang="en-US" sz="2400" b="1" dirty="0" err="1"/>
              <a:t>TGmf</a:t>
            </a:r>
            <a:r>
              <a:rPr lang="en-US" altLang="en-US" sz="2400" b="1" dirty="0"/>
              <a:t> draft. </a:t>
            </a:r>
            <a:br>
              <a:rPr lang="en-US" altLang="en-US" sz="2400" b="1" dirty="0"/>
            </a:br>
            <a:endParaRPr lang="en-US" altLang="en-US" sz="24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Po-kai Huang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Jarkko </a:t>
            </a:r>
            <a:r>
              <a:rPr lang="en-US" altLang="en-US" dirty="0" err="1"/>
              <a:t>Kneckt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</a:t>
            </a:r>
            <a:r>
              <a:rPr lang="en-US" altLang="en-US"/>
              <a:t>: 55 </a:t>
            </a:r>
            <a:r>
              <a:rPr lang="en-US" altLang="en-US" dirty="0"/>
              <a:t>– Yes</a:t>
            </a:r>
            <a:r>
              <a:rPr lang="en-US" altLang="en-US"/>
              <a:t>, 8 </a:t>
            </a:r>
            <a:r>
              <a:rPr lang="en-US" altLang="en-US" dirty="0"/>
              <a:t>– No</a:t>
            </a:r>
            <a:r>
              <a:rPr lang="en-US" altLang="en-US"/>
              <a:t>, 5 </a:t>
            </a:r>
            <a:r>
              <a:rPr lang="en-US" altLang="en-US" dirty="0"/>
              <a:t>- Abstain. Motion Passes.</a:t>
            </a:r>
            <a:endParaRPr lang="en-US" altLang="en-US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892715D9-DD9B-A20D-BE6B-9B1EFD4FC8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5CE72A76-3DC0-F3AC-2A43-83359AEA51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238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116214</TotalTime>
  <Words>1282</Words>
  <Application>Microsoft Macintosh PowerPoint</Application>
  <PresentationFormat>Widescreen</PresentationFormat>
  <Paragraphs>240</Paragraphs>
  <Slides>14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MS PGothic</vt:lpstr>
      <vt:lpstr>Times New Roman</vt:lpstr>
      <vt:lpstr>802-11-Submission</vt:lpstr>
      <vt:lpstr>Document</vt:lpstr>
      <vt:lpstr>PowerPoint Presentation</vt:lpstr>
      <vt:lpstr>Abstract</vt:lpstr>
      <vt:lpstr>Motion 1 – November contributions (2024-11-13)</vt:lpstr>
      <vt:lpstr>Motion 2 – November contributions (11-24/1873) (2024-11-13)</vt:lpstr>
      <vt:lpstr>Motion 3 – January contributions (11-24/2134) (2025-01-15)</vt:lpstr>
      <vt:lpstr>Motion 4 – January contributions (11-25/133) (2025-01-15)</vt:lpstr>
      <vt:lpstr>Motion 5 – March contributions (11-25/234) (2025-01-15)</vt:lpstr>
      <vt:lpstr>Motion 6 – Control frame protection (11-25/260) (2025-03-12)</vt:lpstr>
      <vt:lpstr>Motion 7 – Control frame protection (11-25/260) (2025-04-28)</vt:lpstr>
      <vt:lpstr>Motion 8 – Trivial Editorial (ED2) comments (2025-09-18)</vt:lpstr>
      <vt:lpstr>Motion 9 – September Session comments (2025-09-18)</vt:lpstr>
      <vt:lpstr>Motion 10 – GEN CIDs 22 and 66 (2025-09-18)</vt:lpstr>
      <vt:lpstr>Motion 11 – MAC CIDs 44  (2025-09-18)</vt:lpstr>
      <vt:lpstr>Motion 12 – MAC CID 48  (2025-09-18)</vt:lpstr>
    </vt:vector>
  </TitlesOfParts>
  <Manager/>
  <Company>Huawei Technologies Ltd.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11-24/0033r00</dc:title>
  <dc:subject>TGmf Motions</dc:subject>
  <dc:creator>Michael Montemurro</dc:creator>
  <cp:keywords>April 2025</cp:keywords>
  <dc:description/>
  <cp:lastModifiedBy>Mike Montemurro</cp:lastModifiedBy>
  <cp:revision>4664</cp:revision>
  <cp:lastPrinted>2014-11-04T15:04:57Z</cp:lastPrinted>
  <dcterms:created xsi:type="dcterms:W3CDTF">2007-04-17T18:10:23Z</dcterms:created>
  <dcterms:modified xsi:type="dcterms:W3CDTF">2025-09-18T19:09:49Z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