
<file path=[Content_Types].xml><?xml version="1.0" encoding="utf-8"?>
<Types xmlns="http://schemas.openxmlformats.org/package/2006/content-types">
  <Default Extension="bin" ContentType="application/vnd.openxmlformats-officedocument.oleObject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850" r:id="rId2"/>
    <p:sldId id="851" r:id="rId3"/>
    <p:sldId id="992" r:id="rId4"/>
    <p:sldId id="993" r:id="rId5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DFE7571-C873-4DEA-B855-E32A36A3D0A1}">
          <p14:sldIdLst>
            <p14:sldId id="850"/>
            <p14:sldId id="851"/>
          </p14:sldIdLst>
        </p14:section>
        <p14:section name="November" id="{81441D95-A017-4A3D-8256-78B00FBC397B}">
          <p14:sldIdLst>
            <p14:sldId id="992"/>
            <p14:sldId id="993"/>
          </p14:sldIdLst>
        </p14:section>
        <p14:section name="March" id="{568CC857-647C-4F76-B4E8-40B44957BACF}">
          <p14:sldIdLst/>
        </p14:section>
        <p14:section name="May" id="{785FCC10-6561-4604-AB95-6417B3A9F74F}">
          <p14:sldIdLst/>
        </p14:section>
        <p14:section name="July" id="{053445FD-54DA-4BDA-B695-950DACD3EA4A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9B4267-D9EE-6545-9AA4-695D0609F652}" v="3" dt="2024-11-14T01:35:47.4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84" autoAdjust="0"/>
    <p:restoredTop sz="96159" autoAdjust="0"/>
  </p:normalViewPr>
  <p:slideViewPr>
    <p:cSldViewPr>
      <p:cViewPr varScale="1">
        <p:scale>
          <a:sx n="117" d="100"/>
          <a:sy n="117" d="100"/>
        </p:scale>
        <p:origin x="904" y="184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Montemurro" userId="40c20c913ca7511e" providerId="LiveId" clId="{B29B4267-D9EE-6545-9AA4-695D0609F652}"/>
    <pc:docChg chg="addSld modSld modMainMaster">
      <pc:chgData name="Mike Montemurro" userId="40c20c913ca7511e" providerId="LiveId" clId="{B29B4267-D9EE-6545-9AA4-695D0609F652}" dt="2024-11-14T01:56:33.377" v="206" actId="20577"/>
      <pc:docMkLst>
        <pc:docMk/>
      </pc:docMkLst>
      <pc:sldChg chg="modSp mod">
        <pc:chgData name="Mike Montemurro" userId="40c20c913ca7511e" providerId="LiveId" clId="{B29B4267-D9EE-6545-9AA4-695D0609F652}" dt="2024-11-14T01:36:44.723" v="82" actId="20577"/>
        <pc:sldMkLst>
          <pc:docMk/>
          <pc:sldMk cId="1265205523" sldId="992"/>
        </pc:sldMkLst>
        <pc:spChg chg="mod">
          <ac:chgData name="Mike Montemurro" userId="40c20c913ca7511e" providerId="LiveId" clId="{B29B4267-D9EE-6545-9AA4-695D0609F652}" dt="2024-11-14T01:36:44.723" v="82" actId="20577"/>
          <ac:spMkLst>
            <pc:docMk/>
            <pc:sldMk cId="1265205523" sldId="992"/>
            <ac:spMk id="9223" creationId="{00000000-0000-0000-0000-000000000000}"/>
          </ac:spMkLst>
        </pc:spChg>
      </pc:sldChg>
      <pc:sldChg chg="modSp add mod">
        <pc:chgData name="Mike Montemurro" userId="40c20c913ca7511e" providerId="LiveId" clId="{B29B4267-D9EE-6545-9AA4-695D0609F652}" dt="2024-11-14T01:56:33.377" v="206" actId="20577"/>
        <pc:sldMkLst>
          <pc:docMk/>
          <pc:sldMk cId="3959184422" sldId="993"/>
        </pc:sldMkLst>
        <pc:spChg chg="mod">
          <ac:chgData name="Mike Montemurro" userId="40c20c913ca7511e" providerId="LiveId" clId="{B29B4267-D9EE-6545-9AA4-695D0609F652}" dt="2024-11-14T01:56:33.377" v="206" actId="20577"/>
          <ac:spMkLst>
            <pc:docMk/>
            <pc:sldMk cId="3959184422" sldId="993"/>
            <ac:spMk id="9222" creationId="{B67F4C58-A32A-E211-F35D-4035CB09E105}"/>
          </ac:spMkLst>
        </pc:spChg>
        <pc:spChg chg="mod">
          <ac:chgData name="Mike Montemurro" userId="40c20c913ca7511e" providerId="LiveId" clId="{B29B4267-D9EE-6545-9AA4-695D0609F652}" dt="2024-11-14T01:52:48.751" v="133" actId="20577"/>
          <ac:spMkLst>
            <pc:docMk/>
            <pc:sldMk cId="3959184422" sldId="993"/>
            <ac:spMk id="9223" creationId="{B977CF7F-935E-26B4-6C56-FE3F2F596DFA}"/>
          </ac:spMkLst>
        </pc:spChg>
      </pc:sldChg>
      <pc:sldMasterChg chg="modSp mod">
        <pc:chgData name="Mike Montemurro" userId="40c20c913ca7511e" providerId="LiveId" clId="{B29B4267-D9EE-6545-9AA4-695D0609F652}" dt="2024-11-14T00:23:06.041" v="1" actId="20577"/>
        <pc:sldMasterMkLst>
          <pc:docMk/>
          <pc:sldMasterMk cId="0" sldId="2147483648"/>
        </pc:sldMasterMkLst>
        <pc:spChg chg="mod">
          <ac:chgData name="Mike Montemurro" userId="40c20c913ca7511e" providerId="LiveId" clId="{B29B4267-D9EE-6545-9AA4-695D0609F652}" dt="2024-11-14T00:23:06.041" v="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Mike Montemurro" userId="40c20c913ca7511e" providerId="LiveId" clId="{421CC263-305A-0846-BBEB-70D462143ECC}"/>
    <pc:docChg chg="undo custSel delSld modSld modSection">
      <pc:chgData name="Mike Montemurro" userId="40c20c913ca7511e" providerId="LiveId" clId="{421CC263-305A-0846-BBEB-70D462143ECC}" dt="2024-11-12T21:50:01.964" v="83" actId="20577"/>
      <pc:docMkLst>
        <pc:docMk/>
      </pc:docMkLst>
      <pc:sldChg chg="modSp mod">
        <pc:chgData name="Mike Montemurro" userId="40c20c913ca7511e" providerId="LiveId" clId="{421CC263-305A-0846-BBEB-70D462143ECC}" dt="2024-11-12T21:50:01.964" v="83" actId="20577"/>
        <pc:sldMkLst>
          <pc:docMk/>
          <pc:sldMk cId="1265205523" sldId="992"/>
        </pc:sldMkLst>
        <pc:spChg chg="mod">
          <ac:chgData name="Mike Montemurro" userId="40c20c913ca7511e" providerId="LiveId" clId="{421CC263-305A-0846-BBEB-70D462143ECC}" dt="2024-11-12T16:32:04.710" v="26" actId="20577"/>
          <ac:spMkLst>
            <pc:docMk/>
            <pc:sldMk cId="1265205523" sldId="992"/>
            <ac:spMk id="9222" creationId="{00000000-0000-0000-0000-000000000000}"/>
          </ac:spMkLst>
        </pc:spChg>
        <pc:spChg chg="mod">
          <ac:chgData name="Mike Montemurro" userId="40c20c913ca7511e" providerId="LiveId" clId="{421CC263-305A-0846-BBEB-70D462143ECC}" dt="2024-11-12T21:50:01.964" v="83" actId="20577"/>
          <ac:spMkLst>
            <pc:docMk/>
            <pc:sldMk cId="1265205523" sldId="992"/>
            <ac:spMk id="9223" creationId="{00000000-0000-0000-0000-000000000000}"/>
          </ac:spMkLst>
        </pc:spChg>
      </pc:sldChg>
      <pc:sldChg chg="del">
        <pc:chgData name="Mike Montemurro" userId="40c20c913ca7511e" providerId="LiveId" clId="{421CC263-305A-0846-BBEB-70D462143ECC}" dt="2024-11-12T21:04:11.152" v="81" actId="2696"/>
        <pc:sldMkLst>
          <pc:docMk/>
          <pc:sldMk cId="2284486380" sldId="99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11208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23152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D1D36F-80F5-C5A9-CBE4-A993462985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BD062335-1FE2-C98C-0585-70A1B229B2F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44228360-385B-3804-E576-CFE677995FA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>
            <a:extLst>
              <a:ext uri="{FF2B5EF4-FFF2-40B4-BE49-F238E27FC236}">
                <a16:creationId xmlns:a16="http://schemas.microsoft.com/office/drawing/2014/main" id="{8D4D5700-3FF0-4A23-E9F5-4C789859217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>
            <a:extLst>
              <a:ext uri="{FF2B5EF4-FFF2-40B4-BE49-F238E27FC236}">
                <a16:creationId xmlns:a16="http://schemas.microsoft.com/office/drawing/2014/main" id="{E6BA89B5-DE65-BB79-1CED-8B4A187BD3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6870" name="Rectangle 2">
            <a:extLst>
              <a:ext uri="{FF2B5EF4-FFF2-40B4-BE49-F238E27FC236}">
                <a16:creationId xmlns:a16="http://schemas.microsoft.com/office/drawing/2014/main" id="{50C20836-2CEF-8827-1725-28134040B459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>
            <a:extLst>
              <a:ext uri="{FF2B5EF4-FFF2-40B4-BE49-F238E27FC236}">
                <a16:creationId xmlns:a16="http://schemas.microsoft.com/office/drawing/2014/main" id="{FAF3DDD3-1A38-9303-2BCF-56EBE45FB70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>
            <a:extLst>
              <a:ext uri="{FF2B5EF4-FFF2-40B4-BE49-F238E27FC236}">
                <a16:creationId xmlns:a16="http://schemas.microsoft.com/office/drawing/2014/main" id="{C1CD1713-8CCD-B05A-A40C-38B8C3A96524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>
            <a:extLst>
              <a:ext uri="{FF2B5EF4-FFF2-40B4-BE49-F238E27FC236}">
                <a16:creationId xmlns:a16="http://schemas.microsoft.com/office/drawing/2014/main" id="{D603B5B6-D488-71CA-F20A-42F81B94C4A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36874" name="Rectangle 2">
            <a:extLst>
              <a:ext uri="{FF2B5EF4-FFF2-40B4-BE49-F238E27FC236}">
                <a16:creationId xmlns:a16="http://schemas.microsoft.com/office/drawing/2014/main" id="{EB923367-16AC-2B8D-24D2-5B1C929EEE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>
            <a:extLst>
              <a:ext uri="{FF2B5EF4-FFF2-40B4-BE49-F238E27FC236}">
                <a16:creationId xmlns:a16="http://schemas.microsoft.com/office/drawing/2014/main" id="{4A36C6C7-E8FE-6C72-9277-4D45F24D6D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9578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1F1DA77-CFCE-4DC0-B4B1-291C6A6AE1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FA9695-C1BB-41B2-BF85-AF49C30383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994585" y="304027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802.11-24/</a:t>
            </a:r>
            <a:r>
              <a:rPr lang="en-US" altLang="zh-CN" sz="1800" b="1" dirty="0"/>
              <a:t>1925</a:t>
            </a:r>
            <a:r>
              <a:rPr lang="en-US" altLang="en-US" sz="1800" b="1" dirty="0"/>
              <a:t>r1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51296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dirty="0"/>
              <a:t>Motions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914400" y="318315"/>
            <a:ext cx="154112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November 2024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1813-00-000m-clarification-of-identifiers-for-wur-frames.docx" TargetMode="External"/><Relationship Id="rId7" Type="http://schemas.openxmlformats.org/officeDocument/2006/relationships/hyperlink" Target="https://mentor.ieee.org/802.11/dcn/24/11-24-1854-05-000m-diagnostic-elements-augmentation.doc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4/11-24-1908-02-000m-11me-sb1-cid6081-do-over.docx" TargetMode="External"/><Relationship Id="rId5" Type="http://schemas.openxmlformats.org/officeDocument/2006/relationships/hyperlink" Target="https://mentor.ieee.org/802.11/dcn/24/11-24-1902-01-000m-rsnxe-validation-in-fils-association.docx" TargetMode="External"/><Relationship Id="rId4" Type="http://schemas.openxmlformats.org/officeDocument/2006/relationships/hyperlink" Target="https://mentor.ieee.org/802.11/dcn/24/11-24-1821-00-000m-table23-47.doc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4/11-24-1873-00-000m-proposal-to-correct-sta-is-an-ap-throughout-802-11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5E50707-98ED-4145-A9F6-065F4ABFF8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F4FC0A-8470-4D50-BF11-A989BDCF2C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7F8E238-240A-4782-BD7C-888A610FFE0E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685800"/>
            <a:ext cx="79248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n-US" kern="0" dirty="0" err="1"/>
              <a:t>REVme</a:t>
            </a:r>
            <a:r>
              <a:rPr lang="en-US" altLang="en-US" kern="0" dirty="0"/>
              <a:t> Motions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C289E12-1085-4168-A398-0F7249308ABA}"/>
              </a:ext>
            </a:extLst>
          </p:cNvPr>
          <p:cNvSpPr txBox="1">
            <a:spLocks noChangeArrowheads="1"/>
          </p:cNvSpPr>
          <p:nvPr/>
        </p:nvSpPr>
        <p:spPr>
          <a:xfrm>
            <a:off x="1982788" y="1241571"/>
            <a:ext cx="7772400" cy="381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2024-07-18</a:t>
            </a:r>
          </a:p>
        </p:txBody>
      </p:sp>
      <p:graphicFrame>
        <p:nvGraphicFramePr>
          <p:cNvPr id="6" name="Object 11">
            <a:extLst>
              <a:ext uri="{FF2B5EF4-FFF2-40B4-BE49-F238E27FC236}">
                <a16:creationId xmlns:a16="http://schemas.microsoft.com/office/drawing/2014/main" id="{5DED06DA-EE4D-40C6-9AB6-747267BE28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730753"/>
              </p:ext>
            </p:extLst>
          </p:nvPr>
        </p:nvGraphicFramePr>
        <p:xfrm>
          <a:off x="2047875" y="2274888"/>
          <a:ext cx="8097838" cy="250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9760" imgH="2544840" progId="Word.Document.8">
                  <p:embed/>
                </p:oleObj>
              </mc:Choice>
              <mc:Fallback>
                <p:oleObj name="Document" r:id="rId3" imgW="8249760" imgH="2544840" progId="Word.Document.8">
                  <p:embed/>
                  <p:pic>
                    <p:nvPicPr>
                      <p:cNvPr id="6" name="Object 11">
                        <a:extLst>
                          <a:ext uri="{FF2B5EF4-FFF2-40B4-BE49-F238E27FC236}">
                            <a16:creationId xmlns:a16="http://schemas.microsoft.com/office/drawing/2014/main" id="{5DED06DA-EE4D-40C6-9AB6-747267BE280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75" y="2274888"/>
                        <a:ext cx="8097838" cy="250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2">
            <a:extLst>
              <a:ext uri="{FF2B5EF4-FFF2-40B4-BE49-F238E27FC236}">
                <a16:creationId xmlns:a16="http://schemas.microsoft.com/office/drawing/2014/main" id="{8E041250-97D7-46D2-AEEC-E733E6175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822743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C8C5802-0D60-46E2-A811-3DDD2A430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Abstract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E3CB10D-55A8-4529-BEDD-F608F8F8F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This document contains motions for </a:t>
            </a:r>
            <a:r>
              <a:rPr lang="en-US" altLang="en-US" dirty="0" err="1"/>
              <a:t>REVmf</a:t>
            </a:r>
            <a:r>
              <a:rPr lang="en-US" altLang="en-US" dirty="0"/>
              <a:t> prior to initial draft</a:t>
            </a:r>
            <a:endParaRPr lang="en-CA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E02E723-23B8-494B-B023-844FE9E508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2AAB4D-61D0-4EF4-81DA-F406BA500B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6082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 – </a:t>
            </a:r>
            <a:r>
              <a:rPr lang="en-US" altLang="en-US"/>
              <a:t>November contributions</a:t>
            </a:r>
            <a:br>
              <a:rPr lang="en-US" altLang="en-US" dirty="0"/>
            </a:br>
            <a:r>
              <a:rPr lang="en-US" altLang="en-US"/>
              <a:t>(2024-11-13)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Instruct the editor to incorporate the changes in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>
                <a:hlinkClick r:id="rId3"/>
              </a:rPr>
              <a:t>https://mentor.ieee.org/802.11/dcn/24/11-24-1813-00-000m-clarification-of-identifiers-for-wur-frames.docx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>
                <a:hlinkClick r:id="rId4"/>
              </a:rPr>
              <a:t>https://mentor.ieee.org/802.11/dcn/24/11-24-1821-00-000m-table23-47.docx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>
                <a:hlinkClick r:id="rId5"/>
              </a:rPr>
              <a:t>https://mentor.ieee.org/802.11/dcn/24/11-24-1902-01-000m-rsnxe-validation-in-fils-association.docx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>
                <a:hlinkClick r:id="rId6"/>
              </a:rPr>
              <a:t>https://mentor.ieee.org/802.11/dcn/24/11-24-1908-02-000m-11me-sb1-cid6081-do-over.docx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>
                <a:hlinkClick r:id="rId7"/>
              </a:rPr>
              <a:t>https://mentor.ieee.org/802.11/dcn/24/11-24-1854-05-000m-diagnostic-elements-augmentation.docx</a:t>
            </a:r>
            <a:r>
              <a:rPr lang="en-US" altLang="en-US" sz="16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600" b="1" dirty="0"/>
              <a:t>into the </a:t>
            </a:r>
            <a:r>
              <a:rPr lang="en-US" altLang="en-US" sz="1600" b="1" dirty="0" err="1"/>
              <a:t>TGmf</a:t>
            </a:r>
            <a:r>
              <a:rPr lang="en-US" altLang="en-US" sz="1600" b="1" dirty="0"/>
              <a:t> draft. </a:t>
            </a:r>
            <a:br>
              <a:rPr lang="en-US" altLang="en-US" sz="1800" b="1" dirty="0"/>
            </a:br>
            <a:endParaRPr lang="en-US" altLang="en-US" sz="18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Moved: </a:t>
            </a:r>
            <a:r>
              <a:rPr lang="en-US" altLang="en-US" sz="1800" dirty="0" err="1"/>
              <a:t>Jouni</a:t>
            </a:r>
            <a:r>
              <a:rPr lang="en-US" altLang="en-US" sz="1800" dirty="0"/>
              <a:t> </a:t>
            </a:r>
            <a:r>
              <a:rPr lang="en-US" altLang="en-US" sz="1800" dirty="0" err="1"/>
              <a:t>Malinen</a:t>
            </a:r>
            <a:r>
              <a:rPr lang="en-US" altLang="en-US" sz="1800" dirty="0"/>
              <a:t>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Seconded: Jerome Henry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Result: Unanimous. Approved.</a:t>
            </a:r>
            <a:endParaRPr lang="en-US" altLang="en-US" sz="18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205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9742BF-26CF-14D3-28C0-1E3BAB1F11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>
            <a:extLst>
              <a:ext uri="{FF2B5EF4-FFF2-40B4-BE49-F238E27FC236}">
                <a16:creationId xmlns:a16="http://schemas.microsoft.com/office/drawing/2014/main" id="{B67F4C58-A32A-E211-F35D-4035CB09E1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2 – </a:t>
            </a:r>
            <a:r>
              <a:rPr lang="en-US" altLang="en-US"/>
              <a:t>November contributions (11-24/1873)</a:t>
            </a:r>
            <a:br>
              <a:rPr lang="en-US" altLang="en-US" dirty="0"/>
            </a:br>
            <a:r>
              <a:rPr lang="en-US" altLang="en-US" dirty="0"/>
              <a:t>(2024-11-13)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>
            <a:extLst>
              <a:ext uri="{FF2B5EF4-FFF2-40B4-BE49-F238E27FC236}">
                <a16:creationId xmlns:a16="http://schemas.microsoft.com/office/drawing/2014/main" id="{B977CF7F-935E-26B4-6C56-FE3F2F596DF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Instruct the editor to incorporate the changes in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>
                <a:hlinkClick r:id="rId3"/>
              </a:rPr>
              <a:t>https://mentor.ieee.org/802.11/dcn/</a:t>
            </a:r>
            <a:r>
              <a:rPr lang="en-US" altLang="en-US" sz="1600" dirty="0">
                <a:hlinkClick r:id="rId4"/>
              </a:rPr>
              <a:t>24/11-24-1873-01-000m-proposal-to-correct-sta-is-an-ap-throughout-802-11.docx</a:t>
            </a:r>
            <a:r>
              <a:rPr lang="en-US" altLang="en-US" sz="16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600" b="1" dirty="0"/>
              <a:t>into the </a:t>
            </a:r>
            <a:r>
              <a:rPr lang="en-US" altLang="en-US" sz="1600" b="1" dirty="0" err="1"/>
              <a:t>TGmf</a:t>
            </a:r>
            <a:r>
              <a:rPr lang="en-US" altLang="en-US" sz="1600" b="1" dirty="0"/>
              <a:t> draft. </a:t>
            </a:r>
            <a:br>
              <a:rPr lang="en-US" altLang="en-US" sz="1800" b="1" dirty="0"/>
            </a:br>
            <a:endParaRPr lang="en-US" altLang="en-US" sz="18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Moved: Joseph Levy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Seconded: </a:t>
            </a:r>
            <a:r>
              <a:rPr lang="en-US" altLang="en-US" sz="1800" dirty="0" err="1"/>
              <a:t>Jouni</a:t>
            </a:r>
            <a:r>
              <a:rPr lang="en-US" altLang="en-US" sz="1800" dirty="0"/>
              <a:t> </a:t>
            </a:r>
            <a:r>
              <a:rPr lang="en-US" altLang="en-US" sz="1800" dirty="0" err="1"/>
              <a:t>Malinen</a:t>
            </a:r>
            <a:endParaRPr lang="en-US" altLang="en-US" sz="1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Result: Unanimous. Approved.</a:t>
            </a:r>
            <a:endParaRPr lang="en-US" altLang="en-US" sz="18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>
            <a:extLst>
              <a:ext uri="{FF2B5EF4-FFF2-40B4-BE49-F238E27FC236}">
                <a16:creationId xmlns:a16="http://schemas.microsoft.com/office/drawing/2014/main" id="{0DA437ED-8B53-149E-47BC-71597FFD1D5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761D7483-FFEB-9729-244E-51D87B14D2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8442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115717</TotalTime>
  <Words>286</Words>
  <Application>Microsoft Macintosh PowerPoint</Application>
  <PresentationFormat>Widescreen</PresentationFormat>
  <Paragraphs>53</Paragraphs>
  <Slides>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MS PGothic</vt:lpstr>
      <vt:lpstr>Times New Roman</vt:lpstr>
      <vt:lpstr>802-11-Submission</vt:lpstr>
      <vt:lpstr>Document</vt:lpstr>
      <vt:lpstr>PowerPoint Presentation</vt:lpstr>
      <vt:lpstr>Abstract</vt:lpstr>
      <vt:lpstr>Motion 1 – November contributions (2024-11-13)</vt:lpstr>
      <vt:lpstr>Motion 2 – November contributions (11-24/1873) (2024-11-13)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11-24/0033r00</dc:title>
  <dc:subject>Task Group AY November 2015 Meeting Agenda</dc:subject>
  <dc:creator>"mmontemurro@blackberry.com" &lt;mmontemurro@blackberry.com&gt;</dc:creator>
  <cp:keywords>January 2024</cp:keywords>
  <dc:description/>
  <cp:lastModifiedBy>Mike Montemurro</cp:lastModifiedBy>
  <cp:revision>4661</cp:revision>
  <cp:lastPrinted>2014-11-04T15:04:57Z</cp:lastPrinted>
  <dcterms:created xsi:type="dcterms:W3CDTF">2007-04-17T18:10:23Z</dcterms:created>
  <dcterms:modified xsi:type="dcterms:W3CDTF">2024-11-14T01:56:41Z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(3)MQ280qaauPybJRi62kUpZA41Bfd9s0tKU0L1gHYSXuruirnW+yggUxaM5lwCnXMYFeAu5LmE
EGt+ZYFA0mZ37Ikq5v9LbLZ7CLIpcwEf7a3Wsdc+OXbkMYbd2/pnYTSVvKs98qmWW6bS6wY7
v6zx1BiLMvevH6TxJdaBgHMJBUpTYVEQdkmjnLjxYHHw4HdzjFaoCmaQ+1lE4vsZzyePy9AY
4fn+21KMpWyAaI5gMM</vt:lpwstr>
  </property>
  <property fmtid="{D5CDD505-2E9C-101B-9397-08002B2CF9AE}" pid="27" name="_2015_ms_pID_7253431">
    <vt:lpwstr>MSLji7apc1dElFbOOZh69G3eK9lHGPPDbRohc7vQ0dRHT9QjgefLTK
Z9vWckHJjpkVFbIUJKmjejzu/JTPbbmQtrK9zbv+pb5mzwaJkB4FdR2Z6kkeeKZ8JkmVr1po
fy0xPFuthS93zpBH5HbjKHWMAdPTnHfw7Us5kCrYNMd5ZWipYz6kbw2sD07XbQKcT61BLa+I
ZWXAMy6geR7JLrbZsG3WXhEB6z8Xpxz8VVGC</vt:lpwstr>
  </property>
  <property fmtid="{D5CDD505-2E9C-101B-9397-08002B2CF9AE}" pid="28" name="_2015_ms_pID_7253432">
    <vt:lpwstr>Mw==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1604929863</vt:lpwstr>
  </property>
</Properties>
</file>