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478" r:id="rId3"/>
    <p:sldId id="2538" r:id="rId4"/>
    <p:sldId id="2536" r:id="rId5"/>
    <p:sldId id="2383" r:id="rId6"/>
    <p:sldId id="2531" r:id="rId7"/>
    <p:sldId id="2534" r:id="rId8"/>
    <p:sldId id="2548" r:id="rId9"/>
    <p:sldId id="2535" r:id="rId10"/>
    <p:sldId id="2542" r:id="rId11"/>
    <p:sldId id="2544" r:id="rId12"/>
    <p:sldId id="2547" r:id="rId13"/>
    <p:sldId id="2549" r:id="rId14"/>
    <p:sldId id="2539"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7F7F7"/>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A69BD8-ED60-4820-96BD-C9D0BDF7ED30}" v="14" dt="2025-04-18T19:12:56.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26" autoAdjust="0"/>
    <p:restoredTop sz="93098" autoAdjust="0"/>
  </p:normalViewPr>
  <p:slideViewPr>
    <p:cSldViewPr>
      <p:cViewPr varScale="1">
        <p:scale>
          <a:sx n="150" d="100"/>
          <a:sy n="150" d="100"/>
        </p:scale>
        <p:origin x="1996" y="80"/>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sorterViewPr>
    <p:cViewPr>
      <p:scale>
        <a:sx n="100" d="100"/>
        <a:sy n="100" d="100"/>
      </p:scale>
      <p:origin x="0" y="-5580"/>
    </p:cViewPr>
  </p:sorterViewPr>
  <p:notesViewPr>
    <p:cSldViewPr>
      <p:cViewPr varScale="1">
        <p:scale>
          <a:sx n="120" d="100"/>
          <a:sy n="120" d="100"/>
        </p:scale>
        <p:origin x="41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hmetov, Dmitry" userId="1d39d2a1-c911-49c8-99e8-36840f8b699a" providerId="ADAL" clId="{8CA69BD8-ED60-4820-96BD-C9D0BDF7ED30}"/>
    <pc:docChg chg="undo redo custSel addSld delSld modSld sldOrd modMainMaster">
      <pc:chgData name="Akhmetov, Dmitry" userId="1d39d2a1-c911-49c8-99e8-36840f8b699a" providerId="ADAL" clId="{8CA69BD8-ED60-4820-96BD-C9D0BDF7ED30}" dt="2025-04-21T22:38:09.418" v="3906"/>
      <pc:docMkLst>
        <pc:docMk/>
      </pc:docMkLst>
      <pc:sldChg chg="modSp">
        <pc:chgData name="Akhmetov, Dmitry" userId="1d39d2a1-c911-49c8-99e8-36840f8b699a" providerId="ADAL" clId="{8CA69BD8-ED60-4820-96BD-C9D0BDF7ED30}" dt="2025-04-09T00:07:01.928" v="267"/>
        <pc:sldMkLst>
          <pc:docMk/>
          <pc:sldMk cId="0" sldId="256"/>
        </pc:sldMkLst>
        <pc:spChg chg="mod">
          <ac:chgData name="Akhmetov, Dmitry" userId="1d39d2a1-c911-49c8-99e8-36840f8b699a" providerId="ADAL" clId="{8CA69BD8-ED60-4820-96BD-C9D0BDF7ED30}" dt="2025-04-09T00:03:18.617" v="169"/>
          <ac:spMkLst>
            <pc:docMk/>
            <pc:sldMk cId="0" sldId="256"/>
            <ac:spMk id="6" creationId="{00000000-0000-0000-0000-000000000000}"/>
          </ac:spMkLst>
        </pc:spChg>
        <pc:spChg chg="mod">
          <ac:chgData name="Akhmetov, Dmitry" userId="1d39d2a1-c911-49c8-99e8-36840f8b699a" providerId="ADAL" clId="{8CA69BD8-ED60-4820-96BD-C9D0BDF7ED30}" dt="2025-04-09T00:07:01.928" v="267"/>
          <ac:spMkLst>
            <pc:docMk/>
            <pc:sldMk cId="0" sldId="256"/>
            <ac:spMk id="3073" creationId="{00000000-0000-0000-0000-000000000000}"/>
          </ac:spMkLst>
        </pc:spChg>
      </pc:sldChg>
      <pc:sldChg chg="modSp ord">
        <pc:chgData name="Akhmetov, Dmitry" userId="1d39d2a1-c911-49c8-99e8-36840f8b699a" providerId="ADAL" clId="{8CA69BD8-ED60-4820-96BD-C9D0BDF7ED30}" dt="2025-04-09T00:05:39.669" v="263"/>
        <pc:sldMkLst>
          <pc:docMk/>
          <pc:sldMk cId="150136527" sldId="2383"/>
        </pc:sldMkLst>
        <pc:spChg chg="mod">
          <ac:chgData name="Akhmetov, Dmitry" userId="1d39d2a1-c911-49c8-99e8-36840f8b699a" providerId="ADAL" clId="{8CA69BD8-ED60-4820-96BD-C9D0BDF7ED30}" dt="2025-04-09T00:03:18.617" v="169"/>
          <ac:spMkLst>
            <pc:docMk/>
            <pc:sldMk cId="150136527" sldId="2383"/>
            <ac:spMk id="6" creationId="{22ADEACB-3D9A-47AD-BAD1-1AF1C3D73E95}"/>
          </ac:spMkLst>
        </pc:spChg>
      </pc:sldChg>
      <pc:sldChg chg="modSp">
        <pc:chgData name="Akhmetov, Dmitry" userId="1d39d2a1-c911-49c8-99e8-36840f8b699a" providerId="ADAL" clId="{8CA69BD8-ED60-4820-96BD-C9D0BDF7ED30}" dt="2025-04-09T00:07:01.928" v="267"/>
        <pc:sldMkLst>
          <pc:docMk/>
          <pc:sldMk cId="1352782808" sldId="2478"/>
        </pc:sldMkLst>
        <pc:spChg chg="mod">
          <ac:chgData name="Akhmetov, Dmitry" userId="1d39d2a1-c911-49c8-99e8-36840f8b699a" providerId="ADAL" clId="{8CA69BD8-ED60-4820-96BD-C9D0BDF7ED30}" dt="2025-04-09T00:07:01.928" v="267"/>
          <ac:spMkLst>
            <pc:docMk/>
            <pc:sldMk cId="1352782808" sldId="2478"/>
            <ac:spMk id="3" creationId="{7E461043-D032-451B-8AF0-62234CE55E83}"/>
          </ac:spMkLst>
        </pc:spChg>
        <pc:spChg chg="mod">
          <ac:chgData name="Akhmetov, Dmitry" userId="1d39d2a1-c911-49c8-99e8-36840f8b699a" providerId="ADAL" clId="{8CA69BD8-ED60-4820-96BD-C9D0BDF7ED30}" dt="2025-04-09T00:03:18.617" v="169"/>
          <ac:spMkLst>
            <pc:docMk/>
            <pc:sldMk cId="1352782808" sldId="2478"/>
            <ac:spMk id="6" creationId="{91AF9057-F45A-4B69-A6EE-DA7FCE055945}"/>
          </ac:spMkLst>
        </pc:spChg>
      </pc:sldChg>
      <pc:sldChg chg="modSp ord">
        <pc:chgData name="Akhmetov, Dmitry" userId="1d39d2a1-c911-49c8-99e8-36840f8b699a" providerId="ADAL" clId="{8CA69BD8-ED60-4820-96BD-C9D0BDF7ED30}" dt="2025-04-09T00:07:01.928" v="267"/>
        <pc:sldMkLst>
          <pc:docMk/>
          <pc:sldMk cId="3899263294" sldId="2531"/>
        </pc:sldMkLst>
        <pc:spChg chg="mod">
          <ac:chgData name="Akhmetov, Dmitry" userId="1d39d2a1-c911-49c8-99e8-36840f8b699a" providerId="ADAL" clId="{8CA69BD8-ED60-4820-96BD-C9D0BDF7ED30}" dt="2025-04-09T00:07:01.928" v="267"/>
          <ac:spMkLst>
            <pc:docMk/>
            <pc:sldMk cId="3899263294" sldId="2531"/>
            <ac:spMk id="3" creationId="{5BFF350C-B1BC-4DB1-A6BA-66421ECEC33E}"/>
          </ac:spMkLst>
        </pc:spChg>
        <pc:spChg chg="mod">
          <ac:chgData name="Akhmetov, Dmitry" userId="1d39d2a1-c911-49c8-99e8-36840f8b699a" providerId="ADAL" clId="{8CA69BD8-ED60-4820-96BD-C9D0BDF7ED30}" dt="2025-04-09T00:03:18.617" v="169"/>
          <ac:spMkLst>
            <pc:docMk/>
            <pc:sldMk cId="3899263294" sldId="2531"/>
            <ac:spMk id="6" creationId="{22ADEACB-3D9A-47AD-BAD1-1AF1C3D73E95}"/>
          </ac:spMkLst>
        </pc:spChg>
      </pc:sldChg>
      <pc:sldChg chg="modSp">
        <pc:chgData name="Akhmetov, Dmitry" userId="1d39d2a1-c911-49c8-99e8-36840f8b699a" providerId="ADAL" clId="{8CA69BD8-ED60-4820-96BD-C9D0BDF7ED30}" dt="2025-04-09T00:07:01.928" v="267"/>
        <pc:sldMkLst>
          <pc:docMk/>
          <pc:sldMk cId="1511362442" sldId="2534"/>
        </pc:sldMkLst>
        <pc:spChg chg="mod">
          <ac:chgData name="Akhmetov, Dmitry" userId="1d39d2a1-c911-49c8-99e8-36840f8b699a" providerId="ADAL" clId="{8CA69BD8-ED60-4820-96BD-C9D0BDF7ED30}" dt="2025-04-09T00:07:01.928" v="267"/>
          <ac:spMkLst>
            <pc:docMk/>
            <pc:sldMk cId="1511362442" sldId="2534"/>
            <ac:spMk id="3" creationId="{5BFF350C-B1BC-4DB1-A6BA-66421ECEC33E}"/>
          </ac:spMkLst>
        </pc:spChg>
        <pc:spChg chg="mod">
          <ac:chgData name="Akhmetov, Dmitry" userId="1d39d2a1-c911-49c8-99e8-36840f8b699a" providerId="ADAL" clId="{8CA69BD8-ED60-4820-96BD-C9D0BDF7ED30}" dt="2025-04-09T00:03:18.617" v="169"/>
          <ac:spMkLst>
            <pc:docMk/>
            <pc:sldMk cId="1511362442" sldId="2534"/>
            <ac:spMk id="6" creationId="{22ADEACB-3D9A-47AD-BAD1-1AF1C3D73E95}"/>
          </ac:spMkLst>
        </pc:spChg>
      </pc:sldChg>
      <pc:sldChg chg="modSp add mod">
        <pc:chgData name="Akhmetov, Dmitry" userId="1d39d2a1-c911-49c8-99e8-36840f8b699a" providerId="ADAL" clId="{8CA69BD8-ED60-4820-96BD-C9D0BDF7ED30}" dt="2025-04-16T23:06:22.542" v="2508" actId="6549"/>
        <pc:sldMkLst>
          <pc:docMk/>
          <pc:sldMk cId="3895751421" sldId="2535"/>
        </pc:sldMkLst>
        <pc:spChg chg="mod">
          <ac:chgData name="Akhmetov, Dmitry" userId="1d39d2a1-c911-49c8-99e8-36840f8b699a" providerId="ADAL" clId="{8CA69BD8-ED60-4820-96BD-C9D0BDF7ED30}" dt="2025-04-16T23:06:22.542" v="2508" actId="6549"/>
          <ac:spMkLst>
            <pc:docMk/>
            <pc:sldMk cId="3895751421" sldId="2535"/>
            <ac:spMk id="3" creationId="{5BFF350C-B1BC-4DB1-A6BA-66421ECEC33E}"/>
          </ac:spMkLst>
        </pc:spChg>
        <pc:spChg chg="mod">
          <ac:chgData name="Akhmetov, Dmitry" userId="1d39d2a1-c911-49c8-99e8-36840f8b699a" providerId="ADAL" clId="{8CA69BD8-ED60-4820-96BD-C9D0BDF7ED30}" dt="2025-04-09T00:31:47.784" v="1262" actId="20577"/>
          <ac:spMkLst>
            <pc:docMk/>
            <pc:sldMk cId="3895751421" sldId="2535"/>
            <ac:spMk id="6" creationId="{22ADEACB-3D9A-47AD-BAD1-1AF1C3D73E95}"/>
          </ac:spMkLst>
        </pc:spChg>
      </pc:sldChg>
      <pc:sldChg chg="addSp modSp mod ord">
        <pc:chgData name="Akhmetov, Dmitry" userId="1d39d2a1-c911-49c8-99e8-36840f8b699a" providerId="ADAL" clId="{8CA69BD8-ED60-4820-96BD-C9D0BDF7ED30}" dt="2025-04-17T20:05:10.853" v="3031" actId="20577"/>
        <pc:sldMkLst>
          <pc:docMk/>
          <pc:sldMk cId="4168157429" sldId="2536"/>
        </pc:sldMkLst>
        <pc:spChg chg="mod">
          <ac:chgData name="Akhmetov, Dmitry" userId="1d39d2a1-c911-49c8-99e8-36840f8b699a" providerId="ADAL" clId="{8CA69BD8-ED60-4820-96BD-C9D0BDF7ED30}" dt="2025-04-16T23:15:14.871" v="2733" actId="20577"/>
          <ac:spMkLst>
            <pc:docMk/>
            <pc:sldMk cId="4168157429" sldId="2536"/>
            <ac:spMk id="3" creationId="{5BFF350C-B1BC-4DB1-A6BA-66421ECEC33E}"/>
          </ac:spMkLst>
        </pc:spChg>
        <pc:spChg chg="mod">
          <ac:chgData name="Akhmetov, Dmitry" userId="1d39d2a1-c911-49c8-99e8-36840f8b699a" providerId="ADAL" clId="{8CA69BD8-ED60-4820-96BD-C9D0BDF7ED30}" dt="2025-04-16T23:19:38.364" v="2986" actId="20577"/>
          <ac:spMkLst>
            <pc:docMk/>
            <pc:sldMk cId="4168157429" sldId="2536"/>
            <ac:spMk id="6" creationId="{22ADEACB-3D9A-47AD-BAD1-1AF1C3D73E95}"/>
          </ac:spMkLst>
        </pc:spChg>
        <pc:spChg chg="add mod">
          <ac:chgData name="Akhmetov, Dmitry" userId="1d39d2a1-c911-49c8-99e8-36840f8b699a" providerId="ADAL" clId="{8CA69BD8-ED60-4820-96BD-C9D0BDF7ED30}" dt="2025-04-17T20:05:10.853" v="3031" actId="20577"/>
          <ac:spMkLst>
            <pc:docMk/>
            <pc:sldMk cId="4168157429" sldId="2536"/>
            <ac:spMk id="10" creationId="{28E405F2-2C96-A7A0-09EB-4FE7E046C1C9}"/>
          </ac:spMkLst>
        </pc:spChg>
        <pc:picChg chg="add mod">
          <ac:chgData name="Akhmetov, Dmitry" userId="1d39d2a1-c911-49c8-99e8-36840f8b699a" providerId="ADAL" clId="{8CA69BD8-ED60-4820-96BD-C9D0BDF7ED30}" dt="2025-04-16T23:18:34.341" v="2978" actId="1076"/>
          <ac:picMkLst>
            <pc:docMk/>
            <pc:sldMk cId="4168157429" sldId="2536"/>
            <ac:picMk id="7" creationId="{2B6346CF-6FC7-3D72-D83C-349496EB1B49}"/>
          </ac:picMkLst>
        </pc:picChg>
        <pc:picChg chg="add mod">
          <ac:chgData name="Akhmetov, Dmitry" userId="1d39d2a1-c911-49c8-99e8-36840f8b699a" providerId="ADAL" clId="{8CA69BD8-ED60-4820-96BD-C9D0BDF7ED30}" dt="2025-04-16T23:18:34.341" v="2978" actId="1076"/>
          <ac:picMkLst>
            <pc:docMk/>
            <pc:sldMk cId="4168157429" sldId="2536"/>
            <ac:picMk id="8" creationId="{9269D3DE-4069-F6B7-14C4-C8094D788BE0}"/>
          </ac:picMkLst>
        </pc:picChg>
        <pc:picChg chg="add mod">
          <ac:chgData name="Akhmetov, Dmitry" userId="1d39d2a1-c911-49c8-99e8-36840f8b699a" providerId="ADAL" clId="{8CA69BD8-ED60-4820-96BD-C9D0BDF7ED30}" dt="2025-04-16T23:18:34.341" v="2978" actId="1076"/>
          <ac:picMkLst>
            <pc:docMk/>
            <pc:sldMk cId="4168157429" sldId="2536"/>
            <ac:picMk id="9" creationId="{37C948CF-4A76-7BFB-12CF-A5E612C31F54}"/>
          </ac:picMkLst>
        </pc:picChg>
      </pc:sldChg>
      <pc:sldChg chg="modSp modNotesTx">
        <pc:chgData name="Akhmetov, Dmitry" userId="1d39d2a1-c911-49c8-99e8-36840f8b699a" providerId="ADAL" clId="{8CA69BD8-ED60-4820-96BD-C9D0BDF7ED30}" dt="2025-04-09T00:07:01.928" v="267"/>
        <pc:sldMkLst>
          <pc:docMk/>
          <pc:sldMk cId="2552050681" sldId="2538"/>
        </pc:sldMkLst>
        <pc:spChg chg="mod">
          <ac:chgData name="Akhmetov, Dmitry" userId="1d39d2a1-c911-49c8-99e8-36840f8b699a" providerId="ADAL" clId="{8CA69BD8-ED60-4820-96BD-C9D0BDF7ED30}" dt="2025-04-09T00:07:01.928" v="267"/>
          <ac:spMkLst>
            <pc:docMk/>
            <pc:sldMk cId="2552050681" sldId="2538"/>
            <ac:spMk id="3" creationId="{5BFF350C-B1BC-4DB1-A6BA-66421ECEC33E}"/>
          </ac:spMkLst>
        </pc:spChg>
        <pc:spChg chg="mod">
          <ac:chgData name="Akhmetov, Dmitry" userId="1d39d2a1-c911-49c8-99e8-36840f8b699a" providerId="ADAL" clId="{8CA69BD8-ED60-4820-96BD-C9D0BDF7ED30}" dt="2025-04-09T00:03:18.617" v="169"/>
          <ac:spMkLst>
            <pc:docMk/>
            <pc:sldMk cId="2552050681" sldId="2538"/>
            <ac:spMk id="6" creationId="{22ADEACB-3D9A-47AD-BAD1-1AF1C3D73E95}"/>
          </ac:spMkLst>
        </pc:spChg>
      </pc:sldChg>
      <pc:sldChg chg="modSp mod modNotesTx">
        <pc:chgData name="Akhmetov, Dmitry" userId="1d39d2a1-c911-49c8-99e8-36840f8b699a" providerId="ADAL" clId="{8CA69BD8-ED60-4820-96BD-C9D0BDF7ED30}" dt="2025-04-18T18:29:25.412" v="3032" actId="20577"/>
        <pc:sldMkLst>
          <pc:docMk/>
          <pc:sldMk cId="1100039694" sldId="2539"/>
        </pc:sldMkLst>
        <pc:spChg chg="mod">
          <ac:chgData name="Akhmetov, Dmitry" userId="1d39d2a1-c911-49c8-99e8-36840f8b699a" providerId="ADAL" clId="{8CA69BD8-ED60-4820-96BD-C9D0BDF7ED30}" dt="2025-04-09T00:37:18.854" v="1570" actId="14100"/>
          <ac:spMkLst>
            <pc:docMk/>
            <pc:sldMk cId="1100039694" sldId="2539"/>
            <ac:spMk id="2" creationId="{6CD8A294-5DF2-4381-BA2B-2B16B75BE05B}"/>
          </ac:spMkLst>
        </pc:spChg>
        <pc:spChg chg="mod">
          <ac:chgData name="Akhmetov, Dmitry" userId="1d39d2a1-c911-49c8-99e8-36840f8b699a" providerId="ADAL" clId="{8CA69BD8-ED60-4820-96BD-C9D0BDF7ED30}" dt="2025-04-09T00:03:18.617" v="169"/>
          <ac:spMkLst>
            <pc:docMk/>
            <pc:sldMk cId="1100039694" sldId="2539"/>
            <ac:spMk id="6" creationId="{22ADEACB-3D9A-47AD-BAD1-1AF1C3D73E95}"/>
          </ac:spMkLst>
        </pc:spChg>
        <pc:spChg chg="mod">
          <ac:chgData name="Akhmetov, Dmitry" userId="1d39d2a1-c911-49c8-99e8-36840f8b699a" providerId="ADAL" clId="{8CA69BD8-ED60-4820-96BD-C9D0BDF7ED30}" dt="2025-04-18T18:29:25.412" v="3032" actId="20577"/>
          <ac:spMkLst>
            <pc:docMk/>
            <pc:sldMk cId="1100039694" sldId="2539"/>
            <ac:spMk id="9" creationId="{DB160E9D-740A-70C9-E272-C77A6C38667B}"/>
          </ac:spMkLst>
        </pc:spChg>
      </pc:sldChg>
      <pc:sldChg chg="modSp mod modNotesTx">
        <pc:chgData name="Akhmetov, Dmitry" userId="1d39d2a1-c911-49c8-99e8-36840f8b699a" providerId="ADAL" clId="{8CA69BD8-ED60-4820-96BD-C9D0BDF7ED30}" dt="2025-04-15T17:47:02.395" v="2448" actId="13926"/>
        <pc:sldMkLst>
          <pc:docMk/>
          <pc:sldMk cId="4177815883" sldId="2542"/>
        </pc:sldMkLst>
        <pc:spChg chg="mod">
          <ac:chgData name="Akhmetov, Dmitry" userId="1d39d2a1-c911-49c8-99e8-36840f8b699a" providerId="ADAL" clId="{8CA69BD8-ED60-4820-96BD-C9D0BDF7ED30}" dt="2025-04-15T17:47:02.395" v="2448" actId="13926"/>
          <ac:spMkLst>
            <pc:docMk/>
            <pc:sldMk cId="4177815883" sldId="2542"/>
            <ac:spMk id="2" creationId="{6CD8A294-5DF2-4381-BA2B-2B16B75BE05B}"/>
          </ac:spMkLst>
        </pc:spChg>
        <pc:spChg chg="mod">
          <ac:chgData name="Akhmetov, Dmitry" userId="1d39d2a1-c911-49c8-99e8-36840f8b699a" providerId="ADAL" clId="{8CA69BD8-ED60-4820-96BD-C9D0BDF7ED30}" dt="2025-04-09T00:03:18.617" v="169"/>
          <ac:spMkLst>
            <pc:docMk/>
            <pc:sldMk cId="4177815883" sldId="2542"/>
            <ac:spMk id="6" creationId="{22ADEACB-3D9A-47AD-BAD1-1AF1C3D73E95}"/>
          </ac:spMkLst>
        </pc:spChg>
        <pc:spChg chg="mod">
          <ac:chgData name="Akhmetov, Dmitry" userId="1d39d2a1-c911-49c8-99e8-36840f8b699a" providerId="ADAL" clId="{8CA69BD8-ED60-4820-96BD-C9D0BDF7ED30}" dt="2025-04-09T00:37:10.163" v="1568" actId="14100"/>
          <ac:spMkLst>
            <pc:docMk/>
            <pc:sldMk cId="4177815883" sldId="2542"/>
            <ac:spMk id="9" creationId="{DB160E9D-740A-70C9-E272-C77A6C38667B}"/>
          </ac:spMkLst>
        </pc:spChg>
      </pc:sldChg>
      <pc:sldChg chg="addSp delSp modSp del mod">
        <pc:chgData name="Akhmetov, Dmitry" userId="1d39d2a1-c911-49c8-99e8-36840f8b699a" providerId="ADAL" clId="{8CA69BD8-ED60-4820-96BD-C9D0BDF7ED30}" dt="2025-04-09T00:30:20.428" v="1235" actId="2696"/>
        <pc:sldMkLst>
          <pc:docMk/>
          <pc:sldMk cId="3543033107" sldId="2543"/>
        </pc:sldMkLst>
      </pc:sldChg>
      <pc:sldChg chg="modSp mod ord">
        <pc:chgData name="Akhmetov, Dmitry" userId="1d39d2a1-c911-49c8-99e8-36840f8b699a" providerId="ADAL" clId="{8CA69BD8-ED60-4820-96BD-C9D0BDF7ED30}" dt="2025-04-15T17:47:09.410" v="2449" actId="13926"/>
        <pc:sldMkLst>
          <pc:docMk/>
          <pc:sldMk cId="68658071" sldId="2544"/>
        </pc:sldMkLst>
        <pc:spChg chg="mod">
          <ac:chgData name="Akhmetov, Dmitry" userId="1d39d2a1-c911-49c8-99e8-36840f8b699a" providerId="ADAL" clId="{8CA69BD8-ED60-4820-96BD-C9D0BDF7ED30}" dt="2025-04-15T17:47:09.410" v="2449" actId="13926"/>
          <ac:spMkLst>
            <pc:docMk/>
            <pc:sldMk cId="68658071" sldId="2544"/>
            <ac:spMk id="2" creationId="{6CD8A294-5DF2-4381-BA2B-2B16B75BE05B}"/>
          </ac:spMkLst>
        </pc:spChg>
        <pc:spChg chg="mod">
          <ac:chgData name="Akhmetov, Dmitry" userId="1d39d2a1-c911-49c8-99e8-36840f8b699a" providerId="ADAL" clId="{8CA69BD8-ED60-4820-96BD-C9D0BDF7ED30}" dt="2025-04-09T00:03:18.617" v="169"/>
          <ac:spMkLst>
            <pc:docMk/>
            <pc:sldMk cId="68658071" sldId="2544"/>
            <ac:spMk id="6" creationId="{22ADEACB-3D9A-47AD-BAD1-1AF1C3D73E95}"/>
          </ac:spMkLst>
        </pc:spChg>
        <pc:spChg chg="mod">
          <ac:chgData name="Akhmetov, Dmitry" userId="1d39d2a1-c911-49c8-99e8-36840f8b699a" providerId="ADAL" clId="{8CA69BD8-ED60-4820-96BD-C9D0BDF7ED30}" dt="2025-04-09T00:36:46.447" v="1521" actId="14100"/>
          <ac:spMkLst>
            <pc:docMk/>
            <pc:sldMk cId="68658071" sldId="2544"/>
            <ac:spMk id="9" creationId="{DB160E9D-740A-70C9-E272-C77A6C38667B}"/>
          </ac:spMkLst>
        </pc:spChg>
      </pc:sldChg>
      <pc:sldChg chg="modSp mod ord">
        <pc:chgData name="Akhmetov, Dmitry" userId="1d39d2a1-c911-49c8-99e8-36840f8b699a" providerId="ADAL" clId="{8CA69BD8-ED60-4820-96BD-C9D0BDF7ED30}" dt="2025-04-15T17:47:13.558" v="2450" actId="13926"/>
        <pc:sldMkLst>
          <pc:docMk/>
          <pc:sldMk cId="1515240831" sldId="2547"/>
        </pc:sldMkLst>
        <pc:spChg chg="mod">
          <ac:chgData name="Akhmetov, Dmitry" userId="1d39d2a1-c911-49c8-99e8-36840f8b699a" providerId="ADAL" clId="{8CA69BD8-ED60-4820-96BD-C9D0BDF7ED30}" dt="2025-04-15T17:47:13.558" v="2450" actId="13926"/>
          <ac:spMkLst>
            <pc:docMk/>
            <pc:sldMk cId="1515240831" sldId="2547"/>
            <ac:spMk id="2" creationId="{6CD8A294-5DF2-4381-BA2B-2B16B75BE05B}"/>
          </ac:spMkLst>
        </pc:spChg>
        <pc:spChg chg="mod">
          <ac:chgData name="Akhmetov, Dmitry" userId="1d39d2a1-c911-49c8-99e8-36840f8b699a" providerId="ADAL" clId="{8CA69BD8-ED60-4820-96BD-C9D0BDF7ED30}" dt="2025-04-09T00:03:18.617" v="169"/>
          <ac:spMkLst>
            <pc:docMk/>
            <pc:sldMk cId="1515240831" sldId="2547"/>
            <ac:spMk id="6" creationId="{22ADEACB-3D9A-47AD-BAD1-1AF1C3D73E95}"/>
          </ac:spMkLst>
        </pc:spChg>
        <pc:spChg chg="mod">
          <ac:chgData name="Akhmetov, Dmitry" userId="1d39d2a1-c911-49c8-99e8-36840f8b699a" providerId="ADAL" clId="{8CA69BD8-ED60-4820-96BD-C9D0BDF7ED30}" dt="2025-04-09T00:36:30.145" v="1484" actId="14100"/>
          <ac:spMkLst>
            <pc:docMk/>
            <pc:sldMk cId="1515240831" sldId="2547"/>
            <ac:spMk id="9" creationId="{DB160E9D-740A-70C9-E272-C77A6C38667B}"/>
          </ac:spMkLst>
        </pc:spChg>
      </pc:sldChg>
      <pc:sldChg chg="modSp mod modNotesTx">
        <pc:chgData name="Akhmetov, Dmitry" userId="1d39d2a1-c911-49c8-99e8-36840f8b699a" providerId="ADAL" clId="{8CA69BD8-ED60-4820-96BD-C9D0BDF7ED30}" dt="2025-04-18T19:34:21.991" v="3703" actId="20577"/>
        <pc:sldMkLst>
          <pc:docMk/>
          <pc:sldMk cId="4114208040" sldId="2548"/>
        </pc:sldMkLst>
        <pc:spChg chg="mod">
          <ac:chgData name="Akhmetov, Dmitry" userId="1d39d2a1-c911-49c8-99e8-36840f8b699a" providerId="ADAL" clId="{8CA69BD8-ED60-4820-96BD-C9D0BDF7ED30}" dt="2025-04-18T19:34:21.991" v="3703" actId="20577"/>
          <ac:spMkLst>
            <pc:docMk/>
            <pc:sldMk cId="4114208040" sldId="2548"/>
            <ac:spMk id="3" creationId="{5BFF350C-B1BC-4DB1-A6BA-66421ECEC33E}"/>
          </ac:spMkLst>
        </pc:spChg>
        <pc:spChg chg="mod">
          <ac:chgData name="Akhmetov, Dmitry" userId="1d39d2a1-c911-49c8-99e8-36840f8b699a" providerId="ADAL" clId="{8CA69BD8-ED60-4820-96BD-C9D0BDF7ED30}" dt="2025-04-09T00:03:18.617" v="169"/>
          <ac:spMkLst>
            <pc:docMk/>
            <pc:sldMk cId="4114208040" sldId="2548"/>
            <ac:spMk id="6" creationId="{22ADEACB-3D9A-47AD-BAD1-1AF1C3D73E95}"/>
          </ac:spMkLst>
        </pc:spChg>
      </pc:sldChg>
      <pc:sldChg chg="modSp mod ord">
        <pc:chgData name="Akhmetov, Dmitry" userId="1d39d2a1-c911-49c8-99e8-36840f8b699a" providerId="ADAL" clId="{8CA69BD8-ED60-4820-96BD-C9D0BDF7ED30}" dt="2025-04-21T22:38:09.418" v="3906"/>
        <pc:sldMkLst>
          <pc:docMk/>
          <pc:sldMk cId="2609521510" sldId="2549"/>
        </pc:sldMkLst>
        <pc:spChg chg="mod">
          <ac:chgData name="Akhmetov, Dmitry" userId="1d39d2a1-c911-49c8-99e8-36840f8b699a" providerId="ADAL" clId="{8CA69BD8-ED60-4820-96BD-C9D0BDF7ED30}" dt="2025-04-15T15:41:08.369" v="2447" actId="20577"/>
          <ac:spMkLst>
            <pc:docMk/>
            <pc:sldMk cId="2609521510" sldId="2549"/>
            <ac:spMk id="2" creationId="{DEB3E9AD-BE21-7F4F-BFD8-C09E7317583A}"/>
          </ac:spMkLst>
        </pc:spChg>
        <pc:spChg chg="mod">
          <ac:chgData name="Akhmetov, Dmitry" userId="1d39d2a1-c911-49c8-99e8-36840f8b699a" providerId="ADAL" clId="{8CA69BD8-ED60-4820-96BD-C9D0BDF7ED30}" dt="2025-04-15T17:53:02.363" v="2461" actId="404"/>
          <ac:spMkLst>
            <pc:docMk/>
            <pc:sldMk cId="2609521510" sldId="2549"/>
            <ac:spMk id="3" creationId="{2B69F04D-C1DC-D8FA-B1C3-33B6842FF5FE}"/>
          </ac:spMkLst>
        </pc:spChg>
        <pc:spChg chg="mod">
          <ac:chgData name="Akhmetov, Dmitry" userId="1d39d2a1-c911-49c8-99e8-36840f8b699a" providerId="ADAL" clId="{8CA69BD8-ED60-4820-96BD-C9D0BDF7ED30}" dt="2025-04-09T00:03:18.617" v="169"/>
          <ac:spMkLst>
            <pc:docMk/>
            <pc:sldMk cId="2609521510" sldId="2549"/>
            <ac:spMk id="6" creationId="{AD3431F5-1C5A-F35E-3D27-4EF8F201970A}"/>
          </ac:spMkLst>
        </pc:spChg>
      </pc:sldChg>
      <pc:sldChg chg="modSp new del mod">
        <pc:chgData name="Akhmetov, Dmitry" userId="1d39d2a1-c911-49c8-99e8-36840f8b699a" providerId="ADAL" clId="{8CA69BD8-ED60-4820-96BD-C9D0BDF7ED30}" dt="2025-04-21T22:36:19.715" v="3904" actId="47"/>
        <pc:sldMkLst>
          <pc:docMk/>
          <pc:sldMk cId="673843693" sldId="2550"/>
        </pc:sldMkLst>
      </pc:sldChg>
      <pc:sldChg chg="modSp new del mod">
        <pc:chgData name="Akhmetov, Dmitry" userId="1d39d2a1-c911-49c8-99e8-36840f8b699a" providerId="ADAL" clId="{8CA69BD8-ED60-4820-96BD-C9D0BDF7ED30}" dt="2025-03-27T21:11:31.592" v="40" actId="680"/>
        <pc:sldMkLst>
          <pc:docMk/>
          <pc:sldMk cId="1062867307" sldId="2551"/>
        </pc:sldMkLst>
      </pc:sldChg>
      <pc:sldChg chg="addSp delSp modSp new del mod">
        <pc:chgData name="Akhmetov, Dmitry" userId="1d39d2a1-c911-49c8-99e8-36840f8b699a" providerId="ADAL" clId="{8CA69BD8-ED60-4820-96BD-C9D0BDF7ED30}" dt="2025-04-09T00:30:34.661" v="1237" actId="2696"/>
        <pc:sldMkLst>
          <pc:docMk/>
          <pc:sldMk cId="2337973415" sldId="2551"/>
        </pc:sldMkLst>
      </pc:sldChg>
      <pc:sldChg chg="addSp delSp new del mod">
        <pc:chgData name="Akhmetov, Dmitry" userId="1d39d2a1-c911-49c8-99e8-36840f8b699a" providerId="ADAL" clId="{8CA69BD8-ED60-4820-96BD-C9D0BDF7ED30}" dt="2025-03-27T21:11:29.751" v="39" actId="680"/>
        <pc:sldMkLst>
          <pc:docMk/>
          <pc:sldMk cId="2036111677" sldId="2552"/>
        </pc:sldMkLst>
      </pc:sldChg>
      <pc:sldChg chg="modSp new del mod">
        <pc:chgData name="Akhmetov, Dmitry" userId="1d39d2a1-c911-49c8-99e8-36840f8b699a" providerId="ADAL" clId="{8CA69BD8-ED60-4820-96BD-C9D0BDF7ED30}" dt="2025-04-09T00:46:01.258" v="1744" actId="47"/>
        <pc:sldMkLst>
          <pc:docMk/>
          <pc:sldMk cId="2046303261" sldId="2552"/>
        </pc:sldMkLst>
      </pc:sldChg>
      <pc:sldChg chg="new del">
        <pc:chgData name="Akhmetov, Dmitry" userId="1d39d2a1-c911-49c8-99e8-36840f8b699a" providerId="ADAL" clId="{8CA69BD8-ED60-4820-96BD-C9D0BDF7ED30}" dt="2025-03-27T21:11:29.575" v="38" actId="680"/>
        <pc:sldMkLst>
          <pc:docMk/>
          <pc:sldMk cId="444259324" sldId="2553"/>
        </pc:sldMkLst>
      </pc:sldChg>
      <pc:sldChg chg="modSp new del mod">
        <pc:chgData name="Akhmetov, Dmitry" userId="1d39d2a1-c911-49c8-99e8-36840f8b699a" providerId="ADAL" clId="{8CA69BD8-ED60-4820-96BD-C9D0BDF7ED30}" dt="2025-04-09T01:01:16.556" v="2176" actId="47"/>
        <pc:sldMkLst>
          <pc:docMk/>
          <pc:sldMk cId="4041530569" sldId="2553"/>
        </pc:sldMkLst>
      </pc:sldChg>
      <pc:sldChg chg="modSp new del mod">
        <pc:chgData name="Akhmetov, Dmitry" userId="1d39d2a1-c911-49c8-99e8-36840f8b699a" providerId="ADAL" clId="{8CA69BD8-ED60-4820-96BD-C9D0BDF7ED30}" dt="2025-04-09T01:01:28.108" v="2177" actId="47"/>
        <pc:sldMkLst>
          <pc:docMk/>
          <pc:sldMk cId="873033145" sldId="2554"/>
        </pc:sldMkLst>
      </pc:sldChg>
      <pc:sldChg chg="modSp new del mod ord">
        <pc:chgData name="Akhmetov, Dmitry" userId="1d39d2a1-c911-49c8-99e8-36840f8b699a" providerId="ADAL" clId="{8CA69BD8-ED60-4820-96BD-C9D0BDF7ED30}" dt="2025-04-21T22:36:19.715" v="3904" actId="47"/>
        <pc:sldMkLst>
          <pc:docMk/>
          <pc:sldMk cId="1262529864" sldId="2555"/>
        </pc:sldMkLst>
      </pc:sldChg>
      <pc:sldChg chg="modSp new del mod">
        <pc:chgData name="Akhmetov, Dmitry" userId="1d39d2a1-c911-49c8-99e8-36840f8b699a" providerId="ADAL" clId="{8CA69BD8-ED60-4820-96BD-C9D0BDF7ED30}" dt="2025-04-21T22:36:19.715" v="3904" actId="47"/>
        <pc:sldMkLst>
          <pc:docMk/>
          <pc:sldMk cId="300001000" sldId="2556"/>
        </pc:sldMkLst>
      </pc:sldChg>
      <pc:sldChg chg="modSp new del mod">
        <pc:chgData name="Akhmetov, Dmitry" userId="1d39d2a1-c911-49c8-99e8-36840f8b699a" providerId="ADAL" clId="{8CA69BD8-ED60-4820-96BD-C9D0BDF7ED30}" dt="2025-04-09T00:34:56.623" v="1398" actId="47"/>
        <pc:sldMkLst>
          <pc:docMk/>
          <pc:sldMk cId="4191198791" sldId="2556"/>
        </pc:sldMkLst>
      </pc:sldChg>
      <pc:sldChg chg="modSp new del mod">
        <pc:chgData name="Akhmetov, Dmitry" userId="1d39d2a1-c911-49c8-99e8-36840f8b699a" providerId="ADAL" clId="{8CA69BD8-ED60-4820-96BD-C9D0BDF7ED30}" dt="2025-04-21T22:36:19.715" v="3904" actId="47"/>
        <pc:sldMkLst>
          <pc:docMk/>
          <pc:sldMk cId="1313696088" sldId="2557"/>
        </pc:sldMkLst>
      </pc:sldChg>
      <pc:sldChg chg="modSp add del mod">
        <pc:chgData name="Akhmetov, Dmitry" userId="1d39d2a1-c911-49c8-99e8-36840f8b699a" providerId="ADAL" clId="{8CA69BD8-ED60-4820-96BD-C9D0BDF7ED30}" dt="2025-04-21T22:36:19.715" v="3904" actId="47"/>
        <pc:sldMkLst>
          <pc:docMk/>
          <pc:sldMk cId="922818503" sldId="2558"/>
        </pc:sldMkLst>
      </pc:sldChg>
      <pc:sldMasterChg chg="modSp mod modSldLayout">
        <pc:chgData name="Akhmetov, Dmitry" userId="1d39d2a1-c911-49c8-99e8-36840f8b699a" providerId="ADAL" clId="{8CA69BD8-ED60-4820-96BD-C9D0BDF7ED30}" dt="2025-04-09T00:03:18.617" v="169"/>
        <pc:sldMasterMkLst>
          <pc:docMk/>
          <pc:sldMasterMk cId="0" sldId="2147483648"/>
        </pc:sldMasterMkLst>
        <pc:spChg chg="mod">
          <ac:chgData name="Akhmetov, Dmitry" userId="1d39d2a1-c911-49c8-99e8-36840f8b699a" providerId="ADAL" clId="{8CA69BD8-ED60-4820-96BD-C9D0BDF7ED30}" dt="2025-04-09T00:02:38.620" v="162" actId="20577"/>
          <ac:spMkLst>
            <pc:docMk/>
            <pc:sldMasterMk cId="0" sldId="2147483648"/>
            <ac:spMk id="10" creationId="{00000000-0000-0000-0000-000000000000}"/>
          </ac:spMkLst>
        </pc:spChg>
        <pc:spChg chg="mod">
          <ac:chgData name="Akhmetov, Dmitry" userId="1d39d2a1-c911-49c8-99e8-36840f8b699a" providerId="ADAL" clId="{8CA69BD8-ED60-4820-96BD-C9D0BDF7ED30}" dt="2025-04-09T00:02:44.116" v="167" actId="20577"/>
          <ac:spMkLst>
            <pc:docMk/>
            <pc:sldMasterMk cId="0" sldId="2147483648"/>
            <ac:spMk id="1027" creationId="{00000000-0000-0000-0000-000000000000}"/>
          </ac:spMkLst>
        </pc:spChg>
        <pc:sldLayoutChg chg="modSp">
          <pc:chgData name="Akhmetov, Dmitry" userId="1d39d2a1-c911-49c8-99e8-36840f8b699a" providerId="ADAL" clId="{8CA69BD8-ED60-4820-96BD-C9D0BDF7ED30}" dt="2025-04-09T00:03:18.617" v="169"/>
          <pc:sldLayoutMkLst>
            <pc:docMk/>
            <pc:sldMasterMk cId="0" sldId="2147483648"/>
            <pc:sldLayoutMk cId="0" sldId="2147483649"/>
          </pc:sldLayoutMkLst>
          <pc:spChg chg="mod">
            <ac:chgData name="Akhmetov, Dmitry" userId="1d39d2a1-c911-49c8-99e8-36840f8b699a" providerId="ADAL" clId="{8CA69BD8-ED60-4820-96BD-C9D0BDF7ED30}" dt="2025-04-09T00:03:18.617" v="169"/>
            <ac:spMkLst>
              <pc:docMk/>
              <pc:sldMasterMk cId="0" sldId="2147483648"/>
              <pc:sldLayoutMk cId="0" sldId="2147483649"/>
              <ac:spMk id="4" creationId="{00000000-0000-0000-0000-000000000000}"/>
            </ac:spMkLst>
          </pc:spChg>
        </pc:sldLayoutChg>
        <pc:sldLayoutChg chg="modSp">
          <pc:chgData name="Akhmetov, Dmitry" userId="1d39d2a1-c911-49c8-99e8-36840f8b699a" providerId="ADAL" clId="{8CA69BD8-ED60-4820-96BD-C9D0BDF7ED30}" dt="2025-04-09T00:03:18.617" v="169"/>
          <pc:sldLayoutMkLst>
            <pc:docMk/>
            <pc:sldMasterMk cId="0" sldId="2147483648"/>
            <pc:sldLayoutMk cId="0" sldId="2147483650"/>
          </pc:sldLayoutMkLst>
          <pc:spChg chg="mod">
            <ac:chgData name="Akhmetov, Dmitry" userId="1d39d2a1-c911-49c8-99e8-36840f8b699a" providerId="ADAL" clId="{8CA69BD8-ED60-4820-96BD-C9D0BDF7ED30}" dt="2025-04-09T00:03:18.617" v="169"/>
            <ac:spMkLst>
              <pc:docMk/>
              <pc:sldMasterMk cId="0" sldId="2147483648"/>
              <pc:sldLayoutMk cId="0" sldId="2147483650"/>
              <ac:spMk id="12" creationId="{00000000-0000-0000-0000-000000000000}"/>
            </ac:spMkLst>
          </pc:spChg>
        </pc:sldLayoutChg>
        <pc:sldLayoutChg chg="modSp">
          <pc:chgData name="Akhmetov, Dmitry" userId="1d39d2a1-c911-49c8-99e8-36840f8b699a" providerId="ADAL" clId="{8CA69BD8-ED60-4820-96BD-C9D0BDF7ED30}" dt="2025-04-09T00:03:18.617" v="169"/>
          <pc:sldLayoutMkLst>
            <pc:docMk/>
            <pc:sldMasterMk cId="0" sldId="2147483648"/>
            <pc:sldLayoutMk cId="0" sldId="2147483651"/>
          </pc:sldLayoutMkLst>
          <pc:spChg chg="mod">
            <ac:chgData name="Akhmetov, Dmitry" userId="1d39d2a1-c911-49c8-99e8-36840f8b699a" providerId="ADAL" clId="{8CA69BD8-ED60-4820-96BD-C9D0BDF7ED30}" dt="2025-04-09T00:03:18.617" v="169"/>
            <ac:spMkLst>
              <pc:docMk/>
              <pc:sldMasterMk cId="0" sldId="2147483648"/>
              <pc:sldLayoutMk cId="0" sldId="2147483651"/>
              <ac:spMk id="4" creationId="{00000000-0000-0000-0000-000000000000}"/>
            </ac:spMkLst>
          </pc:spChg>
        </pc:sldLayoutChg>
        <pc:sldLayoutChg chg="modSp">
          <pc:chgData name="Akhmetov, Dmitry" userId="1d39d2a1-c911-49c8-99e8-36840f8b699a" providerId="ADAL" clId="{8CA69BD8-ED60-4820-96BD-C9D0BDF7ED30}" dt="2025-04-09T00:03:18.617" v="169"/>
          <pc:sldLayoutMkLst>
            <pc:docMk/>
            <pc:sldMasterMk cId="0" sldId="2147483648"/>
            <pc:sldLayoutMk cId="0" sldId="2147483652"/>
          </pc:sldLayoutMkLst>
          <pc:spChg chg="mod">
            <ac:chgData name="Akhmetov, Dmitry" userId="1d39d2a1-c911-49c8-99e8-36840f8b699a" providerId="ADAL" clId="{8CA69BD8-ED60-4820-96BD-C9D0BDF7ED30}" dt="2025-04-09T00:03:18.617" v="169"/>
            <ac:spMkLst>
              <pc:docMk/>
              <pc:sldMasterMk cId="0" sldId="2147483648"/>
              <pc:sldLayoutMk cId="0" sldId="2147483652"/>
              <ac:spMk id="5" creationId="{00000000-0000-0000-0000-000000000000}"/>
            </ac:spMkLst>
          </pc:spChg>
        </pc:sldLayoutChg>
        <pc:sldLayoutChg chg="modSp">
          <pc:chgData name="Akhmetov, Dmitry" userId="1d39d2a1-c911-49c8-99e8-36840f8b699a" providerId="ADAL" clId="{8CA69BD8-ED60-4820-96BD-C9D0BDF7ED30}" dt="2025-04-09T00:03:18.617" v="169"/>
          <pc:sldLayoutMkLst>
            <pc:docMk/>
            <pc:sldMasterMk cId="0" sldId="2147483648"/>
            <pc:sldLayoutMk cId="0" sldId="2147483654"/>
          </pc:sldLayoutMkLst>
          <pc:spChg chg="mod">
            <ac:chgData name="Akhmetov, Dmitry" userId="1d39d2a1-c911-49c8-99e8-36840f8b699a" providerId="ADAL" clId="{8CA69BD8-ED60-4820-96BD-C9D0BDF7ED30}" dt="2025-04-09T00:03:18.617" v="169"/>
            <ac:spMkLst>
              <pc:docMk/>
              <pc:sldMasterMk cId="0" sldId="2147483648"/>
              <pc:sldLayoutMk cId="0" sldId="2147483654"/>
              <ac:spMk id="3" creationId="{00000000-0000-0000-0000-000000000000}"/>
            </ac:spMkLst>
          </pc:spChg>
        </pc:sldLayoutChg>
        <pc:sldLayoutChg chg="modSp">
          <pc:chgData name="Akhmetov, Dmitry" userId="1d39d2a1-c911-49c8-99e8-36840f8b699a" providerId="ADAL" clId="{8CA69BD8-ED60-4820-96BD-C9D0BDF7ED30}" dt="2025-04-09T00:03:18.617" v="169"/>
          <pc:sldLayoutMkLst>
            <pc:docMk/>
            <pc:sldMasterMk cId="0" sldId="2147483648"/>
            <pc:sldLayoutMk cId="0" sldId="2147483655"/>
          </pc:sldLayoutMkLst>
          <pc:spChg chg="mod">
            <ac:chgData name="Akhmetov, Dmitry" userId="1d39d2a1-c911-49c8-99e8-36840f8b699a" providerId="ADAL" clId="{8CA69BD8-ED60-4820-96BD-C9D0BDF7ED30}" dt="2025-04-09T00:03:18.617" v="169"/>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461355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lvl="0" indent="0">
              <a:lnSpc>
                <a:spcPct val="105000"/>
              </a:lnSpc>
              <a:spcBef>
                <a:spcPts val="0"/>
              </a:spcBef>
              <a:spcAft>
                <a:spcPts val="0"/>
              </a:spcAft>
              <a:buFont typeface="Arial" panose="020B0604020202020204"/>
              <a:buNone/>
              <a:tabLst>
                <a:tab pos="914400" algn="l"/>
              </a:tabLst>
            </a:pPr>
            <a:endParaRPr lang="en-US" sz="1000" b="1" dirty="0">
              <a:solidFill>
                <a:srgbClr val="FF0000"/>
              </a:solidFill>
            </a:endParaRP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45253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400050" marR="0" lvl="1" indent="0">
              <a:spcBef>
                <a:spcPts val="0"/>
              </a:spcBef>
              <a:buFont typeface="Arial" panose="020B0604020202020204" pitchFamily="34" charset="0"/>
              <a:buNone/>
              <a:tabLst>
                <a:tab pos="457200" algn="l"/>
              </a:tabLst>
            </a:pPr>
            <a:endParaRPr lang="en-US" sz="1400"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5281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Further thinking/steps:</a:t>
            </a:r>
          </a:p>
          <a:p>
            <a:r>
              <a:rPr lang="en-US" dirty="0"/>
              <a:t>Need to fix RA address to AP/BSSID</a:t>
            </a:r>
          </a:p>
          <a:p>
            <a:r>
              <a:rPr lang="en-US" dirty="0"/>
              <a:t>Need to fix scrambler seed</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0264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2973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lvl="0" indent="-34290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18707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1219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94758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925015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prefer not to tie contention with EIFS, like AIFSN + contention window…</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99122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2025</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2025</a:t>
            </a:r>
            <a:endParaRPr lang="en-GB" dirty="0"/>
          </a:p>
        </p:txBody>
      </p:sp>
      <p:sp>
        <p:nvSpPr>
          <p:cNvPr id="6" name="Footer Placeholder 5"/>
          <p:cNvSpPr>
            <a:spLocks noGrp="1"/>
          </p:cNvSpPr>
          <p:nvPr>
            <p:ph type="ftr" idx="11"/>
          </p:nvPr>
        </p:nvSpPr>
        <p:spPr/>
        <p:txBody>
          <a:bodyPr/>
          <a:lstStyle>
            <a:lvl1pPr>
              <a:defRPr/>
            </a:lvl1pPr>
          </a:lstStyle>
          <a:p>
            <a:r>
              <a:rPr lang="en-GB" dirty="0"/>
              <a:t>Dmitry Akhmetov et. 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2025</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et. 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et. 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April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Dmitry Akhmetov et. al.,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98500"/>
            <a:ext cx="7772400" cy="1127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P-EDCA </a:t>
            </a:r>
            <a:br>
              <a:rPr lang="en-US" altLang="en-US" dirty="0"/>
            </a:br>
            <a:r>
              <a:rPr lang="en-US" altLang="en-US" dirty="0"/>
              <a:t>SP TBDs resolution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2025-03-03</a:t>
            </a:r>
          </a:p>
        </p:txBody>
      </p:sp>
      <p:graphicFrame>
        <p:nvGraphicFramePr>
          <p:cNvPr id="3075" name="Object 3"/>
          <p:cNvGraphicFramePr>
            <a:graphicFrameLocks noChangeAspect="1"/>
          </p:cNvGraphicFramePr>
          <p:nvPr>
            <p:extLst>
              <p:ext uri="{D42A27DB-BD31-4B8C-83A1-F6EECF244321}">
                <p14:modId xmlns:p14="http://schemas.microsoft.com/office/powerpoint/2010/main" val="4198959995"/>
              </p:ext>
            </p:extLst>
          </p:nvPr>
        </p:nvGraphicFramePr>
        <p:xfrm>
          <a:off x="463550" y="2968625"/>
          <a:ext cx="8294688" cy="2452688"/>
        </p:xfrm>
        <a:graphic>
          <a:graphicData uri="http://schemas.openxmlformats.org/presentationml/2006/ole">
            <mc:AlternateContent xmlns:mc="http://schemas.openxmlformats.org/markup-compatibility/2006">
              <mc:Choice xmlns:v="urn:schemas-microsoft-com:vml" Requires="v">
                <p:oleObj name="Document" r:id="rId3" imgW="8569266" imgH="2537535" progId="Word.Document.8">
                  <p:embed/>
                </p:oleObj>
              </mc:Choice>
              <mc:Fallback>
                <p:oleObj name="Document" r:id="rId3" imgW="8569266" imgH="2537535" progId="Word.Document.8">
                  <p:embed/>
                  <p:pic>
                    <p:nvPicPr>
                      <p:cNvPr id="3075" name="Object 3"/>
                      <p:cNvPicPr>
                        <a:picLocks noChangeAspect="1" noChangeArrowheads="1"/>
                      </p:cNvPicPr>
                      <p:nvPr/>
                    </p:nvPicPr>
                    <p:blipFill>
                      <a:blip r:embed="rId4"/>
                      <a:srcRect/>
                      <a:stretch>
                        <a:fillRect/>
                      </a:stretch>
                    </p:blipFill>
                    <p:spPr bwMode="auto">
                      <a:xfrm>
                        <a:off x="463550" y="2968625"/>
                        <a:ext cx="8294688" cy="24526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0"/>
            <a:ext cx="7770813" cy="609599"/>
          </a:xfrm>
        </p:spPr>
        <p:txBody>
          <a:bodyPr/>
          <a:lstStyle/>
          <a:p>
            <a:r>
              <a:rPr lang="en-US" dirty="0">
                <a:highlight>
                  <a:srgbClr val="00FF00"/>
                </a:highlight>
              </a:rPr>
              <a:t>SP Type of a frame for DS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304800" y="1752600"/>
            <a:ext cx="8610600" cy="4648200"/>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SP: Do you support to define CTS as Defer Signal to start protected short contention for the pending LL data?</a:t>
            </a:r>
          </a:p>
          <a:p>
            <a:pPr>
              <a:buFont typeface="Arial" panose="020B0604020202020204" pitchFamily="34" charset="0"/>
              <a:buChar char="•"/>
            </a:pPr>
            <a:endParaRPr lang="en-US" sz="1800" dirty="0">
              <a:highlight>
                <a:srgbClr val="00FF00"/>
              </a:highlight>
            </a:endParaRPr>
          </a:p>
          <a:p>
            <a:pPr marL="0" indent="0"/>
            <a:endParaRPr lang="en-US" sz="1800" dirty="0"/>
          </a:p>
        </p:txBody>
      </p:sp>
    </p:spTree>
    <p:extLst>
      <p:ext uri="{BB962C8B-B14F-4D97-AF65-F5344CB8AC3E}">
        <p14:creationId xmlns:p14="http://schemas.microsoft.com/office/powerpoint/2010/main" val="4177815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0"/>
            <a:ext cx="7770813" cy="685799"/>
          </a:xfrm>
        </p:spPr>
        <p:txBody>
          <a:bodyPr/>
          <a:lstStyle/>
          <a:p>
            <a:r>
              <a:rPr lang="en-US" dirty="0">
                <a:highlight>
                  <a:srgbClr val="00FF00"/>
                </a:highlight>
              </a:rPr>
              <a:t>SP – P-EDCA duration</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685800" y="1905000"/>
            <a:ext cx="8077200" cy="4495800"/>
          </a:xfrm>
        </p:spPr>
        <p:txBody>
          <a:bodyPr/>
          <a:lstStyle/>
          <a:p>
            <a:pPr marL="0" indent="0"/>
            <a:endParaRPr lang="en-US" sz="1800" dirty="0"/>
          </a:p>
          <a:p>
            <a:pPr marL="742950" marR="0" lvl="1" indent="-285750">
              <a:lnSpc>
                <a:spcPct val="105000"/>
              </a:lnSpc>
              <a:spcBef>
                <a:spcPts val="0"/>
              </a:spcBef>
              <a:spcAft>
                <a:spcPts val="0"/>
              </a:spcAft>
              <a:buFont typeface="Arial" panose="020B0604020202020204"/>
              <a:buChar char="•"/>
              <a:tabLst>
                <a:tab pos="914400" algn="l"/>
              </a:tabLst>
            </a:pPr>
            <a:endParaRPr lang="en-US" sz="1800" dirty="0"/>
          </a:p>
          <a:p>
            <a:pPr marL="171450" marR="0" indent="-171450">
              <a:lnSpc>
                <a:spcPct val="105000"/>
              </a:lnSpc>
              <a:spcBef>
                <a:spcPts val="0"/>
              </a:spcBef>
              <a:buFont typeface="Arial" panose="020B0604020202020204" pitchFamily="34" charset="0"/>
              <a:buChar char="•"/>
            </a:pPr>
            <a:r>
              <a:rPr lang="en-US" sz="1800" dirty="0"/>
              <a:t>SP: Do you support to define the default value equal to 97us for the Protected Duration of the protected short contention</a:t>
            </a:r>
          </a:p>
          <a:p>
            <a:pPr lvl="1">
              <a:lnSpc>
                <a:spcPct val="105000"/>
              </a:lnSpc>
              <a:spcBef>
                <a:spcPts val="0"/>
              </a:spcBef>
              <a:buFont typeface="Arial" panose="020B0604020202020204" pitchFamily="34" charset="0"/>
              <a:buChar char="•"/>
              <a:tabLst>
                <a:tab pos="914400" algn="l"/>
              </a:tabLst>
            </a:pPr>
            <a:r>
              <a:rPr lang="en-US" sz="1800" dirty="0">
                <a:cs typeface="+mn-cs"/>
              </a:rPr>
              <a:t>The value of 97us allow for AIFSN[2] + 7 slot contention</a:t>
            </a:r>
          </a:p>
          <a:p>
            <a:pPr marL="742950" marR="0" lvl="1" indent="-285750">
              <a:lnSpc>
                <a:spcPct val="105000"/>
              </a:lnSpc>
              <a:spcBef>
                <a:spcPts val="0"/>
              </a:spcBef>
              <a:buFont typeface="Arial" panose="020B0604020202020204" pitchFamily="34" charset="0"/>
              <a:buChar char="•"/>
              <a:tabLst>
                <a:tab pos="914400" algn="l"/>
              </a:tabLst>
            </a:pPr>
            <a:r>
              <a:rPr lang="en-US" sz="1800" dirty="0"/>
              <a:t>The Defer Signal frame carry that Protected Duration in the Duration field</a:t>
            </a:r>
          </a:p>
          <a:p>
            <a:pPr lvl="1">
              <a:lnSpc>
                <a:spcPct val="105000"/>
              </a:lnSpc>
              <a:spcBef>
                <a:spcPts val="0"/>
              </a:spcBef>
              <a:buFont typeface="Arial" panose="020B0604020202020204" pitchFamily="34" charset="0"/>
              <a:buChar char="•"/>
              <a:tabLst>
                <a:tab pos="914400" algn="l"/>
              </a:tabLst>
            </a:pPr>
            <a:r>
              <a:rPr lang="en-US" sz="1800" dirty="0">
                <a:cs typeface="+mn-cs"/>
              </a:rPr>
              <a:t>UHR AP may advertise values other than default</a:t>
            </a:r>
          </a:p>
          <a:p>
            <a:pPr lvl="1">
              <a:lnSpc>
                <a:spcPct val="105000"/>
              </a:lnSpc>
              <a:spcBef>
                <a:spcPts val="0"/>
              </a:spcBef>
              <a:buFont typeface="Arial" panose="020B0604020202020204" pitchFamily="34" charset="0"/>
              <a:buChar char="•"/>
              <a:tabLst>
                <a:tab pos="914400" algn="l"/>
              </a:tabLst>
            </a:pPr>
            <a:endParaRPr lang="en-US" sz="1800" dirty="0">
              <a:cs typeface="+mn-cs"/>
            </a:endParaRPr>
          </a:p>
          <a:p>
            <a:pPr lvl="1">
              <a:lnSpc>
                <a:spcPct val="105000"/>
              </a:lnSpc>
              <a:spcBef>
                <a:spcPts val="0"/>
              </a:spcBef>
              <a:buFont typeface="Arial" panose="020B0604020202020204" pitchFamily="34" charset="0"/>
              <a:buChar char="•"/>
              <a:tabLst>
                <a:tab pos="914400" algn="l"/>
              </a:tabLst>
            </a:pPr>
            <a:endParaRPr lang="en-US" sz="1800" dirty="0">
              <a:cs typeface="+mn-cs"/>
            </a:endParaRPr>
          </a:p>
          <a:p>
            <a:pPr lvl="1">
              <a:lnSpc>
                <a:spcPct val="105000"/>
              </a:lnSpc>
              <a:spcBef>
                <a:spcPts val="0"/>
              </a:spcBef>
              <a:buFont typeface="Arial" panose="020B0604020202020204" pitchFamily="34" charset="0"/>
              <a:buChar char="•"/>
              <a:tabLst>
                <a:tab pos="914400" algn="l"/>
              </a:tabLst>
            </a:pPr>
            <a:endParaRPr lang="en-US" sz="1800" dirty="0">
              <a:cs typeface="+mn-cs"/>
            </a:endParaRPr>
          </a:p>
          <a:p>
            <a:pPr marL="0" indent="0"/>
            <a:endParaRPr lang="en-US" sz="1800" dirty="0"/>
          </a:p>
        </p:txBody>
      </p:sp>
    </p:spTree>
    <p:extLst>
      <p:ext uri="{BB962C8B-B14F-4D97-AF65-F5344CB8AC3E}">
        <p14:creationId xmlns:p14="http://schemas.microsoft.com/office/powerpoint/2010/main" val="6865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0"/>
            <a:ext cx="7770813" cy="609599"/>
          </a:xfrm>
        </p:spPr>
        <p:txBody>
          <a:bodyPr/>
          <a:lstStyle/>
          <a:p>
            <a:r>
              <a:rPr lang="en-US" dirty="0"/>
              <a:t>SP – </a:t>
            </a:r>
            <a:r>
              <a:rPr lang="en-US" dirty="0">
                <a:highlight>
                  <a:srgbClr val="00FF00"/>
                </a:highlight>
              </a:rPr>
              <a:t>P-EDCA contention parameters</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533400" y="1685925"/>
            <a:ext cx="8229600" cy="4638675"/>
          </a:xfrm>
        </p:spPr>
        <p:txBody>
          <a:bodyPr/>
          <a:lstStyle/>
          <a:p>
            <a:pPr marL="0" indent="0"/>
            <a:endParaRPr lang="en-US" sz="1800" dirty="0"/>
          </a:p>
          <a:p>
            <a:pPr>
              <a:buFont typeface="Arial" panose="020B0604020202020204" pitchFamily="34" charset="0"/>
              <a:buChar char="•"/>
            </a:pPr>
            <a:r>
              <a:rPr lang="en-US" sz="1800" dirty="0"/>
              <a:t>SP: Do you support to define default parameters for P-EDCA for AC_VO to be used during protected short contention period  as follows:</a:t>
            </a:r>
          </a:p>
          <a:p>
            <a:pPr lvl="1">
              <a:buFont typeface="Arial" panose="020B0604020202020204" pitchFamily="34" charset="0"/>
              <a:buChar char="•"/>
            </a:pPr>
            <a:r>
              <a:rPr lang="en-US" sz="1800" dirty="0"/>
              <a:t>P-EDCA </a:t>
            </a:r>
            <a:r>
              <a:rPr lang="en-US" sz="1800" dirty="0" err="1"/>
              <a:t>CWMin</a:t>
            </a:r>
            <a:r>
              <a:rPr lang="en-US" sz="1800" dirty="0"/>
              <a:t>=7, P-EDCA </a:t>
            </a:r>
            <a:r>
              <a:rPr lang="en-US" sz="1800" dirty="0" err="1"/>
              <a:t>CwMAX</a:t>
            </a:r>
            <a:r>
              <a:rPr lang="en-US" sz="1800" dirty="0"/>
              <a:t>=7</a:t>
            </a:r>
          </a:p>
          <a:p>
            <a:pPr lvl="1">
              <a:buFont typeface="Arial" panose="020B0604020202020204" pitchFamily="34" charset="0"/>
              <a:buChar char="•"/>
            </a:pPr>
            <a:r>
              <a:rPr lang="en-US" sz="1800" dirty="0"/>
              <a:t>P-EDCA AIFSN=2</a:t>
            </a:r>
          </a:p>
          <a:p>
            <a:pPr lvl="1">
              <a:buFont typeface="Arial" panose="020B0604020202020204" pitchFamily="34" charset="0"/>
              <a:buChar char="•"/>
            </a:pPr>
            <a:r>
              <a:rPr lang="en-US" sz="1800" dirty="0"/>
              <a:t>An UHR AP may advertise values other than default</a:t>
            </a:r>
            <a:endParaRPr lang="en-US" sz="1600" dirty="0">
              <a:solidFill>
                <a:srgbClr val="FF0000"/>
              </a:solidFill>
            </a:endParaRPr>
          </a:p>
        </p:txBody>
      </p:sp>
    </p:spTree>
    <p:extLst>
      <p:ext uri="{BB962C8B-B14F-4D97-AF65-F5344CB8AC3E}">
        <p14:creationId xmlns:p14="http://schemas.microsoft.com/office/powerpoint/2010/main" val="151524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E9AD-BE21-7F4F-BFD8-C09E7317583A}"/>
              </a:ext>
            </a:extLst>
          </p:cNvPr>
          <p:cNvSpPr>
            <a:spLocks noGrp="1"/>
          </p:cNvSpPr>
          <p:nvPr>
            <p:ph type="title"/>
          </p:nvPr>
        </p:nvSpPr>
        <p:spPr/>
        <p:txBody>
          <a:bodyPr/>
          <a:lstStyle/>
          <a:p>
            <a:r>
              <a:rPr lang="en-US" dirty="0"/>
              <a:t>SP DS access parameters rules</a:t>
            </a:r>
          </a:p>
        </p:txBody>
      </p:sp>
      <p:sp>
        <p:nvSpPr>
          <p:cNvPr id="3" name="Content Placeholder 2">
            <a:extLst>
              <a:ext uri="{FF2B5EF4-FFF2-40B4-BE49-F238E27FC236}">
                <a16:creationId xmlns:a16="http://schemas.microsoft.com/office/drawing/2014/main" id="{2B69F04D-C1DC-D8FA-B1C3-33B6842FF5FE}"/>
              </a:ext>
            </a:extLst>
          </p:cNvPr>
          <p:cNvSpPr>
            <a:spLocks noGrp="1"/>
          </p:cNvSpPr>
          <p:nvPr>
            <p:ph idx="1"/>
          </p:nvPr>
        </p:nvSpPr>
        <p:spPr>
          <a:xfrm>
            <a:off x="685800" y="1751014"/>
            <a:ext cx="7770813" cy="4343400"/>
          </a:xfrm>
        </p:spPr>
        <p:txBody>
          <a:bodyPr/>
          <a:lstStyle/>
          <a:p>
            <a:pPr marL="342900" marR="0" lvl="0" indent="-342900">
              <a:buFont typeface="Arial" panose="020B0604020202020204" pitchFamily="34" charset="0"/>
              <a:buChar char="•"/>
              <a:tabLst>
                <a:tab pos="457200" algn="l"/>
              </a:tabLst>
            </a:pPr>
            <a:r>
              <a:rPr lang="en-US" sz="1800" dirty="0"/>
              <a:t>SP: Do you support to define a default AIFSN value equal to 2 and CW_DS (contention window for DS) default value equal to 0 for the transmission of Defer Signal frame of P-EDCA</a:t>
            </a:r>
          </a:p>
          <a:p>
            <a:pPr marL="742950" marR="0" lvl="1" indent="-285750">
              <a:buFont typeface="Arial" panose="020B0604020202020204" pitchFamily="34" charset="0"/>
              <a:buChar char="•"/>
              <a:tabLst>
                <a:tab pos="457200" algn="l"/>
                <a:tab pos="914400" algn="l"/>
              </a:tabLst>
            </a:pPr>
            <a:r>
              <a:rPr lang="en-US" sz="1600" dirty="0">
                <a:cs typeface="+mn-cs"/>
              </a:rPr>
              <a:t>A STA transmit DS on a slot boundary equal to AIFSN + CW, where CW is selected uniformly in (0.. CW_DS) interval each time for the transmission of DS frame</a:t>
            </a:r>
          </a:p>
          <a:p>
            <a:pPr marL="742950" marR="0" lvl="1" indent="-285750">
              <a:buFont typeface="Arial" panose="020B0604020202020204" pitchFamily="34" charset="0"/>
              <a:buChar char="•"/>
              <a:tabLst>
                <a:tab pos="457200" algn="l"/>
                <a:tab pos="914400" algn="l"/>
              </a:tabLst>
            </a:pPr>
            <a:r>
              <a:rPr lang="en-US" sz="1600" dirty="0">
                <a:cs typeface="+mn-cs"/>
              </a:rPr>
              <a:t>UHR AP may advertise values other than default and if advertised, the associated STAs follow the advertised values</a:t>
            </a:r>
          </a:p>
          <a:p>
            <a:pPr marL="742950" marR="0" lvl="1" indent="-285750">
              <a:buFont typeface="Arial" panose="020B0604020202020204" pitchFamily="34" charset="0"/>
              <a:buChar char="•"/>
              <a:tabLst>
                <a:tab pos="457200" algn="l"/>
                <a:tab pos="914400" algn="l"/>
              </a:tabLst>
            </a:pPr>
            <a:r>
              <a:rPr lang="en-US" sz="1600" dirty="0">
                <a:cs typeface="+mn-cs"/>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66AFB512-A687-A0F0-D7BB-91264626253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41AC8DE-231A-44AE-E70A-5CF0DC91D842}"/>
              </a:ext>
            </a:extLst>
          </p:cNvPr>
          <p:cNvSpPr>
            <a:spLocks noGrp="1"/>
          </p:cNvSpPr>
          <p:nvPr>
            <p:ph type="ftr" idx="14"/>
          </p:nvPr>
        </p:nvSpPr>
        <p:spPr/>
        <p:txBody>
          <a:bodyPr/>
          <a:lstStyle/>
          <a:p>
            <a:r>
              <a:rPr lang="en-GB"/>
              <a:t>Dmitry Akhmetov et. al., Intel</a:t>
            </a:r>
            <a:endParaRPr lang="en-GB" dirty="0"/>
          </a:p>
        </p:txBody>
      </p:sp>
      <p:sp>
        <p:nvSpPr>
          <p:cNvPr id="6" name="Date Placeholder 5">
            <a:extLst>
              <a:ext uri="{FF2B5EF4-FFF2-40B4-BE49-F238E27FC236}">
                <a16:creationId xmlns:a16="http://schemas.microsoft.com/office/drawing/2014/main" id="{AD3431F5-1C5A-F35E-3D27-4EF8F201970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609521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87386"/>
          </a:xfrm>
        </p:spPr>
        <p:txBody>
          <a:bodyPr/>
          <a:lstStyle/>
          <a:p>
            <a:r>
              <a:rPr lang="en-US" dirty="0"/>
              <a:t>SP - enablement</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
        <p:nvSpPr>
          <p:cNvPr id="9" name="Content Placeholder 8">
            <a:extLst>
              <a:ext uri="{FF2B5EF4-FFF2-40B4-BE49-F238E27FC236}">
                <a16:creationId xmlns:a16="http://schemas.microsoft.com/office/drawing/2014/main" id="{DB160E9D-740A-70C9-E272-C77A6C38667B}"/>
              </a:ext>
            </a:extLst>
          </p:cNvPr>
          <p:cNvSpPr>
            <a:spLocks noGrp="1"/>
          </p:cNvSpPr>
          <p:nvPr>
            <p:ph idx="1"/>
          </p:nvPr>
        </p:nvSpPr>
        <p:spPr>
          <a:xfrm>
            <a:off x="381000" y="1447800"/>
            <a:ext cx="8305800" cy="4953000"/>
          </a:xfrm>
        </p:spPr>
        <p:txBody>
          <a:bodyPr/>
          <a:lstStyle/>
          <a:p>
            <a:pPr marL="0" indent="0"/>
            <a:r>
              <a:rPr lang="en-US" sz="1800" dirty="0"/>
              <a:t>SP: Do you support that STA may use P-EDCA </a:t>
            </a:r>
          </a:p>
          <a:p>
            <a:pPr lvl="1">
              <a:lnSpc>
                <a:spcPct val="105000"/>
              </a:lnSpc>
              <a:spcBef>
                <a:spcPts val="0"/>
              </a:spcBef>
              <a:spcAft>
                <a:spcPts val="0"/>
              </a:spcAft>
              <a:buFont typeface="Arial" panose="020B0604020202020204"/>
              <a:buChar char="•"/>
              <a:tabLst>
                <a:tab pos="914400" algn="l"/>
              </a:tabLst>
            </a:pPr>
            <a:endParaRPr lang="en-US" sz="1800" dirty="0">
              <a:cs typeface="+mn-cs"/>
            </a:endParaRPr>
          </a:p>
          <a:p>
            <a:pPr lvl="1">
              <a:lnSpc>
                <a:spcPct val="105000"/>
              </a:lnSpc>
              <a:spcBef>
                <a:spcPts val="0"/>
              </a:spcBef>
              <a:spcAft>
                <a:spcPts val="0"/>
              </a:spcAft>
              <a:buFont typeface="Arial" panose="020B0604020202020204"/>
              <a:buChar char="•"/>
              <a:tabLst>
                <a:tab pos="914400" algn="l"/>
              </a:tabLst>
            </a:pPr>
            <a:r>
              <a:rPr lang="en-US" sz="1800" dirty="0">
                <a:cs typeface="+mn-cs"/>
              </a:rPr>
              <a:t>If P-EDCA is enabled by the AP in a BSS that the STA is the member of</a:t>
            </a:r>
          </a:p>
          <a:p>
            <a:pPr lvl="2">
              <a:lnSpc>
                <a:spcPct val="105000"/>
              </a:lnSpc>
              <a:spcBef>
                <a:spcPts val="0"/>
              </a:spcBef>
              <a:spcAft>
                <a:spcPts val="0"/>
              </a:spcAft>
              <a:buFont typeface="Arial" panose="020B0604020202020204"/>
              <a:buChar char="•"/>
              <a:tabLst>
                <a:tab pos="914400" algn="l"/>
              </a:tabLst>
            </a:pPr>
            <a:r>
              <a:rPr lang="en-US" sz="1400" dirty="0">
                <a:cs typeface="+mn-cs"/>
              </a:rPr>
              <a:t>Enablement procedure TBD</a:t>
            </a:r>
          </a:p>
          <a:p>
            <a:pPr lvl="1">
              <a:lnSpc>
                <a:spcPct val="105000"/>
              </a:lnSpc>
              <a:spcBef>
                <a:spcPts val="0"/>
              </a:spcBef>
              <a:spcAft>
                <a:spcPts val="0"/>
              </a:spcAft>
              <a:buFont typeface="Arial" panose="020B0604020202020204"/>
              <a:buChar char="•"/>
              <a:tabLst>
                <a:tab pos="914400" algn="l"/>
              </a:tabLst>
            </a:pPr>
            <a:r>
              <a:rPr lang="en-US" sz="1800" dirty="0">
                <a:cs typeface="+mn-cs"/>
              </a:rPr>
              <a:t>STA shall not transmit more than 50 (default value) of DS-CTS frames with up to 2.5 ms of total transmission time to start P-EDCA contention over 50ms interval </a:t>
            </a:r>
          </a:p>
          <a:p>
            <a:pPr lvl="2">
              <a:lnSpc>
                <a:spcPct val="105000"/>
              </a:lnSpc>
              <a:spcBef>
                <a:spcPts val="0"/>
              </a:spcBef>
              <a:spcAft>
                <a:spcPts val="0"/>
              </a:spcAft>
              <a:buFont typeface="Arial" panose="020B0604020202020204"/>
              <a:buChar char="•"/>
              <a:tabLst>
                <a:tab pos="914400" algn="l"/>
              </a:tabLst>
            </a:pPr>
            <a:r>
              <a:rPr lang="en-US" sz="1400" dirty="0"/>
              <a:t>Note: reference values “50” and “2.5 ms” obtained from ETSI regulation for Short Control Signaling transmission</a:t>
            </a:r>
            <a:endParaRPr lang="en-US" sz="1400" dirty="0">
              <a:cs typeface="+mn-cs"/>
            </a:endParaRPr>
          </a:p>
          <a:p>
            <a:pPr lvl="1">
              <a:lnSpc>
                <a:spcPct val="105000"/>
              </a:lnSpc>
              <a:spcBef>
                <a:spcPts val="0"/>
              </a:spcBef>
              <a:spcAft>
                <a:spcPts val="0"/>
              </a:spcAft>
              <a:buFont typeface="Arial" panose="020B0604020202020204"/>
              <a:buChar char="•"/>
              <a:tabLst>
                <a:tab pos="914400" algn="l"/>
              </a:tabLst>
            </a:pPr>
            <a:r>
              <a:rPr lang="en-US" sz="1800" dirty="0">
                <a:cs typeface="+mn-cs"/>
              </a:rPr>
              <a:t>Shall not initiate more than TBD number of transmissions of DS to start P-EDCA consecutively. </a:t>
            </a:r>
          </a:p>
          <a:p>
            <a:pPr lvl="2">
              <a:lnSpc>
                <a:spcPct val="105000"/>
              </a:lnSpc>
              <a:spcBef>
                <a:spcPts val="0"/>
              </a:spcBef>
              <a:spcAft>
                <a:spcPts val="0"/>
              </a:spcAft>
              <a:buFont typeface="Arial" panose="020B0604020202020204"/>
              <a:buChar char="•"/>
              <a:tabLst>
                <a:tab pos="914400" algn="l"/>
              </a:tabLst>
            </a:pPr>
            <a:r>
              <a:rPr lang="en-US" sz="1400" dirty="0">
                <a:cs typeface="+mn-cs"/>
              </a:rPr>
              <a:t>Note: consecutive DS transmission are multiple attempts to perform P-EDCA contention w/o falling back to regular EDCA operation</a:t>
            </a:r>
          </a:p>
          <a:p>
            <a:pPr>
              <a:buFont typeface="Arial" panose="020B0604020202020204" pitchFamily="34" charset="0"/>
              <a:buChar char="•"/>
            </a:pPr>
            <a:endParaRPr lang="en-US" sz="1800" dirty="0"/>
          </a:p>
          <a:p>
            <a:pPr marL="0" indent="0"/>
            <a:endParaRPr lang="en-US" sz="1800" dirty="0">
              <a:highlight>
                <a:srgbClr val="00FF00"/>
              </a:highlight>
              <a:cs typeface="+mn-cs"/>
            </a:endParaRPr>
          </a:p>
        </p:txBody>
      </p:sp>
    </p:spTree>
    <p:extLst>
      <p:ext uri="{BB962C8B-B14F-4D97-AF65-F5344CB8AC3E}">
        <p14:creationId xmlns:p14="http://schemas.microsoft.com/office/powerpoint/2010/main" val="110003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61043-D032-451B-8AF0-62234CE55E83}"/>
              </a:ext>
            </a:extLst>
          </p:cNvPr>
          <p:cNvSpPr>
            <a:spLocks noGrp="1"/>
          </p:cNvSpPr>
          <p:nvPr>
            <p:ph idx="1"/>
          </p:nvPr>
        </p:nvSpPr>
        <p:spPr>
          <a:xfrm>
            <a:off x="642936" y="1143000"/>
            <a:ext cx="7932739" cy="4190999"/>
          </a:xfrm>
        </p:spPr>
        <p:txBody>
          <a:bodyPr/>
          <a:lstStyle/>
          <a:p>
            <a:pPr marL="0">
              <a:spcBef>
                <a:spcPts val="0"/>
              </a:spcBef>
            </a:pPr>
            <a:r>
              <a:rPr lang="en-US" sz="1800" dirty="0"/>
              <a:t>Do you agree to define P-EDCA in UHR where a STA with Low Latency traffic may be allowed, </a:t>
            </a:r>
            <a:r>
              <a:rPr lang="en-US" sz="1800" dirty="0">
                <a:solidFill>
                  <a:srgbClr val="FF0000"/>
                </a:solidFill>
              </a:rPr>
              <a:t>based on TBD conditions</a:t>
            </a:r>
            <a:r>
              <a:rPr lang="en-US" sz="1800" dirty="0"/>
              <a:t>, to send a Defer Signal (it is TBD whether CTS frame or RTS is used) to start a protected short contention for pending LL data</a:t>
            </a:r>
          </a:p>
          <a:p>
            <a:pPr marL="0" marR="0">
              <a:spcBef>
                <a:spcPts val="0"/>
              </a:spcBef>
            </a:pPr>
            <a:endParaRPr lang="en-US" sz="1800" dirty="0"/>
          </a:p>
          <a:p>
            <a:pPr marR="0" lvl="1" indent="-342900">
              <a:spcBef>
                <a:spcPts val="0"/>
              </a:spcBef>
              <a:buFont typeface="Arial" panose="020B0604020202020204" pitchFamily="34" charset="0"/>
              <a:buChar char="•"/>
              <a:tabLst>
                <a:tab pos="457200" algn="l"/>
              </a:tabLst>
            </a:pPr>
            <a:r>
              <a:rPr lang="en-US" sz="1400" dirty="0">
                <a:solidFill>
                  <a:srgbClr val="FF0000"/>
                </a:solidFill>
              </a:rPr>
              <a:t>Conditions to be allowed to send a Defer Signal is TBD</a:t>
            </a:r>
          </a:p>
          <a:p>
            <a:pPr marR="0" lvl="1" indent="-342900">
              <a:spcBef>
                <a:spcPts val="0"/>
              </a:spcBef>
              <a:buFont typeface="Arial" panose="020B0604020202020204" pitchFamily="34" charset="0"/>
              <a:buChar char="•"/>
              <a:tabLst>
                <a:tab pos="457200" algn="l"/>
              </a:tabLst>
            </a:pPr>
            <a:r>
              <a:rPr lang="en-US" sz="1400" dirty="0"/>
              <a:t>STA in P-EDCA always use RTS/CTS as initial frame exchange and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Duration of protected short contention is TBD</a:t>
            </a:r>
            <a:r>
              <a:rPr lang="en-US" sz="1400" dirty="0"/>
              <a:t>.</a:t>
            </a:r>
          </a:p>
          <a:p>
            <a:pPr marR="0" lvl="1" indent="-342900">
              <a:spcBef>
                <a:spcPts val="0"/>
              </a:spcBef>
              <a:buFont typeface="Arial" panose="020B0604020202020204" pitchFamily="34" charset="0"/>
              <a:buChar char="•"/>
              <a:tabLst>
                <a:tab pos="457200" algn="l"/>
              </a:tabLst>
            </a:pPr>
            <a:r>
              <a:rPr lang="en-US" sz="1400" dirty="0">
                <a:solidFill>
                  <a:srgbClr val="FF0000"/>
                </a:solidFill>
              </a:rPr>
              <a:t>Access parameters (AIFSN, CW and the expansion rules) used to transmit the Defer Signal are TBD</a:t>
            </a:r>
            <a:r>
              <a:rPr lang="en-US" sz="1400" dirty="0"/>
              <a:t>. </a:t>
            </a:r>
          </a:p>
          <a:p>
            <a:pPr marR="0" lvl="1" indent="-342900">
              <a:spcBef>
                <a:spcPts val="0"/>
              </a:spcBef>
              <a:buFont typeface="Arial" panose="020B0604020202020204" pitchFamily="34" charset="0"/>
              <a:buChar char="•"/>
              <a:tabLst>
                <a:tab pos="457200" algn="l"/>
              </a:tabLst>
            </a:pPr>
            <a:r>
              <a:rPr lang="en-US" sz="1400" dirty="0">
                <a:solidFill>
                  <a:srgbClr val="FF0000"/>
                </a:solidFill>
              </a:rPr>
              <a:t>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400" dirty="0">
                <a:solidFill>
                  <a:srgbClr val="FF0000"/>
                </a:solidFill>
              </a:rPr>
              <a:t>Contention parameters for the protected short contention are TBD.</a:t>
            </a:r>
            <a:r>
              <a:rPr lang="en-US" sz="1400" dirty="0"/>
              <a:t>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400" dirty="0">
                <a:solidFill>
                  <a:srgbClr val="FF0000"/>
                </a:solidFill>
              </a:rPr>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40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400" dirty="0"/>
              <a:t>No new mandatory synchronization requirement on STA side</a:t>
            </a:r>
          </a:p>
          <a:p>
            <a:pPr marR="0" lvl="1" indent="-342900">
              <a:spcBef>
                <a:spcPts val="0"/>
              </a:spcBef>
              <a:buFont typeface="Arial" panose="020B0604020202020204" pitchFamily="34" charset="0"/>
              <a:buChar char="•"/>
              <a:tabLst>
                <a:tab pos="457200" algn="l"/>
              </a:tabLst>
            </a:pPr>
            <a:r>
              <a:rPr lang="en-US" sz="1400" dirty="0"/>
              <a:t>P-EDCA is used by the STAs in a BSS only when this feature is enabled by the AP</a:t>
            </a:r>
          </a:p>
          <a:p>
            <a:pPr marR="0" lvl="1" indent="-342900">
              <a:spcBef>
                <a:spcPts val="0"/>
              </a:spcBef>
              <a:buFont typeface="Arial" panose="020B0604020202020204" pitchFamily="34" charset="0"/>
              <a:buChar char="•"/>
              <a:tabLst>
                <a:tab pos="457200" algn="l"/>
              </a:tabLst>
            </a:pP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2CFFA5D-CBB2-4453-9025-9A85824C17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0D01AAC-A76A-4077-9970-F6B052AA0EEE}"/>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91AF9057-F45A-4B69-A6EE-DA7FCE05594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35278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sz="2800" dirty="0">
                <a:solidFill>
                  <a:schemeClr val="tx1"/>
                </a:solidFill>
              </a:rPr>
              <a:t>Send a Defer Signal (e.g. CTS frame or RTS) to start protected short contention</a:t>
            </a:r>
            <a:endParaRPr lang="en-US" sz="2800" dirty="0"/>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381000" y="1600200"/>
            <a:ext cx="8458200" cy="4800600"/>
          </a:xfrm>
        </p:spPr>
        <p:txBody>
          <a:bodyPr/>
          <a:lstStyle/>
          <a:p>
            <a:pPr>
              <a:buFont typeface="Arial" panose="020B0604020202020204" pitchFamily="34" charset="0"/>
              <a:buChar char="•"/>
            </a:pPr>
            <a:r>
              <a:rPr lang="en-US" sz="1800" dirty="0"/>
              <a:t>The P-EDCA proposal use CTS frame to start protected contention</a:t>
            </a:r>
          </a:p>
          <a:p>
            <a:pPr lvl="1">
              <a:buFont typeface="Arial" panose="020B0604020202020204" pitchFamily="34" charset="0"/>
              <a:buChar char="•"/>
            </a:pPr>
            <a:r>
              <a:rPr lang="en-US" sz="1400" dirty="0"/>
              <a:t>“To start protected contention” – a STA with LL traffic use protected contention to obtain the medium, the period starts at the end of DS frame</a:t>
            </a:r>
          </a:p>
          <a:p>
            <a:pPr>
              <a:buFont typeface="Arial" panose="020B0604020202020204" pitchFamily="34" charset="0"/>
              <a:buChar char="•"/>
            </a:pPr>
            <a:r>
              <a:rPr lang="en-US" sz="1800" dirty="0"/>
              <a:t>CTS frame can be defined as common frame with duration and/or address field set to a predefined value</a:t>
            </a:r>
          </a:p>
          <a:p>
            <a:pPr lvl="1">
              <a:buFont typeface="Arial" panose="020B0604020202020204" pitchFamily="34" charset="0"/>
              <a:buChar char="•"/>
            </a:pPr>
            <a:r>
              <a:rPr lang="en-US" sz="1400" dirty="0"/>
              <a:t>Unlike RTS that has to carry unique info</a:t>
            </a:r>
          </a:p>
          <a:p>
            <a:pPr>
              <a:buFont typeface="Arial" panose="020B0604020202020204" pitchFamily="34" charset="0"/>
              <a:buChar char="•"/>
            </a:pPr>
            <a:r>
              <a:rPr lang="en-US" sz="1800" dirty="0"/>
              <a:t>CTS frame is compliant with ETSI regulations which allow SCS transmission w/o performing medium check, i.e. not following regular channel access procedure (backoff)</a:t>
            </a:r>
          </a:p>
          <a:p>
            <a:pPr lvl="1">
              <a:buFont typeface="Arial" panose="020B0604020202020204" pitchFamily="34" charset="0"/>
              <a:buChar char="•"/>
            </a:pPr>
            <a:r>
              <a:rPr lang="en-US" sz="1400" dirty="0"/>
              <a:t>RTS on the other hand shall follow ETSI and baseline IEEE spec as in case of successful transmission originator will continue the sequence with DATA transmission (i.e. obtain TXOP). For that to happen a STA shall use defined channel access procedure described both in ETSI and IEEE</a:t>
            </a:r>
          </a:p>
          <a:p>
            <a:pPr>
              <a:buFont typeface="Arial" panose="020B0604020202020204" pitchFamily="34" charset="0"/>
              <a:buChar char="•"/>
            </a:pPr>
            <a:r>
              <a:rPr lang="en-US" sz="1800" dirty="0"/>
              <a:t>We propose to use CTS as a short control frame to announce P-EDCA period</a:t>
            </a:r>
          </a:p>
          <a:p>
            <a:pPr lvl="1">
              <a:buFont typeface="Arial" panose="020B0604020202020204" pitchFamily="34" charset="0"/>
              <a:buChar char="•"/>
            </a:pPr>
            <a:r>
              <a:rPr lang="en-US" sz="1400" dirty="0"/>
              <a:t>We propose to use non-HT PPDU format and 6Mbps TX rate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55205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152400" y="742407"/>
            <a:ext cx="8610600" cy="609600"/>
          </a:xfrm>
        </p:spPr>
        <p:txBody>
          <a:bodyPr/>
          <a:lstStyle/>
          <a:p>
            <a:pPr marL="400050" marR="0" lvl="1" indent="0">
              <a:spcBef>
                <a:spcPts val="0"/>
              </a:spcBef>
              <a:tabLst>
                <a:tab pos="457200" algn="l"/>
              </a:tabLst>
            </a:pPr>
            <a:r>
              <a:rPr lang="en-US" sz="2800" dirty="0">
                <a:solidFill>
                  <a:schemeClr val="tx1"/>
                </a:solidFill>
              </a:rPr>
              <a:t>Access parameters to TX the Defer Signal are TBD</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381000" y="1352007"/>
            <a:ext cx="5791200" cy="5048793"/>
          </a:xfrm>
        </p:spPr>
        <p:txBody>
          <a:bodyPr/>
          <a:lstStyle/>
          <a:p>
            <a:pPr indent="-285750">
              <a:buFont typeface="Arial" panose="020B0604020202020204" pitchFamily="34" charset="0"/>
              <a:buChar char="•"/>
            </a:pPr>
            <a:r>
              <a:rPr lang="en-US" sz="1600" dirty="0"/>
              <a:t>Contributions </a:t>
            </a:r>
            <a:r>
              <a:rPr lang="en-US" sz="1600" dirty="0">
                <a:solidFill>
                  <a:schemeClr val="tx1"/>
                </a:solidFill>
              </a:rPr>
              <a:t>11-23/2126r0, 11-23/1065r0, 11-24/0467r1 and 11-24/0840r0  provided results for </a:t>
            </a:r>
            <a:r>
              <a:rPr lang="en-US" sz="1600" dirty="0"/>
              <a:t>fixed AIFSN=2 and for randomized TX times for the DS frame transmission</a:t>
            </a:r>
          </a:p>
          <a:p>
            <a:pPr lvl="1">
              <a:buFont typeface="Arial" panose="020B0604020202020204" pitchFamily="34" charset="0"/>
              <a:buChar char="•"/>
            </a:pPr>
            <a:r>
              <a:rPr lang="en-US" sz="1200" dirty="0"/>
              <a:t>AIFSN=2 provides best opportunity to cut vast majority of STAs from initiating transmission or initiating contention process</a:t>
            </a:r>
          </a:p>
          <a:p>
            <a:pPr lvl="2">
              <a:buFont typeface="Arial" panose="020B0604020202020204" pitchFamily="34" charset="0"/>
              <a:buChar char="•"/>
            </a:pPr>
            <a:r>
              <a:rPr lang="en-US" sz="1100" dirty="0"/>
              <a:t>Delaying transmission time of the short control frame decrease STAs chances to obtain TXOP</a:t>
            </a:r>
          </a:p>
          <a:p>
            <a:pPr lvl="2">
              <a:buFont typeface="Arial" panose="020B0604020202020204" pitchFamily="34" charset="0"/>
              <a:buChar char="•"/>
            </a:pPr>
            <a:r>
              <a:rPr lang="en-US" sz="1100" dirty="0"/>
              <a:t>Larger values, AIFSN=4+ degrades P-EDCA performance</a:t>
            </a:r>
            <a:endParaRPr lang="en-US" sz="1200" dirty="0"/>
          </a:p>
          <a:p>
            <a:pPr>
              <a:buFont typeface="Arial" panose="020B0604020202020204" pitchFamily="34" charset="0"/>
              <a:buChar char="•"/>
            </a:pPr>
            <a:r>
              <a:rPr lang="en-US" sz="1600" dirty="0"/>
              <a:t>There were multiple concerns expressed about collisions of multiple DS frames sent at the same time</a:t>
            </a:r>
          </a:p>
          <a:p>
            <a:pPr lvl="1">
              <a:buFont typeface="Arial" panose="020B0604020202020204" pitchFamily="34" charset="0"/>
              <a:buChar char="•"/>
            </a:pPr>
            <a:r>
              <a:rPr lang="en-US" sz="1300" dirty="0"/>
              <a:t>A simple solution w/o adding complicated synchronization requirements in a distributed channel mechanism is to provide limited randomness to the DS transmission time</a:t>
            </a:r>
          </a:p>
          <a:p>
            <a:pPr lvl="1">
              <a:buFont typeface="Arial" panose="020B0604020202020204" pitchFamily="34" charset="0"/>
              <a:buChar char="•"/>
            </a:pPr>
            <a:r>
              <a:rPr lang="en-US" sz="1300" dirty="0"/>
              <a:t>Additional random CW in a range (0..CW_DS) value added to default AIFNS value</a:t>
            </a:r>
          </a:p>
          <a:p>
            <a:pPr lvl="1">
              <a:buFont typeface="Arial" panose="020B0604020202020204" pitchFamily="34" charset="0"/>
              <a:buChar char="•"/>
            </a:pPr>
            <a:r>
              <a:rPr lang="en-US" sz="1300" dirty="0"/>
              <a:t>Limited impact is observed when randomization within 0..1 or 0..2 additional slots is used</a:t>
            </a:r>
            <a:endParaRPr lang="en-US" sz="1100" dirty="0"/>
          </a:p>
          <a:p>
            <a:pPr lvl="1">
              <a:buFont typeface="Arial" panose="020B0604020202020204" pitchFamily="34" charset="0"/>
              <a:buChar char="•"/>
            </a:pPr>
            <a:r>
              <a:rPr lang="en-US" sz="1200" dirty="0"/>
              <a:t>For simplicity we propose to use define default value of AIFSN=2 for short control frame transmission and default CW_DS=0</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1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2024</a:t>
            </a:r>
            <a:endParaRPr lang="en-GB" dirty="0"/>
          </a:p>
        </p:txBody>
      </p:sp>
      <p:pic>
        <p:nvPicPr>
          <p:cNvPr id="7" name="Picture 6">
            <a:extLst>
              <a:ext uri="{FF2B5EF4-FFF2-40B4-BE49-F238E27FC236}">
                <a16:creationId xmlns:a16="http://schemas.microsoft.com/office/drawing/2014/main" id="{2B6346CF-6FC7-3D72-D83C-349496EB1B49}"/>
              </a:ext>
            </a:extLst>
          </p:cNvPr>
          <p:cNvPicPr>
            <a:picLocks noChangeAspect="1"/>
          </p:cNvPicPr>
          <p:nvPr/>
        </p:nvPicPr>
        <p:blipFill>
          <a:blip r:embed="rId3"/>
          <a:stretch>
            <a:fillRect/>
          </a:stretch>
        </p:blipFill>
        <p:spPr>
          <a:xfrm>
            <a:off x="6354872" y="1462482"/>
            <a:ext cx="2408129" cy="1478408"/>
          </a:xfrm>
          <a:prstGeom prst="rect">
            <a:avLst/>
          </a:prstGeom>
        </p:spPr>
      </p:pic>
      <p:pic>
        <p:nvPicPr>
          <p:cNvPr id="8" name="Picture 7">
            <a:extLst>
              <a:ext uri="{FF2B5EF4-FFF2-40B4-BE49-F238E27FC236}">
                <a16:creationId xmlns:a16="http://schemas.microsoft.com/office/drawing/2014/main" id="{9269D3DE-4069-F6B7-14C4-C8094D788BE0}"/>
              </a:ext>
            </a:extLst>
          </p:cNvPr>
          <p:cNvPicPr>
            <a:picLocks noChangeAspect="1"/>
          </p:cNvPicPr>
          <p:nvPr/>
        </p:nvPicPr>
        <p:blipFill>
          <a:blip r:embed="rId4"/>
          <a:stretch>
            <a:fillRect/>
          </a:stretch>
        </p:blipFill>
        <p:spPr>
          <a:xfrm>
            <a:off x="6354871" y="2958251"/>
            <a:ext cx="2408129" cy="1478408"/>
          </a:xfrm>
          <a:prstGeom prst="rect">
            <a:avLst/>
          </a:prstGeom>
        </p:spPr>
      </p:pic>
      <p:pic>
        <p:nvPicPr>
          <p:cNvPr id="9" name="Picture 8">
            <a:extLst>
              <a:ext uri="{FF2B5EF4-FFF2-40B4-BE49-F238E27FC236}">
                <a16:creationId xmlns:a16="http://schemas.microsoft.com/office/drawing/2014/main" id="{37C948CF-4A76-7BFB-12CF-A5E612C31F54}"/>
              </a:ext>
            </a:extLst>
          </p:cNvPr>
          <p:cNvPicPr>
            <a:picLocks noChangeAspect="1"/>
          </p:cNvPicPr>
          <p:nvPr/>
        </p:nvPicPr>
        <p:blipFill>
          <a:blip r:embed="rId5"/>
          <a:stretch>
            <a:fillRect/>
          </a:stretch>
        </p:blipFill>
        <p:spPr>
          <a:xfrm>
            <a:off x="6354870" y="4464707"/>
            <a:ext cx="2408129" cy="1478408"/>
          </a:xfrm>
          <a:prstGeom prst="rect">
            <a:avLst/>
          </a:prstGeom>
        </p:spPr>
      </p:pic>
      <p:sp>
        <p:nvSpPr>
          <p:cNvPr id="10" name="Content Placeholder 2">
            <a:extLst>
              <a:ext uri="{FF2B5EF4-FFF2-40B4-BE49-F238E27FC236}">
                <a16:creationId xmlns:a16="http://schemas.microsoft.com/office/drawing/2014/main" id="{28E405F2-2C96-A7A0-09EB-4FE7E046C1C9}"/>
              </a:ext>
            </a:extLst>
          </p:cNvPr>
          <p:cNvSpPr txBox="1">
            <a:spLocks/>
          </p:cNvSpPr>
          <p:nvPr/>
        </p:nvSpPr>
        <p:spPr bwMode="auto">
          <a:xfrm>
            <a:off x="696911" y="5983866"/>
            <a:ext cx="7845427" cy="3993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r>
              <a:rPr lang="en-US" sz="1050" b="0" kern="0" dirty="0">
                <a:solidFill>
                  <a:srgbClr val="FF0000"/>
                </a:solidFill>
              </a:rPr>
              <a:t>*Plots on the right obtained  with DS transmission time equal to AIFSN=2, AIFSN=3, AIFSN = RND(2..3) and AIFSN = RND(2..4) </a:t>
            </a:r>
          </a:p>
          <a:p>
            <a:pPr marL="57150" indent="0"/>
            <a:r>
              <a:rPr lang="en-US" sz="1050" b="0" kern="0" dirty="0">
                <a:solidFill>
                  <a:srgbClr val="FF0000"/>
                </a:solidFill>
              </a:rPr>
              <a:t>DS sent after 2 failures; Number of consecutive DS retires = 2</a:t>
            </a:r>
          </a:p>
        </p:txBody>
      </p:sp>
    </p:spTree>
    <p:extLst>
      <p:ext uri="{BB962C8B-B14F-4D97-AF65-F5344CB8AC3E}">
        <p14:creationId xmlns:p14="http://schemas.microsoft.com/office/powerpoint/2010/main" val="4168157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152400" y="742407"/>
            <a:ext cx="8610600" cy="609600"/>
          </a:xfrm>
        </p:spPr>
        <p:txBody>
          <a:bodyPr/>
          <a:lstStyle/>
          <a:p>
            <a:pPr marL="400050" marR="0" lvl="1" indent="0">
              <a:spcBef>
                <a:spcPts val="0"/>
              </a:spcBef>
              <a:tabLst>
                <a:tab pos="457200" algn="l"/>
              </a:tabLst>
            </a:pPr>
            <a:r>
              <a:rPr lang="en-US" sz="3200" dirty="0">
                <a:solidFill>
                  <a:schemeClr val="tx1"/>
                </a:solidFill>
              </a:rPr>
              <a:t>Duration of protected short contention is TBD</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685800" y="1487989"/>
            <a:ext cx="7856538" cy="4608011"/>
          </a:xfrm>
        </p:spPr>
        <p:txBody>
          <a:bodyPr/>
          <a:lstStyle/>
          <a:p>
            <a:pPr marL="285750" indent="-285750">
              <a:spcBef>
                <a:spcPts val="0"/>
              </a:spcBef>
              <a:buFont typeface="Arial" panose="020B0604020202020204" pitchFamily="34" charset="0"/>
              <a:buChar char="•"/>
            </a:pPr>
            <a:r>
              <a:rPr lang="en-US" sz="2000" dirty="0">
                <a:solidFill>
                  <a:schemeClr val="tx1"/>
                </a:solidFill>
              </a:rPr>
              <a:t>Contributions 11-23/2126r0, 11-23/1065r0, 11-24/0467r1, 11-24/0840r0  and 11-24/0864r1 use EIFS as a _reference_ to determine duration for protected short contention</a:t>
            </a:r>
          </a:p>
          <a:p>
            <a:pPr marL="685800" lvl="1">
              <a:spcBef>
                <a:spcPts val="0"/>
              </a:spcBef>
              <a:buFont typeface="Arial" panose="020B0604020202020204" pitchFamily="34" charset="0"/>
              <a:buChar char="•"/>
            </a:pPr>
            <a:r>
              <a:rPr lang="en-US" sz="1800" dirty="0"/>
              <a:t>EIFS, depending on parameters have a range of values (Table 10-8):</a:t>
            </a:r>
          </a:p>
          <a:p>
            <a:pPr marL="1085850" lvl="2">
              <a:spcBef>
                <a:spcPts val="0"/>
              </a:spcBef>
              <a:buFont typeface="Arial" panose="020B0604020202020204" pitchFamily="34" charset="0"/>
              <a:buChar char="•"/>
            </a:pPr>
            <a:r>
              <a:rPr lang="en-US" sz="1600" dirty="0"/>
              <a:t>EIFS =  </a:t>
            </a:r>
            <a:r>
              <a:rPr lang="en-US" sz="1600" dirty="0" err="1"/>
              <a:t>aSIFSTime</a:t>
            </a:r>
            <a:r>
              <a:rPr lang="en-US" sz="1600" dirty="0"/>
              <a:t> + </a:t>
            </a:r>
            <a:r>
              <a:rPr lang="en-US" sz="1600" dirty="0" err="1"/>
              <a:t>AcktTxTime</a:t>
            </a:r>
            <a:r>
              <a:rPr lang="en-US" sz="1600" dirty="0"/>
              <a:t> + DIFS = 16 + (28-68)+34 =78-118us</a:t>
            </a:r>
            <a:endParaRPr lang="en-US" sz="1800" dirty="0"/>
          </a:p>
          <a:p>
            <a:pPr marL="685800" lvl="1">
              <a:spcBef>
                <a:spcPts val="0"/>
              </a:spcBef>
              <a:buFont typeface="Arial" panose="020B0604020202020204" pitchFamily="34" charset="0"/>
              <a:buChar char="•"/>
            </a:pPr>
            <a:endParaRPr lang="en-US" sz="1800" dirty="0"/>
          </a:p>
          <a:p>
            <a:pPr marL="685800" lvl="1">
              <a:spcBef>
                <a:spcPts val="0"/>
              </a:spcBef>
              <a:buFont typeface="Arial" panose="020B0604020202020204" pitchFamily="34" charset="0"/>
              <a:buChar char="•"/>
            </a:pPr>
            <a:r>
              <a:rPr lang="en-US" sz="1800" dirty="0"/>
              <a:t>We propose to fix duration in the protected short contention to the value 97us which is close to EIFS = 16+44+34=94us where: </a:t>
            </a:r>
          </a:p>
          <a:p>
            <a:pPr marL="1085850" lvl="2">
              <a:spcBef>
                <a:spcPts val="0"/>
              </a:spcBef>
              <a:buFont typeface="Arial" panose="020B0604020202020204" pitchFamily="34" charset="0"/>
              <a:buChar char="•"/>
            </a:pPr>
            <a:r>
              <a:rPr lang="en-US" sz="1600" dirty="0"/>
              <a:t>44us is </a:t>
            </a:r>
            <a:r>
              <a:rPr lang="en-US" sz="1600" dirty="0" err="1"/>
              <a:t>AckTxTime</a:t>
            </a:r>
            <a:r>
              <a:rPr lang="en-US" sz="1600" dirty="0"/>
              <a:t> @ non-HT BPSK rate</a:t>
            </a:r>
          </a:p>
          <a:p>
            <a:pPr marL="1085850" lvl="2">
              <a:spcBef>
                <a:spcPts val="0"/>
              </a:spcBef>
              <a:buFont typeface="Arial" panose="020B0604020202020204" pitchFamily="34" charset="0"/>
              <a:buChar char="•"/>
            </a:pPr>
            <a:r>
              <a:rPr lang="en-US" sz="1600" dirty="0"/>
              <a:t>97us is time equal to short contention of AIFSN2 + 7 SLOTs</a:t>
            </a:r>
          </a:p>
          <a:p>
            <a:pPr marL="400050" lvl="1" indent="0">
              <a:spcBef>
                <a:spcPts val="0"/>
              </a:spcBef>
            </a:pPr>
            <a:endParaRPr lang="en-US" sz="1800" dirty="0"/>
          </a:p>
          <a:p>
            <a:pPr marL="685800" lvl="1">
              <a:spcBef>
                <a:spcPts val="0"/>
              </a:spcBef>
              <a:buFont typeface="Arial" panose="020B0604020202020204" pitchFamily="34" charset="0"/>
              <a:buChar char="•"/>
            </a:pPr>
            <a:r>
              <a:rPr lang="en-US" sz="1800" dirty="0"/>
              <a:t>This value used to establish protection for the short contention</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5013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8077200" cy="609600"/>
          </a:xfrm>
        </p:spPr>
        <p:txBody>
          <a:bodyPr/>
          <a:lstStyle/>
          <a:p>
            <a:r>
              <a:rPr lang="en-US" sz="2000" dirty="0">
                <a:solidFill>
                  <a:schemeClr val="tx1"/>
                </a:solidFill>
              </a:rPr>
              <a:t>Contention parameters are TBD</a:t>
            </a:r>
            <a:br>
              <a:rPr lang="en-US" sz="2000" dirty="0">
                <a:solidFill>
                  <a:schemeClr val="tx1"/>
                </a:solidFill>
              </a:rPr>
            </a:br>
            <a:r>
              <a:rPr lang="en-US" sz="2000" dirty="0">
                <a:solidFill>
                  <a:schemeClr val="tx1"/>
                </a:solidFill>
              </a:rPr>
              <a:t>The retry count where the Defer Signal is allowed to be sent is TBD</a:t>
            </a:r>
            <a:endParaRPr lang="en-US" sz="2800" dirty="0">
              <a:solidFill>
                <a:schemeClr val="tx1"/>
              </a:solidFill>
            </a:endParaRP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71599"/>
            <a:ext cx="8458200" cy="4800599"/>
          </a:xfrm>
        </p:spPr>
        <p:txBody>
          <a:bodyPr/>
          <a:lstStyle/>
          <a:p>
            <a:pPr marL="285750">
              <a:buFont typeface="Arial" panose="020B0604020202020204" pitchFamily="34" charset="0"/>
              <a:buChar char="•"/>
            </a:pPr>
            <a:r>
              <a:rPr lang="en-US" sz="1800" dirty="0"/>
              <a:t>The protected short contention starts after the end of Defer Signal transmission</a:t>
            </a:r>
          </a:p>
          <a:p>
            <a:pPr marL="685800" lvl="1">
              <a:buFont typeface="Arial" panose="020B0604020202020204" pitchFamily="34" charset="0"/>
              <a:buChar char="•"/>
            </a:pPr>
            <a:r>
              <a:rPr lang="en-US" sz="1400" dirty="0"/>
              <a:t>The short contention follow existing rules as described in 10.23.3 HCF contention, channel access (EDCA)</a:t>
            </a:r>
          </a:p>
          <a:p>
            <a:pPr marL="685800" lvl="1">
              <a:buFont typeface="Arial" panose="020B0604020202020204" pitchFamily="34" charset="0"/>
              <a:buChar char="•"/>
            </a:pPr>
            <a:r>
              <a:rPr lang="en-US" sz="1400" dirty="0"/>
              <a:t>Only EDCAF[VO] and TBD EDCAF (if agreed) are allowed for the contention  during short contention period</a:t>
            </a:r>
          </a:p>
          <a:p>
            <a:pPr marL="685800" lvl="1">
              <a:buFont typeface="Arial" panose="020B0604020202020204" pitchFamily="34" charset="0"/>
              <a:buChar char="•"/>
            </a:pPr>
            <a:r>
              <a:rPr lang="en-US" sz="1400" dirty="0"/>
              <a:t>Assuming duration of protected short contention of 97us and contention overhead of SIFS + AIFSN2 = 34us</a:t>
            </a:r>
          </a:p>
          <a:p>
            <a:pPr marL="1085850" lvl="2">
              <a:buFont typeface="Arial" panose="020B0604020202020204" pitchFamily="34" charset="0"/>
              <a:buChar char="•"/>
            </a:pPr>
            <a:r>
              <a:rPr lang="en-US" sz="1200" dirty="0"/>
              <a:t>It is reasonable to define range for BK selection as min(0..7).. </a:t>
            </a:r>
          </a:p>
          <a:p>
            <a:pPr marL="285750">
              <a:buFont typeface="Arial" panose="020B0604020202020204" pitchFamily="34" charset="0"/>
              <a:buChar char="•"/>
            </a:pPr>
            <a:r>
              <a:rPr lang="en-US" sz="1800" dirty="0"/>
              <a:t>Three possible outcomes of short protected contention:</a:t>
            </a:r>
          </a:p>
          <a:p>
            <a:pPr lvl="1" indent="-342900">
              <a:buFont typeface="+mj-lt"/>
              <a:buAutoNum type="arabicPeriod"/>
            </a:pPr>
            <a:r>
              <a:rPr lang="en-US" sz="1400" dirty="0"/>
              <a:t>STA may win TXOP and successfully TX data. In such a case the condition to use P-EDCA is no longer valid, and STA return to legacy operations. Best possible outcome</a:t>
            </a:r>
          </a:p>
          <a:p>
            <a:pPr lvl="1" indent="-342900">
              <a:buFont typeface="+mj-lt"/>
              <a:buAutoNum type="arabicPeriod"/>
            </a:pPr>
            <a:r>
              <a:rPr lang="en-US" sz="1400" dirty="0"/>
              <a:t>STA may lose the contention to some other STA. In such a case STA may be able to announce P-EDCA again subject to number of possible attempts defined in a spec, for example – no more that 1 or 2 or 3.</a:t>
            </a:r>
          </a:p>
          <a:p>
            <a:pPr lvl="1" indent="-342900">
              <a:buFont typeface="+mj-lt"/>
              <a:buAutoNum type="arabicPeriod"/>
            </a:pPr>
            <a:r>
              <a:rPr lang="en-US" sz="1400" dirty="0"/>
              <a:t>STA may win contention, but new collision may happen (e.g. STA send RTS but did not get response CTS). In such a case a STA may again announce P-EDCA subject to number of possible attempts defined in a spec, for example – 1 or 2 or 3. </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389926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457200" y="1367850"/>
            <a:ext cx="8458200" cy="4880550"/>
          </a:xfrm>
        </p:spPr>
        <p:txBody>
          <a:bodyPr/>
          <a:lstStyle/>
          <a:p>
            <a:pPr>
              <a:buFont typeface="Arial" panose="020B0604020202020204" pitchFamily="34" charset="0"/>
              <a:buChar char="•"/>
            </a:pPr>
            <a:r>
              <a:rPr lang="en-US" dirty="0"/>
              <a:t>The condition(s) “to be allowed to send Defer Signal” require discussion:</a:t>
            </a:r>
          </a:p>
          <a:p>
            <a:pPr lvl="1">
              <a:buFont typeface="Arial" panose="020B0604020202020204" pitchFamily="34" charset="0"/>
              <a:buChar char="•"/>
            </a:pPr>
            <a:r>
              <a:rPr lang="en-US" sz="1800" dirty="0"/>
              <a:t>It should include traffic based (STA side) condition as well as enablement-based conditions (AP side)</a:t>
            </a:r>
          </a:p>
          <a:p>
            <a:pPr lvl="1">
              <a:buFont typeface="Arial" panose="020B0604020202020204" pitchFamily="34" charset="0"/>
              <a:buChar char="•"/>
            </a:pPr>
            <a:r>
              <a:rPr lang="en-US" sz="1800" dirty="0"/>
              <a:t>Examples of traffic-based conditions may include:</a:t>
            </a:r>
          </a:p>
          <a:p>
            <a:pPr lvl="2">
              <a:buFont typeface="Arial" panose="020B0604020202020204" pitchFamily="34" charset="0"/>
              <a:buChar char="•"/>
            </a:pPr>
            <a:r>
              <a:rPr lang="en-US" sz="1600" dirty="0"/>
              <a:t>Retransmission counter</a:t>
            </a:r>
          </a:p>
          <a:p>
            <a:pPr lvl="2">
              <a:buFont typeface="Arial" panose="020B0604020202020204" pitchFamily="34" charset="0"/>
              <a:buChar char="•"/>
            </a:pPr>
            <a:r>
              <a:rPr lang="en-US" sz="1600" dirty="0"/>
              <a:t>Channel access time</a:t>
            </a:r>
          </a:p>
          <a:p>
            <a:pPr lvl="2">
              <a:buFont typeface="Arial" panose="020B0604020202020204" pitchFamily="34" charset="0"/>
              <a:buChar char="•"/>
            </a:pPr>
            <a:r>
              <a:rPr lang="en-US" sz="1600" dirty="0"/>
              <a:t>Traffic bounded delay/queueing delay</a:t>
            </a:r>
          </a:p>
          <a:p>
            <a:pPr lvl="1">
              <a:buFont typeface="Arial" panose="020B0604020202020204" pitchFamily="34" charset="0"/>
              <a:buChar char="•"/>
            </a:pPr>
            <a:r>
              <a:rPr lang="en-US" sz="1800" dirty="0"/>
              <a:t>Examples of enablement-based conditions</a:t>
            </a:r>
          </a:p>
          <a:p>
            <a:pPr lvl="2">
              <a:buFont typeface="Arial" panose="020B0604020202020204" pitchFamily="34" charset="0"/>
              <a:buChar char="•"/>
            </a:pPr>
            <a:r>
              <a:rPr lang="en-US" sz="1600" dirty="0"/>
              <a:t>AP enable/disable P-EDCA</a:t>
            </a:r>
          </a:p>
          <a:p>
            <a:pPr lvl="2">
              <a:buFont typeface="Arial" panose="020B0604020202020204" pitchFamily="34" charset="0"/>
              <a:buChar char="•"/>
            </a:pPr>
            <a:r>
              <a:rPr lang="en-US" sz="1600" dirty="0"/>
              <a:t>Number of DS transmissions per time interval (as in ETSI – max 50 </a:t>
            </a:r>
            <a:r>
              <a:rPr lang="en-US" sz="1600" dirty="0" err="1"/>
              <a:t>TXes</a:t>
            </a:r>
            <a:r>
              <a:rPr lang="en-US" sz="1600" dirty="0"/>
              <a:t> per 50ms but no more that 2.5ms in total)</a:t>
            </a:r>
          </a:p>
          <a:p>
            <a:pPr lvl="2">
              <a:buFont typeface="Arial" panose="020B0604020202020204" pitchFamily="34" charset="0"/>
              <a:buChar char="•"/>
            </a:pPr>
            <a:r>
              <a:rPr lang="en-US" sz="1600" dirty="0"/>
              <a:t>Frequency of transmission</a:t>
            </a:r>
          </a:p>
          <a:p>
            <a:pPr lvl="2">
              <a:buFont typeface="Arial" panose="020B0604020202020204" pitchFamily="34" charset="0"/>
              <a:buChar char="•"/>
            </a:pPr>
            <a:r>
              <a:rPr lang="en-US" sz="1600" dirty="0"/>
              <a:t>Negotiation/request to use or notification of use initiated from a STA side</a:t>
            </a:r>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511362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455036"/>
          </a:xfrm>
        </p:spPr>
        <p:txBody>
          <a:bodyPr/>
          <a:lstStyle/>
          <a:p>
            <a:r>
              <a:rPr lang="en-US" dirty="0"/>
              <a:t>Enablement</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228600" y="1220213"/>
            <a:ext cx="8610600" cy="5028187"/>
          </a:xfrm>
        </p:spPr>
        <p:txBody>
          <a:bodyPr/>
          <a:lstStyle/>
          <a:p>
            <a:pPr>
              <a:buFont typeface="Arial" panose="020B0604020202020204" pitchFamily="34" charset="0"/>
              <a:buChar char="•"/>
            </a:pPr>
            <a:r>
              <a:rPr lang="en-US" sz="1800" dirty="0"/>
              <a:t>Multiple individuals expressed concerns about scope of use for P-EDCA - whether P-EDCA enabled by default for any environments or controlled by a central entity</a:t>
            </a:r>
            <a:endParaRPr lang="en-US" sz="1400" dirty="0"/>
          </a:p>
          <a:p>
            <a:pPr lvl="1">
              <a:buFont typeface="Arial" panose="020B0604020202020204" pitchFamily="34" charset="0"/>
              <a:buChar char="•"/>
            </a:pPr>
            <a:r>
              <a:rPr lang="en-US" sz="1600" dirty="0"/>
              <a:t>Default mode: Define </a:t>
            </a:r>
            <a:r>
              <a:rPr lang="en-US" sz="1600" b="1" i="1" dirty="0"/>
              <a:t>conservative</a:t>
            </a:r>
            <a:r>
              <a:rPr lang="en-US" sz="1600" dirty="0"/>
              <a:t> “default” P-EDCA Parameters. </a:t>
            </a:r>
          </a:p>
          <a:p>
            <a:pPr lvl="2">
              <a:buFont typeface="Arial" panose="020B0604020202020204" pitchFamily="34" charset="0"/>
              <a:buChar char="•"/>
            </a:pPr>
            <a:r>
              <a:rPr lang="en-US" sz="1400" dirty="0"/>
              <a:t>UHR STA capable of P-EDCA may use it in any environment for the traffic buffered into AC_VO</a:t>
            </a:r>
          </a:p>
          <a:p>
            <a:pPr lvl="1">
              <a:buFont typeface="Arial" panose="020B0604020202020204" pitchFamily="34" charset="0"/>
              <a:buChar char="•"/>
            </a:pPr>
            <a:r>
              <a:rPr lang="en-US" sz="1600" dirty="0"/>
              <a:t>Controlled mode: A P-EDCA capable UHR STA will use parameters provided by UHR AP</a:t>
            </a:r>
          </a:p>
          <a:p>
            <a:pPr lvl="2">
              <a:buFont typeface="Arial" panose="020B0604020202020204" pitchFamily="34" charset="0"/>
              <a:buChar char="•"/>
            </a:pPr>
            <a:r>
              <a:rPr lang="en-US" sz="1400" dirty="0"/>
              <a:t>P-EDCA enabled by default with default parameters</a:t>
            </a:r>
          </a:p>
          <a:p>
            <a:pPr lvl="3">
              <a:buFont typeface="Arial" panose="020B0604020202020204" pitchFamily="34" charset="0"/>
              <a:buChar char="•"/>
            </a:pPr>
            <a:r>
              <a:rPr lang="en-US" sz="1200" dirty="0"/>
              <a:t>AP may advertise different parameters, including disable P-EDCA functionality</a:t>
            </a:r>
          </a:p>
          <a:p>
            <a:pPr lvl="2">
              <a:buFont typeface="Arial" panose="020B0604020202020204" pitchFamily="34" charset="0"/>
              <a:buChar char="•"/>
            </a:pPr>
            <a:r>
              <a:rPr lang="en-US" sz="1400" dirty="0"/>
              <a:t>When enabled, all STAs can use P-EDCA for the traffic in AC_VO</a:t>
            </a:r>
            <a:endParaRPr lang="en-US" sz="1600" dirty="0"/>
          </a:p>
          <a:p>
            <a:pPr>
              <a:buFont typeface="Arial" panose="020B0604020202020204" pitchFamily="34" charset="0"/>
              <a:buChar char="•"/>
            </a:pPr>
            <a:r>
              <a:rPr lang="en-US" sz="1800" dirty="0"/>
              <a:t>Motion 272 suggest that P-EDCA is used when enabled by the AP</a:t>
            </a:r>
          </a:p>
          <a:p>
            <a:pPr lvl="1">
              <a:buFont typeface="Arial" panose="020B0604020202020204" pitchFamily="34" charset="0"/>
              <a:buChar char="•"/>
            </a:pPr>
            <a:r>
              <a:rPr lang="en-US" sz="1600" dirty="0">
                <a:solidFill>
                  <a:srgbClr val="FF0000"/>
                </a:solidFill>
              </a:rPr>
              <a:t>P-EDCA is used by the STAs in a BSS only when this feature is enabled by the AP</a:t>
            </a:r>
          </a:p>
          <a:p>
            <a:pPr lvl="1">
              <a:buFont typeface="Arial" panose="020B0604020202020204" pitchFamily="34" charset="0"/>
              <a:buChar char="•"/>
            </a:pPr>
            <a:r>
              <a:rPr lang="en-US" sz="1600" dirty="0"/>
              <a:t>Usually a feature, when enabled, is available for all clients that support the feature</a:t>
            </a:r>
          </a:p>
          <a:p>
            <a:pPr lvl="1">
              <a:buFont typeface="Arial" panose="020B0604020202020204" pitchFamily="34" charset="0"/>
              <a:buChar char="•"/>
            </a:pPr>
            <a:r>
              <a:rPr lang="en-US" sz="1600" dirty="0"/>
              <a:t>AP can control P-EDCA via advertised parameters as already proposed in a few passed motions</a:t>
            </a:r>
          </a:p>
          <a:p>
            <a:pPr lvl="1">
              <a:buFont typeface="Arial" panose="020B0604020202020204" pitchFamily="34" charset="0"/>
              <a:buChar char="•"/>
            </a:pPr>
            <a:r>
              <a:rPr lang="en-US" sz="1600" dirty="0"/>
              <a:t>A unified enablement procedure (i.e. similar to EDCA – for example, if “P-EDCA parameter set is present in a beacon frame”) simplify the design </a:t>
            </a:r>
          </a:p>
          <a:p>
            <a:pPr lvl="1">
              <a:buFont typeface="Arial" panose="020B0604020202020204" pitchFamily="34" charset="0"/>
              <a:buChar char="•"/>
            </a:pPr>
            <a:endParaRPr lang="en-US" sz="1600" dirty="0"/>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11420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a:xfrm>
            <a:off x="685800" y="685801"/>
            <a:ext cx="7770813" cy="609600"/>
          </a:xfrm>
        </p:spPr>
        <p:txBody>
          <a:bodyPr/>
          <a:lstStyle/>
          <a:p>
            <a:r>
              <a:rPr lang="en-US" dirty="0"/>
              <a:t>Conditions to send. </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a:xfrm>
            <a:off x="685800" y="1374777"/>
            <a:ext cx="5410200" cy="4721223"/>
          </a:xfrm>
        </p:spPr>
        <p:txBody>
          <a:bodyPr/>
          <a:lstStyle/>
          <a:p>
            <a:pPr marL="0">
              <a:spcBef>
                <a:spcPts val="0"/>
              </a:spcBef>
            </a:pPr>
            <a:r>
              <a:rPr lang="en-US" sz="1600" dirty="0"/>
              <a:t>… a STA … may be allowed, </a:t>
            </a:r>
            <a:r>
              <a:rPr lang="en-US" sz="1600" dirty="0">
                <a:solidFill>
                  <a:srgbClr val="FF0000"/>
                </a:solidFill>
              </a:rPr>
              <a:t>based on TBD conditions</a:t>
            </a:r>
            <a:r>
              <a:rPr lang="en-US" sz="1600" dirty="0"/>
              <a:t>, to send a DS-CTS</a:t>
            </a:r>
          </a:p>
          <a:p>
            <a:pPr marR="0" lvl="1" indent="-342900">
              <a:spcBef>
                <a:spcPts val="0"/>
              </a:spcBef>
              <a:buFont typeface="Arial" panose="020B0604020202020204" pitchFamily="34" charset="0"/>
              <a:buChar char="•"/>
              <a:tabLst>
                <a:tab pos="457200" algn="l"/>
              </a:tabLst>
            </a:pPr>
            <a:r>
              <a:rPr lang="en-US" sz="1200" dirty="0">
                <a:solidFill>
                  <a:srgbClr val="FF0000"/>
                </a:solidFill>
              </a:rPr>
              <a:t>Conditions to be allowed to send a Defer Signal is TBD</a:t>
            </a:r>
          </a:p>
          <a:p>
            <a:pPr marL="0" indent="0">
              <a:spcBef>
                <a:spcPts val="0"/>
              </a:spcBef>
              <a:tabLst>
                <a:tab pos="457200" algn="l"/>
              </a:tabLst>
            </a:pPr>
            <a:endParaRPr lang="en-US" sz="1400" dirty="0">
              <a:solidFill>
                <a:srgbClr val="FF0000"/>
              </a:solidFill>
            </a:endParaRPr>
          </a:p>
          <a:p>
            <a:pPr>
              <a:spcBef>
                <a:spcPts val="0"/>
              </a:spcBef>
              <a:buFont typeface="Arial" panose="020B0604020202020204" pitchFamily="34" charset="0"/>
              <a:buChar char="•"/>
              <a:tabLst>
                <a:tab pos="457200" algn="l"/>
              </a:tabLst>
            </a:pPr>
            <a:r>
              <a:rPr lang="en-US" sz="1400" dirty="0">
                <a:solidFill>
                  <a:schemeClr val="tx1"/>
                </a:solidFill>
              </a:rPr>
              <a:t>Numerous simulation results provided in contributions 11-23/2126r0, 11-23/1065r0, 11-24/0467r1 and 11-24/0840r0 use “QSRC[AC] counter” as criteria for a STA to be eligible to use HiP EDCA in a following way</a:t>
            </a:r>
          </a:p>
          <a:p>
            <a:pPr lvl="1">
              <a:spcBef>
                <a:spcPts val="0"/>
              </a:spcBef>
              <a:buFont typeface="Arial" panose="020B0604020202020204" pitchFamily="34" charset="0"/>
              <a:buChar char="•"/>
              <a:tabLst>
                <a:tab pos="457200" algn="l"/>
              </a:tabLst>
            </a:pPr>
            <a:r>
              <a:rPr lang="en-US" sz="1100" dirty="0">
                <a:solidFill>
                  <a:schemeClr val="tx1"/>
                </a:solidFill>
              </a:rPr>
              <a:t>IF QSRC[AC_VO] == 1 THEN </a:t>
            </a:r>
            <a:r>
              <a:rPr lang="en-US" sz="1100" b="1" i="1" u="sng" dirty="0">
                <a:solidFill>
                  <a:schemeClr val="tx1"/>
                </a:solidFill>
              </a:rPr>
              <a:t>eligible for HiP EDCA</a:t>
            </a:r>
          </a:p>
          <a:p>
            <a:pPr lvl="1">
              <a:buFont typeface="Arial" panose="020B0604020202020204" pitchFamily="34" charset="0"/>
              <a:buChar char="•"/>
            </a:pPr>
            <a:endParaRPr lang="en-US" sz="1100" dirty="0"/>
          </a:p>
          <a:p>
            <a:pPr>
              <a:buFont typeface="Arial" panose="020B0604020202020204" pitchFamily="34" charset="0"/>
              <a:buChar char="•"/>
            </a:pPr>
            <a:r>
              <a:rPr lang="en-US" sz="1400" dirty="0"/>
              <a:t>Simulation results show that value == 1 has best performance vs 2 or comparing with legacy behavior</a:t>
            </a:r>
          </a:p>
          <a:p>
            <a:pPr marL="0" indent="0"/>
            <a:r>
              <a:rPr lang="en-US" sz="1400" dirty="0"/>
              <a:t>*</a:t>
            </a:r>
            <a:r>
              <a:rPr lang="en-US" sz="1100" dirty="0"/>
              <a:t>Additional conditions may include on a number of control frame send both consecutively or accumulatively</a:t>
            </a:r>
            <a:endParaRPr lang="en-US" sz="1400" dirty="0"/>
          </a:p>
          <a:p>
            <a:pPr marL="0" indent="0"/>
            <a:r>
              <a:rPr lang="en-US" sz="1100" dirty="0"/>
              <a:t>**similar trend observed with other # of STAs and LL streams</a:t>
            </a:r>
          </a:p>
          <a:p>
            <a:pPr marL="0" indent="0"/>
            <a:endParaRPr lang="en-US" sz="1100" dirty="0"/>
          </a:p>
          <a:p>
            <a:pPr marL="0" indent="0"/>
            <a:endParaRPr lang="en-US" sz="1100" dirty="0"/>
          </a:p>
          <a:p>
            <a:pPr marL="171450" indent="-171450">
              <a:buFont typeface="Arial" panose="020B0604020202020204" pitchFamily="34" charset="0"/>
              <a:buChar char="•"/>
            </a:pPr>
            <a:r>
              <a:rPr lang="en-US" sz="1400" dirty="0">
                <a:solidFill>
                  <a:schemeClr val="tx1"/>
                </a:solidFill>
              </a:rPr>
              <a:t>We suggest to use QSCR[VO] as a condition to enable STA to transmit DS</a:t>
            </a:r>
            <a:endParaRPr lang="en-US" sz="14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dirty="0"/>
              <a:t>Dmitry Akhmetov et. al., Intel</a:t>
            </a:r>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2025</a:t>
            </a:r>
            <a:endParaRPr lang="en-GB" dirty="0"/>
          </a:p>
        </p:txBody>
      </p:sp>
      <p:pic>
        <p:nvPicPr>
          <p:cNvPr id="7" name="Picture 6">
            <a:extLst>
              <a:ext uri="{FF2B5EF4-FFF2-40B4-BE49-F238E27FC236}">
                <a16:creationId xmlns:a16="http://schemas.microsoft.com/office/drawing/2014/main" id="{47E92B35-2B08-C3F0-2E43-056D56AEED87}"/>
              </a:ext>
            </a:extLst>
          </p:cNvPr>
          <p:cNvPicPr>
            <a:picLocks noChangeAspect="1"/>
          </p:cNvPicPr>
          <p:nvPr/>
        </p:nvPicPr>
        <p:blipFill>
          <a:blip r:embed="rId2"/>
          <a:stretch>
            <a:fillRect/>
          </a:stretch>
        </p:blipFill>
        <p:spPr>
          <a:xfrm>
            <a:off x="6136777" y="1227503"/>
            <a:ext cx="2889754" cy="1774090"/>
          </a:xfrm>
          <a:prstGeom prst="rect">
            <a:avLst/>
          </a:prstGeom>
        </p:spPr>
      </p:pic>
      <p:pic>
        <p:nvPicPr>
          <p:cNvPr id="8" name="Picture 7">
            <a:extLst>
              <a:ext uri="{FF2B5EF4-FFF2-40B4-BE49-F238E27FC236}">
                <a16:creationId xmlns:a16="http://schemas.microsoft.com/office/drawing/2014/main" id="{02AD7E14-B18D-B4D5-BE66-399175B2CE69}"/>
              </a:ext>
            </a:extLst>
          </p:cNvPr>
          <p:cNvPicPr>
            <a:picLocks noChangeAspect="1"/>
          </p:cNvPicPr>
          <p:nvPr/>
        </p:nvPicPr>
        <p:blipFill>
          <a:blip r:embed="rId3"/>
          <a:stretch>
            <a:fillRect/>
          </a:stretch>
        </p:blipFill>
        <p:spPr>
          <a:xfrm>
            <a:off x="6145786" y="3053128"/>
            <a:ext cx="2889754" cy="1774090"/>
          </a:xfrm>
          <a:prstGeom prst="rect">
            <a:avLst/>
          </a:prstGeom>
        </p:spPr>
      </p:pic>
      <p:pic>
        <p:nvPicPr>
          <p:cNvPr id="9" name="Picture 8">
            <a:extLst>
              <a:ext uri="{FF2B5EF4-FFF2-40B4-BE49-F238E27FC236}">
                <a16:creationId xmlns:a16="http://schemas.microsoft.com/office/drawing/2014/main" id="{3A6E9139-3AC3-DCC6-9449-EAFB6D4DB512}"/>
              </a:ext>
            </a:extLst>
          </p:cNvPr>
          <p:cNvPicPr>
            <a:picLocks noChangeAspect="1"/>
          </p:cNvPicPr>
          <p:nvPr/>
        </p:nvPicPr>
        <p:blipFill>
          <a:blip r:embed="rId4"/>
          <a:stretch>
            <a:fillRect/>
          </a:stretch>
        </p:blipFill>
        <p:spPr>
          <a:xfrm>
            <a:off x="6136777" y="4890602"/>
            <a:ext cx="2889754" cy="1774090"/>
          </a:xfrm>
          <a:prstGeom prst="rect">
            <a:avLst/>
          </a:prstGeom>
        </p:spPr>
      </p:pic>
    </p:spTree>
    <p:extLst>
      <p:ext uri="{BB962C8B-B14F-4D97-AF65-F5344CB8AC3E}">
        <p14:creationId xmlns:p14="http://schemas.microsoft.com/office/powerpoint/2010/main" val="389575142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252941</TotalTime>
  <Words>2190</Words>
  <Application>Microsoft Office PowerPoint</Application>
  <PresentationFormat>On-screen Show (4:3)</PresentationFormat>
  <Paragraphs>218</Paragraphs>
  <Slides>14</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Unicode MS</vt:lpstr>
      <vt:lpstr>Times New Roman</vt:lpstr>
      <vt:lpstr>Office Theme</vt:lpstr>
      <vt:lpstr>Document</vt:lpstr>
      <vt:lpstr>P-EDCA  SP TBDs resolution</vt:lpstr>
      <vt:lpstr>PowerPoint Presentation</vt:lpstr>
      <vt:lpstr>Send a Defer Signal (e.g. CTS frame or RTS) to start protected short contention</vt:lpstr>
      <vt:lpstr>Access parameters to TX the Defer Signal are TBD</vt:lpstr>
      <vt:lpstr>Duration of protected short contention is TBD</vt:lpstr>
      <vt:lpstr>Contention parameters are TBD The retry count where the Defer Signal is allowed to be sent is TBD</vt:lpstr>
      <vt:lpstr>Enablement</vt:lpstr>
      <vt:lpstr>Enablement</vt:lpstr>
      <vt:lpstr>Conditions to send. </vt:lpstr>
      <vt:lpstr>SP Type of a frame for DS</vt:lpstr>
      <vt:lpstr>SP – P-EDCA duration</vt:lpstr>
      <vt:lpstr>SP – P-EDCA contention parameters</vt:lpstr>
      <vt:lpstr>SP DS access parameters rules</vt:lpstr>
      <vt:lpstr>SP - enablement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Akhmetov, Dmitry</cp:lastModifiedBy>
  <cp:revision>1468</cp:revision>
  <cp:lastPrinted>1601-01-01T00:00:00Z</cp:lastPrinted>
  <dcterms:created xsi:type="dcterms:W3CDTF">2017-01-26T15:28:16Z</dcterms:created>
  <dcterms:modified xsi:type="dcterms:W3CDTF">2025-04-21T22:38:10Z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