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478" r:id="rId3"/>
    <p:sldId id="2538" r:id="rId4"/>
    <p:sldId id="2534" r:id="rId5"/>
    <p:sldId id="2548" r:id="rId6"/>
    <p:sldId id="2383" r:id="rId7"/>
    <p:sldId id="2531" r:id="rId8"/>
    <p:sldId id="2542" r:id="rId9"/>
    <p:sldId id="2539" r:id="rId10"/>
    <p:sldId id="2544" r:id="rId11"/>
    <p:sldId id="2547" r:id="rId12"/>
    <p:sldId id="2543" r:id="rId1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8499EC2-6B14-DE06-65C1-B79D17B196FE}" name="Cordeiro, Carlos" initials="CC" userId="S::carlos.cordeiro@intel.com::88fae4d8-0bc4-44b0-bd3b-95ac83b12c1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extLst>
      <p:ext uri="{19B8F6BF-5375-455C-9EA6-DF929625EA0E}">
        <p15:presenceInfo xmlns:p15="http://schemas.microsoft.com/office/powerpoint/2012/main" userId="S::laurent.cariou@intel.com::4453f93f-2ed2-46e8-bb8c-3237fbfdd40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7F7F7"/>
    <a:srgbClr val="ECEC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DF16B94-8D3F-4207-88F7-6FB61DB134F6}" v="4" dt="2025-01-15T23:37:38.9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826" autoAdjust="0"/>
    <p:restoredTop sz="81425" autoAdjust="0"/>
  </p:normalViewPr>
  <p:slideViewPr>
    <p:cSldViewPr>
      <p:cViewPr varScale="1">
        <p:scale>
          <a:sx n="131" d="100"/>
          <a:sy n="131" d="100"/>
        </p:scale>
        <p:origin x="1732" y="84"/>
      </p:cViewPr>
      <p:guideLst>
        <p:guide orient="horz" pos="2160"/>
        <p:guide pos="2880"/>
      </p:guideLst>
    </p:cSldViewPr>
  </p:slideViewPr>
  <p:outlineViewPr>
    <p:cViewPr varScale="1">
      <p:scale>
        <a:sx n="170" d="200"/>
        <a:sy n="170" d="200"/>
      </p:scale>
      <p:origin x="-780" y="-84"/>
    </p:cViewPr>
  </p:outlineViewPr>
  <p:notesTextViewPr>
    <p:cViewPr>
      <p:scale>
        <a:sx n="125" d="100"/>
        <a:sy n="125" d="100"/>
      </p:scale>
      <p:origin x="0" y="0"/>
    </p:cViewPr>
  </p:notesTextViewPr>
  <p:sorterViewPr>
    <p:cViewPr>
      <p:scale>
        <a:sx n="100" d="100"/>
        <a:sy n="100" d="100"/>
      </p:scale>
      <p:origin x="0" y="-5580"/>
    </p:cViewPr>
  </p:sorterViewPr>
  <p:notesViewPr>
    <p:cSldViewPr>
      <p:cViewPr varScale="1">
        <p:scale>
          <a:sx n="120" d="100"/>
          <a:sy n="120" d="100"/>
        </p:scale>
        <p:origin x="4164"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23" Type="http://schemas.microsoft.com/office/2018/10/relationships/authors" Target="authors.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khmetov, Dmitry" userId="1d39d2a1-c911-49c8-99e8-36840f8b699a" providerId="ADAL" clId="{3DF16B94-8D3F-4207-88F7-6FB61DB134F6}"/>
    <pc:docChg chg="undo redo custSel addSld delSld modSld sldOrd modMainMaster">
      <pc:chgData name="Akhmetov, Dmitry" userId="1d39d2a1-c911-49c8-99e8-36840f8b699a" providerId="ADAL" clId="{3DF16B94-8D3F-4207-88F7-6FB61DB134F6}" dt="2025-01-15T23:40:30.996" v="185" actId="47"/>
      <pc:docMkLst>
        <pc:docMk/>
      </pc:docMkLst>
      <pc:sldChg chg="modSp mod">
        <pc:chgData name="Akhmetov, Dmitry" userId="1d39d2a1-c911-49c8-99e8-36840f8b699a" providerId="ADAL" clId="{3DF16B94-8D3F-4207-88F7-6FB61DB134F6}" dt="2025-01-15T23:36:57.404" v="157" actId="6549"/>
        <pc:sldMkLst>
          <pc:docMk/>
          <pc:sldMk cId="0" sldId="256"/>
        </pc:sldMkLst>
        <pc:spChg chg="mod">
          <ac:chgData name="Akhmetov, Dmitry" userId="1d39d2a1-c911-49c8-99e8-36840f8b699a" providerId="ADAL" clId="{3DF16B94-8D3F-4207-88F7-6FB61DB134F6}" dt="2025-01-15T23:26:06.511" v="2"/>
          <ac:spMkLst>
            <pc:docMk/>
            <pc:sldMk cId="0" sldId="256"/>
            <ac:spMk id="6" creationId="{00000000-0000-0000-0000-000000000000}"/>
          </ac:spMkLst>
        </pc:spChg>
        <pc:spChg chg="mod">
          <ac:chgData name="Akhmetov, Dmitry" userId="1d39d2a1-c911-49c8-99e8-36840f8b699a" providerId="ADAL" clId="{3DF16B94-8D3F-4207-88F7-6FB61DB134F6}" dt="2025-01-15T23:36:57.404" v="157" actId="6549"/>
          <ac:spMkLst>
            <pc:docMk/>
            <pc:sldMk cId="0" sldId="256"/>
            <ac:spMk id="3073" creationId="{00000000-0000-0000-0000-000000000000}"/>
          </ac:spMkLst>
        </pc:spChg>
        <pc:spChg chg="mod">
          <ac:chgData name="Akhmetov, Dmitry" userId="1d39d2a1-c911-49c8-99e8-36840f8b699a" providerId="ADAL" clId="{3DF16B94-8D3F-4207-88F7-6FB61DB134F6}" dt="2025-01-15T23:25:49.525" v="1" actId="20577"/>
          <ac:spMkLst>
            <pc:docMk/>
            <pc:sldMk cId="0" sldId="256"/>
            <ac:spMk id="3074" creationId="{00000000-0000-0000-0000-000000000000}"/>
          </ac:spMkLst>
        </pc:spChg>
      </pc:sldChg>
      <pc:sldChg chg="modSp ord">
        <pc:chgData name="Akhmetov, Dmitry" userId="1d39d2a1-c911-49c8-99e8-36840f8b699a" providerId="ADAL" clId="{3DF16B94-8D3F-4207-88F7-6FB61DB134F6}" dt="2025-01-15T23:32:51.972" v="133"/>
        <pc:sldMkLst>
          <pc:docMk/>
          <pc:sldMk cId="150136527" sldId="2383"/>
        </pc:sldMkLst>
        <pc:spChg chg="mod">
          <ac:chgData name="Akhmetov, Dmitry" userId="1d39d2a1-c911-49c8-99e8-36840f8b699a" providerId="ADAL" clId="{3DF16B94-8D3F-4207-88F7-6FB61DB134F6}" dt="2025-01-15T23:26:06.511" v="2"/>
          <ac:spMkLst>
            <pc:docMk/>
            <pc:sldMk cId="150136527" sldId="2383"/>
            <ac:spMk id="6" creationId="{22ADEACB-3D9A-47AD-BAD1-1AF1C3D73E95}"/>
          </ac:spMkLst>
        </pc:spChg>
      </pc:sldChg>
      <pc:sldChg chg="modSp mod">
        <pc:chgData name="Akhmetov, Dmitry" userId="1d39d2a1-c911-49c8-99e8-36840f8b699a" providerId="ADAL" clId="{3DF16B94-8D3F-4207-88F7-6FB61DB134F6}" dt="2025-01-15T23:27:53.472" v="57" actId="20577"/>
        <pc:sldMkLst>
          <pc:docMk/>
          <pc:sldMk cId="1352782808" sldId="2478"/>
        </pc:sldMkLst>
        <pc:spChg chg="mod">
          <ac:chgData name="Akhmetov, Dmitry" userId="1d39d2a1-c911-49c8-99e8-36840f8b699a" providerId="ADAL" clId="{3DF16B94-8D3F-4207-88F7-6FB61DB134F6}" dt="2025-01-15T23:27:53.472" v="57" actId="20577"/>
          <ac:spMkLst>
            <pc:docMk/>
            <pc:sldMk cId="1352782808" sldId="2478"/>
            <ac:spMk id="3" creationId="{7E461043-D032-451B-8AF0-62234CE55E83}"/>
          </ac:spMkLst>
        </pc:spChg>
        <pc:spChg chg="mod">
          <ac:chgData name="Akhmetov, Dmitry" userId="1d39d2a1-c911-49c8-99e8-36840f8b699a" providerId="ADAL" clId="{3DF16B94-8D3F-4207-88F7-6FB61DB134F6}" dt="2025-01-15T23:26:06.511" v="2"/>
          <ac:spMkLst>
            <pc:docMk/>
            <pc:sldMk cId="1352782808" sldId="2478"/>
            <ac:spMk id="6" creationId="{91AF9057-F45A-4B69-A6EE-DA7FCE055945}"/>
          </ac:spMkLst>
        </pc:spChg>
      </pc:sldChg>
      <pc:sldChg chg="modSp del">
        <pc:chgData name="Akhmetov, Dmitry" userId="1d39d2a1-c911-49c8-99e8-36840f8b699a" providerId="ADAL" clId="{3DF16B94-8D3F-4207-88F7-6FB61DB134F6}" dt="2025-01-15T23:36:43.809" v="155" actId="47"/>
        <pc:sldMkLst>
          <pc:docMk/>
          <pc:sldMk cId="2761098560" sldId="2526"/>
        </pc:sldMkLst>
        <pc:spChg chg="mod">
          <ac:chgData name="Akhmetov, Dmitry" userId="1d39d2a1-c911-49c8-99e8-36840f8b699a" providerId="ADAL" clId="{3DF16B94-8D3F-4207-88F7-6FB61DB134F6}" dt="2025-01-15T23:26:06.511" v="2"/>
          <ac:spMkLst>
            <pc:docMk/>
            <pc:sldMk cId="2761098560" sldId="2526"/>
            <ac:spMk id="6" creationId="{22ADEACB-3D9A-47AD-BAD1-1AF1C3D73E95}"/>
          </ac:spMkLst>
        </pc:spChg>
      </pc:sldChg>
      <pc:sldChg chg="modSp mod ord modNotesTx">
        <pc:chgData name="Akhmetov, Dmitry" userId="1d39d2a1-c911-49c8-99e8-36840f8b699a" providerId="ADAL" clId="{3DF16B94-8D3F-4207-88F7-6FB61DB134F6}" dt="2025-01-15T23:38:12.072" v="159" actId="207"/>
        <pc:sldMkLst>
          <pc:docMk/>
          <pc:sldMk cId="3899263294" sldId="2531"/>
        </pc:sldMkLst>
        <pc:spChg chg="mod">
          <ac:chgData name="Akhmetov, Dmitry" userId="1d39d2a1-c911-49c8-99e8-36840f8b699a" providerId="ADAL" clId="{3DF16B94-8D3F-4207-88F7-6FB61DB134F6}" dt="2025-01-15T23:38:12.072" v="159" actId="207"/>
          <ac:spMkLst>
            <pc:docMk/>
            <pc:sldMk cId="3899263294" sldId="2531"/>
            <ac:spMk id="2" creationId="{6CD8A294-5DF2-4381-BA2B-2B16B75BE05B}"/>
          </ac:spMkLst>
        </pc:spChg>
        <pc:spChg chg="mod">
          <ac:chgData name="Akhmetov, Dmitry" userId="1d39d2a1-c911-49c8-99e8-36840f8b699a" providerId="ADAL" clId="{3DF16B94-8D3F-4207-88F7-6FB61DB134F6}" dt="2025-01-15T23:26:06.511" v="2"/>
          <ac:spMkLst>
            <pc:docMk/>
            <pc:sldMk cId="3899263294" sldId="2531"/>
            <ac:spMk id="6" creationId="{22ADEACB-3D9A-47AD-BAD1-1AF1C3D73E95}"/>
          </ac:spMkLst>
        </pc:spChg>
      </pc:sldChg>
      <pc:sldChg chg="modSp add mod ord">
        <pc:chgData name="Akhmetov, Dmitry" userId="1d39d2a1-c911-49c8-99e8-36840f8b699a" providerId="ADAL" clId="{3DF16B94-8D3F-4207-88F7-6FB61DB134F6}" dt="2025-01-15T23:39:36.008" v="180" actId="6549"/>
        <pc:sldMkLst>
          <pc:docMk/>
          <pc:sldMk cId="1511362442" sldId="2534"/>
        </pc:sldMkLst>
        <pc:spChg chg="mod">
          <ac:chgData name="Akhmetov, Dmitry" userId="1d39d2a1-c911-49c8-99e8-36840f8b699a" providerId="ADAL" clId="{3DF16B94-8D3F-4207-88F7-6FB61DB134F6}" dt="2025-01-15T23:39:26.625" v="175" actId="20577"/>
          <ac:spMkLst>
            <pc:docMk/>
            <pc:sldMk cId="1511362442" sldId="2534"/>
            <ac:spMk id="2" creationId="{6CD8A294-5DF2-4381-BA2B-2B16B75BE05B}"/>
          </ac:spMkLst>
        </pc:spChg>
        <pc:spChg chg="mod">
          <ac:chgData name="Akhmetov, Dmitry" userId="1d39d2a1-c911-49c8-99e8-36840f8b699a" providerId="ADAL" clId="{3DF16B94-8D3F-4207-88F7-6FB61DB134F6}" dt="2025-01-15T23:39:36.008" v="180" actId="6549"/>
          <ac:spMkLst>
            <pc:docMk/>
            <pc:sldMk cId="1511362442" sldId="2534"/>
            <ac:spMk id="3" creationId="{5BFF350C-B1BC-4DB1-A6BA-66421ECEC33E}"/>
          </ac:spMkLst>
        </pc:spChg>
      </pc:sldChg>
      <pc:sldChg chg="modSp del">
        <pc:chgData name="Akhmetov, Dmitry" userId="1d39d2a1-c911-49c8-99e8-36840f8b699a" providerId="ADAL" clId="{3DF16B94-8D3F-4207-88F7-6FB61DB134F6}" dt="2025-01-15T23:34:51.341" v="140" actId="2696"/>
        <pc:sldMkLst>
          <pc:docMk/>
          <pc:sldMk cId="3943245329" sldId="2534"/>
        </pc:sldMkLst>
        <pc:spChg chg="mod">
          <ac:chgData name="Akhmetov, Dmitry" userId="1d39d2a1-c911-49c8-99e8-36840f8b699a" providerId="ADAL" clId="{3DF16B94-8D3F-4207-88F7-6FB61DB134F6}" dt="2025-01-15T23:26:06.511" v="2"/>
          <ac:spMkLst>
            <pc:docMk/>
            <pc:sldMk cId="3943245329" sldId="2534"/>
            <ac:spMk id="6" creationId="{22ADEACB-3D9A-47AD-BAD1-1AF1C3D73E95}"/>
          </ac:spMkLst>
        </pc:spChg>
      </pc:sldChg>
      <pc:sldChg chg="modSp del">
        <pc:chgData name="Akhmetov, Dmitry" userId="1d39d2a1-c911-49c8-99e8-36840f8b699a" providerId="ADAL" clId="{3DF16B94-8D3F-4207-88F7-6FB61DB134F6}" dt="2025-01-15T23:34:51.341" v="140" actId="2696"/>
        <pc:sldMkLst>
          <pc:docMk/>
          <pc:sldMk cId="3895751421" sldId="2535"/>
        </pc:sldMkLst>
        <pc:spChg chg="mod">
          <ac:chgData name="Akhmetov, Dmitry" userId="1d39d2a1-c911-49c8-99e8-36840f8b699a" providerId="ADAL" clId="{3DF16B94-8D3F-4207-88F7-6FB61DB134F6}" dt="2025-01-15T23:26:06.511" v="2"/>
          <ac:spMkLst>
            <pc:docMk/>
            <pc:sldMk cId="3895751421" sldId="2535"/>
            <ac:spMk id="6" creationId="{22ADEACB-3D9A-47AD-BAD1-1AF1C3D73E95}"/>
          </ac:spMkLst>
        </pc:spChg>
      </pc:sldChg>
      <pc:sldChg chg="add del">
        <pc:chgData name="Akhmetov, Dmitry" userId="1d39d2a1-c911-49c8-99e8-36840f8b699a" providerId="ADAL" clId="{3DF16B94-8D3F-4207-88F7-6FB61DB134F6}" dt="2025-01-15T23:39:10.545" v="163" actId="47"/>
        <pc:sldMkLst>
          <pc:docMk/>
          <pc:sldMk cId="4041545020" sldId="2535"/>
        </pc:sldMkLst>
      </pc:sldChg>
      <pc:sldChg chg="add del">
        <pc:chgData name="Akhmetov, Dmitry" userId="1d39d2a1-c911-49c8-99e8-36840f8b699a" providerId="ADAL" clId="{3DF16B94-8D3F-4207-88F7-6FB61DB134F6}" dt="2025-01-15T23:40:30.996" v="185" actId="47"/>
        <pc:sldMkLst>
          <pc:docMk/>
          <pc:sldMk cId="146823743" sldId="2536"/>
        </pc:sldMkLst>
      </pc:sldChg>
      <pc:sldChg chg="modSp del ord">
        <pc:chgData name="Akhmetov, Dmitry" userId="1d39d2a1-c911-49c8-99e8-36840f8b699a" providerId="ADAL" clId="{3DF16B94-8D3F-4207-88F7-6FB61DB134F6}" dt="2025-01-15T23:34:51.341" v="140" actId="2696"/>
        <pc:sldMkLst>
          <pc:docMk/>
          <pc:sldMk cId="4168157429" sldId="2536"/>
        </pc:sldMkLst>
        <pc:spChg chg="mod">
          <ac:chgData name="Akhmetov, Dmitry" userId="1d39d2a1-c911-49c8-99e8-36840f8b699a" providerId="ADAL" clId="{3DF16B94-8D3F-4207-88F7-6FB61DB134F6}" dt="2025-01-15T23:26:06.511" v="2"/>
          <ac:spMkLst>
            <pc:docMk/>
            <pc:sldMk cId="4168157429" sldId="2536"/>
            <ac:spMk id="6" creationId="{22ADEACB-3D9A-47AD-BAD1-1AF1C3D73E95}"/>
          </ac:spMkLst>
        </pc:spChg>
      </pc:sldChg>
      <pc:sldChg chg="modSp mod ord">
        <pc:chgData name="Akhmetov, Dmitry" userId="1d39d2a1-c911-49c8-99e8-36840f8b699a" providerId="ADAL" clId="{3DF16B94-8D3F-4207-88F7-6FB61DB134F6}" dt="2025-01-15T23:32:15.946" v="131" actId="20577"/>
        <pc:sldMkLst>
          <pc:docMk/>
          <pc:sldMk cId="2552050681" sldId="2538"/>
        </pc:sldMkLst>
        <pc:spChg chg="mod">
          <ac:chgData name="Akhmetov, Dmitry" userId="1d39d2a1-c911-49c8-99e8-36840f8b699a" providerId="ADAL" clId="{3DF16B94-8D3F-4207-88F7-6FB61DB134F6}" dt="2025-01-15T23:32:15.946" v="131" actId="20577"/>
          <ac:spMkLst>
            <pc:docMk/>
            <pc:sldMk cId="2552050681" sldId="2538"/>
            <ac:spMk id="3" creationId="{5BFF350C-B1BC-4DB1-A6BA-66421ECEC33E}"/>
          </ac:spMkLst>
        </pc:spChg>
        <pc:spChg chg="mod">
          <ac:chgData name="Akhmetov, Dmitry" userId="1d39d2a1-c911-49c8-99e8-36840f8b699a" providerId="ADAL" clId="{3DF16B94-8D3F-4207-88F7-6FB61DB134F6}" dt="2025-01-15T23:26:06.511" v="2"/>
          <ac:spMkLst>
            <pc:docMk/>
            <pc:sldMk cId="2552050681" sldId="2538"/>
            <ac:spMk id="6" creationId="{22ADEACB-3D9A-47AD-BAD1-1AF1C3D73E95}"/>
          </ac:spMkLst>
        </pc:spChg>
      </pc:sldChg>
      <pc:sldChg chg="modSp mod modNotesTx">
        <pc:chgData name="Akhmetov, Dmitry" userId="1d39d2a1-c911-49c8-99e8-36840f8b699a" providerId="ADAL" clId="{3DF16B94-8D3F-4207-88F7-6FB61DB134F6}" dt="2025-01-15T23:39:56.698" v="181" actId="20577"/>
        <pc:sldMkLst>
          <pc:docMk/>
          <pc:sldMk cId="1100039694" sldId="2539"/>
        </pc:sldMkLst>
        <pc:spChg chg="mod">
          <ac:chgData name="Akhmetov, Dmitry" userId="1d39d2a1-c911-49c8-99e8-36840f8b699a" providerId="ADAL" clId="{3DF16B94-8D3F-4207-88F7-6FB61DB134F6}" dt="2025-01-15T23:26:06.511" v="2"/>
          <ac:spMkLst>
            <pc:docMk/>
            <pc:sldMk cId="1100039694" sldId="2539"/>
            <ac:spMk id="6" creationId="{22ADEACB-3D9A-47AD-BAD1-1AF1C3D73E95}"/>
          </ac:spMkLst>
        </pc:spChg>
        <pc:spChg chg="mod">
          <ac:chgData name="Akhmetov, Dmitry" userId="1d39d2a1-c911-49c8-99e8-36840f8b699a" providerId="ADAL" clId="{3DF16B94-8D3F-4207-88F7-6FB61DB134F6}" dt="2025-01-15T23:39:56.698" v="181" actId="20577"/>
          <ac:spMkLst>
            <pc:docMk/>
            <pc:sldMk cId="1100039694" sldId="2539"/>
            <ac:spMk id="9" creationId="{DB160E9D-740A-70C9-E272-C77A6C38667B}"/>
          </ac:spMkLst>
        </pc:spChg>
      </pc:sldChg>
      <pc:sldChg chg="modSp del">
        <pc:chgData name="Akhmetov, Dmitry" userId="1d39d2a1-c911-49c8-99e8-36840f8b699a" providerId="ADAL" clId="{3DF16B94-8D3F-4207-88F7-6FB61DB134F6}" dt="2025-01-15T23:36:43.809" v="155" actId="47"/>
        <pc:sldMkLst>
          <pc:docMk/>
          <pc:sldMk cId="4278840486" sldId="2540"/>
        </pc:sldMkLst>
        <pc:spChg chg="mod">
          <ac:chgData name="Akhmetov, Dmitry" userId="1d39d2a1-c911-49c8-99e8-36840f8b699a" providerId="ADAL" clId="{3DF16B94-8D3F-4207-88F7-6FB61DB134F6}" dt="2025-01-15T23:26:06.511" v="2"/>
          <ac:spMkLst>
            <pc:docMk/>
            <pc:sldMk cId="4278840486" sldId="2540"/>
            <ac:spMk id="6" creationId="{22ADEACB-3D9A-47AD-BAD1-1AF1C3D73E95}"/>
          </ac:spMkLst>
        </pc:spChg>
      </pc:sldChg>
      <pc:sldChg chg="modSp del ord">
        <pc:chgData name="Akhmetov, Dmitry" userId="1d39d2a1-c911-49c8-99e8-36840f8b699a" providerId="ADAL" clId="{3DF16B94-8D3F-4207-88F7-6FB61DB134F6}" dt="2025-01-15T23:34:51.341" v="140" actId="2696"/>
        <pc:sldMkLst>
          <pc:docMk/>
          <pc:sldMk cId="3449129550" sldId="2541"/>
        </pc:sldMkLst>
        <pc:spChg chg="mod">
          <ac:chgData name="Akhmetov, Dmitry" userId="1d39d2a1-c911-49c8-99e8-36840f8b699a" providerId="ADAL" clId="{3DF16B94-8D3F-4207-88F7-6FB61DB134F6}" dt="2025-01-15T23:26:06.511" v="2"/>
          <ac:spMkLst>
            <pc:docMk/>
            <pc:sldMk cId="3449129550" sldId="2541"/>
            <ac:spMk id="6" creationId="{22ADEACB-3D9A-47AD-BAD1-1AF1C3D73E95}"/>
          </ac:spMkLst>
        </pc:spChg>
      </pc:sldChg>
      <pc:sldChg chg="add del">
        <pc:chgData name="Akhmetov, Dmitry" userId="1d39d2a1-c911-49c8-99e8-36840f8b699a" providerId="ADAL" clId="{3DF16B94-8D3F-4207-88F7-6FB61DB134F6}" dt="2025-01-15T23:40:30.251" v="184" actId="47"/>
        <pc:sldMkLst>
          <pc:docMk/>
          <pc:sldMk cId="3972024616" sldId="2541"/>
        </pc:sldMkLst>
      </pc:sldChg>
      <pc:sldChg chg="modSp mod">
        <pc:chgData name="Akhmetov, Dmitry" userId="1d39d2a1-c911-49c8-99e8-36840f8b699a" providerId="ADAL" clId="{3DF16B94-8D3F-4207-88F7-6FB61DB134F6}" dt="2025-01-15T23:31:30.317" v="102" actId="13926"/>
        <pc:sldMkLst>
          <pc:docMk/>
          <pc:sldMk cId="4177815883" sldId="2542"/>
        </pc:sldMkLst>
        <pc:spChg chg="mod">
          <ac:chgData name="Akhmetov, Dmitry" userId="1d39d2a1-c911-49c8-99e8-36840f8b699a" providerId="ADAL" clId="{3DF16B94-8D3F-4207-88F7-6FB61DB134F6}" dt="2025-01-15T23:26:06.511" v="2"/>
          <ac:spMkLst>
            <pc:docMk/>
            <pc:sldMk cId="4177815883" sldId="2542"/>
            <ac:spMk id="6" creationId="{22ADEACB-3D9A-47AD-BAD1-1AF1C3D73E95}"/>
          </ac:spMkLst>
        </pc:spChg>
        <pc:spChg chg="mod">
          <ac:chgData name="Akhmetov, Dmitry" userId="1d39d2a1-c911-49c8-99e8-36840f8b699a" providerId="ADAL" clId="{3DF16B94-8D3F-4207-88F7-6FB61DB134F6}" dt="2025-01-15T23:31:30.317" v="102" actId="13926"/>
          <ac:spMkLst>
            <pc:docMk/>
            <pc:sldMk cId="4177815883" sldId="2542"/>
            <ac:spMk id="9" creationId="{DB160E9D-740A-70C9-E272-C77A6C38667B}"/>
          </ac:spMkLst>
        </pc:spChg>
      </pc:sldChg>
      <pc:sldChg chg="modSp">
        <pc:chgData name="Akhmetov, Dmitry" userId="1d39d2a1-c911-49c8-99e8-36840f8b699a" providerId="ADAL" clId="{3DF16B94-8D3F-4207-88F7-6FB61DB134F6}" dt="2025-01-15T23:26:06.511" v="2"/>
        <pc:sldMkLst>
          <pc:docMk/>
          <pc:sldMk cId="3543033107" sldId="2543"/>
        </pc:sldMkLst>
        <pc:spChg chg="mod">
          <ac:chgData name="Akhmetov, Dmitry" userId="1d39d2a1-c911-49c8-99e8-36840f8b699a" providerId="ADAL" clId="{3DF16B94-8D3F-4207-88F7-6FB61DB134F6}" dt="2025-01-15T23:26:06.511" v="2"/>
          <ac:spMkLst>
            <pc:docMk/>
            <pc:sldMk cId="3543033107" sldId="2543"/>
            <ac:spMk id="6" creationId="{22ADEACB-3D9A-47AD-BAD1-1AF1C3D73E95}"/>
          </ac:spMkLst>
        </pc:spChg>
      </pc:sldChg>
      <pc:sldChg chg="modSp">
        <pc:chgData name="Akhmetov, Dmitry" userId="1d39d2a1-c911-49c8-99e8-36840f8b699a" providerId="ADAL" clId="{3DF16B94-8D3F-4207-88F7-6FB61DB134F6}" dt="2025-01-15T23:26:06.511" v="2"/>
        <pc:sldMkLst>
          <pc:docMk/>
          <pc:sldMk cId="68658071" sldId="2544"/>
        </pc:sldMkLst>
        <pc:spChg chg="mod">
          <ac:chgData name="Akhmetov, Dmitry" userId="1d39d2a1-c911-49c8-99e8-36840f8b699a" providerId="ADAL" clId="{3DF16B94-8D3F-4207-88F7-6FB61DB134F6}" dt="2025-01-15T23:26:06.511" v="2"/>
          <ac:spMkLst>
            <pc:docMk/>
            <pc:sldMk cId="68658071" sldId="2544"/>
            <ac:spMk id="6" creationId="{22ADEACB-3D9A-47AD-BAD1-1AF1C3D73E95}"/>
          </ac:spMkLst>
        </pc:spChg>
      </pc:sldChg>
      <pc:sldChg chg="modSp del">
        <pc:chgData name="Akhmetov, Dmitry" userId="1d39d2a1-c911-49c8-99e8-36840f8b699a" providerId="ADAL" clId="{3DF16B94-8D3F-4207-88F7-6FB61DB134F6}" dt="2025-01-15T23:36:43.809" v="155" actId="47"/>
        <pc:sldMkLst>
          <pc:docMk/>
          <pc:sldMk cId="420161533" sldId="2545"/>
        </pc:sldMkLst>
        <pc:spChg chg="mod">
          <ac:chgData name="Akhmetov, Dmitry" userId="1d39d2a1-c911-49c8-99e8-36840f8b699a" providerId="ADAL" clId="{3DF16B94-8D3F-4207-88F7-6FB61DB134F6}" dt="2025-01-15T23:26:06.511" v="2"/>
          <ac:spMkLst>
            <pc:docMk/>
            <pc:sldMk cId="420161533" sldId="2545"/>
            <ac:spMk id="6" creationId="{22ADEACB-3D9A-47AD-BAD1-1AF1C3D73E95}"/>
          </ac:spMkLst>
        </pc:spChg>
      </pc:sldChg>
      <pc:sldChg chg="modSp del">
        <pc:chgData name="Akhmetov, Dmitry" userId="1d39d2a1-c911-49c8-99e8-36840f8b699a" providerId="ADAL" clId="{3DF16B94-8D3F-4207-88F7-6FB61DB134F6}" dt="2025-01-15T23:36:46.366" v="156" actId="47"/>
        <pc:sldMkLst>
          <pc:docMk/>
          <pc:sldMk cId="3282687496" sldId="2546"/>
        </pc:sldMkLst>
        <pc:spChg chg="mod">
          <ac:chgData name="Akhmetov, Dmitry" userId="1d39d2a1-c911-49c8-99e8-36840f8b699a" providerId="ADAL" clId="{3DF16B94-8D3F-4207-88F7-6FB61DB134F6}" dt="2025-01-15T23:26:06.511" v="2"/>
          <ac:spMkLst>
            <pc:docMk/>
            <pc:sldMk cId="3282687496" sldId="2546"/>
            <ac:spMk id="6" creationId="{86D5F8DD-980C-7925-1C29-5BAE9F2A2D5B}"/>
          </ac:spMkLst>
        </pc:spChg>
      </pc:sldChg>
      <pc:sldChg chg="modSp add mod modNotesTx">
        <pc:chgData name="Akhmetov, Dmitry" userId="1d39d2a1-c911-49c8-99e8-36840f8b699a" providerId="ADAL" clId="{3DF16B94-8D3F-4207-88F7-6FB61DB134F6}" dt="2025-01-15T23:40:27.150" v="183" actId="6549"/>
        <pc:sldMkLst>
          <pc:docMk/>
          <pc:sldMk cId="1515240831" sldId="2547"/>
        </pc:sldMkLst>
        <pc:spChg chg="mod">
          <ac:chgData name="Akhmetov, Dmitry" userId="1d39d2a1-c911-49c8-99e8-36840f8b699a" providerId="ADAL" clId="{3DF16B94-8D3F-4207-88F7-6FB61DB134F6}" dt="2025-01-15T23:40:21.863" v="182" actId="20577"/>
          <ac:spMkLst>
            <pc:docMk/>
            <pc:sldMk cId="1515240831" sldId="2547"/>
            <ac:spMk id="9" creationId="{DB160E9D-740A-70C9-E272-C77A6C38667B}"/>
          </ac:spMkLst>
        </pc:spChg>
      </pc:sldChg>
      <pc:sldChg chg="add">
        <pc:chgData name="Akhmetov, Dmitry" userId="1d39d2a1-c911-49c8-99e8-36840f8b699a" providerId="ADAL" clId="{3DF16B94-8D3F-4207-88F7-6FB61DB134F6}" dt="2025-01-15T23:37:38.905" v="158"/>
        <pc:sldMkLst>
          <pc:docMk/>
          <pc:sldMk cId="4114208040" sldId="2548"/>
        </pc:sldMkLst>
      </pc:sldChg>
      <pc:sldMasterChg chg="modSp modSldLayout">
        <pc:chgData name="Akhmetov, Dmitry" userId="1d39d2a1-c911-49c8-99e8-36840f8b699a" providerId="ADAL" clId="{3DF16B94-8D3F-4207-88F7-6FB61DB134F6}" dt="2025-01-15T23:26:06.511" v="2"/>
        <pc:sldMasterMkLst>
          <pc:docMk/>
          <pc:sldMasterMk cId="0" sldId="2147483648"/>
        </pc:sldMasterMkLst>
        <pc:spChg chg="mod">
          <ac:chgData name="Akhmetov, Dmitry" userId="1d39d2a1-c911-49c8-99e8-36840f8b699a" providerId="ADAL" clId="{3DF16B94-8D3F-4207-88F7-6FB61DB134F6}" dt="2025-01-15T23:26:06.511" v="2"/>
          <ac:spMkLst>
            <pc:docMk/>
            <pc:sldMasterMk cId="0" sldId="2147483648"/>
            <ac:spMk id="1027" creationId="{00000000-0000-0000-0000-000000000000}"/>
          </ac:spMkLst>
        </pc:spChg>
        <pc:sldLayoutChg chg="modSp">
          <pc:chgData name="Akhmetov, Dmitry" userId="1d39d2a1-c911-49c8-99e8-36840f8b699a" providerId="ADAL" clId="{3DF16B94-8D3F-4207-88F7-6FB61DB134F6}" dt="2025-01-15T23:26:06.511" v="2"/>
          <pc:sldLayoutMkLst>
            <pc:docMk/>
            <pc:sldMasterMk cId="0" sldId="2147483648"/>
            <pc:sldLayoutMk cId="0" sldId="2147483649"/>
          </pc:sldLayoutMkLst>
          <pc:spChg chg="mod">
            <ac:chgData name="Akhmetov, Dmitry" userId="1d39d2a1-c911-49c8-99e8-36840f8b699a" providerId="ADAL" clId="{3DF16B94-8D3F-4207-88F7-6FB61DB134F6}" dt="2025-01-15T23:26:06.511" v="2"/>
            <ac:spMkLst>
              <pc:docMk/>
              <pc:sldMasterMk cId="0" sldId="2147483648"/>
              <pc:sldLayoutMk cId="0" sldId="2147483649"/>
              <ac:spMk id="4" creationId="{00000000-0000-0000-0000-000000000000}"/>
            </ac:spMkLst>
          </pc:spChg>
        </pc:sldLayoutChg>
        <pc:sldLayoutChg chg="modSp">
          <pc:chgData name="Akhmetov, Dmitry" userId="1d39d2a1-c911-49c8-99e8-36840f8b699a" providerId="ADAL" clId="{3DF16B94-8D3F-4207-88F7-6FB61DB134F6}" dt="2025-01-15T23:26:06.511" v="2"/>
          <pc:sldLayoutMkLst>
            <pc:docMk/>
            <pc:sldMasterMk cId="0" sldId="2147483648"/>
            <pc:sldLayoutMk cId="0" sldId="2147483650"/>
          </pc:sldLayoutMkLst>
          <pc:spChg chg="mod">
            <ac:chgData name="Akhmetov, Dmitry" userId="1d39d2a1-c911-49c8-99e8-36840f8b699a" providerId="ADAL" clId="{3DF16B94-8D3F-4207-88F7-6FB61DB134F6}" dt="2025-01-15T23:26:06.511" v="2"/>
            <ac:spMkLst>
              <pc:docMk/>
              <pc:sldMasterMk cId="0" sldId="2147483648"/>
              <pc:sldLayoutMk cId="0" sldId="2147483650"/>
              <ac:spMk id="12" creationId="{00000000-0000-0000-0000-000000000000}"/>
            </ac:spMkLst>
          </pc:spChg>
        </pc:sldLayoutChg>
        <pc:sldLayoutChg chg="modSp">
          <pc:chgData name="Akhmetov, Dmitry" userId="1d39d2a1-c911-49c8-99e8-36840f8b699a" providerId="ADAL" clId="{3DF16B94-8D3F-4207-88F7-6FB61DB134F6}" dt="2025-01-15T23:26:06.511" v="2"/>
          <pc:sldLayoutMkLst>
            <pc:docMk/>
            <pc:sldMasterMk cId="0" sldId="2147483648"/>
            <pc:sldLayoutMk cId="0" sldId="2147483651"/>
          </pc:sldLayoutMkLst>
          <pc:spChg chg="mod">
            <ac:chgData name="Akhmetov, Dmitry" userId="1d39d2a1-c911-49c8-99e8-36840f8b699a" providerId="ADAL" clId="{3DF16B94-8D3F-4207-88F7-6FB61DB134F6}" dt="2025-01-15T23:26:06.511" v="2"/>
            <ac:spMkLst>
              <pc:docMk/>
              <pc:sldMasterMk cId="0" sldId="2147483648"/>
              <pc:sldLayoutMk cId="0" sldId="2147483651"/>
              <ac:spMk id="4" creationId="{00000000-0000-0000-0000-000000000000}"/>
            </ac:spMkLst>
          </pc:spChg>
        </pc:sldLayoutChg>
        <pc:sldLayoutChg chg="modSp">
          <pc:chgData name="Akhmetov, Dmitry" userId="1d39d2a1-c911-49c8-99e8-36840f8b699a" providerId="ADAL" clId="{3DF16B94-8D3F-4207-88F7-6FB61DB134F6}" dt="2025-01-15T23:26:06.511" v="2"/>
          <pc:sldLayoutMkLst>
            <pc:docMk/>
            <pc:sldMasterMk cId="0" sldId="2147483648"/>
            <pc:sldLayoutMk cId="0" sldId="2147483652"/>
          </pc:sldLayoutMkLst>
          <pc:spChg chg="mod">
            <ac:chgData name="Akhmetov, Dmitry" userId="1d39d2a1-c911-49c8-99e8-36840f8b699a" providerId="ADAL" clId="{3DF16B94-8D3F-4207-88F7-6FB61DB134F6}" dt="2025-01-15T23:26:06.511" v="2"/>
            <ac:spMkLst>
              <pc:docMk/>
              <pc:sldMasterMk cId="0" sldId="2147483648"/>
              <pc:sldLayoutMk cId="0" sldId="2147483652"/>
              <ac:spMk id="5" creationId="{00000000-0000-0000-0000-000000000000}"/>
            </ac:spMkLst>
          </pc:spChg>
        </pc:sldLayoutChg>
        <pc:sldLayoutChg chg="modSp">
          <pc:chgData name="Akhmetov, Dmitry" userId="1d39d2a1-c911-49c8-99e8-36840f8b699a" providerId="ADAL" clId="{3DF16B94-8D3F-4207-88F7-6FB61DB134F6}" dt="2025-01-15T23:26:06.511" v="2"/>
          <pc:sldLayoutMkLst>
            <pc:docMk/>
            <pc:sldMasterMk cId="0" sldId="2147483648"/>
            <pc:sldLayoutMk cId="0" sldId="2147483654"/>
          </pc:sldLayoutMkLst>
          <pc:spChg chg="mod">
            <ac:chgData name="Akhmetov, Dmitry" userId="1d39d2a1-c911-49c8-99e8-36840f8b699a" providerId="ADAL" clId="{3DF16B94-8D3F-4207-88F7-6FB61DB134F6}" dt="2025-01-15T23:26:06.511" v="2"/>
            <ac:spMkLst>
              <pc:docMk/>
              <pc:sldMasterMk cId="0" sldId="2147483648"/>
              <pc:sldLayoutMk cId="0" sldId="2147483654"/>
              <ac:spMk id="3" creationId="{00000000-0000-0000-0000-000000000000}"/>
            </ac:spMkLst>
          </pc:spChg>
        </pc:sldLayoutChg>
        <pc:sldLayoutChg chg="modSp">
          <pc:chgData name="Akhmetov, Dmitry" userId="1d39d2a1-c911-49c8-99e8-36840f8b699a" providerId="ADAL" clId="{3DF16B94-8D3F-4207-88F7-6FB61DB134F6}" dt="2025-01-15T23:26:06.511" v="2"/>
          <pc:sldLayoutMkLst>
            <pc:docMk/>
            <pc:sldMasterMk cId="0" sldId="2147483648"/>
            <pc:sldLayoutMk cId="0" sldId="2147483655"/>
          </pc:sldLayoutMkLst>
          <pc:spChg chg="mod">
            <ac:chgData name="Akhmetov, Dmitry" userId="1d39d2a1-c911-49c8-99e8-36840f8b699a" providerId="ADAL" clId="{3DF16B94-8D3F-4207-88F7-6FB61DB134F6}" dt="2025-01-15T23:26:06.511" v="2"/>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24613554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400050" marR="0" lvl="1" indent="0">
              <a:spcBef>
                <a:spcPts val="0"/>
              </a:spcBef>
              <a:buFont typeface="Arial" panose="020B0604020202020204" pitchFamily="34" charset="0"/>
              <a:buNone/>
              <a:tabLst>
                <a:tab pos="457200" algn="l"/>
              </a:tabLst>
            </a:pPr>
            <a:endParaRPr lang="en-US" sz="1400"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2528103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Further thinking/steps:</a:t>
            </a:r>
          </a:p>
          <a:p>
            <a:r>
              <a:rPr lang="en-US" dirty="0"/>
              <a:t>Define format for CTS – “common” or “unique” – special values for duration (i.e. duration of protected contention is fixed) and for Address (special value OR BSSID value)</a:t>
            </a:r>
          </a:p>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36026424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712193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0">
              <a:buFont typeface="Arial" panose="020B0604020202020204" pitchFamily="34" charset="0"/>
              <a:buChar char="•"/>
            </a:pPr>
            <a:r>
              <a:rPr lang="en-US" sz="1200" dirty="0"/>
              <a:t> Overall preference is around 2/3</a:t>
            </a:r>
          </a:p>
          <a:p>
            <a:pPr lvl="0">
              <a:buFont typeface="Arial" panose="020B0604020202020204" pitchFamily="34" charset="0"/>
              <a:buChar char="•"/>
            </a:pPr>
            <a:r>
              <a:rPr lang="en-US" sz="1200" dirty="0"/>
              <a:t> Other modes in mind?</a:t>
            </a:r>
          </a:p>
          <a:p>
            <a:pPr lvl="0">
              <a:buFont typeface="Arial" panose="020B0604020202020204" pitchFamily="34" charset="0"/>
              <a:buChar char="•"/>
            </a:pPr>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30947583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lvl="0" indent="-342900">
              <a:buFont typeface="Arial" panose="020B0604020202020204" pitchFamily="34" charset="0"/>
              <a:buChar char="•"/>
            </a:pPr>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5187070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dirty="0"/>
              <a:t>Instead LL data use AC_VO data?</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39250150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0" indent="-285750">
              <a:lnSpc>
                <a:spcPct val="105000"/>
              </a:lnSpc>
              <a:spcBef>
                <a:spcPts val="0"/>
              </a:spcBef>
              <a:spcAft>
                <a:spcPts val="0"/>
              </a:spcAft>
              <a:buFont typeface="Arial" panose="020B0604020202020204"/>
              <a:buChar char="•"/>
              <a:tabLst>
                <a:tab pos="914400" algn="l"/>
              </a:tabLst>
            </a:pPr>
            <a:endParaRPr lang="en-US" sz="1000" b="1" dirty="0">
              <a:solidFill>
                <a:srgbClr val="FF0000"/>
              </a:solidFill>
            </a:endParaRP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14525308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prefer not to tie contention with EIFS, like AIFSN + contention window…</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29912204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Dmitry Akhmetov et. al.,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Dmitry Akhmetov et. al.,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Dmitry Akhmetov et. al.,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2025</a:t>
            </a:r>
            <a:endParaRPr lang="en-GB" dirty="0"/>
          </a:p>
        </p:txBody>
      </p:sp>
      <p:sp>
        <p:nvSpPr>
          <p:cNvPr id="6" name="Footer Placeholder 5"/>
          <p:cNvSpPr>
            <a:spLocks noGrp="1"/>
          </p:cNvSpPr>
          <p:nvPr>
            <p:ph type="ftr" idx="11"/>
          </p:nvPr>
        </p:nvSpPr>
        <p:spPr/>
        <p:txBody>
          <a:bodyPr/>
          <a:lstStyle>
            <a:lvl1pPr>
              <a:defRPr/>
            </a:lvl1pPr>
          </a:lstStyle>
          <a:p>
            <a:r>
              <a:rPr lang="en-GB" dirty="0"/>
              <a:t>Dmitry Akhmetov et. al.,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2025</a:t>
            </a:r>
            <a:endParaRPr lang="en-GB" dirty="0"/>
          </a:p>
        </p:txBody>
      </p:sp>
      <p:sp>
        <p:nvSpPr>
          <p:cNvPr id="4" name="Footer Placeholder 3"/>
          <p:cNvSpPr>
            <a:spLocks noGrp="1"/>
          </p:cNvSpPr>
          <p:nvPr>
            <p:ph type="ftr" idx="11"/>
          </p:nvPr>
        </p:nvSpPr>
        <p:spPr/>
        <p:txBody>
          <a:bodyPr/>
          <a:lstStyle>
            <a:lvl1pPr>
              <a:defRPr/>
            </a:lvl1pPr>
          </a:lstStyle>
          <a:p>
            <a:r>
              <a:rPr lang="en-GB" dirty="0"/>
              <a:t>Dmitry Akhmetov et. al.,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2025</a:t>
            </a:r>
            <a:endParaRPr lang="en-GB" dirty="0"/>
          </a:p>
        </p:txBody>
      </p:sp>
      <p:sp>
        <p:nvSpPr>
          <p:cNvPr id="3" name="Footer Placeholder 2"/>
          <p:cNvSpPr>
            <a:spLocks noGrp="1"/>
          </p:cNvSpPr>
          <p:nvPr>
            <p:ph type="ftr" idx="11"/>
          </p:nvPr>
        </p:nvSpPr>
        <p:spPr/>
        <p:txBody>
          <a:bodyPr/>
          <a:lstStyle>
            <a:lvl1pPr>
              <a:defRPr/>
            </a:lvl1pPr>
          </a:lstStyle>
          <a:p>
            <a:r>
              <a:rPr lang="en-GB" dirty="0"/>
              <a:t>Dmitry Akhmetov et. al.,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Dmitry Akhmetov et. al.,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802.11-24/1918r0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Dmitry Akhmetov et. al.,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09600" y="698500"/>
            <a:ext cx="7772400" cy="11271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HiP EDCA </a:t>
            </a:r>
            <a:br>
              <a:rPr lang="en-US" altLang="en-US" dirty="0"/>
            </a:br>
            <a:r>
              <a:rPr lang="en-US" altLang="en-US" dirty="0"/>
              <a:t>SP TBDs resolution</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2025-15-01</a:t>
            </a:r>
          </a:p>
        </p:txBody>
      </p:sp>
      <p:graphicFrame>
        <p:nvGraphicFramePr>
          <p:cNvPr id="3075" name="Object 3"/>
          <p:cNvGraphicFramePr>
            <a:graphicFrameLocks noChangeAspect="1"/>
          </p:cNvGraphicFramePr>
          <p:nvPr>
            <p:extLst>
              <p:ext uri="{D42A27DB-BD31-4B8C-83A1-F6EECF244321}">
                <p14:modId xmlns:p14="http://schemas.microsoft.com/office/powerpoint/2010/main" val="4198959995"/>
              </p:ext>
            </p:extLst>
          </p:nvPr>
        </p:nvGraphicFramePr>
        <p:xfrm>
          <a:off x="463550" y="2968625"/>
          <a:ext cx="8294688" cy="2452688"/>
        </p:xfrm>
        <a:graphic>
          <a:graphicData uri="http://schemas.openxmlformats.org/presentationml/2006/ole">
            <mc:AlternateContent xmlns:mc="http://schemas.openxmlformats.org/markup-compatibility/2006">
              <mc:Choice xmlns:v="urn:schemas-microsoft-com:vml" Requires="v">
                <p:oleObj name="Document" r:id="rId3" imgW="8569266" imgH="2537535" progId="Word.Document.8">
                  <p:embed/>
                </p:oleObj>
              </mc:Choice>
              <mc:Fallback>
                <p:oleObj name="Document" r:id="rId3" imgW="8569266" imgH="2537535" progId="Word.Document.8">
                  <p:embed/>
                  <p:pic>
                    <p:nvPicPr>
                      <p:cNvPr id="3075" name="Object 3"/>
                      <p:cNvPicPr>
                        <a:picLocks noChangeAspect="1" noChangeArrowheads="1"/>
                      </p:cNvPicPr>
                      <p:nvPr/>
                    </p:nvPicPr>
                    <p:blipFill>
                      <a:blip r:embed="rId4"/>
                      <a:srcRect/>
                      <a:stretch>
                        <a:fillRect/>
                      </a:stretch>
                    </p:blipFill>
                    <p:spPr bwMode="auto">
                      <a:xfrm>
                        <a:off x="463550" y="2968625"/>
                        <a:ext cx="8294688" cy="24526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 :</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8A294-5DF2-4381-BA2B-2B16B75BE05B}"/>
              </a:ext>
            </a:extLst>
          </p:cNvPr>
          <p:cNvSpPr>
            <a:spLocks noGrp="1"/>
          </p:cNvSpPr>
          <p:nvPr>
            <p:ph type="title"/>
          </p:nvPr>
        </p:nvSpPr>
        <p:spPr>
          <a:xfrm>
            <a:off x="685800" y="685801"/>
            <a:ext cx="7770813" cy="273050"/>
          </a:xfrm>
        </p:spPr>
        <p:txBody>
          <a:bodyPr/>
          <a:lstStyle/>
          <a:p>
            <a:r>
              <a:rPr lang="en-US" dirty="0"/>
              <a:t>SPs</a:t>
            </a:r>
          </a:p>
        </p:txBody>
      </p:sp>
      <p:sp>
        <p:nvSpPr>
          <p:cNvPr id="4" name="Slide Number Placeholder 3">
            <a:extLst>
              <a:ext uri="{FF2B5EF4-FFF2-40B4-BE49-F238E27FC236}">
                <a16:creationId xmlns:a16="http://schemas.microsoft.com/office/drawing/2014/main" id="{DD66AB09-74E2-4FBA-9F6F-604F09D0F82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2E797154-C55D-4B0F-ADE0-ABDA879538E7}"/>
              </a:ext>
            </a:extLst>
          </p:cNvPr>
          <p:cNvSpPr>
            <a:spLocks noGrp="1"/>
          </p:cNvSpPr>
          <p:nvPr>
            <p:ph type="ftr" idx="14"/>
          </p:nvPr>
        </p:nvSpPr>
        <p:spPr/>
        <p:txBody>
          <a:bodyPr/>
          <a:lstStyle/>
          <a:p>
            <a:r>
              <a:rPr lang="en-GB" dirty="0"/>
              <a:t>Dmitry Akhmetov et. al., Intel</a:t>
            </a:r>
          </a:p>
        </p:txBody>
      </p:sp>
      <p:sp>
        <p:nvSpPr>
          <p:cNvPr id="6" name="Date Placeholder 5">
            <a:extLst>
              <a:ext uri="{FF2B5EF4-FFF2-40B4-BE49-F238E27FC236}">
                <a16:creationId xmlns:a16="http://schemas.microsoft.com/office/drawing/2014/main" id="{22ADEACB-3D9A-47AD-BAD1-1AF1C3D73E95}"/>
              </a:ext>
            </a:extLst>
          </p:cNvPr>
          <p:cNvSpPr>
            <a:spLocks noGrp="1"/>
          </p:cNvSpPr>
          <p:nvPr>
            <p:ph type="dt" idx="15"/>
          </p:nvPr>
        </p:nvSpPr>
        <p:spPr/>
        <p:txBody>
          <a:bodyPr/>
          <a:lstStyle/>
          <a:p>
            <a:r>
              <a:rPr lang="en-US" dirty="0"/>
              <a:t>January 2025</a:t>
            </a:r>
            <a:endParaRPr lang="en-GB" dirty="0"/>
          </a:p>
        </p:txBody>
      </p:sp>
      <p:sp>
        <p:nvSpPr>
          <p:cNvPr id="9" name="Content Placeholder 8">
            <a:extLst>
              <a:ext uri="{FF2B5EF4-FFF2-40B4-BE49-F238E27FC236}">
                <a16:creationId xmlns:a16="http://schemas.microsoft.com/office/drawing/2014/main" id="{DB160E9D-740A-70C9-E272-C77A6C38667B}"/>
              </a:ext>
            </a:extLst>
          </p:cNvPr>
          <p:cNvSpPr>
            <a:spLocks noGrp="1"/>
          </p:cNvSpPr>
          <p:nvPr>
            <p:ph idx="1"/>
          </p:nvPr>
        </p:nvSpPr>
        <p:spPr>
          <a:xfrm>
            <a:off x="685800" y="958851"/>
            <a:ext cx="8077200" cy="5441949"/>
          </a:xfrm>
        </p:spPr>
        <p:txBody>
          <a:bodyPr/>
          <a:lstStyle/>
          <a:p>
            <a:pPr marL="0" indent="0"/>
            <a:endParaRPr lang="en-US" sz="1600" dirty="0"/>
          </a:p>
          <a:p>
            <a:pPr marL="742950" marR="0" lvl="1" indent="-285750">
              <a:lnSpc>
                <a:spcPct val="105000"/>
              </a:lnSpc>
              <a:spcBef>
                <a:spcPts val="0"/>
              </a:spcBef>
              <a:spcAft>
                <a:spcPts val="0"/>
              </a:spcAft>
              <a:buFont typeface="Arial" panose="020B0604020202020204"/>
              <a:buChar char="•"/>
              <a:tabLst>
                <a:tab pos="914400" algn="l"/>
              </a:tabLst>
            </a:pPr>
            <a:endParaRPr lang="en-US" sz="1600" dirty="0"/>
          </a:p>
          <a:p>
            <a:pPr marL="171450" marR="0" indent="-171450">
              <a:lnSpc>
                <a:spcPct val="105000"/>
              </a:lnSpc>
              <a:spcBef>
                <a:spcPts val="0"/>
              </a:spcBef>
              <a:buFont typeface="Arial" panose="020B0604020202020204" pitchFamily="34" charset="0"/>
              <a:buChar char="•"/>
            </a:pPr>
            <a:r>
              <a:rPr lang="en-US" sz="1600" dirty="0"/>
              <a:t>SP3: Do you support to define the default value equal to 97us for the Protected Duration of the protected short contention</a:t>
            </a:r>
          </a:p>
          <a:p>
            <a:pPr lvl="1">
              <a:lnSpc>
                <a:spcPct val="105000"/>
              </a:lnSpc>
              <a:spcBef>
                <a:spcPts val="0"/>
              </a:spcBef>
              <a:buFont typeface="Arial" panose="020B0604020202020204" pitchFamily="34" charset="0"/>
              <a:buChar char="•"/>
              <a:tabLst>
                <a:tab pos="914400" algn="l"/>
              </a:tabLst>
            </a:pPr>
            <a:r>
              <a:rPr lang="en-US" sz="1600" dirty="0">
                <a:cs typeface="+mn-cs"/>
              </a:rPr>
              <a:t>The value of 97us allow for AIFSN[2] + 7 slot contention</a:t>
            </a:r>
          </a:p>
          <a:p>
            <a:pPr marL="742950" marR="0" lvl="1" indent="-285750">
              <a:lnSpc>
                <a:spcPct val="105000"/>
              </a:lnSpc>
              <a:spcBef>
                <a:spcPts val="0"/>
              </a:spcBef>
              <a:buFont typeface="Arial" panose="020B0604020202020204" pitchFamily="34" charset="0"/>
              <a:buChar char="•"/>
              <a:tabLst>
                <a:tab pos="914400" algn="l"/>
              </a:tabLst>
            </a:pPr>
            <a:r>
              <a:rPr lang="en-US" sz="1600" dirty="0"/>
              <a:t>The Defer Signal frame carry that Protected Duration in the Duration field</a:t>
            </a:r>
          </a:p>
          <a:p>
            <a:pPr lvl="1">
              <a:lnSpc>
                <a:spcPct val="105000"/>
              </a:lnSpc>
              <a:spcBef>
                <a:spcPts val="0"/>
              </a:spcBef>
              <a:buFont typeface="Arial" panose="020B0604020202020204" pitchFamily="34" charset="0"/>
              <a:buChar char="•"/>
              <a:tabLst>
                <a:tab pos="914400" algn="l"/>
              </a:tabLst>
            </a:pPr>
            <a:r>
              <a:rPr lang="en-US" sz="1600" dirty="0">
                <a:cs typeface="+mn-cs"/>
              </a:rPr>
              <a:t>UHR AP may advertise values other than default</a:t>
            </a:r>
          </a:p>
          <a:p>
            <a:pPr lvl="1">
              <a:lnSpc>
                <a:spcPct val="105000"/>
              </a:lnSpc>
              <a:spcBef>
                <a:spcPts val="0"/>
              </a:spcBef>
              <a:buFont typeface="Arial" panose="020B0604020202020204" pitchFamily="34" charset="0"/>
              <a:buChar char="•"/>
              <a:tabLst>
                <a:tab pos="914400" algn="l"/>
              </a:tabLst>
            </a:pPr>
            <a:endParaRPr lang="en-US" sz="1600" dirty="0">
              <a:cs typeface="+mn-cs"/>
            </a:endParaRPr>
          </a:p>
          <a:p>
            <a:pPr lvl="1">
              <a:lnSpc>
                <a:spcPct val="105000"/>
              </a:lnSpc>
              <a:spcBef>
                <a:spcPts val="0"/>
              </a:spcBef>
              <a:buFont typeface="Arial" panose="020B0604020202020204" pitchFamily="34" charset="0"/>
              <a:buChar char="•"/>
              <a:tabLst>
                <a:tab pos="914400" algn="l"/>
              </a:tabLst>
            </a:pPr>
            <a:endParaRPr lang="en-US" sz="1600" dirty="0">
              <a:cs typeface="+mn-cs"/>
            </a:endParaRPr>
          </a:p>
          <a:p>
            <a:pPr lvl="1">
              <a:lnSpc>
                <a:spcPct val="105000"/>
              </a:lnSpc>
              <a:spcBef>
                <a:spcPts val="0"/>
              </a:spcBef>
              <a:buFont typeface="Arial" panose="020B0604020202020204" pitchFamily="34" charset="0"/>
              <a:buChar char="•"/>
              <a:tabLst>
                <a:tab pos="914400" algn="l"/>
              </a:tabLst>
            </a:pPr>
            <a:endParaRPr lang="en-US" sz="1600" dirty="0">
              <a:cs typeface="+mn-cs"/>
            </a:endParaRPr>
          </a:p>
          <a:p>
            <a:pPr marL="0" indent="0"/>
            <a:endParaRPr lang="en-US" sz="1600" dirty="0"/>
          </a:p>
        </p:txBody>
      </p:sp>
    </p:spTree>
    <p:extLst>
      <p:ext uri="{BB962C8B-B14F-4D97-AF65-F5344CB8AC3E}">
        <p14:creationId xmlns:p14="http://schemas.microsoft.com/office/powerpoint/2010/main" val="686580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8A294-5DF2-4381-BA2B-2B16B75BE05B}"/>
              </a:ext>
            </a:extLst>
          </p:cNvPr>
          <p:cNvSpPr>
            <a:spLocks noGrp="1"/>
          </p:cNvSpPr>
          <p:nvPr>
            <p:ph type="title"/>
          </p:nvPr>
        </p:nvSpPr>
        <p:spPr>
          <a:xfrm>
            <a:off x="685800" y="685801"/>
            <a:ext cx="7770813" cy="273050"/>
          </a:xfrm>
        </p:spPr>
        <p:txBody>
          <a:bodyPr/>
          <a:lstStyle/>
          <a:p>
            <a:r>
              <a:rPr lang="en-US" dirty="0"/>
              <a:t>SPs</a:t>
            </a:r>
          </a:p>
        </p:txBody>
      </p:sp>
      <p:sp>
        <p:nvSpPr>
          <p:cNvPr id="4" name="Slide Number Placeholder 3">
            <a:extLst>
              <a:ext uri="{FF2B5EF4-FFF2-40B4-BE49-F238E27FC236}">
                <a16:creationId xmlns:a16="http://schemas.microsoft.com/office/drawing/2014/main" id="{DD66AB09-74E2-4FBA-9F6F-604F09D0F82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2E797154-C55D-4B0F-ADE0-ABDA879538E7}"/>
              </a:ext>
            </a:extLst>
          </p:cNvPr>
          <p:cNvSpPr>
            <a:spLocks noGrp="1"/>
          </p:cNvSpPr>
          <p:nvPr>
            <p:ph type="ftr" idx="14"/>
          </p:nvPr>
        </p:nvSpPr>
        <p:spPr/>
        <p:txBody>
          <a:bodyPr/>
          <a:lstStyle/>
          <a:p>
            <a:r>
              <a:rPr lang="en-GB" dirty="0"/>
              <a:t>Dmitry Akhmetov et. al., Intel</a:t>
            </a:r>
          </a:p>
        </p:txBody>
      </p:sp>
      <p:sp>
        <p:nvSpPr>
          <p:cNvPr id="6" name="Date Placeholder 5">
            <a:extLst>
              <a:ext uri="{FF2B5EF4-FFF2-40B4-BE49-F238E27FC236}">
                <a16:creationId xmlns:a16="http://schemas.microsoft.com/office/drawing/2014/main" id="{22ADEACB-3D9A-47AD-BAD1-1AF1C3D73E95}"/>
              </a:ext>
            </a:extLst>
          </p:cNvPr>
          <p:cNvSpPr>
            <a:spLocks noGrp="1"/>
          </p:cNvSpPr>
          <p:nvPr>
            <p:ph type="dt" idx="15"/>
          </p:nvPr>
        </p:nvSpPr>
        <p:spPr/>
        <p:txBody>
          <a:bodyPr/>
          <a:lstStyle/>
          <a:p>
            <a:r>
              <a:rPr lang="en-US" dirty="0"/>
              <a:t>January 2025</a:t>
            </a:r>
            <a:endParaRPr lang="en-GB" dirty="0"/>
          </a:p>
        </p:txBody>
      </p:sp>
      <p:sp>
        <p:nvSpPr>
          <p:cNvPr id="9" name="Content Placeholder 8">
            <a:extLst>
              <a:ext uri="{FF2B5EF4-FFF2-40B4-BE49-F238E27FC236}">
                <a16:creationId xmlns:a16="http://schemas.microsoft.com/office/drawing/2014/main" id="{DB160E9D-740A-70C9-E272-C77A6C38667B}"/>
              </a:ext>
            </a:extLst>
          </p:cNvPr>
          <p:cNvSpPr>
            <a:spLocks noGrp="1"/>
          </p:cNvSpPr>
          <p:nvPr>
            <p:ph idx="1"/>
          </p:nvPr>
        </p:nvSpPr>
        <p:spPr>
          <a:xfrm>
            <a:off x="533400" y="958851"/>
            <a:ext cx="8229600" cy="5365749"/>
          </a:xfrm>
        </p:spPr>
        <p:txBody>
          <a:bodyPr/>
          <a:lstStyle/>
          <a:p>
            <a:pPr marL="0" indent="0"/>
            <a:endParaRPr lang="en-US" sz="1600" dirty="0"/>
          </a:p>
          <a:p>
            <a:pPr>
              <a:buFont typeface="Arial" panose="020B0604020202020204" pitchFamily="34" charset="0"/>
              <a:buChar char="•"/>
            </a:pPr>
            <a:r>
              <a:rPr lang="en-US" sz="1600" dirty="0"/>
              <a:t>SP4: Do you support to define default parameters for HIP EDCA for AC_VO to be used during protected short contention period  as follows:</a:t>
            </a:r>
          </a:p>
          <a:p>
            <a:pPr lvl="1">
              <a:buFont typeface="Arial" panose="020B0604020202020204" pitchFamily="34" charset="0"/>
              <a:buChar char="•"/>
            </a:pPr>
            <a:r>
              <a:rPr lang="en-US" sz="1600" dirty="0"/>
              <a:t>HiP EDCA </a:t>
            </a:r>
            <a:r>
              <a:rPr lang="en-US" sz="1600" dirty="0" err="1"/>
              <a:t>CWMin</a:t>
            </a:r>
            <a:r>
              <a:rPr lang="en-US" sz="1600" dirty="0"/>
              <a:t>=7, HiP EDCA </a:t>
            </a:r>
            <a:r>
              <a:rPr lang="en-US" sz="1600" dirty="0" err="1"/>
              <a:t>CwMAX</a:t>
            </a:r>
            <a:r>
              <a:rPr lang="en-US" sz="1600" dirty="0"/>
              <a:t>=7</a:t>
            </a:r>
          </a:p>
          <a:p>
            <a:pPr lvl="1">
              <a:buFont typeface="Arial" panose="020B0604020202020204" pitchFamily="34" charset="0"/>
              <a:buChar char="•"/>
            </a:pPr>
            <a:r>
              <a:rPr lang="en-US" sz="1600" dirty="0"/>
              <a:t>HiP EDCA AIFSN=2</a:t>
            </a:r>
          </a:p>
          <a:p>
            <a:pPr lvl="1">
              <a:buFont typeface="Arial" panose="020B0604020202020204" pitchFamily="34" charset="0"/>
              <a:buChar char="•"/>
            </a:pPr>
            <a:r>
              <a:rPr lang="en-US" sz="1600" dirty="0"/>
              <a:t>An UHR AP may advertise values other than default</a:t>
            </a:r>
            <a:endParaRPr lang="en-US" sz="1400" dirty="0">
              <a:solidFill>
                <a:srgbClr val="FF0000"/>
              </a:solidFill>
            </a:endParaRPr>
          </a:p>
        </p:txBody>
      </p:sp>
    </p:spTree>
    <p:extLst>
      <p:ext uri="{BB962C8B-B14F-4D97-AF65-F5344CB8AC3E}">
        <p14:creationId xmlns:p14="http://schemas.microsoft.com/office/powerpoint/2010/main" val="15152408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8A294-5DF2-4381-BA2B-2B16B75BE05B}"/>
              </a:ext>
            </a:extLst>
          </p:cNvPr>
          <p:cNvSpPr>
            <a:spLocks noGrp="1"/>
          </p:cNvSpPr>
          <p:nvPr>
            <p:ph type="title"/>
          </p:nvPr>
        </p:nvSpPr>
        <p:spPr>
          <a:xfrm>
            <a:off x="685800" y="685801"/>
            <a:ext cx="7770813" cy="609600"/>
          </a:xfrm>
        </p:spPr>
        <p:txBody>
          <a:bodyPr/>
          <a:lstStyle/>
          <a:p>
            <a:r>
              <a:rPr lang="en-US" dirty="0"/>
              <a:t>Questions?</a:t>
            </a:r>
          </a:p>
        </p:txBody>
      </p:sp>
      <p:sp>
        <p:nvSpPr>
          <p:cNvPr id="4" name="Slide Number Placeholder 3">
            <a:extLst>
              <a:ext uri="{FF2B5EF4-FFF2-40B4-BE49-F238E27FC236}">
                <a16:creationId xmlns:a16="http://schemas.microsoft.com/office/drawing/2014/main" id="{DD66AB09-74E2-4FBA-9F6F-604F09D0F82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2E797154-C55D-4B0F-ADE0-ABDA879538E7}"/>
              </a:ext>
            </a:extLst>
          </p:cNvPr>
          <p:cNvSpPr>
            <a:spLocks noGrp="1"/>
          </p:cNvSpPr>
          <p:nvPr>
            <p:ph type="ftr" idx="14"/>
          </p:nvPr>
        </p:nvSpPr>
        <p:spPr/>
        <p:txBody>
          <a:bodyPr/>
          <a:lstStyle/>
          <a:p>
            <a:r>
              <a:rPr lang="en-GB" dirty="0"/>
              <a:t>Dmitry Akhmetov et. al., Intel</a:t>
            </a:r>
          </a:p>
        </p:txBody>
      </p:sp>
      <p:sp>
        <p:nvSpPr>
          <p:cNvPr id="6" name="Date Placeholder 5">
            <a:extLst>
              <a:ext uri="{FF2B5EF4-FFF2-40B4-BE49-F238E27FC236}">
                <a16:creationId xmlns:a16="http://schemas.microsoft.com/office/drawing/2014/main" id="{22ADEACB-3D9A-47AD-BAD1-1AF1C3D73E95}"/>
              </a:ext>
            </a:extLst>
          </p:cNvPr>
          <p:cNvSpPr>
            <a:spLocks noGrp="1"/>
          </p:cNvSpPr>
          <p:nvPr>
            <p:ph type="dt" idx="15"/>
          </p:nvPr>
        </p:nvSpPr>
        <p:spPr/>
        <p:txBody>
          <a:bodyPr/>
          <a:lstStyle/>
          <a:p>
            <a:r>
              <a:rPr lang="en-US" dirty="0"/>
              <a:t>January 2025</a:t>
            </a:r>
            <a:endParaRPr lang="en-GB" dirty="0"/>
          </a:p>
        </p:txBody>
      </p:sp>
      <p:sp>
        <p:nvSpPr>
          <p:cNvPr id="7" name="Content Placeholder 6">
            <a:extLst>
              <a:ext uri="{FF2B5EF4-FFF2-40B4-BE49-F238E27FC236}">
                <a16:creationId xmlns:a16="http://schemas.microsoft.com/office/drawing/2014/main" id="{DF557EB2-2471-40C6-F48B-647A567B3994}"/>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543033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E461043-D032-451B-8AF0-62234CE55E83}"/>
              </a:ext>
            </a:extLst>
          </p:cNvPr>
          <p:cNvSpPr>
            <a:spLocks noGrp="1"/>
          </p:cNvSpPr>
          <p:nvPr>
            <p:ph idx="1"/>
          </p:nvPr>
        </p:nvSpPr>
        <p:spPr>
          <a:xfrm>
            <a:off x="642936" y="1143000"/>
            <a:ext cx="7932739" cy="4190999"/>
          </a:xfrm>
        </p:spPr>
        <p:txBody>
          <a:bodyPr/>
          <a:lstStyle/>
          <a:p>
            <a:pPr marL="0">
              <a:spcBef>
                <a:spcPts val="0"/>
              </a:spcBef>
            </a:pPr>
            <a:r>
              <a:rPr lang="en-US" sz="1800" dirty="0"/>
              <a:t>Do you agree to define HIP EDCA in UHR where a STA with Low Latency traffic may be allowed, </a:t>
            </a:r>
            <a:r>
              <a:rPr lang="en-US" sz="1800" dirty="0">
                <a:solidFill>
                  <a:srgbClr val="FF0000"/>
                </a:solidFill>
              </a:rPr>
              <a:t>based on TBD conditions</a:t>
            </a:r>
            <a:r>
              <a:rPr lang="en-US" sz="1800" dirty="0"/>
              <a:t>, to send a Defer Signal (it is TBD whether CTS frame or RTS is used) to start a protected short contention for pending LL data</a:t>
            </a:r>
          </a:p>
          <a:p>
            <a:pPr marL="0" marR="0">
              <a:spcBef>
                <a:spcPts val="0"/>
              </a:spcBef>
            </a:pPr>
            <a:endParaRPr lang="en-US" sz="1800" dirty="0"/>
          </a:p>
          <a:p>
            <a:pPr marR="0" lvl="1" indent="-342900">
              <a:spcBef>
                <a:spcPts val="0"/>
              </a:spcBef>
              <a:buFont typeface="Arial" panose="020B0604020202020204" pitchFamily="34" charset="0"/>
              <a:buChar char="•"/>
              <a:tabLst>
                <a:tab pos="457200" algn="l"/>
              </a:tabLst>
            </a:pPr>
            <a:r>
              <a:rPr lang="en-US" sz="1400" dirty="0">
                <a:solidFill>
                  <a:srgbClr val="FF0000"/>
                </a:solidFill>
              </a:rPr>
              <a:t>Conditions to be allowed to send a Defer Signal is TBD</a:t>
            </a:r>
          </a:p>
          <a:p>
            <a:pPr marR="0" lvl="1" indent="-342900">
              <a:spcBef>
                <a:spcPts val="0"/>
              </a:spcBef>
              <a:buFont typeface="Arial" panose="020B0604020202020204" pitchFamily="34" charset="0"/>
              <a:buChar char="•"/>
              <a:tabLst>
                <a:tab pos="457200" algn="l"/>
              </a:tabLst>
            </a:pPr>
            <a:r>
              <a:rPr lang="en-US" sz="1400" dirty="0"/>
              <a:t>STA in HiP EDCA always use RTS/CTS as initial frame exchange and retry.</a:t>
            </a:r>
          </a:p>
          <a:p>
            <a:pPr marR="0" lvl="1" indent="-342900">
              <a:spcBef>
                <a:spcPts val="0"/>
              </a:spcBef>
              <a:buFont typeface="Arial" panose="020B0604020202020204" pitchFamily="34" charset="0"/>
              <a:buChar char="•"/>
              <a:tabLst>
                <a:tab pos="457200" algn="l"/>
              </a:tabLst>
            </a:pPr>
            <a:r>
              <a:rPr lang="en-US" sz="1400" dirty="0">
                <a:solidFill>
                  <a:srgbClr val="FF0000"/>
                </a:solidFill>
              </a:rPr>
              <a:t>Duration of protected short contention is TBD</a:t>
            </a:r>
            <a:r>
              <a:rPr lang="en-US" sz="1400" dirty="0"/>
              <a:t>.</a:t>
            </a:r>
          </a:p>
          <a:p>
            <a:pPr marR="0" lvl="1" indent="-342900">
              <a:spcBef>
                <a:spcPts val="0"/>
              </a:spcBef>
              <a:buFont typeface="Arial" panose="020B0604020202020204" pitchFamily="34" charset="0"/>
              <a:buChar char="•"/>
              <a:tabLst>
                <a:tab pos="457200" algn="l"/>
              </a:tabLst>
            </a:pPr>
            <a:r>
              <a:rPr lang="en-US" sz="1400" dirty="0">
                <a:solidFill>
                  <a:srgbClr val="FF0000"/>
                </a:solidFill>
              </a:rPr>
              <a:t>Access parameters (AIFSN, CW and the expansion rules) used to transmit the Defer Signal are TBD</a:t>
            </a:r>
            <a:r>
              <a:rPr lang="en-US" sz="1400" dirty="0"/>
              <a:t>. </a:t>
            </a:r>
          </a:p>
          <a:p>
            <a:pPr marR="0" lvl="1" indent="-342900">
              <a:spcBef>
                <a:spcPts val="0"/>
              </a:spcBef>
              <a:buFont typeface="Arial" panose="020B0604020202020204" pitchFamily="34" charset="0"/>
              <a:buChar char="•"/>
              <a:tabLst>
                <a:tab pos="457200" algn="l"/>
              </a:tabLst>
            </a:pPr>
            <a:r>
              <a:rPr lang="en-US" sz="1400" dirty="0">
                <a:solidFill>
                  <a:srgbClr val="FF0000"/>
                </a:solidFill>
              </a:rPr>
              <a:t>The retry count where the Defer Signal is allowed to be sent is TBD</a:t>
            </a:r>
          </a:p>
          <a:p>
            <a:pPr marR="0" lvl="1" indent="-342900">
              <a:spcBef>
                <a:spcPts val="0"/>
              </a:spcBef>
              <a:buFont typeface="Arial" panose="020B0604020202020204" pitchFamily="34" charset="0"/>
              <a:buChar char="•"/>
              <a:tabLst>
                <a:tab pos="457200" algn="l"/>
              </a:tabLst>
            </a:pPr>
            <a:r>
              <a:rPr lang="en-US" sz="1400" dirty="0">
                <a:solidFill>
                  <a:srgbClr val="FF0000"/>
                </a:solidFill>
              </a:rPr>
              <a:t>Contention parameters for the protected short contention are TBD.</a:t>
            </a:r>
            <a:r>
              <a:rPr lang="en-US" sz="1400" dirty="0"/>
              <a:t> The STAs that transmitted a Defer Signal but did not win the protected short contention will initiate a new retry.</a:t>
            </a:r>
          </a:p>
          <a:p>
            <a:pPr marR="0" lvl="1" indent="-342900">
              <a:spcBef>
                <a:spcPts val="0"/>
              </a:spcBef>
              <a:buFont typeface="Arial" panose="020B0604020202020204" pitchFamily="34" charset="0"/>
              <a:buChar char="•"/>
              <a:tabLst>
                <a:tab pos="457200" algn="l"/>
              </a:tabLst>
            </a:pPr>
            <a:r>
              <a:rPr lang="en-US" sz="1400" dirty="0">
                <a:solidFill>
                  <a:srgbClr val="FF0000"/>
                </a:solidFill>
              </a:rPr>
              <a:t>Low Latency traffic is treated as AC_VO traffic. Other cases are TBD.</a:t>
            </a:r>
          </a:p>
          <a:p>
            <a:pPr marR="0" lvl="1" indent="-342900">
              <a:spcBef>
                <a:spcPts val="0"/>
              </a:spcBef>
              <a:buFont typeface="Arial" panose="020B0604020202020204" pitchFamily="34" charset="0"/>
              <a:buChar char="•"/>
              <a:tabLst>
                <a:tab pos="457200" algn="l"/>
              </a:tabLst>
            </a:pPr>
            <a:r>
              <a:rPr lang="en-US" sz="1400" dirty="0"/>
              <a:t>The solution would provide control on the degree of collisions that may occur while using it and, allows for autonomous randomness or/and controlled by the AP      </a:t>
            </a:r>
          </a:p>
          <a:p>
            <a:pPr marR="0" lvl="1" indent="-342900">
              <a:spcBef>
                <a:spcPts val="0"/>
              </a:spcBef>
              <a:buFont typeface="Arial" panose="020B0604020202020204" pitchFamily="34" charset="0"/>
              <a:buChar char="•"/>
              <a:tabLst>
                <a:tab pos="457200" algn="l"/>
              </a:tabLst>
            </a:pPr>
            <a:r>
              <a:rPr lang="en-US" sz="1400" dirty="0"/>
              <a:t>No new mandatory synchronization requirement on STA side</a:t>
            </a:r>
          </a:p>
          <a:p>
            <a:pPr marR="0" lvl="1" indent="-342900">
              <a:spcBef>
                <a:spcPts val="0"/>
              </a:spcBef>
              <a:buFont typeface="Arial" panose="020B0604020202020204" pitchFamily="34" charset="0"/>
              <a:buChar char="•"/>
              <a:tabLst>
                <a:tab pos="457200" algn="l"/>
              </a:tabLst>
            </a:pPr>
            <a:r>
              <a:rPr lang="en-US" sz="1400" dirty="0"/>
              <a:t>HIP EDCA is used by the STAs in a BSS only when this feature is enabled by the AP</a:t>
            </a:r>
          </a:p>
          <a:p>
            <a:pPr marR="0" lvl="1" indent="-342900">
              <a:spcBef>
                <a:spcPts val="0"/>
              </a:spcBef>
              <a:buFont typeface="Arial" panose="020B0604020202020204" pitchFamily="34" charset="0"/>
              <a:buChar char="•"/>
              <a:tabLst>
                <a:tab pos="457200" algn="l"/>
              </a:tabLst>
            </a:pPr>
            <a:endParaRPr lang="en-US" sz="14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42CFFA5D-CBB2-4453-9025-9A85824C1745}"/>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90D01AAC-A76A-4077-9970-F6B052AA0EEE}"/>
              </a:ext>
            </a:extLst>
          </p:cNvPr>
          <p:cNvSpPr>
            <a:spLocks noGrp="1"/>
          </p:cNvSpPr>
          <p:nvPr>
            <p:ph type="ftr" idx="14"/>
          </p:nvPr>
        </p:nvSpPr>
        <p:spPr/>
        <p:txBody>
          <a:bodyPr/>
          <a:lstStyle/>
          <a:p>
            <a:r>
              <a:rPr lang="en-GB" dirty="0"/>
              <a:t>Dmitry Akhmetov et. al., Intel</a:t>
            </a:r>
          </a:p>
        </p:txBody>
      </p:sp>
      <p:sp>
        <p:nvSpPr>
          <p:cNvPr id="6" name="Date Placeholder 5">
            <a:extLst>
              <a:ext uri="{FF2B5EF4-FFF2-40B4-BE49-F238E27FC236}">
                <a16:creationId xmlns:a16="http://schemas.microsoft.com/office/drawing/2014/main" id="{91AF9057-F45A-4B69-A6EE-DA7FCE055945}"/>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352782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8A294-5DF2-4381-BA2B-2B16B75BE05B}"/>
              </a:ext>
            </a:extLst>
          </p:cNvPr>
          <p:cNvSpPr>
            <a:spLocks noGrp="1"/>
          </p:cNvSpPr>
          <p:nvPr>
            <p:ph type="title"/>
          </p:nvPr>
        </p:nvSpPr>
        <p:spPr>
          <a:xfrm>
            <a:off x="685800" y="685801"/>
            <a:ext cx="7770813" cy="609600"/>
          </a:xfrm>
        </p:spPr>
        <p:txBody>
          <a:bodyPr/>
          <a:lstStyle/>
          <a:p>
            <a:r>
              <a:rPr lang="en-US" sz="2800" dirty="0">
                <a:solidFill>
                  <a:schemeClr val="tx1"/>
                </a:solidFill>
              </a:rPr>
              <a:t>Send a Defer Signal (e.g. CTS frame or RTS) to start protected short contention</a:t>
            </a:r>
            <a:endParaRPr lang="en-US" sz="2800" dirty="0"/>
          </a:p>
        </p:txBody>
      </p:sp>
      <p:sp>
        <p:nvSpPr>
          <p:cNvPr id="3" name="Content Placeholder 2">
            <a:extLst>
              <a:ext uri="{FF2B5EF4-FFF2-40B4-BE49-F238E27FC236}">
                <a16:creationId xmlns:a16="http://schemas.microsoft.com/office/drawing/2014/main" id="{5BFF350C-B1BC-4DB1-A6BA-66421ECEC33E}"/>
              </a:ext>
            </a:extLst>
          </p:cNvPr>
          <p:cNvSpPr>
            <a:spLocks noGrp="1"/>
          </p:cNvSpPr>
          <p:nvPr>
            <p:ph idx="1"/>
          </p:nvPr>
        </p:nvSpPr>
        <p:spPr>
          <a:xfrm>
            <a:off x="381000" y="1600200"/>
            <a:ext cx="8458200" cy="4038600"/>
          </a:xfrm>
        </p:spPr>
        <p:txBody>
          <a:bodyPr/>
          <a:lstStyle/>
          <a:p>
            <a:pPr>
              <a:buFont typeface="Arial" panose="020B0604020202020204" pitchFamily="34" charset="0"/>
              <a:buChar char="•"/>
            </a:pPr>
            <a:r>
              <a:rPr lang="en-US" sz="1800" dirty="0"/>
              <a:t>The HiP EDCA proposal use CTS frame to start protected contention</a:t>
            </a:r>
          </a:p>
          <a:p>
            <a:pPr lvl="1">
              <a:buFont typeface="Arial" panose="020B0604020202020204" pitchFamily="34" charset="0"/>
              <a:buChar char="•"/>
            </a:pPr>
            <a:r>
              <a:rPr lang="en-US" sz="1400" dirty="0"/>
              <a:t>“To start protected contention” – a STA with LL traffic use protected contention to obtain the medium, the period starts at the end of DS frame</a:t>
            </a:r>
          </a:p>
          <a:p>
            <a:pPr>
              <a:buFont typeface="Arial" panose="020B0604020202020204" pitchFamily="34" charset="0"/>
              <a:buChar char="•"/>
            </a:pPr>
            <a:r>
              <a:rPr lang="en-US" sz="1800" dirty="0"/>
              <a:t>CTS frame can be defined as common frame with duration and/or address field set to a predefined value</a:t>
            </a:r>
          </a:p>
          <a:p>
            <a:pPr lvl="1">
              <a:buFont typeface="Arial" panose="020B0604020202020204" pitchFamily="34" charset="0"/>
              <a:buChar char="•"/>
            </a:pPr>
            <a:r>
              <a:rPr lang="en-US" sz="1400" dirty="0"/>
              <a:t>Unlike RTS that has to carry unique info</a:t>
            </a:r>
          </a:p>
          <a:p>
            <a:pPr>
              <a:buFont typeface="Arial" panose="020B0604020202020204" pitchFamily="34" charset="0"/>
              <a:buChar char="•"/>
            </a:pPr>
            <a:r>
              <a:rPr lang="en-US" sz="1800" dirty="0"/>
              <a:t>CTS frame is compliant with ETSI regulations which allow SCS transmission w/o performing medium check, i.e. not following regular channel access procedure (backoff)</a:t>
            </a:r>
          </a:p>
          <a:p>
            <a:pPr lvl="1">
              <a:buFont typeface="Arial" panose="020B0604020202020204" pitchFamily="34" charset="0"/>
              <a:buChar char="•"/>
            </a:pPr>
            <a:r>
              <a:rPr lang="en-US" sz="1400" dirty="0"/>
              <a:t>RTS on the other hand shall follow ETSI and baseline IEEE spec as in case of successful transmission originator will continue the sequence with DATA transmission (i.e. obtain TXOP). For that to happen a STA shall use defined channel access procedure described both in ETSI and IEEE</a:t>
            </a:r>
          </a:p>
          <a:p>
            <a:pPr>
              <a:buFont typeface="Arial" panose="020B0604020202020204" pitchFamily="34" charset="0"/>
              <a:buChar char="•"/>
            </a:pPr>
            <a:r>
              <a:rPr lang="en-US" sz="1800" dirty="0"/>
              <a:t>We suggest to use CTS as a short control frame to announce HiP EDCA period</a:t>
            </a:r>
          </a:p>
          <a:p>
            <a:pPr lvl="1">
              <a:buFont typeface="Arial" panose="020B0604020202020204" pitchFamily="34" charset="0"/>
              <a:buChar char="•"/>
            </a:pPr>
            <a:endParaRPr lang="en-US" sz="1200" dirty="0"/>
          </a:p>
          <a:p>
            <a:pPr lvl="1">
              <a:buFont typeface="Arial" panose="020B0604020202020204" pitchFamily="34" charset="0"/>
              <a:buChar char="•"/>
            </a:pPr>
            <a:endParaRPr lang="en-US" sz="12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DD66AB09-74E2-4FBA-9F6F-604F09D0F82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2E797154-C55D-4B0F-ADE0-ABDA879538E7}"/>
              </a:ext>
            </a:extLst>
          </p:cNvPr>
          <p:cNvSpPr>
            <a:spLocks noGrp="1"/>
          </p:cNvSpPr>
          <p:nvPr>
            <p:ph type="ftr" idx="14"/>
          </p:nvPr>
        </p:nvSpPr>
        <p:spPr/>
        <p:txBody>
          <a:bodyPr/>
          <a:lstStyle/>
          <a:p>
            <a:r>
              <a:rPr lang="en-GB" dirty="0"/>
              <a:t>Dmitry Akhmetov et. al., Intel</a:t>
            </a:r>
          </a:p>
        </p:txBody>
      </p:sp>
      <p:sp>
        <p:nvSpPr>
          <p:cNvPr id="6" name="Date Placeholder 5">
            <a:extLst>
              <a:ext uri="{FF2B5EF4-FFF2-40B4-BE49-F238E27FC236}">
                <a16:creationId xmlns:a16="http://schemas.microsoft.com/office/drawing/2014/main" id="{22ADEACB-3D9A-47AD-BAD1-1AF1C3D73E95}"/>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5520506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8A294-5DF2-4381-BA2B-2B16B75BE05B}"/>
              </a:ext>
            </a:extLst>
          </p:cNvPr>
          <p:cNvSpPr>
            <a:spLocks noGrp="1"/>
          </p:cNvSpPr>
          <p:nvPr>
            <p:ph type="title"/>
          </p:nvPr>
        </p:nvSpPr>
        <p:spPr>
          <a:xfrm>
            <a:off x="685800" y="685801"/>
            <a:ext cx="7770813" cy="609600"/>
          </a:xfrm>
        </p:spPr>
        <p:txBody>
          <a:bodyPr/>
          <a:lstStyle/>
          <a:p>
            <a:r>
              <a:rPr lang="en-US" dirty="0"/>
              <a:t>Enablement</a:t>
            </a:r>
          </a:p>
        </p:txBody>
      </p:sp>
      <p:sp>
        <p:nvSpPr>
          <p:cNvPr id="3" name="Content Placeholder 2">
            <a:extLst>
              <a:ext uri="{FF2B5EF4-FFF2-40B4-BE49-F238E27FC236}">
                <a16:creationId xmlns:a16="http://schemas.microsoft.com/office/drawing/2014/main" id="{5BFF350C-B1BC-4DB1-A6BA-66421ECEC33E}"/>
              </a:ext>
            </a:extLst>
          </p:cNvPr>
          <p:cNvSpPr>
            <a:spLocks noGrp="1"/>
          </p:cNvSpPr>
          <p:nvPr>
            <p:ph idx="1"/>
          </p:nvPr>
        </p:nvSpPr>
        <p:spPr>
          <a:xfrm>
            <a:off x="457200" y="1367850"/>
            <a:ext cx="8458200" cy="4880550"/>
          </a:xfrm>
        </p:spPr>
        <p:txBody>
          <a:bodyPr/>
          <a:lstStyle/>
          <a:p>
            <a:pPr>
              <a:buFont typeface="Arial" panose="020B0604020202020204" pitchFamily="34" charset="0"/>
              <a:buChar char="•"/>
            </a:pPr>
            <a:r>
              <a:rPr lang="en-US" sz="2000" dirty="0"/>
              <a:t>The condition(s) “to be allowed to send Defer Signal” require discussion:</a:t>
            </a:r>
          </a:p>
          <a:p>
            <a:pPr lvl="1">
              <a:buFont typeface="Arial" panose="020B0604020202020204" pitchFamily="34" charset="0"/>
              <a:buChar char="•"/>
            </a:pPr>
            <a:r>
              <a:rPr lang="en-US" sz="1600" dirty="0"/>
              <a:t>It should include traffic based (STA side) condition as well as enablement-based conditions (AP side)</a:t>
            </a:r>
          </a:p>
          <a:p>
            <a:pPr lvl="1">
              <a:buFont typeface="Arial" panose="020B0604020202020204" pitchFamily="34" charset="0"/>
              <a:buChar char="•"/>
            </a:pPr>
            <a:r>
              <a:rPr lang="en-US" sz="1600" dirty="0"/>
              <a:t>Examples of traffic-based conditions may include:</a:t>
            </a:r>
          </a:p>
          <a:p>
            <a:pPr lvl="2">
              <a:buFont typeface="Arial" panose="020B0604020202020204" pitchFamily="34" charset="0"/>
              <a:buChar char="•"/>
            </a:pPr>
            <a:r>
              <a:rPr lang="en-US" sz="1400" dirty="0"/>
              <a:t>Retransmission counter</a:t>
            </a:r>
          </a:p>
          <a:p>
            <a:pPr lvl="2">
              <a:buFont typeface="Arial" panose="020B0604020202020204" pitchFamily="34" charset="0"/>
              <a:buChar char="•"/>
            </a:pPr>
            <a:r>
              <a:rPr lang="en-US" sz="1400" dirty="0"/>
              <a:t>Channel access time</a:t>
            </a:r>
          </a:p>
          <a:p>
            <a:pPr lvl="2">
              <a:buFont typeface="Arial" panose="020B0604020202020204" pitchFamily="34" charset="0"/>
              <a:buChar char="•"/>
            </a:pPr>
            <a:r>
              <a:rPr lang="en-US" sz="1400" dirty="0"/>
              <a:t>Traffic bounded delay/queueing delay</a:t>
            </a:r>
          </a:p>
          <a:p>
            <a:pPr lvl="1">
              <a:buFont typeface="Arial" panose="020B0604020202020204" pitchFamily="34" charset="0"/>
              <a:buChar char="•"/>
            </a:pPr>
            <a:r>
              <a:rPr lang="en-US" sz="1600" dirty="0"/>
              <a:t>Examples of enablement-based conditions</a:t>
            </a:r>
          </a:p>
          <a:p>
            <a:pPr lvl="2">
              <a:buFont typeface="Arial" panose="020B0604020202020204" pitchFamily="34" charset="0"/>
              <a:buChar char="•"/>
            </a:pPr>
            <a:r>
              <a:rPr lang="en-US" sz="1400" dirty="0"/>
              <a:t>AP enable/disable HIP EDCA</a:t>
            </a:r>
          </a:p>
          <a:p>
            <a:pPr lvl="2">
              <a:buFont typeface="Arial" panose="020B0604020202020204" pitchFamily="34" charset="0"/>
              <a:buChar char="•"/>
            </a:pPr>
            <a:r>
              <a:rPr lang="en-US" sz="1400" dirty="0"/>
              <a:t>Number of DS transmissions per time interval (as in ETSI – max 50 </a:t>
            </a:r>
            <a:r>
              <a:rPr lang="en-US" sz="1400" dirty="0" err="1"/>
              <a:t>TXes</a:t>
            </a:r>
            <a:r>
              <a:rPr lang="en-US" sz="1400" dirty="0"/>
              <a:t> per 50ms but no more that 2.5ms in total)</a:t>
            </a:r>
          </a:p>
          <a:p>
            <a:pPr lvl="2">
              <a:buFont typeface="Arial" panose="020B0604020202020204" pitchFamily="34" charset="0"/>
              <a:buChar char="•"/>
            </a:pPr>
            <a:r>
              <a:rPr lang="en-US" sz="1400" dirty="0"/>
              <a:t>Frequency of transmission</a:t>
            </a:r>
          </a:p>
          <a:p>
            <a:pPr lvl="2">
              <a:buFont typeface="Arial" panose="020B0604020202020204" pitchFamily="34" charset="0"/>
              <a:buChar char="•"/>
            </a:pPr>
            <a:r>
              <a:rPr lang="en-US" sz="1400" dirty="0"/>
              <a:t>Negotiation/request to use or notification of use initiated from a STA side</a:t>
            </a:r>
          </a:p>
        </p:txBody>
      </p:sp>
      <p:sp>
        <p:nvSpPr>
          <p:cNvPr id="4" name="Slide Number Placeholder 3">
            <a:extLst>
              <a:ext uri="{FF2B5EF4-FFF2-40B4-BE49-F238E27FC236}">
                <a16:creationId xmlns:a16="http://schemas.microsoft.com/office/drawing/2014/main" id="{DD66AB09-74E2-4FBA-9F6F-604F09D0F822}"/>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2E797154-C55D-4B0F-ADE0-ABDA879538E7}"/>
              </a:ext>
            </a:extLst>
          </p:cNvPr>
          <p:cNvSpPr>
            <a:spLocks noGrp="1"/>
          </p:cNvSpPr>
          <p:nvPr>
            <p:ph type="ftr" idx="14"/>
          </p:nvPr>
        </p:nvSpPr>
        <p:spPr/>
        <p:txBody>
          <a:bodyPr/>
          <a:lstStyle/>
          <a:p>
            <a:r>
              <a:rPr lang="en-GB" dirty="0"/>
              <a:t>Dmitry Akhmetov et. al., Intel</a:t>
            </a:r>
          </a:p>
        </p:txBody>
      </p:sp>
      <p:sp>
        <p:nvSpPr>
          <p:cNvPr id="6" name="Date Placeholder 5">
            <a:extLst>
              <a:ext uri="{FF2B5EF4-FFF2-40B4-BE49-F238E27FC236}">
                <a16:creationId xmlns:a16="http://schemas.microsoft.com/office/drawing/2014/main" id="{22ADEACB-3D9A-47AD-BAD1-1AF1C3D73E95}"/>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511362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8A294-5DF2-4381-BA2B-2B16B75BE05B}"/>
              </a:ext>
            </a:extLst>
          </p:cNvPr>
          <p:cNvSpPr>
            <a:spLocks noGrp="1"/>
          </p:cNvSpPr>
          <p:nvPr>
            <p:ph type="title"/>
          </p:nvPr>
        </p:nvSpPr>
        <p:spPr>
          <a:xfrm>
            <a:off x="685800" y="685801"/>
            <a:ext cx="7770813" cy="455036"/>
          </a:xfrm>
        </p:spPr>
        <p:txBody>
          <a:bodyPr/>
          <a:lstStyle/>
          <a:p>
            <a:r>
              <a:rPr lang="en-US" dirty="0"/>
              <a:t>Enablement</a:t>
            </a:r>
          </a:p>
        </p:txBody>
      </p:sp>
      <p:sp>
        <p:nvSpPr>
          <p:cNvPr id="3" name="Content Placeholder 2">
            <a:extLst>
              <a:ext uri="{FF2B5EF4-FFF2-40B4-BE49-F238E27FC236}">
                <a16:creationId xmlns:a16="http://schemas.microsoft.com/office/drawing/2014/main" id="{5BFF350C-B1BC-4DB1-A6BA-66421ECEC33E}"/>
              </a:ext>
            </a:extLst>
          </p:cNvPr>
          <p:cNvSpPr>
            <a:spLocks noGrp="1"/>
          </p:cNvSpPr>
          <p:nvPr>
            <p:ph idx="1"/>
          </p:nvPr>
        </p:nvSpPr>
        <p:spPr>
          <a:xfrm>
            <a:off x="228600" y="1140837"/>
            <a:ext cx="8686800" cy="5107563"/>
          </a:xfrm>
        </p:spPr>
        <p:txBody>
          <a:bodyPr/>
          <a:lstStyle/>
          <a:p>
            <a:pPr>
              <a:buFont typeface="Arial" panose="020B0604020202020204" pitchFamily="34" charset="0"/>
              <a:buChar char="•"/>
            </a:pPr>
            <a:r>
              <a:rPr lang="en-US" sz="1600" dirty="0"/>
              <a:t>Multiple individuals expressed concerns about scope of use for HiP EDCA - whether HiP EDCA enabled by default for any environments or controlled by a central entity</a:t>
            </a:r>
            <a:endParaRPr lang="en-US" sz="1200" dirty="0"/>
          </a:p>
          <a:p>
            <a:pPr lvl="1">
              <a:buFont typeface="Arial" panose="020B0604020202020204" pitchFamily="34" charset="0"/>
              <a:buChar char="•"/>
            </a:pPr>
            <a:r>
              <a:rPr lang="en-US" sz="1400" dirty="0"/>
              <a:t>Default mode 1 : Define </a:t>
            </a:r>
            <a:r>
              <a:rPr lang="en-US" sz="1400" b="1" i="1" dirty="0"/>
              <a:t>conservative</a:t>
            </a:r>
            <a:r>
              <a:rPr lang="en-US" sz="1400" dirty="0"/>
              <a:t> “default” HiP EDCA Parameters. </a:t>
            </a:r>
          </a:p>
          <a:p>
            <a:pPr lvl="2">
              <a:buFont typeface="Arial" panose="020B0604020202020204" pitchFamily="34" charset="0"/>
              <a:buChar char="•"/>
            </a:pPr>
            <a:r>
              <a:rPr lang="en-US" sz="1200" dirty="0"/>
              <a:t>UHR STA capable of HiP EDCA may use it in any environment for the traffic buffered into AC_VO</a:t>
            </a:r>
          </a:p>
          <a:p>
            <a:pPr lvl="1">
              <a:buFont typeface="Arial" panose="020B0604020202020204" pitchFamily="34" charset="0"/>
              <a:buChar char="•"/>
            </a:pPr>
            <a:r>
              <a:rPr lang="en-US" sz="1400" dirty="0"/>
              <a:t>Controlled mode 2: In a presence of UHR AP a HiP EDCA capable STA will use parameters provided by UHR AP</a:t>
            </a:r>
          </a:p>
          <a:p>
            <a:pPr lvl="2">
              <a:buFont typeface="Arial" panose="020B0604020202020204" pitchFamily="34" charset="0"/>
              <a:buChar char="•"/>
            </a:pPr>
            <a:r>
              <a:rPr lang="en-US" sz="1200" dirty="0"/>
              <a:t>HIP EDCA enabled by default with conservative parameters</a:t>
            </a:r>
          </a:p>
          <a:p>
            <a:pPr lvl="3">
              <a:buFont typeface="Arial" panose="020B0604020202020204" pitchFamily="34" charset="0"/>
              <a:buChar char="•"/>
            </a:pPr>
            <a:r>
              <a:rPr lang="en-US" sz="1100" dirty="0"/>
              <a:t>AP may advertise different parameters, including disable HIP EDCA functionality</a:t>
            </a:r>
          </a:p>
          <a:p>
            <a:pPr lvl="2">
              <a:buFont typeface="Arial" panose="020B0604020202020204" pitchFamily="34" charset="0"/>
              <a:buChar char="•"/>
            </a:pPr>
            <a:r>
              <a:rPr lang="en-US" sz="1200" dirty="0"/>
              <a:t>When enabled, all STAs can use HIP EDCA for the traffic in AC_VO</a:t>
            </a:r>
          </a:p>
          <a:p>
            <a:pPr lvl="1">
              <a:buFont typeface="Arial" panose="020B0604020202020204" pitchFamily="34" charset="0"/>
              <a:buChar char="•"/>
            </a:pPr>
            <a:r>
              <a:rPr lang="en-US" sz="1400" dirty="0"/>
              <a:t>Controlled mode 3: In a presence of UHR AP a non-AP STA shall negotiate the use of HIP EDCA</a:t>
            </a:r>
          </a:p>
          <a:p>
            <a:pPr lvl="2">
              <a:buFont typeface="Arial" panose="020B0604020202020204" pitchFamily="34" charset="0"/>
              <a:buChar char="•"/>
            </a:pPr>
            <a:r>
              <a:rPr lang="en-US" sz="1200" dirty="0"/>
              <a:t>STA request with modified SCS for the streams that are mapped into AC_VO</a:t>
            </a:r>
            <a:endParaRPr lang="en-US" sz="1200" strike="sngStrike" dirty="0"/>
          </a:p>
          <a:p>
            <a:pPr lvl="3">
              <a:buFont typeface="Arial" panose="020B0604020202020204" pitchFamily="34" charset="0"/>
              <a:buChar char="•"/>
            </a:pPr>
            <a:r>
              <a:rPr lang="en-US" sz="1200" dirty="0"/>
              <a:t>If AP reject SCS request , STA can use HIP EDCA</a:t>
            </a:r>
          </a:p>
          <a:p>
            <a:pPr lvl="3">
              <a:buFont typeface="Arial" panose="020B0604020202020204" pitchFamily="34" charset="0"/>
              <a:buChar char="•"/>
            </a:pPr>
            <a:r>
              <a:rPr lang="en-US" sz="1200" dirty="0"/>
              <a:t>If AP accepts, STA is triggered and do not use HIP EDCA</a:t>
            </a:r>
          </a:p>
          <a:p>
            <a:pPr lvl="4">
              <a:buFont typeface="Arial" panose="020B0604020202020204" pitchFamily="34" charset="0"/>
              <a:buChar char="•"/>
            </a:pPr>
            <a:r>
              <a:rPr lang="en-US" sz="1100" dirty="0"/>
              <a:t>STA may use HIP EDCA if triggering is not sufficient</a:t>
            </a:r>
          </a:p>
          <a:p>
            <a:pPr lvl="1">
              <a:buFont typeface="Arial" panose="020B0604020202020204" pitchFamily="34" charset="0"/>
              <a:buChar char="•"/>
            </a:pPr>
            <a:r>
              <a:rPr lang="en-US" sz="1400" dirty="0"/>
              <a:t>Controlled mode 4 (or 2.5): </a:t>
            </a:r>
            <a:r>
              <a:rPr lang="en-US" sz="1200" dirty="0"/>
              <a:t>In a presence of UHR AP a non-AP STA notify AP before the use of HIP EDCA</a:t>
            </a:r>
          </a:p>
          <a:p>
            <a:pPr lvl="2">
              <a:buFont typeface="Arial" panose="020B0604020202020204" pitchFamily="34" charset="0"/>
              <a:buChar char="•"/>
            </a:pPr>
            <a:r>
              <a:rPr lang="en-US" sz="1200" dirty="0"/>
              <a:t>HIP EDCA enabled by default with default parameters</a:t>
            </a:r>
          </a:p>
          <a:p>
            <a:pPr lvl="3">
              <a:buFont typeface="Arial" panose="020B0604020202020204" pitchFamily="34" charset="0"/>
              <a:buChar char="•"/>
            </a:pPr>
            <a:r>
              <a:rPr lang="en-US" sz="1200" dirty="0"/>
              <a:t>STA notify AP about the use of HIP EDCA via modified SCS for the streams that are mapped into VO</a:t>
            </a:r>
            <a:endParaRPr lang="en-US" sz="1200" strike="sngStrike" dirty="0"/>
          </a:p>
          <a:p>
            <a:pPr lvl="3">
              <a:buFont typeface="Arial" panose="020B0604020202020204" pitchFamily="34" charset="0"/>
              <a:buChar char="•"/>
            </a:pPr>
            <a:r>
              <a:rPr lang="en-US" sz="1200" dirty="0"/>
              <a:t>AP track incoming requests and may advertise other than default parameters for HIP EDCA of may disable it</a:t>
            </a:r>
          </a:p>
        </p:txBody>
      </p:sp>
      <p:sp>
        <p:nvSpPr>
          <p:cNvPr id="4" name="Slide Number Placeholder 3">
            <a:extLst>
              <a:ext uri="{FF2B5EF4-FFF2-40B4-BE49-F238E27FC236}">
                <a16:creationId xmlns:a16="http://schemas.microsoft.com/office/drawing/2014/main" id="{DD66AB09-74E2-4FBA-9F6F-604F09D0F822}"/>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2E797154-C55D-4B0F-ADE0-ABDA879538E7}"/>
              </a:ext>
            </a:extLst>
          </p:cNvPr>
          <p:cNvSpPr>
            <a:spLocks noGrp="1"/>
          </p:cNvSpPr>
          <p:nvPr>
            <p:ph type="ftr" idx="14"/>
          </p:nvPr>
        </p:nvSpPr>
        <p:spPr/>
        <p:txBody>
          <a:bodyPr/>
          <a:lstStyle/>
          <a:p>
            <a:r>
              <a:rPr lang="en-GB" dirty="0"/>
              <a:t>Dmitry Akhmetov et. al., Intel</a:t>
            </a:r>
          </a:p>
        </p:txBody>
      </p:sp>
      <p:sp>
        <p:nvSpPr>
          <p:cNvPr id="6" name="Date Placeholder 5">
            <a:extLst>
              <a:ext uri="{FF2B5EF4-FFF2-40B4-BE49-F238E27FC236}">
                <a16:creationId xmlns:a16="http://schemas.microsoft.com/office/drawing/2014/main" id="{22ADEACB-3D9A-47AD-BAD1-1AF1C3D73E95}"/>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4114208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8A294-5DF2-4381-BA2B-2B16B75BE05B}"/>
              </a:ext>
            </a:extLst>
          </p:cNvPr>
          <p:cNvSpPr>
            <a:spLocks noGrp="1"/>
          </p:cNvSpPr>
          <p:nvPr>
            <p:ph type="title"/>
          </p:nvPr>
        </p:nvSpPr>
        <p:spPr>
          <a:xfrm>
            <a:off x="152400" y="742407"/>
            <a:ext cx="8610600" cy="609600"/>
          </a:xfrm>
        </p:spPr>
        <p:txBody>
          <a:bodyPr/>
          <a:lstStyle/>
          <a:p>
            <a:pPr marL="400050" marR="0" lvl="1" indent="0">
              <a:spcBef>
                <a:spcPts val="0"/>
              </a:spcBef>
              <a:tabLst>
                <a:tab pos="457200" algn="l"/>
              </a:tabLst>
            </a:pPr>
            <a:r>
              <a:rPr lang="en-US" sz="3200" dirty="0">
                <a:solidFill>
                  <a:schemeClr val="tx1"/>
                </a:solidFill>
              </a:rPr>
              <a:t>Duration of protected short contention is TBD</a:t>
            </a:r>
          </a:p>
        </p:txBody>
      </p:sp>
      <p:sp>
        <p:nvSpPr>
          <p:cNvPr id="3" name="Content Placeholder 2">
            <a:extLst>
              <a:ext uri="{FF2B5EF4-FFF2-40B4-BE49-F238E27FC236}">
                <a16:creationId xmlns:a16="http://schemas.microsoft.com/office/drawing/2014/main" id="{5BFF350C-B1BC-4DB1-A6BA-66421ECEC33E}"/>
              </a:ext>
            </a:extLst>
          </p:cNvPr>
          <p:cNvSpPr>
            <a:spLocks noGrp="1"/>
          </p:cNvSpPr>
          <p:nvPr>
            <p:ph idx="1"/>
          </p:nvPr>
        </p:nvSpPr>
        <p:spPr>
          <a:xfrm>
            <a:off x="685800" y="1487989"/>
            <a:ext cx="7856538" cy="4608011"/>
          </a:xfrm>
        </p:spPr>
        <p:txBody>
          <a:bodyPr/>
          <a:lstStyle/>
          <a:p>
            <a:pPr marL="285750" indent="-285750">
              <a:spcBef>
                <a:spcPts val="0"/>
              </a:spcBef>
              <a:buFont typeface="Arial" panose="020B0604020202020204" pitchFamily="34" charset="0"/>
              <a:buChar char="•"/>
            </a:pPr>
            <a:r>
              <a:rPr lang="en-US" sz="2000" dirty="0">
                <a:solidFill>
                  <a:schemeClr val="tx1"/>
                </a:solidFill>
              </a:rPr>
              <a:t>Contributions 11-23/2126r0, 11-23/1065r0, 11-24/0467r1, 11-24/0840r0  and 11-24/0864r1 use EIFS as a _reference_ to determine duration for protected short contention</a:t>
            </a:r>
          </a:p>
          <a:p>
            <a:pPr marL="685800" lvl="1">
              <a:spcBef>
                <a:spcPts val="0"/>
              </a:spcBef>
              <a:buFont typeface="Arial" panose="020B0604020202020204" pitchFamily="34" charset="0"/>
              <a:buChar char="•"/>
            </a:pPr>
            <a:r>
              <a:rPr lang="en-US" sz="1800" dirty="0"/>
              <a:t>EIFS, depending on parameters have a range of values (Table 10-8):</a:t>
            </a:r>
          </a:p>
          <a:p>
            <a:pPr marL="1085850" lvl="2">
              <a:spcBef>
                <a:spcPts val="0"/>
              </a:spcBef>
              <a:buFont typeface="Arial" panose="020B0604020202020204" pitchFamily="34" charset="0"/>
              <a:buChar char="•"/>
            </a:pPr>
            <a:r>
              <a:rPr lang="en-US" sz="1600" dirty="0"/>
              <a:t>EIFS =  </a:t>
            </a:r>
            <a:r>
              <a:rPr lang="en-US" sz="1600" dirty="0" err="1"/>
              <a:t>aSIFSTime</a:t>
            </a:r>
            <a:r>
              <a:rPr lang="en-US" sz="1600" dirty="0"/>
              <a:t> + </a:t>
            </a:r>
            <a:r>
              <a:rPr lang="en-US" sz="1600" dirty="0" err="1"/>
              <a:t>AcktTxTime</a:t>
            </a:r>
            <a:r>
              <a:rPr lang="en-US" sz="1600" dirty="0"/>
              <a:t> + DIFS = 16 + (28-68)+34 =78-118us</a:t>
            </a:r>
            <a:endParaRPr lang="en-US" sz="1800" dirty="0"/>
          </a:p>
          <a:p>
            <a:pPr marL="685800" lvl="1">
              <a:spcBef>
                <a:spcPts val="0"/>
              </a:spcBef>
              <a:buFont typeface="Arial" panose="020B0604020202020204" pitchFamily="34" charset="0"/>
              <a:buChar char="•"/>
            </a:pPr>
            <a:endParaRPr lang="en-US" sz="1800" dirty="0"/>
          </a:p>
          <a:p>
            <a:pPr marL="685800" lvl="1">
              <a:spcBef>
                <a:spcPts val="0"/>
              </a:spcBef>
              <a:buFont typeface="Arial" panose="020B0604020202020204" pitchFamily="34" charset="0"/>
              <a:buChar char="•"/>
            </a:pPr>
            <a:r>
              <a:rPr lang="en-US" sz="1800" dirty="0"/>
              <a:t>We propose to fix duration in the protected short contention to the value 97us which is close to EIFS = 16+44+34=94us where: </a:t>
            </a:r>
          </a:p>
          <a:p>
            <a:pPr marL="1085850" lvl="2">
              <a:spcBef>
                <a:spcPts val="0"/>
              </a:spcBef>
              <a:buFont typeface="Arial" panose="020B0604020202020204" pitchFamily="34" charset="0"/>
              <a:buChar char="•"/>
            </a:pPr>
            <a:r>
              <a:rPr lang="en-US" sz="1600" dirty="0"/>
              <a:t>44us is </a:t>
            </a:r>
            <a:r>
              <a:rPr lang="en-US" sz="1600" dirty="0" err="1"/>
              <a:t>AckTxTime</a:t>
            </a:r>
            <a:r>
              <a:rPr lang="en-US" sz="1600" dirty="0"/>
              <a:t> @ non-HT BPSK rate</a:t>
            </a:r>
          </a:p>
          <a:p>
            <a:pPr marL="1085850" lvl="2">
              <a:spcBef>
                <a:spcPts val="0"/>
              </a:spcBef>
              <a:buFont typeface="Arial" panose="020B0604020202020204" pitchFamily="34" charset="0"/>
              <a:buChar char="•"/>
            </a:pPr>
            <a:r>
              <a:rPr lang="en-US" sz="1600" dirty="0"/>
              <a:t>97us is time equal to short contention of AIFSN2 + 7 SLOTs</a:t>
            </a:r>
          </a:p>
          <a:p>
            <a:pPr marL="400050" lvl="1" indent="0">
              <a:spcBef>
                <a:spcPts val="0"/>
              </a:spcBef>
            </a:pPr>
            <a:endParaRPr lang="en-US" sz="1800" dirty="0"/>
          </a:p>
          <a:p>
            <a:pPr marL="685800" lvl="1">
              <a:spcBef>
                <a:spcPts val="0"/>
              </a:spcBef>
              <a:buFont typeface="Arial" panose="020B0604020202020204" pitchFamily="34" charset="0"/>
              <a:buChar char="•"/>
            </a:pPr>
            <a:r>
              <a:rPr lang="en-US" sz="1800" dirty="0"/>
              <a:t>This will be applied when short control frame is sent to establish protection for the short contention</a:t>
            </a:r>
          </a:p>
        </p:txBody>
      </p:sp>
      <p:sp>
        <p:nvSpPr>
          <p:cNvPr id="4" name="Slide Number Placeholder 3">
            <a:extLst>
              <a:ext uri="{FF2B5EF4-FFF2-40B4-BE49-F238E27FC236}">
                <a16:creationId xmlns:a16="http://schemas.microsoft.com/office/drawing/2014/main" id="{DD66AB09-74E2-4FBA-9F6F-604F09D0F822}"/>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E797154-C55D-4B0F-ADE0-ABDA879538E7}"/>
              </a:ext>
            </a:extLst>
          </p:cNvPr>
          <p:cNvSpPr>
            <a:spLocks noGrp="1"/>
          </p:cNvSpPr>
          <p:nvPr>
            <p:ph type="ftr" idx="14"/>
          </p:nvPr>
        </p:nvSpPr>
        <p:spPr/>
        <p:txBody>
          <a:bodyPr/>
          <a:lstStyle/>
          <a:p>
            <a:r>
              <a:rPr lang="en-GB" dirty="0"/>
              <a:t>Dmitry Akhmetov et. al., Intel</a:t>
            </a:r>
          </a:p>
        </p:txBody>
      </p:sp>
      <p:sp>
        <p:nvSpPr>
          <p:cNvPr id="6" name="Date Placeholder 5">
            <a:extLst>
              <a:ext uri="{FF2B5EF4-FFF2-40B4-BE49-F238E27FC236}">
                <a16:creationId xmlns:a16="http://schemas.microsoft.com/office/drawing/2014/main" id="{22ADEACB-3D9A-47AD-BAD1-1AF1C3D73E95}"/>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50136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8A294-5DF2-4381-BA2B-2B16B75BE05B}"/>
              </a:ext>
            </a:extLst>
          </p:cNvPr>
          <p:cNvSpPr>
            <a:spLocks noGrp="1"/>
          </p:cNvSpPr>
          <p:nvPr>
            <p:ph type="title"/>
          </p:nvPr>
        </p:nvSpPr>
        <p:spPr>
          <a:xfrm>
            <a:off x="685800" y="685801"/>
            <a:ext cx="8077200" cy="609600"/>
          </a:xfrm>
        </p:spPr>
        <p:txBody>
          <a:bodyPr/>
          <a:lstStyle/>
          <a:p>
            <a:r>
              <a:rPr lang="en-US" sz="2000" dirty="0">
                <a:solidFill>
                  <a:schemeClr val="tx1"/>
                </a:solidFill>
              </a:rPr>
              <a:t>Contention parameters are TBD</a:t>
            </a:r>
            <a:br>
              <a:rPr lang="en-US" sz="2000" dirty="0">
                <a:solidFill>
                  <a:schemeClr val="tx1"/>
                </a:solidFill>
              </a:rPr>
            </a:br>
            <a:r>
              <a:rPr lang="en-US" sz="2000" dirty="0">
                <a:solidFill>
                  <a:schemeClr val="tx1"/>
                </a:solidFill>
              </a:rPr>
              <a:t>The retry count where the Defer Signal is allowed to be sent is TBD</a:t>
            </a:r>
            <a:endParaRPr lang="en-US" sz="2800" dirty="0">
              <a:solidFill>
                <a:schemeClr val="tx1"/>
              </a:solidFill>
            </a:endParaRPr>
          </a:p>
        </p:txBody>
      </p:sp>
      <p:sp>
        <p:nvSpPr>
          <p:cNvPr id="3" name="Content Placeholder 2">
            <a:extLst>
              <a:ext uri="{FF2B5EF4-FFF2-40B4-BE49-F238E27FC236}">
                <a16:creationId xmlns:a16="http://schemas.microsoft.com/office/drawing/2014/main" id="{5BFF350C-B1BC-4DB1-A6BA-66421ECEC33E}"/>
              </a:ext>
            </a:extLst>
          </p:cNvPr>
          <p:cNvSpPr>
            <a:spLocks noGrp="1"/>
          </p:cNvSpPr>
          <p:nvPr>
            <p:ph idx="1"/>
          </p:nvPr>
        </p:nvSpPr>
        <p:spPr>
          <a:xfrm>
            <a:off x="457200" y="1371599"/>
            <a:ext cx="8458200" cy="4800599"/>
          </a:xfrm>
        </p:spPr>
        <p:txBody>
          <a:bodyPr/>
          <a:lstStyle/>
          <a:p>
            <a:pPr marL="285750">
              <a:buFont typeface="Arial" panose="020B0604020202020204" pitchFamily="34" charset="0"/>
              <a:buChar char="•"/>
            </a:pPr>
            <a:r>
              <a:rPr lang="en-US" sz="1800" dirty="0"/>
              <a:t>The protected short contention starts after the end of Defer Signal transmission</a:t>
            </a:r>
          </a:p>
          <a:p>
            <a:pPr marL="685800" lvl="1">
              <a:buFont typeface="Arial" panose="020B0604020202020204" pitchFamily="34" charset="0"/>
              <a:buChar char="•"/>
            </a:pPr>
            <a:r>
              <a:rPr lang="en-US" sz="1400" dirty="0"/>
              <a:t>The short contention follow existing rules as described in 10.23.3 HCF contention, channel access (EDCA)</a:t>
            </a:r>
          </a:p>
          <a:p>
            <a:pPr marL="685800" lvl="1">
              <a:buFont typeface="Arial" panose="020B0604020202020204" pitchFamily="34" charset="0"/>
              <a:buChar char="•"/>
            </a:pPr>
            <a:r>
              <a:rPr lang="en-US" sz="1400" dirty="0"/>
              <a:t>Only EDCAF[VO] and TBD EDCAF (if agreed) are allowed for the contention  during short contention period</a:t>
            </a:r>
          </a:p>
          <a:p>
            <a:pPr marL="685800" lvl="1">
              <a:buFont typeface="Arial" panose="020B0604020202020204" pitchFamily="34" charset="0"/>
              <a:buChar char="•"/>
            </a:pPr>
            <a:r>
              <a:rPr lang="en-US" sz="1400" dirty="0"/>
              <a:t>Assuming duration of protected short contention of 97us and contention overhead of SIFS + AIFSN2 = 34us</a:t>
            </a:r>
          </a:p>
          <a:p>
            <a:pPr marL="1085850" lvl="2">
              <a:buFont typeface="Arial" panose="020B0604020202020204" pitchFamily="34" charset="0"/>
              <a:buChar char="•"/>
            </a:pPr>
            <a:r>
              <a:rPr lang="en-US" sz="1200" dirty="0"/>
              <a:t>It is reasonable to define range for BK selection as min(0..7).. </a:t>
            </a:r>
          </a:p>
          <a:p>
            <a:pPr marL="285750">
              <a:buFont typeface="Arial" panose="020B0604020202020204" pitchFamily="34" charset="0"/>
              <a:buChar char="•"/>
            </a:pPr>
            <a:r>
              <a:rPr lang="en-US" sz="1800" dirty="0"/>
              <a:t>Three possible outcomes of short protected contention:</a:t>
            </a:r>
          </a:p>
          <a:p>
            <a:pPr lvl="1" indent="-342900">
              <a:buFont typeface="+mj-lt"/>
              <a:buAutoNum type="arabicPeriod"/>
            </a:pPr>
            <a:r>
              <a:rPr lang="en-US" sz="1400" dirty="0"/>
              <a:t>STA may win TXOP and successfully TX data. In such a case the condition to use HiP EDCA is no longer valid, and STA return to legacy operations. Best possible outcome</a:t>
            </a:r>
          </a:p>
          <a:p>
            <a:pPr lvl="1" indent="-342900">
              <a:buFont typeface="+mj-lt"/>
              <a:buAutoNum type="arabicPeriod"/>
            </a:pPr>
            <a:r>
              <a:rPr lang="en-US" sz="1400" dirty="0"/>
              <a:t>STA may lose the contention to some other STA. In such a case STA may be able to announce HiP EDCA again subject to number of possible attempts defined in a spec, for example – no more that 1 or 2.</a:t>
            </a:r>
          </a:p>
          <a:p>
            <a:pPr lvl="1" indent="-342900">
              <a:buFont typeface="+mj-lt"/>
              <a:buAutoNum type="arabicPeriod"/>
            </a:pPr>
            <a:r>
              <a:rPr lang="en-US" sz="1400" dirty="0"/>
              <a:t>STA may win contention, but new collision happen (e.g. STA send RTS but did not get response CTS). In such a case a STA may again announce HiP EDCA subject to number of possible attempts defined in a spec, for example – 2. </a:t>
            </a:r>
          </a:p>
        </p:txBody>
      </p:sp>
      <p:sp>
        <p:nvSpPr>
          <p:cNvPr id="4" name="Slide Number Placeholder 3">
            <a:extLst>
              <a:ext uri="{FF2B5EF4-FFF2-40B4-BE49-F238E27FC236}">
                <a16:creationId xmlns:a16="http://schemas.microsoft.com/office/drawing/2014/main" id="{DD66AB09-74E2-4FBA-9F6F-604F09D0F822}"/>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E797154-C55D-4B0F-ADE0-ABDA879538E7}"/>
              </a:ext>
            </a:extLst>
          </p:cNvPr>
          <p:cNvSpPr>
            <a:spLocks noGrp="1"/>
          </p:cNvSpPr>
          <p:nvPr>
            <p:ph type="ftr" idx="14"/>
          </p:nvPr>
        </p:nvSpPr>
        <p:spPr/>
        <p:txBody>
          <a:bodyPr/>
          <a:lstStyle/>
          <a:p>
            <a:r>
              <a:rPr lang="en-GB" dirty="0"/>
              <a:t>Dmitry Akhmetov et. al., Intel</a:t>
            </a:r>
          </a:p>
        </p:txBody>
      </p:sp>
      <p:sp>
        <p:nvSpPr>
          <p:cNvPr id="6" name="Date Placeholder 5">
            <a:extLst>
              <a:ext uri="{FF2B5EF4-FFF2-40B4-BE49-F238E27FC236}">
                <a16:creationId xmlns:a16="http://schemas.microsoft.com/office/drawing/2014/main" id="{22ADEACB-3D9A-47AD-BAD1-1AF1C3D73E95}"/>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899263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8A294-5DF2-4381-BA2B-2B16B75BE05B}"/>
              </a:ext>
            </a:extLst>
          </p:cNvPr>
          <p:cNvSpPr>
            <a:spLocks noGrp="1"/>
          </p:cNvSpPr>
          <p:nvPr>
            <p:ph type="title"/>
          </p:nvPr>
        </p:nvSpPr>
        <p:spPr>
          <a:xfrm>
            <a:off x="685800" y="685801"/>
            <a:ext cx="7770813" cy="273050"/>
          </a:xfrm>
        </p:spPr>
        <p:txBody>
          <a:bodyPr/>
          <a:lstStyle/>
          <a:p>
            <a:r>
              <a:rPr lang="en-US" dirty="0"/>
              <a:t>SPs</a:t>
            </a:r>
          </a:p>
        </p:txBody>
      </p:sp>
      <p:sp>
        <p:nvSpPr>
          <p:cNvPr id="4" name="Slide Number Placeholder 3">
            <a:extLst>
              <a:ext uri="{FF2B5EF4-FFF2-40B4-BE49-F238E27FC236}">
                <a16:creationId xmlns:a16="http://schemas.microsoft.com/office/drawing/2014/main" id="{DD66AB09-74E2-4FBA-9F6F-604F09D0F82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2E797154-C55D-4B0F-ADE0-ABDA879538E7}"/>
              </a:ext>
            </a:extLst>
          </p:cNvPr>
          <p:cNvSpPr>
            <a:spLocks noGrp="1"/>
          </p:cNvSpPr>
          <p:nvPr>
            <p:ph type="ftr" idx="14"/>
          </p:nvPr>
        </p:nvSpPr>
        <p:spPr/>
        <p:txBody>
          <a:bodyPr/>
          <a:lstStyle/>
          <a:p>
            <a:r>
              <a:rPr lang="en-GB" dirty="0"/>
              <a:t>Dmitry Akhmetov et. al., Intel</a:t>
            </a:r>
          </a:p>
        </p:txBody>
      </p:sp>
      <p:sp>
        <p:nvSpPr>
          <p:cNvPr id="6" name="Date Placeholder 5">
            <a:extLst>
              <a:ext uri="{FF2B5EF4-FFF2-40B4-BE49-F238E27FC236}">
                <a16:creationId xmlns:a16="http://schemas.microsoft.com/office/drawing/2014/main" id="{22ADEACB-3D9A-47AD-BAD1-1AF1C3D73E95}"/>
              </a:ext>
            </a:extLst>
          </p:cNvPr>
          <p:cNvSpPr>
            <a:spLocks noGrp="1"/>
          </p:cNvSpPr>
          <p:nvPr>
            <p:ph type="dt" idx="15"/>
          </p:nvPr>
        </p:nvSpPr>
        <p:spPr/>
        <p:txBody>
          <a:bodyPr/>
          <a:lstStyle/>
          <a:p>
            <a:r>
              <a:rPr lang="en-US" dirty="0"/>
              <a:t>January 2025</a:t>
            </a:r>
            <a:endParaRPr lang="en-GB" dirty="0"/>
          </a:p>
        </p:txBody>
      </p:sp>
      <p:sp>
        <p:nvSpPr>
          <p:cNvPr id="9" name="Content Placeholder 8">
            <a:extLst>
              <a:ext uri="{FF2B5EF4-FFF2-40B4-BE49-F238E27FC236}">
                <a16:creationId xmlns:a16="http://schemas.microsoft.com/office/drawing/2014/main" id="{DB160E9D-740A-70C9-E272-C77A6C38667B}"/>
              </a:ext>
            </a:extLst>
          </p:cNvPr>
          <p:cNvSpPr>
            <a:spLocks noGrp="1"/>
          </p:cNvSpPr>
          <p:nvPr>
            <p:ph idx="1"/>
          </p:nvPr>
        </p:nvSpPr>
        <p:spPr>
          <a:xfrm>
            <a:off x="304800" y="958851"/>
            <a:ext cx="8610600" cy="5441949"/>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dirty="0"/>
              <a:t>SP1: Do you support to define CTS as Defer Signal to start protected short contention for the pending LL data?</a:t>
            </a:r>
          </a:p>
          <a:p>
            <a:pPr>
              <a:buFont typeface="Arial" panose="020B0604020202020204" pitchFamily="34" charset="0"/>
              <a:buChar char="•"/>
            </a:pPr>
            <a:endParaRPr lang="en-US" sz="1800" dirty="0">
              <a:highlight>
                <a:srgbClr val="00FF00"/>
              </a:highlight>
            </a:endParaRPr>
          </a:p>
          <a:p>
            <a:pPr marL="0" indent="0"/>
            <a:endParaRPr lang="en-US" sz="1800" dirty="0"/>
          </a:p>
        </p:txBody>
      </p:sp>
    </p:spTree>
    <p:extLst>
      <p:ext uri="{BB962C8B-B14F-4D97-AF65-F5344CB8AC3E}">
        <p14:creationId xmlns:p14="http://schemas.microsoft.com/office/powerpoint/2010/main" val="41778158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8A294-5DF2-4381-BA2B-2B16B75BE05B}"/>
              </a:ext>
            </a:extLst>
          </p:cNvPr>
          <p:cNvSpPr>
            <a:spLocks noGrp="1"/>
          </p:cNvSpPr>
          <p:nvPr>
            <p:ph type="title"/>
          </p:nvPr>
        </p:nvSpPr>
        <p:spPr>
          <a:xfrm>
            <a:off x="685800" y="685801"/>
            <a:ext cx="7770813" cy="273050"/>
          </a:xfrm>
        </p:spPr>
        <p:txBody>
          <a:bodyPr/>
          <a:lstStyle/>
          <a:p>
            <a:r>
              <a:rPr lang="en-US" dirty="0"/>
              <a:t>SPs</a:t>
            </a:r>
          </a:p>
        </p:txBody>
      </p:sp>
      <p:sp>
        <p:nvSpPr>
          <p:cNvPr id="4" name="Slide Number Placeholder 3">
            <a:extLst>
              <a:ext uri="{FF2B5EF4-FFF2-40B4-BE49-F238E27FC236}">
                <a16:creationId xmlns:a16="http://schemas.microsoft.com/office/drawing/2014/main" id="{DD66AB09-74E2-4FBA-9F6F-604F09D0F82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2E797154-C55D-4B0F-ADE0-ABDA879538E7}"/>
              </a:ext>
            </a:extLst>
          </p:cNvPr>
          <p:cNvSpPr>
            <a:spLocks noGrp="1"/>
          </p:cNvSpPr>
          <p:nvPr>
            <p:ph type="ftr" idx="14"/>
          </p:nvPr>
        </p:nvSpPr>
        <p:spPr/>
        <p:txBody>
          <a:bodyPr/>
          <a:lstStyle/>
          <a:p>
            <a:r>
              <a:rPr lang="en-GB" dirty="0"/>
              <a:t>Dmitry Akhmetov et. al., Intel</a:t>
            </a:r>
          </a:p>
        </p:txBody>
      </p:sp>
      <p:sp>
        <p:nvSpPr>
          <p:cNvPr id="6" name="Date Placeholder 5">
            <a:extLst>
              <a:ext uri="{FF2B5EF4-FFF2-40B4-BE49-F238E27FC236}">
                <a16:creationId xmlns:a16="http://schemas.microsoft.com/office/drawing/2014/main" id="{22ADEACB-3D9A-47AD-BAD1-1AF1C3D73E95}"/>
              </a:ext>
            </a:extLst>
          </p:cNvPr>
          <p:cNvSpPr>
            <a:spLocks noGrp="1"/>
          </p:cNvSpPr>
          <p:nvPr>
            <p:ph type="dt" idx="15"/>
          </p:nvPr>
        </p:nvSpPr>
        <p:spPr/>
        <p:txBody>
          <a:bodyPr/>
          <a:lstStyle/>
          <a:p>
            <a:r>
              <a:rPr lang="en-US" dirty="0"/>
              <a:t>January 2025</a:t>
            </a:r>
            <a:endParaRPr lang="en-GB" dirty="0"/>
          </a:p>
        </p:txBody>
      </p:sp>
      <p:sp>
        <p:nvSpPr>
          <p:cNvPr id="9" name="Content Placeholder 8">
            <a:extLst>
              <a:ext uri="{FF2B5EF4-FFF2-40B4-BE49-F238E27FC236}">
                <a16:creationId xmlns:a16="http://schemas.microsoft.com/office/drawing/2014/main" id="{DB160E9D-740A-70C9-E272-C77A6C38667B}"/>
              </a:ext>
            </a:extLst>
          </p:cNvPr>
          <p:cNvSpPr>
            <a:spLocks noGrp="1"/>
          </p:cNvSpPr>
          <p:nvPr>
            <p:ph idx="1"/>
          </p:nvPr>
        </p:nvSpPr>
        <p:spPr>
          <a:xfrm>
            <a:off x="609600" y="1143000"/>
            <a:ext cx="8077200" cy="5257800"/>
          </a:xfrm>
        </p:spPr>
        <p:txBody>
          <a:bodyPr/>
          <a:lstStyle/>
          <a:p>
            <a:pPr>
              <a:buFont typeface="Arial" panose="020B0604020202020204" pitchFamily="34" charset="0"/>
              <a:buChar char="•"/>
            </a:pPr>
            <a:r>
              <a:rPr lang="en-US" sz="1800" dirty="0"/>
              <a:t>SP2 Do you support that STA may use HIP EDCA </a:t>
            </a:r>
          </a:p>
          <a:p>
            <a:pPr lvl="1">
              <a:lnSpc>
                <a:spcPct val="105000"/>
              </a:lnSpc>
              <a:spcBef>
                <a:spcPts val="0"/>
              </a:spcBef>
              <a:spcAft>
                <a:spcPts val="0"/>
              </a:spcAft>
              <a:buFont typeface="Arial" panose="020B0604020202020204"/>
              <a:buChar char="•"/>
              <a:tabLst>
                <a:tab pos="914400" algn="l"/>
              </a:tabLst>
            </a:pPr>
            <a:endParaRPr lang="en-US" sz="1800" dirty="0">
              <a:cs typeface="+mn-cs"/>
            </a:endParaRPr>
          </a:p>
          <a:p>
            <a:pPr lvl="1">
              <a:lnSpc>
                <a:spcPct val="105000"/>
              </a:lnSpc>
              <a:spcBef>
                <a:spcPts val="0"/>
              </a:spcBef>
              <a:spcAft>
                <a:spcPts val="0"/>
              </a:spcAft>
              <a:buFont typeface="Arial" panose="020B0604020202020204"/>
              <a:buChar char="•"/>
              <a:tabLst>
                <a:tab pos="914400" algn="l"/>
              </a:tabLst>
            </a:pPr>
            <a:r>
              <a:rPr lang="en-US" sz="1800" dirty="0">
                <a:cs typeface="+mn-cs"/>
              </a:rPr>
              <a:t>If HIP EDCA option is enabled by the AP to which that STA is associated to</a:t>
            </a:r>
          </a:p>
          <a:p>
            <a:pPr lvl="2">
              <a:lnSpc>
                <a:spcPct val="105000"/>
              </a:lnSpc>
              <a:spcBef>
                <a:spcPts val="0"/>
              </a:spcBef>
              <a:spcAft>
                <a:spcPts val="0"/>
              </a:spcAft>
              <a:buFont typeface="Arial" panose="020B0604020202020204"/>
              <a:buChar char="•"/>
              <a:tabLst>
                <a:tab pos="914400" algn="l"/>
              </a:tabLst>
            </a:pPr>
            <a:r>
              <a:rPr lang="en-US" sz="1600" dirty="0">
                <a:cs typeface="+mn-cs"/>
              </a:rPr>
              <a:t>Enablement procedure TBD</a:t>
            </a:r>
          </a:p>
          <a:p>
            <a:pPr lvl="1">
              <a:lnSpc>
                <a:spcPct val="105000"/>
              </a:lnSpc>
              <a:spcBef>
                <a:spcPts val="0"/>
              </a:spcBef>
              <a:spcAft>
                <a:spcPts val="0"/>
              </a:spcAft>
              <a:buFont typeface="Arial" panose="020B0604020202020204"/>
              <a:buChar char="•"/>
              <a:tabLst>
                <a:tab pos="914400" algn="l"/>
              </a:tabLst>
            </a:pPr>
            <a:r>
              <a:rPr lang="en-US" sz="1800" dirty="0">
                <a:cs typeface="+mn-cs"/>
              </a:rPr>
              <a:t>May transmit up to TBD but no more than 50 transmissions of DS and up to 2.5 ms of total transmission time to start HIP EDCA contention over 50ms interval </a:t>
            </a:r>
          </a:p>
          <a:p>
            <a:pPr lvl="2">
              <a:lnSpc>
                <a:spcPct val="105000"/>
              </a:lnSpc>
              <a:spcBef>
                <a:spcPts val="0"/>
              </a:spcBef>
              <a:spcAft>
                <a:spcPts val="0"/>
              </a:spcAft>
              <a:buFont typeface="Arial" panose="020B0604020202020204"/>
              <a:buChar char="•"/>
              <a:tabLst>
                <a:tab pos="914400" algn="l"/>
              </a:tabLst>
            </a:pPr>
            <a:r>
              <a:rPr lang="en-US" sz="1600" dirty="0">
                <a:cs typeface="+mn-cs"/>
              </a:rPr>
              <a:t>Note: ETSI regulation of Short Control Signaling transmission</a:t>
            </a:r>
          </a:p>
          <a:p>
            <a:pPr lvl="1">
              <a:lnSpc>
                <a:spcPct val="105000"/>
              </a:lnSpc>
              <a:spcBef>
                <a:spcPts val="0"/>
              </a:spcBef>
              <a:spcAft>
                <a:spcPts val="0"/>
              </a:spcAft>
              <a:buFont typeface="Arial" panose="020B0604020202020204"/>
              <a:buChar char="•"/>
              <a:tabLst>
                <a:tab pos="914400" algn="l"/>
              </a:tabLst>
            </a:pPr>
            <a:r>
              <a:rPr lang="en-US" sz="1800" dirty="0">
                <a:cs typeface="+mn-cs"/>
              </a:rPr>
              <a:t>Shall not initiate more than TBD number of transmissions of DS to start HIP EDCA consecutively. </a:t>
            </a:r>
          </a:p>
          <a:p>
            <a:pPr lvl="2">
              <a:lnSpc>
                <a:spcPct val="105000"/>
              </a:lnSpc>
              <a:spcBef>
                <a:spcPts val="0"/>
              </a:spcBef>
              <a:spcAft>
                <a:spcPts val="0"/>
              </a:spcAft>
              <a:buFont typeface="Arial" panose="020B0604020202020204"/>
              <a:buChar char="•"/>
              <a:tabLst>
                <a:tab pos="914400" algn="l"/>
              </a:tabLst>
            </a:pPr>
            <a:r>
              <a:rPr lang="en-US" sz="1600" dirty="0">
                <a:cs typeface="+mn-cs"/>
              </a:rPr>
              <a:t>Note: consecutive DS transmission are multiple attempts to perform HIP EDCA contention w/o falling back to regular EDCA operation</a:t>
            </a:r>
            <a:endParaRPr lang="en-US" sz="1600" dirty="0"/>
          </a:p>
          <a:p>
            <a:pPr>
              <a:buFont typeface="Arial" panose="020B0604020202020204" pitchFamily="34" charset="0"/>
              <a:buChar char="•"/>
            </a:pPr>
            <a:endParaRPr lang="en-US" sz="1800" dirty="0"/>
          </a:p>
          <a:p>
            <a:pPr marL="0" indent="0"/>
            <a:endParaRPr lang="en-US" sz="1800" dirty="0">
              <a:highlight>
                <a:srgbClr val="00FF00"/>
              </a:highlight>
              <a:cs typeface="+mn-cs"/>
            </a:endParaRPr>
          </a:p>
        </p:txBody>
      </p:sp>
    </p:spTree>
    <p:extLst>
      <p:ext uri="{BB962C8B-B14F-4D97-AF65-F5344CB8AC3E}">
        <p14:creationId xmlns:p14="http://schemas.microsoft.com/office/powerpoint/2010/main" val="110003969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249293</TotalTime>
  <Words>1748</Words>
  <Application>Microsoft Office PowerPoint</Application>
  <PresentationFormat>On-screen Show (4:3)</PresentationFormat>
  <Paragraphs>183</Paragraphs>
  <Slides>12</Slides>
  <Notes>10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7" baseType="lpstr">
      <vt:lpstr>Arial</vt:lpstr>
      <vt:lpstr>Arial Unicode MS</vt:lpstr>
      <vt:lpstr>Times New Roman</vt:lpstr>
      <vt:lpstr>Office Theme</vt:lpstr>
      <vt:lpstr>Document</vt:lpstr>
      <vt:lpstr>HiP EDCA  SP TBDs resolution</vt:lpstr>
      <vt:lpstr>PowerPoint Presentation</vt:lpstr>
      <vt:lpstr>Send a Defer Signal (e.g. CTS frame or RTS) to start protected short contention</vt:lpstr>
      <vt:lpstr>Enablement</vt:lpstr>
      <vt:lpstr>Enablement</vt:lpstr>
      <vt:lpstr>Duration of protected short contention is TBD</vt:lpstr>
      <vt:lpstr>Contention parameters are TBD The retry count where the Defer Signal is allowed to be sent is TBD</vt:lpstr>
      <vt:lpstr>SPs</vt:lpstr>
      <vt:lpstr>SPs</vt:lpstr>
      <vt:lpstr>SPs</vt:lpstr>
      <vt:lpstr>SPs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Akhmetov, Dmitry</cp:lastModifiedBy>
  <cp:revision>1467</cp:revision>
  <cp:lastPrinted>1601-01-01T00:00:00Z</cp:lastPrinted>
  <dcterms:created xsi:type="dcterms:W3CDTF">2017-01-26T15:28:16Z</dcterms:created>
  <dcterms:modified xsi:type="dcterms:W3CDTF">2025-01-15T23:40:31Z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