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1"/>
  </p:notesMasterIdLst>
  <p:handoutMasterIdLst>
    <p:handoutMasterId r:id="rId12"/>
  </p:handoutMasterIdLst>
  <p:sldIdLst>
    <p:sldId id="269" r:id="rId3"/>
    <p:sldId id="572" r:id="rId4"/>
    <p:sldId id="555" r:id="rId5"/>
    <p:sldId id="576" r:id="rId6"/>
    <p:sldId id="573" r:id="rId7"/>
    <p:sldId id="566" r:id="rId8"/>
    <p:sldId id="577" r:id="rId9"/>
    <p:sldId id="575"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2/17/2025</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2/17/2025</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2/17/2025</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2/17/2025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2/17/2025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2/17/2025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2/17/2025</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2/17/2025</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2/17/2025</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2/17/2025</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2/17/2025</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2/17/2025</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2/17/2025</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2/17/2025</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2/17/2025</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2/17/2025</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2/17/2025</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2/17/2025</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2/17/2025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2/17/2025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2/17/2025</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2/17/2025</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2/17/2025</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2/17/2025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2/17/2025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2/17/2025</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1891</a:t>
            </a:r>
            <a:r>
              <a:rPr lang="en-US" sz="1800" b="1" dirty="0">
                <a:cs typeface="+mn-cs"/>
              </a:rPr>
              <a:t>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2/17/2025</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NPCA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2024-11-09</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545977" y="309239"/>
            <a:ext cx="1051570" cy="276999"/>
          </a:xfrm>
        </p:spPr>
        <p:txBody>
          <a:bodyPr/>
          <a:lstStyle/>
          <a:p>
            <a:pPr>
              <a:defRPr/>
            </a:pPr>
            <a:r>
              <a:rPr lang="en-US" dirty="0"/>
              <a:t>11/09/2024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NPCA Primary Channel Location</a:t>
            </a:r>
            <a:endParaRPr lang="en-US" sz="2400" b="0" dirty="0"/>
          </a:p>
        </p:txBody>
      </p:sp>
      <p:sp>
        <p:nvSpPr>
          <p:cNvPr id="3" name="Content Placeholder 2"/>
          <p:cNvSpPr>
            <a:spLocks noGrp="1"/>
          </p:cNvSpPr>
          <p:nvPr>
            <p:ph idx="1"/>
          </p:nvPr>
        </p:nvSpPr>
        <p:spPr>
          <a:xfrm>
            <a:off x="76199" y="1219200"/>
            <a:ext cx="8943513" cy="5181600"/>
          </a:xfrm>
        </p:spPr>
        <p:txBody>
          <a:bodyPr/>
          <a:lstStyle/>
          <a:p>
            <a:r>
              <a:rPr lang="en-US" sz="2000" dirty="0"/>
              <a:t>Each 80MHz channel covered by a BSS with &gt; 80MHz operating channel can’t have more than one backoff 20MHz channel (a backoff 20MHz channel is either the NPCA backoff 20MHz channel or the primary channel)</a:t>
            </a:r>
          </a:p>
          <a:p>
            <a:pPr lvl="1"/>
            <a:r>
              <a:rPr lang="en-US" dirty="0"/>
              <a:t>NPCA is not allowed in a BSS with &lt;80MHz operating channel</a:t>
            </a:r>
          </a:p>
          <a:p>
            <a:r>
              <a:rPr lang="en-US" sz="2000" dirty="0"/>
              <a:t>Considering that most deployed enterprise WLAN network has no more than 80MHz BSS operating BW, it is better to allow an AP to enable NPCA operation in an 80MHz BSS</a:t>
            </a:r>
            <a:r>
              <a:rPr lang="en-US" dirty="0"/>
              <a:t>.</a:t>
            </a:r>
          </a:p>
          <a:p>
            <a:pPr lvl="1"/>
            <a:r>
              <a:rPr lang="en-US" dirty="0"/>
              <a:t>Only one NPCA primary channel is allowed in the BSS</a:t>
            </a:r>
          </a:p>
          <a:p>
            <a:pPr lvl="1"/>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704590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b="0" dirty="0"/>
              <a:t>RU Index</a:t>
            </a:r>
          </a:p>
        </p:txBody>
      </p:sp>
      <p:sp>
        <p:nvSpPr>
          <p:cNvPr id="3" name="Content Placeholder 2"/>
          <p:cNvSpPr>
            <a:spLocks noGrp="1"/>
          </p:cNvSpPr>
          <p:nvPr>
            <p:ph idx="1"/>
          </p:nvPr>
        </p:nvSpPr>
        <p:spPr>
          <a:xfrm>
            <a:off x="0" y="1170800"/>
            <a:ext cx="9144000" cy="5153800"/>
          </a:xfrm>
        </p:spPr>
        <p:txBody>
          <a:bodyPr/>
          <a:lstStyle/>
          <a:p>
            <a:r>
              <a:rPr lang="en-US" sz="1600" dirty="0"/>
              <a:t>Observation:</a:t>
            </a:r>
          </a:p>
          <a:p>
            <a:pPr lvl="1"/>
            <a:r>
              <a:rPr lang="en-US" sz="1600" dirty="0"/>
              <a:t>When an AP solicits TB PPDU from STAs after NPCA primary channel’s backoff, the BW of  the soliciting Trigger frame may cover both primary channel and NPCA primary channel.</a:t>
            </a:r>
          </a:p>
          <a:p>
            <a:pPr lvl="1"/>
            <a:r>
              <a:rPr lang="en-US" sz="1600" dirty="0"/>
              <a:t>The RU index for the same 20MHz channels may be different when the different channel being treat as primary channel for RU index coding.</a:t>
            </a:r>
          </a:p>
          <a:p>
            <a:pPr lvl="2"/>
            <a:r>
              <a:rPr lang="en-US" sz="1600" dirty="0"/>
              <a:t>The STAs don’t do the NPCA channel switch since the OBSS activity is missing and the STAs do the NPCA channel switch have the different view of the backoff channel.</a:t>
            </a:r>
          </a:p>
          <a:p>
            <a:pPr lvl="1"/>
            <a:r>
              <a:rPr lang="en-US" sz="1600" dirty="0"/>
              <a:t>Such ambiguity may also happen when MU-RTS is used to solicit CTS frame. </a:t>
            </a:r>
          </a:p>
          <a:p>
            <a:r>
              <a:rPr lang="en-US" sz="1600" dirty="0"/>
              <a:t>Solution:</a:t>
            </a:r>
          </a:p>
          <a:p>
            <a:pPr lvl="1"/>
            <a:r>
              <a:rPr lang="en-US" sz="1600" dirty="0"/>
              <a:t>The Trigger frame indicates whether the NPCA Primary channel is used as the reference for RU index coding.</a:t>
            </a:r>
          </a:p>
          <a:p>
            <a:pPr lvl="1"/>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113894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b="0" dirty="0"/>
              <a:t>Beacon and Group-Addressed Frames</a:t>
            </a:r>
          </a:p>
        </p:txBody>
      </p:sp>
      <p:sp>
        <p:nvSpPr>
          <p:cNvPr id="3" name="Content Placeholder 2"/>
          <p:cNvSpPr>
            <a:spLocks noGrp="1"/>
          </p:cNvSpPr>
          <p:nvPr>
            <p:ph idx="1"/>
          </p:nvPr>
        </p:nvSpPr>
        <p:spPr>
          <a:xfrm>
            <a:off x="0" y="1170800"/>
            <a:ext cx="9144000" cy="5153800"/>
          </a:xfrm>
        </p:spPr>
        <p:txBody>
          <a:bodyPr/>
          <a:lstStyle/>
          <a:p>
            <a:r>
              <a:rPr lang="en-US" sz="2000" dirty="0"/>
              <a:t>Observation:</a:t>
            </a:r>
          </a:p>
          <a:p>
            <a:pPr lvl="1"/>
            <a:r>
              <a:rPr lang="en-US" dirty="0"/>
              <a:t>If an AP in NPCA primary channel transmits Beacon and group-addressed frames, the associated STAs that don’t enable NPCA will miss the Beacon and group-addressed frames.</a:t>
            </a:r>
          </a:p>
          <a:p>
            <a:pPr lvl="1"/>
            <a:endParaRPr lang="en-US" dirty="0"/>
          </a:p>
          <a:p>
            <a:r>
              <a:rPr lang="en-US" sz="2000" dirty="0"/>
              <a:t>Observation:</a:t>
            </a:r>
          </a:p>
          <a:p>
            <a:pPr lvl="1"/>
            <a:r>
              <a:rPr lang="en-US" sz="2000" dirty="0"/>
              <a:t>If the OBSS activity on the BSS primary overlaps with the AP’s TBTT</a:t>
            </a:r>
            <a:r>
              <a:rPr lang="en-US" dirty="0"/>
              <a:t> and the AP switch to the NPCA primary channel</a:t>
            </a:r>
          </a:p>
          <a:p>
            <a:pPr lvl="2"/>
            <a:r>
              <a:rPr lang="en-US" sz="1800" dirty="0"/>
              <a:t>NPCA AP &amp; non-AP STA(s) need not switch back to BSS Primary at the TBTT</a:t>
            </a:r>
          </a:p>
          <a:p>
            <a:pPr lvl="2"/>
            <a:r>
              <a:rPr lang="en-US" sz="1800" dirty="0"/>
              <a:t>AP shall transmit the Beacon/group addressed frames after switching back to BSS Primary channel.</a:t>
            </a:r>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931755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Summary</a:t>
            </a:r>
            <a:endParaRPr lang="en-US" sz="2400" b="0" dirty="0"/>
          </a:p>
        </p:txBody>
      </p:sp>
      <p:sp>
        <p:nvSpPr>
          <p:cNvPr id="3" name="Content Placeholder 2"/>
          <p:cNvSpPr>
            <a:spLocks noGrp="1"/>
          </p:cNvSpPr>
          <p:nvPr>
            <p:ph idx="1"/>
          </p:nvPr>
        </p:nvSpPr>
        <p:spPr>
          <a:xfrm>
            <a:off x="76199" y="1219200"/>
            <a:ext cx="8943513" cy="5181600"/>
          </a:xfrm>
        </p:spPr>
        <p:txBody>
          <a:bodyPr/>
          <a:lstStyle/>
          <a:p>
            <a:r>
              <a:rPr lang="en-US" sz="1600" dirty="0">
                <a:solidFill>
                  <a:schemeClr val="tx1"/>
                </a:solidFill>
                <a:latin typeface="CST Gill Sans"/>
              </a:rPr>
              <a:t>This presentation discusses the following of the NPCA: </a:t>
            </a:r>
          </a:p>
          <a:p>
            <a:pPr lvl="1"/>
            <a:r>
              <a:rPr lang="en-US" sz="1600" dirty="0">
                <a:latin typeface="CST Gill Sans"/>
              </a:rPr>
              <a:t>The condition to allow NPCA primary channel in a BSS and the location of the NPCA primary channel</a:t>
            </a:r>
            <a:r>
              <a:rPr lang="en-US" sz="1600" dirty="0">
                <a:solidFill>
                  <a:schemeClr val="tx1"/>
                </a:solidFill>
                <a:latin typeface="CST Gill Sans"/>
              </a:rPr>
              <a:t>.</a:t>
            </a:r>
          </a:p>
          <a:p>
            <a:pPr lvl="1"/>
            <a:r>
              <a:rPr lang="en-US" sz="1600" dirty="0">
                <a:latin typeface="CST Gill Sans"/>
              </a:rPr>
              <a:t>The RU index coding of Trigger frame when switching to NPCA primary channel.</a:t>
            </a:r>
          </a:p>
          <a:p>
            <a:pPr lvl="1"/>
            <a:r>
              <a:rPr lang="en-US" sz="1600" dirty="0">
                <a:latin typeface="CST Gill Sans"/>
              </a:rPr>
              <a:t>The Beacon, group addressed frames under NPCA operation.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766545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b="0" dirty="0"/>
              <a:t>SP 1</a:t>
            </a:r>
          </a:p>
        </p:txBody>
      </p:sp>
      <p:sp>
        <p:nvSpPr>
          <p:cNvPr id="3" name="Content Placeholder 2"/>
          <p:cNvSpPr>
            <a:spLocks noGrp="1"/>
          </p:cNvSpPr>
          <p:nvPr>
            <p:ph idx="1"/>
          </p:nvPr>
        </p:nvSpPr>
        <p:spPr>
          <a:xfrm>
            <a:off x="76200" y="1194631"/>
            <a:ext cx="8991600" cy="5092239"/>
          </a:xfrm>
        </p:spPr>
        <p:txBody>
          <a:bodyPr/>
          <a:lstStyle/>
          <a:p>
            <a:r>
              <a:rPr lang="en-US" sz="1800" b="1" kern="0" dirty="0">
                <a:effectLst/>
                <a:latin typeface="Calibri" panose="020F0502020204030204" pitchFamily="34" charset="0"/>
                <a:ea typeface="Calibri" panose="020F0502020204030204" pitchFamily="34" charset="0"/>
              </a:rPr>
              <a:t>Do you agree that an AP shall not allow the use of NPCA within its BSS if the BSS operating bandwidth is less than or equal to 40 MHz</a:t>
            </a:r>
            <a:r>
              <a:rPr lang="en-US" sz="1800" dirty="0">
                <a:effectLst/>
                <a:latin typeface="Aptos" panose="020B0004020202020204" pitchFamily="34" charset="0"/>
                <a:ea typeface="Times New Roman" panose="02020603050405020304" pitchFamily="18" charset="0"/>
                <a:cs typeface="Calibri" panose="020F0502020204030204" pitchFamily="34" charset="0"/>
              </a:rPr>
              <a:t>?</a:t>
            </a:r>
            <a:endParaRPr lang="en-US" sz="1600" dirty="0"/>
          </a:p>
          <a:p>
            <a:pPr marL="0" indent="0">
              <a:buNone/>
            </a:pPr>
            <a:r>
              <a:rPr lang="en-US" sz="1600" dirty="0"/>
              <a:t>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09/02/2024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978932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1130"/>
            <a:ext cx="9144000" cy="623501"/>
          </a:xfrm>
        </p:spPr>
        <p:txBody>
          <a:bodyPr/>
          <a:lstStyle/>
          <a:p>
            <a:r>
              <a:rPr lang="en-US" sz="2800" b="0" dirty="0"/>
              <a:t>SP 2</a:t>
            </a:r>
          </a:p>
        </p:txBody>
      </p:sp>
      <p:sp>
        <p:nvSpPr>
          <p:cNvPr id="3" name="Content Placeholder 2"/>
          <p:cNvSpPr>
            <a:spLocks noGrp="1"/>
          </p:cNvSpPr>
          <p:nvPr>
            <p:ph idx="1"/>
          </p:nvPr>
        </p:nvSpPr>
        <p:spPr>
          <a:xfrm>
            <a:off x="76200" y="1194631"/>
            <a:ext cx="8991600" cy="5092239"/>
          </a:xfrm>
        </p:spPr>
        <p:txBody>
          <a:bodyPr/>
          <a:lstStyle/>
          <a:p>
            <a:r>
              <a:rPr lang="en-US" sz="1800" dirty="0">
                <a:effectLst/>
                <a:latin typeface="Aptos" panose="020B0004020202020204" pitchFamily="34" charset="0"/>
                <a:ea typeface="Times New Roman" panose="02020603050405020304" pitchFamily="18" charset="0"/>
                <a:cs typeface="Calibri" panose="020F0502020204030204" pitchFamily="34" charset="0"/>
              </a:rPr>
              <a:t>Do you support that:</a:t>
            </a:r>
          </a:p>
          <a:p>
            <a:pPr lvl="1"/>
            <a:r>
              <a:rPr lang="en-US" sz="1800" b="1" dirty="0">
                <a:effectLst/>
                <a:latin typeface="Calibri" panose="020F0502020204030204" pitchFamily="34" charset="0"/>
                <a:ea typeface="Calibri" panose="020F0502020204030204" pitchFamily="34" charset="0"/>
              </a:rPr>
              <a:t>If a TXOP on the NPCA Primary channel overlaps with the TBTT, the AP shall not transmit the Beacon frame or group addressed frames until it switches back to the BSS Primary channel</a:t>
            </a:r>
            <a:r>
              <a:rPr lang="en-US" sz="1800" dirty="0">
                <a:latin typeface="Aptos" panose="020B0004020202020204" pitchFamily="34" charset="0"/>
                <a:ea typeface="Times New Roman" panose="02020603050405020304" pitchFamily="18" charset="0"/>
                <a:cs typeface="Calibri" panose="020F0502020204030204" pitchFamily="34" charset="0"/>
              </a:rPr>
              <a:t>.</a:t>
            </a:r>
          </a:p>
          <a:p>
            <a:pPr lvl="2"/>
            <a:r>
              <a:rPr lang="en-US" sz="1600" b="1" kern="0" dirty="0">
                <a:effectLst/>
                <a:latin typeface="Calibri" panose="020F0502020204030204" pitchFamily="34" charset="0"/>
                <a:ea typeface="Calibri" panose="020F0502020204030204" pitchFamily="34" charset="0"/>
              </a:rPr>
              <a:t>NOTE – The NPCA AP and non-AP STA participating in frame exchanges must not switch back to the BSS Primary channel at the TBTT and can continue operating on NPCA Primary until the OBSS transmission ends on BSS Primary channel</a:t>
            </a:r>
            <a:r>
              <a:rPr lang="en-US" sz="1600" dirty="0">
                <a:effectLst/>
                <a:latin typeface="Aptos" panose="020B0004020202020204" pitchFamily="34" charset="0"/>
                <a:ea typeface="Times New Roman" panose="02020603050405020304" pitchFamily="18" charset="0"/>
                <a:cs typeface="Calibri" panose="020F0502020204030204" pitchFamily="34" charset="0"/>
              </a:rPr>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09/02/2024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455799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14" y="601423"/>
            <a:ext cx="9295028" cy="625954"/>
          </a:xfrm>
        </p:spPr>
        <p:txBody>
          <a:bodyPr/>
          <a:lstStyle/>
          <a:p>
            <a:r>
              <a:rPr lang="en-GB" sz="2400" dirty="0">
                <a:solidFill>
                  <a:schemeClr val="tx1"/>
                </a:solidFill>
              </a:rPr>
              <a:t>Reference</a:t>
            </a:r>
            <a:endParaRPr lang="en-US" sz="2400" b="0" dirty="0"/>
          </a:p>
        </p:txBody>
      </p:sp>
      <p:sp>
        <p:nvSpPr>
          <p:cNvPr id="3" name="Content Placeholder 2"/>
          <p:cNvSpPr>
            <a:spLocks noGrp="1"/>
          </p:cNvSpPr>
          <p:nvPr>
            <p:ph idx="1"/>
          </p:nvPr>
        </p:nvSpPr>
        <p:spPr>
          <a:xfrm>
            <a:off x="76199" y="1219200"/>
            <a:ext cx="8943513" cy="5181600"/>
          </a:xfrm>
        </p:spPr>
        <p:txBody>
          <a:bodyPr/>
          <a:lstStyle/>
          <a:p>
            <a:pPr marL="0" indent="0">
              <a:buNone/>
            </a:pPr>
            <a:r>
              <a:rPr lang="en-US" sz="1600" dirty="0">
                <a:solidFill>
                  <a:schemeClr val="tx1"/>
                </a:solidFill>
                <a:latin typeface="CST Gill Sans"/>
              </a:rPr>
              <a:t>[1</a:t>
            </a:r>
            <a:r>
              <a:rPr lang="en-US" sz="1600">
                <a:solidFill>
                  <a:schemeClr val="tx1"/>
                </a:solidFill>
                <a:latin typeface="CST Gill Sans"/>
              </a:rPr>
              <a:t>] 11-24/1563 </a:t>
            </a:r>
            <a:r>
              <a:rPr lang="en-US" sz="1600" dirty="0">
                <a:solidFill>
                  <a:schemeClr val="tx1"/>
                </a:solidFill>
                <a:latin typeface="CST Gill Sans"/>
              </a:rPr>
              <a:t>NPCA Follow Up</a:t>
            </a:r>
            <a:endParaRPr lang="en-US" sz="1600" dirty="0">
              <a:latin typeface="CST Gill Sans"/>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21739443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615</Words>
  <Application>Microsoft Office PowerPoint</Application>
  <PresentationFormat>On-screen Show (4:3)</PresentationFormat>
  <Paragraphs>81</Paragraphs>
  <Slides>8</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CST Gill Sans</vt:lpstr>
      <vt:lpstr>Aptos</vt:lpstr>
      <vt:lpstr>Arial</vt:lpstr>
      <vt:lpstr>Calibri</vt:lpstr>
      <vt:lpstr>Calibri Light</vt:lpstr>
      <vt:lpstr>Times New Roman</vt:lpstr>
      <vt:lpstr>Wingdings</vt:lpstr>
      <vt:lpstr>802-11-Submission</vt:lpstr>
      <vt:lpstr>Custom Design</vt:lpstr>
      <vt:lpstr>NPCA Follow Up</vt:lpstr>
      <vt:lpstr>NPCA Primary Channel Location</vt:lpstr>
      <vt:lpstr>RU Index</vt:lpstr>
      <vt:lpstr>Beacon and Group-Addressed Frames</vt:lpstr>
      <vt:lpstr>Summary</vt:lpstr>
      <vt:lpstr>SP 1</vt:lpstr>
      <vt:lpstr>SP 2</vt:lpstr>
      <vt:lpstr>Reference</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2150</cp:revision>
  <cp:lastPrinted>1998-02-10T13:28:06Z</cp:lastPrinted>
  <dcterms:created xsi:type="dcterms:W3CDTF">2007-05-21T21:00:37Z</dcterms:created>
  <dcterms:modified xsi:type="dcterms:W3CDTF">2025-02-17T18:51:00Z</dcterms:modified>
  <cp:category>Submission</cp:category>
</cp:coreProperties>
</file>