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</p:sldMasterIdLst>
  <p:notesMasterIdLst>
    <p:notesMasterId r:id="rId11"/>
  </p:notesMasterIdLst>
  <p:handoutMasterIdLst>
    <p:handoutMasterId r:id="rId12"/>
  </p:handoutMasterIdLst>
  <p:sldIdLst>
    <p:sldId id="269" r:id="rId3"/>
    <p:sldId id="478" r:id="rId4"/>
    <p:sldId id="477" r:id="rId5"/>
    <p:sldId id="489" r:id="rId6"/>
    <p:sldId id="482" r:id="rId7"/>
    <p:sldId id="490" r:id="rId8"/>
    <p:sldId id="484" r:id="rId9"/>
    <p:sldId id="491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6385" autoAdjust="0"/>
  </p:normalViewPr>
  <p:slideViewPr>
    <p:cSldViewPr>
      <p:cViewPr varScale="1">
        <p:scale>
          <a:sx n="86" d="100"/>
          <a:sy n="86" d="100"/>
        </p:scale>
        <p:origin x="138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11/9/2024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11/9/2024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11/9/2024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061C9-20E2-41C9-98BD-44F06424A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899AEC-0A77-4F3B-9809-BF562718E4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0FA9D-801D-4584-83BF-F2E9B412C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7FAAA-6112-4EE5-82EB-01DDAD9AE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1010D-7310-496A-A36C-32785071C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77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49DA8-87EB-4979-B649-7CE334B76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745D0-7D61-4475-A5D5-764EABBAD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2B718-2073-4BA1-9DDD-60DC39C8C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B8D5E-CD0E-4380-AE5E-26E1BA7F1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162D3-832A-482D-8E21-3A24A5790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3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2371A-F671-456F-924C-1CDFDFA6A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C2BCB7-7E20-4E4E-A9FC-847B7102E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B49ED-EC6F-45E1-9A0F-4297C3106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F3763-C212-4C14-AAB8-D298770A1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B0D79-59CD-4296-A49F-CE14C44D6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19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15845-A40C-403A-9171-4545FAD0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B2CE5-F9B0-405F-BBA5-33A9A38075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F8F139-2E43-4B69-BFB6-9A090452EE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B24565-6684-4B6B-9346-556A44917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31E93-0BC7-4E8B-AF32-721719464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1A7E52-26CC-407A-A520-8AE9C02F4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17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59FAA-6795-4E7C-90EE-1246AF125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46EB9-DA66-44CE-B979-D3BF519BF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1BD353-66A4-440D-81E5-11A70DDE3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C69172-2F42-45CE-95DD-DC68AFAF6F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9E44B6-D39D-40A5-80F6-BA5EBBC3E4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D68B92-4EA4-4C26-A1B2-73FEC78D2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D975AB-C591-4B70-B89A-8D0EE1C6D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A7E1C6-62D8-4BD3-AC28-E10B992C1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33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F68CF-792E-436F-BAF3-F6DF03E6C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924BA9-0516-4B85-8E59-A4E69F9A1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64A24-56DA-40FD-B805-90DFFCB45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0AC1BA-B4BF-4A8D-997D-524E192C2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16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DC2506-6C28-4B36-82A8-D55C2CE27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4A1336-9015-45AA-A2F8-33278768F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C1C8CB-94E2-4BDD-B9AC-57CB06583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76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A8B74-6E51-4743-AF3D-7F4A3D60A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7B90F-01E1-4D7F-BCA5-8FCD33182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A3C22-2730-4FE0-9E50-204F4BE09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CA936-2721-4744-B38D-84C58854D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9957FC-D4A4-4B5B-9A21-33F4F84EA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B018EE-18CA-4950-B021-AACA8AD95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092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27E74-180F-4AAE-A169-2FD4B8960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A851E8-3860-4D72-9F13-D4B87430CF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F8325E-0688-488A-87D5-3278E6737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6975DB-C4F2-4C11-B085-333A13832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15E3BB-623A-446E-84FA-2F5E44474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9A82F-B356-461F-B1E4-5422CE1E1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54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B153B-9FA5-4A75-AF96-DDB78735F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6F537C-A146-4764-939A-54EA95F27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07E62-5371-4DBA-856D-2364C3D19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9E373-8B91-4D3E-BF19-5A1B84DB2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BB75B-7272-4153-97AD-0DE4BB4A4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20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DF9B2F-2001-402D-9F8B-239A4F996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FE7C31-ED82-4A3B-ACD1-20081C669F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DE46B-3605-4C5D-9B92-442907330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D817E-04F3-42F2-837E-FE1A8FDC6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5E22B-2190-4931-961F-5D7580417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9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23289" y="6475413"/>
            <a:ext cx="16206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4013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802.11-24/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1888</a:t>
            </a:r>
            <a:r>
              <a:rPr lang="en-US" sz="1800" b="1" dirty="0">
                <a:cs typeface="+mn-cs"/>
              </a:rPr>
              <a:t>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420688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2A5E57-4D48-4EF0-9700-6493F7BF5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22E0C1-167D-425C-AF04-3801F9F3C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6DF0B-A64D-48D9-A0DC-D0669EAF6A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B6C8A-7081-4445-8B8A-29B369267A1E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CFABE-F802-49BD-8B14-98CE956857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23AF5-F22F-4871-BDC2-48851E77B6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8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/>
              <a:t>Light Beacon Consideration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2024-11-09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6132" y="304800"/>
            <a:ext cx="1038811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11/09/2024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022597"/>
              </p:ext>
            </p:extLst>
          </p:nvPr>
        </p:nvGraphicFramePr>
        <p:xfrm>
          <a:off x="685800" y="2824688"/>
          <a:ext cx="7772401" cy="2010358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Kiseon Ryu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Huizhao Wang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NXP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471100"/>
            <a:ext cx="9144000" cy="762000"/>
          </a:xfrm>
        </p:spPr>
        <p:txBody>
          <a:bodyPr/>
          <a:lstStyle/>
          <a:p>
            <a:r>
              <a:rPr lang="en-US" sz="3200" dirty="0"/>
              <a:t>Beacon in WLAN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243900"/>
          </a:xfrm>
        </p:spPr>
        <p:txBody>
          <a:bodyPr/>
          <a:lstStyle/>
          <a:p>
            <a:r>
              <a:rPr lang="en-US" sz="1600" dirty="0"/>
              <a:t>Each AP schedules the Beacon transmission at its TBTTs separated by beacon the intervals.</a:t>
            </a:r>
          </a:p>
          <a:p>
            <a:r>
              <a:rPr lang="en-US" sz="1600" dirty="0"/>
              <a:t>An AP in 5GHz band carries the following capabilities elements and operation elements</a:t>
            </a:r>
          </a:p>
          <a:p>
            <a:pPr lvl="1"/>
            <a:r>
              <a:rPr lang="en-US" sz="1600" dirty="0"/>
              <a:t>28-cotet HT Capabilities element,  14-octet VHT Capabilities element, 24-octet to 40-octet HE Capabilities element, 5-octet </a:t>
            </a:r>
            <a:r>
              <a:rPr lang="en-US" sz="1600" i="0" u="none" strike="noStrike" baseline="0" dirty="0">
                <a:latin typeface="Arial-BoldMT"/>
              </a:rPr>
              <a:t>HE 6 GHz Band Capabilities</a:t>
            </a:r>
            <a:r>
              <a:rPr lang="en-US" sz="1600" dirty="0"/>
              <a:t>, &gt;=19-octet EHT Capabilities element, 9-octet to 13-octet Multi-link Capabilities element.</a:t>
            </a:r>
          </a:p>
          <a:p>
            <a:pPr lvl="1"/>
            <a:r>
              <a:rPr lang="en-US" sz="1600" dirty="0"/>
              <a:t>24-octet HT Operation element, 7-octet VHT Operation element, 9-octet to 13-octet HE Operation element, 8-octet to 13-octet EHT Operation element.</a:t>
            </a:r>
          </a:p>
          <a:p>
            <a:r>
              <a:rPr lang="en-US" sz="1600" dirty="0"/>
              <a:t>An AP in 2.4 GHz band carries the following capabilities elements and operation elements</a:t>
            </a:r>
          </a:p>
          <a:p>
            <a:pPr lvl="1"/>
            <a:r>
              <a:rPr lang="en-US" sz="1600" dirty="0"/>
              <a:t>28-cotet HT Capabilities element, 24-octet to 40-octet HE Capabilities element, 5-octet </a:t>
            </a:r>
            <a:r>
              <a:rPr lang="en-US" sz="1600" i="0" u="none" strike="noStrike" baseline="0" dirty="0">
                <a:latin typeface="Arial-BoldMT"/>
              </a:rPr>
              <a:t>HE 6 GHz Band Capabilities</a:t>
            </a:r>
            <a:r>
              <a:rPr lang="en-US" sz="1600" dirty="0"/>
              <a:t>, &gt;=19-octet EHT Capabilities element, 9-octet to 13-octet Multi-link Capabilities element.</a:t>
            </a:r>
          </a:p>
          <a:p>
            <a:pPr lvl="1"/>
            <a:r>
              <a:rPr lang="en-US" sz="1600" dirty="0"/>
              <a:t>24-octet HT Operation element, 9-octet to 13-octet HE Operation element, 8-octet to 13-octet EHT Operation element</a:t>
            </a:r>
          </a:p>
          <a:p>
            <a:r>
              <a:rPr lang="en-US" sz="1600" dirty="0"/>
              <a:t>An AP in 6 GHz band carries the following capabilities elements and operation elements</a:t>
            </a:r>
          </a:p>
          <a:p>
            <a:pPr lvl="1"/>
            <a:r>
              <a:rPr lang="en-US" sz="1600" dirty="0"/>
              <a:t>24-octet to 40-octet HE Capabilities element, 5-octet </a:t>
            </a:r>
            <a:r>
              <a:rPr lang="en-US" sz="1600" i="0" u="none" strike="noStrike" baseline="0" dirty="0">
                <a:latin typeface="Arial-BoldMT"/>
              </a:rPr>
              <a:t>HE 6 GHz Band Capabilities</a:t>
            </a:r>
            <a:r>
              <a:rPr lang="en-US" sz="1600" dirty="0"/>
              <a:t>, &gt;=19-octet EHT Capabilities element, 9-octet to 13-octet Multi-link Capabilities element,.</a:t>
            </a:r>
          </a:p>
          <a:p>
            <a:pPr lvl="1"/>
            <a:r>
              <a:rPr lang="en-US" sz="1600" dirty="0"/>
              <a:t>9-octet to 13-octet HE Operation element, 8-octet to 13-octet EHT Operation element.</a:t>
            </a:r>
          </a:p>
          <a:p>
            <a:r>
              <a:rPr lang="en-US" sz="1800" dirty="0"/>
              <a:t>The Beacon length of UHR, NG UHR… will keep increasing for including the new capabilities, operation elements.</a:t>
            </a:r>
            <a:endParaRPr lang="en-US" sz="1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38811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11/09/2024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262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471100"/>
            <a:ext cx="9144000" cy="762000"/>
          </a:xfrm>
        </p:spPr>
        <p:txBody>
          <a:bodyPr/>
          <a:lstStyle/>
          <a:p>
            <a:r>
              <a:rPr lang="en-US" sz="3200" dirty="0"/>
              <a:t>EHT Probing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332413"/>
          </a:xfrm>
        </p:spPr>
        <p:txBody>
          <a:bodyPr/>
          <a:lstStyle/>
          <a:p>
            <a:r>
              <a:rPr lang="en-US" dirty="0"/>
              <a:t>Before EHT, a client device uses the active probing or beacon to acquire the full information of an AP.</a:t>
            </a:r>
          </a:p>
          <a:p>
            <a:r>
              <a:rPr lang="en-US" dirty="0"/>
              <a:t>In EHT, a non-AP MLD uses the active probing or beacon to acquire the partial information of an AP MLD.</a:t>
            </a:r>
          </a:p>
          <a:p>
            <a:pPr lvl="1"/>
            <a:r>
              <a:rPr lang="en-US" sz="2400" dirty="0"/>
              <a:t>The full information of the AP MLD is acquired through (ML) Probing procedure.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38811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11/09/2024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08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471100"/>
            <a:ext cx="9144000" cy="762000"/>
          </a:xfrm>
        </p:spPr>
        <p:txBody>
          <a:bodyPr/>
          <a:lstStyle/>
          <a:p>
            <a:r>
              <a:rPr lang="en-US" b="0" dirty="0"/>
              <a:t>Various Generation of Information in Beacon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105401"/>
          </a:xfrm>
        </p:spPr>
        <p:txBody>
          <a:bodyPr/>
          <a:lstStyle/>
          <a:p>
            <a:r>
              <a:rPr lang="en-US" sz="2000" dirty="0"/>
              <a:t>In order to inter-op with the deployed devices older than UHR, the elements related to the MAC/PHY generations older than UHR are carried in the Beacons of each UHR AP.</a:t>
            </a:r>
          </a:p>
          <a:p>
            <a:pPr lvl="1"/>
            <a:r>
              <a:rPr lang="en-US" dirty="0"/>
              <a:t>The probing, association etc. of STAs older than UHR are not influenced.</a:t>
            </a:r>
          </a:p>
          <a:p>
            <a:r>
              <a:rPr lang="en-US" sz="2000" dirty="0"/>
              <a:t>The elements related to UHR features may not be carried in Beacons transmitted by a UHR AP.</a:t>
            </a:r>
          </a:p>
          <a:p>
            <a:pPr lvl="1"/>
            <a:r>
              <a:rPr lang="en-US" dirty="0"/>
              <a:t>Such Beacons carry an indication that the Beacons are transmitted by a UHR AP.</a:t>
            </a:r>
          </a:p>
          <a:p>
            <a:r>
              <a:rPr lang="en-US" sz="2000" dirty="0"/>
              <a:t>An UHR STA acquires the full information of UHR AP through probe procedure, association procedure etc.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38811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11/09/2024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239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471100"/>
            <a:ext cx="9144000" cy="762000"/>
          </a:xfrm>
        </p:spPr>
        <p:txBody>
          <a:bodyPr/>
          <a:lstStyle/>
          <a:p>
            <a:r>
              <a:rPr lang="en-US" b="0" dirty="0"/>
              <a:t>Information Related to UHR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105401"/>
          </a:xfrm>
        </p:spPr>
        <p:txBody>
          <a:bodyPr/>
          <a:lstStyle/>
          <a:p>
            <a:r>
              <a:rPr lang="en-US" sz="2000" dirty="0"/>
              <a:t>Some UHR AP’s information related to UHR are static, e.g. the information in UHR Capability element, DSO capabilities, NPCA capabilities.</a:t>
            </a:r>
          </a:p>
          <a:p>
            <a:pPr lvl="1"/>
            <a:r>
              <a:rPr lang="en-US" dirty="0"/>
              <a:t>Such information is not required to be carried in UHR AP’s Beacon frame unless deemed necessary.</a:t>
            </a:r>
          </a:p>
          <a:p>
            <a:r>
              <a:rPr lang="en-US" sz="2000" dirty="0"/>
              <a:t>Some UHR AP’s information related to UHR are semi-static, e.g. the information in UHR Operation element.</a:t>
            </a:r>
          </a:p>
          <a:p>
            <a:pPr lvl="1"/>
            <a:r>
              <a:rPr lang="en-US" dirty="0"/>
              <a:t>Most likely such information is not required to be carried in every Beacon, i.e. when the information has no change.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38811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11/09/2024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25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471100"/>
            <a:ext cx="9144000" cy="762000"/>
          </a:xfrm>
        </p:spPr>
        <p:txBody>
          <a:bodyPr/>
          <a:lstStyle/>
          <a:p>
            <a:r>
              <a:rPr lang="en-US" b="0" dirty="0"/>
              <a:t>Acquiring the Updated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105401"/>
          </a:xfrm>
        </p:spPr>
        <p:txBody>
          <a:bodyPr/>
          <a:lstStyle/>
          <a:p>
            <a:r>
              <a:rPr lang="en-US" sz="2000" dirty="0"/>
              <a:t>When an UHR AP has critical update of its information, the AP announces such critical update event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UHT’s indication or the new defined indication can be used.</a:t>
            </a:r>
          </a:p>
          <a:p>
            <a:r>
              <a:rPr lang="en-US" dirty="0"/>
              <a:t>An UHR STA can acquire the critical update through probing procedure, AP’s unsolicited broadcast Probe Response, or temporal Beacons carrying the critical update.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38811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11/09/2024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134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471100"/>
            <a:ext cx="9144000" cy="762000"/>
          </a:xfrm>
        </p:spPr>
        <p:txBody>
          <a:bodyPr/>
          <a:lstStyle/>
          <a:p>
            <a:r>
              <a:rPr lang="en-US" sz="3200" dirty="0"/>
              <a:t>SP 1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105401"/>
          </a:xfrm>
        </p:spPr>
        <p:txBody>
          <a:bodyPr/>
          <a:lstStyle/>
          <a:p>
            <a:r>
              <a:rPr lang="en-US" sz="1800" dirty="0">
                <a:effectLst/>
                <a:ea typeface="Calibri" panose="020F0502020204030204" pitchFamily="34" charset="0"/>
              </a:rPr>
              <a:t>Do you agree that no UHR defined elements carrying static BSS parameters are included in Beacon frames, except for a field indicating that the AP is a UHR AP, unless deemed necessary</a:t>
            </a:r>
            <a:r>
              <a:rPr lang="en-US" sz="1800" dirty="0"/>
              <a:t>.</a:t>
            </a:r>
          </a:p>
          <a:p>
            <a:pPr lvl="1"/>
            <a:r>
              <a:rPr lang="en-US" sz="1800" dirty="0">
                <a:effectLst/>
                <a:ea typeface="Calibri" panose="020F0502020204030204" pitchFamily="34" charset="0"/>
              </a:rPr>
              <a:t>The UHR BSS parameters are obtained by STAs pre-association through Probe Response and (Re)Association Response frames</a:t>
            </a:r>
            <a:r>
              <a:rPr lang="en-US" sz="1800" dirty="0"/>
              <a:t>.</a:t>
            </a:r>
          </a:p>
          <a:p>
            <a:pPr lvl="1"/>
            <a:r>
              <a:rPr lang="en-US" sz="1800" dirty="0">
                <a:effectLst/>
                <a:ea typeface="Calibri" panose="020F0502020204030204" pitchFamily="34" charset="0"/>
              </a:rPr>
              <a:t>Whether certain dynamic BSS parameters can also be excluded is TBD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38811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11/09/2024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50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471100"/>
            <a:ext cx="9144000" cy="762000"/>
          </a:xfrm>
        </p:spPr>
        <p:txBody>
          <a:bodyPr/>
          <a:lstStyle/>
          <a:p>
            <a:r>
              <a:rPr lang="en-US" sz="3200" dirty="0"/>
              <a:t>SP 2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105401"/>
          </a:xfrm>
        </p:spPr>
        <p:txBody>
          <a:bodyPr/>
          <a:lstStyle/>
          <a:p>
            <a:r>
              <a:rPr lang="en-US" sz="1800" dirty="0">
                <a:effectLst/>
                <a:ea typeface="Calibri" panose="020F0502020204030204" pitchFamily="34" charset="0"/>
              </a:rPr>
              <a:t>If there is a change to one or more UHR</a:t>
            </a:r>
            <a:r>
              <a:rPr lang="en-US" sz="1800" u="sng" dirty="0">
                <a:effectLst/>
                <a:ea typeface="Calibri" panose="020F0502020204030204" pitchFamily="34" charset="0"/>
              </a:rPr>
              <a:t> </a:t>
            </a:r>
            <a:r>
              <a:rPr lang="en-US" sz="1800" dirty="0">
                <a:effectLst/>
                <a:ea typeface="Calibri" panose="020F0502020204030204" pitchFamily="34" charset="0"/>
              </a:rPr>
              <a:t>parameters, then a UHR AP provides an indication of the update</a:t>
            </a:r>
            <a:r>
              <a:rPr lang="en-US" sz="1800" dirty="0"/>
              <a:t>.</a:t>
            </a:r>
          </a:p>
          <a:p>
            <a:pPr lvl="1"/>
            <a:r>
              <a:rPr lang="en-US" sz="1800" dirty="0">
                <a:effectLst/>
                <a:ea typeface="Calibri" panose="020F0502020204030204" pitchFamily="34" charset="0"/>
              </a:rPr>
              <a:t>The indication that an update exists shall follow a similar mechanism as TGbe but using a different (TBD) set of fields</a:t>
            </a:r>
            <a:r>
              <a:rPr lang="en-US" sz="1800" dirty="0"/>
              <a:t>.</a:t>
            </a:r>
          </a:p>
          <a:p>
            <a:pPr lvl="1"/>
            <a:r>
              <a:rPr lang="en-US" sz="1800" kern="0" dirty="0">
                <a:effectLst/>
                <a:ea typeface="Calibri" panose="020F0502020204030204" pitchFamily="34" charset="0"/>
              </a:rPr>
              <a:t>It is TBD how UHR non-AP STAs obtains the updates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38811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11/09/2024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53411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808</Words>
  <Application>Microsoft Office PowerPoint</Application>
  <PresentationFormat>On-screen Show (4:3)</PresentationFormat>
  <Paragraphs>86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Arial-BoldMT</vt:lpstr>
      <vt:lpstr>Arial</vt:lpstr>
      <vt:lpstr>Calibri</vt:lpstr>
      <vt:lpstr>Calibri Light</vt:lpstr>
      <vt:lpstr>Times New Roman</vt:lpstr>
      <vt:lpstr>Wingdings</vt:lpstr>
      <vt:lpstr>802-11-Submission</vt:lpstr>
      <vt:lpstr>Custom Design</vt:lpstr>
      <vt:lpstr>Light Beacon Consideration</vt:lpstr>
      <vt:lpstr>Beacon in WLAN</vt:lpstr>
      <vt:lpstr>EHT Probing</vt:lpstr>
      <vt:lpstr>Various Generation of Information in Beacon</vt:lpstr>
      <vt:lpstr>Information Related to UHR</vt:lpstr>
      <vt:lpstr>Acquiring the Updated Information</vt:lpstr>
      <vt:lpstr>SP 1</vt:lpstr>
      <vt:lpstr>SP 2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Liwen Chu</cp:lastModifiedBy>
  <cp:revision>2016</cp:revision>
  <cp:lastPrinted>1998-02-10T13:28:06Z</cp:lastPrinted>
  <dcterms:created xsi:type="dcterms:W3CDTF">2007-05-21T21:00:37Z</dcterms:created>
  <dcterms:modified xsi:type="dcterms:W3CDTF">2024-11-10T00:58:41Z</dcterms:modified>
  <cp:category>Submission</cp:category>
</cp:coreProperties>
</file>