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1"/>
  </p:notesMasterIdLst>
  <p:handoutMasterIdLst>
    <p:handoutMasterId r:id="rId12"/>
  </p:handoutMasterIdLst>
  <p:sldIdLst>
    <p:sldId id="269" r:id="rId3"/>
    <p:sldId id="478" r:id="rId4"/>
    <p:sldId id="477" r:id="rId5"/>
    <p:sldId id="489" r:id="rId6"/>
    <p:sldId id="482" r:id="rId7"/>
    <p:sldId id="490" r:id="rId8"/>
    <p:sldId id="484" r:id="rId9"/>
    <p:sldId id="491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11/9/2024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11/9/2024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11/9/2024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802.11-24/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1888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Light Beacon Consideration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022597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3200" dirty="0"/>
              <a:t>Beacon in WLAN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43900"/>
          </a:xfrm>
        </p:spPr>
        <p:txBody>
          <a:bodyPr/>
          <a:lstStyle/>
          <a:p>
            <a:r>
              <a:rPr lang="en-US" sz="1600" dirty="0"/>
              <a:t>Each AP schedules the Beacon transmission at its TBTTs separated by beacon the intervals.</a:t>
            </a:r>
          </a:p>
          <a:p>
            <a:r>
              <a:rPr lang="en-US" sz="1600" dirty="0"/>
              <a:t>An AP in 5GHz band carries the following capabilities elements and operation elements</a:t>
            </a:r>
          </a:p>
          <a:p>
            <a:pPr lvl="1"/>
            <a:r>
              <a:rPr lang="en-US" sz="1600" dirty="0"/>
              <a:t>28-cotet HT Capabilities element,  14-octet VHT Capabilities element, 24-octet to 40-octet HE Capabilities element, 5-octet </a:t>
            </a:r>
            <a:r>
              <a:rPr lang="en-US" sz="1600" i="0" u="none" strike="noStrike" baseline="0" dirty="0">
                <a:latin typeface="Arial-BoldMT"/>
              </a:rPr>
              <a:t>HE 6 GHz Band Capabilities</a:t>
            </a:r>
            <a:r>
              <a:rPr lang="en-US" sz="1600" dirty="0"/>
              <a:t>, &gt;=19-octet EHT Capabilities element, 9-octet to 13-octet Multi-link Capabilities element.</a:t>
            </a:r>
          </a:p>
          <a:p>
            <a:pPr lvl="1"/>
            <a:r>
              <a:rPr lang="en-US" sz="1600" dirty="0"/>
              <a:t>24-octet HT Operation element, 7-octet VHT Operation element, 9-octet to 13-octet HE Operation element, 8-octet to 13-octet EHT Operation element.</a:t>
            </a:r>
          </a:p>
          <a:p>
            <a:r>
              <a:rPr lang="en-US" sz="1600" dirty="0"/>
              <a:t>An AP in 2.4 GHz band carries the following capabilities elements and operation elements</a:t>
            </a:r>
          </a:p>
          <a:p>
            <a:pPr lvl="1"/>
            <a:r>
              <a:rPr lang="en-US" sz="1600" dirty="0"/>
              <a:t>28-cotet HT Capabilities element, 24-octet to 40-octet HE Capabilities element, 5-octet </a:t>
            </a:r>
            <a:r>
              <a:rPr lang="en-US" sz="1600" i="0" u="none" strike="noStrike" baseline="0" dirty="0">
                <a:latin typeface="Arial-BoldMT"/>
              </a:rPr>
              <a:t>HE 6 GHz Band Capabilities</a:t>
            </a:r>
            <a:r>
              <a:rPr lang="en-US" sz="1600" dirty="0"/>
              <a:t>, &gt;=19-octet EHT Capabilities element, 9-octet to 13-octet Multi-link Capabilities element.</a:t>
            </a:r>
          </a:p>
          <a:p>
            <a:pPr lvl="1"/>
            <a:r>
              <a:rPr lang="en-US" sz="1600" dirty="0"/>
              <a:t>24-octet HT Operation element, 9-octet to 13-octet HE Operation element, 8-octet to 13-octet EHT Operation element</a:t>
            </a:r>
          </a:p>
          <a:p>
            <a:r>
              <a:rPr lang="en-US" sz="1600" dirty="0"/>
              <a:t>An AP in 6 GHz band carries the following capabilities elements and operation elements</a:t>
            </a:r>
          </a:p>
          <a:p>
            <a:pPr lvl="1"/>
            <a:r>
              <a:rPr lang="en-US" sz="1600" dirty="0"/>
              <a:t>24-octet to 40-octet HE Capabilities element, 5-octet </a:t>
            </a:r>
            <a:r>
              <a:rPr lang="en-US" sz="1600" i="0" u="none" strike="noStrike" baseline="0" dirty="0">
                <a:latin typeface="Arial-BoldMT"/>
              </a:rPr>
              <a:t>HE 6 GHz Band Capabilities</a:t>
            </a:r>
            <a:r>
              <a:rPr lang="en-US" sz="1600" dirty="0"/>
              <a:t>, &gt;=19-octet EHT Capabilities element, 9-octet to 13-octet Multi-link Capabilities element,.</a:t>
            </a:r>
          </a:p>
          <a:p>
            <a:pPr lvl="1"/>
            <a:r>
              <a:rPr lang="en-US" sz="1600" dirty="0"/>
              <a:t>9-octet to 13-octet HE Operation element, 8-octet to 13-octet EHT Operation element.</a:t>
            </a:r>
          </a:p>
          <a:p>
            <a:r>
              <a:rPr lang="en-US" sz="1800" dirty="0"/>
              <a:t>The Beacon length of UHR, NG UHR… will keep increasing for including the new capabilities, operation elements.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6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3200" dirty="0"/>
              <a:t>EHT Probing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32413"/>
          </a:xfrm>
        </p:spPr>
        <p:txBody>
          <a:bodyPr/>
          <a:lstStyle/>
          <a:p>
            <a:r>
              <a:rPr lang="en-US" dirty="0"/>
              <a:t>Before EHT, a client device uses the active probing or beacon to acquire the full information of an AP.</a:t>
            </a:r>
          </a:p>
          <a:p>
            <a:r>
              <a:rPr lang="en-US" dirty="0"/>
              <a:t>In EHT, a non-AP MLD uses the active probing or beacon to acquire the partial information of an AP MLD.</a:t>
            </a:r>
          </a:p>
          <a:p>
            <a:pPr lvl="1"/>
            <a:r>
              <a:rPr lang="en-US" sz="2400" dirty="0"/>
              <a:t>The full information of the AP MLD is acquired through (ML) Probing procedure.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0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b="0" dirty="0"/>
              <a:t>Various Generation of Information in 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1"/>
          </a:xfrm>
        </p:spPr>
        <p:txBody>
          <a:bodyPr/>
          <a:lstStyle/>
          <a:p>
            <a:r>
              <a:rPr lang="en-US" sz="2000" dirty="0"/>
              <a:t>In order to inter-op with the deployed devices older than UHR, the elements related to the MAC/PHY generations older than UHR are carried in the Beacons of each UHR AP.</a:t>
            </a:r>
          </a:p>
          <a:p>
            <a:pPr lvl="1"/>
            <a:r>
              <a:rPr lang="en-US" dirty="0"/>
              <a:t>The probing, association etc. of STAs older than UHR are not influenced.</a:t>
            </a:r>
          </a:p>
          <a:p>
            <a:r>
              <a:rPr lang="en-US" sz="2000" dirty="0"/>
              <a:t>The elements related to UHR features may not be carried in Beacons transmitted by a UHR AP.</a:t>
            </a:r>
          </a:p>
          <a:p>
            <a:pPr lvl="1"/>
            <a:r>
              <a:rPr lang="en-US" dirty="0"/>
              <a:t>Such Beacons carry an indication that the Beacons are transmitted by a UHR AP.</a:t>
            </a:r>
          </a:p>
          <a:p>
            <a:r>
              <a:rPr lang="en-US" sz="2000" dirty="0"/>
              <a:t>An UHR STA acquires the full information of UHR AP through probe procedure, association procedure etc.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39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b="0" dirty="0"/>
              <a:t>Information Related to UHR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1"/>
          </a:xfrm>
        </p:spPr>
        <p:txBody>
          <a:bodyPr/>
          <a:lstStyle/>
          <a:p>
            <a:r>
              <a:rPr lang="en-US" sz="2000" dirty="0"/>
              <a:t>Some UHR AP’s information related to UHR are static, e.g. the information in UHR Capability element, DSO capabilities, NPCA capabilities.</a:t>
            </a:r>
          </a:p>
          <a:p>
            <a:pPr lvl="1"/>
            <a:r>
              <a:rPr lang="en-US" dirty="0"/>
              <a:t>Such information is not required to be carried in UHR AP’s Beacon frame unless deemed necessary.</a:t>
            </a:r>
          </a:p>
          <a:p>
            <a:r>
              <a:rPr lang="en-US" sz="2000" dirty="0"/>
              <a:t>Some UHR AP’s information related to UHR are semi-static, e.g. the information in UHR Operation element.</a:t>
            </a:r>
          </a:p>
          <a:p>
            <a:pPr lvl="1"/>
            <a:r>
              <a:rPr lang="en-US" dirty="0"/>
              <a:t>Most likely such information is not required to be carried in every Beacon, i.e. when the information has no change.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2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b="0" dirty="0"/>
              <a:t>Acquiring the Updated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1"/>
          </a:xfrm>
        </p:spPr>
        <p:txBody>
          <a:bodyPr/>
          <a:lstStyle/>
          <a:p>
            <a:r>
              <a:rPr lang="en-US" sz="2000" dirty="0"/>
              <a:t>When an UHR AP has critical update of its information, the AP announces such critical update event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UHT’s indication or the new defined indication can be used.</a:t>
            </a:r>
          </a:p>
          <a:p>
            <a:r>
              <a:rPr lang="en-US" dirty="0"/>
              <a:t>An UHR STA can acquire the critical update through probing procedure, AP’s unsolicited broadcast Probe Response, or temporal Beacons carrying the critical update.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34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3200" dirty="0"/>
              <a:t>SP 1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1"/>
          </a:xfrm>
        </p:spPr>
        <p:txBody>
          <a:bodyPr/>
          <a:lstStyle/>
          <a:p>
            <a:r>
              <a:rPr lang="en-US" sz="1800" dirty="0">
                <a:effectLst/>
                <a:ea typeface="Calibri" panose="020F0502020204030204" pitchFamily="34" charset="0"/>
              </a:rPr>
              <a:t>Do you agree that no UHR defined elements carrying static BSS parameters are included in Beacon frames, except for a field indicating that the AP is a UHR AP, unless deemed necessary</a:t>
            </a:r>
            <a:r>
              <a:rPr lang="en-US" sz="1800" dirty="0"/>
              <a:t>.</a:t>
            </a:r>
          </a:p>
          <a:p>
            <a:pPr lvl="1"/>
            <a:r>
              <a:rPr lang="en-US" sz="1800" dirty="0">
                <a:effectLst/>
                <a:ea typeface="Calibri" panose="020F0502020204030204" pitchFamily="34" charset="0"/>
              </a:rPr>
              <a:t>The UHR BSS parameters are obtained by STAs pre-association through Probe Response and (Re)Association Response frames</a:t>
            </a:r>
            <a:r>
              <a:rPr lang="en-US" sz="1800" dirty="0"/>
              <a:t>.</a:t>
            </a:r>
          </a:p>
          <a:p>
            <a:pPr lvl="1"/>
            <a:r>
              <a:rPr lang="en-US" sz="1800" dirty="0">
                <a:effectLst/>
                <a:ea typeface="Calibri" panose="020F0502020204030204" pitchFamily="34" charset="0"/>
              </a:rPr>
              <a:t>Whether certain dynamic BSS parameters can also be excluded is TBD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50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3200" dirty="0"/>
              <a:t>SP 2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1"/>
          </a:xfrm>
        </p:spPr>
        <p:txBody>
          <a:bodyPr/>
          <a:lstStyle/>
          <a:p>
            <a:r>
              <a:rPr lang="en-US" sz="1800" dirty="0">
                <a:effectLst/>
                <a:ea typeface="Calibri" panose="020F0502020204030204" pitchFamily="34" charset="0"/>
              </a:rPr>
              <a:t>If there is a change to one or more UHR</a:t>
            </a:r>
            <a:r>
              <a:rPr lang="en-US" sz="1800" u="sng" dirty="0">
                <a:effectLst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parameters, then a UHR AP provides an indication of the update</a:t>
            </a:r>
            <a:r>
              <a:rPr lang="en-US" sz="1800" dirty="0"/>
              <a:t>.</a:t>
            </a:r>
          </a:p>
          <a:p>
            <a:pPr lvl="1"/>
            <a:r>
              <a:rPr lang="en-US" sz="1800" dirty="0">
                <a:effectLst/>
                <a:ea typeface="Calibri" panose="020F0502020204030204" pitchFamily="34" charset="0"/>
              </a:rPr>
              <a:t>The indication that an update exists shall follow a similar mechanism as TGbe but using a different (TBD) set of fields</a:t>
            </a:r>
            <a:r>
              <a:rPr lang="en-US" sz="1800" dirty="0"/>
              <a:t>.</a:t>
            </a:r>
          </a:p>
          <a:p>
            <a:pPr lvl="1"/>
            <a:r>
              <a:rPr lang="en-US" sz="1800" kern="0" dirty="0">
                <a:effectLst/>
                <a:ea typeface="Calibri" panose="020F0502020204030204" pitchFamily="34" charset="0"/>
              </a:rPr>
              <a:t>It is TBD how UHR non-AP STAs obtains the updates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38811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341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808</Words>
  <Application>Microsoft Office PowerPoint</Application>
  <PresentationFormat>On-screen Show (4:3)</PresentationFormat>
  <Paragraphs>86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Arial-BoldMT</vt:lpstr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Light Beacon Consideration</vt:lpstr>
      <vt:lpstr>Beacon in WLAN</vt:lpstr>
      <vt:lpstr>EHT Probing</vt:lpstr>
      <vt:lpstr>Various Generation of Information in Beacon</vt:lpstr>
      <vt:lpstr>Information Related to UHR</vt:lpstr>
      <vt:lpstr>Acquiring the Updated Information</vt:lpstr>
      <vt:lpstr>SP 1</vt:lpstr>
      <vt:lpstr>SP 2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2016</cp:revision>
  <cp:lastPrinted>1998-02-10T13:28:06Z</cp:lastPrinted>
  <dcterms:created xsi:type="dcterms:W3CDTF">2007-05-21T21:00:37Z</dcterms:created>
  <dcterms:modified xsi:type="dcterms:W3CDTF">2024-11-10T00:58:41Z</dcterms:modified>
  <cp:category>Submission</cp:category>
</cp:coreProperties>
</file>