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142533650" r:id="rId3"/>
    <p:sldId id="2142533664" r:id="rId4"/>
    <p:sldId id="2142533665" r:id="rId5"/>
    <p:sldId id="2142533666" r:id="rId6"/>
    <p:sldId id="2142533658" r:id="rId7"/>
    <p:sldId id="2142533667"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F8EFBB-2E03-4B4F-870A-AED390544450}" v="1" dt="2024-11-09T22:53:32.2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22362" autoAdjust="0"/>
    <p:restoredTop sz="95226" autoAdjust="0"/>
  </p:normalViewPr>
  <p:slideViewPr>
    <p:cSldViewPr>
      <p:cViewPr varScale="1">
        <p:scale>
          <a:sx n="91" d="100"/>
          <a:sy n="91" d="100"/>
        </p:scale>
        <p:origin x="1814" y="6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32F8EFBB-2E03-4B4F-870A-AED390544450}"/>
    <pc:docChg chg="undo custSel addSld delSld modSld modMainMaster">
      <pc:chgData name="Cariou, Laurent" userId="4453f93f-2ed2-46e8-bb8c-3237fbfdd40b" providerId="ADAL" clId="{32F8EFBB-2E03-4B4F-870A-AED390544450}" dt="2024-11-10T06:00:33.365" v="2529" actId="313"/>
      <pc:docMkLst>
        <pc:docMk/>
      </pc:docMkLst>
      <pc:sldChg chg="modSp mod">
        <pc:chgData name="Cariou, Laurent" userId="4453f93f-2ed2-46e8-bb8c-3237fbfdd40b" providerId="ADAL" clId="{32F8EFBB-2E03-4B4F-870A-AED390544450}" dt="2024-11-09T23:17:09.569" v="2524" actId="20577"/>
        <pc:sldMkLst>
          <pc:docMk/>
          <pc:sldMk cId="0" sldId="256"/>
        </pc:sldMkLst>
        <pc:spChg chg="mod">
          <ac:chgData name="Cariou, Laurent" userId="4453f93f-2ed2-46e8-bb8c-3237fbfdd40b" providerId="ADAL" clId="{32F8EFBB-2E03-4B4F-870A-AED390544450}" dt="2024-11-09T23:17:09.569" v="2524" actId="20577"/>
          <ac:spMkLst>
            <pc:docMk/>
            <pc:sldMk cId="0" sldId="256"/>
            <ac:spMk id="3073" creationId="{00000000-0000-0000-0000-000000000000}"/>
          </ac:spMkLst>
        </pc:spChg>
        <pc:spChg chg="mod">
          <ac:chgData name="Cariou, Laurent" userId="4453f93f-2ed2-46e8-bb8c-3237fbfdd40b" providerId="ADAL" clId="{32F8EFBB-2E03-4B4F-870A-AED390544450}" dt="2024-11-09T22:53:56.497" v="14" actId="20577"/>
          <ac:spMkLst>
            <pc:docMk/>
            <pc:sldMk cId="0" sldId="256"/>
            <ac:spMk id="3074" creationId="{00000000-0000-0000-0000-000000000000}"/>
          </ac:spMkLst>
        </pc:spChg>
        <pc:graphicFrameChg chg="mod">
          <ac:chgData name="Cariou, Laurent" userId="4453f93f-2ed2-46e8-bb8c-3237fbfdd40b" providerId="ADAL" clId="{32F8EFBB-2E03-4B4F-870A-AED390544450}" dt="2024-11-09T22:53:32.271" v="12"/>
          <ac:graphicFrameMkLst>
            <pc:docMk/>
            <pc:sldMk cId="0" sldId="256"/>
            <ac:graphicFrameMk id="2" creationId="{49182675-0119-A2B7-6182-D5E4BAB5180E}"/>
          </ac:graphicFrameMkLst>
        </pc:graphicFrameChg>
      </pc:sldChg>
      <pc:sldChg chg="del">
        <pc:chgData name="Cariou, Laurent" userId="4453f93f-2ed2-46e8-bb8c-3237fbfdd40b" providerId="ADAL" clId="{32F8EFBB-2E03-4B4F-870A-AED390544450}" dt="2024-11-09T23:12:34.557" v="2356" actId="47"/>
        <pc:sldMkLst>
          <pc:docMk/>
          <pc:sldMk cId="2341338966" sldId="2369"/>
        </pc:sldMkLst>
      </pc:sldChg>
      <pc:sldChg chg="del">
        <pc:chgData name="Cariou, Laurent" userId="4453f93f-2ed2-46e8-bb8c-3237fbfdd40b" providerId="ADAL" clId="{32F8EFBB-2E03-4B4F-870A-AED390544450}" dt="2024-11-09T22:54:05.971" v="15" actId="47"/>
        <pc:sldMkLst>
          <pc:docMk/>
          <pc:sldMk cId="1153243941" sldId="2142533649"/>
        </pc:sldMkLst>
      </pc:sldChg>
      <pc:sldChg chg="modSp mod">
        <pc:chgData name="Cariou, Laurent" userId="4453f93f-2ed2-46e8-bb8c-3237fbfdd40b" providerId="ADAL" clId="{32F8EFBB-2E03-4B4F-870A-AED390544450}" dt="2024-11-09T23:13:30.461" v="2458" actId="20577"/>
        <pc:sldMkLst>
          <pc:docMk/>
          <pc:sldMk cId="2907133028" sldId="2142533650"/>
        </pc:sldMkLst>
        <pc:spChg chg="mod">
          <ac:chgData name="Cariou, Laurent" userId="4453f93f-2ed2-46e8-bb8c-3237fbfdd40b" providerId="ADAL" clId="{32F8EFBB-2E03-4B4F-870A-AED390544450}" dt="2024-11-09T23:13:30.461" v="2458" actId="20577"/>
          <ac:spMkLst>
            <pc:docMk/>
            <pc:sldMk cId="2907133028" sldId="2142533650"/>
            <ac:spMk id="3" creationId="{D0172C6C-90E4-32EC-D0E7-2F154E8D5636}"/>
          </ac:spMkLst>
        </pc:spChg>
      </pc:sldChg>
      <pc:sldChg chg="del">
        <pc:chgData name="Cariou, Laurent" userId="4453f93f-2ed2-46e8-bb8c-3237fbfdd40b" providerId="ADAL" clId="{32F8EFBB-2E03-4B4F-870A-AED390544450}" dt="2024-11-09T23:12:37.070" v="2357" actId="47"/>
        <pc:sldMkLst>
          <pc:docMk/>
          <pc:sldMk cId="3737698211" sldId="2142533652"/>
        </pc:sldMkLst>
      </pc:sldChg>
      <pc:sldChg chg="del">
        <pc:chgData name="Cariou, Laurent" userId="4453f93f-2ed2-46e8-bb8c-3237fbfdd40b" providerId="ADAL" clId="{32F8EFBB-2E03-4B4F-870A-AED390544450}" dt="2024-11-09T23:10:39.416" v="2164" actId="47"/>
        <pc:sldMkLst>
          <pc:docMk/>
          <pc:sldMk cId="1948921124" sldId="2142533654"/>
        </pc:sldMkLst>
      </pc:sldChg>
      <pc:sldChg chg="del">
        <pc:chgData name="Cariou, Laurent" userId="4453f93f-2ed2-46e8-bb8c-3237fbfdd40b" providerId="ADAL" clId="{32F8EFBB-2E03-4B4F-870A-AED390544450}" dt="2024-11-09T22:54:07.305" v="16" actId="47"/>
        <pc:sldMkLst>
          <pc:docMk/>
          <pc:sldMk cId="1647795970" sldId="2142533657"/>
        </pc:sldMkLst>
      </pc:sldChg>
      <pc:sldChg chg="modSp mod">
        <pc:chgData name="Cariou, Laurent" userId="4453f93f-2ed2-46e8-bb8c-3237fbfdd40b" providerId="ADAL" clId="{32F8EFBB-2E03-4B4F-870A-AED390544450}" dt="2024-11-10T06:00:33.365" v="2529" actId="313"/>
        <pc:sldMkLst>
          <pc:docMk/>
          <pc:sldMk cId="906364198" sldId="2142533658"/>
        </pc:sldMkLst>
        <pc:spChg chg="mod">
          <ac:chgData name="Cariou, Laurent" userId="4453f93f-2ed2-46e8-bb8c-3237fbfdd40b" providerId="ADAL" clId="{32F8EFBB-2E03-4B4F-870A-AED390544450}" dt="2024-11-10T06:00:33.365" v="2529" actId="313"/>
          <ac:spMkLst>
            <pc:docMk/>
            <pc:sldMk cId="906364198" sldId="2142533658"/>
            <ac:spMk id="3" creationId="{D54C7661-F650-1B6D-1DC6-A83E95A11C46}"/>
          </ac:spMkLst>
        </pc:spChg>
      </pc:sldChg>
      <pc:sldChg chg="del">
        <pc:chgData name="Cariou, Laurent" userId="4453f93f-2ed2-46e8-bb8c-3237fbfdd40b" providerId="ADAL" clId="{32F8EFBB-2E03-4B4F-870A-AED390544450}" dt="2024-11-09T23:12:27.804" v="2352" actId="47"/>
        <pc:sldMkLst>
          <pc:docMk/>
          <pc:sldMk cId="147497143" sldId="2142533659"/>
        </pc:sldMkLst>
      </pc:sldChg>
      <pc:sldChg chg="del">
        <pc:chgData name="Cariou, Laurent" userId="4453f93f-2ed2-46e8-bb8c-3237fbfdd40b" providerId="ADAL" clId="{32F8EFBB-2E03-4B4F-870A-AED390544450}" dt="2024-11-09T23:12:39.031" v="2358" actId="47"/>
        <pc:sldMkLst>
          <pc:docMk/>
          <pc:sldMk cId="3203087254" sldId="2142533660"/>
        </pc:sldMkLst>
      </pc:sldChg>
      <pc:sldChg chg="del">
        <pc:chgData name="Cariou, Laurent" userId="4453f93f-2ed2-46e8-bb8c-3237fbfdd40b" providerId="ADAL" clId="{32F8EFBB-2E03-4B4F-870A-AED390544450}" dt="2024-11-09T23:12:32.593" v="2353" actId="47"/>
        <pc:sldMkLst>
          <pc:docMk/>
          <pc:sldMk cId="1357619030" sldId="2142533661"/>
        </pc:sldMkLst>
      </pc:sldChg>
      <pc:sldChg chg="del">
        <pc:chgData name="Cariou, Laurent" userId="4453f93f-2ed2-46e8-bb8c-3237fbfdd40b" providerId="ADAL" clId="{32F8EFBB-2E03-4B4F-870A-AED390544450}" dt="2024-11-09T23:12:33.646" v="2354" actId="47"/>
        <pc:sldMkLst>
          <pc:docMk/>
          <pc:sldMk cId="743654863" sldId="2142533662"/>
        </pc:sldMkLst>
      </pc:sldChg>
      <pc:sldChg chg="del">
        <pc:chgData name="Cariou, Laurent" userId="4453f93f-2ed2-46e8-bb8c-3237fbfdd40b" providerId="ADAL" clId="{32F8EFBB-2E03-4B4F-870A-AED390544450}" dt="2024-11-09T23:12:34.069" v="2355" actId="47"/>
        <pc:sldMkLst>
          <pc:docMk/>
          <pc:sldMk cId="563662968" sldId="2142533663"/>
        </pc:sldMkLst>
      </pc:sldChg>
      <pc:sldChg chg="modSp new mod">
        <pc:chgData name="Cariou, Laurent" userId="4453f93f-2ed2-46e8-bb8c-3237fbfdd40b" providerId="ADAL" clId="{32F8EFBB-2E03-4B4F-870A-AED390544450}" dt="2024-11-09T23:03:55.818" v="1367" actId="21"/>
        <pc:sldMkLst>
          <pc:docMk/>
          <pc:sldMk cId="1536755456" sldId="2142533664"/>
        </pc:sldMkLst>
        <pc:spChg chg="mod">
          <ac:chgData name="Cariou, Laurent" userId="4453f93f-2ed2-46e8-bb8c-3237fbfdd40b" providerId="ADAL" clId="{32F8EFBB-2E03-4B4F-870A-AED390544450}" dt="2024-11-09T23:01:04.986" v="813" actId="20577"/>
          <ac:spMkLst>
            <pc:docMk/>
            <pc:sldMk cId="1536755456" sldId="2142533664"/>
            <ac:spMk id="2" creationId="{9C1B3AE2-567C-2D1B-1957-D41CCDBBA5BA}"/>
          </ac:spMkLst>
        </pc:spChg>
        <pc:spChg chg="mod">
          <ac:chgData name="Cariou, Laurent" userId="4453f93f-2ed2-46e8-bb8c-3237fbfdd40b" providerId="ADAL" clId="{32F8EFBB-2E03-4B4F-870A-AED390544450}" dt="2024-11-09T23:03:55.818" v="1367" actId="21"/>
          <ac:spMkLst>
            <pc:docMk/>
            <pc:sldMk cId="1536755456" sldId="2142533664"/>
            <ac:spMk id="3" creationId="{CE9B2C35-34F3-6BD2-2583-71D44542A8F8}"/>
          </ac:spMkLst>
        </pc:spChg>
      </pc:sldChg>
      <pc:sldChg chg="modSp new mod">
        <pc:chgData name="Cariou, Laurent" userId="4453f93f-2ed2-46e8-bb8c-3237fbfdd40b" providerId="ADAL" clId="{32F8EFBB-2E03-4B4F-870A-AED390544450}" dt="2024-11-09T23:13:39.197" v="2464" actId="20577"/>
        <pc:sldMkLst>
          <pc:docMk/>
          <pc:sldMk cId="1629403888" sldId="2142533665"/>
        </pc:sldMkLst>
        <pc:spChg chg="mod">
          <ac:chgData name="Cariou, Laurent" userId="4453f93f-2ed2-46e8-bb8c-3237fbfdd40b" providerId="ADAL" clId="{32F8EFBB-2E03-4B4F-870A-AED390544450}" dt="2024-11-09T23:09:20.249" v="2093"/>
          <ac:spMkLst>
            <pc:docMk/>
            <pc:sldMk cId="1629403888" sldId="2142533665"/>
            <ac:spMk id="2" creationId="{5AF0EB71-10A3-A00E-9EA8-62AA705CF20C}"/>
          </ac:spMkLst>
        </pc:spChg>
        <pc:spChg chg="mod">
          <ac:chgData name="Cariou, Laurent" userId="4453f93f-2ed2-46e8-bb8c-3237fbfdd40b" providerId="ADAL" clId="{32F8EFBB-2E03-4B4F-870A-AED390544450}" dt="2024-11-09T23:13:39.197" v="2464" actId="20577"/>
          <ac:spMkLst>
            <pc:docMk/>
            <pc:sldMk cId="1629403888" sldId="2142533665"/>
            <ac:spMk id="3" creationId="{3E7CD5C5-10D1-EEB5-7A20-0CA11AD57E74}"/>
          </ac:spMkLst>
        </pc:spChg>
      </pc:sldChg>
      <pc:sldChg chg="modSp new mod">
        <pc:chgData name="Cariou, Laurent" userId="4453f93f-2ed2-46e8-bb8c-3237fbfdd40b" providerId="ADAL" clId="{32F8EFBB-2E03-4B4F-870A-AED390544450}" dt="2024-11-09T23:15:47.716" v="2523" actId="404"/>
        <pc:sldMkLst>
          <pc:docMk/>
          <pc:sldMk cId="2227573660" sldId="2142533666"/>
        </pc:sldMkLst>
        <pc:spChg chg="mod">
          <ac:chgData name="Cariou, Laurent" userId="4453f93f-2ed2-46e8-bb8c-3237fbfdd40b" providerId="ADAL" clId="{32F8EFBB-2E03-4B4F-870A-AED390544450}" dt="2024-11-09T23:09:31.653" v="2102" actId="20577"/>
          <ac:spMkLst>
            <pc:docMk/>
            <pc:sldMk cId="2227573660" sldId="2142533666"/>
            <ac:spMk id="2" creationId="{FFF935E1-A6E8-15C3-087F-6E7B662FECD9}"/>
          </ac:spMkLst>
        </pc:spChg>
        <pc:spChg chg="mod">
          <ac:chgData name="Cariou, Laurent" userId="4453f93f-2ed2-46e8-bb8c-3237fbfdd40b" providerId="ADAL" clId="{32F8EFBB-2E03-4B4F-870A-AED390544450}" dt="2024-11-09T23:15:47.716" v="2523" actId="404"/>
          <ac:spMkLst>
            <pc:docMk/>
            <pc:sldMk cId="2227573660" sldId="2142533666"/>
            <ac:spMk id="3" creationId="{0A94F02D-D48A-59A8-4D1B-E286D8B84D56}"/>
          </ac:spMkLst>
        </pc:spChg>
      </pc:sldChg>
      <pc:sldChg chg="modSp new mod">
        <pc:chgData name="Cariou, Laurent" userId="4453f93f-2ed2-46e8-bb8c-3237fbfdd40b" providerId="ADAL" clId="{32F8EFBB-2E03-4B4F-870A-AED390544450}" dt="2024-11-09T23:13:10.659" v="2435" actId="15"/>
        <pc:sldMkLst>
          <pc:docMk/>
          <pc:sldMk cId="2681584768" sldId="2142533667"/>
        </pc:sldMkLst>
        <pc:spChg chg="mod">
          <ac:chgData name="Cariou, Laurent" userId="4453f93f-2ed2-46e8-bb8c-3237fbfdd40b" providerId="ADAL" clId="{32F8EFBB-2E03-4B4F-870A-AED390544450}" dt="2024-11-09T23:12:47.545" v="2371" actId="20577"/>
          <ac:spMkLst>
            <pc:docMk/>
            <pc:sldMk cId="2681584768" sldId="2142533667"/>
            <ac:spMk id="2" creationId="{ADF5FD3D-9FDE-6CC5-BDD2-4199A5DE0EC3}"/>
          </ac:spMkLst>
        </pc:spChg>
        <pc:spChg chg="mod">
          <ac:chgData name="Cariou, Laurent" userId="4453f93f-2ed2-46e8-bb8c-3237fbfdd40b" providerId="ADAL" clId="{32F8EFBB-2E03-4B4F-870A-AED390544450}" dt="2024-11-09T23:13:10.659" v="2435" actId="15"/>
          <ac:spMkLst>
            <pc:docMk/>
            <pc:sldMk cId="2681584768" sldId="2142533667"/>
            <ac:spMk id="3" creationId="{29A0A154-D691-4BAD-5D33-7D06ECDD0082}"/>
          </ac:spMkLst>
        </pc:spChg>
      </pc:sldChg>
      <pc:sldMasterChg chg="modSp mod">
        <pc:chgData name="Cariou, Laurent" userId="4453f93f-2ed2-46e8-bb8c-3237fbfdd40b" providerId="ADAL" clId="{32F8EFBB-2E03-4B4F-870A-AED390544450}" dt="2024-11-09T22:53:24.840" v="11" actId="20577"/>
        <pc:sldMasterMkLst>
          <pc:docMk/>
          <pc:sldMasterMk cId="0" sldId="2147483648"/>
        </pc:sldMasterMkLst>
        <pc:spChg chg="mod">
          <ac:chgData name="Cariou, Laurent" userId="4453f93f-2ed2-46e8-bb8c-3237fbfdd40b" providerId="ADAL" clId="{32F8EFBB-2E03-4B4F-870A-AED390544450}" dt="2024-11-09T22:53:24.840" v="11" actId="20577"/>
          <ac:spMkLst>
            <pc:docMk/>
            <pc:sldMasterMk cId="0" sldId="2147483648"/>
            <ac:spMk id="10" creationId="{00000000-0000-0000-0000-000000000000}"/>
          </ac:spMkLst>
        </pc:spChg>
      </pc:sldMasterChg>
    </pc:docChg>
  </pc:docChgLst>
  <pc:docChgLst>
    <pc:chgData name="Cariou, Laurent" userId="4453f93f-2ed2-46e8-bb8c-3237fbfdd40b" providerId="ADAL" clId="{03E8BDC0-FCE1-4D39-BCB1-84400C97CD52}"/>
    <pc:docChg chg="undo redo custSel addSld delSld modSld sldOrd modMainMaster">
      <pc:chgData name="Cariou, Laurent" userId="4453f93f-2ed2-46e8-bb8c-3237fbfdd40b" providerId="ADAL" clId="{03E8BDC0-FCE1-4D39-BCB1-84400C97CD52}" dt="2024-07-11T00:04:53.920" v="4760" actId="20577"/>
      <pc:docMkLst>
        <pc:docMk/>
      </pc:docMkLst>
      <pc:sldChg chg="modSp mod">
        <pc:chgData name="Cariou, Laurent" userId="4453f93f-2ed2-46e8-bb8c-3237fbfdd40b" providerId="ADAL" clId="{03E8BDC0-FCE1-4D39-BCB1-84400C97CD52}" dt="2024-07-09T12:18:59.855" v="29"/>
        <pc:sldMkLst>
          <pc:docMk/>
          <pc:sldMk cId="0" sldId="256"/>
        </pc:sldMkLst>
        <pc:spChg chg="mod">
          <ac:chgData name="Cariou, Laurent" userId="4453f93f-2ed2-46e8-bb8c-3237fbfdd40b" providerId="ADAL" clId="{03E8BDC0-FCE1-4D39-BCB1-84400C97CD52}" dt="2024-07-09T12:18:59.855" v="29"/>
          <ac:spMkLst>
            <pc:docMk/>
            <pc:sldMk cId="0" sldId="256"/>
            <ac:spMk id="6" creationId="{00000000-0000-0000-0000-000000000000}"/>
          </ac:spMkLst>
        </pc:spChg>
        <pc:spChg chg="mod">
          <ac:chgData name="Cariou, Laurent" userId="4453f93f-2ed2-46e8-bb8c-3237fbfdd40b" providerId="ADAL" clId="{03E8BDC0-FCE1-4D39-BCB1-84400C97CD52}" dt="2024-07-09T12:18:31.619" v="26" actId="20577"/>
          <ac:spMkLst>
            <pc:docMk/>
            <pc:sldMk cId="0" sldId="256"/>
            <ac:spMk id="3073" creationId="{00000000-0000-0000-0000-000000000000}"/>
          </ac:spMkLst>
        </pc:spChg>
        <pc:spChg chg="mod">
          <ac:chgData name="Cariou, Laurent" userId="4453f93f-2ed2-46e8-bb8c-3237fbfdd40b" providerId="ADAL" clId="{03E8BDC0-FCE1-4D39-BCB1-84400C97CD52}" dt="2024-07-09T12:18:37.413" v="27" actId="20577"/>
          <ac:spMkLst>
            <pc:docMk/>
            <pc:sldMk cId="0" sldId="256"/>
            <ac:spMk id="3074" creationId="{00000000-0000-0000-0000-000000000000}"/>
          </ac:spMkLst>
        </pc:spChg>
        <pc:graphicFrameChg chg="mod">
          <ac:chgData name="Cariou, Laurent" userId="4453f93f-2ed2-46e8-bb8c-3237fbfdd40b" providerId="ADAL" clId="{03E8BDC0-FCE1-4D39-BCB1-84400C97CD52}" dt="2024-07-09T12:18:43.174" v="28"/>
          <ac:graphicFrameMkLst>
            <pc:docMk/>
            <pc:sldMk cId="0" sldId="256"/>
            <ac:graphicFrameMk id="2" creationId="{49182675-0119-A2B7-6182-D5E4BAB5180E}"/>
          </ac:graphicFrameMkLst>
        </pc:graphicFrameChg>
      </pc:sldChg>
      <pc:sldChg chg="modSp del">
        <pc:chgData name="Cariou, Laurent" userId="4453f93f-2ed2-46e8-bb8c-3237fbfdd40b" providerId="ADAL" clId="{03E8BDC0-FCE1-4D39-BCB1-84400C97CD52}" dt="2024-07-09T12:19:12.085" v="30" actId="47"/>
        <pc:sldMkLst>
          <pc:docMk/>
          <pc:sldMk cId="2300530555" sldId="2366"/>
        </pc:sldMkLst>
        <pc:spChg chg="mod">
          <ac:chgData name="Cariou, Laurent" userId="4453f93f-2ed2-46e8-bb8c-3237fbfdd40b" providerId="ADAL" clId="{03E8BDC0-FCE1-4D39-BCB1-84400C97CD52}" dt="2024-07-09T12:18:59.855" v="29"/>
          <ac:spMkLst>
            <pc:docMk/>
            <pc:sldMk cId="2300530555" sldId="2366"/>
            <ac:spMk id="6" creationId="{00000000-0000-0000-0000-000000000000}"/>
          </ac:spMkLst>
        </pc:spChg>
      </pc:sldChg>
      <pc:sldChg chg="modSp del">
        <pc:chgData name="Cariou, Laurent" userId="4453f93f-2ed2-46e8-bb8c-3237fbfdd40b" providerId="ADAL" clId="{03E8BDC0-FCE1-4D39-BCB1-84400C97CD52}" dt="2024-07-09T12:19:13.229" v="31" actId="47"/>
        <pc:sldMkLst>
          <pc:docMk/>
          <pc:sldMk cId="1466569980" sldId="2367"/>
        </pc:sldMkLst>
        <pc:spChg chg="mod">
          <ac:chgData name="Cariou, Laurent" userId="4453f93f-2ed2-46e8-bb8c-3237fbfdd40b" providerId="ADAL" clId="{03E8BDC0-FCE1-4D39-BCB1-84400C97CD52}" dt="2024-07-09T12:18:59.855" v="29"/>
          <ac:spMkLst>
            <pc:docMk/>
            <pc:sldMk cId="1466569980" sldId="2367"/>
            <ac:spMk id="6" creationId="{F8FC0AFF-E195-FB6C-E14E-7234C57FBE25}"/>
          </ac:spMkLst>
        </pc:spChg>
      </pc:sldChg>
      <pc:sldChg chg="modSp del">
        <pc:chgData name="Cariou, Laurent" userId="4453f93f-2ed2-46e8-bb8c-3237fbfdd40b" providerId="ADAL" clId="{03E8BDC0-FCE1-4D39-BCB1-84400C97CD52}" dt="2024-07-09T12:19:13.542" v="32" actId="47"/>
        <pc:sldMkLst>
          <pc:docMk/>
          <pc:sldMk cId="829221350" sldId="2368"/>
        </pc:sldMkLst>
        <pc:spChg chg="mod">
          <ac:chgData name="Cariou, Laurent" userId="4453f93f-2ed2-46e8-bb8c-3237fbfdd40b" providerId="ADAL" clId="{03E8BDC0-FCE1-4D39-BCB1-84400C97CD52}" dt="2024-07-09T12:18:59.855" v="29"/>
          <ac:spMkLst>
            <pc:docMk/>
            <pc:sldMk cId="829221350" sldId="2368"/>
            <ac:spMk id="6" creationId="{F8FC0AFF-E195-FB6C-E14E-7234C57FBE25}"/>
          </ac:spMkLst>
        </pc:spChg>
      </pc:sldChg>
      <pc:sldChg chg="modSp mod">
        <pc:chgData name="Cariou, Laurent" userId="4453f93f-2ed2-46e8-bb8c-3237fbfdd40b" providerId="ADAL" clId="{03E8BDC0-FCE1-4D39-BCB1-84400C97CD52}" dt="2024-07-11T00:04:53.920" v="4760" actId="20577"/>
        <pc:sldMkLst>
          <pc:docMk/>
          <pc:sldMk cId="2341338966" sldId="2369"/>
        </pc:sldMkLst>
        <pc:spChg chg="mod">
          <ac:chgData name="Cariou, Laurent" userId="4453f93f-2ed2-46e8-bb8c-3237fbfdd40b" providerId="ADAL" clId="{03E8BDC0-FCE1-4D39-BCB1-84400C97CD52}" dt="2024-07-11T00:04:53.920" v="4760" actId="20577"/>
          <ac:spMkLst>
            <pc:docMk/>
            <pc:sldMk cId="2341338966" sldId="2369"/>
            <ac:spMk id="2" creationId="{AD17BA57-A228-3F59-D703-64F6A19160BD}"/>
          </ac:spMkLst>
        </pc:spChg>
        <pc:spChg chg="mod">
          <ac:chgData name="Cariou, Laurent" userId="4453f93f-2ed2-46e8-bb8c-3237fbfdd40b" providerId="ADAL" clId="{03E8BDC0-FCE1-4D39-BCB1-84400C97CD52}" dt="2024-07-09T12:35:14.561" v="2144" actId="20577"/>
          <ac:spMkLst>
            <pc:docMk/>
            <pc:sldMk cId="2341338966" sldId="2369"/>
            <ac:spMk id="3" creationId="{B644FE38-2414-FF91-4654-08027683DA36}"/>
          </ac:spMkLst>
        </pc:spChg>
        <pc:spChg chg="mod">
          <ac:chgData name="Cariou, Laurent" userId="4453f93f-2ed2-46e8-bb8c-3237fbfdd40b" providerId="ADAL" clId="{03E8BDC0-FCE1-4D39-BCB1-84400C97CD52}" dt="2024-07-09T12:18:59.855" v="29"/>
          <ac:spMkLst>
            <pc:docMk/>
            <pc:sldMk cId="2341338966" sldId="2369"/>
            <ac:spMk id="6" creationId="{1EAC97F4-455E-20FF-6ABA-B6EC32A61E4C}"/>
          </ac:spMkLst>
        </pc:spChg>
      </pc:sldChg>
      <pc:sldChg chg="modSp del">
        <pc:chgData name="Cariou, Laurent" userId="4453f93f-2ed2-46e8-bb8c-3237fbfdd40b" providerId="ADAL" clId="{03E8BDC0-FCE1-4D39-BCB1-84400C97CD52}" dt="2024-07-09T12:19:14.862" v="36" actId="47"/>
        <pc:sldMkLst>
          <pc:docMk/>
          <pc:sldMk cId="3016494410" sldId="2375"/>
        </pc:sldMkLst>
        <pc:spChg chg="mod">
          <ac:chgData name="Cariou, Laurent" userId="4453f93f-2ed2-46e8-bb8c-3237fbfdd40b" providerId="ADAL" clId="{03E8BDC0-FCE1-4D39-BCB1-84400C97CD52}" dt="2024-07-09T12:18:59.855" v="29"/>
          <ac:spMkLst>
            <pc:docMk/>
            <pc:sldMk cId="3016494410" sldId="2375"/>
            <ac:spMk id="6" creationId="{C73A5C01-20DC-3B0E-1935-51E3CE756C04}"/>
          </ac:spMkLst>
        </pc:spChg>
      </pc:sldChg>
      <pc:sldChg chg="modSp del">
        <pc:chgData name="Cariou, Laurent" userId="4453f93f-2ed2-46e8-bb8c-3237fbfdd40b" providerId="ADAL" clId="{03E8BDC0-FCE1-4D39-BCB1-84400C97CD52}" dt="2024-07-09T12:19:15.145" v="37" actId="47"/>
        <pc:sldMkLst>
          <pc:docMk/>
          <pc:sldMk cId="3159858908" sldId="2380"/>
        </pc:sldMkLst>
        <pc:spChg chg="mod">
          <ac:chgData name="Cariou, Laurent" userId="4453f93f-2ed2-46e8-bb8c-3237fbfdd40b" providerId="ADAL" clId="{03E8BDC0-FCE1-4D39-BCB1-84400C97CD52}" dt="2024-07-09T12:18:59.855" v="29"/>
          <ac:spMkLst>
            <pc:docMk/>
            <pc:sldMk cId="3159858908" sldId="2380"/>
            <ac:spMk id="6" creationId="{C73A5C01-20DC-3B0E-1935-51E3CE756C04}"/>
          </ac:spMkLst>
        </pc:spChg>
      </pc:sldChg>
      <pc:sldChg chg="modSp del">
        <pc:chgData name="Cariou, Laurent" userId="4453f93f-2ed2-46e8-bb8c-3237fbfdd40b" providerId="ADAL" clId="{03E8BDC0-FCE1-4D39-BCB1-84400C97CD52}" dt="2024-07-09T12:19:14.626" v="35" actId="47"/>
        <pc:sldMkLst>
          <pc:docMk/>
          <pc:sldMk cId="311358272" sldId="2381"/>
        </pc:sldMkLst>
        <pc:spChg chg="mod">
          <ac:chgData name="Cariou, Laurent" userId="4453f93f-2ed2-46e8-bb8c-3237fbfdd40b" providerId="ADAL" clId="{03E8BDC0-FCE1-4D39-BCB1-84400C97CD52}" dt="2024-07-09T12:18:59.855" v="29"/>
          <ac:spMkLst>
            <pc:docMk/>
            <pc:sldMk cId="311358272" sldId="2381"/>
            <ac:spMk id="6" creationId="{E90F1AF1-8EA4-27FF-8B3F-78CD2BE37322}"/>
          </ac:spMkLst>
        </pc:spChg>
      </pc:sldChg>
      <pc:sldChg chg="modSp del">
        <pc:chgData name="Cariou, Laurent" userId="4453f93f-2ed2-46e8-bb8c-3237fbfdd40b" providerId="ADAL" clId="{03E8BDC0-FCE1-4D39-BCB1-84400C97CD52}" dt="2024-07-09T12:19:15.349" v="38" actId="47"/>
        <pc:sldMkLst>
          <pc:docMk/>
          <pc:sldMk cId="405172806" sldId="2382"/>
        </pc:sldMkLst>
        <pc:spChg chg="mod">
          <ac:chgData name="Cariou, Laurent" userId="4453f93f-2ed2-46e8-bb8c-3237fbfdd40b" providerId="ADAL" clId="{03E8BDC0-FCE1-4D39-BCB1-84400C97CD52}" dt="2024-07-09T12:18:59.855" v="29"/>
          <ac:spMkLst>
            <pc:docMk/>
            <pc:sldMk cId="405172806" sldId="2382"/>
            <ac:spMk id="6" creationId="{3C76DA54-C6AF-FC4F-9DD9-C00EA6BCBD65}"/>
          </ac:spMkLst>
        </pc:spChg>
      </pc:sldChg>
      <pc:sldChg chg="modSp del">
        <pc:chgData name="Cariou, Laurent" userId="4453f93f-2ed2-46e8-bb8c-3237fbfdd40b" providerId="ADAL" clId="{03E8BDC0-FCE1-4D39-BCB1-84400C97CD52}" dt="2024-07-09T12:19:14.201" v="34" actId="47"/>
        <pc:sldMkLst>
          <pc:docMk/>
          <pc:sldMk cId="2232465632" sldId="2142533647"/>
        </pc:sldMkLst>
        <pc:spChg chg="mod">
          <ac:chgData name="Cariou, Laurent" userId="4453f93f-2ed2-46e8-bb8c-3237fbfdd40b" providerId="ADAL" clId="{03E8BDC0-FCE1-4D39-BCB1-84400C97CD52}" dt="2024-07-09T12:18:59.855" v="29"/>
          <ac:spMkLst>
            <pc:docMk/>
            <pc:sldMk cId="2232465632" sldId="2142533647"/>
            <ac:spMk id="6" creationId="{6A04202F-2ED6-2DAE-9D98-0D84416743B3}"/>
          </ac:spMkLst>
        </pc:spChg>
      </pc:sldChg>
      <pc:sldChg chg="modSp mod">
        <pc:chgData name="Cariou, Laurent" userId="4453f93f-2ed2-46e8-bb8c-3237fbfdd40b" providerId="ADAL" clId="{03E8BDC0-FCE1-4D39-BCB1-84400C97CD52}" dt="2024-07-09T12:24:01.757" v="657" actId="5793"/>
        <pc:sldMkLst>
          <pc:docMk/>
          <pc:sldMk cId="1153243941" sldId="2142533649"/>
        </pc:sldMkLst>
        <pc:spChg chg="mod">
          <ac:chgData name="Cariou, Laurent" userId="4453f93f-2ed2-46e8-bb8c-3237fbfdd40b" providerId="ADAL" clId="{03E8BDC0-FCE1-4D39-BCB1-84400C97CD52}" dt="2024-07-09T12:19:25.665" v="40"/>
          <ac:spMkLst>
            <pc:docMk/>
            <pc:sldMk cId="1153243941" sldId="2142533649"/>
            <ac:spMk id="2" creationId="{ACF36D74-1343-F25C-A97E-48BE1FCBC712}"/>
          </ac:spMkLst>
        </pc:spChg>
        <pc:spChg chg="mod">
          <ac:chgData name="Cariou, Laurent" userId="4453f93f-2ed2-46e8-bb8c-3237fbfdd40b" providerId="ADAL" clId="{03E8BDC0-FCE1-4D39-BCB1-84400C97CD52}" dt="2024-07-09T12:24:01.757" v="657" actId="5793"/>
          <ac:spMkLst>
            <pc:docMk/>
            <pc:sldMk cId="1153243941" sldId="2142533649"/>
            <ac:spMk id="3" creationId="{213C5830-3542-67A9-4BA1-8DDF200984EE}"/>
          </ac:spMkLst>
        </pc:spChg>
        <pc:spChg chg="mod">
          <ac:chgData name="Cariou, Laurent" userId="4453f93f-2ed2-46e8-bb8c-3237fbfdd40b" providerId="ADAL" clId="{03E8BDC0-FCE1-4D39-BCB1-84400C97CD52}" dt="2024-07-09T12:18:59.855" v="29"/>
          <ac:spMkLst>
            <pc:docMk/>
            <pc:sldMk cId="1153243941" sldId="2142533649"/>
            <ac:spMk id="6" creationId="{3316DAC5-1D58-1B29-36F4-10C7C20AA0FD}"/>
          </ac:spMkLst>
        </pc:spChg>
      </pc:sldChg>
      <pc:sldChg chg="modSp del">
        <pc:chgData name="Cariou, Laurent" userId="4453f93f-2ed2-46e8-bb8c-3237fbfdd40b" providerId="ADAL" clId="{03E8BDC0-FCE1-4D39-BCB1-84400C97CD52}" dt="2024-07-09T12:19:13.908" v="33" actId="47"/>
        <pc:sldMkLst>
          <pc:docMk/>
          <pc:sldMk cId="1533540847" sldId="2142533650"/>
        </pc:sldMkLst>
        <pc:spChg chg="mod">
          <ac:chgData name="Cariou, Laurent" userId="4453f93f-2ed2-46e8-bb8c-3237fbfdd40b" providerId="ADAL" clId="{03E8BDC0-FCE1-4D39-BCB1-84400C97CD52}" dt="2024-07-09T12:18:59.855" v="29"/>
          <ac:spMkLst>
            <pc:docMk/>
            <pc:sldMk cId="1533540847" sldId="2142533650"/>
            <ac:spMk id="6" creationId="{F05DCD5F-809A-A612-7183-370979CECCA0}"/>
          </ac:spMkLst>
        </pc:spChg>
      </pc:sldChg>
      <pc:sldChg chg="modSp new mod">
        <pc:chgData name="Cariou, Laurent" userId="4453f93f-2ed2-46e8-bb8c-3237fbfdd40b" providerId="ADAL" clId="{03E8BDC0-FCE1-4D39-BCB1-84400C97CD52}" dt="2024-07-09T12:24:47.135" v="669" actId="114"/>
        <pc:sldMkLst>
          <pc:docMk/>
          <pc:sldMk cId="2907133028" sldId="2142533650"/>
        </pc:sldMkLst>
        <pc:spChg chg="mod">
          <ac:chgData name="Cariou, Laurent" userId="4453f93f-2ed2-46e8-bb8c-3237fbfdd40b" providerId="ADAL" clId="{03E8BDC0-FCE1-4D39-BCB1-84400C97CD52}" dt="2024-07-09T12:24:15.777" v="660" actId="20577"/>
          <ac:spMkLst>
            <pc:docMk/>
            <pc:sldMk cId="2907133028" sldId="2142533650"/>
            <ac:spMk id="2" creationId="{E85658FF-902F-EB10-00F6-64492EF2AF96}"/>
          </ac:spMkLst>
        </pc:spChg>
        <pc:spChg chg="mod">
          <ac:chgData name="Cariou, Laurent" userId="4453f93f-2ed2-46e8-bb8c-3237fbfdd40b" providerId="ADAL" clId="{03E8BDC0-FCE1-4D39-BCB1-84400C97CD52}" dt="2024-07-09T12:24:47.135" v="669" actId="114"/>
          <ac:spMkLst>
            <pc:docMk/>
            <pc:sldMk cId="2907133028" sldId="2142533650"/>
            <ac:spMk id="3" creationId="{D0172C6C-90E4-32EC-D0E7-2F154E8D5636}"/>
          </ac:spMkLst>
        </pc:spChg>
      </pc:sldChg>
      <pc:sldChg chg="modSp new del mod">
        <pc:chgData name="Cariou, Laurent" userId="4453f93f-2ed2-46e8-bb8c-3237fbfdd40b" providerId="ADAL" clId="{03E8BDC0-FCE1-4D39-BCB1-84400C97CD52}" dt="2024-07-09T12:51:22.855" v="3769" actId="2696"/>
        <pc:sldMkLst>
          <pc:docMk/>
          <pc:sldMk cId="1539009762" sldId="2142533651"/>
        </pc:sldMkLst>
        <pc:spChg chg="mod">
          <ac:chgData name="Cariou, Laurent" userId="4453f93f-2ed2-46e8-bb8c-3237fbfdd40b" providerId="ADAL" clId="{03E8BDC0-FCE1-4D39-BCB1-84400C97CD52}" dt="2024-07-09T12:25:17.705" v="672" actId="20577"/>
          <ac:spMkLst>
            <pc:docMk/>
            <pc:sldMk cId="1539009762" sldId="2142533651"/>
            <ac:spMk id="2" creationId="{37966125-D611-C4C5-246A-B744C10F8380}"/>
          </ac:spMkLst>
        </pc:spChg>
        <pc:spChg chg="mod">
          <ac:chgData name="Cariou, Laurent" userId="4453f93f-2ed2-46e8-bb8c-3237fbfdd40b" providerId="ADAL" clId="{03E8BDC0-FCE1-4D39-BCB1-84400C97CD52}" dt="2024-07-09T12:51:00.764" v="3768" actId="20577"/>
          <ac:spMkLst>
            <pc:docMk/>
            <pc:sldMk cId="1539009762" sldId="2142533651"/>
            <ac:spMk id="3" creationId="{A7A5A1ED-3376-7FAC-3914-6291A9A6CE6E}"/>
          </ac:spMkLst>
        </pc:spChg>
      </pc:sldChg>
      <pc:sldChg chg="modSp del">
        <pc:chgData name="Cariou, Laurent" userId="4453f93f-2ed2-46e8-bb8c-3237fbfdd40b" providerId="ADAL" clId="{03E8BDC0-FCE1-4D39-BCB1-84400C97CD52}" dt="2024-07-09T12:19:15.726" v="39" actId="47"/>
        <pc:sldMkLst>
          <pc:docMk/>
          <pc:sldMk cId="2200228873" sldId="2142533651"/>
        </pc:sldMkLst>
        <pc:spChg chg="mod">
          <ac:chgData name="Cariou, Laurent" userId="4453f93f-2ed2-46e8-bb8c-3237fbfdd40b" providerId="ADAL" clId="{03E8BDC0-FCE1-4D39-BCB1-84400C97CD52}" dt="2024-07-09T12:18:59.855" v="29"/>
          <ac:spMkLst>
            <pc:docMk/>
            <pc:sldMk cId="2200228873" sldId="2142533651"/>
            <ac:spMk id="6" creationId="{6A04202F-2ED6-2DAE-9D98-0D84416743B3}"/>
          </ac:spMkLst>
        </pc:spChg>
      </pc:sldChg>
      <pc:sldChg chg="add">
        <pc:chgData name="Cariou, Laurent" userId="4453f93f-2ed2-46e8-bb8c-3237fbfdd40b" providerId="ADAL" clId="{03E8BDC0-FCE1-4D39-BCB1-84400C97CD52}" dt="2024-07-09T12:51:33.797" v="3770"/>
        <pc:sldMkLst>
          <pc:docMk/>
          <pc:sldMk cId="4004010751" sldId="2142533651"/>
        </pc:sldMkLst>
      </pc:sldChg>
      <pc:sldChg chg="modSp new mod">
        <pc:chgData name="Cariou, Laurent" userId="4453f93f-2ed2-46e8-bb8c-3237fbfdd40b" providerId="ADAL" clId="{03E8BDC0-FCE1-4D39-BCB1-84400C97CD52}" dt="2024-07-09T12:35:28.006" v="2148" actId="20577"/>
        <pc:sldMkLst>
          <pc:docMk/>
          <pc:sldMk cId="3737698211" sldId="2142533652"/>
        </pc:sldMkLst>
        <pc:spChg chg="mod">
          <ac:chgData name="Cariou, Laurent" userId="4453f93f-2ed2-46e8-bb8c-3237fbfdd40b" providerId="ADAL" clId="{03E8BDC0-FCE1-4D39-BCB1-84400C97CD52}" dt="2024-07-09T12:26:40.257" v="701" actId="20577"/>
          <ac:spMkLst>
            <pc:docMk/>
            <pc:sldMk cId="3737698211" sldId="2142533652"/>
            <ac:spMk id="2" creationId="{4540E9A5-054E-1EB1-8A4F-7FF6990AEB03}"/>
          </ac:spMkLst>
        </pc:spChg>
        <pc:spChg chg="mod">
          <ac:chgData name="Cariou, Laurent" userId="4453f93f-2ed2-46e8-bb8c-3237fbfdd40b" providerId="ADAL" clId="{03E8BDC0-FCE1-4D39-BCB1-84400C97CD52}" dt="2024-07-09T12:35:28.006" v="2148" actId="20577"/>
          <ac:spMkLst>
            <pc:docMk/>
            <pc:sldMk cId="3737698211" sldId="2142533652"/>
            <ac:spMk id="3" creationId="{6AD9DFA1-C975-E1FC-9ADA-5FF5F85E7DFA}"/>
          </ac:spMkLst>
        </pc:spChg>
      </pc:sldChg>
      <pc:sldChg chg="modSp new mod">
        <pc:chgData name="Cariou, Laurent" userId="4453f93f-2ed2-46e8-bb8c-3237fbfdd40b" providerId="ADAL" clId="{03E8BDC0-FCE1-4D39-BCB1-84400C97CD52}" dt="2024-07-11T00:04:26.023" v="4757" actId="6549"/>
        <pc:sldMkLst>
          <pc:docMk/>
          <pc:sldMk cId="406453585" sldId="2142533653"/>
        </pc:sldMkLst>
        <pc:spChg chg="mod">
          <ac:chgData name="Cariou, Laurent" userId="4453f93f-2ed2-46e8-bb8c-3237fbfdd40b" providerId="ADAL" clId="{03E8BDC0-FCE1-4D39-BCB1-84400C97CD52}" dt="2024-07-09T12:38:05.031" v="2206" actId="20577"/>
          <ac:spMkLst>
            <pc:docMk/>
            <pc:sldMk cId="406453585" sldId="2142533653"/>
            <ac:spMk id="2" creationId="{4759B244-7DAC-8E67-B121-5209D847D577}"/>
          </ac:spMkLst>
        </pc:spChg>
        <pc:spChg chg="mod">
          <ac:chgData name="Cariou, Laurent" userId="4453f93f-2ed2-46e8-bb8c-3237fbfdd40b" providerId="ADAL" clId="{03E8BDC0-FCE1-4D39-BCB1-84400C97CD52}" dt="2024-07-11T00:04:26.023" v="4757" actId="6549"/>
          <ac:spMkLst>
            <pc:docMk/>
            <pc:sldMk cId="406453585" sldId="2142533653"/>
            <ac:spMk id="3" creationId="{CC60D723-DC55-C5D6-7C95-530F7810B9ED}"/>
          </ac:spMkLst>
        </pc:spChg>
      </pc:sldChg>
      <pc:sldChg chg="add del">
        <pc:chgData name="Cariou, Laurent" userId="4453f93f-2ed2-46e8-bb8c-3237fbfdd40b" providerId="ADAL" clId="{03E8BDC0-FCE1-4D39-BCB1-84400C97CD52}" dt="2024-07-09T12:52:13.594" v="3771" actId="2696"/>
        <pc:sldMkLst>
          <pc:docMk/>
          <pc:sldMk cId="972782468" sldId="2142533654"/>
        </pc:sldMkLst>
      </pc:sldChg>
      <pc:sldChg chg="add">
        <pc:chgData name="Cariou, Laurent" userId="4453f93f-2ed2-46e8-bb8c-3237fbfdd40b" providerId="ADAL" clId="{03E8BDC0-FCE1-4D39-BCB1-84400C97CD52}" dt="2024-07-09T12:52:17.428" v="3772"/>
        <pc:sldMkLst>
          <pc:docMk/>
          <pc:sldMk cId="1948921124" sldId="2142533654"/>
        </pc:sldMkLst>
      </pc:sldChg>
      <pc:sldChg chg="modSp new mod ord">
        <pc:chgData name="Cariou, Laurent" userId="4453f93f-2ed2-46e8-bb8c-3237fbfdd40b" providerId="ADAL" clId="{03E8BDC0-FCE1-4D39-BCB1-84400C97CD52}" dt="2024-07-09T12:59:55.126" v="4756"/>
        <pc:sldMkLst>
          <pc:docMk/>
          <pc:sldMk cId="1669109635" sldId="2142533655"/>
        </pc:sldMkLst>
        <pc:spChg chg="mod">
          <ac:chgData name="Cariou, Laurent" userId="4453f93f-2ed2-46e8-bb8c-3237fbfdd40b" providerId="ADAL" clId="{03E8BDC0-FCE1-4D39-BCB1-84400C97CD52}" dt="2024-07-09T12:58:14.928" v="4575" actId="20577"/>
          <ac:spMkLst>
            <pc:docMk/>
            <pc:sldMk cId="1669109635" sldId="2142533655"/>
            <ac:spMk id="2" creationId="{DD750C5C-8E00-498E-52BB-A0223DDF4AC7}"/>
          </ac:spMkLst>
        </pc:spChg>
        <pc:spChg chg="mod">
          <ac:chgData name="Cariou, Laurent" userId="4453f93f-2ed2-46e8-bb8c-3237fbfdd40b" providerId="ADAL" clId="{03E8BDC0-FCE1-4D39-BCB1-84400C97CD52}" dt="2024-07-09T12:59:24.306" v="4754" actId="20577"/>
          <ac:spMkLst>
            <pc:docMk/>
            <pc:sldMk cId="1669109635" sldId="2142533655"/>
            <ac:spMk id="3" creationId="{187008A5-24D7-A9D8-EFBF-B912DB77165D}"/>
          </ac:spMkLst>
        </pc:spChg>
      </pc:sldChg>
      <pc:sldChg chg="add">
        <pc:chgData name="Cariou, Laurent" userId="4453f93f-2ed2-46e8-bb8c-3237fbfdd40b" providerId="ADAL" clId="{03E8BDC0-FCE1-4D39-BCB1-84400C97CD52}" dt="2024-07-09T12:58:11.531" v="4573"/>
        <pc:sldMkLst>
          <pc:docMk/>
          <pc:sldMk cId="1170409279" sldId="2142533656"/>
        </pc:sldMkLst>
      </pc:sldChg>
      <pc:sldMasterChg chg="modSldLayout">
        <pc:chgData name="Cariou, Laurent" userId="4453f93f-2ed2-46e8-bb8c-3237fbfdd40b" providerId="ADAL" clId="{03E8BDC0-FCE1-4D39-BCB1-84400C97CD52}" dt="2024-07-09T12:18:59.855" v="29"/>
        <pc:sldMasterMkLst>
          <pc:docMk/>
          <pc:sldMasterMk cId="0" sldId="2147483648"/>
        </pc:sldMasterMkLst>
        <pc:sldLayoutChg chg="modSp">
          <pc:chgData name="Cariou, Laurent" userId="4453f93f-2ed2-46e8-bb8c-3237fbfdd40b" providerId="ADAL" clId="{03E8BDC0-FCE1-4D39-BCB1-84400C97CD52}" dt="2024-07-09T12:18:59.855" v="29"/>
          <pc:sldLayoutMkLst>
            <pc:docMk/>
            <pc:sldMasterMk cId="0" sldId="2147483648"/>
            <pc:sldLayoutMk cId="0" sldId="2147483649"/>
          </pc:sldLayoutMkLst>
          <pc:spChg chg="mod">
            <ac:chgData name="Cariou, Laurent" userId="4453f93f-2ed2-46e8-bb8c-3237fbfdd40b" providerId="ADAL" clId="{03E8BDC0-FCE1-4D39-BCB1-84400C97CD52}" dt="2024-07-09T12:18:59.855" v="2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03E8BDC0-FCE1-4D39-BCB1-84400C97CD52}" dt="2024-07-09T12:18:59.855" v="29"/>
          <pc:sldLayoutMkLst>
            <pc:docMk/>
            <pc:sldMasterMk cId="0" sldId="2147483648"/>
            <pc:sldLayoutMk cId="0" sldId="2147483650"/>
          </pc:sldLayoutMkLst>
          <pc:spChg chg="mod">
            <ac:chgData name="Cariou, Laurent" userId="4453f93f-2ed2-46e8-bb8c-3237fbfdd40b" providerId="ADAL" clId="{03E8BDC0-FCE1-4D39-BCB1-84400C97CD52}" dt="2024-07-09T12:18:59.855" v="2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03E8BDC0-FCE1-4D39-BCB1-84400C97CD52}" dt="2024-07-09T12:18:59.855" v="29"/>
          <pc:sldLayoutMkLst>
            <pc:docMk/>
            <pc:sldMasterMk cId="0" sldId="2147483648"/>
            <pc:sldLayoutMk cId="0" sldId="2147483651"/>
          </pc:sldLayoutMkLst>
          <pc:spChg chg="mod">
            <ac:chgData name="Cariou, Laurent" userId="4453f93f-2ed2-46e8-bb8c-3237fbfdd40b" providerId="ADAL" clId="{03E8BDC0-FCE1-4D39-BCB1-84400C97CD52}" dt="2024-07-09T12:18:59.855" v="2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03E8BDC0-FCE1-4D39-BCB1-84400C97CD52}" dt="2024-07-09T12:18:59.855" v="29"/>
          <pc:sldLayoutMkLst>
            <pc:docMk/>
            <pc:sldMasterMk cId="0" sldId="2147483648"/>
            <pc:sldLayoutMk cId="0" sldId="2147483652"/>
          </pc:sldLayoutMkLst>
          <pc:spChg chg="mod">
            <ac:chgData name="Cariou, Laurent" userId="4453f93f-2ed2-46e8-bb8c-3237fbfdd40b" providerId="ADAL" clId="{03E8BDC0-FCE1-4D39-BCB1-84400C97CD52}" dt="2024-07-09T12:18:59.855" v="2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03E8BDC0-FCE1-4D39-BCB1-84400C97CD52}" dt="2024-07-09T12:18:59.855" v="29"/>
          <pc:sldLayoutMkLst>
            <pc:docMk/>
            <pc:sldMasterMk cId="0" sldId="2147483648"/>
            <pc:sldLayoutMk cId="0" sldId="2147483654"/>
          </pc:sldLayoutMkLst>
          <pc:spChg chg="mod">
            <ac:chgData name="Cariou, Laurent" userId="4453f93f-2ed2-46e8-bb8c-3237fbfdd40b" providerId="ADAL" clId="{03E8BDC0-FCE1-4D39-BCB1-84400C97CD52}" dt="2024-07-09T12:18:59.855" v="2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03E8BDC0-FCE1-4D39-BCB1-84400C97CD52}" dt="2024-07-09T12:18:59.855" v="29"/>
          <pc:sldLayoutMkLst>
            <pc:docMk/>
            <pc:sldMasterMk cId="0" sldId="2147483648"/>
            <pc:sldLayoutMk cId="0" sldId="2147483655"/>
          </pc:sldLayoutMkLst>
          <pc:spChg chg="mod">
            <ac:chgData name="Cariou, Laurent" userId="4453f93f-2ed2-46e8-bb8c-3237fbfdd40b" providerId="ADAL" clId="{03E8BDC0-FCE1-4D39-BCB1-84400C97CD52}" dt="2024-07-09T12:18:59.855" v="2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A1DBC01C-38D0-49BE-A85E-49019A696FCD}"/>
    <pc:docChg chg="undo custSel addSld delSld modSld modMainMaster">
      <pc:chgData name="Cariou, Laurent" userId="4453f93f-2ed2-46e8-bb8c-3237fbfdd40b" providerId="ADAL" clId="{A1DBC01C-38D0-49BE-A85E-49019A696FCD}" dt="2024-11-07T19:25:27.524" v="2612" actId="20577"/>
      <pc:docMkLst>
        <pc:docMk/>
      </pc:docMkLst>
      <pc:sldChg chg="modSp mod">
        <pc:chgData name="Cariou, Laurent" userId="4453f93f-2ed2-46e8-bb8c-3237fbfdd40b" providerId="ADAL" clId="{A1DBC01C-38D0-49BE-A85E-49019A696FCD}" dt="2024-11-07T19:25:27.524" v="2612" actId="20577"/>
        <pc:sldMkLst>
          <pc:docMk/>
          <pc:sldMk cId="0" sldId="256"/>
        </pc:sldMkLst>
        <pc:spChg chg="mod">
          <ac:chgData name="Cariou, Laurent" userId="4453f93f-2ed2-46e8-bb8c-3237fbfdd40b" providerId="ADAL" clId="{A1DBC01C-38D0-49BE-A85E-49019A696FCD}" dt="2024-11-07T14:00:21.136" v="19"/>
          <ac:spMkLst>
            <pc:docMk/>
            <pc:sldMk cId="0" sldId="256"/>
            <ac:spMk id="6" creationId="{00000000-0000-0000-0000-000000000000}"/>
          </ac:spMkLst>
        </pc:spChg>
        <pc:spChg chg="mod">
          <ac:chgData name="Cariou, Laurent" userId="4453f93f-2ed2-46e8-bb8c-3237fbfdd40b" providerId="ADAL" clId="{A1DBC01C-38D0-49BE-A85E-49019A696FCD}" dt="2024-11-07T13:59:51.426" v="17" actId="20577"/>
          <ac:spMkLst>
            <pc:docMk/>
            <pc:sldMk cId="0" sldId="256"/>
            <ac:spMk id="3073" creationId="{00000000-0000-0000-0000-000000000000}"/>
          </ac:spMkLst>
        </pc:spChg>
        <pc:spChg chg="mod">
          <ac:chgData name="Cariou, Laurent" userId="4453f93f-2ed2-46e8-bb8c-3237fbfdd40b" providerId="ADAL" clId="{A1DBC01C-38D0-49BE-A85E-49019A696FCD}" dt="2024-11-07T19:25:27.524" v="2612" actId="20577"/>
          <ac:spMkLst>
            <pc:docMk/>
            <pc:sldMk cId="0" sldId="256"/>
            <ac:spMk id="3074" creationId="{00000000-0000-0000-0000-000000000000}"/>
          </ac:spMkLst>
        </pc:spChg>
        <pc:graphicFrameChg chg="mod">
          <ac:chgData name="Cariou, Laurent" userId="4453f93f-2ed2-46e8-bb8c-3237fbfdd40b" providerId="ADAL" clId="{A1DBC01C-38D0-49BE-A85E-49019A696FCD}" dt="2024-11-07T13:59:55.352" v="18"/>
          <ac:graphicFrameMkLst>
            <pc:docMk/>
            <pc:sldMk cId="0" sldId="256"/>
            <ac:graphicFrameMk id="2" creationId="{49182675-0119-A2B7-6182-D5E4BAB5180E}"/>
          </ac:graphicFrameMkLst>
        </pc:graphicFrameChg>
      </pc:sldChg>
      <pc:sldChg chg="modSp">
        <pc:chgData name="Cariou, Laurent" userId="4453f93f-2ed2-46e8-bb8c-3237fbfdd40b" providerId="ADAL" clId="{A1DBC01C-38D0-49BE-A85E-49019A696FCD}" dt="2024-11-07T14:00:21.136" v="19"/>
        <pc:sldMkLst>
          <pc:docMk/>
          <pc:sldMk cId="2341338966" sldId="2369"/>
        </pc:sldMkLst>
        <pc:spChg chg="mod">
          <ac:chgData name="Cariou, Laurent" userId="4453f93f-2ed2-46e8-bb8c-3237fbfdd40b" providerId="ADAL" clId="{A1DBC01C-38D0-49BE-A85E-49019A696FCD}" dt="2024-11-07T14:00:21.136" v="19"/>
          <ac:spMkLst>
            <pc:docMk/>
            <pc:sldMk cId="2341338966" sldId="2369"/>
            <ac:spMk id="6" creationId="{1EAC97F4-455E-20FF-6ABA-B6EC32A61E4C}"/>
          </ac:spMkLst>
        </pc:spChg>
      </pc:sldChg>
      <pc:sldChg chg="modSp mod">
        <pc:chgData name="Cariou, Laurent" userId="4453f93f-2ed2-46e8-bb8c-3237fbfdd40b" providerId="ADAL" clId="{A1DBC01C-38D0-49BE-A85E-49019A696FCD}" dt="2024-11-07T14:02:49.570" v="261" actId="20577"/>
        <pc:sldMkLst>
          <pc:docMk/>
          <pc:sldMk cId="1153243941" sldId="2142533649"/>
        </pc:sldMkLst>
        <pc:spChg chg="mod">
          <ac:chgData name="Cariou, Laurent" userId="4453f93f-2ed2-46e8-bb8c-3237fbfdd40b" providerId="ADAL" clId="{A1DBC01C-38D0-49BE-A85E-49019A696FCD}" dt="2024-11-07T14:00:34.211" v="29" actId="20577"/>
          <ac:spMkLst>
            <pc:docMk/>
            <pc:sldMk cId="1153243941" sldId="2142533649"/>
            <ac:spMk id="2" creationId="{ACF36D74-1343-F25C-A97E-48BE1FCBC712}"/>
          </ac:spMkLst>
        </pc:spChg>
        <pc:spChg chg="mod">
          <ac:chgData name="Cariou, Laurent" userId="4453f93f-2ed2-46e8-bb8c-3237fbfdd40b" providerId="ADAL" clId="{A1DBC01C-38D0-49BE-A85E-49019A696FCD}" dt="2024-11-07T14:02:49.570" v="261" actId="20577"/>
          <ac:spMkLst>
            <pc:docMk/>
            <pc:sldMk cId="1153243941" sldId="2142533649"/>
            <ac:spMk id="3" creationId="{213C5830-3542-67A9-4BA1-8DDF200984EE}"/>
          </ac:spMkLst>
        </pc:spChg>
        <pc:spChg chg="mod">
          <ac:chgData name="Cariou, Laurent" userId="4453f93f-2ed2-46e8-bb8c-3237fbfdd40b" providerId="ADAL" clId="{A1DBC01C-38D0-49BE-A85E-49019A696FCD}" dt="2024-11-07T14:00:21.136" v="19"/>
          <ac:spMkLst>
            <pc:docMk/>
            <pc:sldMk cId="1153243941" sldId="2142533649"/>
            <ac:spMk id="6" creationId="{3316DAC5-1D58-1B29-36F4-10C7C20AA0FD}"/>
          </ac:spMkLst>
        </pc:spChg>
      </pc:sldChg>
      <pc:sldChg chg="modSp mod">
        <pc:chgData name="Cariou, Laurent" userId="4453f93f-2ed2-46e8-bb8c-3237fbfdd40b" providerId="ADAL" clId="{A1DBC01C-38D0-49BE-A85E-49019A696FCD}" dt="2024-11-07T14:07:22.330" v="979" actId="20577"/>
        <pc:sldMkLst>
          <pc:docMk/>
          <pc:sldMk cId="2907133028" sldId="2142533650"/>
        </pc:sldMkLst>
        <pc:spChg chg="mod">
          <ac:chgData name="Cariou, Laurent" userId="4453f93f-2ed2-46e8-bb8c-3237fbfdd40b" providerId="ADAL" clId="{A1DBC01C-38D0-49BE-A85E-49019A696FCD}" dt="2024-11-07T14:03:53.035" v="302" actId="20577"/>
          <ac:spMkLst>
            <pc:docMk/>
            <pc:sldMk cId="2907133028" sldId="2142533650"/>
            <ac:spMk id="2" creationId="{E85658FF-902F-EB10-00F6-64492EF2AF96}"/>
          </ac:spMkLst>
        </pc:spChg>
        <pc:spChg chg="mod">
          <ac:chgData name="Cariou, Laurent" userId="4453f93f-2ed2-46e8-bb8c-3237fbfdd40b" providerId="ADAL" clId="{A1DBC01C-38D0-49BE-A85E-49019A696FCD}" dt="2024-11-07T14:07:22.330" v="979" actId="20577"/>
          <ac:spMkLst>
            <pc:docMk/>
            <pc:sldMk cId="2907133028" sldId="2142533650"/>
            <ac:spMk id="3" creationId="{D0172C6C-90E4-32EC-D0E7-2F154E8D5636}"/>
          </ac:spMkLst>
        </pc:spChg>
        <pc:spChg chg="mod">
          <ac:chgData name="Cariou, Laurent" userId="4453f93f-2ed2-46e8-bb8c-3237fbfdd40b" providerId="ADAL" clId="{A1DBC01C-38D0-49BE-A85E-49019A696FCD}" dt="2024-11-07T14:00:21.136" v="19"/>
          <ac:spMkLst>
            <pc:docMk/>
            <pc:sldMk cId="2907133028" sldId="2142533650"/>
            <ac:spMk id="6" creationId="{8984A436-E10D-79FF-F5F2-BA52EEF264D2}"/>
          </ac:spMkLst>
        </pc:spChg>
      </pc:sldChg>
      <pc:sldChg chg="modSp del">
        <pc:chgData name="Cariou, Laurent" userId="4453f93f-2ed2-46e8-bb8c-3237fbfdd40b" providerId="ADAL" clId="{A1DBC01C-38D0-49BE-A85E-49019A696FCD}" dt="2024-11-07T14:22:16.493" v="2444" actId="47"/>
        <pc:sldMkLst>
          <pc:docMk/>
          <pc:sldMk cId="4004010751" sldId="2142533651"/>
        </pc:sldMkLst>
        <pc:spChg chg="mod">
          <ac:chgData name="Cariou, Laurent" userId="4453f93f-2ed2-46e8-bb8c-3237fbfdd40b" providerId="ADAL" clId="{A1DBC01C-38D0-49BE-A85E-49019A696FCD}" dt="2024-11-07T14:00:21.136" v="19"/>
          <ac:spMkLst>
            <pc:docMk/>
            <pc:sldMk cId="4004010751" sldId="2142533651"/>
            <ac:spMk id="6" creationId="{50461009-E1E4-7B36-B0D5-BAA807A44D8C}"/>
          </ac:spMkLst>
        </pc:spChg>
      </pc:sldChg>
      <pc:sldChg chg="modSp">
        <pc:chgData name="Cariou, Laurent" userId="4453f93f-2ed2-46e8-bb8c-3237fbfdd40b" providerId="ADAL" clId="{A1DBC01C-38D0-49BE-A85E-49019A696FCD}" dt="2024-11-07T14:00:21.136" v="19"/>
        <pc:sldMkLst>
          <pc:docMk/>
          <pc:sldMk cId="3737698211" sldId="2142533652"/>
        </pc:sldMkLst>
        <pc:spChg chg="mod">
          <ac:chgData name="Cariou, Laurent" userId="4453f93f-2ed2-46e8-bb8c-3237fbfdd40b" providerId="ADAL" clId="{A1DBC01C-38D0-49BE-A85E-49019A696FCD}" dt="2024-11-07T14:00:21.136" v="19"/>
          <ac:spMkLst>
            <pc:docMk/>
            <pc:sldMk cId="3737698211" sldId="2142533652"/>
            <ac:spMk id="6" creationId="{B1786AA9-C2F9-38B9-53B8-70BA8FF67F50}"/>
          </ac:spMkLst>
        </pc:spChg>
      </pc:sldChg>
      <pc:sldChg chg="modSp del">
        <pc:chgData name="Cariou, Laurent" userId="4453f93f-2ed2-46e8-bb8c-3237fbfdd40b" providerId="ADAL" clId="{A1DBC01C-38D0-49BE-A85E-49019A696FCD}" dt="2024-11-07T14:22:16.493" v="2444" actId="47"/>
        <pc:sldMkLst>
          <pc:docMk/>
          <pc:sldMk cId="406453585" sldId="2142533653"/>
        </pc:sldMkLst>
        <pc:spChg chg="mod">
          <ac:chgData name="Cariou, Laurent" userId="4453f93f-2ed2-46e8-bb8c-3237fbfdd40b" providerId="ADAL" clId="{A1DBC01C-38D0-49BE-A85E-49019A696FCD}" dt="2024-11-07T14:00:21.136" v="19"/>
          <ac:spMkLst>
            <pc:docMk/>
            <pc:sldMk cId="406453585" sldId="2142533653"/>
            <ac:spMk id="6" creationId="{71FA8A1E-9BCA-EF17-EAC0-8D5DBBD09E49}"/>
          </ac:spMkLst>
        </pc:spChg>
      </pc:sldChg>
      <pc:sldChg chg="modSp mod">
        <pc:chgData name="Cariou, Laurent" userId="4453f93f-2ed2-46e8-bb8c-3237fbfdd40b" providerId="ADAL" clId="{A1DBC01C-38D0-49BE-A85E-49019A696FCD}" dt="2024-11-07T14:08:30.344" v="1004" actId="20577"/>
        <pc:sldMkLst>
          <pc:docMk/>
          <pc:sldMk cId="1948921124" sldId="2142533654"/>
        </pc:sldMkLst>
        <pc:spChg chg="mod">
          <ac:chgData name="Cariou, Laurent" userId="4453f93f-2ed2-46e8-bb8c-3237fbfdd40b" providerId="ADAL" clId="{A1DBC01C-38D0-49BE-A85E-49019A696FCD}" dt="2024-11-07T14:08:30.344" v="1004" actId="20577"/>
          <ac:spMkLst>
            <pc:docMk/>
            <pc:sldMk cId="1948921124" sldId="2142533654"/>
            <ac:spMk id="3" creationId="{A7A5A1ED-3376-7FAC-3914-6291A9A6CE6E}"/>
          </ac:spMkLst>
        </pc:spChg>
        <pc:spChg chg="mod">
          <ac:chgData name="Cariou, Laurent" userId="4453f93f-2ed2-46e8-bb8c-3237fbfdd40b" providerId="ADAL" clId="{A1DBC01C-38D0-49BE-A85E-49019A696FCD}" dt="2024-11-07T14:00:21.136" v="19"/>
          <ac:spMkLst>
            <pc:docMk/>
            <pc:sldMk cId="1948921124" sldId="2142533654"/>
            <ac:spMk id="6" creationId="{50461009-E1E4-7B36-B0D5-BAA807A44D8C}"/>
          </ac:spMkLst>
        </pc:spChg>
      </pc:sldChg>
      <pc:sldChg chg="modSp del">
        <pc:chgData name="Cariou, Laurent" userId="4453f93f-2ed2-46e8-bb8c-3237fbfdd40b" providerId="ADAL" clId="{A1DBC01C-38D0-49BE-A85E-49019A696FCD}" dt="2024-11-07T14:22:16.493" v="2444" actId="47"/>
        <pc:sldMkLst>
          <pc:docMk/>
          <pc:sldMk cId="1669109635" sldId="2142533655"/>
        </pc:sldMkLst>
        <pc:spChg chg="mod">
          <ac:chgData name="Cariou, Laurent" userId="4453f93f-2ed2-46e8-bb8c-3237fbfdd40b" providerId="ADAL" clId="{A1DBC01C-38D0-49BE-A85E-49019A696FCD}" dt="2024-11-07T14:00:21.136" v="19"/>
          <ac:spMkLst>
            <pc:docMk/>
            <pc:sldMk cId="1669109635" sldId="2142533655"/>
            <ac:spMk id="6" creationId="{2122C8D3-74D7-B7B5-81BF-35A8C8FCD03A}"/>
          </ac:spMkLst>
        </pc:spChg>
      </pc:sldChg>
      <pc:sldChg chg="modSp del">
        <pc:chgData name="Cariou, Laurent" userId="4453f93f-2ed2-46e8-bb8c-3237fbfdd40b" providerId="ADAL" clId="{A1DBC01C-38D0-49BE-A85E-49019A696FCD}" dt="2024-11-07T14:22:16.493" v="2444" actId="47"/>
        <pc:sldMkLst>
          <pc:docMk/>
          <pc:sldMk cId="1170409279" sldId="2142533656"/>
        </pc:sldMkLst>
        <pc:spChg chg="mod">
          <ac:chgData name="Cariou, Laurent" userId="4453f93f-2ed2-46e8-bb8c-3237fbfdd40b" providerId="ADAL" clId="{A1DBC01C-38D0-49BE-A85E-49019A696FCD}" dt="2024-11-07T14:00:21.136" v="19"/>
          <ac:spMkLst>
            <pc:docMk/>
            <pc:sldMk cId="1170409279" sldId="2142533656"/>
            <ac:spMk id="6" creationId="{2122C8D3-74D7-B7B5-81BF-35A8C8FCD03A}"/>
          </ac:spMkLst>
        </pc:spChg>
      </pc:sldChg>
      <pc:sldChg chg="modSp new mod">
        <pc:chgData name="Cariou, Laurent" userId="4453f93f-2ed2-46e8-bb8c-3237fbfdd40b" providerId="ADAL" clId="{A1DBC01C-38D0-49BE-A85E-49019A696FCD}" dt="2024-11-07T14:03:17.611" v="276" actId="15"/>
        <pc:sldMkLst>
          <pc:docMk/>
          <pc:sldMk cId="1647795970" sldId="2142533657"/>
        </pc:sldMkLst>
        <pc:spChg chg="mod">
          <ac:chgData name="Cariou, Laurent" userId="4453f93f-2ed2-46e8-bb8c-3237fbfdd40b" providerId="ADAL" clId="{A1DBC01C-38D0-49BE-A85E-49019A696FCD}" dt="2024-11-07T14:02:57.519" v="264" actId="20577"/>
          <ac:spMkLst>
            <pc:docMk/>
            <pc:sldMk cId="1647795970" sldId="2142533657"/>
            <ac:spMk id="2" creationId="{EFA08B1B-15CD-C161-69F3-744FC9522AE3}"/>
          </ac:spMkLst>
        </pc:spChg>
        <pc:spChg chg="mod">
          <ac:chgData name="Cariou, Laurent" userId="4453f93f-2ed2-46e8-bb8c-3237fbfdd40b" providerId="ADAL" clId="{A1DBC01C-38D0-49BE-A85E-49019A696FCD}" dt="2024-11-07T14:03:17.611" v="276" actId="15"/>
          <ac:spMkLst>
            <pc:docMk/>
            <pc:sldMk cId="1647795970" sldId="2142533657"/>
            <ac:spMk id="3" creationId="{A5CED51F-5E58-C9E6-55F9-B2FE0ADF56D7}"/>
          </ac:spMkLst>
        </pc:spChg>
      </pc:sldChg>
      <pc:sldChg chg="modSp new mod">
        <pc:chgData name="Cariou, Laurent" userId="4453f93f-2ed2-46e8-bb8c-3237fbfdd40b" providerId="ADAL" clId="{A1DBC01C-38D0-49BE-A85E-49019A696FCD}" dt="2024-11-07T14:12:16.561" v="1447" actId="20577"/>
        <pc:sldMkLst>
          <pc:docMk/>
          <pc:sldMk cId="906364198" sldId="2142533658"/>
        </pc:sldMkLst>
        <pc:spChg chg="mod">
          <ac:chgData name="Cariou, Laurent" userId="4453f93f-2ed2-46e8-bb8c-3237fbfdd40b" providerId="ADAL" clId="{A1DBC01C-38D0-49BE-A85E-49019A696FCD}" dt="2024-11-07T14:09:23.117" v="1026" actId="20577"/>
          <ac:spMkLst>
            <pc:docMk/>
            <pc:sldMk cId="906364198" sldId="2142533658"/>
            <ac:spMk id="2" creationId="{16A9A2A5-7533-F0A6-0438-FEFB825462DA}"/>
          </ac:spMkLst>
        </pc:spChg>
        <pc:spChg chg="mod">
          <ac:chgData name="Cariou, Laurent" userId="4453f93f-2ed2-46e8-bb8c-3237fbfdd40b" providerId="ADAL" clId="{A1DBC01C-38D0-49BE-A85E-49019A696FCD}" dt="2024-11-07T14:12:16.561" v="1447" actId="20577"/>
          <ac:spMkLst>
            <pc:docMk/>
            <pc:sldMk cId="906364198" sldId="2142533658"/>
            <ac:spMk id="3" creationId="{D54C7661-F650-1B6D-1DC6-A83E95A11C46}"/>
          </ac:spMkLst>
        </pc:spChg>
      </pc:sldChg>
      <pc:sldChg chg="modSp new mod">
        <pc:chgData name="Cariou, Laurent" userId="4453f93f-2ed2-46e8-bb8c-3237fbfdd40b" providerId="ADAL" clId="{A1DBC01C-38D0-49BE-A85E-49019A696FCD}" dt="2024-11-07T14:18:57.248" v="2391" actId="20577"/>
        <pc:sldMkLst>
          <pc:docMk/>
          <pc:sldMk cId="147497143" sldId="2142533659"/>
        </pc:sldMkLst>
        <pc:spChg chg="mod">
          <ac:chgData name="Cariou, Laurent" userId="4453f93f-2ed2-46e8-bb8c-3237fbfdd40b" providerId="ADAL" clId="{A1DBC01C-38D0-49BE-A85E-49019A696FCD}" dt="2024-11-07T14:13:27.330" v="1499" actId="20577"/>
          <ac:spMkLst>
            <pc:docMk/>
            <pc:sldMk cId="147497143" sldId="2142533659"/>
            <ac:spMk id="2" creationId="{59EA97AD-A68A-A7AE-43AB-E032B9A6285A}"/>
          </ac:spMkLst>
        </pc:spChg>
        <pc:spChg chg="mod">
          <ac:chgData name="Cariou, Laurent" userId="4453f93f-2ed2-46e8-bb8c-3237fbfdd40b" providerId="ADAL" clId="{A1DBC01C-38D0-49BE-A85E-49019A696FCD}" dt="2024-11-07T14:18:57.248" v="2391" actId="20577"/>
          <ac:spMkLst>
            <pc:docMk/>
            <pc:sldMk cId="147497143" sldId="2142533659"/>
            <ac:spMk id="3" creationId="{40454A10-D4DC-8301-5088-B23CF5953B99}"/>
          </ac:spMkLst>
        </pc:spChg>
      </pc:sldChg>
      <pc:sldChg chg="modSp new mod">
        <pc:chgData name="Cariou, Laurent" userId="4453f93f-2ed2-46e8-bb8c-3237fbfdd40b" providerId="ADAL" clId="{A1DBC01C-38D0-49BE-A85E-49019A696FCD}" dt="2024-11-07T14:19:36.707" v="2402" actId="20577"/>
        <pc:sldMkLst>
          <pc:docMk/>
          <pc:sldMk cId="3203087254" sldId="2142533660"/>
        </pc:sldMkLst>
        <pc:spChg chg="mod">
          <ac:chgData name="Cariou, Laurent" userId="4453f93f-2ed2-46e8-bb8c-3237fbfdd40b" providerId="ADAL" clId="{A1DBC01C-38D0-49BE-A85E-49019A696FCD}" dt="2024-11-07T14:19:06.709" v="2394" actId="20577"/>
          <ac:spMkLst>
            <pc:docMk/>
            <pc:sldMk cId="3203087254" sldId="2142533660"/>
            <ac:spMk id="2" creationId="{E71A6C95-E63F-957F-7E1E-53301B1E7E5B}"/>
          </ac:spMkLst>
        </pc:spChg>
        <pc:spChg chg="mod">
          <ac:chgData name="Cariou, Laurent" userId="4453f93f-2ed2-46e8-bb8c-3237fbfdd40b" providerId="ADAL" clId="{A1DBC01C-38D0-49BE-A85E-49019A696FCD}" dt="2024-11-07T14:19:36.707" v="2402" actId="20577"/>
          <ac:spMkLst>
            <pc:docMk/>
            <pc:sldMk cId="3203087254" sldId="2142533660"/>
            <ac:spMk id="3" creationId="{01CE2935-A92B-B914-E891-0954CC52A9FF}"/>
          </ac:spMkLst>
        </pc:spChg>
      </pc:sldChg>
      <pc:sldChg chg="modSp new mod">
        <pc:chgData name="Cariou, Laurent" userId="4453f93f-2ed2-46e8-bb8c-3237fbfdd40b" providerId="ADAL" clId="{A1DBC01C-38D0-49BE-A85E-49019A696FCD}" dt="2024-11-07T14:20:34.302" v="2443" actId="20577"/>
        <pc:sldMkLst>
          <pc:docMk/>
          <pc:sldMk cId="1357619030" sldId="2142533661"/>
        </pc:sldMkLst>
        <pc:spChg chg="mod">
          <ac:chgData name="Cariou, Laurent" userId="4453f93f-2ed2-46e8-bb8c-3237fbfdd40b" providerId="ADAL" clId="{A1DBC01C-38D0-49BE-A85E-49019A696FCD}" dt="2024-11-07T14:20:08.333" v="2430" actId="20577"/>
          <ac:spMkLst>
            <pc:docMk/>
            <pc:sldMk cId="1357619030" sldId="2142533661"/>
            <ac:spMk id="2" creationId="{77CA0600-CFF4-1348-1FB5-30C729CDD80A}"/>
          </ac:spMkLst>
        </pc:spChg>
        <pc:spChg chg="mod">
          <ac:chgData name="Cariou, Laurent" userId="4453f93f-2ed2-46e8-bb8c-3237fbfdd40b" providerId="ADAL" clId="{A1DBC01C-38D0-49BE-A85E-49019A696FCD}" dt="2024-11-07T14:20:34.302" v="2443" actId="20577"/>
          <ac:spMkLst>
            <pc:docMk/>
            <pc:sldMk cId="1357619030" sldId="2142533661"/>
            <ac:spMk id="3" creationId="{6119B892-1C29-8938-CAA7-D91702DCBAAA}"/>
          </ac:spMkLst>
        </pc:spChg>
      </pc:sldChg>
      <pc:sldChg chg="modSp new mod">
        <pc:chgData name="Cariou, Laurent" userId="4453f93f-2ed2-46e8-bb8c-3237fbfdd40b" providerId="ADAL" clId="{A1DBC01C-38D0-49BE-A85E-49019A696FCD}" dt="2024-11-07T14:24:37.446" v="2465" actId="20577"/>
        <pc:sldMkLst>
          <pc:docMk/>
          <pc:sldMk cId="743654863" sldId="2142533662"/>
        </pc:sldMkLst>
        <pc:spChg chg="mod">
          <ac:chgData name="Cariou, Laurent" userId="4453f93f-2ed2-46e8-bb8c-3237fbfdd40b" providerId="ADAL" clId="{A1DBC01C-38D0-49BE-A85E-49019A696FCD}" dt="2024-11-07T14:23:58.311" v="2459" actId="20577"/>
          <ac:spMkLst>
            <pc:docMk/>
            <pc:sldMk cId="743654863" sldId="2142533662"/>
            <ac:spMk id="2" creationId="{248FE01A-4D6E-077E-F93E-09C54BF87B00}"/>
          </ac:spMkLst>
        </pc:spChg>
        <pc:spChg chg="mod">
          <ac:chgData name="Cariou, Laurent" userId="4453f93f-2ed2-46e8-bb8c-3237fbfdd40b" providerId="ADAL" clId="{A1DBC01C-38D0-49BE-A85E-49019A696FCD}" dt="2024-11-07T14:24:37.446" v="2465" actId="20577"/>
          <ac:spMkLst>
            <pc:docMk/>
            <pc:sldMk cId="743654863" sldId="2142533662"/>
            <ac:spMk id="3" creationId="{D12280CD-EDAB-0E99-67D3-9B72769EF6AB}"/>
          </ac:spMkLst>
        </pc:spChg>
      </pc:sldChg>
      <pc:sldChg chg="modSp new mod">
        <pc:chgData name="Cariou, Laurent" userId="4453f93f-2ed2-46e8-bb8c-3237fbfdd40b" providerId="ADAL" clId="{A1DBC01C-38D0-49BE-A85E-49019A696FCD}" dt="2024-11-07T14:26:14.308" v="2602" actId="404"/>
        <pc:sldMkLst>
          <pc:docMk/>
          <pc:sldMk cId="563662968" sldId="2142533663"/>
        </pc:sldMkLst>
        <pc:spChg chg="mod">
          <ac:chgData name="Cariou, Laurent" userId="4453f93f-2ed2-46e8-bb8c-3237fbfdd40b" providerId="ADAL" clId="{A1DBC01C-38D0-49BE-A85E-49019A696FCD}" dt="2024-11-07T14:24:45.901" v="2484" actId="20577"/>
          <ac:spMkLst>
            <pc:docMk/>
            <pc:sldMk cId="563662968" sldId="2142533663"/>
            <ac:spMk id="2" creationId="{D1A30A16-2E62-CB60-B59A-13BAFF5030B6}"/>
          </ac:spMkLst>
        </pc:spChg>
        <pc:spChg chg="mod">
          <ac:chgData name="Cariou, Laurent" userId="4453f93f-2ed2-46e8-bb8c-3237fbfdd40b" providerId="ADAL" clId="{A1DBC01C-38D0-49BE-A85E-49019A696FCD}" dt="2024-11-07T14:26:14.308" v="2602" actId="404"/>
          <ac:spMkLst>
            <pc:docMk/>
            <pc:sldMk cId="563662968" sldId="2142533663"/>
            <ac:spMk id="3" creationId="{13946426-F82B-593B-5DBC-A89DAD43EBFE}"/>
          </ac:spMkLst>
        </pc:spChg>
      </pc:sldChg>
      <pc:sldMasterChg chg="modSldLayout">
        <pc:chgData name="Cariou, Laurent" userId="4453f93f-2ed2-46e8-bb8c-3237fbfdd40b" providerId="ADAL" clId="{A1DBC01C-38D0-49BE-A85E-49019A696FCD}" dt="2024-11-07T14:00:21.136" v="19"/>
        <pc:sldMasterMkLst>
          <pc:docMk/>
          <pc:sldMasterMk cId="0" sldId="2147483648"/>
        </pc:sldMasterMkLst>
        <pc:sldLayoutChg chg="modSp">
          <pc:chgData name="Cariou, Laurent" userId="4453f93f-2ed2-46e8-bb8c-3237fbfdd40b" providerId="ADAL" clId="{A1DBC01C-38D0-49BE-A85E-49019A696FCD}" dt="2024-11-07T14:00:21.136" v="19"/>
          <pc:sldLayoutMkLst>
            <pc:docMk/>
            <pc:sldMasterMk cId="0" sldId="2147483648"/>
            <pc:sldLayoutMk cId="0" sldId="2147483649"/>
          </pc:sldLayoutMkLst>
          <pc:spChg chg="mod">
            <ac:chgData name="Cariou, Laurent" userId="4453f93f-2ed2-46e8-bb8c-3237fbfdd40b" providerId="ADAL" clId="{A1DBC01C-38D0-49BE-A85E-49019A696FCD}" dt="2024-11-07T14:00:21.136" v="1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A1DBC01C-38D0-49BE-A85E-49019A696FCD}" dt="2024-11-07T14:00:21.136" v="19"/>
          <pc:sldLayoutMkLst>
            <pc:docMk/>
            <pc:sldMasterMk cId="0" sldId="2147483648"/>
            <pc:sldLayoutMk cId="0" sldId="2147483650"/>
          </pc:sldLayoutMkLst>
          <pc:spChg chg="mod">
            <ac:chgData name="Cariou, Laurent" userId="4453f93f-2ed2-46e8-bb8c-3237fbfdd40b" providerId="ADAL" clId="{A1DBC01C-38D0-49BE-A85E-49019A696FCD}" dt="2024-11-07T14:00:21.136" v="1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A1DBC01C-38D0-49BE-A85E-49019A696FCD}" dt="2024-11-07T14:00:21.136" v="19"/>
          <pc:sldLayoutMkLst>
            <pc:docMk/>
            <pc:sldMasterMk cId="0" sldId="2147483648"/>
            <pc:sldLayoutMk cId="0" sldId="2147483651"/>
          </pc:sldLayoutMkLst>
          <pc:spChg chg="mod">
            <ac:chgData name="Cariou, Laurent" userId="4453f93f-2ed2-46e8-bb8c-3237fbfdd40b" providerId="ADAL" clId="{A1DBC01C-38D0-49BE-A85E-49019A696FCD}" dt="2024-11-07T14:00:21.136" v="1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A1DBC01C-38D0-49BE-A85E-49019A696FCD}" dt="2024-11-07T14:00:21.136" v="19"/>
          <pc:sldLayoutMkLst>
            <pc:docMk/>
            <pc:sldMasterMk cId="0" sldId="2147483648"/>
            <pc:sldLayoutMk cId="0" sldId="2147483652"/>
          </pc:sldLayoutMkLst>
          <pc:spChg chg="mod">
            <ac:chgData name="Cariou, Laurent" userId="4453f93f-2ed2-46e8-bb8c-3237fbfdd40b" providerId="ADAL" clId="{A1DBC01C-38D0-49BE-A85E-49019A696FCD}" dt="2024-11-07T14:00:21.136" v="1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A1DBC01C-38D0-49BE-A85E-49019A696FCD}" dt="2024-11-07T14:00:21.136" v="19"/>
          <pc:sldLayoutMkLst>
            <pc:docMk/>
            <pc:sldMasterMk cId="0" sldId="2147483648"/>
            <pc:sldLayoutMk cId="0" sldId="2147483654"/>
          </pc:sldLayoutMkLst>
          <pc:spChg chg="mod">
            <ac:chgData name="Cariou, Laurent" userId="4453f93f-2ed2-46e8-bb8c-3237fbfdd40b" providerId="ADAL" clId="{A1DBC01C-38D0-49BE-A85E-49019A696FCD}" dt="2024-11-07T14:00:21.136" v="1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A1DBC01C-38D0-49BE-A85E-49019A696FCD}" dt="2024-11-07T14:00:21.136" v="19"/>
          <pc:sldLayoutMkLst>
            <pc:docMk/>
            <pc:sldMasterMk cId="0" sldId="2147483648"/>
            <pc:sldLayoutMk cId="0" sldId="2147483655"/>
          </pc:sldLayoutMkLst>
          <pc:spChg chg="mod">
            <ac:chgData name="Cariou, Laurent" userId="4453f93f-2ed2-46e8-bb8c-3237fbfdd40b" providerId="ADAL" clId="{A1DBC01C-38D0-49BE-A85E-49019A696FCD}" dt="2024-11-07T14:00:21.136" v="19"/>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802.11-24/1886r0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NPCA with </a:t>
            </a:r>
            <a:r>
              <a:rPr lang="en-US" altLang="en-US" dirty="0" err="1"/>
              <a:t>eMLSR</a:t>
            </a:r>
            <a:r>
              <a:rPr lang="en-US" altLang="en-US" dirty="0"/>
              <a:t>, DPS, </a:t>
            </a:r>
            <a:r>
              <a:rPr lang="en-US" altLang="en-US" dirty="0" err="1"/>
              <a:t>coex</a:t>
            </a:r>
            <a:r>
              <a:rPr lang="en-US" altLang="en-US" dirty="0"/>
              <a:t> modes</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2024-11-09</a:t>
            </a:r>
          </a:p>
        </p:txBody>
      </p:sp>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2" name="Object 3">
            <a:extLst>
              <a:ext uri="{FF2B5EF4-FFF2-40B4-BE49-F238E27FC236}">
                <a16:creationId xmlns:a16="http://schemas.microsoft.com/office/drawing/2014/main" id="{49182675-0119-A2B7-6182-D5E4BAB5180E}"/>
              </a:ext>
            </a:extLst>
          </p:cNvPr>
          <p:cNvGraphicFramePr>
            <a:graphicFrameLocks noChangeAspect="1"/>
          </p:cNvGraphicFramePr>
          <p:nvPr>
            <p:extLst>
              <p:ext uri="{D42A27DB-BD31-4B8C-83A1-F6EECF244321}">
                <p14:modId xmlns:p14="http://schemas.microsoft.com/office/powerpoint/2010/main" val="330000668"/>
              </p:ext>
            </p:extLst>
          </p:nvPr>
        </p:nvGraphicFramePr>
        <p:xfrm>
          <a:off x="474663" y="3100388"/>
          <a:ext cx="8158162" cy="2451100"/>
        </p:xfrm>
        <a:graphic>
          <a:graphicData uri="http://schemas.openxmlformats.org/presentationml/2006/ole">
            <mc:AlternateContent xmlns:mc="http://schemas.openxmlformats.org/markup-compatibility/2006">
              <mc:Choice xmlns:v="urn:schemas-microsoft-com:vml" Requires="v">
                <p:oleObj name="Document" r:id="rId3" imgW="8563312" imgH="2580987" progId="Word.Document.8">
                  <p:embed/>
                </p:oleObj>
              </mc:Choice>
              <mc:Fallback>
                <p:oleObj name="Document" r:id="rId3" imgW="8563312" imgH="2580987" progId="Word.Document.8">
                  <p:embed/>
                  <p:pic>
                    <p:nvPicPr>
                      <p:cNvPr id="2" name="Object 3">
                        <a:extLst>
                          <a:ext uri="{FF2B5EF4-FFF2-40B4-BE49-F238E27FC236}">
                            <a16:creationId xmlns:a16="http://schemas.microsoft.com/office/drawing/2014/main" id="{49182675-0119-A2B7-6182-D5E4BAB5180E}"/>
                          </a:ext>
                        </a:extLst>
                      </p:cNvPr>
                      <p:cNvPicPr>
                        <a:picLocks noChangeAspect="1" noChangeArrowheads="1"/>
                      </p:cNvPicPr>
                      <p:nvPr/>
                    </p:nvPicPr>
                    <p:blipFill>
                      <a:blip r:embed="rId4"/>
                      <a:srcRect/>
                      <a:stretch>
                        <a:fillRect/>
                      </a:stretch>
                    </p:blipFill>
                    <p:spPr bwMode="auto">
                      <a:xfrm>
                        <a:off x="474663" y="3100388"/>
                        <a:ext cx="8158162" cy="2451100"/>
                      </a:xfrm>
                      <a:prstGeom prst="rect">
                        <a:avLst/>
                      </a:prstGeom>
                      <a:noFill/>
                    </p:spPr>
                  </p:pic>
                </p:oleObj>
              </mc:Fallback>
            </mc:AlternateContent>
          </a:graphicData>
        </a:graphic>
      </p:graphicFrame>
      <p:sp>
        <p:nvSpPr>
          <p:cNvPr id="4" name="TextBox 3">
            <a:extLst>
              <a:ext uri="{FF2B5EF4-FFF2-40B4-BE49-F238E27FC236}">
                <a16:creationId xmlns:a16="http://schemas.microsoft.com/office/drawing/2014/main" id="{0A4DB1B8-DB75-7B8C-56EC-70589A6930C9}"/>
              </a:ext>
            </a:extLst>
          </p:cNvPr>
          <p:cNvSpPr txBox="1"/>
          <p:nvPr/>
        </p:nvSpPr>
        <p:spPr>
          <a:xfrm>
            <a:off x="2286000" y="3200265"/>
            <a:ext cx="4572000" cy="461665"/>
          </a:xfrm>
          <a:prstGeom prst="rect">
            <a:avLst/>
          </a:prstGeom>
          <a:noFill/>
        </p:spPr>
        <p:txBody>
          <a:bodyPr wrap="square">
            <a:spAutoFit/>
          </a:bodyPr>
          <a:lstStyle/>
          <a:p>
            <a:r>
              <a:rPr lang="en-US" sz="2400" kern="100" dirty="0">
                <a:effectLst/>
                <a:latin typeface="Calibri" panose="020F0502020204030204" pitchFamily="34" charset="0"/>
                <a:ea typeface="Times New Roman" panose="02020603050405020304" pitchFamily="18" charset="0"/>
                <a:cs typeface="Times New Roman" panose="02020603050405020304" pitchFamily="18" charset="0"/>
              </a:rPr>
              <a:t>SP</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658FF-902F-EB10-00F6-64492EF2AF96}"/>
              </a:ext>
            </a:extLst>
          </p:cNvPr>
          <p:cNvSpPr>
            <a:spLocks noGrp="1"/>
          </p:cNvSpPr>
          <p:nvPr>
            <p:ph type="title"/>
          </p:nvPr>
        </p:nvSpPr>
        <p:spPr/>
        <p:txBody>
          <a:bodyPr/>
          <a:lstStyle/>
          <a:p>
            <a:r>
              <a:rPr lang="en-US" dirty="0" err="1"/>
              <a:t>eMLSR</a:t>
            </a:r>
            <a:r>
              <a:rPr lang="en-US" dirty="0"/>
              <a:t>/DPS/</a:t>
            </a:r>
            <a:r>
              <a:rPr lang="en-US" dirty="0" err="1"/>
              <a:t>Coex</a:t>
            </a:r>
            <a:r>
              <a:rPr lang="en-US" dirty="0"/>
              <a:t> with NPCA</a:t>
            </a:r>
          </a:p>
        </p:txBody>
      </p:sp>
      <p:sp>
        <p:nvSpPr>
          <p:cNvPr id="3" name="Content Placeholder 2">
            <a:extLst>
              <a:ext uri="{FF2B5EF4-FFF2-40B4-BE49-F238E27FC236}">
                <a16:creationId xmlns:a16="http://schemas.microsoft.com/office/drawing/2014/main" id="{D0172C6C-90E4-32EC-D0E7-2F154E8D5636}"/>
              </a:ext>
            </a:extLst>
          </p:cNvPr>
          <p:cNvSpPr>
            <a:spLocks noGrp="1"/>
          </p:cNvSpPr>
          <p:nvPr>
            <p:ph idx="1"/>
          </p:nvPr>
        </p:nvSpPr>
        <p:spPr/>
        <p:txBody>
          <a:bodyPr/>
          <a:lstStyle/>
          <a:p>
            <a:pPr marL="342900" marR="0" lvl="0" indent="-342900">
              <a:spcBef>
                <a:spcPts val="0"/>
              </a:spcBef>
              <a:spcAft>
                <a:spcPts val="0"/>
              </a:spcAft>
              <a:buFont typeface="Symbol" panose="05050102010706020507" pitchFamily="18" charset="2"/>
              <a:buChar char=""/>
            </a:pPr>
            <a:r>
              <a:rPr lang="en-US" sz="2000" dirty="0"/>
              <a:t>We are defining or enhancing several modes in 11bn for a non-AP STA that lead their associated AP to initiate frame exchanges with the non-AP STA with initial control frames:</a:t>
            </a:r>
          </a:p>
          <a:p>
            <a:pPr lvl="1" indent="-342900">
              <a:spcBef>
                <a:spcPts val="0"/>
              </a:spcBef>
              <a:spcAft>
                <a:spcPts val="0"/>
              </a:spcAft>
              <a:buFont typeface="Symbol" panose="05050102010706020507" pitchFamily="18" charset="2"/>
              <a:buChar char=""/>
            </a:pPr>
            <a:r>
              <a:rPr lang="en-US" sz="1600" dirty="0" err="1"/>
              <a:t>eMLSR</a:t>
            </a:r>
            <a:r>
              <a:rPr lang="en-US" sz="1600" dirty="0"/>
              <a:t> enabled at the non-AP MLD the STA is affiliated with</a:t>
            </a:r>
          </a:p>
          <a:p>
            <a:pPr lvl="1" indent="-342900">
              <a:spcBef>
                <a:spcPts val="0"/>
              </a:spcBef>
              <a:spcAft>
                <a:spcPts val="0"/>
              </a:spcAft>
              <a:buFont typeface="Symbol" panose="05050102010706020507" pitchFamily="18" charset="2"/>
              <a:buChar char=""/>
            </a:pPr>
            <a:r>
              <a:rPr lang="en-US" sz="1600" dirty="0"/>
              <a:t>Dynamic power save (DPS)</a:t>
            </a:r>
          </a:p>
          <a:p>
            <a:pPr lvl="1" indent="-342900">
              <a:spcBef>
                <a:spcPts val="0"/>
              </a:spcBef>
              <a:spcAft>
                <a:spcPts val="0"/>
              </a:spcAft>
              <a:buFont typeface="Symbol" panose="05050102010706020507" pitchFamily="18" charset="2"/>
              <a:buChar char=""/>
            </a:pPr>
            <a:r>
              <a:rPr lang="en-US" sz="1600" dirty="0"/>
              <a:t>Dynamic unavailability operation (DUO) (</a:t>
            </a:r>
            <a:r>
              <a:rPr lang="en-US" sz="1600" dirty="0" err="1"/>
              <a:t>coex</a:t>
            </a:r>
            <a:r>
              <a:rPr lang="en-US" sz="1600" dirty="0"/>
              <a:t> mode)</a:t>
            </a:r>
          </a:p>
          <a:p>
            <a:pPr>
              <a:spcBef>
                <a:spcPts val="0"/>
              </a:spcBef>
              <a:spcAft>
                <a:spcPts val="0"/>
              </a:spcAft>
              <a:buFont typeface="Symbol" panose="05050102010706020507" pitchFamily="18" charset="2"/>
              <a:buChar char=""/>
            </a:pPr>
            <a:endParaRPr lang="en-US" sz="2000" dirty="0"/>
          </a:p>
          <a:p>
            <a:pPr>
              <a:spcBef>
                <a:spcPts val="0"/>
              </a:spcBef>
              <a:spcAft>
                <a:spcPts val="0"/>
              </a:spcAft>
              <a:buFont typeface="Symbol" panose="05050102010706020507" pitchFamily="18" charset="2"/>
              <a:buChar char=""/>
            </a:pPr>
            <a:r>
              <a:rPr lang="en-US" sz="2000" dirty="0"/>
              <a:t>For each of these modes, there are different constraints on the type of initial control frame that is sent, and on the inclusion in the initial control frame of intermediate FCS field and amount of padding</a:t>
            </a:r>
          </a:p>
          <a:p>
            <a:pPr lvl="1">
              <a:spcBef>
                <a:spcPts val="0"/>
              </a:spcBef>
              <a:spcAft>
                <a:spcPts val="0"/>
              </a:spcAft>
              <a:buFont typeface="Symbol" panose="05050102010706020507" pitchFamily="18" charset="2"/>
              <a:buChar char=""/>
            </a:pPr>
            <a:r>
              <a:rPr lang="en-US" sz="1600" dirty="0"/>
              <a:t>Different padding requirement for different modes, different frames, …</a:t>
            </a:r>
          </a:p>
          <a:p>
            <a:pPr>
              <a:spcBef>
                <a:spcPts val="0"/>
              </a:spcBef>
              <a:spcAft>
                <a:spcPts val="0"/>
              </a:spcAft>
              <a:buFont typeface="Symbol" panose="05050102010706020507" pitchFamily="18" charset="2"/>
              <a:buChar char=""/>
            </a:pPr>
            <a:endParaRPr lang="en-US" sz="2000" dirty="0"/>
          </a:p>
        </p:txBody>
      </p:sp>
      <p:sp>
        <p:nvSpPr>
          <p:cNvPr id="4" name="Slide Number Placeholder 3">
            <a:extLst>
              <a:ext uri="{FF2B5EF4-FFF2-40B4-BE49-F238E27FC236}">
                <a16:creationId xmlns:a16="http://schemas.microsoft.com/office/drawing/2014/main" id="{AA3EF3CD-A6F7-20FB-15DF-4905CACEA01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C57E7C0D-52B4-9F11-125B-8105605B34D9}"/>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984A436-E10D-79FF-F5F2-BA52EEF264D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907133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B3AE2-567C-2D1B-1957-D41CCDBBA5BA}"/>
              </a:ext>
            </a:extLst>
          </p:cNvPr>
          <p:cNvSpPr>
            <a:spLocks noGrp="1"/>
          </p:cNvSpPr>
          <p:nvPr>
            <p:ph type="title"/>
          </p:nvPr>
        </p:nvSpPr>
        <p:spPr/>
        <p:txBody>
          <a:bodyPr/>
          <a:lstStyle/>
          <a:p>
            <a:r>
              <a:rPr lang="en-US" dirty="0"/>
              <a:t>Coexistence of these modes with NPCA</a:t>
            </a:r>
          </a:p>
        </p:txBody>
      </p:sp>
      <p:sp>
        <p:nvSpPr>
          <p:cNvPr id="3" name="Content Placeholder 2">
            <a:extLst>
              <a:ext uri="{FF2B5EF4-FFF2-40B4-BE49-F238E27FC236}">
                <a16:creationId xmlns:a16="http://schemas.microsoft.com/office/drawing/2014/main" id="{CE9B2C35-34F3-6BD2-2583-71D44542A8F8}"/>
              </a:ext>
            </a:extLst>
          </p:cNvPr>
          <p:cNvSpPr>
            <a:spLocks noGrp="1"/>
          </p:cNvSpPr>
          <p:nvPr>
            <p:ph idx="1"/>
          </p:nvPr>
        </p:nvSpPr>
        <p:spPr/>
        <p:txBody>
          <a:bodyPr/>
          <a:lstStyle/>
          <a:p>
            <a:pPr>
              <a:buFont typeface="Arial" panose="020B0604020202020204" pitchFamily="34" charset="0"/>
              <a:buChar char="•"/>
            </a:pPr>
            <a:r>
              <a:rPr lang="en-US" sz="2000" dirty="0"/>
              <a:t>NPCA also requires that initial control frame precedes every frame exchange on the NPCA primary channel, in order to ensure that the 2 NPCA peers have effectively transitioned to the NPCA primary channel</a:t>
            </a:r>
          </a:p>
          <a:p>
            <a:pPr>
              <a:buFont typeface="Arial" panose="020B0604020202020204" pitchFamily="34" charset="0"/>
              <a:buChar char="•"/>
            </a:pPr>
            <a:endParaRPr lang="en-US" sz="2000" dirty="0"/>
          </a:p>
          <a:p>
            <a:pPr>
              <a:buFont typeface="Arial" panose="020B0604020202020204" pitchFamily="34" charset="0"/>
              <a:buChar char="•"/>
            </a:pPr>
            <a:r>
              <a:rPr lang="en-US" sz="2000" dirty="0"/>
              <a:t>We need NPCA to coexist with these modes as they are important for power save or operation efficiency on the STA side</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6CFE7188-38F0-9F52-DE8B-50CC2A090C5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0B841F-D99D-BC67-2B14-C0CC1E567E6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43C53D0-B016-CEC1-1BC0-15B29D64E2E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36755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0EB71-10A3-A00E-9EA8-62AA705CF20C}"/>
              </a:ext>
            </a:extLst>
          </p:cNvPr>
          <p:cNvSpPr>
            <a:spLocks noGrp="1"/>
          </p:cNvSpPr>
          <p:nvPr>
            <p:ph type="title"/>
          </p:nvPr>
        </p:nvSpPr>
        <p:spPr/>
        <p:txBody>
          <a:bodyPr/>
          <a:lstStyle/>
          <a:p>
            <a:r>
              <a:rPr lang="en-US" dirty="0"/>
              <a:t>Coexistence of these modes with NPCA</a:t>
            </a:r>
          </a:p>
        </p:txBody>
      </p:sp>
      <p:sp>
        <p:nvSpPr>
          <p:cNvPr id="3" name="Content Placeholder 2">
            <a:extLst>
              <a:ext uri="{FF2B5EF4-FFF2-40B4-BE49-F238E27FC236}">
                <a16:creationId xmlns:a16="http://schemas.microsoft.com/office/drawing/2014/main" id="{3E7CD5C5-10D1-EEB5-7A20-0CA11AD57E74}"/>
              </a:ext>
            </a:extLst>
          </p:cNvPr>
          <p:cNvSpPr>
            <a:spLocks noGrp="1"/>
          </p:cNvSpPr>
          <p:nvPr>
            <p:ph idx="1"/>
          </p:nvPr>
        </p:nvSpPr>
        <p:spPr/>
        <p:txBody>
          <a:bodyPr/>
          <a:lstStyle/>
          <a:p>
            <a:pPr>
              <a:buFont typeface="Arial" panose="020B0604020202020204" pitchFamily="34" charset="0"/>
              <a:buChar char="•"/>
            </a:pPr>
            <a:r>
              <a:rPr lang="en-US" sz="1800" dirty="0"/>
              <a:t>When a STA affiliated with an </a:t>
            </a:r>
            <a:r>
              <a:rPr lang="en-US" sz="1800" dirty="0" err="1"/>
              <a:t>eMLSR</a:t>
            </a:r>
            <a:r>
              <a:rPr lang="en-US" sz="1800" dirty="0"/>
              <a:t> non-AP MLD is in listen mode and transitions from the BSS primary channel to the NPCA primary channel, it still is in listen mode on the NPCA PC</a:t>
            </a:r>
          </a:p>
          <a:p>
            <a:pPr lvl="1">
              <a:buFont typeface="Arial" panose="020B0604020202020204" pitchFamily="34" charset="0"/>
              <a:buChar char="•"/>
            </a:pPr>
            <a:r>
              <a:rPr lang="en-US" sz="1400" dirty="0"/>
              <a:t>The associated AP shall therefore initiate frame exchanges with the STA following the </a:t>
            </a:r>
            <a:r>
              <a:rPr lang="en-US" sz="1400" dirty="0" err="1"/>
              <a:t>eMLSR</a:t>
            </a:r>
            <a:r>
              <a:rPr lang="en-US" sz="1400" dirty="0"/>
              <a:t> procedure, and therefore with </a:t>
            </a:r>
            <a:r>
              <a:rPr lang="en-US" sz="1400" dirty="0" err="1"/>
              <a:t>eMLSR</a:t>
            </a:r>
            <a:r>
              <a:rPr lang="en-US" sz="1400" dirty="0"/>
              <a:t> initial control frames, on the NPCA PC the same way it would do on the BSS PC</a:t>
            </a:r>
            <a:endParaRPr lang="en-US" sz="1800" dirty="0"/>
          </a:p>
          <a:p>
            <a:pPr>
              <a:buFont typeface="Arial" panose="020B0604020202020204" pitchFamily="34" charset="0"/>
              <a:buChar char="•"/>
            </a:pPr>
            <a:r>
              <a:rPr lang="en-US" sz="1800" dirty="0"/>
              <a:t>When a DPS STA is in low capability mode and transitions from the BSS primary channel to the NPCA primary channel, it still is in low capability mode</a:t>
            </a:r>
          </a:p>
          <a:p>
            <a:pPr lvl="1">
              <a:buFont typeface="Arial" panose="020B0604020202020204" pitchFamily="34" charset="0"/>
              <a:buChar char="•"/>
            </a:pPr>
            <a:r>
              <a:rPr lang="en-US" sz="1400" dirty="0"/>
              <a:t>The associated AP shall therefore initiate frame exchanges with the STA following the DPS procedure, and therefore with DPS initial control frames</a:t>
            </a:r>
          </a:p>
          <a:p>
            <a:pPr>
              <a:buFont typeface="Arial" panose="020B0604020202020204" pitchFamily="34" charset="0"/>
              <a:buChar char="•"/>
            </a:pPr>
            <a:r>
              <a:rPr lang="en-US" sz="1800" dirty="0"/>
              <a:t>When a STA in dynamic </a:t>
            </a:r>
            <a:r>
              <a:rPr lang="en-US" sz="1800" dirty="0" err="1"/>
              <a:t>coex</a:t>
            </a:r>
            <a:r>
              <a:rPr lang="en-US" sz="1800" dirty="0"/>
              <a:t> mode (DUO) transitions from the BSS primary channel to the NPCA primary channel, it still is in dynamic </a:t>
            </a:r>
            <a:r>
              <a:rPr lang="en-US" sz="1800" dirty="0" err="1"/>
              <a:t>coex</a:t>
            </a:r>
            <a:r>
              <a:rPr lang="en-US" sz="1800" dirty="0"/>
              <a:t> mode</a:t>
            </a:r>
          </a:p>
          <a:p>
            <a:pPr lvl="1">
              <a:buFont typeface="Arial" panose="020B0604020202020204" pitchFamily="34" charset="0"/>
              <a:buChar char="•"/>
            </a:pPr>
            <a:r>
              <a:rPr lang="en-US" sz="1400" dirty="0"/>
              <a:t>The associated AP shall therefore initiate frame exchanges with the STA with an initial control frame that allows the STA to respond with an ICR that can contain the dynamic unavailability information</a:t>
            </a:r>
          </a:p>
          <a:p>
            <a:pPr>
              <a:buFont typeface="Arial" panose="020B0604020202020204" pitchFamily="34" charset="0"/>
              <a:buChar char="•"/>
            </a:pPr>
            <a:endParaRPr lang="en-US" sz="1800" dirty="0"/>
          </a:p>
          <a:p>
            <a:endParaRPr lang="en-US" sz="1800" dirty="0"/>
          </a:p>
        </p:txBody>
      </p:sp>
      <p:sp>
        <p:nvSpPr>
          <p:cNvPr id="4" name="Slide Number Placeholder 3">
            <a:extLst>
              <a:ext uri="{FF2B5EF4-FFF2-40B4-BE49-F238E27FC236}">
                <a16:creationId xmlns:a16="http://schemas.microsoft.com/office/drawing/2014/main" id="{C6014D6A-C98B-8027-16DD-FEEE22E1AF7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2AB1F60-88A5-A9C6-6ACC-374DC811310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EC9EA03-75DE-34F0-16AC-3CDA67B87C84}"/>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29403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935E1-A6E8-15C3-087F-6E7B662FECD9}"/>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0A94F02D-D48A-59A8-4D1B-E286D8B84D56}"/>
              </a:ext>
            </a:extLst>
          </p:cNvPr>
          <p:cNvSpPr>
            <a:spLocks noGrp="1"/>
          </p:cNvSpPr>
          <p:nvPr>
            <p:ph idx="1"/>
          </p:nvPr>
        </p:nvSpPr>
        <p:spPr/>
        <p:txBody>
          <a:bodyPr/>
          <a:lstStyle/>
          <a:p>
            <a:r>
              <a:rPr lang="en-US" sz="2000" dirty="0"/>
              <a:t>The proposal is very simple and straightforward:</a:t>
            </a:r>
          </a:p>
          <a:p>
            <a:pPr>
              <a:buFont typeface="Arial" panose="020B0604020202020204" pitchFamily="34" charset="0"/>
              <a:buChar char="•"/>
            </a:pPr>
            <a:r>
              <a:rPr lang="en-US" sz="1600" dirty="0"/>
              <a:t>For </a:t>
            </a:r>
            <a:r>
              <a:rPr lang="en-US" sz="1600" dirty="0" err="1"/>
              <a:t>eMLSR</a:t>
            </a:r>
            <a:r>
              <a:rPr lang="en-US" sz="1600" dirty="0"/>
              <a:t>, DPS and Dynamic unavailability operation (DUO – name TBD) or the combinations of those enabled on an NPCA STA, its associated NPCA AP shall use the same ICF-ICR rules that it uses on the BSS primary channel on the NPCA primary channel, except that RTS frame can not be used on the NPCA primary channel.</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604B1144-71BF-B172-8C43-65296794202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6130625-49A4-48C2-7B43-5B1AA3A35C9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B7A172-843B-DAF2-0AD7-5FEC13F1E12A}"/>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7573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A2A5-7533-F0A6-0438-FEFB825462DA}"/>
              </a:ext>
            </a:extLst>
          </p:cNvPr>
          <p:cNvSpPr>
            <a:spLocks noGrp="1"/>
          </p:cNvSpPr>
          <p:nvPr>
            <p:ph type="title"/>
          </p:nvPr>
        </p:nvSpPr>
        <p:spPr/>
        <p:txBody>
          <a:bodyPr/>
          <a:lstStyle/>
          <a:p>
            <a:r>
              <a:rPr lang="en-US" dirty="0" err="1"/>
              <a:t>eMLSR</a:t>
            </a:r>
            <a:r>
              <a:rPr lang="en-US" dirty="0"/>
              <a:t>/DPS with NPCA</a:t>
            </a:r>
          </a:p>
        </p:txBody>
      </p:sp>
      <p:sp>
        <p:nvSpPr>
          <p:cNvPr id="3" name="Content Placeholder 2">
            <a:extLst>
              <a:ext uri="{FF2B5EF4-FFF2-40B4-BE49-F238E27FC236}">
                <a16:creationId xmlns:a16="http://schemas.microsoft.com/office/drawing/2014/main" id="{D54C7661-F650-1B6D-1DC6-A83E95A11C46}"/>
              </a:ext>
            </a:extLst>
          </p:cNvPr>
          <p:cNvSpPr>
            <a:spLocks noGrp="1"/>
          </p:cNvSpPr>
          <p:nvPr>
            <p:ph idx="1"/>
          </p:nvPr>
        </p:nvSpPr>
        <p:spPr/>
        <p:txBody>
          <a:bodyPr/>
          <a:lstStyle/>
          <a:p>
            <a:pPr marL="514350" marR="0" indent="-285750">
              <a:spcBef>
                <a:spcPts val="0"/>
              </a:spcBef>
              <a:spcAft>
                <a:spcPts val="0"/>
              </a:spcAft>
              <a:buFont typeface="Arial" panose="020B0604020202020204" pitchFamily="34" charset="0"/>
              <a:buChar char="•"/>
              <a:tabLst>
                <a:tab pos="457200" algn="l"/>
                <a:tab pos="457200" algn="l"/>
              </a:tabLst>
            </a:pPr>
            <a:r>
              <a:rPr lang="en-US" sz="1800" b="0" dirty="0">
                <a:effectLst/>
                <a:latin typeface="Calibri" panose="020F0502020204030204" pitchFamily="34" charset="0"/>
                <a:ea typeface="Times New Roman" panose="02020603050405020304" pitchFamily="18" charset="0"/>
              </a:rPr>
              <a:t>NPCA STA operating under </a:t>
            </a:r>
            <a:r>
              <a:rPr lang="en-US" sz="1800" b="0" dirty="0" err="1">
                <a:effectLst/>
                <a:latin typeface="Calibri" panose="020F0502020204030204" pitchFamily="34" charset="0"/>
                <a:ea typeface="Times New Roman" panose="02020603050405020304" pitchFamily="18" charset="0"/>
              </a:rPr>
              <a:t>eMLSR</a:t>
            </a:r>
            <a:r>
              <a:rPr lang="en-US" sz="1800" b="0" dirty="0">
                <a:effectLst/>
                <a:latin typeface="Calibri" panose="020F0502020204030204" pitchFamily="34" charset="0"/>
                <a:ea typeface="Times New Roman" panose="02020603050405020304" pitchFamily="18" charset="0"/>
              </a:rPr>
              <a:t> or DPS mode may have a longer NPCA transition delay than when operating outside of </a:t>
            </a:r>
            <a:r>
              <a:rPr lang="en-US" sz="1800" b="0" dirty="0" err="1">
                <a:effectLst/>
                <a:latin typeface="Calibri" panose="020F0502020204030204" pitchFamily="34" charset="0"/>
                <a:ea typeface="Times New Roman" panose="02020603050405020304" pitchFamily="18" charset="0"/>
              </a:rPr>
              <a:t>eMLSR</a:t>
            </a:r>
            <a:r>
              <a:rPr lang="en-US" sz="1800" b="0" dirty="0">
                <a:effectLst/>
                <a:latin typeface="Calibri" panose="020F0502020204030204" pitchFamily="34" charset="0"/>
                <a:ea typeface="Times New Roman" panose="02020603050405020304" pitchFamily="18" charset="0"/>
              </a:rPr>
              <a:t>/DPS because the operating BW in listen mode likely won’t include the NPCA PC.</a:t>
            </a:r>
          </a:p>
          <a:p>
            <a:pPr marL="514350" marR="0" indent="-285750">
              <a:spcBef>
                <a:spcPts val="0"/>
              </a:spcBef>
              <a:spcAft>
                <a:spcPts val="0"/>
              </a:spcAft>
              <a:buFont typeface="Arial" panose="020B0604020202020204" pitchFamily="34" charset="0"/>
              <a:buChar char="•"/>
              <a:tabLst>
                <a:tab pos="457200" algn="l"/>
                <a:tab pos="457200" algn="l"/>
              </a:tabLst>
            </a:pPr>
            <a:endParaRPr lang="en-US" sz="1800" b="0" dirty="0">
              <a:latin typeface="Calibri" panose="020F0502020204030204" pitchFamily="34" charset="0"/>
              <a:ea typeface="Times New Roman" panose="02020603050405020304" pitchFamily="18" charset="0"/>
            </a:endParaRPr>
          </a:p>
          <a:p>
            <a:pPr marL="514350" marR="0" indent="-285750">
              <a:spcBef>
                <a:spcPts val="0"/>
              </a:spcBef>
              <a:spcAft>
                <a:spcPts val="0"/>
              </a:spcAft>
              <a:buFont typeface="Arial" panose="020B0604020202020204" pitchFamily="34" charset="0"/>
              <a:buChar char="•"/>
              <a:tabLst>
                <a:tab pos="457200" algn="l"/>
                <a:tab pos="457200" algn="l"/>
              </a:tabLst>
            </a:pPr>
            <a:r>
              <a:rPr lang="en-US" sz="1800" b="0" dirty="0">
                <a:effectLst/>
                <a:latin typeface="Calibri" panose="020F0502020204030204" pitchFamily="34" charset="0"/>
                <a:ea typeface="Times New Roman" panose="02020603050405020304" pitchFamily="18" charset="0"/>
              </a:rPr>
              <a:t>Need to be able to have different transition delay depending on whether the STA enabled/disabled </a:t>
            </a:r>
            <a:r>
              <a:rPr lang="en-US" sz="1800" b="0" dirty="0" err="1">
                <a:effectLst/>
                <a:latin typeface="Calibri" panose="020F0502020204030204" pitchFamily="34" charset="0"/>
                <a:ea typeface="Times New Roman" panose="02020603050405020304" pitchFamily="18" charset="0"/>
              </a:rPr>
              <a:t>eMLSR</a:t>
            </a:r>
            <a:r>
              <a:rPr lang="en-US" sz="1800" b="0" dirty="0">
                <a:effectLst/>
                <a:latin typeface="Calibri" panose="020F0502020204030204" pitchFamily="34" charset="0"/>
                <a:ea typeface="Times New Roman" panose="02020603050405020304" pitchFamily="18" charset="0"/>
              </a:rPr>
              <a:t> and/or DPS.</a:t>
            </a:r>
          </a:p>
          <a:p>
            <a:pPr marL="514350" marR="0" indent="-285750">
              <a:spcBef>
                <a:spcPts val="0"/>
              </a:spcBef>
              <a:spcAft>
                <a:spcPts val="0"/>
              </a:spcAft>
              <a:buFont typeface="Arial" panose="020B0604020202020204" pitchFamily="34" charset="0"/>
              <a:buChar char="•"/>
              <a:tabLst>
                <a:tab pos="457200" algn="l"/>
                <a:tab pos="457200" algn="l"/>
              </a:tabLst>
            </a:pPr>
            <a:endParaRPr lang="en-US" sz="1800" b="1" dirty="0">
              <a:effectLst/>
              <a:latin typeface="Calibri" panose="020F0502020204030204" pitchFamily="34" charset="0"/>
              <a:ea typeface="Times New Roman" panose="02020603050405020304" pitchFamily="18" charset="0"/>
            </a:endParaRPr>
          </a:p>
          <a:p>
            <a:pPr marL="514350" marR="0" indent="-285750">
              <a:spcBef>
                <a:spcPts val="0"/>
              </a:spcBef>
              <a:spcAft>
                <a:spcPts val="0"/>
              </a:spcAft>
              <a:buFont typeface="Arial" panose="020B0604020202020204" pitchFamily="34" charset="0"/>
              <a:buChar char="•"/>
              <a:tabLst>
                <a:tab pos="457200" algn="l"/>
                <a:tab pos="457200" algn="l"/>
              </a:tabLst>
            </a:pPr>
            <a:r>
              <a:rPr lang="en-US" sz="1800" b="0">
                <a:latin typeface="Calibri" panose="020F0502020204030204" pitchFamily="34" charset="0"/>
                <a:ea typeface="Times New Roman" panose="02020603050405020304" pitchFamily="18" charset="0"/>
              </a:rPr>
              <a:t>Advertising </a:t>
            </a:r>
            <a:r>
              <a:rPr lang="en-US" sz="1800" b="0" dirty="0">
                <a:latin typeface="Calibri" panose="020F0502020204030204" pitchFamily="34" charset="0"/>
                <a:ea typeface="Times New Roman" panose="02020603050405020304" pitchFamily="18" charset="0"/>
              </a:rPr>
              <a:t>different transition delay for all these cases in advance does not seem a good solution</a:t>
            </a:r>
            <a:endParaRPr lang="en-US" sz="1800" b="0" dirty="0">
              <a:effectLst/>
              <a:latin typeface="Calibri" panose="020F0502020204030204" pitchFamily="34" charset="0"/>
              <a:ea typeface="Times New Roman" panose="02020603050405020304" pitchFamily="18" charset="0"/>
            </a:endParaRPr>
          </a:p>
          <a:p>
            <a:pPr marL="514350" marR="0" indent="-285750">
              <a:spcBef>
                <a:spcPts val="0"/>
              </a:spcBef>
              <a:spcAft>
                <a:spcPts val="0"/>
              </a:spcAft>
              <a:buFont typeface="Arial" panose="020B0604020202020204" pitchFamily="34" charset="0"/>
              <a:buChar char="•"/>
              <a:tabLst>
                <a:tab pos="457200" algn="l"/>
                <a:tab pos="457200" algn="l"/>
              </a:tabLst>
            </a:pPr>
            <a:endParaRPr lang="en-US" sz="1800" b="1" dirty="0">
              <a:effectLst/>
              <a:latin typeface="Calibri" panose="020F0502020204030204" pitchFamily="34" charset="0"/>
              <a:ea typeface="Times New Roman" panose="02020603050405020304" pitchFamily="18" charset="0"/>
            </a:endParaRPr>
          </a:p>
          <a:p>
            <a:pPr marL="514350" marR="0" indent="-285750">
              <a:spcBef>
                <a:spcPts val="0"/>
              </a:spcBef>
              <a:spcAft>
                <a:spcPts val="0"/>
              </a:spcAft>
              <a:buFont typeface="Arial" panose="020B0604020202020204" pitchFamily="34" charset="0"/>
              <a:buChar char="•"/>
              <a:tabLst>
                <a:tab pos="457200" algn="l"/>
                <a:tab pos="457200" algn="l"/>
              </a:tabLst>
            </a:pPr>
            <a:r>
              <a:rPr lang="en-US" sz="1800" dirty="0">
                <a:latin typeface="Calibri" panose="020F0502020204030204" pitchFamily="34" charset="0"/>
                <a:ea typeface="Times New Roman" panose="02020603050405020304" pitchFamily="18" charset="0"/>
              </a:rPr>
              <a:t>Simple solution is to advertise the transition delays when enabling NPCA </a:t>
            </a:r>
          </a:p>
          <a:p>
            <a:pPr marL="914400" lvl="1">
              <a:spcBef>
                <a:spcPts val="0"/>
              </a:spcBef>
              <a:spcAft>
                <a:spcPts val="0"/>
              </a:spcAft>
              <a:buFont typeface="Arial" panose="020B0604020202020204" pitchFamily="34" charset="0"/>
              <a:buChar char="•"/>
              <a:tabLst>
                <a:tab pos="457200" algn="l"/>
                <a:tab pos="457200" algn="l"/>
              </a:tabLst>
            </a:pPr>
            <a:r>
              <a:rPr lang="en-US" sz="1400" dirty="0">
                <a:latin typeface="Calibri" panose="020F0502020204030204" pitchFamily="34" charset="0"/>
                <a:ea typeface="Times New Roman" panose="02020603050405020304" pitchFamily="18" charset="0"/>
              </a:rPr>
              <a:t>This allows the STA to re-enable NPCA with the updated transition delay if there is a mode change for </a:t>
            </a:r>
            <a:r>
              <a:rPr lang="en-US" sz="1400" dirty="0" err="1">
                <a:latin typeface="Calibri" panose="020F0502020204030204" pitchFamily="34" charset="0"/>
                <a:ea typeface="Times New Roman" panose="02020603050405020304" pitchFamily="18" charset="0"/>
              </a:rPr>
              <a:t>eMLSR</a:t>
            </a:r>
            <a:r>
              <a:rPr lang="en-US" sz="1400" dirty="0">
                <a:latin typeface="Calibri" panose="020F0502020204030204" pitchFamily="34" charset="0"/>
                <a:ea typeface="Times New Roman" panose="02020603050405020304" pitchFamily="18" charset="0"/>
              </a:rPr>
              <a:t>/DPS</a:t>
            </a:r>
            <a:endParaRPr lang="en-US" sz="1400" b="1" dirty="0">
              <a:effectLst/>
              <a:latin typeface="Calibri" panose="020F0502020204030204" pitchFamily="34"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758B3142-105A-658E-A063-7E0B3F99CCC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45C5697-1A1D-C618-3C41-11A544BCC8C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8BC0B90-796F-E56E-BC3F-73E7C5FA458F}"/>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06364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5FD3D-9FDE-6CC5-BDD2-4199A5DE0EC3}"/>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29A0A154-D691-4BAD-5D33-7D06ECDD0082}"/>
              </a:ext>
            </a:extLst>
          </p:cNvPr>
          <p:cNvSpPr>
            <a:spLocks noGrp="1"/>
          </p:cNvSpPr>
          <p:nvPr>
            <p:ph idx="1"/>
          </p:nvPr>
        </p:nvSpPr>
        <p:spPr/>
        <p:txBody>
          <a:bodyPr/>
          <a:lstStyle/>
          <a:p>
            <a:r>
              <a:rPr lang="en-US" dirty="0"/>
              <a:t>Do you agree to add to the 11bn SFD the following:</a:t>
            </a:r>
          </a:p>
          <a:p>
            <a:pPr lvl="1">
              <a:buFont typeface="Arial" panose="020B0604020202020204" pitchFamily="34" charset="0"/>
              <a:buChar char="•"/>
            </a:pPr>
            <a:r>
              <a:rPr lang="en-US" dirty="0"/>
              <a:t>For </a:t>
            </a:r>
            <a:r>
              <a:rPr lang="en-US" dirty="0" err="1"/>
              <a:t>eMLSR</a:t>
            </a:r>
            <a:r>
              <a:rPr lang="en-US" dirty="0"/>
              <a:t>, DPS and DUO or the combinations of those enabled on an NPCA STA, its associated NPCA AP shall use the same ICF-ICR rules that it uses on the BSS primary channel on the NPCA primary channel, except that RTS frame can not be used on the NPCA primary channel.</a:t>
            </a:r>
          </a:p>
          <a:p>
            <a:endParaRPr lang="en-US" dirty="0"/>
          </a:p>
        </p:txBody>
      </p:sp>
      <p:sp>
        <p:nvSpPr>
          <p:cNvPr id="4" name="Slide Number Placeholder 3">
            <a:extLst>
              <a:ext uri="{FF2B5EF4-FFF2-40B4-BE49-F238E27FC236}">
                <a16:creationId xmlns:a16="http://schemas.microsoft.com/office/drawing/2014/main" id="{560416B3-7F70-54EE-8EF2-E4F089CFC6B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A1279B9-C1BD-0789-5C56-CB6146290CE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EECA8FEF-45A4-0CD1-5CD5-F5BFA27EB75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8158476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130176</TotalTime>
  <Words>710</Words>
  <Application>Microsoft Office PowerPoint</Application>
  <PresentationFormat>On-screen Show (4:3)</PresentationFormat>
  <Paragraphs>63</Paragraphs>
  <Slides>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Arial</vt:lpstr>
      <vt:lpstr>Arial Unicode MS</vt:lpstr>
      <vt:lpstr>Calibri</vt:lpstr>
      <vt:lpstr>Symbol</vt:lpstr>
      <vt:lpstr>Times New Roman</vt:lpstr>
      <vt:lpstr>Office Theme</vt:lpstr>
      <vt:lpstr>Document</vt:lpstr>
      <vt:lpstr>NPCA with eMLSR, DPS, coex modes</vt:lpstr>
      <vt:lpstr>eMLSR/DPS/Coex with NPCA</vt:lpstr>
      <vt:lpstr>Coexistence of these modes with NPCA</vt:lpstr>
      <vt:lpstr>Coexistence of these modes with NPCA</vt:lpstr>
      <vt:lpstr>Proposal</vt:lpstr>
      <vt:lpstr>eMLSR/DPS with NPCA</vt:lpstr>
      <vt:lpstr>Straw poll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1429</cp:revision>
  <cp:lastPrinted>1601-01-01T00:00:00Z</cp:lastPrinted>
  <dcterms:created xsi:type="dcterms:W3CDTF">2017-01-26T15:28:16Z</dcterms:created>
  <dcterms:modified xsi:type="dcterms:W3CDTF">2024-11-10T06:00:33Z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