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70" r:id="rId5"/>
    <p:sldId id="1525" r:id="rId6"/>
    <p:sldId id="1598" r:id="rId7"/>
    <p:sldId id="1621" r:id="rId8"/>
    <p:sldId id="1599" r:id="rId9"/>
    <p:sldId id="1620" r:id="rId10"/>
    <p:sldId id="1603" r:id="rId11"/>
    <p:sldId id="1565" r:id="rId12"/>
    <p:sldId id="1566" r:id="rId13"/>
    <p:sldId id="1629" r:id="rId14"/>
    <p:sldId id="1572" r:id="rId15"/>
    <p:sldId id="1568" r:id="rId16"/>
    <p:sldId id="1604" r:id="rId17"/>
    <p:sldId id="1594" r:id="rId18"/>
    <p:sldId id="1628" r:id="rId19"/>
    <p:sldId id="1592" r:id="rId20"/>
    <p:sldId id="1622" r:id="rId21"/>
    <p:sldId id="1625" r:id="rId22"/>
    <p:sldId id="1627" r:id="rId2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338CFF47-243A-9C8D-F54C-0DCF5877AB99}" name="Giovanni Chisci" initials="GC" userId="Giovanni Chisci" providerId="None"/>
  <p188:author id="{B85AEE9A-3021-74FA-AD4F-86B4D2912F36}" name="Reviewer" initials="Reviewer" userId="Reviewer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DE47C2BC-1B3D-4220-8753-32D716EE8802}"/>
    <pc:docChg chg="undo custSel addSld modSld">
      <pc:chgData name="Giovanni Chisci" userId="eeac98f7-fbf3-469c-b682-696f1247cc3f" providerId="ADAL" clId="{DE47C2BC-1B3D-4220-8753-32D716EE8802}" dt="2025-01-06T18:18:58.853" v="1340" actId="400"/>
      <pc:docMkLst>
        <pc:docMk/>
      </pc:docMkLst>
      <pc:sldChg chg="modSp mod">
        <pc:chgData name="Giovanni Chisci" userId="eeac98f7-fbf3-469c-b682-696f1247cc3f" providerId="ADAL" clId="{DE47C2BC-1B3D-4220-8753-32D716EE8802}" dt="2025-01-04T22:25:55.074" v="1006" actId="20577"/>
        <pc:sldMkLst>
          <pc:docMk/>
          <pc:sldMk cId="4061071070" sldId="1525"/>
        </pc:sldMkLst>
        <pc:spChg chg="mod">
          <ac:chgData name="Giovanni Chisci" userId="eeac98f7-fbf3-469c-b682-696f1247cc3f" providerId="ADAL" clId="{DE47C2BC-1B3D-4220-8753-32D716EE8802}" dt="2025-01-04T22:25:55.074" v="1006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Giovanni Chisci" userId="eeac98f7-fbf3-469c-b682-696f1247cc3f" providerId="ADAL" clId="{DE47C2BC-1B3D-4220-8753-32D716EE8802}" dt="2025-01-06T18:18:58.853" v="1340" actId="400"/>
        <pc:sldMkLst>
          <pc:docMk/>
          <pc:sldMk cId="2760153344" sldId="1565"/>
        </pc:sldMkLst>
        <pc:spChg chg="mod">
          <ac:chgData name="Giovanni Chisci" userId="eeac98f7-fbf3-469c-b682-696f1247cc3f" providerId="ADAL" clId="{DE47C2BC-1B3D-4220-8753-32D716EE8802}" dt="2025-01-06T18:18:58.853" v="1340" actId="400"/>
          <ac:spMkLst>
            <pc:docMk/>
            <pc:sldMk cId="2760153344" sldId="1565"/>
            <ac:spMk id="2" creationId="{03959D91-A976-F642-0976-CAF7D9DBA241}"/>
          </ac:spMkLst>
        </pc:spChg>
        <pc:spChg chg="mod">
          <ac:chgData name="Giovanni Chisci" userId="eeac98f7-fbf3-469c-b682-696f1247cc3f" providerId="ADAL" clId="{DE47C2BC-1B3D-4220-8753-32D716EE8802}" dt="2025-01-04T22:23:52.571" v="777" actId="207"/>
          <ac:spMkLst>
            <pc:docMk/>
            <pc:sldMk cId="2760153344" sldId="1565"/>
            <ac:spMk id="3" creationId="{5219EAA5-6BDC-1BD4-3EA0-58631E63783C}"/>
          </ac:spMkLst>
        </pc:spChg>
      </pc:sldChg>
      <pc:sldChg chg="modSp mod">
        <pc:chgData name="Giovanni Chisci" userId="eeac98f7-fbf3-469c-b682-696f1247cc3f" providerId="ADAL" clId="{DE47C2BC-1B3D-4220-8753-32D716EE8802}" dt="2025-01-04T22:32:28.651" v="1065" actId="20577"/>
        <pc:sldMkLst>
          <pc:docMk/>
          <pc:sldMk cId="1934404750" sldId="1566"/>
        </pc:sldMkLst>
        <pc:spChg chg="mod">
          <ac:chgData name="Giovanni Chisci" userId="eeac98f7-fbf3-469c-b682-696f1247cc3f" providerId="ADAL" clId="{DE47C2BC-1B3D-4220-8753-32D716EE8802}" dt="2025-01-04T22:32:28.651" v="1065" actId="20577"/>
          <ac:spMkLst>
            <pc:docMk/>
            <pc:sldMk cId="1934404750" sldId="1566"/>
            <ac:spMk id="3" creationId="{5219EAA5-6BDC-1BD4-3EA0-58631E63783C}"/>
          </ac:spMkLst>
        </pc:spChg>
      </pc:sldChg>
      <pc:sldChg chg="addSp modSp mod">
        <pc:chgData name="Giovanni Chisci" userId="eeac98f7-fbf3-469c-b682-696f1247cc3f" providerId="ADAL" clId="{DE47C2BC-1B3D-4220-8753-32D716EE8802}" dt="2025-01-04T22:45:52.593" v="1336" actId="20577"/>
        <pc:sldMkLst>
          <pc:docMk/>
          <pc:sldMk cId="4032825591" sldId="1572"/>
        </pc:sldMkLst>
        <pc:spChg chg="add mod">
          <ac:chgData name="Giovanni Chisci" userId="eeac98f7-fbf3-469c-b682-696f1247cc3f" providerId="ADAL" clId="{DE47C2BC-1B3D-4220-8753-32D716EE8802}" dt="2025-01-04T22:45:52.593" v="1336" actId="20577"/>
          <ac:spMkLst>
            <pc:docMk/>
            <pc:sldMk cId="4032825591" sldId="1572"/>
            <ac:spMk id="2" creationId="{F2510C0D-C428-1C5E-6062-44E4D1DE7EF4}"/>
          </ac:spMkLst>
        </pc:spChg>
        <pc:spChg chg="add mod">
          <ac:chgData name="Giovanni Chisci" userId="eeac98f7-fbf3-469c-b682-696f1247cc3f" providerId="ADAL" clId="{DE47C2BC-1B3D-4220-8753-32D716EE8802}" dt="2025-01-04T22:38:54.741" v="1286" actId="1076"/>
          <ac:spMkLst>
            <pc:docMk/>
            <pc:sldMk cId="4032825591" sldId="1572"/>
            <ac:spMk id="3" creationId="{B100E7DC-5F51-CA6B-3988-F0F50DE621BB}"/>
          </ac:spMkLst>
        </pc:spChg>
        <pc:spChg chg="add mod">
          <ac:chgData name="Giovanni Chisci" userId="eeac98f7-fbf3-469c-b682-696f1247cc3f" providerId="ADAL" clId="{DE47C2BC-1B3D-4220-8753-32D716EE8802}" dt="2025-01-04T22:39:04.806" v="1301" actId="20577"/>
          <ac:spMkLst>
            <pc:docMk/>
            <pc:sldMk cId="4032825591" sldId="1572"/>
            <ac:spMk id="7" creationId="{09265B0C-30DE-BC2B-F9C7-2FA61E5DFE3A}"/>
          </ac:spMkLst>
        </pc:spChg>
        <pc:spChg chg="add mod">
          <ac:chgData name="Giovanni Chisci" userId="eeac98f7-fbf3-469c-b682-696f1247cc3f" providerId="ADAL" clId="{DE47C2BC-1B3D-4220-8753-32D716EE8802}" dt="2025-01-04T22:45:39.601" v="1332" actId="1076"/>
          <ac:spMkLst>
            <pc:docMk/>
            <pc:sldMk cId="4032825591" sldId="1572"/>
            <ac:spMk id="8" creationId="{4581A3F8-8F3C-CD95-72FD-664BBB26F9D8}"/>
          </ac:spMkLst>
        </pc:spChg>
        <pc:picChg chg="mod">
          <ac:chgData name="Giovanni Chisci" userId="eeac98f7-fbf3-469c-b682-696f1247cc3f" providerId="ADAL" clId="{DE47C2BC-1B3D-4220-8753-32D716EE8802}" dt="2025-01-04T22:39:00.094" v="1290" actId="1076"/>
          <ac:picMkLst>
            <pc:docMk/>
            <pc:sldMk cId="4032825591" sldId="1572"/>
            <ac:picMk id="10" creationId="{67D7C597-35C4-4D70-6006-64AF1A5EB141}"/>
          </ac:picMkLst>
        </pc:picChg>
      </pc:sldChg>
      <pc:sldChg chg="modSp mod modCm">
        <pc:chgData name="Giovanni Chisci" userId="eeac98f7-fbf3-469c-b682-696f1247cc3f" providerId="ADAL" clId="{DE47C2BC-1B3D-4220-8753-32D716EE8802}" dt="2025-01-04T22:41:23.802" v="1314" actId="207"/>
        <pc:sldMkLst>
          <pc:docMk/>
          <pc:sldMk cId="3492175528" sldId="1629"/>
        </pc:sldMkLst>
        <pc:spChg chg="mod">
          <ac:chgData name="Giovanni Chisci" userId="eeac98f7-fbf3-469c-b682-696f1247cc3f" providerId="ADAL" clId="{DE47C2BC-1B3D-4220-8753-32D716EE8802}" dt="2025-01-04T22:41:23.802" v="1314" actId="207"/>
          <ac:spMkLst>
            <pc:docMk/>
            <pc:sldMk cId="3492175528" sldId="1629"/>
            <ac:spMk id="2" creationId="{03959D91-A976-F642-0976-CAF7D9DBA241}"/>
          </ac:spMkLst>
        </pc:spChg>
        <pc:spChg chg="mod">
          <ac:chgData name="Giovanni Chisci" userId="eeac98f7-fbf3-469c-b682-696f1247cc3f" providerId="ADAL" clId="{DE47C2BC-1B3D-4220-8753-32D716EE8802}" dt="2025-01-04T22:31:21.931" v="1064" actId="207"/>
          <ac:spMkLst>
            <pc:docMk/>
            <pc:sldMk cId="3492175528" sldId="1629"/>
            <ac:spMk id="3" creationId="{5219EAA5-6BDC-1BD4-3EA0-58631E6378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iovanni Chisci" userId="eeac98f7-fbf3-469c-b682-696f1247cc3f" providerId="ADAL" clId="{DE47C2BC-1B3D-4220-8753-32D716EE8802}" dt="2025-01-04T22:41:21.456" v="1313" actId="20577"/>
              <pc2:cmMkLst xmlns:pc2="http://schemas.microsoft.com/office/powerpoint/2019/9/main/command">
                <pc:docMk/>
                <pc:sldMk cId="3492175528" sldId="1629"/>
                <pc2:cmMk id="{1DDFFC99-FD62-4571-9DE6-79B7CDCB1D8A}"/>
              </pc2:cmMkLst>
            </pc226:cmChg>
            <pc226:cmChg xmlns:pc226="http://schemas.microsoft.com/office/powerpoint/2022/06/main/command" chg="mod">
              <pc226:chgData name="Giovanni Chisci" userId="eeac98f7-fbf3-469c-b682-696f1247cc3f" providerId="ADAL" clId="{DE47C2BC-1B3D-4220-8753-32D716EE8802}" dt="2025-01-04T22:41:21.456" v="1313" actId="20577"/>
              <pc2:cmMkLst xmlns:pc2="http://schemas.microsoft.com/office/powerpoint/2019/9/main/command">
                <pc:docMk/>
                <pc:sldMk cId="3492175528" sldId="1629"/>
                <pc2:cmMk id="{FD1F31C7-90CA-4210-90D2-044E91AE721B}"/>
              </pc2:cmMkLst>
            </pc226:cmChg>
            <pc226:cmChg xmlns:pc226="http://schemas.microsoft.com/office/powerpoint/2022/06/main/command" chg="mod">
              <pc226:chgData name="Giovanni Chisci" userId="eeac98f7-fbf3-469c-b682-696f1247cc3f" providerId="ADAL" clId="{DE47C2BC-1B3D-4220-8753-32D716EE8802}" dt="2025-01-04T22:41:21.456" v="1313" actId="20577"/>
              <pc2:cmMkLst xmlns:pc2="http://schemas.microsoft.com/office/powerpoint/2019/9/main/command">
                <pc:docMk/>
                <pc:sldMk cId="3492175528" sldId="1629"/>
                <pc2:cmMk id="{F6C439F1-D34B-4E12-9915-2E1BC614BA6A}"/>
              </pc2:cmMkLst>
            </pc226:cmChg>
          </p:ext>
        </pc:extLst>
      </pc:sldChg>
      <pc:sldChg chg="modSp add mod">
        <pc:chgData name="Giovanni Chisci" userId="eeac98f7-fbf3-469c-b682-696f1247cc3f" providerId="ADAL" clId="{DE47C2BC-1B3D-4220-8753-32D716EE8802}" dt="2025-01-06T18:17:01.303" v="1337" actId="207"/>
        <pc:sldMkLst>
          <pc:docMk/>
          <pc:sldMk cId="2488384614" sldId="1632"/>
        </pc:sldMkLst>
        <pc:spChg chg="mod">
          <ac:chgData name="Giovanni Chisci" userId="eeac98f7-fbf3-469c-b682-696f1247cc3f" providerId="ADAL" clId="{DE47C2BC-1B3D-4220-8753-32D716EE8802}" dt="2025-01-06T18:17:01.303" v="1337" actId="207"/>
          <ac:spMkLst>
            <pc:docMk/>
            <pc:sldMk cId="2488384614" sldId="1632"/>
            <ac:spMk id="2" creationId="{087B8A87-3270-2408-C69F-C6F2CE9E66C5}"/>
          </ac:spMkLst>
        </pc:spChg>
        <pc:spChg chg="mod">
          <ac:chgData name="Giovanni Chisci" userId="eeac98f7-fbf3-469c-b682-696f1247cc3f" providerId="ADAL" clId="{DE47C2BC-1B3D-4220-8753-32D716EE8802}" dt="2025-01-04T22:32:34.634" v="1066" actId="20577"/>
          <ac:spMkLst>
            <pc:docMk/>
            <pc:sldMk cId="2488384614" sldId="1632"/>
            <ac:spMk id="3" creationId="{F77A95BB-54E0-C218-5B2E-9D74A465412F}"/>
          </ac:spMkLst>
        </pc:spChg>
      </pc:sldChg>
    </pc:docChg>
  </pc:docChgLst>
  <pc:docChgLst>
    <pc:chgData name="Gaurang Naik" userId="095fd180-9166-4a3e-8ca1-a5959fa5cd48" providerId="ADAL" clId="{8160B2F9-684B-42F7-8CFB-590E72C7BF98}"/>
    <pc:docChg chg="modSld">
      <pc:chgData name="Gaurang Naik" userId="095fd180-9166-4a3e-8ca1-a5959fa5cd48" providerId="ADAL" clId="{8160B2F9-684B-42F7-8CFB-590E72C7BF98}" dt="2025-01-02T21:15:00.385" v="1" actId="6549"/>
      <pc:docMkLst>
        <pc:docMk/>
      </pc:docMkLst>
      <pc:sldChg chg="modSp mod">
        <pc:chgData name="Gaurang Naik" userId="095fd180-9166-4a3e-8ca1-a5959fa5cd48" providerId="ADAL" clId="{8160B2F9-684B-42F7-8CFB-590E72C7BF98}" dt="2025-01-02T21:13:21.634" v="0" actId="6549"/>
        <pc:sldMkLst>
          <pc:docMk/>
          <pc:sldMk cId="4061071070" sldId="1525"/>
        </pc:sldMkLst>
        <pc:spChg chg="mod">
          <ac:chgData name="Gaurang Naik" userId="095fd180-9166-4a3e-8ca1-a5959fa5cd48" providerId="ADAL" clId="{8160B2F9-684B-42F7-8CFB-590E72C7BF98}" dt="2025-01-02T21:13:21.634" v="0" actId="6549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Gaurang Naik" userId="095fd180-9166-4a3e-8ca1-a5959fa5cd48" providerId="ADAL" clId="{8160B2F9-684B-42F7-8CFB-590E72C7BF98}" dt="2025-01-02T21:15:00.385" v="1" actId="6549"/>
        <pc:sldMkLst>
          <pc:docMk/>
          <pc:sldMk cId="3447794405" sldId="1620"/>
        </pc:sldMkLst>
        <pc:spChg chg="mod">
          <ac:chgData name="Gaurang Naik" userId="095fd180-9166-4a3e-8ca1-a5959fa5cd48" providerId="ADAL" clId="{8160B2F9-684B-42F7-8CFB-590E72C7BF98}" dt="2025-01-02T21:15:00.385" v="1" actId="6549"/>
          <ac:spMkLst>
            <pc:docMk/>
            <pc:sldMk cId="3447794405" sldId="1620"/>
            <ac:spMk id="2" creationId="{B366FF62-A257-5FB5-B6C8-D0FC6D73BF4F}"/>
          </ac:spMkLst>
        </pc:spChg>
      </pc:sldChg>
    </pc:docChg>
  </pc:docChgLst>
  <pc:docChgLst>
    <pc:chgData name="Abhishek Patil" userId="4a57f103-40b4-4474-a113-d3340a5396d8" providerId="ADAL" clId="{E5BBACFA-D562-49AF-AA65-D68A301F832A}"/>
    <pc:docChg chg="undo redo custSel addSld delSld modSld sldOrd modMainMaster">
      <pc:chgData name="Abhishek Patil" userId="4a57f103-40b4-4474-a113-d3340a5396d8" providerId="ADAL" clId="{E5BBACFA-D562-49AF-AA65-D68A301F832A}" dt="2024-11-12T00:34:35.726" v="3961" actId="14826"/>
      <pc:docMkLst>
        <pc:docMk/>
      </pc:docMkLst>
      <pc:sldChg chg="addSp delSp modSp mod">
        <pc:chgData name="Abhishek Patil" userId="4a57f103-40b4-4474-a113-d3340a5396d8" providerId="ADAL" clId="{E5BBACFA-D562-49AF-AA65-D68A301F832A}" dt="2024-11-09T08:49:11.155" v="633" actId="27309"/>
        <pc:sldMkLst>
          <pc:docMk/>
          <pc:sldMk cId="1089148663" sldId="270"/>
        </pc:sldMkLst>
        <pc:spChg chg="mod">
          <ac:chgData name="Abhishek Patil" userId="4a57f103-40b4-4474-a113-d3340a5396d8" providerId="ADAL" clId="{E5BBACFA-D562-49AF-AA65-D68A301F832A}" dt="2024-11-09T08:48:41.779" v="614" actId="403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Abhishek Patil" userId="4a57f103-40b4-4474-a113-d3340a5396d8" providerId="ADAL" clId="{E5BBACFA-D562-49AF-AA65-D68A301F832A}" dt="2024-11-09T08:48:33.066" v="611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Abhishek Patil" userId="4a57f103-40b4-4474-a113-d3340a5396d8" providerId="ADAL" clId="{E5BBACFA-D562-49AF-AA65-D68A301F832A}" dt="2024-11-09T08:48:52.120" v="631" actId="20577"/>
          <ac:spMkLst>
            <pc:docMk/>
            <pc:sldMk cId="1089148663" sldId="270"/>
            <ac:spMk id="5" creationId="{B89C2EB6-BDD9-F39E-B3DB-80458050AA60}"/>
          </ac:spMkLst>
        </pc:spChg>
        <pc:graphicFrameChg chg="add del modGraphic">
          <ac:chgData name="Abhishek Patil" userId="4a57f103-40b4-4474-a113-d3340a5396d8" providerId="ADAL" clId="{E5BBACFA-D562-49AF-AA65-D68A301F832A}" dt="2024-11-09T08:49:11.155" v="633" actId="27309"/>
          <ac:graphicFrameMkLst>
            <pc:docMk/>
            <pc:sldMk cId="1089148663" sldId="270"/>
            <ac:graphicFrameMk id="9" creationId="{4D97A643-5BC7-C342-D625-FF1621D53511}"/>
          </ac:graphicFrameMkLst>
        </pc:graphicFrameChg>
      </pc:sldChg>
      <pc:sldChg chg="addSp delSp modSp mod chgLayout">
        <pc:chgData name="Abhishek Patil" userId="4a57f103-40b4-4474-a113-d3340a5396d8" providerId="ADAL" clId="{E5BBACFA-D562-49AF-AA65-D68A301F832A}" dt="2024-11-10T01:10:19.352" v="3960" actId="20577"/>
        <pc:sldMkLst>
          <pc:docMk/>
          <pc:sldMk cId="4061071070" sldId="1525"/>
        </pc:sldMkLst>
        <pc:spChg chg="mod ord">
          <ac:chgData name="Abhishek Patil" userId="4a57f103-40b4-4474-a113-d3340a5396d8" providerId="ADAL" clId="{E5BBACFA-D562-49AF-AA65-D68A301F832A}" dt="2024-11-10T01:10:19.352" v="3960" actId="20577"/>
          <ac:spMkLst>
            <pc:docMk/>
            <pc:sldMk cId="4061071070" sldId="1525"/>
            <ac:spMk id="2" creationId="{9D197676-7608-6F9D-4EEA-1BDB940330B6}"/>
          </ac:spMkLst>
        </pc:spChg>
        <pc:spChg chg="mod ord">
          <ac:chgData name="Abhishek Patil" userId="4a57f103-40b4-4474-a113-d3340a5396d8" providerId="ADAL" clId="{E5BBACFA-D562-49AF-AA65-D68A301F832A}" dt="2024-11-10T01:02:57.179" v="3758" actId="14100"/>
          <ac:spMkLst>
            <pc:docMk/>
            <pc:sldMk cId="4061071070" sldId="1525"/>
            <ac:spMk id="3" creationId="{FD11BA7E-0BF2-6B8A-EF16-98FDD3C9B3F2}"/>
          </ac:spMkLst>
        </pc:spChg>
        <pc:spChg chg="mod ord">
          <ac:chgData name="Abhishek Patil" userId="4a57f103-40b4-4474-a113-d3340a5396d8" providerId="ADAL" clId="{E5BBACFA-D562-49AF-AA65-D68A301F832A}" dt="2024-11-10T01:02:50.653" v="3756" actId="6264"/>
          <ac:spMkLst>
            <pc:docMk/>
            <pc:sldMk cId="4061071070" sldId="1525"/>
            <ac:spMk id="4" creationId="{CD457CC9-8C93-D8FE-12F5-F92C4669C79F}"/>
          </ac:spMkLst>
        </pc:spChg>
        <pc:spChg chg="mod ord">
          <ac:chgData name="Abhishek Patil" userId="4a57f103-40b4-4474-a113-d3340a5396d8" providerId="ADAL" clId="{E5BBACFA-D562-49AF-AA65-D68A301F832A}" dt="2024-11-10T01:02:50.653" v="3756" actId="6264"/>
          <ac:spMkLst>
            <pc:docMk/>
            <pc:sldMk cId="4061071070" sldId="1525"/>
            <ac:spMk id="5" creationId="{3EC456EC-29AA-C6C0-B623-C2068C335670}"/>
          </ac:spMkLst>
        </pc:spChg>
        <pc:spChg chg="mod ord">
          <ac:chgData name="Abhishek Patil" userId="4a57f103-40b4-4474-a113-d3340a5396d8" providerId="ADAL" clId="{E5BBACFA-D562-49AF-AA65-D68A301F832A}" dt="2024-11-10T01:02:50.653" v="3756" actId="6264"/>
          <ac:spMkLst>
            <pc:docMk/>
            <pc:sldMk cId="4061071070" sldId="1525"/>
            <ac:spMk id="6" creationId="{6F72F265-DDEC-EF61-A541-45087B793380}"/>
          </ac:spMkLst>
        </pc:spChg>
        <pc:spChg chg="add del mod">
          <ac:chgData name="Abhishek Patil" userId="4a57f103-40b4-4474-a113-d3340a5396d8" providerId="ADAL" clId="{E5BBACFA-D562-49AF-AA65-D68A301F832A}" dt="2024-11-10T00:59:57.182" v="3474" actId="6264"/>
          <ac:spMkLst>
            <pc:docMk/>
            <pc:sldMk cId="4061071070" sldId="1525"/>
            <ac:spMk id="7" creationId="{04134C54-A3AF-735F-703C-FCC02A379BE3}"/>
          </ac:spMkLst>
        </pc:spChg>
        <pc:spChg chg="add del mod">
          <ac:chgData name="Abhishek Patil" userId="4a57f103-40b4-4474-a113-d3340a5396d8" providerId="ADAL" clId="{E5BBACFA-D562-49AF-AA65-D68A301F832A}" dt="2024-11-10T00:59:57.182" v="3474" actId="6264"/>
          <ac:spMkLst>
            <pc:docMk/>
            <pc:sldMk cId="4061071070" sldId="1525"/>
            <ac:spMk id="9" creationId="{9C1A258E-492A-ED78-4934-8CB6AB01198E}"/>
          </ac:spMkLst>
        </pc:spChg>
        <pc:spChg chg="add del mod">
          <ac:chgData name="Abhishek Patil" userId="4a57f103-40b4-4474-a113-d3340a5396d8" providerId="ADAL" clId="{E5BBACFA-D562-49AF-AA65-D68A301F832A}" dt="2024-11-10T00:59:57.182" v="3474" actId="6264"/>
          <ac:spMkLst>
            <pc:docMk/>
            <pc:sldMk cId="4061071070" sldId="1525"/>
            <ac:spMk id="10" creationId="{EC7C983E-7E77-1A78-8CDE-7422069415D2}"/>
          </ac:spMkLst>
        </pc:spChg>
        <pc:spChg chg="add del mod">
          <ac:chgData name="Abhishek Patil" userId="4a57f103-40b4-4474-a113-d3340a5396d8" providerId="ADAL" clId="{E5BBACFA-D562-49AF-AA65-D68A301F832A}" dt="2024-11-10T00:59:57.182" v="3474" actId="6264"/>
          <ac:spMkLst>
            <pc:docMk/>
            <pc:sldMk cId="4061071070" sldId="1525"/>
            <ac:spMk id="11" creationId="{2C1A7B9A-063A-4CF9-59BE-03CCF038F41B}"/>
          </ac:spMkLst>
        </pc:spChg>
        <pc:spChg chg="add del mod">
          <ac:chgData name="Abhishek Patil" userId="4a57f103-40b4-4474-a113-d3340a5396d8" providerId="ADAL" clId="{E5BBACFA-D562-49AF-AA65-D68A301F832A}" dt="2024-11-10T00:59:57.182" v="3474" actId="6264"/>
          <ac:spMkLst>
            <pc:docMk/>
            <pc:sldMk cId="4061071070" sldId="1525"/>
            <ac:spMk id="12" creationId="{4AC1A233-FF85-5582-47F7-C9896D207B2B}"/>
          </ac:spMkLst>
        </pc:spChg>
        <pc:spChg chg="add del mod">
          <ac:chgData name="Abhishek Patil" userId="4a57f103-40b4-4474-a113-d3340a5396d8" providerId="ADAL" clId="{E5BBACFA-D562-49AF-AA65-D68A301F832A}" dt="2024-11-10T01:02:50.653" v="3756" actId="6264"/>
          <ac:spMkLst>
            <pc:docMk/>
            <pc:sldMk cId="4061071070" sldId="1525"/>
            <ac:spMk id="13" creationId="{AD6098BA-002E-0754-479D-F468747A25C4}"/>
          </ac:spMkLst>
        </pc:spChg>
        <pc:spChg chg="add del mod">
          <ac:chgData name="Abhishek Patil" userId="4a57f103-40b4-4474-a113-d3340a5396d8" providerId="ADAL" clId="{E5BBACFA-D562-49AF-AA65-D68A301F832A}" dt="2024-11-10T01:02:50.653" v="3756" actId="6264"/>
          <ac:spMkLst>
            <pc:docMk/>
            <pc:sldMk cId="4061071070" sldId="1525"/>
            <ac:spMk id="14" creationId="{ED53FEE1-06F0-AF9A-2A05-B3F74E733E26}"/>
          </ac:spMkLst>
        </pc:spChg>
        <pc:spChg chg="add del mod">
          <ac:chgData name="Abhishek Patil" userId="4a57f103-40b4-4474-a113-d3340a5396d8" providerId="ADAL" clId="{E5BBACFA-D562-49AF-AA65-D68A301F832A}" dt="2024-11-10T01:02:50.653" v="3756" actId="6264"/>
          <ac:spMkLst>
            <pc:docMk/>
            <pc:sldMk cId="4061071070" sldId="1525"/>
            <ac:spMk id="15" creationId="{448C15F3-4B0A-A5B5-BC71-694C55C3F5BB}"/>
          </ac:spMkLst>
        </pc:spChg>
        <pc:spChg chg="add del mod">
          <ac:chgData name="Abhishek Patil" userId="4a57f103-40b4-4474-a113-d3340a5396d8" providerId="ADAL" clId="{E5BBACFA-D562-49AF-AA65-D68A301F832A}" dt="2024-11-10T01:02:50.653" v="3756" actId="6264"/>
          <ac:spMkLst>
            <pc:docMk/>
            <pc:sldMk cId="4061071070" sldId="1525"/>
            <ac:spMk id="16" creationId="{6DB9EA7A-F9AA-6630-0D27-37A4928E7568}"/>
          </ac:spMkLst>
        </pc:spChg>
        <pc:spChg chg="add del mod">
          <ac:chgData name="Abhishek Patil" userId="4a57f103-40b4-4474-a113-d3340a5396d8" providerId="ADAL" clId="{E5BBACFA-D562-49AF-AA65-D68A301F832A}" dt="2024-11-10T01:02:50.653" v="3756" actId="6264"/>
          <ac:spMkLst>
            <pc:docMk/>
            <pc:sldMk cId="4061071070" sldId="1525"/>
            <ac:spMk id="17" creationId="{B17462CB-AD4E-7B48-E408-E8F84701F74B}"/>
          </ac:spMkLst>
        </pc:spChg>
        <pc:graphicFrameChg chg="del mod">
          <ac:chgData name="Abhishek Patil" userId="4a57f103-40b4-4474-a113-d3340a5396d8" providerId="ADAL" clId="{E5BBACFA-D562-49AF-AA65-D68A301F832A}" dt="2024-11-09T08:58:14.042" v="868" actId="478"/>
          <ac:graphicFrameMkLst>
            <pc:docMk/>
            <pc:sldMk cId="4061071070" sldId="1525"/>
            <ac:graphicFrameMk id="13" creationId="{07973711-B8A7-574F-EA2D-15EBF4F7663C}"/>
          </ac:graphicFrameMkLst>
        </pc:graphicFrameChg>
        <pc:picChg chg="add del mod">
          <ac:chgData name="Abhishek Patil" userId="4a57f103-40b4-4474-a113-d3340a5396d8" providerId="ADAL" clId="{E5BBACFA-D562-49AF-AA65-D68A301F832A}" dt="2024-11-10T00:59:46.537" v="3471" actId="478"/>
          <ac:picMkLst>
            <pc:docMk/>
            <pc:sldMk cId="4061071070" sldId="1525"/>
            <ac:picMk id="8" creationId="{1F05C866-9232-8C9A-38B0-0C1FD06ECAF2}"/>
          </ac:picMkLst>
        </pc:picChg>
      </pc:sldChg>
      <pc:sldChg chg="modSp mod">
        <pc:chgData name="Abhishek Patil" userId="4a57f103-40b4-4474-a113-d3340a5396d8" providerId="ADAL" clId="{E5BBACFA-D562-49AF-AA65-D68A301F832A}" dt="2024-11-09T21:19:39.081" v="2440" actId="6549"/>
        <pc:sldMkLst>
          <pc:docMk/>
          <pc:sldMk cId="2760153344" sldId="1565"/>
        </pc:sldMkLst>
        <pc:spChg chg="mod">
          <ac:chgData name="Abhishek Patil" userId="4a57f103-40b4-4474-a113-d3340a5396d8" providerId="ADAL" clId="{E5BBACFA-D562-49AF-AA65-D68A301F832A}" dt="2024-11-09T21:19:39.081" v="2440" actId="6549"/>
          <ac:spMkLst>
            <pc:docMk/>
            <pc:sldMk cId="2760153344" sldId="1565"/>
            <ac:spMk id="2" creationId="{03959D91-A976-F642-0976-CAF7D9DBA241}"/>
          </ac:spMkLst>
        </pc:spChg>
        <pc:spChg chg="mod">
          <ac:chgData name="Abhishek Patil" userId="4a57f103-40b4-4474-a113-d3340a5396d8" providerId="ADAL" clId="{E5BBACFA-D562-49AF-AA65-D68A301F832A}" dt="2024-11-09T08:43:09.970" v="593" actId="14100"/>
          <ac:spMkLst>
            <pc:docMk/>
            <pc:sldMk cId="2760153344" sldId="1565"/>
            <ac:spMk id="3" creationId="{5219EAA5-6BDC-1BD4-3EA0-58631E63783C}"/>
          </ac:spMkLst>
        </pc:spChg>
        <pc:spChg chg="mod">
          <ac:chgData name="Abhishek Patil" userId="4a57f103-40b4-4474-a113-d3340a5396d8" providerId="ADAL" clId="{E5BBACFA-D562-49AF-AA65-D68A301F832A}" dt="2024-11-09T08:49:33.957" v="640"/>
          <ac:spMkLst>
            <pc:docMk/>
            <pc:sldMk cId="2760153344" sldId="1565"/>
            <ac:spMk id="4" creationId="{07DE681E-CEC7-8A3D-7D51-69E778960892}"/>
          </ac:spMkLst>
        </pc:spChg>
        <pc:spChg chg="mod">
          <ac:chgData name="Abhishek Patil" userId="4a57f103-40b4-4474-a113-d3340a5396d8" providerId="ADAL" clId="{E5BBACFA-D562-49AF-AA65-D68A301F832A}" dt="2024-11-09T08:48:04.232" v="601" actId="1076"/>
          <ac:spMkLst>
            <pc:docMk/>
            <pc:sldMk cId="2760153344" sldId="1565"/>
            <ac:spMk id="13" creationId="{0134659F-D5EF-A706-87A6-D8111DA88BC7}"/>
          </ac:spMkLst>
        </pc:spChg>
      </pc:sldChg>
      <pc:sldChg chg="modSp mod">
        <pc:chgData name="Abhishek Patil" userId="4a57f103-40b4-4474-a113-d3340a5396d8" providerId="ADAL" clId="{E5BBACFA-D562-49AF-AA65-D68A301F832A}" dt="2024-11-09T21:25:07.585" v="2709" actId="6549"/>
        <pc:sldMkLst>
          <pc:docMk/>
          <pc:sldMk cId="1934404750" sldId="1566"/>
        </pc:sldMkLst>
        <pc:spChg chg="mod">
          <ac:chgData name="Abhishek Patil" userId="4a57f103-40b4-4474-a113-d3340a5396d8" providerId="ADAL" clId="{E5BBACFA-D562-49AF-AA65-D68A301F832A}" dt="2024-11-09T21:25:07.585" v="2709" actId="6549"/>
          <ac:spMkLst>
            <pc:docMk/>
            <pc:sldMk cId="1934404750" sldId="1566"/>
            <ac:spMk id="2" creationId="{03959D91-A976-F642-0976-CAF7D9DBA241}"/>
          </ac:spMkLst>
        </pc:spChg>
        <pc:spChg chg="mod">
          <ac:chgData name="Abhishek Patil" userId="4a57f103-40b4-4474-a113-d3340a5396d8" providerId="ADAL" clId="{E5BBACFA-D562-49AF-AA65-D68A301F832A}" dt="2024-11-09T21:23:57.758" v="2623" actId="6549"/>
          <ac:spMkLst>
            <pc:docMk/>
            <pc:sldMk cId="1934404750" sldId="1566"/>
            <ac:spMk id="3" creationId="{5219EAA5-6BDC-1BD4-3EA0-58631E63783C}"/>
          </ac:spMkLst>
        </pc:spChg>
        <pc:spChg chg="mod">
          <ac:chgData name="Abhishek Patil" userId="4a57f103-40b4-4474-a113-d3340a5396d8" providerId="ADAL" clId="{E5BBACFA-D562-49AF-AA65-D68A301F832A}" dt="2024-11-09T08:49:36.493" v="641"/>
          <ac:spMkLst>
            <pc:docMk/>
            <pc:sldMk cId="1934404750" sldId="1566"/>
            <ac:spMk id="4" creationId="{07DE681E-CEC7-8A3D-7D51-69E778960892}"/>
          </ac:spMkLst>
        </pc:spChg>
      </pc:sldChg>
      <pc:sldChg chg="modSp mod">
        <pc:chgData name="Abhishek Patil" userId="4a57f103-40b4-4474-a113-d3340a5396d8" providerId="ADAL" clId="{E5BBACFA-D562-49AF-AA65-D68A301F832A}" dt="2024-11-09T08:49:40.675" v="643"/>
        <pc:sldMkLst>
          <pc:docMk/>
          <pc:sldMk cId="697720280" sldId="1568"/>
        </pc:sldMkLst>
        <pc:spChg chg="mod">
          <ac:chgData name="Abhishek Patil" userId="4a57f103-40b4-4474-a113-d3340a5396d8" providerId="ADAL" clId="{E5BBACFA-D562-49AF-AA65-D68A301F832A}" dt="2024-11-09T08:49:40.675" v="643"/>
          <ac:spMkLst>
            <pc:docMk/>
            <pc:sldMk cId="697720280" sldId="1568"/>
            <ac:spMk id="4" creationId="{99959BC7-9B0F-8080-DAA4-74701EDF7C02}"/>
          </ac:spMkLst>
        </pc:spChg>
      </pc:sldChg>
      <pc:sldChg chg="addSp delSp modSp mod">
        <pc:chgData name="Abhishek Patil" userId="4a57f103-40b4-4474-a113-d3340a5396d8" providerId="ADAL" clId="{E5BBACFA-D562-49AF-AA65-D68A301F832A}" dt="2024-11-12T00:34:35.726" v="3961" actId="14826"/>
        <pc:sldMkLst>
          <pc:docMk/>
          <pc:sldMk cId="4032825591" sldId="1572"/>
        </pc:sldMkLst>
        <pc:spChg chg="del mod">
          <ac:chgData name="Abhishek Patil" userId="4a57f103-40b4-4474-a113-d3340a5396d8" providerId="ADAL" clId="{E5BBACFA-D562-49AF-AA65-D68A301F832A}" dt="2024-11-09T21:36:18.235" v="3213" actId="478"/>
          <ac:spMkLst>
            <pc:docMk/>
            <pc:sldMk cId="4032825591" sldId="1572"/>
            <ac:spMk id="3" creationId="{60A6AA69-CA6B-9D62-C27A-80E561C1FF87}"/>
          </ac:spMkLst>
        </pc:spChg>
        <pc:spChg chg="mod">
          <ac:chgData name="Abhishek Patil" userId="4a57f103-40b4-4474-a113-d3340a5396d8" providerId="ADAL" clId="{E5BBACFA-D562-49AF-AA65-D68A301F832A}" dt="2024-11-09T09:00:05.796" v="891" actId="26606"/>
          <ac:spMkLst>
            <pc:docMk/>
            <pc:sldMk cId="4032825591" sldId="1572"/>
            <ac:spMk id="4" creationId="{9752724E-BB11-CE3A-A9E0-529FD4596A42}"/>
          </ac:spMkLst>
        </pc:spChg>
        <pc:spChg chg="mod">
          <ac:chgData name="Abhishek Patil" userId="4a57f103-40b4-4474-a113-d3340a5396d8" providerId="ADAL" clId="{E5BBACFA-D562-49AF-AA65-D68A301F832A}" dt="2024-11-09T09:00:05.796" v="891" actId="26606"/>
          <ac:spMkLst>
            <pc:docMk/>
            <pc:sldMk cId="4032825591" sldId="1572"/>
            <ac:spMk id="5" creationId="{9CA5FD90-FD69-ED8B-57B8-4851FB92B327}"/>
          </ac:spMkLst>
        </pc:spChg>
        <pc:spChg chg="mod">
          <ac:chgData name="Abhishek Patil" userId="4a57f103-40b4-4474-a113-d3340a5396d8" providerId="ADAL" clId="{E5BBACFA-D562-49AF-AA65-D68A301F832A}" dt="2024-11-09T09:00:05.796" v="891" actId="26606"/>
          <ac:spMkLst>
            <pc:docMk/>
            <pc:sldMk cId="4032825591" sldId="1572"/>
            <ac:spMk id="6" creationId="{1E5738A8-125F-1FA3-D242-5EFE69E1FA66}"/>
          </ac:spMkLst>
        </pc:spChg>
        <pc:spChg chg="add del mod">
          <ac:chgData name="Abhishek Patil" userId="4a57f103-40b4-4474-a113-d3340a5396d8" providerId="ADAL" clId="{E5BBACFA-D562-49AF-AA65-D68A301F832A}" dt="2024-11-09T21:36:20.580" v="3214" actId="478"/>
          <ac:spMkLst>
            <pc:docMk/>
            <pc:sldMk cId="4032825591" sldId="1572"/>
            <ac:spMk id="7" creationId="{5837A64B-FC61-C5E5-FC09-0DC379D75D68}"/>
          </ac:spMkLst>
        </pc:spChg>
        <pc:spChg chg="add del mod">
          <ac:chgData name="Abhishek Patil" userId="4a57f103-40b4-4474-a113-d3340a5396d8" providerId="ADAL" clId="{E5BBACFA-D562-49AF-AA65-D68A301F832A}" dt="2024-11-09T09:00:05.796" v="891" actId="26606"/>
          <ac:spMkLst>
            <pc:docMk/>
            <pc:sldMk cId="4032825591" sldId="1572"/>
            <ac:spMk id="8" creationId="{B3690E08-282C-B6DC-E6FB-6CA8DF7A730B}"/>
          </ac:spMkLst>
        </pc:spChg>
        <pc:graphicFrameChg chg="del mod">
          <ac:chgData name="Abhishek Patil" userId="4a57f103-40b4-4474-a113-d3340a5396d8" providerId="ADAL" clId="{E5BBACFA-D562-49AF-AA65-D68A301F832A}" dt="2024-11-09T09:00:02.281" v="889" actId="478"/>
          <ac:graphicFrameMkLst>
            <pc:docMk/>
            <pc:sldMk cId="4032825591" sldId="1572"/>
            <ac:graphicFrameMk id="7" creationId="{E1337D00-E463-9169-42C3-33B7B44CA14B}"/>
          </ac:graphicFrameMkLst>
        </pc:graphicFrameChg>
        <pc:picChg chg="add mod ord">
          <ac:chgData name="Abhishek Patil" userId="4a57f103-40b4-4474-a113-d3340a5396d8" providerId="ADAL" clId="{E5BBACFA-D562-49AF-AA65-D68A301F832A}" dt="2024-11-12T00:34:35.726" v="3961" actId="14826"/>
          <ac:picMkLst>
            <pc:docMk/>
            <pc:sldMk cId="4032825591" sldId="1572"/>
            <ac:picMk id="10" creationId="{67D7C597-35C4-4D70-6006-64AF1A5EB141}"/>
          </ac:picMkLst>
        </pc:picChg>
      </pc:sldChg>
      <pc:sldChg chg="modSp mod">
        <pc:chgData name="Abhishek Patil" userId="4a57f103-40b4-4474-a113-d3340a5396d8" providerId="ADAL" clId="{E5BBACFA-D562-49AF-AA65-D68A301F832A}" dt="2024-11-09T08:49:47.061" v="646"/>
        <pc:sldMkLst>
          <pc:docMk/>
          <pc:sldMk cId="2124217434" sldId="1592"/>
        </pc:sldMkLst>
        <pc:spChg chg="mod">
          <ac:chgData name="Abhishek Patil" userId="4a57f103-40b4-4474-a113-d3340a5396d8" providerId="ADAL" clId="{E5BBACFA-D562-49AF-AA65-D68A301F832A}" dt="2024-11-09T08:49:47.061" v="646"/>
          <ac:spMkLst>
            <pc:docMk/>
            <pc:sldMk cId="2124217434" sldId="1592"/>
            <ac:spMk id="4" creationId="{EC44465C-214E-43DC-E9E1-D70925052235}"/>
          </ac:spMkLst>
        </pc:spChg>
      </pc:sldChg>
      <pc:sldChg chg="modSp mod modNotesTx">
        <pc:chgData name="Abhishek Patil" userId="4a57f103-40b4-4474-a113-d3340a5396d8" providerId="ADAL" clId="{E5BBACFA-D562-49AF-AA65-D68A301F832A}" dt="2024-11-09T08:49:44.869" v="645"/>
        <pc:sldMkLst>
          <pc:docMk/>
          <pc:sldMk cId="707834485" sldId="1594"/>
        </pc:sldMkLst>
        <pc:spChg chg="mod">
          <ac:chgData name="Abhishek Patil" userId="4a57f103-40b4-4474-a113-d3340a5396d8" providerId="ADAL" clId="{E5BBACFA-D562-49AF-AA65-D68A301F832A}" dt="2024-11-09T08:49:44.869" v="645"/>
          <ac:spMkLst>
            <pc:docMk/>
            <pc:sldMk cId="707834485" sldId="1594"/>
            <ac:spMk id="4" creationId="{DC7F7B80-860D-DE09-B72D-35E8D7742155}"/>
          </ac:spMkLst>
        </pc:spChg>
      </pc:sldChg>
      <pc:sldChg chg="modSp mod">
        <pc:chgData name="Abhishek Patil" userId="4a57f103-40b4-4474-a113-d3340a5396d8" providerId="ADAL" clId="{E5BBACFA-D562-49AF-AA65-D68A301F832A}" dt="2024-11-10T01:05:40.931" v="3793" actId="20577"/>
        <pc:sldMkLst>
          <pc:docMk/>
          <pc:sldMk cId="3501783402" sldId="1598"/>
        </pc:sldMkLst>
        <pc:spChg chg="mod">
          <ac:chgData name="Abhishek Patil" userId="4a57f103-40b4-4474-a113-d3340a5396d8" providerId="ADAL" clId="{E5BBACFA-D562-49AF-AA65-D68A301F832A}" dt="2024-11-10T01:05:40.931" v="3793" actId="20577"/>
          <ac:spMkLst>
            <pc:docMk/>
            <pc:sldMk cId="3501783402" sldId="1598"/>
            <ac:spMk id="2" creationId="{1D745E70-0A63-6338-A2A2-E371A882AEE8}"/>
          </ac:spMkLst>
        </pc:spChg>
        <pc:spChg chg="mod">
          <ac:chgData name="Abhishek Patil" userId="4a57f103-40b4-4474-a113-d3340a5396d8" providerId="ADAL" clId="{E5BBACFA-D562-49AF-AA65-D68A301F832A}" dt="2024-11-09T08:49:18.133" v="635"/>
          <ac:spMkLst>
            <pc:docMk/>
            <pc:sldMk cId="3501783402" sldId="1598"/>
            <ac:spMk id="4" creationId="{836F3937-DF3B-04DD-1417-EE62D9047174}"/>
          </ac:spMkLst>
        </pc:spChg>
      </pc:sldChg>
      <pc:sldChg chg="addSp delSp modSp mod chgLayout">
        <pc:chgData name="Abhishek Patil" userId="4a57f103-40b4-4474-a113-d3340a5396d8" providerId="ADAL" clId="{E5BBACFA-D562-49AF-AA65-D68A301F832A}" dt="2024-11-09T15:15:20.898" v="1596" actId="14100"/>
        <pc:sldMkLst>
          <pc:docMk/>
          <pc:sldMk cId="1831076653" sldId="1599"/>
        </pc:sldMkLst>
        <pc:spChg chg="mod ord">
          <ac:chgData name="Abhishek Patil" userId="4a57f103-40b4-4474-a113-d3340a5396d8" providerId="ADAL" clId="{E5BBACFA-D562-49AF-AA65-D68A301F832A}" dt="2024-11-09T15:15:20.898" v="1596" actId="14100"/>
          <ac:spMkLst>
            <pc:docMk/>
            <pc:sldMk cId="1831076653" sldId="1599"/>
            <ac:spMk id="2" creationId="{B366FF62-A257-5FB5-B6C8-D0FC6D73BF4F}"/>
          </ac:spMkLst>
        </pc:spChg>
        <pc:spChg chg="mod ord">
          <ac:chgData name="Abhishek Patil" userId="4a57f103-40b4-4474-a113-d3340a5396d8" providerId="ADAL" clId="{E5BBACFA-D562-49AF-AA65-D68A301F832A}" dt="2024-11-09T15:12:10.315" v="1455" actId="14100"/>
          <ac:spMkLst>
            <pc:docMk/>
            <pc:sldMk cId="1831076653" sldId="1599"/>
            <ac:spMk id="3" creationId="{FF31F67A-8153-7F3A-C7A0-ED81299936FD}"/>
          </ac:spMkLst>
        </pc:spChg>
        <pc:spChg chg="mod ord">
          <ac:chgData name="Abhishek Patil" userId="4a57f103-40b4-4474-a113-d3340a5396d8" providerId="ADAL" clId="{E5BBACFA-D562-49AF-AA65-D68A301F832A}" dt="2024-11-09T15:12:02.545" v="1454" actId="6264"/>
          <ac:spMkLst>
            <pc:docMk/>
            <pc:sldMk cId="1831076653" sldId="1599"/>
            <ac:spMk id="4" creationId="{A491FC7A-AE38-CCA8-E5B3-BE8AF008E466}"/>
          </ac:spMkLst>
        </pc:spChg>
        <pc:spChg chg="mod ord">
          <ac:chgData name="Abhishek Patil" userId="4a57f103-40b4-4474-a113-d3340a5396d8" providerId="ADAL" clId="{E5BBACFA-D562-49AF-AA65-D68A301F832A}" dt="2024-11-09T15:12:02.545" v="1454" actId="6264"/>
          <ac:spMkLst>
            <pc:docMk/>
            <pc:sldMk cId="1831076653" sldId="1599"/>
            <ac:spMk id="5" creationId="{CCDE9B09-E812-7A44-87AA-5BC65770345A}"/>
          </ac:spMkLst>
        </pc:spChg>
        <pc:spChg chg="mod ord">
          <ac:chgData name="Abhishek Patil" userId="4a57f103-40b4-4474-a113-d3340a5396d8" providerId="ADAL" clId="{E5BBACFA-D562-49AF-AA65-D68A301F832A}" dt="2024-11-09T15:12:02.545" v="1454" actId="6264"/>
          <ac:spMkLst>
            <pc:docMk/>
            <pc:sldMk cId="1831076653" sldId="1599"/>
            <ac:spMk id="6" creationId="{6CACA841-478F-509D-F7E5-AA479EBEA1E0}"/>
          </ac:spMkLst>
        </pc:spChg>
        <pc:spChg chg="add del mod">
          <ac:chgData name="Abhishek Patil" userId="4a57f103-40b4-4474-a113-d3340a5396d8" providerId="ADAL" clId="{E5BBACFA-D562-49AF-AA65-D68A301F832A}" dt="2024-11-09T15:12:02.545" v="1454" actId="6264"/>
          <ac:spMkLst>
            <pc:docMk/>
            <pc:sldMk cId="1831076653" sldId="1599"/>
            <ac:spMk id="7" creationId="{0DFB6A88-6B18-FFFD-7D3E-23DA15ED2890}"/>
          </ac:spMkLst>
        </pc:spChg>
        <pc:spChg chg="add del mod">
          <ac:chgData name="Abhishek Patil" userId="4a57f103-40b4-4474-a113-d3340a5396d8" providerId="ADAL" clId="{E5BBACFA-D562-49AF-AA65-D68A301F832A}" dt="2024-11-09T15:12:02.545" v="1454" actId="6264"/>
          <ac:spMkLst>
            <pc:docMk/>
            <pc:sldMk cId="1831076653" sldId="1599"/>
            <ac:spMk id="8" creationId="{41D92BD6-BCE3-CD20-B54D-CCC2736042C5}"/>
          </ac:spMkLst>
        </pc:spChg>
        <pc:spChg chg="add del mod">
          <ac:chgData name="Abhishek Patil" userId="4a57f103-40b4-4474-a113-d3340a5396d8" providerId="ADAL" clId="{E5BBACFA-D562-49AF-AA65-D68A301F832A}" dt="2024-11-09T15:12:02.545" v="1454" actId="6264"/>
          <ac:spMkLst>
            <pc:docMk/>
            <pc:sldMk cId="1831076653" sldId="1599"/>
            <ac:spMk id="9" creationId="{643AB845-816F-2B99-E5A4-FCAB44DF6A76}"/>
          </ac:spMkLst>
        </pc:spChg>
        <pc:spChg chg="add del mod">
          <ac:chgData name="Abhishek Patil" userId="4a57f103-40b4-4474-a113-d3340a5396d8" providerId="ADAL" clId="{E5BBACFA-D562-49AF-AA65-D68A301F832A}" dt="2024-11-09T15:12:02.545" v="1454" actId="6264"/>
          <ac:spMkLst>
            <pc:docMk/>
            <pc:sldMk cId="1831076653" sldId="1599"/>
            <ac:spMk id="10" creationId="{14472AA6-0C1E-FA8B-75F7-EE4091EBE229}"/>
          </ac:spMkLst>
        </pc:spChg>
        <pc:spChg chg="add del mod">
          <ac:chgData name="Abhishek Patil" userId="4a57f103-40b4-4474-a113-d3340a5396d8" providerId="ADAL" clId="{E5BBACFA-D562-49AF-AA65-D68A301F832A}" dt="2024-11-09T15:12:02.545" v="1454" actId="6264"/>
          <ac:spMkLst>
            <pc:docMk/>
            <pc:sldMk cId="1831076653" sldId="1599"/>
            <ac:spMk id="11" creationId="{81973079-A02E-C207-D7E7-10FB7B97187A}"/>
          </ac:spMkLst>
        </pc:spChg>
      </pc:sldChg>
      <pc:sldChg chg="modSp mod">
        <pc:chgData name="Abhishek Patil" userId="4a57f103-40b4-4474-a113-d3340a5396d8" providerId="ADAL" clId="{E5BBACFA-D562-49AF-AA65-D68A301F832A}" dt="2024-11-09T15:54:14.073" v="2015" actId="20577"/>
        <pc:sldMkLst>
          <pc:docMk/>
          <pc:sldMk cId="245412800" sldId="1603"/>
        </pc:sldMkLst>
        <pc:spChg chg="mod">
          <ac:chgData name="Abhishek Patil" userId="4a57f103-40b4-4474-a113-d3340a5396d8" providerId="ADAL" clId="{E5BBACFA-D562-49AF-AA65-D68A301F832A}" dt="2024-11-09T15:54:14.073" v="2015" actId="20577"/>
          <ac:spMkLst>
            <pc:docMk/>
            <pc:sldMk cId="245412800" sldId="1603"/>
            <ac:spMk id="2" creationId="{B366FF62-A257-5FB5-B6C8-D0FC6D73BF4F}"/>
          </ac:spMkLst>
        </pc:spChg>
        <pc:spChg chg="mod">
          <ac:chgData name="Abhishek Patil" userId="4a57f103-40b4-4474-a113-d3340a5396d8" providerId="ADAL" clId="{E5BBACFA-D562-49AF-AA65-D68A301F832A}" dt="2024-11-09T15:24:35.227" v="1753" actId="6549"/>
          <ac:spMkLst>
            <pc:docMk/>
            <pc:sldMk cId="245412800" sldId="1603"/>
            <ac:spMk id="3" creationId="{FF31F67A-8153-7F3A-C7A0-ED81299936FD}"/>
          </ac:spMkLst>
        </pc:spChg>
        <pc:spChg chg="mod">
          <ac:chgData name="Abhishek Patil" userId="4a57f103-40b4-4474-a113-d3340a5396d8" providerId="ADAL" clId="{E5BBACFA-D562-49AF-AA65-D68A301F832A}" dt="2024-11-09T08:49:31.770" v="639"/>
          <ac:spMkLst>
            <pc:docMk/>
            <pc:sldMk cId="245412800" sldId="1603"/>
            <ac:spMk id="4" creationId="{A491FC7A-AE38-CCA8-E5B3-BE8AF008E466}"/>
          </ac:spMkLst>
        </pc:spChg>
      </pc:sldChg>
      <pc:sldChg chg="modSp mod">
        <pc:chgData name="Abhishek Patil" userId="4a57f103-40b4-4474-a113-d3340a5396d8" providerId="ADAL" clId="{E5BBACFA-D562-49AF-AA65-D68A301F832A}" dt="2024-11-09T08:49:42.748" v="644"/>
        <pc:sldMkLst>
          <pc:docMk/>
          <pc:sldMk cId="1834689946" sldId="1604"/>
        </pc:sldMkLst>
        <pc:spChg chg="mod">
          <ac:chgData name="Abhishek Patil" userId="4a57f103-40b4-4474-a113-d3340a5396d8" providerId="ADAL" clId="{E5BBACFA-D562-49AF-AA65-D68A301F832A}" dt="2024-11-09T08:49:42.748" v="644"/>
          <ac:spMkLst>
            <pc:docMk/>
            <pc:sldMk cId="1834689946" sldId="1604"/>
            <ac:spMk id="4" creationId="{66FBB683-753F-3075-2556-699CBCB2FEB5}"/>
          </ac:spMkLst>
        </pc:spChg>
      </pc:sldChg>
      <pc:sldChg chg="modSp mod">
        <pc:chgData name="Abhishek Patil" userId="4a57f103-40b4-4474-a113-d3340a5396d8" providerId="ADAL" clId="{E5BBACFA-D562-49AF-AA65-D68A301F832A}" dt="2024-11-09T15:19:37.951" v="1698" actId="20577"/>
        <pc:sldMkLst>
          <pc:docMk/>
          <pc:sldMk cId="3447794405" sldId="1620"/>
        </pc:sldMkLst>
        <pc:spChg chg="mod">
          <ac:chgData name="Abhishek Patil" userId="4a57f103-40b4-4474-a113-d3340a5396d8" providerId="ADAL" clId="{E5BBACFA-D562-49AF-AA65-D68A301F832A}" dt="2024-11-09T15:19:37.951" v="1698" actId="20577"/>
          <ac:spMkLst>
            <pc:docMk/>
            <pc:sldMk cId="3447794405" sldId="1620"/>
            <ac:spMk id="2" creationId="{B366FF62-A257-5FB5-B6C8-D0FC6D73BF4F}"/>
          </ac:spMkLst>
        </pc:spChg>
        <pc:spChg chg="mod">
          <ac:chgData name="Abhishek Patil" userId="4a57f103-40b4-4474-a113-d3340a5396d8" providerId="ADAL" clId="{E5BBACFA-D562-49AF-AA65-D68A301F832A}" dt="2024-11-09T08:49:28.821" v="638"/>
          <ac:spMkLst>
            <pc:docMk/>
            <pc:sldMk cId="3447794405" sldId="1620"/>
            <ac:spMk id="4" creationId="{A491FC7A-AE38-CCA8-E5B3-BE8AF008E466}"/>
          </ac:spMkLst>
        </pc:spChg>
      </pc:sldChg>
      <pc:sldChg chg="modSp mod">
        <pc:chgData name="Abhishek Patil" userId="4a57f103-40b4-4474-a113-d3340a5396d8" providerId="ADAL" clId="{E5BBACFA-D562-49AF-AA65-D68A301F832A}" dt="2024-11-09T08:57:11.508" v="866" actId="1035"/>
        <pc:sldMkLst>
          <pc:docMk/>
          <pc:sldMk cId="2378539396" sldId="1621"/>
        </pc:sldMkLst>
        <pc:spChg chg="mod">
          <ac:chgData name="Abhishek Patil" userId="4a57f103-40b4-4474-a113-d3340a5396d8" providerId="ADAL" clId="{E5BBACFA-D562-49AF-AA65-D68A301F832A}" dt="2024-11-09T08:49:21.596" v="636"/>
          <ac:spMkLst>
            <pc:docMk/>
            <pc:sldMk cId="2378539396" sldId="1621"/>
            <ac:spMk id="4" creationId="{AA232D34-654B-05C3-8C61-37792700C841}"/>
          </ac:spMkLst>
        </pc:spChg>
        <pc:picChg chg="mod">
          <ac:chgData name="Abhishek Patil" userId="4a57f103-40b4-4474-a113-d3340a5396d8" providerId="ADAL" clId="{E5BBACFA-D562-49AF-AA65-D68A301F832A}" dt="2024-11-09T08:57:11.508" v="866" actId="1035"/>
          <ac:picMkLst>
            <pc:docMk/>
            <pc:sldMk cId="2378539396" sldId="1621"/>
            <ac:picMk id="11" creationId="{75AC4C57-6748-E854-DE89-E06E62F4CD88}"/>
          </ac:picMkLst>
        </pc:picChg>
      </pc:sldChg>
      <pc:sldChg chg="modSp mod">
        <pc:chgData name="Abhishek Patil" userId="4a57f103-40b4-4474-a113-d3340a5396d8" providerId="ADAL" clId="{E5BBACFA-D562-49AF-AA65-D68A301F832A}" dt="2024-11-09T08:49:51.245" v="647"/>
        <pc:sldMkLst>
          <pc:docMk/>
          <pc:sldMk cId="2516079515" sldId="1622"/>
        </pc:sldMkLst>
        <pc:spChg chg="mod">
          <ac:chgData name="Abhishek Patil" userId="4a57f103-40b4-4474-a113-d3340a5396d8" providerId="ADAL" clId="{E5BBACFA-D562-49AF-AA65-D68A301F832A}" dt="2024-11-09T08:49:51.245" v="647"/>
          <ac:spMkLst>
            <pc:docMk/>
            <pc:sldMk cId="2516079515" sldId="1622"/>
            <ac:spMk id="4" creationId="{66FBB683-753F-3075-2556-699CBCB2FEB5}"/>
          </ac:spMkLst>
        </pc:spChg>
      </pc:sldChg>
      <pc:sldChg chg="del">
        <pc:chgData name="Abhishek Patil" userId="4a57f103-40b4-4474-a113-d3340a5396d8" providerId="ADAL" clId="{E5BBACFA-D562-49AF-AA65-D68A301F832A}" dt="2024-11-09T08:28:24.644" v="0" actId="47"/>
        <pc:sldMkLst>
          <pc:docMk/>
          <pc:sldMk cId="1224673881" sldId="1623"/>
        </pc:sldMkLst>
      </pc:sldChg>
      <pc:sldChg chg="modSp mod">
        <pc:chgData name="Abhishek Patil" userId="4a57f103-40b4-4474-a113-d3340a5396d8" providerId="ADAL" clId="{E5BBACFA-D562-49AF-AA65-D68A301F832A}" dt="2024-11-09T08:49:57.670" v="650"/>
        <pc:sldMkLst>
          <pc:docMk/>
          <pc:sldMk cId="3142258926" sldId="1624"/>
        </pc:sldMkLst>
        <pc:spChg chg="mod">
          <ac:chgData name="Abhishek Patil" userId="4a57f103-40b4-4474-a113-d3340a5396d8" providerId="ADAL" clId="{E5BBACFA-D562-49AF-AA65-D68A301F832A}" dt="2024-11-09T08:49:57.670" v="650"/>
          <ac:spMkLst>
            <pc:docMk/>
            <pc:sldMk cId="3142258926" sldId="1624"/>
            <ac:spMk id="6" creationId="{0354B3A3-6BEA-CDB6-8E73-216424580FE8}"/>
          </ac:spMkLst>
        </pc:spChg>
        <pc:spChg chg="mod">
          <ac:chgData name="Abhishek Patil" userId="4a57f103-40b4-4474-a113-d3340a5396d8" providerId="ADAL" clId="{E5BBACFA-D562-49AF-AA65-D68A301F832A}" dt="2024-11-09T08:33:04.594" v="203" actId="20577"/>
          <ac:spMkLst>
            <pc:docMk/>
            <pc:sldMk cId="3142258926" sldId="1624"/>
            <ac:spMk id="7" creationId="{99CE02BF-CBB2-8A6D-D300-B941BDEC3932}"/>
          </ac:spMkLst>
        </pc:spChg>
        <pc:spChg chg="mod">
          <ac:chgData name="Abhishek Patil" userId="4a57f103-40b4-4474-a113-d3340a5396d8" providerId="ADAL" clId="{E5BBACFA-D562-49AF-AA65-D68A301F832A}" dt="2024-11-09T08:35:31.119" v="247" actId="6549"/>
          <ac:spMkLst>
            <pc:docMk/>
            <pc:sldMk cId="3142258926" sldId="1624"/>
            <ac:spMk id="8" creationId="{ED111E8C-8D6E-0623-6664-3B7886833600}"/>
          </ac:spMkLst>
        </pc:spChg>
      </pc:sldChg>
      <pc:sldChg chg="modSp mod ord">
        <pc:chgData name="Abhishek Patil" userId="4a57f103-40b4-4474-a113-d3340a5396d8" providerId="ADAL" clId="{E5BBACFA-D562-49AF-AA65-D68A301F832A}" dt="2024-11-09T08:49:53.485" v="648"/>
        <pc:sldMkLst>
          <pc:docMk/>
          <pc:sldMk cId="3659831414" sldId="1625"/>
        </pc:sldMkLst>
        <pc:spChg chg="mod">
          <ac:chgData name="Abhishek Patil" userId="4a57f103-40b4-4474-a113-d3340a5396d8" providerId="ADAL" clId="{E5BBACFA-D562-49AF-AA65-D68A301F832A}" dt="2024-11-09T08:49:53.485" v="648"/>
          <ac:spMkLst>
            <pc:docMk/>
            <pc:sldMk cId="3659831414" sldId="1625"/>
            <ac:spMk id="6" creationId="{0354B3A3-6BEA-CDB6-8E73-216424580FE8}"/>
          </ac:spMkLst>
        </pc:spChg>
        <pc:spChg chg="mod">
          <ac:chgData name="Abhishek Patil" userId="4a57f103-40b4-4474-a113-d3340a5396d8" providerId="ADAL" clId="{E5BBACFA-D562-49AF-AA65-D68A301F832A}" dt="2024-11-09T08:32:32.199" v="200" actId="20577"/>
          <ac:spMkLst>
            <pc:docMk/>
            <pc:sldMk cId="3659831414" sldId="1625"/>
            <ac:spMk id="7" creationId="{99CE02BF-CBB2-8A6D-D300-B941BDEC3932}"/>
          </ac:spMkLst>
        </pc:spChg>
        <pc:spChg chg="mod">
          <ac:chgData name="Abhishek Patil" userId="4a57f103-40b4-4474-a113-d3340a5396d8" providerId="ADAL" clId="{E5BBACFA-D562-49AF-AA65-D68A301F832A}" dt="2024-11-09T08:32:28.073" v="199" actId="20577"/>
          <ac:spMkLst>
            <pc:docMk/>
            <pc:sldMk cId="3659831414" sldId="1625"/>
            <ac:spMk id="8" creationId="{ED111E8C-8D6E-0623-6664-3B7886833600}"/>
          </ac:spMkLst>
        </pc:spChg>
      </pc:sldChg>
      <pc:sldChg chg="modSp del mod">
        <pc:chgData name="Abhishek Patil" userId="4a57f103-40b4-4474-a113-d3340a5396d8" providerId="ADAL" clId="{E5BBACFA-D562-49AF-AA65-D68A301F832A}" dt="2024-11-09T08:33:40.640" v="211" actId="47"/>
        <pc:sldMkLst>
          <pc:docMk/>
          <pc:sldMk cId="3809281373" sldId="1626"/>
        </pc:sldMkLst>
        <pc:spChg chg="mod">
          <ac:chgData name="Abhishek Patil" userId="4a57f103-40b4-4474-a113-d3340a5396d8" providerId="ADAL" clId="{E5BBACFA-D562-49AF-AA65-D68A301F832A}" dt="2024-11-09T08:33:31.902" v="208" actId="21"/>
          <ac:spMkLst>
            <pc:docMk/>
            <pc:sldMk cId="3809281373" sldId="1626"/>
            <ac:spMk id="8" creationId="{ED111E8C-8D6E-0623-6664-3B7886833600}"/>
          </ac:spMkLst>
        </pc:spChg>
      </pc:sldChg>
      <pc:sldChg chg="modSp mod ord">
        <pc:chgData name="Abhishek Patil" userId="4a57f103-40b4-4474-a113-d3340a5396d8" providerId="ADAL" clId="{E5BBACFA-D562-49AF-AA65-D68A301F832A}" dt="2024-11-09T08:49:55.502" v="649"/>
        <pc:sldMkLst>
          <pc:docMk/>
          <pc:sldMk cId="3312603782" sldId="1627"/>
        </pc:sldMkLst>
        <pc:spChg chg="mod">
          <ac:chgData name="Abhishek Patil" userId="4a57f103-40b4-4474-a113-d3340a5396d8" providerId="ADAL" clId="{E5BBACFA-D562-49AF-AA65-D68A301F832A}" dt="2024-11-09T08:49:55.502" v="649"/>
          <ac:spMkLst>
            <pc:docMk/>
            <pc:sldMk cId="3312603782" sldId="1627"/>
            <ac:spMk id="6" creationId="{0354B3A3-6BEA-CDB6-8E73-216424580FE8}"/>
          </ac:spMkLst>
        </pc:spChg>
        <pc:spChg chg="mod">
          <ac:chgData name="Abhishek Patil" userId="4a57f103-40b4-4474-a113-d3340a5396d8" providerId="ADAL" clId="{E5BBACFA-D562-49AF-AA65-D68A301F832A}" dt="2024-11-09T08:32:59.150" v="202" actId="20577"/>
          <ac:spMkLst>
            <pc:docMk/>
            <pc:sldMk cId="3312603782" sldId="1627"/>
            <ac:spMk id="7" creationId="{99CE02BF-CBB2-8A6D-D300-B941BDEC3932}"/>
          </ac:spMkLst>
        </pc:spChg>
        <pc:spChg chg="mod">
          <ac:chgData name="Abhishek Patil" userId="4a57f103-40b4-4474-a113-d3340a5396d8" providerId="ADAL" clId="{E5BBACFA-D562-49AF-AA65-D68A301F832A}" dt="2024-11-09T08:32:50.812" v="201" actId="6549"/>
          <ac:spMkLst>
            <pc:docMk/>
            <pc:sldMk cId="3312603782" sldId="1627"/>
            <ac:spMk id="8" creationId="{ED111E8C-8D6E-0623-6664-3B7886833600}"/>
          </ac:spMkLst>
        </pc:spChg>
      </pc:sldChg>
      <pc:sldChg chg="modSp new mod">
        <pc:chgData name="Abhishek Patil" userId="4a57f103-40b4-4474-a113-d3340a5396d8" providerId="ADAL" clId="{E5BBACFA-D562-49AF-AA65-D68A301F832A}" dt="2024-11-09T09:10:02.346" v="1309" actId="20577"/>
        <pc:sldMkLst>
          <pc:docMk/>
          <pc:sldMk cId="2769467030" sldId="1628"/>
        </pc:sldMkLst>
        <pc:spChg chg="mod">
          <ac:chgData name="Abhishek Patil" userId="4a57f103-40b4-4474-a113-d3340a5396d8" providerId="ADAL" clId="{E5BBACFA-D562-49AF-AA65-D68A301F832A}" dt="2024-11-09T09:10:02.346" v="1309" actId="20577"/>
          <ac:spMkLst>
            <pc:docMk/>
            <pc:sldMk cId="2769467030" sldId="1628"/>
            <ac:spMk id="2" creationId="{B7D2F878-8FEC-64C5-07BD-DABA4239FCE3}"/>
          </ac:spMkLst>
        </pc:spChg>
        <pc:spChg chg="mod">
          <ac:chgData name="Abhishek Patil" userId="4a57f103-40b4-4474-a113-d3340a5396d8" providerId="ADAL" clId="{E5BBACFA-D562-49AF-AA65-D68A301F832A}" dt="2024-11-09T09:09:40.064" v="1296" actId="14100"/>
          <ac:spMkLst>
            <pc:docMk/>
            <pc:sldMk cId="2769467030" sldId="1628"/>
            <ac:spMk id="3" creationId="{C3B595D7-03BF-66FA-12B0-6614B5679FE5}"/>
          </ac:spMkLst>
        </pc:spChg>
      </pc:sldChg>
      <pc:sldChg chg="addSp delSp modSp add mod chgLayout">
        <pc:chgData name="Abhishek Patil" userId="4a57f103-40b4-4474-a113-d3340a5396d8" providerId="ADAL" clId="{E5BBACFA-D562-49AF-AA65-D68A301F832A}" dt="2024-11-10T01:07:15.643" v="3907" actId="14100"/>
        <pc:sldMkLst>
          <pc:docMk/>
          <pc:sldMk cId="3492175528" sldId="1629"/>
        </pc:sldMkLst>
        <pc:spChg chg="mod ord">
          <ac:chgData name="Abhishek Patil" userId="4a57f103-40b4-4474-a113-d3340a5396d8" providerId="ADAL" clId="{E5BBACFA-D562-49AF-AA65-D68A301F832A}" dt="2024-11-10T01:07:15.643" v="3907" actId="14100"/>
          <ac:spMkLst>
            <pc:docMk/>
            <pc:sldMk cId="3492175528" sldId="1629"/>
            <ac:spMk id="2" creationId="{03959D91-A976-F642-0976-CAF7D9DBA241}"/>
          </ac:spMkLst>
        </pc:spChg>
        <pc:spChg chg="mod ord">
          <ac:chgData name="Abhishek Patil" userId="4a57f103-40b4-4474-a113-d3340a5396d8" providerId="ADAL" clId="{E5BBACFA-D562-49AF-AA65-D68A301F832A}" dt="2024-11-10T01:07:11.194" v="3906" actId="14100"/>
          <ac:spMkLst>
            <pc:docMk/>
            <pc:sldMk cId="3492175528" sldId="1629"/>
            <ac:spMk id="3" creationId="{5219EAA5-6BDC-1BD4-3EA0-58631E63783C}"/>
          </ac:spMkLst>
        </pc:spChg>
        <pc:spChg chg="mod ord">
          <ac:chgData name="Abhishek Patil" userId="4a57f103-40b4-4474-a113-d3340a5396d8" providerId="ADAL" clId="{E5BBACFA-D562-49AF-AA65-D68A301F832A}" dt="2024-11-10T01:06:55.622" v="3900" actId="6264"/>
          <ac:spMkLst>
            <pc:docMk/>
            <pc:sldMk cId="3492175528" sldId="1629"/>
            <ac:spMk id="4" creationId="{07DE681E-CEC7-8A3D-7D51-69E778960892}"/>
          </ac:spMkLst>
        </pc:spChg>
        <pc:spChg chg="mod ord">
          <ac:chgData name="Abhishek Patil" userId="4a57f103-40b4-4474-a113-d3340a5396d8" providerId="ADAL" clId="{E5BBACFA-D562-49AF-AA65-D68A301F832A}" dt="2024-11-10T01:06:55.622" v="3900" actId="6264"/>
          <ac:spMkLst>
            <pc:docMk/>
            <pc:sldMk cId="3492175528" sldId="1629"/>
            <ac:spMk id="5" creationId="{9FF7A275-52B1-FB13-9202-349A4A2ADC27}"/>
          </ac:spMkLst>
        </pc:spChg>
        <pc:spChg chg="mod ord">
          <ac:chgData name="Abhishek Patil" userId="4a57f103-40b4-4474-a113-d3340a5396d8" providerId="ADAL" clId="{E5BBACFA-D562-49AF-AA65-D68A301F832A}" dt="2024-11-10T01:06:55.622" v="3900" actId="6264"/>
          <ac:spMkLst>
            <pc:docMk/>
            <pc:sldMk cId="3492175528" sldId="1629"/>
            <ac:spMk id="6" creationId="{F2C4D17A-2585-4B59-AA00-783126B06B0B}"/>
          </ac:spMkLst>
        </pc:spChg>
        <pc:spChg chg="add del mod">
          <ac:chgData name="Abhishek Patil" userId="4a57f103-40b4-4474-a113-d3340a5396d8" providerId="ADAL" clId="{E5BBACFA-D562-49AF-AA65-D68A301F832A}" dt="2024-11-10T01:06:55.622" v="3900" actId="6264"/>
          <ac:spMkLst>
            <pc:docMk/>
            <pc:sldMk cId="3492175528" sldId="1629"/>
            <ac:spMk id="7" creationId="{1BFFA40E-E768-9D74-C78F-CBAB5A502895}"/>
          </ac:spMkLst>
        </pc:spChg>
        <pc:spChg chg="add del mod">
          <ac:chgData name="Abhishek Patil" userId="4a57f103-40b4-4474-a113-d3340a5396d8" providerId="ADAL" clId="{E5BBACFA-D562-49AF-AA65-D68A301F832A}" dt="2024-11-10T01:06:55.622" v="3900" actId="6264"/>
          <ac:spMkLst>
            <pc:docMk/>
            <pc:sldMk cId="3492175528" sldId="1629"/>
            <ac:spMk id="8" creationId="{17163345-96FA-2948-73A8-38465CFBB490}"/>
          </ac:spMkLst>
        </pc:spChg>
        <pc:spChg chg="add del mod">
          <ac:chgData name="Abhishek Patil" userId="4a57f103-40b4-4474-a113-d3340a5396d8" providerId="ADAL" clId="{E5BBACFA-D562-49AF-AA65-D68A301F832A}" dt="2024-11-10T01:06:55.622" v="3900" actId="6264"/>
          <ac:spMkLst>
            <pc:docMk/>
            <pc:sldMk cId="3492175528" sldId="1629"/>
            <ac:spMk id="9" creationId="{7537B99E-6846-EAF3-488D-07D9F3861DC5}"/>
          </ac:spMkLst>
        </pc:spChg>
        <pc:spChg chg="add del mod">
          <ac:chgData name="Abhishek Patil" userId="4a57f103-40b4-4474-a113-d3340a5396d8" providerId="ADAL" clId="{E5BBACFA-D562-49AF-AA65-D68A301F832A}" dt="2024-11-10T01:06:55.622" v="3900" actId="6264"/>
          <ac:spMkLst>
            <pc:docMk/>
            <pc:sldMk cId="3492175528" sldId="1629"/>
            <ac:spMk id="10" creationId="{2B115FB2-B870-41F6-02E8-BC705664FF41}"/>
          </ac:spMkLst>
        </pc:spChg>
        <pc:spChg chg="add del mod">
          <ac:chgData name="Abhishek Patil" userId="4a57f103-40b4-4474-a113-d3340a5396d8" providerId="ADAL" clId="{E5BBACFA-D562-49AF-AA65-D68A301F832A}" dt="2024-11-10T01:06:55.622" v="3900" actId="6264"/>
          <ac:spMkLst>
            <pc:docMk/>
            <pc:sldMk cId="3492175528" sldId="1629"/>
            <ac:spMk id="11" creationId="{075AB9CF-1D21-A060-4F5F-5E458A727942}"/>
          </ac:spMkLst>
        </pc:spChg>
      </pc:sldChg>
      <pc:sldMasterChg chg="modSp mod modSldLayout">
        <pc:chgData name="Abhishek Patil" userId="4a57f103-40b4-4474-a113-d3340a5396d8" providerId="ADAL" clId="{E5BBACFA-D562-49AF-AA65-D68A301F832A}" dt="2024-11-09T08:53:21.983" v="863" actId="20577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E5BBACFA-D562-49AF-AA65-D68A301F832A}" dt="2024-11-09T08:52:35.904" v="849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Abhishek Patil" userId="4a57f103-40b4-4474-a113-d3340a5396d8" providerId="ADAL" clId="{E5BBACFA-D562-49AF-AA65-D68A301F832A}" dt="2024-11-09T08:53:08.365" v="859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E5BBACFA-D562-49AF-AA65-D68A301F832A}" dt="2024-11-09T08:52:39.247" v="850"/>
          <pc:sldLayoutMkLst>
            <pc:docMk/>
            <pc:sldMasterMk cId="0" sldId="2147483648"/>
            <pc:sldLayoutMk cId="0" sldId="2147483649"/>
          </pc:sldLayoutMkLst>
          <pc:spChg chg="mod">
            <ac:chgData name="Abhishek Patil" userId="4a57f103-40b4-4474-a113-d3340a5396d8" providerId="ADAL" clId="{E5BBACFA-D562-49AF-AA65-D68A301F832A}" dt="2024-11-09T08:52:39.247" v="850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</pc:sldLayoutChg>
        <pc:sldLayoutChg chg="modSp mod">
          <pc:chgData name="Abhishek Patil" userId="4a57f103-40b4-4474-a113-d3340a5396d8" providerId="ADAL" clId="{E5BBACFA-D562-49AF-AA65-D68A301F832A}" dt="2024-11-09T08:53:21.983" v="863" actId="20577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E5BBACFA-D562-49AF-AA65-D68A301F832A}" dt="2024-11-09T08:52:43.494" v="851"/>
            <ac:spMkLst>
              <pc:docMk/>
              <pc:sldMasterMk cId="0" sldId="2147483648"/>
              <pc:sldLayoutMk cId="0" sldId="2147483650"/>
              <ac:spMk id="5" creationId="{EA9AD854-999C-455A-9EE2-FCE9289AD5AB}"/>
            </ac:spMkLst>
          </pc:spChg>
          <pc:spChg chg="mod">
            <ac:chgData name="Abhishek Patil" userId="4a57f103-40b4-4474-a113-d3340a5396d8" providerId="ADAL" clId="{E5BBACFA-D562-49AF-AA65-D68A301F832A}" dt="2024-11-09T08:53:21.983" v="863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  <pc:sldLayoutChg chg="modSp mod">
          <pc:chgData name="Abhishek Patil" userId="4a57f103-40b4-4474-a113-d3340a5396d8" providerId="ADAL" clId="{E5BBACFA-D562-49AF-AA65-D68A301F832A}" dt="2024-11-09T08:52:46.689" v="852"/>
          <pc:sldLayoutMkLst>
            <pc:docMk/>
            <pc:sldMasterMk cId="0" sldId="2147483648"/>
            <pc:sldLayoutMk cId="0" sldId="2147483651"/>
          </pc:sldLayoutMkLst>
          <pc:spChg chg="mod">
            <ac:chgData name="Abhishek Patil" userId="4a57f103-40b4-4474-a113-d3340a5396d8" providerId="ADAL" clId="{E5BBACFA-D562-49AF-AA65-D68A301F832A}" dt="2024-11-09T08:52:46.689" v="852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Abhishek Patil" userId="4a57f103-40b4-4474-a113-d3340a5396d8" providerId="ADAL" clId="{E5BBACFA-D562-49AF-AA65-D68A301F832A}" dt="2024-11-09T08:52:50.026" v="853"/>
          <pc:sldLayoutMkLst>
            <pc:docMk/>
            <pc:sldMasterMk cId="0" sldId="2147483648"/>
            <pc:sldLayoutMk cId="0" sldId="2147483652"/>
          </pc:sldLayoutMkLst>
          <pc:spChg chg="mod">
            <ac:chgData name="Abhishek Patil" userId="4a57f103-40b4-4474-a113-d3340a5396d8" providerId="ADAL" clId="{E5BBACFA-D562-49AF-AA65-D68A301F832A}" dt="2024-11-09T08:52:50.026" v="853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mod">
          <pc:chgData name="Abhishek Patil" userId="4a57f103-40b4-4474-a113-d3340a5396d8" providerId="ADAL" clId="{E5BBACFA-D562-49AF-AA65-D68A301F832A}" dt="2024-11-09T08:52:53.203" v="854"/>
          <pc:sldLayoutMkLst>
            <pc:docMk/>
            <pc:sldMasterMk cId="0" sldId="2147483648"/>
            <pc:sldLayoutMk cId="0" sldId="2147483654"/>
          </pc:sldLayoutMkLst>
          <pc:spChg chg="mod">
            <ac:chgData name="Abhishek Patil" userId="4a57f103-40b4-4474-a113-d3340a5396d8" providerId="ADAL" clId="{E5BBACFA-D562-49AF-AA65-D68A301F832A}" dt="2024-11-09T08:52:53.203" v="854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Abhishek Patil" userId="4a57f103-40b4-4474-a113-d3340a5396d8" providerId="ADAL" clId="{E5BBACFA-D562-49AF-AA65-D68A301F832A}" dt="2024-11-09T08:52:55.336" v="855"/>
          <pc:sldLayoutMkLst>
            <pc:docMk/>
            <pc:sldMasterMk cId="0" sldId="2147483648"/>
            <pc:sldLayoutMk cId="0" sldId="2147483655"/>
          </pc:sldLayoutMkLst>
          <pc:spChg chg="mod">
            <ac:chgData name="Abhishek Patil" userId="4a57f103-40b4-4474-a113-d3340a5396d8" providerId="ADAL" clId="{E5BBACFA-D562-49AF-AA65-D68A301F832A}" dt="2024-11-09T08:52:55.336" v="855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</pc:sldMasterChg>
    </pc:docChg>
  </pc:docChgLst>
  <pc:docChgLst>
    <pc:chgData name="Abhishek Patil" userId="4a57f103-40b4-4474-a113-d3340a5396d8" providerId="ADAL" clId="{1CB88143-A020-4C98-B62C-43D13FBC770A}"/>
    <pc:docChg chg="undo redo custSel addSld delSld modSld sldOrd">
      <pc:chgData name="Abhishek Patil" userId="4a57f103-40b4-4474-a113-d3340a5396d8" providerId="ADAL" clId="{1CB88143-A020-4C98-B62C-43D13FBC770A}" dt="2025-01-09T22:10:56.628" v="2952" actId="403"/>
      <pc:docMkLst>
        <pc:docMk/>
      </pc:docMkLst>
      <pc:sldChg chg="modSp mod modCm">
        <pc:chgData name="Abhishek Patil" userId="4a57f103-40b4-4474-a113-d3340a5396d8" providerId="ADAL" clId="{1CB88143-A020-4C98-B62C-43D13FBC770A}" dt="2025-01-06T23:06:13.409" v="1123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1CB88143-A020-4C98-B62C-43D13FBC770A}" dt="2025-01-06T23:06:13.409" v="1123" actId="20577"/>
          <ac:spMkLst>
            <pc:docMk/>
            <pc:sldMk cId="4061071070" sldId="1525"/>
            <ac:spMk id="2" creationId="{9D197676-7608-6F9D-4EEA-1BDB940330B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06:13.409" v="1123" actId="20577"/>
              <pc2:cmMkLst xmlns:pc2="http://schemas.microsoft.com/office/powerpoint/2019/9/main/command">
                <pc:docMk/>
                <pc:sldMk cId="4061071070" sldId="1525"/>
                <pc2:cmMk id="{CC3050B8-5FFD-4F9F-A5FB-BE726C25C798}"/>
              </pc2:cmMkLst>
            </pc226:cmChg>
          </p:ext>
        </pc:extLst>
      </pc:sldChg>
      <pc:sldChg chg="modSp mod modCm">
        <pc:chgData name="Abhishek Patil" userId="4a57f103-40b4-4474-a113-d3340a5396d8" providerId="ADAL" clId="{1CB88143-A020-4C98-B62C-43D13FBC770A}" dt="2025-01-06T23:08:42.968" v="1134" actId="27636"/>
        <pc:sldMkLst>
          <pc:docMk/>
          <pc:sldMk cId="2760153344" sldId="1565"/>
        </pc:sldMkLst>
        <pc:spChg chg="mod">
          <ac:chgData name="Abhishek Patil" userId="4a57f103-40b4-4474-a113-d3340a5396d8" providerId="ADAL" clId="{1CB88143-A020-4C98-B62C-43D13FBC770A}" dt="2025-01-06T23:08:42.968" v="1134" actId="27636"/>
          <ac:spMkLst>
            <pc:docMk/>
            <pc:sldMk cId="2760153344" sldId="1565"/>
            <ac:spMk id="2" creationId="{03959D91-A976-F642-0976-CAF7D9DBA241}"/>
          </ac:spMkLst>
        </pc:spChg>
        <pc:spChg chg="mod">
          <ac:chgData name="Abhishek Patil" userId="4a57f103-40b4-4474-a113-d3340a5396d8" providerId="ADAL" clId="{1CB88143-A020-4C98-B62C-43D13FBC770A}" dt="2025-01-06T23:07:29.603" v="1130" actId="207"/>
          <ac:spMkLst>
            <pc:docMk/>
            <pc:sldMk cId="2760153344" sldId="1565"/>
            <ac:spMk id="3" creationId="{5219EAA5-6BDC-1BD4-3EA0-58631E6378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08:42.941" v="1133" actId="6549"/>
              <pc2:cmMkLst xmlns:pc2="http://schemas.microsoft.com/office/powerpoint/2019/9/main/command">
                <pc:docMk/>
                <pc:sldMk cId="2760153344" sldId="1565"/>
                <pc2:cmMk id="{4EF7301B-5E9E-4266-BC07-328DBE876EDA}"/>
              </pc2:cmMkLst>
            </pc226:cmChg>
          </p:ext>
        </pc:extLst>
      </pc:sldChg>
      <pc:sldChg chg="modSp mod modCm">
        <pc:chgData name="Abhishek Patil" userId="4a57f103-40b4-4474-a113-d3340a5396d8" providerId="ADAL" clId="{1CB88143-A020-4C98-B62C-43D13FBC770A}" dt="2025-01-06T23:09:19.368" v="1137" actId="207"/>
        <pc:sldMkLst>
          <pc:docMk/>
          <pc:sldMk cId="1934404750" sldId="1566"/>
        </pc:sldMkLst>
        <pc:spChg chg="mod">
          <ac:chgData name="Abhishek Patil" userId="4a57f103-40b4-4474-a113-d3340a5396d8" providerId="ADAL" clId="{1CB88143-A020-4C98-B62C-43D13FBC770A}" dt="2025-01-06T23:09:19.368" v="1137" actId="207"/>
          <ac:spMkLst>
            <pc:docMk/>
            <pc:sldMk cId="1934404750" sldId="1566"/>
            <ac:spMk id="2" creationId="{03959D91-A976-F642-0976-CAF7D9DBA241}"/>
          </ac:spMkLst>
        </pc:spChg>
        <pc:spChg chg="mod">
          <ac:chgData name="Abhishek Patil" userId="4a57f103-40b4-4474-a113-d3340a5396d8" providerId="ADAL" clId="{1CB88143-A020-4C98-B62C-43D13FBC770A}" dt="2025-01-06T23:09:15.868" v="1136" actId="6549"/>
          <ac:spMkLst>
            <pc:docMk/>
            <pc:sldMk cId="1934404750" sldId="1566"/>
            <ac:spMk id="3" creationId="{5219EAA5-6BDC-1BD4-3EA0-58631E6378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22:11:56.043" v="1116" actId="20577"/>
              <pc2:cmMkLst xmlns:pc2="http://schemas.microsoft.com/office/powerpoint/2019/9/main/command">
                <pc:docMk/>
                <pc:sldMk cId="1934404750" sldId="1566"/>
                <pc2:cmMk id="{D1B7BA68-46D6-41BB-93FF-724E0F98594C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22:11:56.043" v="1116" actId="20577"/>
              <pc2:cmMkLst xmlns:pc2="http://schemas.microsoft.com/office/powerpoint/2019/9/main/command">
                <pc:docMk/>
                <pc:sldMk cId="1934404750" sldId="1566"/>
                <pc2:cmMk id="{BCF032D1-858C-4ABD-A59E-9FF52648592D}"/>
              </pc2:cmMkLst>
            </pc226:cmChg>
          </p:ext>
        </pc:extLst>
      </pc:sldChg>
      <pc:sldChg chg="addSp delSp modSp mod">
        <pc:chgData name="Abhishek Patil" userId="4a57f103-40b4-4474-a113-d3340a5396d8" providerId="ADAL" clId="{1CB88143-A020-4C98-B62C-43D13FBC770A}" dt="2025-01-06T23:59:49.547" v="1197" actId="14826"/>
        <pc:sldMkLst>
          <pc:docMk/>
          <pc:sldMk cId="4032825591" sldId="1572"/>
        </pc:sldMkLst>
        <pc:spChg chg="add del">
          <ac:chgData name="Abhishek Patil" userId="4a57f103-40b4-4474-a113-d3340a5396d8" providerId="ADAL" clId="{1CB88143-A020-4C98-B62C-43D13FBC770A}" dt="2025-01-06T23:20:52.564" v="1191" actId="478"/>
          <ac:spMkLst>
            <pc:docMk/>
            <pc:sldMk cId="4032825591" sldId="1572"/>
            <ac:spMk id="2" creationId="{F2510C0D-C428-1C5E-6062-44E4D1DE7EF4}"/>
          </ac:spMkLst>
        </pc:spChg>
        <pc:spChg chg="add del">
          <ac:chgData name="Abhishek Patil" userId="4a57f103-40b4-4474-a113-d3340a5396d8" providerId="ADAL" clId="{1CB88143-A020-4C98-B62C-43D13FBC770A}" dt="2025-01-06T23:20:52.564" v="1191" actId="478"/>
          <ac:spMkLst>
            <pc:docMk/>
            <pc:sldMk cId="4032825591" sldId="1572"/>
            <ac:spMk id="3" creationId="{B100E7DC-5F51-CA6B-3988-F0F50DE621BB}"/>
          </ac:spMkLst>
        </pc:spChg>
        <pc:spChg chg="mod modVis">
          <ac:chgData name="Abhishek Patil" userId="4a57f103-40b4-4474-a113-d3340a5396d8" providerId="ADAL" clId="{1CB88143-A020-4C98-B62C-43D13FBC770A}" dt="2025-01-06T23:19:38.309" v="1178" actId="26606"/>
          <ac:spMkLst>
            <pc:docMk/>
            <pc:sldMk cId="4032825591" sldId="1572"/>
            <ac:spMk id="4" creationId="{9752724E-BB11-CE3A-A9E0-529FD4596A42}"/>
          </ac:spMkLst>
        </pc:spChg>
        <pc:spChg chg="mod modVis">
          <ac:chgData name="Abhishek Patil" userId="4a57f103-40b4-4474-a113-d3340a5396d8" providerId="ADAL" clId="{1CB88143-A020-4C98-B62C-43D13FBC770A}" dt="2025-01-06T23:19:38.309" v="1178" actId="26606"/>
          <ac:spMkLst>
            <pc:docMk/>
            <pc:sldMk cId="4032825591" sldId="1572"/>
            <ac:spMk id="6" creationId="{1E5738A8-125F-1FA3-D242-5EFE69E1FA66}"/>
          </ac:spMkLst>
        </pc:spChg>
        <pc:spChg chg="add del">
          <ac:chgData name="Abhishek Patil" userId="4a57f103-40b4-4474-a113-d3340a5396d8" providerId="ADAL" clId="{1CB88143-A020-4C98-B62C-43D13FBC770A}" dt="2025-01-06T23:20:52.564" v="1191" actId="478"/>
          <ac:spMkLst>
            <pc:docMk/>
            <pc:sldMk cId="4032825591" sldId="1572"/>
            <ac:spMk id="7" creationId="{09265B0C-30DE-BC2B-F9C7-2FA61E5DFE3A}"/>
          </ac:spMkLst>
        </pc:spChg>
        <pc:spChg chg="add del">
          <ac:chgData name="Abhishek Patil" userId="4a57f103-40b4-4474-a113-d3340a5396d8" providerId="ADAL" clId="{1CB88143-A020-4C98-B62C-43D13FBC770A}" dt="2025-01-06T23:20:52.564" v="1191" actId="478"/>
          <ac:spMkLst>
            <pc:docMk/>
            <pc:sldMk cId="4032825591" sldId="1572"/>
            <ac:spMk id="8" creationId="{4581A3F8-8F3C-CD95-72FD-664BBB26F9D8}"/>
          </ac:spMkLst>
        </pc:spChg>
        <pc:spChg chg="add del">
          <ac:chgData name="Abhishek Patil" userId="4a57f103-40b4-4474-a113-d3340a5396d8" providerId="ADAL" clId="{1CB88143-A020-4C98-B62C-43D13FBC770A}" dt="2025-01-06T23:20:53.131" v="1194" actId="478"/>
          <ac:spMkLst>
            <pc:docMk/>
            <pc:sldMk cId="4032825591" sldId="1572"/>
            <ac:spMk id="16" creationId="{D5208B27-6588-DAF5-0FE5-FF8ABDEC52E7}"/>
          </ac:spMkLst>
        </pc:spChg>
        <pc:picChg chg="add del">
          <ac:chgData name="Abhishek Patil" userId="4a57f103-40b4-4474-a113-d3340a5396d8" providerId="ADAL" clId="{1CB88143-A020-4C98-B62C-43D13FBC770A}" dt="2025-01-06T23:20:52.370" v="1190" actId="478"/>
          <ac:picMkLst>
            <pc:docMk/>
            <pc:sldMk cId="4032825591" sldId="1572"/>
            <ac:picMk id="10" creationId="{67D7C597-35C4-4D70-6006-64AF1A5EB141}"/>
          </ac:picMkLst>
        </pc:picChg>
        <pc:picChg chg="add del mod ord">
          <ac:chgData name="Abhishek Patil" userId="4a57f103-40b4-4474-a113-d3340a5396d8" providerId="ADAL" clId="{1CB88143-A020-4C98-B62C-43D13FBC770A}" dt="2025-01-06T23:59:49.547" v="1197" actId="14826"/>
          <ac:picMkLst>
            <pc:docMk/>
            <pc:sldMk cId="4032825591" sldId="1572"/>
            <ac:picMk id="11" creationId="{772CB49D-FF63-8514-E392-1F6102892DF1}"/>
          </ac:picMkLst>
        </pc:picChg>
      </pc:sldChg>
      <pc:sldChg chg="modSp mod modCm">
        <pc:chgData name="Abhishek Patil" userId="4a57f103-40b4-4474-a113-d3340a5396d8" providerId="ADAL" clId="{1CB88143-A020-4C98-B62C-43D13FBC770A}" dt="2025-01-06T23:06:32.662" v="1125" actId="207"/>
        <pc:sldMkLst>
          <pc:docMk/>
          <pc:sldMk cId="245412800" sldId="1603"/>
        </pc:sldMkLst>
        <pc:spChg chg="mod">
          <ac:chgData name="Abhishek Patil" userId="4a57f103-40b4-4474-a113-d3340a5396d8" providerId="ADAL" clId="{1CB88143-A020-4C98-B62C-43D13FBC770A}" dt="2025-01-06T23:06:32.662" v="1125" actId="207"/>
          <ac:spMkLst>
            <pc:docMk/>
            <pc:sldMk cId="245412800" sldId="1603"/>
            <ac:spMk id="2" creationId="{B366FF62-A257-5FB5-B6C8-D0FC6D73BF4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08:17:13.927" v="1094" actId="6549"/>
              <pc2:cmMkLst xmlns:pc2="http://schemas.microsoft.com/office/powerpoint/2019/9/main/command">
                <pc:docMk/>
                <pc:sldMk cId="245412800" sldId="1603"/>
                <pc2:cmMk id="{3805CBA6-DABB-445F-90D5-DDDD810A93EC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08:17:13.927" v="1094" actId="6549"/>
              <pc2:cmMkLst xmlns:pc2="http://schemas.microsoft.com/office/powerpoint/2019/9/main/command">
                <pc:docMk/>
                <pc:sldMk cId="245412800" sldId="1603"/>
                <pc2:cmMk id="{B84B5DDF-6B45-48A5-AB98-3FB9DD306B93}"/>
              </pc2:cmMkLst>
            </pc226:cmChg>
          </p:ext>
        </pc:extLst>
      </pc:sldChg>
      <pc:sldChg chg="addSp delSp modSp mod">
        <pc:chgData name="Abhishek Patil" userId="4a57f103-40b4-4474-a113-d3340a5396d8" providerId="ADAL" clId="{1CB88143-A020-4C98-B62C-43D13FBC770A}" dt="2025-01-06T23:06:22.880" v="1124" actId="207"/>
        <pc:sldMkLst>
          <pc:docMk/>
          <pc:sldMk cId="2378539396" sldId="1621"/>
        </pc:sldMkLst>
        <pc:spChg chg="mod">
          <ac:chgData name="Abhishek Patil" userId="4a57f103-40b4-4474-a113-d3340a5396d8" providerId="ADAL" clId="{1CB88143-A020-4C98-B62C-43D13FBC770A}" dt="2025-01-06T23:06:22.880" v="1124" actId="207"/>
          <ac:spMkLst>
            <pc:docMk/>
            <pc:sldMk cId="2378539396" sldId="1621"/>
            <ac:spMk id="3" creationId="{8C32AD00-11D0-ED84-FFC6-3BAA20D3EDD4}"/>
          </ac:spMkLst>
        </pc:spChg>
        <pc:picChg chg="add del mod">
          <ac:chgData name="Abhishek Patil" userId="4a57f103-40b4-4474-a113-d3340a5396d8" providerId="ADAL" clId="{1CB88143-A020-4C98-B62C-43D13FBC770A}" dt="2024-12-31T19:59:01.603" v="338" actId="478"/>
          <ac:picMkLst>
            <pc:docMk/>
            <pc:sldMk cId="2378539396" sldId="1621"/>
            <ac:picMk id="8" creationId="{51771702-38DE-87AC-C34C-4F0001508CEC}"/>
          </ac:picMkLst>
        </pc:picChg>
        <pc:picChg chg="add del mod">
          <ac:chgData name="Abhishek Patil" userId="4a57f103-40b4-4474-a113-d3340a5396d8" providerId="ADAL" clId="{1CB88143-A020-4C98-B62C-43D13FBC770A}" dt="2024-12-31T19:59:54.521" v="345" actId="478"/>
          <ac:picMkLst>
            <pc:docMk/>
            <pc:sldMk cId="2378539396" sldId="1621"/>
            <ac:picMk id="10" creationId="{A9431806-8F8C-EC34-BADC-A23DCCD70223}"/>
          </ac:picMkLst>
        </pc:picChg>
        <pc:picChg chg="del mod">
          <ac:chgData name="Abhishek Patil" userId="4a57f103-40b4-4474-a113-d3340a5396d8" providerId="ADAL" clId="{1CB88143-A020-4C98-B62C-43D13FBC770A}" dt="2024-12-31T19:56:45.671" v="332" actId="478"/>
          <ac:picMkLst>
            <pc:docMk/>
            <pc:sldMk cId="2378539396" sldId="1621"/>
            <ac:picMk id="11" creationId="{75AC4C57-6748-E854-DE89-E06E62F4CD88}"/>
          </ac:picMkLst>
        </pc:picChg>
        <pc:picChg chg="add mod">
          <ac:chgData name="Abhishek Patil" userId="4a57f103-40b4-4474-a113-d3340a5396d8" providerId="ADAL" clId="{1CB88143-A020-4C98-B62C-43D13FBC770A}" dt="2024-12-31T20:00:06.459" v="349" actId="1076"/>
          <ac:picMkLst>
            <pc:docMk/>
            <pc:sldMk cId="2378539396" sldId="1621"/>
            <ac:picMk id="13" creationId="{CAB98D93-AFE0-1C65-441D-725EF19A8118}"/>
          </ac:picMkLst>
        </pc:picChg>
      </pc:sldChg>
      <pc:sldChg chg="modSp mod">
        <pc:chgData name="Abhishek Patil" userId="4a57f103-40b4-4474-a113-d3340a5396d8" providerId="ADAL" clId="{1CB88143-A020-4C98-B62C-43D13FBC770A}" dt="2025-01-09T19:17:13.385" v="2746" actId="20577"/>
        <pc:sldMkLst>
          <pc:docMk/>
          <pc:sldMk cId="3142258926" sldId="1624"/>
        </pc:sldMkLst>
        <pc:spChg chg="mod">
          <ac:chgData name="Abhishek Patil" userId="4a57f103-40b4-4474-a113-d3340a5396d8" providerId="ADAL" clId="{1CB88143-A020-4C98-B62C-43D13FBC770A}" dt="2025-01-09T19:17:13.385" v="2746" actId="20577"/>
          <ac:spMkLst>
            <pc:docMk/>
            <pc:sldMk cId="3142258926" sldId="1624"/>
            <ac:spMk id="7" creationId="{99CE02BF-CBB2-8A6D-D300-B941BDEC3932}"/>
          </ac:spMkLst>
        </pc:spChg>
        <pc:spChg chg="mod">
          <ac:chgData name="Abhishek Patil" userId="4a57f103-40b4-4474-a113-d3340a5396d8" providerId="ADAL" clId="{1CB88143-A020-4C98-B62C-43D13FBC770A}" dt="2025-01-09T19:15:47.494" v="2721"/>
          <ac:spMkLst>
            <pc:docMk/>
            <pc:sldMk cId="3142258926" sldId="1624"/>
            <ac:spMk id="8" creationId="{ED111E8C-8D6E-0623-6664-3B7886833600}"/>
          </ac:spMkLst>
        </pc:spChg>
      </pc:sldChg>
      <pc:sldChg chg="modSp mod">
        <pc:chgData name="Abhishek Patil" userId="4a57f103-40b4-4474-a113-d3340a5396d8" providerId="ADAL" clId="{1CB88143-A020-4C98-B62C-43D13FBC770A}" dt="2025-01-04T22:08:53.400" v="1102" actId="6549"/>
        <pc:sldMkLst>
          <pc:docMk/>
          <pc:sldMk cId="3659831414" sldId="1625"/>
        </pc:sldMkLst>
        <pc:spChg chg="mod">
          <ac:chgData name="Abhishek Patil" userId="4a57f103-40b4-4474-a113-d3340a5396d8" providerId="ADAL" clId="{1CB88143-A020-4C98-B62C-43D13FBC770A}" dt="2025-01-04T22:08:53.400" v="1102" actId="6549"/>
          <ac:spMkLst>
            <pc:docMk/>
            <pc:sldMk cId="3659831414" sldId="1625"/>
            <ac:spMk id="8" creationId="{ED111E8C-8D6E-0623-6664-3B7886833600}"/>
          </ac:spMkLst>
        </pc:spChg>
      </pc:sldChg>
      <pc:sldChg chg="modSp mod modCm">
        <pc:chgData name="Abhishek Patil" userId="4a57f103-40b4-4474-a113-d3340a5396d8" providerId="ADAL" clId="{1CB88143-A020-4C98-B62C-43D13FBC770A}" dt="2025-01-09T19:51:40.293" v="2749" actId="20577"/>
        <pc:sldMkLst>
          <pc:docMk/>
          <pc:sldMk cId="3312603782" sldId="1627"/>
        </pc:sldMkLst>
        <pc:spChg chg="mod">
          <ac:chgData name="Abhishek Patil" userId="4a57f103-40b4-4474-a113-d3340a5396d8" providerId="ADAL" clId="{1CB88143-A020-4C98-B62C-43D13FBC770A}" dt="2025-01-09T19:51:40.293" v="2749" actId="20577"/>
          <ac:spMkLst>
            <pc:docMk/>
            <pc:sldMk cId="3312603782" sldId="1627"/>
            <ac:spMk id="8" creationId="{ED111E8C-8D6E-0623-6664-3B78868336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22:08:17.280" v="1101" actId="20577"/>
              <pc2:cmMkLst xmlns:pc2="http://schemas.microsoft.com/office/powerpoint/2019/9/main/command">
                <pc:docMk/>
                <pc:sldMk cId="3312603782" sldId="1627"/>
                <pc2:cmMk id="{BA7F75B2-D4E9-4892-9197-01B373C42DB7}"/>
              </pc2:cmMkLst>
            </pc226:cmChg>
          </p:ext>
        </pc:extLst>
      </pc:sldChg>
      <pc:sldChg chg="addSp delSp modSp mod chgLayout">
        <pc:chgData name="Abhishek Patil" userId="4a57f103-40b4-4474-a113-d3340a5396d8" providerId="ADAL" clId="{1CB88143-A020-4C98-B62C-43D13FBC770A}" dt="2024-12-31T19:28:55.536" v="250" actId="6549"/>
        <pc:sldMkLst>
          <pc:docMk/>
          <pc:sldMk cId="2769467030" sldId="1628"/>
        </pc:sldMkLst>
        <pc:spChg chg="mod ord">
          <ac:chgData name="Abhishek Patil" userId="4a57f103-40b4-4474-a113-d3340a5396d8" providerId="ADAL" clId="{1CB88143-A020-4C98-B62C-43D13FBC770A}" dt="2024-12-31T19:28:55.536" v="250" actId="6549"/>
          <ac:spMkLst>
            <pc:docMk/>
            <pc:sldMk cId="2769467030" sldId="1628"/>
            <ac:spMk id="2" creationId="{B7D2F878-8FEC-64C5-07BD-DABA4239FCE3}"/>
          </ac:spMkLst>
        </pc:spChg>
        <pc:spChg chg="mod ord">
          <ac:chgData name="Abhishek Patil" userId="4a57f103-40b4-4474-a113-d3340a5396d8" providerId="ADAL" clId="{1CB88143-A020-4C98-B62C-43D13FBC770A}" dt="2024-12-31T19:11:50.502" v="3" actId="6264"/>
          <ac:spMkLst>
            <pc:docMk/>
            <pc:sldMk cId="2769467030" sldId="1628"/>
            <ac:spMk id="3" creationId="{C3B595D7-03BF-66FA-12B0-6614B5679FE5}"/>
          </ac:spMkLst>
        </pc:spChg>
        <pc:spChg chg="mod ord">
          <ac:chgData name="Abhishek Patil" userId="4a57f103-40b4-4474-a113-d3340a5396d8" providerId="ADAL" clId="{1CB88143-A020-4C98-B62C-43D13FBC770A}" dt="2024-12-31T19:11:50.502" v="3" actId="6264"/>
          <ac:spMkLst>
            <pc:docMk/>
            <pc:sldMk cId="2769467030" sldId="1628"/>
            <ac:spMk id="4" creationId="{3E143415-340B-BCC6-32A7-8BA987992BA8}"/>
          </ac:spMkLst>
        </pc:spChg>
        <pc:spChg chg="mod ord">
          <ac:chgData name="Abhishek Patil" userId="4a57f103-40b4-4474-a113-d3340a5396d8" providerId="ADAL" clId="{1CB88143-A020-4C98-B62C-43D13FBC770A}" dt="2024-12-31T19:11:50.502" v="3" actId="6264"/>
          <ac:spMkLst>
            <pc:docMk/>
            <pc:sldMk cId="2769467030" sldId="1628"/>
            <ac:spMk id="5" creationId="{BCDAB329-90A6-7529-59E4-F336B5B01ED7}"/>
          </ac:spMkLst>
        </pc:spChg>
        <pc:spChg chg="mod ord">
          <ac:chgData name="Abhishek Patil" userId="4a57f103-40b4-4474-a113-d3340a5396d8" providerId="ADAL" clId="{1CB88143-A020-4C98-B62C-43D13FBC770A}" dt="2024-12-31T19:11:50.502" v="3" actId="6264"/>
          <ac:spMkLst>
            <pc:docMk/>
            <pc:sldMk cId="2769467030" sldId="1628"/>
            <ac:spMk id="6" creationId="{D5369D51-F277-9624-566D-C07D95DE73C2}"/>
          </ac:spMkLst>
        </pc:spChg>
        <pc:spChg chg="add del mod">
          <ac:chgData name="Abhishek Patil" userId="4a57f103-40b4-4474-a113-d3340a5396d8" providerId="ADAL" clId="{1CB88143-A020-4C98-B62C-43D13FBC770A}" dt="2024-12-31T19:11:50.502" v="3" actId="6264"/>
          <ac:spMkLst>
            <pc:docMk/>
            <pc:sldMk cId="2769467030" sldId="1628"/>
            <ac:spMk id="7" creationId="{C23CABC3-F342-D101-8B6B-ACFDE2CA17E9}"/>
          </ac:spMkLst>
        </pc:spChg>
        <pc:spChg chg="add del mod">
          <ac:chgData name="Abhishek Patil" userId="4a57f103-40b4-4474-a113-d3340a5396d8" providerId="ADAL" clId="{1CB88143-A020-4C98-B62C-43D13FBC770A}" dt="2024-12-31T19:11:50.502" v="3" actId="6264"/>
          <ac:spMkLst>
            <pc:docMk/>
            <pc:sldMk cId="2769467030" sldId="1628"/>
            <ac:spMk id="8" creationId="{C5D9018C-309E-029E-023F-2984A1B29753}"/>
          </ac:spMkLst>
        </pc:spChg>
        <pc:spChg chg="add del mod">
          <ac:chgData name="Abhishek Patil" userId="4a57f103-40b4-4474-a113-d3340a5396d8" providerId="ADAL" clId="{1CB88143-A020-4C98-B62C-43D13FBC770A}" dt="2024-12-31T19:11:50.502" v="3" actId="6264"/>
          <ac:spMkLst>
            <pc:docMk/>
            <pc:sldMk cId="2769467030" sldId="1628"/>
            <ac:spMk id="9" creationId="{6ADCFBF5-CFB0-931D-85C4-AF813791E0B1}"/>
          </ac:spMkLst>
        </pc:spChg>
        <pc:spChg chg="add del mod">
          <ac:chgData name="Abhishek Patil" userId="4a57f103-40b4-4474-a113-d3340a5396d8" providerId="ADAL" clId="{1CB88143-A020-4C98-B62C-43D13FBC770A}" dt="2024-12-31T19:11:50.502" v="3" actId="6264"/>
          <ac:spMkLst>
            <pc:docMk/>
            <pc:sldMk cId="2769467030" sldId="1628"/>
            <ac:spMk id="10" creationId="{9A627CD3-5773-3354-D14D-E1FA01F90185}"/>
          </ac:spMkLst>
        </pc:spChg>
        <pc:spChg chg="add del mod">
          <ac:chgData name="Abhishek Patil" userId="4a57f103-40b4-4474-a113-d3340a5396d8" providerId="ADAL" clId="{1CB88143-A020-4C98-B62C-43D13FBC770A}" dt="2024-12-31T19:11:50.502" v="3" actId="6264"/>
          <ac:spMkLst>
            <pc:docMk/>
            <pc:sldMk cId="2769467030" sldId="1628"/>
            <ac:spMk id="11" creationId="{055245CD-69A6-EC5B-9F6B-CF94F8237BCC}"/>
          </ac:spMkLst>
        </pc:spChg>
      </pc:sldChg>
      <pc:sldChg chg="modSp mod modCm">
        <pc:chgData name="Abhishek Patil" userId="4a57f103-40b4-4474-a113-d3340a5396d8" providerId="ADAL" clId="{1CB88143-A020-4C98-B62C-43D13FBC770A}" dt="2025-01-06T23:11:18.782" v="1145" actId="207"/>
        <pc:sldMkLst>
          <pc:docMk/>
          <pc:sldMk cId="3492175528" sldId="1629"/>
        </pc:sldMkLst>
        <pc:spChg chg="mod">
          <ac:chgData name="Abhishek Patil" userId="4a57f103-40b4-4474-a113-d3340a5396d8" providerId="ADAL" clId="{1CB88143-A020-4C98-B62C-43D13FBC770A}" dt="2025-01-06T23:11:18.782" v="1145" actId="207"/>
          <ac:spMkLst>
            <pc:docMk/>
            <pc:sldMk cId="3492175528" sldId="1629"/>
            <ac:spMk id="2" creationId="{03959D91-A976-F642-0976-CAF7D9DBA241}"/>
          </ac:spMkLst>
        </pc:spChg>
        <pc:spChg chg="mod">
          <ac:chgData name="Abhishek Patil" userId="4a57f103-40b4-4474-a113-d3340a5396d8" providerId="ADAL" clId="{1CB88143-A020-4C98-B62C-43D13FBC770A}" dt="2025-01-06T23:09:33.998" v="1139" actId="207"/>
          <ac:spMkLst>
            <pc:docMk/>
            <pc:sldMk cId="3492175528" sldId="1629"/>
            <ac:spMk id="3" creationId="{5219EAA5-6BDC-1BD4-3EA0-58631E6378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10:47.029" v="1144" actId="6549"/>
              <pc2:cmMkLst xmlns:pc2="http://schemas.microsoft.com/office/powerpoint/2019/9/main/command">
                <pc:docMk/>
                <pc:sldMk cId="3492175528" sldId="1629"/>
                <pc2:cmMk id="{1DDFFC99-FD62-4571-9DE6-79B7CDCB1D8A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10:47.029" v="1144" actId="6549"/>
              <pc2:cmMkLst xmlns:pc2="http://schemas.microsoft.com/office/powerpoint/2019/9/main/command">
                <pc:docMk/>
                <pc:sldMk cId="3492175528" sldId="1629"/>
                <pc2:cmMk id="{FD1F31C7-90CA-4210-90D2-044E91AE721B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10:47.029" v="1144" actId="6549"/>
              <pc2:cmMkLst xmlns:pc2="http://schemas.microsoft.com/office/powerpoint/2019/9/main/command">
                <pc:docMk/>
                <pc:sldMk cId="3492175528" sldId="1629"/>
                <pc2:cmMk id="{F6C439F1-D34B-4E12-9915-2E1BC614BA6A}"/>
              </pc2:cmMkLst>
            </pc226:cmChg>
          </p:ext>
        </pc:extLst>
      </pc:sldChg>
      <pc:sldChg chg="modSp add mod ord">
        <pc:chgData name="Abhishek Patil" userId="4a57f103-40b4-4474-a113-d3340a5396d8" providerId="ADAL" clId="{1CB88143-A020-4C98-B62C-43D13FBC770A}" dt="2025-01-09T22:10:56.628" v="2952" actId="403"/>
        <pc:sldMkLst>
          <pc:docMk/>
          <pc:sldMk cId="826611679" sldId="1630"/>
        </pc:sldMkLst>
        <pc:spChg chg="mod">
          <ac:chgData name="Abhishek Patil" userId="4a57f103-40b4-4474-a113-d3340a5396d8" providerId="ADAL" clId="{1CB88143-A020-4C98-B62C-43D13FBC770A}" dt="2025-01-09T19:56:30.280" v="2938" actId="13926"/>
          <ac:spMkLst>
            <pc:docMk/>
            <pc:sldMk cId="826611679" sldId="1630"/>
            <ac:spMk id="7" creationId="{C84979C4-A0D4-54CE-D81A-1C08CC030B9B}"/>
          </ac:spMkLst>
        </pc:spChg>
        <pc:spChg chg="mod">
          <ac:chgData name="Abhishek Patil" userId="4a57f103-40b4-4474-a113-d3340a5396d8" providerId="ADAL" clId="{1CB88143-A020-4C98-B62C-43D13FBC770A}" dt="2025-01-09T22:10:56.628" v="2952" actId="403"/>
          <ac:spMkLst>
            <pc:docMk/>
            <pc:sldMk cId="826611679" sldId="1630"/>
            <ac:spMk id="8" creationId="{A527DC1B-AC96-C4C9-E391-65107835A691}"/>
          </ac:spMkLst>
        </pc:spChg>
      </pc:sldChg>
      <pc:sldChg chg="modSp add mod ord">
        <pc:chgData name="Abhishek Patil" userId="4a57f103-40b4-4474-a113-d3340a5396d8" providerId="ADAL" clId="{1CB88143-A020-4C98-B62C-43D13FBC770A}" dt="2025-01-09T19:05:24.907" v="2067" actId="6549"/>
        <pc:sldMkLst>
          <pc:docMk/>
          <pc:sldMk cId="566788094" sldId="1631"/>
        </pc:sldMkLst>
        <pc:spChg chg="mod">
          <ac:chgData name="Abhishek Patil" userId="4a57f103-40b4-4474-a113-d3340a5396d8" providerId="ADAL" clId="{1CB88143-A020-4C98-B62C-43D13FBC770A}" dt="2025-01-06T23:16:46.786" v="1173" actId="207"/>
          <ac:spMkLst>
            <pc:docMk/>
            <pc:sldMk cId="566788094" sldId="1631"/>
            <ac:spMk id="7" creationId="{2E2124A6-C795-4EA3-F0FA-409AAC9AEE7E}"/>
          </ac:spMkLst>
        </pc:spChg>
        <pc:spChg chg="mod">
          <ac:chgData name="Abhishek Patil" userId="4a57f103-40b4-4474-a113-d3340a5396d8" providerId="ADAL" clId="{1CB88143-A020-4C98-B62C-43D13FBC770A}" dt="2025-01-09T19:05:24.907" v="2067" actId="6549"/>
          <ac:spMkLst>
            <pc:docMk/>
            <pc:sldMk cId="566788094" sldId="1631"/>
            <ac:spMk id="8" creationId="{0758AEBF-5AD5-FF43-6069-AA729B44CE3B}"/>
          </ac:spMkLst>
        </pc:spChg>
      </pc:sldChg>
      <pc:sldChg chg="modSp del mod">
        <pc:chgData name="Abhishek Patil" userId="4a57f103-40b4-4474-a113-d3340a5396d8" providerId="ADAL" clId="{1CB88143-A020-4C98-B62C-43D13FBC770A}" dt="2025-01-06T23:09:11.913" v="1135" actId="47"/>
        <pc:sldMkLst>
          <pc:docMk/>
          <pc:sldMk cId="2488384614" sldId="1632"/>
        </pc:sldMkLst>
        <pc:spChg chg="mod">
          <ac:chgData name="Abhishek Patil" userId="4a57f103-40b4-4474-a113-d3340a5396d8" providerId="ADAL" clId="{1CB88143-A020-4C98-B62C-43D13FBC770A}" dt="2025-01-04T22:22:32.170" v="1117" actId="313"/>
          <ac:spMkLst>
            <pc:docMk/>
            <pc:sldMk cId="2488384614" sldId="1632"/>
            <ac:spMk id="2" creationId="{087B8A87-3270-2408-C69F-C6F2CE9E66C5}"/>
          </ac:spMkLst>
        </pc:spChg>
      </pc:sldChg>
      <pc:sldChg chg="modSp add del mod">
        <pc:chgData name="Abhishek Patil" userId="4a57f103-40b4-4474-a113-d3340a5396d8" providerId="ADAL" clId="{1CB88143-A020-4C98-B62C-43D13FBC770A}" dt="2024-12-31T21:14:15.267" v="1085" actId="47"/>
        <pc:sldMkLst>
          <pc:docMk/>
          <pc:sldMk cId="2538366119" sldId="1632"/>
        </pc:sldMkLst>
        <pc:spChg chg="mod">
          <ac:chgData name="Abhishek Patil" userId="4a57f103-40b4-4474-a113-d3340a5396d8" providerId="ADAL" clId="{1CB88143-A020-4C98-B62C-43D13FBC770A}" dt="2024-12-31T21:12:18.853" v="939" actId="20577"/>
          <ac:spMkLst>
            <pc:docMk/>
            <pc:sldMk cId="2538366119" sldId="1632"/>
            <ac:spMk id="7" creationId="{B86FF673-7FE4-14C0-F827-ABA32A74B61C}"/>
          </ac:spMkLst>
        </pc:spChg>
        <pc:spChg chg="mod">
          <ac:chgData name="Abhishek Patil" userId="4a57f103-40b4-4474-a113-d3340a5396d8" providerId="ADAL" clId="{1CB88143-A020-4C98-B62C-43D13FBC770A}" dt="2024-12-31T21:13:56.813" v="1080" actId="20577"/>
          <ac:spMkLst>
            <pc:docMk/>
            <pc:sldMk cId="2538366119" sldId="1632"/>
            <ac:spMk id="8" creationId="{08369159-DA7B-BC49-3455-52FBC2E82412}"/>
          </ac:spMkLst>
        </pc:spChg>
      </pc:sldChg>
      <pc:sldChg chg="modSp add mod">
        <pc:chgData name="Abhishek Patil" userId="4a57f103-40b4-4474-a113-d3340a5396d8" providerId="ADAL" clId="{1CB88143-A020-4C98-B62C-43D13FBC770A}" dt="2025-01-09T19:52:17.047" v="2765" actId="20577"/>
        <pc:sldMkLst>
          <pc:docMk/>
          <pc:sldMk cId="2036354503" sldId="1633"/>
        </pc:sldMkLst>
        <pc:spChg chg="mod">
          <ac:chgData name="Abhishek Patil" userId="4a57f103-40b4-4474-a113-d3340a5396d8" providerId="ADAL" clId="{1CB88143-A020-4C98-B62C-43D13FBC770A}" dt="2025-01-06T23:15:57.868" v="1150" actId="20577"/>
          <ac:spMkLst>
            <pc:docMk/>
            <pc:sldMk cId="2036354503" sldId="1633"/>
            <ac:spMk id="7" creationId="{561A042A-B9B9-AC6D-831A-8686AB58C563}"/>
          </ac:spMkLst>
        </pc:spChg>
        <pc:spChg chg="mod">
          <ac:chgData name="Abhishek Patil" userId="4a57f103-40b4-4474-a113-d3340a5396d8" providerId="ADAL" clId="{1CB88143-A020-4C98-B62C-43D13FBC770A}" dt="2025-01-09T19:52:17.047" v="2765" actId="20577"/>
          <ac:spMkLst>
            <pc:docMk/>
            <pc:sldMk cId="2036354503" sldId="1633"/>
            <ac:spMk id="8" creationId="{E24B6088-E866-74D2-BF54-8D4E6A0EDDEF}"/>
          </ac:spMkLst>
        </pc:spChg>
      </pc:sldChg>
      <pc:sldChg chg="add del">
        <pc:chgData name="Abhishek Patil" userId="4a57f103-40b4-4474-a113-d3340a5396d8" providerId="ADAL" clId="{1CB88143-A020-4C98-B62C-43D13FBC770A}" dt="2025-01-06T23:15:51.156" v="1147" actId="2696"/>
        <pc:sldMkLst>
          <pc:docMk/>
          <pc:sldMk cId="3840951652" sldId="1633"/>
        </pc:sldMkLst>
      </pc:sldChg>
      <pc:sldChg chg="modSp add mod">
        <pc:chgData name="Abhishek Patil" userId="4a57f103-40b4-4474-a113-d3340a5396d8" providerId="ADAL" clId="{1CB88143-A020-4C98-B62C-43D13FBC770A}" dt="2025-01-09T19:53:01.592" v="2773" actId="13926"/>
        <pc:sldMkLst>
          <pc:docMk/>
          <pc:sldMk cId="2239250277" sldId="1634"/>
        </pc:sldMkLst>
        <pc:spChg chg="mod">
          <ac:chgData name="Abhishek Patil" userId="4a57f103-40b4-4474-a113-d3340a5396d8" providerId="ADAL" clId="{1CB88143-A020-4C98-B62C-43D13FBC770A}" dt="2025-01-09T19:53:01.592" v="2773" actId="13926"/>
          <ac:spMkLst>
            <pc:docMk/>
            <pc:sldMk cId="2239250277" sldId="1634"/>
            <ac:spMk id="7" creationId="{62BFE012-CE59-E2C3-8A9F-DE1EB2DED302}"/>
          </ac:spMkLst>
        </pc:spChg>
        <pc:spChg chg="mod">
          <ac:chgData name="Abhishek Patil" userId="4a57f103-40b4-4474-a113-d3340a5396d8" providerId="ADAL" clId="{1CB88143-A020-4C98-B62C-43D13FBC770A}" dt="2025-01-09T19:52:30.695" v="2772" actId="20577"/>
          <ac:spMkLst>
            <pc:docMk/>
            <pc:sldMk cId="2239250277" sldId="1634"/>
            <ac:spMk id="8" creationId="{B487398C-042E-D371-1A6C-098A2D55F0C5}"/>
          </ac:spMkLst>
        </pc:spChg>
      </pc:sldChg>
      <pc:sldChg chg="add del">
        <pc:chgData name="Abhishek Patil" userId="4a57f103-40b4-4474-a113-d3340a5396d8" providerId="ADAL" clId="{1CB88143-A020-4C98-B62C-43D13FBC770A}" dt="2025-01-06T23:15:51.156" v="1147" actId="2696"/>
        <pc:sldMkLst>
          <pc:docMk/>
          <pc:sldMk cId="2894111468" sldId="1634"/>
        </pc:sldMkLst>
      </pc:sldChg>
      <pc:sldChg chg="modSp add mod">
        <pc:chgData name="Abhishek Patil" userId="4a57f103-40b4-4474-a113-d3340a5396d8" providerId="ADAL" clId="{1CB88143-A020-4C98-B62C-43D13FBC770A}" dt="2025-01-09T19:55:28.858" v="2848" actId="20577"/>
        <pc:sldMkLst>
          <pc:docMk/>
          <pc:sldMk cId="1784909751" sldId="1635"/>
        </pc:sldMkLst>
        <pc:spChg chg="mod">
          <ac:chgData name="Abhishek Patil" userId="4a57f103-40b4-4474-a113-d3340a5396d8" providerId="ADAL" clId="{1CB88143-A020-4C98-B62C-43D13FBC770A}" dt="2025-01-09T19:55:28.858" v="2848" actId="20577"/>
          <ac:spMkLst>
            <pc:docMk/>
            <pc:sldMk cId="1784909751" sldId="1635"/>
            <ac:spMk id="2" creationId="{EBF623B9-CCDC-FB44-4F5D-BF1E6C9996B3}"/>
          </ac:spMkLst>
        </pc:spChg>
        <pc:spChg chg="mod">
          <ac:chgData name="Abhishek Patil" userId="4a57f103-40b4-4474-a113-d3340a5396d8" providerId="ADAL" clId="{1CB88143-A020-4C98-B62C-43D13FBC770A}" dt="2025-01-09T19:55:04.591" v="2814" actId="13926"/>
          <ac:spMkLst>
            <pc:docMk/>
            <pc:sldMk cId="1784909751" sldId="1635"/>
            <ac:spMk id="3" creationId="{2D375BA3-1135-27F2-A302-8FB0D1A32451}"/>
          </ac:spMkLst>
        </pc:spChg>
      </pc:sldChg>
      <pc:sldChg chg="add del">
        <pc:chgData name="Abhishek Patil" userId="4a57f103-40b4-4474-a113-d3340a5396d8" providerId="ADAL" clId="{1CB88143-A020-4C98-B62C-43D13FBC770A}" dt="2025-01-06T23:15:51.156" v="1147" actId="2696"/>
        <pc:sldMkLst>
          <pc:docMk/>
          <pc:sldMk cId="3023322393" sldId="1635"/>
        </pc:sldMkLst>
      </pc:sldChg>
    </pc:docChg>
  </pc:docChgLst>
  <pc:docChgLst>
    <pc:chgData name="Abhishek Patil" userId="4a57f103-40b4-4474-a113-d3340a5396d8" providerId="ADAL" clId="{1A6BC81D-8F9B-4D77-831B-6393DE2463C4}"/>
    <pc:docChg chg="undo custSel addSld delSld modSld">
      <pc:chgData name="Abhishek Patil" userId="4a57f103-40b4-4474-a113-d3340a5396d8" providerId="ADAL" clId="{1A6BC81D-8F9B-4D77-831B-6393DE2463C4}" dt="2025-01-13T20:47:55.577" v="211" actId="20577"/>
      <pc:docMkLst>
        <pc:docMk/>
      </pc:docMkLst>
      <pc:sldChg chg="modSp mod">
        <pc:chgData name="Abhishek Patil" userId="4a57f103-40b4-4474-a113-d3340a5396d8" providerId="ADAL" clId="{1A6BC81D-8F9B-4D77-831B-6393DE2463C4}" dt="2025-01-13T20:47:55.577" v="211" actId="20577"/>
        <pc:sldMkLst>
          <pc:docMk/>
          <pc:sldMk cId="697720280" sldId="1568"/>
        </pc:sldMkLst>
        <pc:spChg chg="mod">
          <ac:chgData name="Abhishek Patil" userId="4a57f103-40b4-4474-a113-d3340a5396d8" providerId="ADAL" clId="{1A6BC81D-8F9B-4D77-831B-6393DE2463C4}" dt="2025-01-13T20:47:55.577" v="211" actId="20577"/>
          <ac:spMkLst>
            <pc:docMk/>
            <pc:sldMk cId="697720280" sldId="1568"/>
            <ac:spMk id="2" creationId="{0B609E80-D81F-FAE6-8143-0C21E7C29688}"/>
          </ac:spMkLst>
        </pc:spChg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3142258926" sldId="1624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826611679" sldId="1630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566788094" sldId="1631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2036354503" sldId="1633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2239250277" sldId="1634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1784909751" sldId="163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08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06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802.11-24/1884r0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802.11-24/1884r0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slide" Target="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slide" Target="slide8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3600"/>
              <a:t>Signaling details in seamless roaming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Abhishek Patil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/>
              <a:t>Date</a:t>
            </a:r>
            <a:r>
              <a:rPr lang="en-GB" sz="1800" kern="0"/>
              <a:t>: November 10</a:t>
            </a:r>
            <a:r>
              <a:rPr lang="en-GB" sz="1800" kern="0" baseline="30000"/>
              <a:t>th</a:t>
            </a:r>
            <a:r>
              <a:rPr lang="en-GB" sz="1800" kern="0"/>
              <a:t>, 2024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00154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Chisci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59D91-A976-F642-0976-CAF7D9DBA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1600199"/>
            <a:ext cx="8014996" cy="4875214"/>
          </a:xfrm>
        </p:spPr>
        <p:txBody>
          <a:bodyPr>
            <a:normAutofit/>
          </a:bodyPr>
          <a:lstStyle/>
          <a:p>
            <a:r>
              <a:rPr lang="en-US"/>
              <a:t>A client sends a roam request (exact signaling TBD) to roam to the target AP MLD.</a:t>
            </a:r>
          </a:p>
          <a:p>
            <a:pPr lvl="1"/>
            <a:r>
              <a:rPr lang="en-US"/>
              <a:t>Potential signaling: Link Reconfiguration Request, T2LM link enablement, or PM (awake/available) notification</a:t>
            </a:r>
          </a:p>
          <a:p>
            <a:pPr lvl="2"/>
            <a:r>
              <a:rPr lang="en-US"/>
              <a:t>Assumes added links are in disabled and/or PS state.</a:t>
            </a:r>
          </a:p>
          <a:p>
            <a:pPr lvl="1"/>
            <a:r>
              <a:rPr lang="en-US"/>
              <a:t>Invokes dynamic context transfer (e.g., SN/PN).</a:t>
            </a:r>
          </a:p>
          <a:p>
            <a:pPr lvl="1"/>
            <a:r>
              <a:rPr lang="en-US"/>
              <a:t>Triggers a DS mapping switch.</a:t>
            </a:r>
          </a:p>
          <a:p>
            <a:endParaRPr lang="en-US"/>
          </a:p>
          <a:p>
            <a:r>
              <a:rPr lang="en-US"/>
              <a:t>Cleanup: Links to the old serving AP MLD are deleted either implicitly after a certain time out period or explicitly (before the timeout period expires).</a:t>
            </a:r>
          </a:p>
          <a:p>
            <a:pPr lvl="1"/>
            <a:r>
              <a:rPr lang="en-US"/>
              <a:t>Use baseline Link Reconfiguration procedures for the deletion</a:t>
            </a:r>
          </a:p>
          <a:p>
            <a:pPr lvl="1"/>
            <a:r>
              <a:rPr lang="en-US"/>
              <a:t>Explicit deletion after receiving an indication from old serving AP MLD that it has finished draining pending DL BUs.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19EAA5-6BDC-1BD4-3EA0-58631E637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64502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Transition phase</a:t>
            </a:r>
            <a:endParaRPr lang="en-US" strike="sngStrike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681E-CEC7-8A3D-7D51-69E778960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A275-52B1-FB13-9202-349A4A2A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4D17A-2585-4B59-AA00-783126B0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75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72CB49D-FF63-8514-E392-1F6102892D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57299" y="735105"/>
            <a:ext cx="5466185" cy="5654489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2724E-BB11-CE3A-A9E0-529FD4596A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5FD90-FD69-ED8B-57B8-4851FB92B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738A8-125F-1FA3-D242-5EFE69E1F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25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609E80-D81F-FAE6-8143-0C21E7C29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explains why </a:t>
            </a:r>
            <a:r>
              <a:rPr lang="en-US" dirty="0" err="1"/>
              <a:t>TGbn</a:t>
            </a:r>
            <a:r>
              <a:rPr lang="en-US" dirty="0"/>
              <a:t> must not mandate reporting of non-collocated APs in a RNR element carried in an AP’s Beacon frame. </a:t>
            </a:r>
          </a:p>
          <a:p>
            <a:endParaRPr lang="en-US" dirty="0"/>
          </a:p>
          <a:p>
            <a:r>
              <a:rPr lang="en-US" dirty="0"/>
              <a:t>The contribution also provides </a:t>
            </a:r>
            <a:r>
              <a:rPr lang="en-US"/>
              <a:t>alternatives and the </a:t>
            </a:r>
            <a:r>
              <a:rPr lang="en-US" dirty="0"/>
              <a:t>next level signaling details involved during the discovery, roaming preparation, and roaming operation for the seamless roaming feature.</a:t>
            </a:r>
          </a:p>
          <a:p>
            <a:endParaRPr lang="en-US" dirty="0"/>
          </a:p>
          <a:p>
            <a:r>
              <a:rPr lang="en-US" dirty="0"/>
              <a:t>The proposed signaling leverages existing baseline procedures which results in minimal changes to the standard to enable the functionality.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D38140-D5F3-DC8B-876C-1AC580A6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59BC7-9B0F-8080-DAA4-74701EDF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D65E4-B00A-226A-2710-1C2F5F028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53266-D0B4-0054-1F2A-D274C480C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20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BE0C68-F6EE-2B8C-ED81-F76FFA48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DBC8E7-5276-635D-350F-0D762597F7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2AFD8-2CD3-F47B-F082-CE7FCA00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306FB-E34D-4DB7-55CE-28DBF7541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BB683-753F-3075-2556-699CBCB2F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1834689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A92FBC-2859-C2C9-18D1-E46E2D48E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60513"/>
          </a:xfrm>
        </p:spPr>
        <p:txBody>
          <a:bodyPr/>
          <a:lstStyle/>
          <a:p>
            <a:r>
              <a:rPr lang="en-US"/>
              <a:t>Reduced Neighbor Report element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F7B80-860D-DE09-B72D-35E8D77421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4A614-D5EB-79A8-CF91-3CE0F87F8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7CC44-B282-59E0-5F89-348B28AA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589624-9C67-41B7-D0D6-89122F837A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83" y="1358431"/>
            <a:ext cx="3404635" cy="8700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721CD5-BD79-83F9-1375-192497953A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6945" y="1358431"/>
            <a:ext cx="4036980" cy="10924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1230EF9-44F1-26AF-7930-3C09A88E3C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34" y="2742316"/>
            <a:ext cx="6835732" cy="10059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3F08237-A82C-5FFB-4798-3D15B44F65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3760" y="4039683"/>
            <a:ext cx="5082167" cy="11299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344DF3-2BC1-9806-E093-BA7840B388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334" y="5272863"/>
            <a:ext cx="5579166" cy="109480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E240A1B6-8C3F-B6DA-2033-4A294F5B557F}"/>
              </a:ext>
            </a:extLst>
          </p:cNvPr>
          <p:cNvSpPr/>
          <p:nvPr/>
        </p:nvSpPr>
        <p:spPr bwMode="auto">
          <a:xfrm>
            <a:off x="2570922" y="1258957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E8E1EBB-7988-4917-DDF0-80CA1C5FC7BA}"/>
              </a:ext>
            </a:extLst>
          </p:cNvPr>
          <p:cNvSpPr/>
          <p:nvPr/>
        </p:nvSpPr>
        <p:spPr bwMode="auto">
          <a:xfrm>
            <a:off x="4895091" y="1326167"/>
            <a:ext cx="3804961" cy="775252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8224603-7015-255D-6B21-DBA47CAF5266}"/>
              </a:ext>
            </a:extLst>
          </p:cNvPr>
          <p:cNvSpPr/>
          <p:nvPr/>
        </p:nvSpPr>
        <p:spPr bwMode="auto">
          <a:xfrm>
            <a:off x="7675908" y="1326167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B2F31C3-C7E6-8C9C-EA63-0E6D2A241210}"/>
              </a:ext>
            </a:extLst>
          </p:cNvPr>
          <p:cNvSpPr/>
          <p:nvPr/>
        </p:nvSpPr>
        <p:spPr bwMode="auto">
          <a:xfrm>
            <a:off x="358983" y="2696951"/>
            <a:ext cx="6669697" cy="775252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30F1447-69F3-F868-A28B-4DDADF34AD6E}"/>
              </a:ext>
            </a:extLst>
          </p:cNvPr>
          <p:cNvSpPr/>
          <p:nvPr/>
        </p:nvSpPr>
        <p:spPr bwMode="auto">
          <a:xfrm>
            <a:off x="3816627" y="2602456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F0BBEAB-82FD-ED0C-FB7F-0FFBCCF7A728}"/>
              </a:ext>
            </a:extLst>
          </p:cNvPr>
          <p:cNvSpPr/>
          <p:nvPr/>
        </p:nvSpPr>
        <p:spPr bwMode="auto">
          <a:xfrm>
            <a:off x="5950628" y="2635715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7D72BEA-27BC-B98A-053F-6D64EBB7EC31}"/>
              </a:ext>
            </a:extLst>
          </p:cNvPr>
          <p:cNvSpPr/>
          <p:nvPr/>
        </p:nvSpPr>
        <p:spPr bwMode="auto">
          <a:xfrm>
            <a:off x="262904" y="5319409"/>
            <a:ext cx="5579166" cy="775252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04B88DB-19E9-298F-6700-B6C33987B48F}"/>
              </a:ext>
            </a:extLst>
          </p:cNvPr>
          <p:cNvSpPr/>
          <p:nvPr/>
        </p:nvSpPr>
        <p:spPr bwMode="auto">
          <a:xfrm>
            <a:off x="4101810" y="4106568"/>
            <a:ext cx="5082167" cy="775252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D9865-3BF8-7B4C-AF50-AE32BE79E9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4052136"/>
            <a:ext cx="4101810" cy="96795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AF1CA519-EB0F-A8D9-1045-6930ABF027C6}"/>
              </a:ext>
            </a:extLst>
          </p:cNvPr>
          <p:cNvSpPr/>
          <p:nvPr/>
        </p:nvSpPr>
        <p:spPr bwMode="auto">
          <a:xfrm>
            <a:off x="5014085" y="1335166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FAD475E-A9DA-0EAB-CC39-14B29D2A5595}"/>
              </a:ext>
            </a:extLst>
          </p:cNvPr>
          <p:cNvSpPr/>
          <p:nvPr/>
        </p:nvSpPr>
        <p:spPr bwMode="auto">
          <a:xfrm>
            <a:off x="251791" y="4015598"/>
            <a:ext cx="3850018" cy="775252"/>
          </a:xfrm>
          <a:prstGeom prst="ellipse">
            <a:avLst/>
          </a:prstGeom>
          <a:noFill/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3784C3-2AA4-8F02-4349-311D71E093FA}"/>
              </a:ext>
            </a:extLst>
          </p:cNvPr>
          <p:cNvSpPr txBox="1"/>
          <p:nvPr/>
        </p:nvSpPr>
        <p:spPr>
          <a:xfrm>
            <a:off x="7823200" y="5969000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9" action="ppaction://hlinksldjump"/>
              </a:rPr>
              <a:t>BACK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34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D2F878-8FEC-64C5-07BD-DABA4239F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973" y="1600199"/>
            <a:ext cx="8448054" cy="4875213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Strongly discourage inclusion of non-collocated AP MLD information in RNR IE carried in a Beacon frame (to prevent bloating of the beacon)</a:t>
            </a:r>
          </a:p>
          <a:p>
            <a:endParaRPr lang="en-US"/>
          </a:p>
          <a:p>
            <a:r>
              <a:rPr lang="en-US"/>
              <a:t>RNR IE carried in (ML) probe response may include information of non-collocated AP MLDs belonging to the same SMD</a:t>
            </a:r>
          </a:p>
          <a:p>
            <a:pPr lvl="1"/>
            <a:r>
              <a:rPr lang="en-US"/>
              <a:t>A bit field could be used to identify a report AP (MLD) as belonging to the same SMD</a:t>
            </a:r>
          </a:p>
          <a:p>
            <a:pPr lvl="2"/>
            <a:r>
              <a:rPr lang="en-US"/>
              <a:t>e.g., B7 in BSS Parameters subfield</a:t>
            </a:r>
          </a:p>
          <a:p>
            <a:pPr lvl="1"/>
            <a:r>
              <a:rPr lang="en-US"/>
              <a:t>The MLD Parameters subfield of the RNR IE corresponding to a reported AP provide the AP MLD ID and the Link ID for a reported non-collocated AP MLD.</a:t>
            </a:r>
          </a:p>
          <a:p>
            <a:pPr lvl="2"/>
            <a:r>
              <a:rPr lang="en-US"/>
              <a:t>The value carried in the AP MLD ID field is based on the rules in 9.4.2.169.2</a:t>
            </a:r>
          </a:p>
          <a:p>
            <a:pPr lvl="2"/>
            <a:r>
              <a:rPr lang="en-US"/>
              <a:t>All affiliated APs of an AP MLD refer to a neighboring (reported) AP MLD with the same AP MLD ID.</a:t>
            </a:r>
          </a:p>
          <a:p>
            <a:pPr lvl="3"/>
            <a:r>
              <a:rPr lang="en-US"/>
              <a:t>Keeps the AP MLD ID consistent regardless of which link is used for performing ML probing.</a:t>
            </a:r>
          </a:p>
          <a:p>
            <a:pPr lvl="2"/>
            <a:r>
              <a:rPr lang="en-US"/>
              <a:t>The same AP MLD can be assigned a different AP MLD ID when a different AP MLD reports it.</a:t>
            </a:r>
          </a:p>
          <a:p>
            <a:pPr lvl="3"/>
            <a:r>
              <a:rPr lang="en-US"/>
              <a:t>For example, AP MLD 1 can be referred to with an AP MLD ID of 25 by all affiliated APs of AP MLD 2 and by AP MLD ID of 56 by all affiliated APs of AP MLD 3.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B595D7-03BF-66FA-12B0-6614B5679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RNR considerations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43415-340B-BCC6-32A7-8BA987992B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AB329-90A6-7529-59E4-F336B5B0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69D51-F277-9624-566D-C07D95DE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67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43B5C404-135D-483F-C6D4-C2850CD69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429"/>
          </a:xfrm>
        </p:spPr>
        <p:txBody>
          <a:bodyPr/>
          <a:lstStyle/>
          <a:p>
            <a:r>
              <a:rPr lang="en-US"/>
              <a:t>BTM frame formats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9C775FF-6703-095F-B6C3-7B37BC93AEA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93364" y="1338141"/>
            <a:ext cx="5903248" cy="1298713"/>
          </a:xfrm>
          <a:noFill/>
          <a:ln>
            <a:solidFill>
              <a:schemeClr val="tx1"/>
            </a:solidFill>
          </a:ln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07FE6CF-B0F7-AA2C-AC25-93DAD0A8FDE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144769" y="2874409"/>
            <a:ext cx="6400438" cy="2152874"/>
          </a:xfrm>
          <a:ln>
            <a:solidFill>
              <a:schemeClr val="tx1"/>
            </a:solidFill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08CA1-FCE9-835C-11AF-7CE96EFFE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A0476-E8AD-B2BE-B9C9-9B92BD61A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673" y="6475413"/>
            <a:ext cx="1949252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4465C-214E-43DC-E9E1-D70925052235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22469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8E9F310-9C53-E44C-A61B-8D148EE5A887}"/>
              </a:ext>
            </a:extLst>
          </p:cNvPr>
          <p:cNvSpPr/>
          <p:nvPr/>
        </p:nvSpPr>
        <p:spPr bwMode="auto">
          <a:xfrm>
            <a:off x="2093661" y="3815258"/>
            <a:ext cx="1034218" cy="8135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BCA7BB4-BD51-3D3E-4C77-FE0690C3C55A}"/>
              </a:ext>
            </a:extLst>
          </p:cNvPr>
          <p:cNvSpPr/>
          <p:nvPr/>
        </p:nvSpPr>
        <p:spPr bwMode="auto">
          <a:xfrm>
            <a:off x="5121691" y="1431510"/>
            <a:ext cx="1034218" cy="8135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575694-D0C3-BD6B-E537-6C74A7E028F9}"/>
              </a:ext>
            </a:extLst>
          </p:cNvPr>
          <p:cNvSpPr/>
          <p:nvPr/>
        </p:nvSpPr>
        <p:spPr bwMode="auto">
          <a:xfrm>
            <a:off x="6155909" y="1431509"/>
            <a:ext cx="1034218" cy="8135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9226264-50E3-6504-D344-2D59784DE58A}"/>
              </a:ext>
            </a:extLst>
          </p:cNvPr>
          <p:cNvSpPr/>
          <p:nvPr/>
        </p:nvSpPr>
        <p:spPr bwMode="auto">
          <a:xfrm>
            <a:off x="5279346" y="3749202"/>
            <a:ext cx="1034218" cy="8135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A650C84-D693-3903-6D16-3FBC20FD7C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4699" y="5271144"/>
            <a:ext cx="6420030" cy="1120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3075F44F-9035-988E-72E0-880877E7F8A0}"/>
              </a:ext>
            </a:extLst>
          </p:cNvPr>
          <p:cNvSpPr/>
          <p:nvPr/>
        </p:nvSpPr>
        <p:spPr bwMode="auto">
          <a:xfrm>
            <a:off x="5610515" y="5278296"/>
            <a:ext cx="907201" cy="50434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ABE108-8FEA-8B45-82C3-08ADB98D2881}"/>
              </a:ext>
            </a:extLst>
          </p:cNvPr>
          <p:cNvSpPr txBox="1"/>
          <p:nvPr/>
        </p:nvSpPr>
        <p:spPr>
          <a:xfrm>
            <a:off x="7823200" y="5969000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5" action="ppaction://hlinksldjump"/>
              </a:rPr>
              <a:t>BACK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17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BE0C68-F6EE-2B8C-ED81-F76FFA48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Straw-Polls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DBC8E7-5276-635D-350F-0D762597F7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2AFD8-2CD3-F47B-F082-CE7FCA00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306FB-E34D-4DB7-55CE-28DBF7541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BB683-753F-3075-2556-699CBCB2F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2516079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D111E8C-8D6E-0623-6664-3B7886833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8151"/>
            <a:ext cx="7772400" cy="4495800"/>
          </a:xfrm>
        </p:spPr>
        <p:txBody>
          <a:bodyPr/>
          <a:lstStyle/>
          <a:p>
            <a:r>
              <a:rPr lang="en-US"/>
              <a:t>Do you support that a UHR (AP/non-AP) MLD shall reuse BTM framework for identifying/recommending candidate AP MLD(s) to perform seamless roaming?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CE02BF-CBB2-8A6D-D300-B941BDEC3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1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54B3A3-6BEA-CDB6-8E73-21642458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14072-EC54-10D7-304F-2BBC6A9C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A4C53-FF0B-47D1-7686-2628293A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31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D111E8C-8D6E-0623-6664-3B7886833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8151"/>
            <a:ext cx="7772400" cy="4495800"/>
          </a:xfrm>
        </p:spPr>
        <p:txBody>
          <a:bodyPr/>
          <a:lstStyle/>
          <a:p>
            <a:r>
              <a:rPr lang="en-US"/>
              <a:t>Do you support that </a:t>
            </a:r>
            <a:r>
              <a:rPr lang="en-US" err="1"/>
              <a:t>TGbn</a:t>
            </a:r>
            <a:r>
              <a:rPr lang="en-US"/>
              <a:t> shall reuse the ML Reconfiguration framework for the following?</a:t>
            </a:r>
          </a:p>
          <a:p>
            <a:pPr lvl="1"/>
            <a:r>
              <a:rPr lang="en-US"/>
              <a:t>Adding links of the target AP MLD.</a:t>
            </a:r>
          </a:p>
          <a:p>
            <a:pPr lvl="1"/>
            <a:r>
              <a:rPr lang="en-US"/>
              <a:t>Removing links of the current AP MLD (after completely transitioning to the target AP MLD).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CE02BF-CBB2-8A6D-D300-B941BDEC3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2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54B3A3-6BEA-CDB6-8E73-21642458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14072-EC54-10D7-304F-2BBC6A9C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A4C53-FF0B-47D1-7686-2628293A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0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33" y="1576873"/>
            <a:ext cx="8462865" cy="4898540"/>
          </a:xfrm>
        </p:spPr>
        <p:txBody>
          <a:bodyPr>
            <a:normAutofit/>
          </a:bodyPr>
          <a:lstStyle/>
          <a:p>
            <a:r>
              <a:rPr lang="en-US"/>
              <a:t>Previous contributions have explained the high-level phases involved in facilitating seamless transition of a client from one AP MLD to another:</a:t>
            </a:r>
          </a:p>
          <a:p>
            <a:pPr lvl="1"/>
            <a:r>
              <a:rPr lang="en-US"/>
              <a:t>Discovery phase</a:t>
            </a:r>
          </a:p>
          <a:p>
            <a:pPr lvl="2"/>
            <a:r>
              <a:rPr lang="en-US"/>
              <a:t>During this phase, the client discovers the serving AP MLD’s neighborhood</a:t>
            </a:r>
          </a:p>
          <a:p>
            <a:pPr lvl="1"/>
            <a:r>
              <a:rPr lang="en-US"/>
              <a:t>Candidate set formation / Recommendations</a:t>
            </a:r>
          </a:p>
          <a:p>
            <a:pPr lvl="2"/>
            <a:r>
              <a:rPr lang="en-US"/>
              <a:t>During this phase, the serving AP MLD and client work together to prepare candidate set of AP MLD(s) that are suitable for the client.</a:t>
            </a:r>
          </a:p>
          <a:p>
            <a:pPr lvl="1"/>
            <a:r>
              <a:rPr lang="en-US"/>
              <a:t>Preparation phase</a:t>
            </a:r>
          </a:p>
          <a:p>
            <a:pPr lvl="2"/>
            <a:r>
              <a:rPr lang="en-US"/>
              <a:t>During this phase, the client selects one of the candidate AP MLD for roaming and makes a request to add links of that candidate AP MLD to its ML setup.</a:t>
            </a:r>
          </a:p>
          <a:p>
            <a:pPr lvl="3"/>
            <a:r>
              <a:rPr lang="en-US"/>
              <a:t>The static context related to the client is made available to the candidate AP MLD</a:t>
            </a:r>
          </a:p>
          <a:p>
            <a:pPr lvl="1"/>
            <a:r>
              <a:rPr lang="en-US"/>
              <a:t>Transition phase</a:t>
            </a:r>
          </a:p>
          <a:p>
            <a:pPr lvl="2"/>
            <a:r>
              <a:rPr lang="en-US"/>
              <a:t>During this phase, the client roams to the target AP MLD (i.e., the candidate AP MLD).</a:t>
            </a:r>
          </a:p>
          <a:p>
            <a:pPr lvl="3"/>
            <a:r>
              <a:rPr lang="en-US"/>
              <a:t>The dynamic context related to the client is made available at the target AP MLD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745E70-0A63-6338-A2A2-E371A882A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52892"/>
          </a:xfrm>
        </p:spPr>
        <p:txBody>
          <a:bodyPr/>
          <a:lstStyle/>
          <a:p>
            <a:r>
              <a:rPr lang="en-US"/>
              <a:t>The objective of this document is </a:t>
            </a:r>
          </a:p>
          <a:p>
            <a:pPr lvl="1"/>
            <a:r>
              <a:rPr lang="en-US"/>
              <a:t>to examine the signaling requirements during each phase,</a:t>
            </a:r>
          </a:p>
          <a:p>
            <a:pPr lvl="1"/>
            <a:r>
              <a:rPr lang="en-US"/>
              <a:t>provide one or more mechanisms to realize them while leveraging existing frameworks,</a:t>
            </a:r>
          </a:p>
          <a:p>
            <a:pPr lvl="1"/>
            <a:r>
              <a:rPr lang="en-US"/>
              <a:t>while minimize signaling overhead (esp. beacon bloating)</a:t>
            </a:r>
          </a:p>
          <a:p>
            <a:endParaRPr lang="en-US"/>
          </a:p>
          <a:p>
            <a:r>
              <a:rPr lang="en-US"/>
              <a:t>This document will look at signaling details for each of the phases.</a:t>
            </a:r>
          </a:p>
          <a:p>
            <a:endParaRPr lang="en-US"/>
          </a:p>
          <a:p>
            <a:r>
              <a:rPr lang="en-US"/>
              <a:t>For each phase, the document lays out the requirement, challenges and potential signaling options while proposing minimal deviation from baseline standard.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B764AE-0E46-5769-350C-F0346E9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F3937-DF3B-04DD-1417-EE62D90471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ECA79-13C2-469B-94E5-836EB13F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07F1-10BA-F2DD-B10E-88A216130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8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32AD00-11D0-ED84-FFC6-3BAA20D3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Discovery Phase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0D8573-7EEE-D596-9806-2F25095EB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/>
          <a:lstStyle/>
          <a:p>
            <a:r>
              <a:rPr lang="en-US" b="0"/>
              <a:t>Purpose: As the non-AP moves from one AP MLD to another AP MLD, it needs to determine the new neighborhood so that it can make roaming related preparations.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1726A-6203-35F0-92B9-4EC0A997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E5F8-221D-9352-DB29-8CB879E9C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32D34-654B-05C3-8C61-37792700C84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B98D93-AFE0-1C65-441D-725EF19A8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1228" y="1730472"/>
            <a:ext cx="3266889" cy="461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53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66FF62-A257-5FB5-B6C8-D0FC6D73B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47" y="1600200"/>
            <a:ext cx="8350897" cy="48006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Traditionally, RNR has been the mechanism to provide basic information of a reported AP.</a:t>
            </a:r>
          </a:p>
          <a:p>
            <a:endParaRPr lang="en-US"/>
          </a:p>
          <a:p>
            <a:r>
              <a:rPr lang="en-US"/>
              <a:t>Brief background on RNR (see </a:t>
            </a:r>
            <a:r>
              <a:rPr lang="en-US">
                <a:hlinkClick r:id="rId2" action="ppaction://hlinksldjump"/>
              </a:rPr>
              <a:t>appendix</a:t>
            </a:r>
            <a:r>
              <a:rPr lang="en-US"/>
              <a:t> for RNR format).</a:t>
            </a:r>
          </a:p>
          <a:p>
            <a:pPr lvl="1"/>
            <a:r>
              <a:rPr lang="en-US"/>
              <a:t>Defined by 11af for reporting neighborhood. However, commonly employed for reporting collocated APs </a:t>
            </a:r>
          </a:p>
          <a:p>
            <a:pPr lvl="2"/>
            <a:r>
              <a:rPr lang="en-US"/>
              <a:t>mandated by 11ax (for 6 GHz discovery) and then by 11be (for MLO)</a:t>
            </a:r>
          </a:p>
          <a:p>
            <a:pPr lvl="2"/>
            <a:r>
              <a:rPr lang="en-US"/>
              <a:t>The standard puts no requirements about reporting non-collocated APs</a:t>
            </a:r>
          </a:p>
          <a:p>
            <a:pPr lvl="1"/>
            <a:r>
              <a:rPr lang="en-US"/>
              <a:t>Each entry for a reported AP requires 16 bytes.</a:t>
            </a:r>
          </a:p>
          <a:p>
            <a:endParaRPr lang="en-US"/>
          </a:p>
          <a:p>
            <a:r>
              <a:rPr lang="en-US"/>
              <a:t>Now, each AP MLD in a seamless mobility domain (SMD) is expected to have at least 2 links</a:t>
            </a:r>
          </a:p>
          <a:p>
            <a:pPr lvl="1"/>
            <a:r>
              <a:rPr lang="en-US"/>
              <a:t>If </a:t>
            </a:r>
            <a:r>
              <a:rPr lang="en-US" err="1"/>
              <a:t>TGbn</a:t>
            </a:r>
            <a:r>
              <a:rPr lang="en-US"/>
              <a:t> were to require reporting of non-collocated AP MLDs in the neighborhood that belong to the same SMD, it will result in significant incase in beacon size</a:t>
            </a:r>
          </a:p>
          <a:p>
            <a:pPr lvl="1"/>
            <a:r>
              <a:rPr lang="en-US"/>
              <a:t>For example, with 5 AP MLDs in the neighborhood, each having just 2 link, and assuming </a:t>
            </a:r>
            <a:r>
              <a:rPr lang="en-US" err="1"/>
              <a:t>TGbn</a:t>
            </a:r>
            <a:r>
              <a:rPr lang="en-US"/>
              <a:t> adds no new fields to RNR, the beacon size grows by (10x16=) 160 bytes.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31F67A-8153-7F3A-C7A0-ED812999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/>
              <a:t>Discovery phase: Issue of beacon bloating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1FC7A-AE38-CCA8-E5B3-BE8AF008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E9B09-E812-7A44-87AA-5BC65770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CA841-478F-509D-F7E5-AA479EBE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76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66FF62-A257-5FB5-B6C8-D0FC6D73B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397" y="1828800"/>
            <a:ext cx="8086475" cy="4516340"/>
          </a:xfrm>
        </p:spPr>
        <p:txBody>
          <a:bodyPr>
            <a:normAutofit/>
          </a:bodyPr>
          <a:lstStyle/>
          <a:p>
            <a:r>
              <a:rPr lang="en-US"/>
              <a:t>Over the years, there have been several issues identified due to a large beacon size</a:t>
            </a:r>
          </a:p>
          <a:p>
            <a:pPr lvl="1"/>
            <a:r>
              <a:rPr lang="en-US"/>
              <a:t>E.g., legacy STAs disconnect (and start probing) when beacon length exceeds a certain size</a:t>
            </a:r>
          </a:p>
          <a:p>
            <a:pPr lvl="1"/>
            <a:r>
              <a:rPr lang="en-US"/>
              <a:t>As a result, there are on-going efforts to curb the size of a Beacon frame.</a:t>
            </a:r>
          </a:p>
          <a:p>
            <a:endParaRPr lang="en-US"/>
          </a:p>
          <a:p>
            <a:r>
              <a:rPr lang="en-US"/>
              <a:t>In other words, traditional RNR based discovery via Beacon frames does not scale for non-collocated AP MLD discovery</a:t>
            </a:r>
          </a:p>
          <a:p>
            <a:endParaRPr lang="en-US"/>
          </a:p>
          <a:p>
            <a:r>
              <a:rPr lang="en-US"/>
              <a:t>Proposal:</a:t>
            </a:r>
          </a:p>
          <a:p>
            <a:pPr lvl="1"/>
            <a:r>
              <a:rPr lang="en-US" err="1"/>
              <a:t>TGbn</a:t>
            </a:r>
            <a:r>
              <a:rPr lang="en-US"/>
              <a:t> must provide alternatives to RNR for a non-AP MLD to discovery APs in the neighborhood that belong to the same SMD and must not require reporting of non-collocated APs in the RNR IE.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31F67A-8153-7F3A-C7A0-ED812999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Discovery phase: Issue of beacon bloating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1FC7A-AE38-CCA8-E5B3-BE8AF008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E9B09-E812-7A44-87AA-5BC65770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CA841-478F-509D-F7E5-AA479EBE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9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66FF62-A257-5FB5-B6C8-D0FC6D73B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241" y="1483564"/>
            <a:ext cx="8581225" cy="4995179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Today, a client device sends a probe request when it enters a new neighborhood.</a:t>
            </a:r>
          </a:p>
          <a:p>
            <a:pPr lvl="1"/>
            <a:r>
              <a:rPr lang="en-US" err="1"/>
              <a:t>TGbn</a:t>
            </a:r>
            <a:r>
              <a:rPr lang="en-US"/>
              <a:t> will continue with this procedure – i.e., pre-SMD association, a </a:t>
            </a:r>
            <a:r>
              <a:rPr lang="en-US" err="1"/>
              <a:t>TGbn</a:t>
            </a:r>
            <a:r>
              <a:rPr lang="en-US"/>
              <a:t> client can determine neighborhood information via existing (ML) probing procedures.</a:t>
            </a:r>
          </a:p>
          <a:p>
            <a:pPr lvl="1"/>
            <a:r>
              <a:rPr lang="en-US"/>
              <a:t>(ML) probe response can, via RNR, include information about other AP MLDs in the neighborhood</a:t>
            </a:r>
          </a:p>
          <a:p>
            <a:pPr lvl="2"/>
            <a:r>
              <a:rPr lang="en-US"/>
              <a:t>See </a:t>
            </a:r>
            <a:r>
              <a:rPr 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appendix</a:t>
            </a:r>
            <a:r>
              <a:rPr lang="en-US"/>
              <a:t> for additional considerations for RNR and AP MLD ID.</a:t>
            </a:r>
          </a:p>
          <a:p>
            <a:pPr lvl="1"/>
            <a:r>
              <a:rPr lang="en-US"/>
              <a:t>Client can also gather specific information (i.e., partial profile) for links belonging to another AP MLD by including (Extended) Request element in the ML probe request [see 35.3.4.2]</a:t>
            </a:r>
          </a:p>
          <a:p>
            <a:endParaRPr lang="en-US"/>
          </a:p>
          <a:p>
            <a:r>
              <a:rPr lang="en-US"/>
              <a:t>Post SMD association, a client solicits information of the neighborhood by transmitting a BTM Query frame to its serving AP MLD</a:t>
            </a:r>
          </a:p>
          <a:p>
            <a:pPr lvl="1"/>
            <a:r>
              <a:rPr lang="en-US"/>
              <a:t>The frame may indicate, via a field (such as the </a:t>
            </a:r>
            <a:r>
              <a:rPr lang="en-US" i="1"/>
              <a:t>BTM Transition Query Reason</a:t>
            </a:r>
            <a:r>
              <a:rPr lang="en-US"/>
              <a:t>), that it is soliciting basic information of neighboring AP MLD(s) that belong to the same SMD.</a:t>
            </a:r>
          </a:p>
          <a:p>
            <a:pPr lvl="2"/>
            <a:r>
              <a:rPr lang="en-US"/>
              <a:t>The BTM Request frame from the AP provides basic information about each neighbor (i.e., limited or no </a:t>
            </a:r>
            <a:r>
              <a:rPr lang="en-US" err="1"/>
              <a:t>subelements</a:t>
            </a:r>
            <a:r>
              <a:rPr lang="en-US"/>
              <a:t> in NR IE).</a:t>
            </a:r>
          </a:p>
          <a:p>
            <a:endParaRPr lang="en-US"/>
          </a:p>
          <a:p>
            <a:r>
              <a:rPr lang="en-US"/>
              <a:t>Alternatively, or in addition, the serving AP MLD can send an unsolicited BTM Request frame to provide information about the neighborhood </a:t>
            </a:r>
          </a:p>
          <a:p>
            <a:pPr lvl="1"/>
            <a:r>
              <a:rPr lang="en-US"/>
              <a:t>Such unsolicited BTM Request frame could be broadcasted periodically by the serving AP MLD to help multiple non-APs</a:t>
            </a:r>
          </a:p>
          <a:p>
            <a:endParaRPr lang="en-US"/>
          </a:p>
          <a:p>
            <a:r>
              <a:rPr lang="en-US"/>
              <a:t>In conclusion, leverages baseline framework</a:t>
            </a:r>
          </a:p>
          <a:p>
            <a:pPr lvl="1"/>
            <a:r>
              <a:rPr lang="en-US"/>
              <a:t>No new mechanism need to be defined and minimal extensions to baseline (if needed)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31F67A-8153-7F3A-C7A0-ED812999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139"/>
          </a:xfrm>
        </p:spPr>
        <p:txBody>
          <a:bodyPr/>
          <a:lstStyle/>
          <a:p>
            <a:r>
              <a:rPr lang="en-US"/>
              <a:t>Alternatives to Beacon based discovery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1FC7A-AE38-CCA8-E5B3-BE8AF008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E9B09-E812-7A44-87AA-5BC65770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CA841-478F-509D-F7E5-AA479EBE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59D91-A976-F642-0976-CAF7D9DBA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879" y="1345163"/>
            <a:ext cx="8425542" cy="5179462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When the client wants to prepare for roaming, it can send a BTM Query frame to its serving AP MLD to determine suitable candidate AP MLD(s).</a:t>
            </a:r>
          </a:p>
          <a:p>
            <a:pPr lvl="1"/>
            <a:r>
              <a:rPr lang="en-US"/>
              <a:t>The client may include the BSS Transition Candidate List Entries field if it has a preferred set.</a:t>
            </a:r>
          </a:p>
          <a:p>
            <a:pPr lvl="1"/>
            <a:r>
              <a:rPr lang="en-US"/>
              <a:t>A new value for the </a:t>
            </a:r>
            <a:r>
              <a:rPr lang="en-US" i="1"/>
              <a:t>BSS Transition Query Reason</a:t>
            </a:r>
            <a:r>
              <a:rPr lang="en-US"/>
              <a:t> field can be defined to convey the intention of the non-AP’s query.</a:t>
            </a:r>
          </a:p>
          <a:p>
            <a:endParaRPr lang="en-US"/>
          </a:p>
          <a:p>
            <a:r>
              <a:rPr lang="en-US"/>
              <a:t>The serving AP MLD’s BTM Request frame provides information about one or more candidate AP MLDs that are recommended for the non-AP.</a:t>
            </a:r>
          </a:p>
          <a:p>
            <a:pPr lvl="1"/>
            <a:r>
              <a:rPr lang="en-US"/>
              <a:t>The Preference field in the Neighbor Report element provides a status of the candidate AP MLD</a:t>
            </a:r>
          </a:p>
          <a:p>
            <a:pPr lvl="2"/>
            <a:r>
              <a:rPr lang="en-US"/>
              <a:t>0 = AP MLD is not available for roaming </a:t>
            </a:r>
          </a:p>
          <a:p>
            <a:pPr lvl="3"/>
            <a:r>
              <a:rPr lang="en-US"/>
              <a:t>i.e., client must refrain from transitioning to this AP MLD</a:t>
            </a:r>
          </a:p>
          <a:p>
            <a:pPr lvl="2"/>
            <a:r>
              <a:rPr lang="en-US"/>
              <a:t>The values between 1 and 255 provide an indication of order, with 255 indicating the most suitable AP MLD within the given candidate list. </a:t>
            </a:r>
          </a:p>
          <a:p>
            <a:endParaRPr lang="en-US"/>
          </a:p>
          <a:p>
            <a:r>
              <a:rPr lang="en-US"/>
              <a:t>The above fields and procedures are defined in baseline standard and apply directly to the intended functionality.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19EAA5-6BDC-1BD4-3EA0-58631E637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3163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Roaming Recommendation phase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681E-CEC7-8A3D-7D51-69E778960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A275-52B1-FB13-9202-349A4A2A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4D17A-2585-4B59-AA00-783126B0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34659F-D5EF-A706-87A6-D8111DA88BC7}"/>
              </a:ext>
            </a:extLst>
          </p:cNvPr>
          <p:cNvSpPr txBox="1"/>
          <p:nvPr/>
        </p:nvSpPr>
        <p:spPr>
          <a:xfrm>
            <a:off x="7021934" y="6198414"/>
            <a:ext cx="21220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See </a:t>
            </a:r>
            <a:r>
              <a:rPr lang="en-US">
                <a:hlinkClick r:id="rId2" action="ppaction://hlinksldjump"/>
              </a:rPr>
              <a:t>appendix</a:t>
            </a:r>
            <a:r>
              <a:rPr lang="en-US"/>
              <a:t> for format details</a:t>
            </a:r>
          </a:p>
        </p:txBody>
      </p:sp>
    </p:spTree>
    <p:extLst>
      <p:ext uri="{BB962C8B-B14F-4D97-AF65-F5344CB8AC3E}">
        <p14:creationId xmlns:p14="http://schemas.microsoft.com/office/powerpoint/2010/main" val="2760153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59D91-A976-F642-0976-CAF7D9DBA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429139"/>
            <a:ext cx="8062662" cy="4931904"/>
          </a:xfrm>
        </p:spPr>
        <p:txBody>
          <a:bodyPr>
            <a:normAutofit/>
          </a:bodyPr>
          <a:lstStyle/>
          <a:p>
            <a:r>
              <a:rPr lang="en-US"/>
              <a:t>When client is getting ready to roam to the target AP MLD, it transmits a Link Reconfiguration Request frame to its serving AP MLD carrying a Reconfiguration Multi-Link (RML) element.</a:t>
            </a:r>
          </a:p>
          <a:p>
            <a:pPr lvl="1"/>
            <a:r>
              <a:rPr lang="en-US"/>
              <a:t>Need minor extensions to the RML element to identify the target AP MLD</a:t>
            </a:r>
          </a:p>
          <a:p>
            <a:pPr lvl="2"/>
            <a:r>
              <a:rPr lang="en-US"/>
              <a:t>E.g., include MLD MAC address of the target AP MLD</a:t>
            </a:r>
          </a:p>
          <a:p>
            <a:pPr lvl="1"/>
            <a:r>
              <a:rPr lang="en-US"/>
              <a:t>Per-STA Profile </a:t>
            </a:r>
            <a:r>
              <a:rPr lang="en-US" err="1"/>
              <a:t>subelement</a:t>
            </a:r>
            <a:r>
              <a:rPr lang="en-US"/>
              <a:t> is always present</a:t>
            </a:r>
          </a:p>
          <a:p>
            <a:pPr lvl="2"/>
            <a:r>
              <a:rPr lang="en-US"/>
              <a:t>A value 15 (all 1s) in the Link ID subfield indicate that all links of the target AP MLD are requested; while a non-15 value indicates the link that is being requested.</a:t>
            </a:r>
          </a:p>
          <a:p>
            <a:pPr lvl="3"/>
            <a:r>
              <a:rPr lang="en-US"/>
              <a:t>The link ID values are with respect to the target AP MLD.</a:t>
            </a:r>
          </a:p>
          <a:p>
            <a:pPr lvl="2"/>
            <a:r>
              <a:rPr lang="en-US"/>
              <a:t>The Reconfiguration Operation Type field indicates ADD operation.</a:t>
            </a:r>
          </a:p>
          <a:p>
            <a:endParaRPr lang="en-US"/>
          </a:p>
          <a:p>
            <a:r>
              <a:rPr lang="en-US"/>
              <a:t>Link Reconfiguration Response frame from the serving AP carries information indicating which links are successfully added </a:t>
            </a:r>
          </a:p>
          <a:p>
            <a:endParaRPr lang="en-US"/>
          </a:p>
          <a:p>
            <a:r>
              <a:rPr lang="en-US"/>
              <a:t>The above procedures are baseline behavior with minimal extensions.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19EAA5-6BDC-1BD4-3EA0-58631E637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139"/>
          </a:xfrm>
        </p:spPr>
        <p:txBody>
          <a:bodyPr/>
          <a:lstStyle/>
          <a:p>
            <a:r>
              <a:rPr lang="en-US"/>
              <a:t>Adding link of target AP MLD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681E-CEC7-8A3D-7D51-69E778960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A275-52B1-FB13-9202-349A4A2A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4D17A-2585-4B59-AA00-783126B0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047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bdad08e0-c87a-48bb-812d-c3fcd257adb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F61BF6-7973-4748-BC64-45B0DE894025}">
  <ds:schemaRefs>
    <ds:schemaRef ds:uri="4cb1c834-fb5e-4db1-b5fe-b760d2c58fa7"/>
    <ds:schemaRef ds:uri="bdad08e0-c87a-48bb-812d-c3fcd257ad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1958</Words>
  <Application>Microsoft Office PowerPoint</Application>
  <PresentationFormat>On-screen Show (4:3)</PresentationFormat>
  <Paragraphs>217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Times New Roman</vt:lpstr>
      <vt:lpstr>802-11-Submission</vt:lpstr>
      <vt:lpstr>Signaling details in seamless roaming</vt:lpstr>
      <vt:lpstr>Introduction</vt:lpstr>
      <vt:lpstr>Objective</vt:lpstr>
      <vt:lpstr>Discovery Phase</vt:lpstr>
      <vt:lpstr>Discovery phase: Issue of beacon bloating</vt:lpstr>
      <vt:lpstr>Discovery phase: Issue of beacon bloating</vt:lpstr>
      <vt:lpstr>Alternatives to Beacon based discovery</vt:lpstr>
      <vt:lpstr>Roaming Recommendation phase</vt:lpstr>
      <vt:lpstr>Adding link of target AP MLD</vt:lpstr>
      <vt:lpstr>Transition phase</vt:lpstr>
      <vt:lpstr>PowerPoint Presentation</vt:lpstr>
      <vt:lpstr>Summary</vt:lpstr>
      <vt:lpstr>Appendix</vt:lpstr>
      <vt:lpstr>Reduced Neighbor Report element</vt:lpstr>
      <vt:lpstr>RNR considerations</vt:lpstr>
      <vt:lpstr>BTM frame formats</vt:lpstr>
      <vt:lpstr>Straw-Polls</vt:lpstr>
      <vt:lpstr>SP 1</vt:lpstr>
      <vt:lpstr>SP 2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Abhishek Patil</cp:lastModifiedBy>
  <cp:revision>1</cp:revision>
  <cp:lastPrinted>1998-02-10T13:28:06Z</cp:lastPrinted>
  <dcterms:created xsi:type="dcterms:W3CDTF">2007-05-21T21:00:37Z</dcterms:created>
  <dcterms:modified xsi:type="dcterms:W3CDTF">2025-01-13T20:47:59Z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  <property fmtid="{D5CDD505-2E9C-101B-9397-08002B2CF9AE}" pid="4" name="MediaServiceImageTags">
    <vt:lpwstr/>
  </property>
</Properties>
</file>