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9" r:id="rId7"/>
    <p:sldId id="1541" r:id="rId8"/>
    <p:sldId id="1546" r:id="rId9"/>
    <p:sldId id="1542" r:id="rId10"/>
    <p:sldId id="1548" r:id="rId11"/>
    <p:sldId id="1527" r:id="rId12"/>
    <p:sldId id="1539" r:id="rId13"/>
    <p:sldId id="1547" r:id="rId14"/>
    <p:sldId id="1550" r:id="rId15"/>
    <p:sldId id="260" r:id="rId16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F7A3D13D-5DB4-1CDE-6627-6D2DBF8DD2C8}" name="Abhishek Patil" initials="AP" userId="S::appatil@qti.qualcomm.com::4a57f103-40b4-4474-a113-d3340a5396d8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8E83CE-8CF2-49C9-B7DB-3D949933B8A4}" v="2" dt="2025-01-13T07:05:16.2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82" autoAdjust="0"/>
    <p:restoredTop sz="94660"/>
  </p:normalViewPr>
  <p:slideViewPr>
    <p:cSldViewPr snapToGrid="0">
      <p:cViewPr varScale="1">
        <p:scale>
          <a:sx n="59" d="100"/>
          <a:sy n="59" d="100"/>
        </p:scale>
        <p:origin x="126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1844" y="-256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ovanni Chisci" userId="eeac98f7-fbf3-469c-b682-696f1247cc3f" providerId="ADAL" clId="{179E0971-9511-4140-88A1-A8717B365246}"/>
    <pc:docChg chg="custSel modSld">
      <pc:chgData name="Giovanni Chisci" userId="eeac98f7-fbf3-469c-b682-696f1247cc3f" providerId="ADAL" clId="{179E0971-9511-4140-88A1-A8717B365246}" dt="2024-11-10T01:07:33.878" v="1142" actId="20577"/>
      <pc:docMkLst>
        <pc:docMk/>
      </pc:docMkLst>
      <pc:sldChg chg="modSp">
        <pc:chgData name="Giovanni Chisci" userId="eeac98f7-fbf3-469c-b682-696f1247cc3f" providerId="ADAL" clId="{179E0971-9511-4140-88A1-A8717B365246}" dt="2024-11-10T01:05:06.197" v="1093"/>
        <pc:sldMkLst>
          <pc:docMk/>
          <pc:sldMk cId="0" sldId="256"/>
        </pc:sldMkLst>
        <pc:graphicFrameChg chg="mod">
          <ac:chgData name="Giovanni Chisci" userId="eeac98f7-fbf3-469c-b682-696f1247cc3f" providerId="ADAL" clId="{179E0971-9511-4140-88A1-A8717B365246}" dt="2024-11-10T01:05:06.197" v="1093"/>
          <ac:graphicFrameMkLst>
            <pc:docMk/>
            <pc:sldMk cId="0" sldId="256"/>
            <ac:graphicFrameMk id="2" creationId="{2ECC8800-9A77-BF2D-3FF0-D0C33EC01374}"/>
          </ac:graphicFrameMkLst>
        </pc:graphicFrameChg>
      </pc:sldChg>
      <pc:sldChg chg="modSp mod">
        <pc:chgData name="Giovanni Chisci" userId="eeac98f7-fbf3-469c-b682-696f1247cc3f" providerId="ADAL" clId="{179E0971-9511-4140-88A1-A8717B365246}" dt="2024-11-10T00:58:54.270" v="711" actId="20577"/>
        <pc:sldMkLst>
          <pc:docMk/>
          <pc:sldMk cId="143930868" sldId="1527"/>
        </pc:sldMkLst>
        <pc:spChg chg="mod">
          <ac:chgData name="Giovanni Chisci" userId="eeac98f7-fbf3-469c-b682-696f1247cc3f" providerId="ADAL" clId="{179E0971-9511-4140-88A1-A8717B365246}" dt="2024-11-10T00:58:54.270" v="711" actId="20577"/>
          <ac:spMkLst>
            <pc:docMk/>
            <pc:sldMk cId="143930868" sldId="1527"/>
            <ac:spMk id="3" creationId="{79D0816C-6C0E-EB32-C090-2E336BF0A64F}"/>
          </ac:spMkLst>
        </pc:spChg>
      </pc:sldChg>
      <pc:sldChg chg="modSp mod">
        <pc:chgData name="Giovanni Chisci" userId="eeac98f7-fbf3-469c-b682-696f1247cc3f" providerId="ADAL" clId="{179E0971-9511-4140-88A1-A8717B365246}" dt="2024-11-10T00:59:07.137" v="727" actId="20577"/>
        <pc:sldMkLst>
          <pc:docMk/>
          <pc:sldMk cId="1059160325" sldId="1539"/>
        </pc:sldMkLst>
        <pc:spChg chg="mod">
          <ac:chgData name="Giovanni Chisci" userId="eeac98f7-fbf3-469c-b682-696f1247cc3f" providerId="ADAL" clId="{179E0971-9511-4140-88A1-A8717B365246}" dt="2024-11-10T00:59:07.137" v="727" actId="20577"/>
          <ac:spMkLst>
            <pc:docMk/>
            <pc:sldMk cId="1059160325" sldId="1539"/>
            <ac:spMk id="3" creationId="{33CE5C95-2579-AB37-1186-A7763772BE96}"/>
          </ac:spMkLst>
        </pc:spChg>
      </pc:sldChg>
      <pc:sldChg chg="modSp mod">
        <pc:chgData name="Giovanni Chisci" userId="eeac98f7-fbf3-469c-b682-696f1247cc3f" providerId="ADAL" clId="{179E0971-9511-4140-88A1-A8717B365246}" dt="2024-11-10T01:04:43.143" v="1092" actId="20577"/>
        <pc:sldMkLst>
          <pc:docMk/>
          <pc:sldMk cId="3392265431" sldId="1540"/>
        </pc:sldMkLst>
        <pc:spChg chg="mod">
          <ac:chgData name="Giovanni Chisci" userId="eeac98f7-fbf3-469c-b682-696f1247cc3f" providerId="ADAL" clId="{179E0971-9511-4140-88A1-A8717B365246}" dt="2024-11-10T01:04:43.143" v="1092" actId="20577"/>
          <ac:spMkLst>
            <pc:docMk/>
            <pc:sldMk cId="3392265431" sldId="1540"/>
            <ac:spMk id="3" creationId="{33CE5C95-2579-AB37-1186-A7763772BE96}"/>
          </ac:spMkLst>
        </pc:spChg>
      </pc:sldChg>
      <pc:sldChg chg="addSp modSp mod">
        <pc:chgData name="Giovanni Chisci" userId="eeac98f7-fbf3-469c-b682-696f1247cc3f" providerId="ADAL" clId="{179E0971-9511-4140-88A1-A8717B365246}" dt="2024-11-10T00:57:54.471" v="675" actId="20577"/>
        <pc:sldMkLst>
          <pc:docMk/>
          <pc:sldMk cId="415194528" sldId="1541"/>
        </pc:sldMkLst>
        <pc:spChg chg="mod">
          <ac:chgData name="Giovanni Chisci" userId="eeac98f7-fbf3-469c-b682-696f1247cc3f" providerId="ADAL" clId="{179E0971-9511-4140-88A1-A8717B365246}" dt="2024-11-10T00:57:54.471" v="675" actId="20577"/>
          <ac:spMkLst>
            <pc:docMk/>
            <pc:sldMk cId="415194528" sldId="1541"/>
            <ac:spMk id="3" creationId="{F355F2E9-5CF6-7523-F115-8D68DDD9D95F}"/>
          </ac:spMkLst>
        </pc:spChg>
        <pc:spChg chg="add mod">
          <ac:chgData name="Giovanni Chisci" userId="eeac98f7-fbf3-469c-b682-696f1247cc3f" providerId="ADAL" clId="{179E0971-9511-4140-88A1-A8717B365246}" dt="2024-11-10T00:54:01.449" v="534" actId="1076"/>
          <ac:spMkLst>
            <pc:docMk/>
            <pc:sldMk cId="415194528" sldId="1541"/>
            <ac:spMk id="7" creationId="{9B7F2F7B-E622-8E2D-AA79-23F01C9BCCE2}"/>
          </ac:spMkLst>
        </pc:spChg>
        <pc:spChg chg="mod">
          <ac:chgData name="Giovanni Chisci" userId="eeac98f7-fbf3-469c-b682-696f1247cc3f" providerId="ADAL" clId="{179E0971-9511-4140-88A1-A8717B365246}" dt="2024-11-10T00:53:40.486" v="529" actId="1076"/>
          <ac:spMkLst>
            <pc:docMk/>
            <pc:sldMk cId="415194528" sldId="1541"/>
            <ac:spMk id="12" creationId="{6E2CA7D9-2730-574F-9AF3-116FAFBC826F}"/>
          </ac:spMkLst>
        </pc:spChg>
        <pc:spChg chg="mod">
          <ac:chgData name="Giovanni Chisci" userId="eeac98f7-fbf3-469c-b682-696f1247cc3f" providerId="ADAL" clId="{179E0971-9511-4140-88A1-A8717B365246}" dt="2024-11-10T00:54:12.763" v="539" actId="1076"/>
          <ac:spMkLst>
            <pc:docMk/>
            <pc:sldMk cId="415194528" sldId="1541"/>
            <ac:spMk id="13" creationId="{3889C1F5-074B-9FA3-CA5A-10DE039EE7BA}"/>
          </ac:spMkLst>
        </pc:spChg>
        <pc:spChg chg="mod">
          <ac:chgData name="Giovanni Chisci" userId="eeac98f7-fbf3-469c-b682-696f1247cc3f" providerId="ADAL" clId="{179E0971-9511-4140-88A1-A8717B365246}" dt="2024-11-10T00:53:47.607" v="531" actId="1076"/>
          <ac:spMkLst>
            <pc:docMk/>
            <pc:sldMk cId="415194528" sldId="1541"/>
            <ac:spMk id="14" creationId="{3A33F1A3-CBE6-72FC-DF04-0A3531E86DA9}"/>
          </ac:spMkLst>
        </pc:spChg>
        <pc:spChg chg="mod">
          <ac:chgData name="Giovanni Chisci" userId="eeac98f7-fbf3-469c-b682-696f1247cc3f" providerId="ADAL" clId="{179E0971-9511-4140-88A1-A8717B365246}" dt="2024-11-10T00:55:06.699" v="569" actId="1076"/>
          <ac:spMkLst>
            <pc:docMk/>
            <pc:sldMk cId="415194528" sldId="1541"/>
            <ac:spMk id="18" creationId="{5BCF172A-A76E-4D89-5CF4-A0BFFCD22ABA}"/>
          </ac:spMkLst>
        </pc:spChg>
        <pc:spChg chg="add mod">
          <ac:chgData name="Giovanni Chisci" userId="eeac98f7-fbf3-469c-b682-696f1247cc3f" providerId="ADAL" clId="{179E0971-9511-4140-88A1-A8717B365246}" dt="2024-11-10T00:54:04.702" v="536" actId="1076"/>
          <ac:spMkLst>
            <pc:docMk/>
            <pc:sldMk cId="415194528" sldId="1541"/>
            <ac:spMk id="19" creationId="{30ED5A75-15D6-F3D9-8814-D5B909632258}"/>
          </ac:spMkLst>
        </pc:spChg>
        <pc:spChg chg="add mod">
          <ac:chgData name="Giovanni Chisci" userId="eeac98f7-fbf3-469c-b682-696f1247cc3f" providerId="ADAL" clId="{179E0971-9511-4140-88A1-A8717B365246}" dt="2024-11-10T00:54:08.964" v="538" actId="1076"/>
          <ac:spMkLst>
            <pc:docMk/>
            <pc:sldMk cId="415194528" sldId="1541"/>
            <ac:spMk id="20" creationId="{8DF24548-A88A-6512-C76D-249AF09E51B8}"/>
          </ac:spMkLst>
        </pc:spChg>
        <pc:spChg chg="add mod">
          <ac:chgData name="Giovanni Chisci" userId="eeac98f7-fbf3-469c-b682-696f1247cc3f" providerId="ADAL" clId="{179E0971-9511-4140-88A1-A8717B365246}" dt="2024-11-10T00:54:17.866" v="541" actId="1076"/>
          <ac:spMkLst>
            <pc:docMk/>
            <pc:sldMk cId="415194528" sldId="1541"/>
            <ac:spMk id="21" creationId="{F9215F41-27F4-A4C8-D3BA-D90FCDB7AC8A}"/>
          </ac:spMkLst>
        </pc:spChg>
        <pc:spChg chg="add mod">
          <ac:chgData name="Giovanni Chisci" userId="eeac98f7-fbf3-469c-b682-696f1247cc3f" providerId="ADAL" clId="{179E0971-9511-4140-88A1-A8717B365246}" dt="2024-11-10T00:54:23.022" v="543" actId="1076"/>
          <ac:spMkLst>
            <pc:docMk/>
            <pc:sldMk cId="415194528" sldId="1541"/>
            <ac:spMk id="22" creationId="{2F15DAB1-33DB-C224-BFC0-A00412DEE6C1}"/>
          </ac:spMkLst>
        </pc:spChg>
        <pc:spChg chg="add mod">
          <ac:chgData name="Giovanni Chisci" userId="eeac98f7-fbf3-469c-b682-696f1247cc3f" providerId="ADAL" clId="{179E0971-9511-4140-88A1-A8717B365246}" dt="2024-11-10T00:54:26.107" v="545" actId="1076"/>
          <ac:spMkLst>
            <pc:docMk/>
            <pc:sldMk cId="415194528" sldId="1541"/>
            <ac:spMk id="23" creationId="{ED60C0C3-E473-F490-350E-F1D786084715}"/>
          </ac:spMkLst>
        </pc:spChg>
        <pc:spChg chg="add mod">
          <ac:chgData name="Giovanni Chisci" userId="eeac98f7-fbf3-469c-b682-696f1247cc3f" providerId="ADAL" clId="{179E0971-9511-4140-88A1-A8717B365246}" dt="2024-11-10T00:54:46.166" v="558" actId="1076"/>
          <ac:spMkLst>
            <pc:docMk/>
            <pc:sldMk cId="415194528" sldId="1541"/>
            <ac:spMk id="24" creationId="{0E2B252B-8EB0-2B3F-E5C9-6849C2A4081C}"/>
          </ac:spMkLst>
        </pc:spChg>
        <pc:spChg chg="add mod">
          <ac:chgData name="Giovanni Chisci" userId="eeac98f7-fbf3-469c-b682-696f1247cc3f" providerId="ADAL" clId="{179E0971-9511-4140-88A1-A8717B365246}" dt="2024-11-10T00:54:50.591" v="562" actId="20577"/>
          <ac:spMkLst>
            <pc:docMk/>
            <pc:sldMk cId="415194528" sldId="1541"/>
            <ac:spMk id="25" creationId="{45751DDC-2DE0-4D39-3421-7E3BB7636E8A}"/>
          </ac:spMkLst>
        </pc:spChg>
        <pc:spChg chg="add mod">
          <ac:chgData name="Giovanni Chisci" userId="eeac98f7-fbf3-469c-b682-696f1247cc3f" providerId="ADAL" clId="{179E0971-9511-4140-88A1-A8717B365246}" dt="2024-11-10T00:54:58.647" v="566" actId="20577"/>
          <ac:spMkLst>
            <pc:docMk/>
            <pc:sldMk cId="415194528" sldId="1541"/>
            <ac:spMk id="26" creationId="{ED8A8B14-F54D-916F-4DC7-ADFD8028381B}"/>
          </ac:spMkLst>
        </pc:spChg>
        <pc:spChg chg="add mod">
          <ac:chgData name="Giovanni Chisci" userId="eeac98f7-fbf3-469c-b682-696f1247cc3f" providerId="ADAL" clId="{179E0971-9511-4140-88A1-A8717B365246}" dt="2024-11-10T00:55:11.639" v="572" actId="20577"/>
          <ac:spMkLst>
            <pc:docMk/>
            <pc:sldMk cId="415194528" sldId="1541"/>
            <ac:spMk id="27" creationId="{641F47A3-E943-5179-324A-490D58F3C1AB}"/>
          </ac:spMkLst>
        </pc:spChg>
      </pc:sldChg>
      <pc:sldChg chg="modSp mod">
        <pc:chgData name="Giovanni Chisci" userId="eeac98f7-fbf3-469c-b682-696f1247cc3f" providerId="ADAL" clId="{179E0971-9511-4140-88A1-A8717B365246}" dt="2024-11-09T17:16:27.056" v="292" actId="20577"/>
        <pc:sldMkLst>
          <pc:docMk/>
          <pc:sldMk cId="2706426678" sldId="1542"/>
        </pc:sldMkLst>
        <pc:spChg chg="mod">
          <ac:chgData name="Giovanni Chisci" userId="eeac98f7-fbf3-469c-b682-696f1247cc3f" providerId="ADAL" clId="{179E0971-9511-4140-88A1-A8717B365246}" dt="2024-11-09T17:16:27.056" v="292" actId="20577"/>
          <ac:spMkLst>
            <pc:docMk/>
            <pc:sldMk cId="2706426678" sldId="1542"/>
            <ac:spMk id="3" creationId="{1B1BC0F6-729C-A714-23F8-2E2B31E29EE1}"/>
          </ac:spMkLst>
        </pc:spChg>
      </pc:sldChg>
      <pc:sldChg chg="addSp modSp mod">
        <pc:chgData name="Giovanni Chisci" userId="eeac98f7-fbf3-469c-b682-696f1247cc3f" providerId="ADAL" clId="{179E0971-9511-4140-88A1-A8717B365246}" dt="2024-11-10T01:07:33.878" v="1142" actId="20577"/>
        <pc:sldMkLst>
          <pc:docMk/>
          <pc:sldMk cId="1170327367" sldId="1546"/>
        </pc:sldMkLst>
        <pc:spChg chg="add mod">
          <ac:chgData name="Giovanni Chisci" userId="eeac98f7-fbf3-469c-b682-696f1247cc3f" providerId="ADAL" clId="{179E0971-9511-4140-88A1-A8717B365246}" dt="2024-11-09T17:17:14.714" v="299" actId="767"/>
          <ac:spMkLst>
            <pc:docMk/>
            <pc:sldMk cId="1170327367" sldId="1546"/>
            <ac:spMk id="6" creationId="{0871E014-7432-E815-68E8-D66F838DC805}"/>
          </ac:spMkLst>
        </pc:spChg>
        <pc:spChg chg="add mod">
          <ac:chgData name="Giovanni Chisci" userId="eeac98f7-fbf3-469c-b682-696f1247cc3f" providerId="ADAL" clId="{179E0971-9511-4140-88A1-A8717B365246}" dt="2024-11-09T17:18:20.469" v="449" actId="113"/>
          <ac:spMkLst>
            <pc:docMk/>
            <pc:sldMk cId="1170327367" sldId="1546"/>
            <ac:spMk id="7" creationId="{97568320-7A5B-935A-911A-23D579484520}"/>
          </ac:spMkLst>
        </pc:spChg>
        <pc:spChg chg="mod">
          <ac:chgData name="Giovanni Chisci" userId="eeac98f7-fbf3-469c-b682-696f1247cc3f" providerId="ADAL" clId="{179E0971-9511-4140-88A1-A8717B365246}" dt="2024-11-10T01:07:33.878" v="1142" actId="20577"/>
          <ac:spMkLst>
            <pc:docMk/>
            <pc:sldMk cId="1170327367" sldId="1546"/>
            <ac:spMk id="33" creationId="{2DABC16D-7E8B-025A-8654-C3A434CC4A69}"/>
          </ac:spMkLst>
        </pc:spChg>
        <pc:spChg chg="mod">
          <ac:chgData name="Giovanni Chisci" userId="eeac98f7-fbf3-469c-b682-696f1247cc3f" providerId="ADAL" clId="{179E0971-9511-4140-88A1-A8717B365246}" dt="2024-11-09T17:17:17.027" v="300" actId="1076"/>
          <ac:spMkLst>
            <pc:docMk/>
            <pc:sldMk cId="1170327367" sldId="1546"/>
            <ac:spMk id="39" creationId="{00532494-0572-8709-E7AB-1081BDBAF1E9}"/>
          </ac:spMkLst>
        </pc:spChg>
        <pc:cxnChg chg="add mod">
          <ac:chgData name="Giovanni Chisci" userId="eeac98f7-fbf3-469c-b682-696f1247cc3f" providerId="ADAL" clId="{179E0971-9511-4140-88A1-A8717B365246}" dt="2024-11-09T17:17:09.155" v="297" actId="1582"/>
          <ac:cxnSpMkLst>
            <pc:docMk/>
            <pc:sldMk cId="1170327367" sldId="1546"/>
            <ac:cxnSpMk id="3" creationId="{041C4C07-185E-73A5-AEF3-3577A2520752}"/>
          </ac:cxnSpMkLst>
        </pc:cxnChg>
      </pc:sldChg>
    </pc:docChg>
  </pc:docChgLst>
  <pc:docChgLst>
    <pc:chgData name="Giovanni Chisci" userId="eeac98f7-fbf3-469c-b682-696f1247cc3f" providerId="ADAL" clId="{C5947FAF-0D84-4092-B33E-82BF988F9BF5}"/>
    <pc:docChg chg="undo custSel addSld delSld modSld sldOrd">
      <pc:chgData name="Giovanni Chisci" userId="eeac98f7-fbf3-469c-b682-696f1247cc3f" providerId="ADAL" clId="{C5947FAF-0D84-4092-B33E-82BF988F9BF5}" dt="2024-09-04T20:32:27.201" v="1929" actId="20577"/>
      <pc:docMkLst>
        <pc:docMk/>
      </pc:docMkLst>
      <pc:sldChg chg="del">
        <pc:chgData name="Giovanni Chisci" userId="eeac98f7-fbf3-469c-b682-696f1247cc3f" providerId="ADAL" clId="{C5947FAF-0D84-4092-B33E-82BF988F9BF5}" dt="2024-09-04T18:15:38.614" v="555" actId="47"/>
        <pc:sldMkLst>
          <pc:docMk/>
          <pc:sldMk cId="75520267" sldId="262"/>
        </pc:sldMkLst>
      </pc:sldChg>
      <pc:sldChg chg="del">
        <pc:chgData name="Giovanni Chisci" userId="eeac98f7-fbf3-469c-b682-696f1247cc3f" providerId="ADAL" clId="{C5947FAF-0D84-4092-B33E-82BF988F9BF5}" dt="2024-09-04T18:24:16.037" v="569" actId="47"/>
        <pc:sldMkLst>
          <pc:docMk/>
          <pc:sldMk cId="2512062460" sldId="267"/>
        </pc:sldMkLst>
      </pc:sldChg>
      <pc:sldChg chg="del">
        <pc:chgData name="Giovanni Chisci" userId="eeac98f7-fbf3-469c-b682-696f1247cc3f" providerId="ADAL" clId="{C5947FAF-0D84-4092-B33E-82BF988F9BF5}" dt="2024-09-04T18:24:23.262" v="570" actId="47"/>
        <pc:sldMkLst>
          <pc:docMk/>
          <pc:sldMk cId="245477194" sldId="269"/>
        </pc:sldMkLst>
      </pc:sldChg>
      <pc:sldChg chg="del">
        <pc:chgData name="Giovanni Chisci" userId="eeac98f7-fbf3-469c-b682-696f1247cc3f" providerId="ADAL" clId="{C5947FAF-0D84-4092-B33E-82BF988F9BF5}" dt="2024-09-04T18:24:34.566" v="572" actId="47"/>
        <pc:sldMkLst>
          <pc:docMk/>
          <pc:sldMk cId="3455647084" sldId="270"/>
        </pc:sldMkLst>
      </pc:sldChg>
      <pc:sldChg chg="del">
        <pc:chgData name="Giovanni Chisci" userId="eeac98f7-fbf3-469c-b682-696f1247cc3f" providerId="ADAL" clId="{C5947FAF-0D84-4092-B33E-82BF988F9BF5}" dt="2024-09-04T18:25:01.999" v="573" actId="47"/>
        <pc:sldMkLst>
          <pc:docMk/>
          <pc:sldMk cId="2248271299" sldId="271"/>
        </pc:sldMkLst>
      </pc:sldChg>
      <pc:sldChg chg="del">
        <pc:chgData name="Giovanni Chisci" userId="eeac98f7-fbf3-469c-b682-696f1247cc3f" providerId="ADAL" clId="{C5947FAF-0D84-4092-B33E-82BF988F9BF5}" dt="2024-09-04T18:16:07.764" v="560" actId="47"/>
        <pc:sldMkLst>
          <pc:docMk/>
          <pc:sldMk cId="1464874593" sldId="273"/>
        </pc:sldMkLst>
      </pc:sldChg>
      <pc:sldChg chg="modSp mod">
        <pc:chgData name="Giovanni Chisci" userId="eeac98f7-fbf3-469c-b682-696f1247cc3f" providerId="ADAL" clId="{C5947FAF-0D84-4092-B33E-82BF988F9BF5}" dt="2024-09-04T18:01:11.575" v="25" actId="115"/>
        <pc:sldMkLst>
          <pc:docMk/>
          <pc:sldMk cId="1924676153" sldId="274"/>
        </pc:sldMkLst>
        <pc:spChg chg="mod">
          <ac:chgData name="Giovanni Chisci" userId="eeac98f7-fbf3-469c-b682-696f1247cc3f" providerId="ADAL" clId="{C5947FAF-0D84-4092-B33E-82BF988F9BF5}" dt="2024-09-04T18:01:11.575" v="25" actId="115"/>
          <ac:spMkLst>
            <pc:docMk/>
            <pc:sldMk cId="1924676153" sldId="274"/>
            <ac:spMk id="3" creationId="{695A2D09-4FED-A805-41E9-67ACDC5D8636}"/>
          </ac:spMkLst>
        </pc:spChg>
      </pc:sldChg>
      <pc:sldChg chg="addSp delSp modSp mod">
        <pc:chgData name="Giovanni Chisci" userId="eeac98f7-fbf3-469c-b682-696f1247cc3f" providerId="ADAL" clId="{C5947FAF-0D84-4092-B33E-82BF988F9BF5}" dt="2024-09-04T18:05:25.262" v="232" actId="115"/>
        <pc:sldMkLst>
          <pc:docMk/>
          <pc:sldMk cId="454161504" sldId="275"/>
        </pc:sldMkLst>
        <pc:spChg chg="mod">
          <ac:chgData name="Giovanni Chisci" userId="eeac98f7-fbf3-469c-b682-696f1247cc3f" providerId="ADAL" clId="{C5947FAF-0D84-4092-B33E-82BF988F9BF5}" dt="2024-09-04T18:05:25.262" v="232" actId="115"/>
          <ac:spMkLst>
            <pc:docMk/>
            <pc:sldMk cId="454161504" sldId="275"/>
            <ac:spMk id="3" creationId="{695A2D09-4FED-A805-41E9-67ACDC5D8636}"/>
          </ac:spMkLst>
        </pc:spChg>
        <pc:spChg chg="add del">
          <ac:chgData name="Giovanni Chisci" userId="eeac98f7-fbf3-469c-b682-696f1247cc3f" providerId="ADAL" clId="{C5947FAF-0D84-4092-B33E-82BF988F9BF5}" dt="2024-09-04T18:05:09.539" v="201"/>
          <ac:spMkLst>
            <pc:docMk/>
            <pc:sldMk cId="454161504" sldId="275"/>
            <ac:spMk id="6" creationId="{214E3651-21C5-1DC6-291C-8BF065D5983D}"/>
          </ac:spMkLst>
        </pc:spChg>
        <pc:spChg chg="add del mod">
          <ac:chgData name="Giovanni Chisci" userId="eeac98f7-fbf3-469c-b682-696f1247cc3f" providerId="ADAL" clId="{C5947FAF-0D84-4092-B33E-82BF988F9BF5}" dt="2024-09-04T18:05:09.161" v="200"/>
          <ac:spMkLst>
            <pc:docMk/>
            <pc:sldMk cId="454161504" sldId="275"/>
            <ac:spMk id="7" creationId="{64F87DF8-B530-6B23-E68A-5C82FCBEBC4D}"/>
          </ac:spMkLst>
        </pc:spChg>
        <pc:spChg chg="add del mod">
          <ac:chgData name="Giovanni Chisci" userId="eeac98f7-fbf3-469c-b682-696f1247cc3f" providerId="ADAL" clId="{C5947FAF-0D84-4092-B33E-82BF988F9BF5}" dt="2024-09-04T18:05:08.947" v="199"/>
          <ac:spMkLst>
            <pc:docMk/>
            <pc:sldMk cId="454161504" sldId="275"/>
            <ac:spMk id="8" creationId="{30160015-0E59-A144-AABB-D15B6A540B10}"/>
          </ac:spMkLst>
        </pc:spChg>
      </pc:sldChg>
      <pc:sldChg chg="modSp mod">
        <pc:chgData name="Giovanni Chisci" userId="eeac98f7-fbf3-469c-b682-696f1247cc3f" providerId="ADAL" clId="{C5947FAF-0D84-4092-B33E-82BF988F9BF5}" dt="2024-09-04T18:09:44.552" v="345" actId="27636"/>
        <pc:sldMkLst>
          <pc:docMk/>
          <pc:sldMk cId="3759458140" sldId="276"/>
        </pc:sldMkLst>
        <pc:spChg chg="mod">
          <ac:chgData name="Giovanni Chisci" userId="eeac98f7-fbf3-469c-b682-696f1247cc3f" providerId="ADAL" clId="{C5947FAF-0D84-4092-B33E-82BF988F9BF5}" dt="2024-09-04T18:09:00.526" v="327" actId="1035"/>
          <ac:spMkLst>
            <pc:docMk/>
            <pc:sldMk cId="3759458140" sldId="276"/>
            <ac:spMk id="2" creationId="{C0C93C3B-DE8E-88B0-C15A-514644A1C9E9}"/>
          </ac:spMkLst>
        </pc:spChg>
        <pc:spChg chg="mod">
          <ac:chgData name="Giovanni Chisci" userId="eeac98f7-fbf3-469c-b682-696f1247cc3f" providerId="ADAL" clId="{C5947FAF-0D84-4092-B33E-82BF988F9BF5}" dt="2024-09-04T18:09:44.552" v="345" actId="27636"/>
          <ac:spMkLst>
            <pc:docMk/>
            <pc:sldMk cId="3759458140" sldId="276"/>
            <ac:spMk id="3" creationId="{96552DCB-46EA-76B7-5277-FCB34CE189AF}"/>
          </ac:spMkLst>
        </pc:spChg>
        <pc:spChg chg="mod">
          <ac:chgData name="Giovanni Chisci" userId="eeac98f7-fbf3-469c-b682-696f1247cc3f" providerId="ADAL" clId="{C5947FAF-0D84-4092-B33E-82BF988F9BF5}" dt="2024-09-04T18:09:00.526" v="327" actId="1035"/>
          <ac:spMkLst>
            <pc:docMk/>
            <pc:sldMk cId="3759458140" sldId="276"/>
            <ac:spMk id="6" creationId="{93383D13-5EA0-FDC2-7D56-C4D85E347459}"/>
          </ac:spMkLst>
        </pc:spChg>
        <pc:spChg chg="mod">
          <ac:chgData name="Giovanni Chisci" userId="eeac98f7-fbf3-469c-b682-696f1247cc3f" providerId="ADAL" clId="{C5947FAF-0D84-4092-B33E-82BF988F9BF5}" dt="2024-09-04T18:09:00.526" v="327" actId="1035"/>
          <ac:spMkLst>
            <pc:docMk/>
            <pc:sldMk cId="3759458140" sldId="276"/>
            <ac:spMk id="7" creationId="{9E3AA19D-A787-4DD1-A0DA-AE99F6438826}"/>
          </ac:spMkLst>
        </pc:spChg>
        <pc:spChg chg="mod">
          <ac:chgData name="Giovanni Chisci" userId="eeac98f7-fbf3-469c-b682-696f1247cc3f" providerId="ADAL" clId="{C5947FAF-0D84-4092-B33E-82BF988F9BF5}" dt="2024-09-04T18:09:00.526" v="327" actId="1035"/>
          <ac:spMkLst>
            <pc:docMk/>
            <pc:sldMk cId="3759458140" sldId="276"/>
            <ac:spMk id="9" creationId="{100CC8F7-FB9A-65F7-3C32-4D3F91058303}"/>
          </ac:spMkLst>
        </pc:spChg>
        <pc:spChg chg="mod">
          <ac:chgData name="Giovanni Chisci" userId="eeac98f7-fbf3-469c-b682-696f1247cc3f" providerId="ADAL" clId="{C5947FAF-0D84-4092-B33E-82BF988F9BF5}" dt="2024-09-04T18:09:00.526" v="327" actId="1035"/>
          <ac:spMkLst>
            <pc:docMk/>
            <pc:sldMk cId="3759458140" sldId="276"/>
            <ac:spMk id="12" creationId="{9CB53E48-AC7D-35FE-D024-04AFC7EE299C}"/>
          </ac:spMkLst>
        </pc:spChg>
      </pc:sldChg>
      <pc:sldChg chg="del">
        <pc:chgData name="Giovanni Chisci" userId="eeac98f7-fbf3-469c-b682-696f1247cc3f" providerId="ADAL" clId="{C5947FAF-0D84-4092-B33E-82BF988F9BF5}" dt="2024-09-04T18:22:17.466" v="561" actId="47"/>
        <pc:sldMkLst>
          <pc:docMk/>
          <pc:sldMk cId="4035149570" sldId="277"/>
        </pc:sldMkLst>
      </pc:sldChg>
      <pc:sldChg chg="modSp mod">
        <pc:chgData name="Giovanni Chisci" userId="eeac98f7-fbf3-469c-b682-696f1247cc3f" providerId="ADAL" clId="{C5947FAF-0D84-4092-B33E-82BF988F9BF5}" dt="2024-09-04T18:14:40.404" v="553" actId="1035"/>
        <pc:sldMkLst>
          <pc:docMk/>
          <pc:sldMk cId="1616048570" sldId="279"/>
        </pc:sldMkLst>
        <pc:spChg chg="mod">
          <ac:chgData name="Giovanni Chisci" userId="eeac98f7-fbf3-469c-b682-696f1247cc3f" providerId="ADAL" clId="{C5947FAF-0D84-4092-B33E-82BF988F9BF5}" dt="2024-09-04T18:14:40.404" v="553" actId="1035"/>
          <ac:spMkLst>
            <pc:docMk/>
            <pc:sldMk cId="1616048570" sldId="279"/>
            <ac:spMk id="98" creationId="{E35C49CF-4E51-2CF0-01F2-09EABD77F15C}"/>
          </ac:spMkLst>
        </pc:spChg>
      </pc:sldChg>
      <pc:sldChg chg="del">
        <pc:chgData name="Giovanni Chisci" userId="eeac98f7-fbf3-469c-b682-696f1247cc3f" providerId="ADAL" clId="{C5947FAF-0D84-4092-B33E-82BF988F9BF5}" dt="2024-09-04T18:15:52.171" v="558" actId="47"/>
        <pc:sldMkLst>
          <pc:docMk/>
          <pc:sldMk cId="516503000" sldId="281"/>
        </pc:sldMkLst>
      </pc:sldChg>
      <pc:sldChg chg="del">
        <pc:chgData name="Giovanni Chisci" userId="eeac98f7-fbf3-469c-b682-696f1247cc3f" providerId="ADAL" clId="{C5947FAF-0D84-4092-B33E-82BF988F9BF5}" dt="2024-09-04T18:22:18.609" v="562" actId="47"/>
        <pc:sldMkLst>
          <pc:docMk/>
          <pc:sldMk cId="3749155899" sldId="282"/>
        </pc:sldMkLst>
      </pc:sldChg>
      <pc:sldChg chg="del">
        <pc:chgData name="Giovanni Chisci" userId="eeac98f7-fbf3-469c-b682-696f1247cc3f" providerId="ADAL" clId="{C5947FAF-0D84-4092-B33E-82BF988F9BF5}" dt="2024-09-04T18:24:06.866" v="564" actId="47"/>
        <pc:sldMkLst>
          <pc:docMk/>
          <pc:sldMk cId="2534364355" sldId="283"/>
        </pc:sldMkLst>
      </pc:sldChg>
      <pc:sldChg chg="del">
        <pc:chgData name="Giovanni Chisci" userId="eeac98f7-fbf3-469c-b682-696f1247cc3f" providerId="ADAL" clId="{C5947FAF-0D84-4092-B33E-82BF988F9BF5}" dt="2024-09-04T18:24:14.727" v="568" actId="47"/>
        <pc:sldMkLst>
          <pc:docMk/>
          <pc:sldMk cId="0" sldId="284"/>
        </pc:sldMkLst>
      </pc:sldChg>
      <pc:sldChg chg="modSp mod">
        <pc:chgData name="Giovanni Chisci" userId="eeac98f7-fbf3-469c-b682-696f1247cc3f" providerId="ADAL" clId="{C5947FAF-0D84-4092-B33E-82BF988F9BF5}" dt="2024-09-04T18:33:23.227" v="613" actId="20577"/>
        <pc:sldMkLst>
          <pc:docMk/>
          <pc:sldMk cId="2567431937" sldId="285"/>
        </pc:sldMkLst>
        <pc:spChg chg="mod">
          <ac:chgData name="Giovanni Chisci" userId="eeac98f7-fbf3-469c-b682-696f1247cc3f" providerId="ADAL" clId="{C5947FAF-0D84-4092-B33E-82BF988F9BF5}" dt="2024-09-04T18:33:23.227" v="613" actId="20577"/>
          <ac:spMkLst>
            <pc:docMk/>
            <pc:sldMk cId="2567431937" sldId="285"/>
            <ac:spMk id="2" creationId="{355174B1-35B4-4C4E-B45B-15F992492DF1}"/>
          </ac:spMkLst>
        </pc:spChg>
      </pc:sldChg>
      <pc:sldChg chg="del">
        <pc:chgData name="Giovanni Chisci" userId="eeac98f7-fbf3-469c-b682-696f1247cc3f" providerId="ADAL" clId="{C5947FAF-0D84-4092-B33E-82BF988F9BF5}" dt="2024-09-04T18:24:29.084" v="571" actId="47"/>
        <pc:sldMkLst>
          <pc:docMk/>
          <pc:sldMk cId="3163751926" sldId="286"/>
        </pc:sldMkLst>
      </pc:sldChg>
      <pc:sldChg chg="del">
        <pc:chgData name="Giovanni Chisci" userId="eeac98f7-fbf3-469c-b682-696f1247cc3f" providerId="ADAL" clId="{C5947FAF-0D84-4092-B33E-82BF988F9BF5}" dt="2024-09-04T18:25:04.095" v="574" actId="47"/>
        <pc:sldMkLst>
          <pc:docMk/>
          <pc:sldMk cId="1752482548" sldId="287"/>
        </pc:sldMkLst>
      </pc:sldChg>
      <pc:sldChg chg="del">
        <pc:chgData name="Giovanni Chisci" userId="eeac98f7-fbf3-469c-b682-696f1247cc3f" providerId="ADAL" clId="{C5947FAF-0D84-4092-B33E-82BF988F9BF5}" dt="2024-09-04T18:29:10.542" v="579" actId="47"/>
        <pc:sldMkLst>
          <pc:docMk/>
          <pc:sldMk cId="2221681416" sldId="288"/>
        </pc:sldMkLst>
      </pc:sldChg>
      <pc:sldChg chg="del">
        <pc:chgData name="Giovanni Chisci" userId="eeac98f7-fbf3-469c-b682-696f1247cc3f" providerId="ADAL" clId="{C5947FAF-0D84-4092-B33E-82BF988F9BF5}" dt="2024-09-04T18:29:09.175" v="578" actId="47"/>
        <pc:sldMkLst>
          <pc:docMk/>
          <pc:sldMk cId="1812015636" sldId="289"/>
        </pc:sldMkLst>
      </pc:sldChg>
      <pc:sldChg chg="del">
        <pc:chgData name="Giovanni Chisci" userId="eeac98f7-fbf3-469c-b682-696f1247cc3f" providerId="ADAL" clId="{C5947FAF-0D84-4092-B33E-82BF988F9BF5}" dt="2024-09-04T18:29:07.933" v="577" actId="47"/>
        <pc:sldMkLst>
          <pc:docMk/>
          <pc:sldMk cId="809740674" sldId="292"/>
        </pc:sldMkLst>
      </pc:sldChg>
      <pc:sldChg chg="del">
        <pc:chgData name="Giovanni Chisci" userId="eeac98f7-fbf3-469c-b682-696f1247cc3f" providerId="ADAL" clId="{C5947FAF-0D84-4092-B33E-82BF988F9BF5}" dt="2024-09-04T18:25:06.252" v="575" actId="47"/>
        <pc:sldMkLst>
          <pc:docMk/>
          <pc:sldMk cId="360926445" sldId="303"/>
        </pc:sldMkLst>
      </pc:sldChg>
      <pc:sldChg chg="del">
        <pc:chgData name="Giovanni Chisci" userId="eeac98f7-fbf3-469c-b682-696f1247cc3f" providerId="ADAL" clId="{C5947FAF-0D84-4092-B33E-82BF988F9BF5}" dt="2024-09-04T18:26:03.999" v="576" actId="47"/>
        <pc:sldMkLst>
          <pc:docMk/>
          <pc:sldMk cId="930905130" sldId="304"/>
        </pc:sldMkLst>
      </pc:sldChg>
      <pc:sldChg chg="del">
        <pc:chgData name="Giovanni Chisci" userId="eeac98f7-fbf3-469c-b682-696f1247cc3f" providerId="ADAL" clId="{C5947FAF-0D84-4092-B33E-82BF988F9BF5}" dt="2024-09-04T18:29:12.342" v="581" actId="47"/>
        <pc:sldMkLst>
          <pc:docMk/>
          <pc:sldMk cId="700324130" sldId="307"/>
        </pc:sldMkLst>
      </pc:sldChg>
      <pc:sldChg chg="del">
        <pc:chgData name="Giovanni Chisci" userId="eeac98f7-fbf3-469c-b682-696f1247cc3f" providerId="ADAL" clId="{C5947FAF-0D84-4092-B33E-82BF988F9BF5}" dt="2024-09-04T18:29:11.650" v="580" actId="47"/>
        <pc:sldMkLst>
          <pc:docMk/>
          <pc:sldMk cId="4181229292" sldId="309"/>
        </pc:sldMkLst>
      </pc:sldChg>
      <pc:sldChg chg="del">
        <pc:chgData name="Giovanni Chisci" userId="eeac98f7-fbf3-469c-b682-696f1247cc3f" providerId="ADAL" clId="{C5947FAF-0D84-4092-B33E-82BF988F9BF5}" dt="2024-09-04T18:29:53.876" v="585" actId="47"/>
        <pc:sldMkLst>
          <pc:docMk/>
          <pc:sldMk cId="3494950877" sldId="311"/>
        </pc:sldMkLst>
      </pc:sldChg>
      <pc:sldChg chg="del">
        <pc:chgData name="Giovanni Chisci" userId="eeac98f7-fbf3-469c-b682-696f1247cc3f" providerId="ADAL" clId="{C5947FAF-0D84-4092-B33E-82BF988F9BF5}" dt="2024-09-04T18:29:24.209" v="582" actId="47"/>
        <pc:sldMkLst>
          <pc:docMk/>
          <pc:sldMk cId="3348027857" sldId="312"/>
        </pc:sldMkLst>
      </pc:sldChg>
      <pc:sldChg chg="del">
        <pc:chgData name="Giovanni Chisci" userId="eeac98f7-fbf3-469c-b682-696f1247cc3f" providerId="ADAL" clId="{C5947FAF-0D84-4092-B33E-82BF988F9BF5}" dt="2024-09-04T18:29:41.019" v="583" actId="47"/>
        <pc:sldMkLst>
          <pc:docMk/>
          <pc:sldMk cId="27368931" sldId="313"/>
        </pc:sldMkLst>
      </pc:sldChg>
      <pc:sldChg chg="del">
        <pc:chgData name="Giovanni Chisci" userId="eeac98f7-fbf3-469c-b682-696f1247cc3f" providerId="ADAL" clId="{C5947FAF-0D84-4092-B33E-82BF988F9BF5}" dt="2024-09-04T18:29:46.358" v="584" actId="47"/>
        <pc:sldMkLst>
          <pc:docMk/>
          <pc:sldMk cId="3826937602" sldId="314"/>
        </pc:sldMkLst>
      </pc:sldChg>
      <pc:sldChg chg="del">
        <pc:chgData name="Giovanni Chisci" userId="eeac98f7-fbf3-469c-b682-696f1247cc3f" providerId="ADAL" clId="{C5947FAF-0D84-4092-B33E-82BF988F9BF5}" dt="2024-09-04T18:22:20.323" v="563" actId="47"/>
        <pc:sldMkLst>
          <pc:docMk/>
          <pc:sldMk cId="1211795864" sldId="315"/>
        </pc:sldMkLst>
      </pc:sldChg>
      <pc:sldChg chg="del">
        <pc:chgData name="Giovanni Chisci" userId="eeac98f7-fbf3-469c-b682-696f1247cc3f" providerId="ADAL" clId="{C5947FAF-0D84-4092-B33E-82BF988F9BF5}" dt="2024-09-04T18:24:14.310" v="567" actId="47"/>
        <pc:sldMkLst>
          <pc:docMk/>
          <pc:sldMk cId="1368336243" sldId="316"/>
        </pc:sldMkLst>
      </pc:sldChg>
      <pc:sldChg chg="del">
        <pc:chgData name="Giovanni Chisci" userId="eeac98f7-fbf3-469c-b682-696f1247cc3f" providerId="ADAL" clId="{C5947FAF-0D84-4092-B33E-82BF988F9BF5}" dt="2024-09-04T18:24:12.065" v="565" actId="47"/>
        <pc:sldMkLst>
          <pc:docMk/>
          <pc:sldMk cId="4061071070" sldId="1525"/>
        </pc:sldMkLst>
      </pc:sldChg>
      <pc:sldChg chg="del">
        <pc:chgData name="Giovanni Chisci" userId="eeac98f7-fbf3-469c-b682-696f1247cc3f" providerId="ADAL" clId="{C5947FAF-0D84-4092-B33E-82BF988F9BF5}" dt="2024-09-04T18:24:12.636" v="566" actId="47"/>
        <pc:sldMkLst>
          <pc:docMk/>
          <pc:sldMk cId="626538000" sldId="1526"/>
        </pc:sldMkLst>
      </pc:sldChg>
      <pc:sldChg chg="del">
        <pc:chgData name="Giovanni Chisci" userId="eeac98f7-fbf3-469c-b682-696f1247cc3f" providerId="ADAL" clId="{C5947FAF-0D84-4092-B33E-82BF988F9BF5}" dt="2024-09-04T18:15:53.018" v="559" actId="47"/>
        <pc:sldMkLst>
          <pc:docMk/>
          <pc:sldMk cId="3341636486" sldId="1529"/>
        </pc:sldMkLst>
      </pc:sldChg>
      <pc:sldChg chg="del">
        <pc:chgData name="Giovanni Chisci" userId="eeac98f7-fbf3-469c-b682-696f1247cc3f" providerId="ADAL" clId="{C5947FAF-0D84-4092-B33E-82BF988F9BF5}" dt="2024-09-04T18:15:48.824" v="557" actId="47"/>
        <pc:sldMkLst>
          <pc:docMk/>
          <pc:sldMk cId="2973082274" sldId="1532"/>
        </pc:sldMkLst>
      </pc:sldChg>
      <pc:sldChg chg="del">
        <pc:chgData name="Giovanni Chisci" userId="eeac98f7-fbf3-469c-b682-696f1247cc3f" providerId="ADAL" clId="{C5947FAF-0D84-4092-B33E-82BF988F9BF5}" dt="2024-09-04T18:15:45.373" v="556" actId="47"/>
        <pc:sldMkLst>
          <pc:docMk/>
          <pc:sldMk cId="1392939809" sldId="1533"/>
        </pc:sldMkLst>
      </pc:sldChg>
      <pc:sldChg chg="del">
        <pc:chgData name="Giovanni Chisci" userId="eeac98f7-fbf3-469c-b682-696f1247cc3f" providerId="ADAL" clId="{C5947FAF-0D84-4092-B33E-82BF988F9BF5}" dt="2024-09-04T18:15:36.570" v="554" actId="47"/>
        <pc:sldMkLst>
          <pc:docMk/>
          <pc:sldMk cId="3406090074" sldId="1534"/>
        </pc:sldMkLst>
      </pc:sldChg>
      <pc:sldChg chg="modSp mod">
        <pc:chgData name="Giovanni Chisci" userId="eeac98f7-fbf3-469c-b682-696f1247cc3f" providerId="ADAL" clId="{C5947FAF-0D84-4092-B33E-82BF988F9BF5}" dt="2024-09-04T18:06:08.288" v="235" actId="20577"/>
        <pc:sldMkLst>
          <pc:docMk/>
          <pc:sldMk cId="394051769" sldId="1536"/>
        </pc:sldMkLst>
        <pc:spChg chg="mod">
          <ac:chgData name="Giovanni Chisci" userId="eeac98f7-fbf3-469c-b682-696f1247cc3f" providerId="ADAL" clId="{C5947FAF-0D84-4092-B33E-82BF988F9BF5}" dt="2024-09-04T18:06:08.288" v="235" actId="20577"/>
          <ac:spMkLst>
            <pc:docMk/>
            <pc:sldMk cId="394051769" sldId="1536"/>
            <ac:spMk id="3" creationId="{66112616-F159-8049-3075-0B8F8EE52C54}"/>
          </ac:spMkLst>
        </pc:spChg>
      </pc:sldChg>
      <pc:sldChg chg="modSp mod">
        <pc:chgData name="Giovanni Chisci" userId="eeac98f7-fbf3-469c-b682-696f1247cc3f" providerId="ADAL" clId="{C5947FAF-0D84-4092-B33E-82BF988F9BF5}" dt="2024-09-04T18:36:07.220" v="688" actId="20577"/>
        <pc:sldMkLst>
          <pc:docMk/>
          <pc:sldMk cId="1119334270" sldId="1537"/>
        </pc:sldMkLst>
        <pc:spChg chg="mod">
          <ac:chgData name="Giovanni Chisci" userId="eeac98f7-fbf3-469c-b682-696f1247cc3f" providerId="ADAL" clId="{C5947FAF-0D84-4092-B33E-82BF988F9BF5}" dt="2024-09-04T18:36:07.220" v="688" actId="20577"/>
          <ac:spMkLst>
            <pc:docMk/>
            <pc:sldMk cId="1119334270" sldId="1537"/>
            <ac:spMk id="2" creationId="{35AE5236-2E1B-6476-2EA4-1915C01F5454}"/>
          </ac:spMkLst>
        </pc:spChg>
        <pc:spChg chg="mod">
          <ac:chgData name="Giovanni Chisci" userId="eeac98f7-fbf3-469c-b682-696f1247cc3f" providerId="ADAL" clId="{C5947FAF-0D84-4092-B33E-82BF988F9BF5}" dt="2024-09-04T18:35:56.391" v="663" actId="20577"/>
          <ac:spMkLst>
            <pc:docMk/>
            <pc:sldMk cId="1119334270" sldId="1537"/>
            <ac:spMk id="3" creationId="{4A6CF394-DE0B-E0ED-3048-E0C8F7CF897E}"/>
          </ac:spMkLst>
        </pc:spChg>
      </pc:sldChg>
      <pc:sldChg chg="modSp new mod ord">
        <pc:chgData name="Giovanni Chisci" userId="eeac98f7-fbf3-469c-b682-696f1247cc3f" providerId="ADAL" clId="{C5947FAF-0D84-4092-B33E-82BF988F9BF5}" dt="2024-09-04T20:32:27.201" v="1929" actId="20577"/>
        <pc:sldMkLst>
          <pc:docMk/>
          <pc:sldMk cId="2079939541" sldId="1538"/>
        </pc:sldMkLst>
        <pc:spChg chg="mod">
          <ac:chgData name="Giovanni Chisci" userId="eeac98f7-fbf3-469c-b682-696f1247cc3f" providerId="ADAL" clId="{C5947FAF-0D84-4092-B33E-82BF988F9BF5}" dt="2024-09-04T18:45:08.369" v="1415" actId="20577"/>
          <ac:spMkLst>
            <pc:docMk/>
            <pc:sldMk cId="2079939541" sldId="1538"/>
            <ac:spMk id="2" creationId="{4EA7A605-3858-3C0A-98C0-5233D4339137}"/>
          </ac:spMkLst>
        </pc:spChg>
        <pc:spChg chg="mod">
          <ac:chgData name="Giovanni Chisci" userId="eeac98f7-fbf3-469c-b682-696f1247cc3f" providerId="ADAL" clId="{C5947FAF-0D84-4092-B33E-82BF988F9BF5}" dt="2024-09-04T20:32:27.201" v="1929" actId="20577"/>
          <ac:spMkLst>
            <pc:docMk/>
            <pc:sldMk cId="2079939541" sldId="1538"/>
            <ac:spMk id="3" creationId="{AC1BC20D-0E19-4370-CF27-85239CABDDCE}"/>
          </ac:spMkLst>
        </pc:spChg>
      </pc:sldChg>
    </pc:docChg>
  </pc:docChgLst>
  <pc:docChgLst>
    <pc:chgData name="Giovanni Chisci" userId="eeac98f7-fbf3-469c-b682-696f1247cc3f" providerId="ADAL" clId="{6E2CB541-F793-44C8-A555-019DCD64247E}"/>
    <pc:docChg chg="undo custSel addSld delSld modSld sldOrd">
      <pc:chgData name="Giovanni Chisci" userId="eeac98f7-fbf3-469c-b682-696f1247cc3f" providerId="ADAL" clId="{6E2CB541-F793-44C8-A555-019DCD64247E}" dt="2024-11-09T09:32:29.863" v="6189" actId="20577"/>
      <pc:docMkLst>
        <pc:docMk/>
      </pc:docMkLst>
      <pc:sldChg chg="modSp mod">
        <pc:chgData name="Giovanni Chisci" userId="eeac98f7-fbf3-469c-b682-696f1247cc3f" providerId="ADAL" clId="{6E2CB541-F793-44C8-A555-019DCD64247E}" dt="2024-11-09T09:24:51.090" v="5842" actId="20577"/>
        <pc:sldMkLst>
          <pc:docMk/>
          <pc:sldMk cId="0" sldId="256"/>
        </pc:sldMkLst>
        <pc:spChg chg="mod">
          <ac:chgData name="Giovanni Chisci" userId="eeac98f7-fbf3-469c-b682-696f1247cc3f" providerId="ADAL" clId="{6E2CB541-F793-44C8-A555-019DCD64247E}" dt="2024-11-09T09:24:51.090" v="584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Giovanni Chisci" userId="eeac98f7-fbf3-469c-b682-696f1247cc3f" providerId="ADAL" clId="{6E2CB541-F793-44C8-A555-019DCD64247E}" dt="2024-11-09T09:24:45.727" v="5841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Giovanni Chisci" userId="eeac98f7-fbf3-469c-b682-696f1247cc3f" providerId="ADAL" clId="{6E2CB541-F793-44C8-A555-019DCD64247E}" dt="2024-11-09T09:24:21.507" v="5833"/>
          <ac:graphicFrameMkLst>
            <pc:docMk/>
            <pc:sldMk cId="0" sldId="256"/>
            <ac:graphicFrameMk id="2" creationId="{2ECC8800-9A77-BF2D-3FF0-D0C33EC01374}"/>
          </ac:graphicFrameMkLst>
        </pc:graphicFrameChg>
      </pc:sldChg>
      <pc:sldChg chg="modSp mod">
        <pc:chgData name="Giovanni Chisci" userId="eeac98f7-fbf3-469c-b682-696f1247cc3f" providerId="ADAL" clId="{6E2CB541-F793-44C8-A555-019DCD64247E}" dt="2024-11-09T09:32:29.863" v="6189" actId="20577"/>
        <pc:sldMkLst>
          <pc:docMk/>
          <pc:sldMk cId="966114129" sldId="257"/>
        </pc:sldMkLst>
        <pc:spChg chg="mod">
          <ac:chgData name="Giovanni Chisci" userId="eeac98f7-fbf3-469c-b682-696f1247cc3f" providerId="ADAL" clId="{6E2CB541-F793-44C8-A555-019DCD64247E}" dt="2024-11-09T09:32:29.863" v="6189" actId="20577"/>
          <ac:spMkLst>
            <pc:docMk/>
            <pc:sldMk cId="966114129" sldId="257"/>
            <ac:spMk id="2" creationId="{BB70F7B1-BB70-9509-8EC9-C90BB0DBFB6A}"/>
          </ac:spMkLst>
        </pc:spChg>
        <pc:spChg chg="mod">
          <ac:chgData name="Giovanni Chisci" userId="eeac98f7-fbf3-469c-b682-696f1247cc3f" providerId="ADAL" clId="{6E2CB541-F793-44C8-A555-019DCD64247E}" dt="2024-11-09T09:32:27.334" v="6185" actId="27636"/>
          <ac:spMkLst>
            <pc:docMk/>
            <pc:sldMk cId="966114129" sldId="257"/>
            <ac:spMk id="3" creationId="{95194585-250F-6714-C54C-C9DC8072E5F7}"/>
          </ac:spMkLst>
        </pc:spChg>
      </pc:sldChg>
      <pc:sldChg chg="modSp del mod">
        <pc:chgData name="Giovanni Chisci" userId="eeac98f7-fbf3-469c-b682-696f1247cc3f" providerId="ADAL" clId="{6E2CB541-F793-44C8-A555-019DCD64247E}" dt="2024-11-09T09:28:37.638" v="6024" actId="47"/>
        <pc:sldMkLst>
          <pc:docMk/>
          <pc:sldMk cId="1324603317" sldId="258"/>
        </pc:sldMkLst>
        <pc:spChg chg="mod">
          <ac:chgData name="Giovanni Chisci" userId="eeac98f7-fbf3-469c-b682-696f1247cc3f" providerId="ADAL" clId="{6E2CB541-F793-44C8-A555-019DCD64247E}" dt="2024-11-09T09:25:08.879" v="5845" actId="20577"/>
          <ac:spMkLst>
            <pc:docMk/>
            <pc:sldMk cId="1324603317" sldId="258"/>
            <ac:spMk id="2" creationId="{BB70F7B1-BB70-9509-8EC9-C90BB0DBFB6A}"/>
          </ac:spMkLst>
        </pc:spChg>
      </pc:sldChg>
      <pc:sldChg chg="del">
        <pc:chgData name="Giovanni Chisci" userId="eeac98f7-fbf3-469c-b682-696f1247cc3f" providerId="ADAL" clId="{6E2CB541-F793-44C8-A555-019DCD64247E}" dt="2024-11-09T09:21:13.327" v="5390" actId="47"/>
        <pc:sldMkLst>
          <pc:docMk/>
          <pc:sldMk cId="1924676153" sldId="274"/>
        </pc:sldMkLst>
      </pc:sldChg>
      <pc:sldChg chg="del">
        <pc:chgData name="Giovanni Chisci" userId="eeac98f7-fbf3-469c-b682-696f1247cc3f" providerId="ADAL" clId="{6E2CB541-F793-44C8-A555-019DCD64247E}" dt="2024-11-09T09:21:13.939" v="5391" actId="47"/>
        <pc:sldMkLst>
          <pc:docMk/>
          <pc:sldMk cId="454161504" sldId="275"/>
        </pc:sldMkLst>
      </pc:sldChg>
      <pc:sldChg chg="del">
        <pc:chgData name="Giovanni Chisci" userId="eeac98f7-fbf3-469c-b682-696f1247cc3f" providerId="ADAL" clId="{6E2CB541-F793-44C8-A555-019DCD64247E}" dt="2024-11-09T09:21:14.576" v="5393" actId="47"/>
        <pc:sldMkLst>
          <pc:docMk/>
          <pc:sldMk cId="3759458140" sldId="276"/>
        </pc:sldMkLst>
      </pc:sldChg>
      <pc:sldChg chg="del">
        <pc:chgData name="Giovanni Chisci" userId="eeac98f7-fbf3-469c-b682-696f1247cc3f" providerId="ADAL" clId="{6E2CB541-F793-44C8-A555-019DCD64247E}" dt="2024-11-09T09:21:16.820" v="5395" actId="47"/>
        <pc:sldMkLst>
          <pc:docMk/>
          <pc:sldMk cId="1616048570" sldId="279"/>
        </pc:sldMkLst>
      </pc:sldChg>
      <pc:sldChg chg="del">
        <pc:chgData name="Giovanni Chisci" userId="eeac98f7-fbf3-469c-b682-696f1247cc3f" providerId="ADAL" clId="{6E2CB541-F793-44C8-A555-019DCD64247E}" dt="2024-11-09T09:21:26.246" v="5399" actId="47"/>
        <pc:sldMkLst>
          <pc:docMk/>
          <pc:sldMk cId="2567431937" sldId="285"/>
        </pc:sldMkLst>
      </pc:sldChg>
      <pc:sldChg chg="del">
        <pc:chgData name="Giovanni Chisci" userId="eeac98f7-fbf3-469c-b682-696f1247cc3f" providerId="ADAL" clId="{6E2CB541-F793-44C8-A555-019DCD64247E}" dt="2024-11-09T09:21:31.529" v="5401" actId="47"/>
        <pc:sldMkLst>
          <pc:docMk/>
          <pc:sldMk cId="3057703187" sldId="305"/>
        </pc:sldMkLst>
      </pc:sldChg>
      <pc:sldChg chg="del">
        <pc:chgData name="Giovanni Chisci" userId="eeac98f7-fbf3-469c-b682-696f1247cc3f" providerId="ADAL" clId="{6E2CB541-F793-44C8-A555-019DCD64247E}" dt="2024-11-09T09:21:32.036" v="5402" actId="47"/>
        <pc:sldMkLst>
          <pc:docMk/>
          <pc:sldMk cId="2813264166" sldId="310"/>
        </pc:sldMkLst>
      </pc:sldChg>
      <pc:sldChg chg="modSp mod ord">
        <pc:chgData name="Giovanni Chisci" userId="eeac98f7-fbf3-469c-b682-696f1247cc3f" providerId="ADAL" clId="{6E2CB541-F793-44C8-A555-019DCD64247E}" dt="2024-11-09T09:28:15.475" v="6013" actId="20577"/>
        <pc:sldMkLst>
          <pc:docMk/>
          <pc:sldMk cId="143930868" sldId="1527"/>
        </pc:sldMkLst>
        <pc:spChg chg="mod">
          <ac:chgData name="Giovanni Chisci" userId="eeac98f7-fbf3-469c-b682-696f1247cc3f" providerId="ADAL" clId="{6E2CB541-F793-44C8-A555-019DCD64247E}" dt="2024-11-09T09:28:15.475" v="6013" actId="20577"/>
          <ac:spMkLst>
            <pc:docMk/>
            <pc:sldMk cId="143930868" sldId="1527"/>
            <ac:spMk id="3" creationId="{79D0816C-6C0E-EB32-C090-2E336BF0A64F}"/>
          </ac:spMkLst>
        </pc:spChg>
      </pc:sldChg>
      <pc:sldChg chg="del">
        <pc:chgData name="Giovanni Chisci" userId="eeac98f7-fbf3-469c-b682-696f1247cc3f" providerId="ADAL" clId="{6E2CB541-F793-44C8-A555-019DCD64247E}" dt="2024-11-09T09:21:15.648" v="5394" actId="47"/>
        <pc:sldMkLst>
          <pc:docMk/>
          <pc:sldMk cId="2379368417" sldId="1530"/>
        </pc:sldMkLst>
      </pc:sldChg>
      <pc:sldChg chg="del">
        <pc:chgData name="Giovanni Chisci" userId="eeac98f7-fbf3-469c-b682-696f1247cc3f" providerId="ADAL" clId="{6E2CB541-F793-44C8-A555-019DCD64247E}" dt="2024-11-09T09:21:24.817" v="5398" actId="47"/>
        <pc:sldMkLst>
          <pc:docMk/>
          <pc:sldMk cId="3734478093" sldId="1531"/>
        </pc:sldMkLst>
      </pc:sldChg>
      <pc:sldChg chg="del">
        <pc:chgData name="Giovanni Chisci" userId="eeac98f7-fbf3-469c-b682-696f1247cc3f" providerId="ADAL" clId="{6E2CB541-F793-44C8-A555-019DCD64247E}" dt="2024-11-09T09:21:14.245" v="5392" actId="47"/>
        <pc:sldMkLst>
          <pc:docMk/>
          <pc:sldMk cId="394051769" sldId="1536"/>
        </pc:sldMkLst>
      </pc:sldChg>
      <pc:sldChg chg="modSp del mod">
        <pc:chgData name="Giovanni Chisci" userId="eeac98f7-fbf3-469c-b682-696f1247cc3f" providerId="ADAL" clId="{6E2CB541-F793-44C8-A555-019DCD64247E}" dt="2024-11-09T09:18:01.161" v="5380" actId="47"/>
        <pc:sldMkLst>
          <pc:docMk/>
          <pc:sldMk cId="1119334270" sldId="1537"/>
        </pc:sldMkLst>
        <pc:spChg chg="mod">
          <ac:chgData name="Giovanni Chisci" userId="eeac98f7-fbf3-469c-b682-696f1247cc3f" providerId="ADAL" clId="{6E2CB541-F793-44C8-A555-019DCD64247E}" dt="2024-11-09T01:59:16.991" v="9" actId="20577"/>
          <ac:spMkLst>
            <pc:docMk/>
            <pc:sldMk cId="1119334270" sldId="1537"/>
            <ac:spMk id="3" creationId="{4A6CF394-DE0B-E0ED-3048-E0C8F7CF897E}"/>
          </ac:spMkLst>
        </pc:spChg>
      </pc:sldChg>
      <pc:sldChg chg="del">
        <pc:chgData name="Giovanni Chisci" userId="eeac98f7-fbf3-469c-b682-696f1247cc3f" providerId="ADAL" clId="{6E2CB541-F793-44C8-A555-019DCD64247E}" dt="2024-11-09T09:21:30.836" v="5400" actId="47"/>
        <pc:sldMkLst>
          <pc:docMk/>
          <pc:sldMk cId="2079939541" sldId="1538"/>
        </pc:sldMkLst>
      </pc:sldChg>
      <pc:sldChg chg="modSp new mod">
        <pc:chgData name="Giovanni Chisci" userId="eeac98f7-fbf3-469c-b682-696f1247cc3f" providerId="ADAL" clId="{6E2CB541-F793-44C8-A555-019DCD64247E}" dt="2024-11-09T09:21:02.615" v="5389" actId="20577"/>
        <pc:sldMkLst>
          <pc:docMk/>
          <pc:sldMk cId="1059160325" sldId="1539"/>
        </pc:sldMkLst>
        <pc:spChg chg="mod">
          <ac:chgData name="Giovanni Chisci" userId="eeac98f7-fbf3-469c-b682-696f1247cc3f" providerId="ADAL" clId="{6E2CB541-F793-44C8-A555-019DCD64247E}" dt="2024-11-09T09:21:02.615" v="5389" actId="20577"/>
          <ac:spMkLst>
            <pc:docMk/>
            <pc:sldMk cId="1059160325" sldId="1539"/>
            <ac:spMk id="2" creationId="{DF9C9525-8008-D9DD-F0AA-3B373AFEC4F5}"/>
          </ac:spMkLst>
        </pc:spChg>
        <pc:spChg chg="mod">
          <ac:chgData name="Giovanni Chisci" userId="eeac98f7-fbf3-469c-b682-696f1247cc3f" providerId="ADAL" clId="{6E2CB541-F793-44C8-A555-019DCD64247E}" dt="2024-11-09T02:00:13.809" v="20" actId="12"/>
          <ac:spMkLst>
            <pc:docMk/>
            <pc:sldMk cId="1059160325" sldId="1539"/>
            <ac:spMk id="3" creationId="{33CE5C95-2579-AB37-1186-A7763772BE96}"/>
          </ac:spMkLst>
        </pc:spChg>
      </pc:sldChg>
      <pc:sldChg chg="modSp add mod">
        <pc:chgData name="Giovanni Chisci" userId="eeac98f7-fbf3-469c-b682-696f1247cc3f" providerId="ADAL" clId="{6E2CB541-F793-44C8-A555-019DCD64247E}" dt="2024-11-09T09:18:29.663" v="5387" actId="20577"/>
        <pc:sldMkLst>
          <pc:docMk/>
          <pc:sldMk cId="3392265431" sldId="1540"/>
        </pc:sldMkLst>
        <pc:spChg chg="mod">
          <ac:chgData name="Giovanni Chisci" userId="eeac98f7-fbf3-469c-b682-696f1247cc3f" providerId="ADAL" clId="{6E2CB541-F793-44C8-A555-019DCD64247E}" dt="2024-11-09T01:59:53.032" v="17" actId="20577"/>
          <ac:spMkLst>
            <pc:docMk/>
            <pc:sldMk cId="3392265431" sldId="1540"/>
            <ac:spMk id="2" creationId="{DF9C9525-8008-D9DD-F0AA-3B373AFEC4F5}"/>
          </ac:spMkLst>
        </pc:spChg>
        <pc:spChg chg="mod">
          <ac:chgData name="Giovanni Chisci" userId="eeac98f7-fbf3-469c-b682-696f1247cc3f" providerId="ADAL" clId="{6E2CB541-F793-44C8-A555-019DCD64247E}" dt="2024-11-09T09:18:29.663" v="5387" actId="20577"/>
          <ac:spMkLst>
            <pc:docMk/>
            <pc:sldMk cId="3392265431" sldId="1540"/>
            <ac:spMk id="3" creationId="{33CE5C95-2579-AB37-1186-A7763772BE96}"/>
          </ac:spMkLst>
        </pc:spChg>
      </pc:sldChg>
      <pc:sldChg chg="addSp delSp modSp new mod ord">
        <pc:chgData name="Giovanni Chisci" userId="eeac98f7-fbf3-469c-b682-696f1247cc3f" providerId="ADAL" clId="{6E2CB541-F793-44C8-A555-019DCD64247E}" dt="2024-11-09T09:15:47.540" v="5374" actId="20577"/>
        <pc:sldMkLst>
          <pc:docMk/>
          <pc:sldMk cId="415194528" sldId="1541"/>
        </pc:sldMkLst>
        <pc:spChg chg="mod">
          <ac:chgData name="Giovanni Chisci" userId="eeac98f7-fbf3-469c-b682-696f1247cc3f" providerId="ADAL" clId="{6E2CB541-F793-44C8-A555-019DCD64247E}" dt="2024-11-09T09:09:26.673" v="5259" actId="20577"/>
          <ac:spMkLst>
            <pc:docMk/>
            <pc:sldMk cId="415194528" sldId="1541"/>
            <ac:spMk id="2" creationId="{85B0C2AA-C56D-74A8-E974-DEDD9CF4193F}"/>
          </ac:spMkLst>
        </pc:spChg>
        <pc:spChg chg="mod">
          <ac:chgData name="Giovanni Chisci" userId="eeac98f7-fbf3-469c-b682-696f1247cc3f" providerId="ADAL" clId="{6E2CB541-F793-44C8-A555-019DCD64247E}" dt="2024-11-09T09:15:47.540" v="5374" actId="20577"/>
          <ac:spMkLst>
            <pc:docMk/>
            <pc:sldMk cId="415194528" sldId="1541"/>
            <ac:spMk id="3" creationId="{F355F2E9-5CF6-7523-F115-8D68DDD9D95F}"/>
          </ac:spMkLst>
        </pc:spChg>
        <pc:spChg chg="add mod">
          <ac:chgData name="Giovanni Chisci" userId="eeac98f7-fbf3-469c-b682-696f1247cc3f" providerId="ADAL" clId="{6E2CB541-F793-44C8-A555-019DCD64247E}" dt="2024-11-09T09:11:36.771" v="5323" actId="1076"/>
          <ac:spMkLst>
            <pc:docMk/>
            <pc:sldMk cId="415194528" sldId="1541"/>
            <ac:spMk id="6" creationId="{CD45BBDB-BB08-D0F9-3C2B-FB2DE69981B7}"/>
          </ac:spMkLst>
        </pc:spChg>
        <pc:spChg chg="add del mod">
          <ac:chgData name="Giovanni Chisci" userId="eeac98f7-fbf3-469c-b682-696f1247cc3f" providerId="ADAL" clId="{6E2CB541-F793-44C8-A555-019DCD64247E}" dt="2024-11-09T09:11:18.768" v="5312" actId="478"/>
          <ac:spMkLst>
            <pc:docMk/>
            <pc:sldMk cId="415194528" sldId="1541"/>
            <ac:spMk id="7" creationId="{43A998E8-D189-23CD-D74E-DD5B93BC6D32}"/>
          </ac:spMkLst>
        </pc:spChg>
        <pc:spChg chg="add mod">
          <ac:chgData name="Giovanni Chisci" userId="eeac98f7-fbf3-469c-b682-696f1247cc3f" providerId="ADAL" clId="{6E2CB541-F793-44C8-A555-019DCD64247E}" dt="2024-11-09T09:11:02.454" v="5307" actId="14100"/>
          <ac:spMkLst>
            <pc:docMk/>
            <pc:sldMk cId="415194528" sldId="1541"/>
            <ac:spMk id="8" creationId="{FC914A18-B1D5-7A06-C347-66B2E59DE9BB}"/>
          </ac:spMkLst>
        </pc:spChg>
        <pc:spChg chg="add mod">
          <ac:chgData name="Giovanni Chisci" userId="eeac98f7-fbf3-469c-b682-696f1247cc3f" providerId="ADAL" clId="{6E2CB541-F793-44C8-A555-019DCD64247E}" dt="2024-11-09T09:13:34.063" v="5357" actId="1076"/>
          <ac:spMkLst>
            <pc:docMk/>
            <pc:sldMk cId="415194528" sldId="1541"/>
            <ac:spMk id="9" creationId="{AA58C3C2-9FA5-13D7-F132-981676444CEA}"/>
          </ac:spMkLst>
        </pc:spChg>
        <pc:spChg chg="add mod ord">
          <ac:chgData name="Giovanni Chisci" userId="eeac98f7-fbf3-469c-b682-696f1247cc3f" providerId="ADAL" clId="{6E2CB541-F793-44C8-A555-019DCD64247E}" dt="2024-11-09T09:14:02.424" v="5366" actId="166"/>
          <ac:spMkLst>
            <pc:docMk/>
            <pc:sldMk cId="415194528" sldId="1541"/>
            <ac:spMk id="10" creationId="{FAFF1912-E879-8735-E443-B72C2742A88B}"/>
          </ac:spMkLst>
        </pc:spChg>
        <pc:spChg chg="add mod">
          <ac:chgData name="Giovanni Chisci" userId="eeac98f7-fbf3-469c-b682-696f1247cc3f" providerId="ADAL" clId="{6E2CB541-F793-44C8-A555-019DCD64247E}" dt="2024-11-09T09:11:21.279" v="5313" actId="1076"/>
          <ac:spMkLst>
            <pc:docMk/>
            <pc:sldMk cId="415194528" sldId="1541"/>
            <ac:spMk id="11" creationId="{2FECDFD9-A720-B302-283B-EF53DD2B6113}"/>
          </ac:spMkLst>
        </pc:spChg>
        <pc:spChg chg="add mod">
          <ac:chgData name="Giovanni Chisci" userId="eeac98f7-fbf3-469c-b682-696f1247cc3f" providerId="ADAL" clId="{6E2CB541-F793-44C8-A555-019DCD64247E}" dt="2024-11-09T09:11:39.358" v="5324" actId="1076"/>
          <ac:spMkLst>
            <pc:docMk/>
            <pc:sldMk cId="415194528" sldId="1541"/>
            <ac:spMk id="12" creationId="{6E2CA7D9-2730-574F-9AF3-116FAFBC826F}"/>
          </ac:spMkLst>
        </pc:spChg>
        <pc:spChg chg="add mod">
          <ac:chgData name="Giovanni Chisci" userId="eeac98f7-fbf3-469c-b682-696f1247cc3f" providerId="ADAL" clId="{6E2CB541-F793-44C8-A555-019DCD64247E}" dt="2024-11-09T09:11:44.240" v="5328" actId="20577"/>
          <ac:spMkLst>
            <pc:docMk/>
            <pc:sldMk cId="415194528" sldId="1541"/>
            <ac:spMk id="13" creationId="{3889C1F5-074B-9FA3-CA5A-10DE039EE7BA}"/>
          </ac:spMkLst>
        </pc:spChg>
        <pc:spChg chg="add mod ord">
          <ac:chgData name="Giovanni Chisci" userId="eeac98f7-fbf3-469c-b682-696f1247cc3f" providerId="ADAL" clId="{6E2CB541-F793-44C8-A555-019DCD64247E}" dt="2024-11-09T09:14:02.424" v="5366" actId="166"/>
          <ac:spMkLst>
            <pc:docMk/>
            <pc:sldMk cId="415194528" sldId="1541"/>
            <ac:spMk id="14" creationId="{3A33F1A3-CBE6-72FC-DF04-0A3531E86DA9}"/>
          </ac:spMkLst>
        </pc:spChg>
        <pc:spChg chg="add mod">
          <ac:chgData name="Giovanni Chisci" userId="eeac98f7-fbf3-469c-b682-696f1247cc3f" providerId="ADAL" clId="{6E2CB541-F793-44C8-A555-019DCD64247E}" dt="2024-11-09T09:14:21.760" v="5372" actId="207"/>
          <ac:spMkLst>
            <pc:docMk/>
            <pc:sldMk cId="415194528" sldId="1541"/>
            <ac:spMk id="15" creationId="{94F4962C-2D62-D620-000A-3928BA0BB5FB}"/>
          </ac:spMkLst>
        </pc:spChg>
        <pc:spChg chg="add mod">
          <ac:chgData name="Giovanni Chisci" userId="eeac98f7-fbf3-469c-b682-696f1247cc3f" providerId="ADAL" clId="{6E2CB541-F793-44C8-A555-019DCD64247E}" dt="2024-11-09T09:12:39.585" v="5340" actId="1076"/>
          <ac:spMkLst>
            <pc:docMk/>
            <pc:sldMk cId="415194528" sldId="1541"/>
            <ac:spMk id="16" creationId="{245A74D1-E228-29DE-7E08-67D66727C4F4}"/>
          </ac:spMkLst>
        </pc:spChg>
        <pc:spChg chg="add mod">
          <ac:chgData name="Giovanni Chisci" userId="eeac98f7-fbf3-469c-b682-696f1247cc3f" providerId="ADAL" clId="{6E2CB541-F793-44C8-A555-019DCD64247E}" dt="2024-11-09T09:14:25.452" v="5373" actId="207"/>
          <ac:spMkLst>
            <pc:docMk/>
            <pc:sldMk cId="415194528" sldId="1541"/>
            <ac:spMk id="17" creationId="{1997FEFC-3554-52B6-E354-CA314A9BB525}"/>
          </ac:spMkLst>
        </pc:spChg>
        <pc:spChg chg="add mod">
          <ac:chgData name="Giovanni Chisci" userId="eeac98f7-fbf3-469c-b682-696f1247cc3f" providerId="ADAL" clId="{6E2CB541-F793-44C8-A555-019DCD64247E}" dt="2024-11-09T09:14:11.920" v="5370" actId="20577"/>
          <ac:spMkLst>
            <pc:docMk/>
            <pc:sldMk cId="415194528" sldId="1541"/>
            <ac:spMk id="18" creationId="{5BCF172A-A76E-4D89-5CF4-A0BFFCD22ABA}"/>
          </ac:spMkLst>
        </pc:spChg>
      </pc:sldChg>
      <pc:sldChg chg="modSp new add del mod ord">
        <pc:chgData name="Giovanni Chisci" userId="eeac98f7-fbf3-469c-b682-696f1247cc3f" providerId="ADAL" clId="{6E2CB541-F793-44C8-A555-019DCD64247E}" dt="2024-11-09T09:17:55.591" v="5378" actId="47"/>
        <pc:sldMkLst>
          <pc:docMk/>
          <pc:sldMk cId="2706426678" sldId="1542"/>
        </pc:sldMkLst>
        <pc:spChg chg="mod">
          <ac:chgData name="Giovanni Chisci" userId="eeac98f7-fbf3-469c-b682-696f1247cc3f" providerId="ADAL" clId="{6E2CB541-F793-44C8-A555-019DCD64247E}" dt="2024-11-09T08:51:12.097" v="3889" actId="20577"/>
          <ac:spMkLst>
            <pc:docMk/>
            <pc:sldMk cId="2706426678" sldId="1542"/>
            <ac:spMk id="2" creationId="{8EEDB1BA-C7AB-B3F4-819F-BBB665125BD0}"/>
          </ac:spMkLst>
        </pc:spChg>
        <pc:spChg chg="mod">
          <ac:chgData name="Giovanni Chisci" userId="eeac98f7-fbf3-469c-b682-696f1247cc3f" providerId="ADAL" clId="{6E2CB541-F793-44C8-A555-019DCD64247E}" dt="2024-11-09T08:51:58.865" v="3969" actId="20577"/>
          <ac:spMkLst>
            <pc:docMk/>
            <pc:sldMk cId="2706426678" sldId="1542"/>
            <ac:spMk id="3" creationId="{1B1BC0F6-729C-A714-23F8-2E2B31E29EE1}"/>
          </ac:spMkLst>
        </pc:spChg>
      </pc:sldChg>
      <pc:sldChg chg="modSp new del mod">
        <pc:chgData name="Giovanni Chisci" userId="eeac98f7-fbf3-469c-b682-696f1247cc3f" providerId="ADAL" clId="{6E2CB541-F793-44C8-A555-019DCD64247E}" dt="2024-11-09T09:17:58.901" v="5379" actId="47"/>
        <pc:sldMkLst>
          <pc:docMk/>
          <pc:sldMk cId="534866242" sldId="1543"/>
        </pc:sldMkLst>
        <pc:spChg chg="mod">
          <ac:chgData name="Giovanni Chisci" userId="eeac98f7-fbf3-469c-b682-696f1247cc3f" providerId="ADAL" clId="{6E2CB541-F793-44C8-A555-019DCD64247E}" dt="2024-11-09T02:18:22.795" v="1203"/>
          <ac:spMkLst>
            <pc:docMk/>
            <pc:sldMk cId="534866242" sldId="1543"/>
            <ac:spMk id="2" creationId="{A5A301BE-F34E-4D66-3B32-15777628555C}"/>
          </ac:spMkLst>
        </pc:spChg>
        <pc:spChg chg="mod">
          <ac:chgData name="Giovanni Chisci" userId="eeac98f7-fbf3-469c-b682-696f1247cc3f" providerId="ADAL" clId="{6E2CB541-F793-44C8-A555-019DCD64247E}" dt="2024-11-09T02:19:45.432" v="1311" actId="20577"/>
          <ac:spMkLst>
            <pc:docMk/>
            <pc:sldMk cId="534866242" sldId="1543"/>
            <ac:spMk id="3" creationId="{71F7ABFF-9328-0DA3-2985-70AA32ED6070}"/>
          </ac:spMkLst>
        </pc:spChg>
      </pc:sldChg>
      <pc:sldChg chg="modSp new del mod">
        <pc:chgData name="Giovanni Chisci" userId="eeac98f7-fbf3-469c-b682-696f1247cc3f" providerId="ADAL" clId="{6E2CB541-F793-44C8-A555-019DCD64247E}" dt="2024-11-09T09:17:51.837" v="5376" actId="47"/>
        <pc:sldMkLst>
          <pc:docMk/>
          <pc:sldMk cId="754150174" sldId="1544"/>
        </pc:sldMkLst>
        <pc:spChg chg="mod">
          <ac:chgData name="Giovanni Chisci" userId="eeac98f7-fbf3-469c-b682-696f1247cc3f" providerId="ADAL" clId="{6E2CB541-F793-44C8-A555-019DCD64247E}" dt="2024-11-09T02:29:56.221" v="1840" actId="20577"/>
          <ac:spMkLst>
            <pc:docMk/>
            <pc:sldMk cId="754150174" sldId="1544"/>
            <ac:spMk id="3" creationId="{DECD68CC-1F6B-06A2-AC1B-5458E027FC7D}"/>
          </ac:spMkLst>
        </pc:spChg>
      </pc:sldChg>
      <pc:sldChg chg="new del">
        <pc:chgData name="Giovanni Chisci" userId="eeac98f7-fbf3-469c-b682-696f1247cc3f" providerId="ADAL" clId="{6E2CB541-F793-44C8-A555-019DCD64247E}" dt="2024-11-09T09:18:02.166" v="5381" actId="47"/>
        <pc:sldMkLst>
          <pc:docMk/>
          <pc:sldMk cId="2208444938" sldId="1545"/>
        </pc:sldMkLst>
      </pc:sldChg>
      <pc:sldChg chg="addSp delSp modSp new mod ord modClrScheme chgLayout">
        <pc:chgData name="Giovanni Chisci" userId="eeac98f7-fbf3-469c-b682-696f1247cc3f" providerId="ADAL" clId="{6E2CB541-F793-44C8-A555-019DCD64247E}" dt="2024-11-09T09:28:19.983" v="6023" actId="20577"/>
        <pc:sldMkLst>
          <pc:docMk/>
          <pc:sldMk cId="1170327367" sldId="1546"/>
        </pc:sldMkLst>
        <pc:spChg chg="del">
          <ac:chgData name="Giovanni Chisci" userId="eeac98f7-fbf3-469c-b682-696f1247cc3f" providerId="ADAL" clId="{6E2CB541-F793-44C8-A555-019DCD64247E}" dt="2024-11-09T07:26:35.361" v="2102" actId="700"/>
          <ac:spMkLst>
            <pc:docMk/>
            <pc:sldMk cId="1170327367" sldId="1546"/>
            <ac:spMk id="2" creationId="{181B11A0-C8B2-44AC-FDEF-EB54018CF12F}"/>
          </ac:spMkLst>
        </pc:spChg>
        <pc:spChg chg="del">
          <ac:chgData name="Giovanni Chisci" userId="eeac98f7-fbf3-469c-b682-696f1247cc3f" providerId="ADAL" clId="{6E2CB541-F793-44C8-A555-019DCD64247E}" dt="2024-11-09T07:26:35.361" v="2102" actId="700"/>
          <ac:spMkLst>
            <pc:docMk/>
            <pc:sldMk cId="1170327367" sldId="1546"/>
            <ac:spMk id="3" creationId="{B225F282-7C38-D8CF-90FA-0325BE398AB2}"/>
          </ac:spMkLst>
        </pc:spChg>
        <pc:spChg chg="mod ord">
          <ac:chgData name="Giovanni Chisci" userId="eeac98f7-fbf3-469c-b682-696f1247cc3f" providerId="ADAL" clId="{6E2CB541-F793-44C8-A555-019DCD64247E}" dt="2024-11-09T08:15:39.926" v="2812" actId="700"/>
          <ac:spMkLst>
            <pc:docMk/>
            <pc:sldMk cId="1170327367" sldId="1546"/>
            <ac:spMk id="4" creationId="{12EAAD51-7683-168C-7840-37CF48737967}"/>
          </ac:spMkLst>
        </pc:spChg>
        <pc:spChg chg="mod ord">
          <ac:chgData name="Giovanni Chisci" userId="eeac98f7-fbf3-469c-b682-696f1247cc3f" providerId="ADAL" clId="{6E2CB541-F793-44C8-A555-019DCD64247E}" dt="2024-11-09T08:15:39.926" v="2812" actId="700"/>
          <ac:spMkLst>
            <pc:docMk/>
            <pc:sldMk cId="1170327367" sldId="1546"/>
            <ac:spMk id="5" creationId="{805C6DAC-4593-2765-C5C3-BD7D70C42987}"/>
          </ac:spMkLst>
        </pc:spChg>
        <pc:spChg chg="add mod">
          <ac:chgData name="Giovanni Chisci" userId="eeac98f7-fbf3-469c-b682-696f1247cc3f" providerId="ADAL" clId="{6E2CB541-F793-44C8-A555-019DCD64247E}" dt="2024-11-09T07:32:29.209" v="2151" actId="207"/>
          <ac:spMkLst>
            <pc:docMk/>
            <pc:sldMk cId="1170327367" sldId="1546"/>
            <ac:spMk id="16" creationId="{5E94AC4A-F562-79B6-BC96-A7EA3754EDB5}"/>
          </ac:spMkLst>
        </pc:spChg>
        <pc:spChg chg="add mod">
          <ac:chgData name="Giovanni Chisci" userId="eeac98f7-fbf3-469c-b682-696f1247cc3f" providerId="ADAL" clId="{6E2CB541-F793-44C8-A555-019DCD64247E}" dt="2024-11-09T07:32:40.775" v="2152" actId="207"/>
          <ac:spMkLst>
            <pc:docMk/>
            <pc:sldMk cId="1170327367" sldId="1546"/>
            <ac:spMk id="17" creationId="{17D558A2-0160-F452-7BAC-CD35906D60F7}"/>
          </ac:spMkLst>
        </pc:spChg>
        <pc:spChg chg="add mod">
          <ac:chgData name="Giovanni Chisci" userId="eeac98f7-fbf3-469c-b682-696f1247cc3f" providerId="ADAL" clId="{6E2CB541-F793-44C8-A555-019DCD64247E}" dt="2024-11-09T07:32:40.775" v="2152" actId="207"/>
          <ac:spMkLst>
            <pc:docMk/>
            <pc:sldMk cId="1170327367" sldId="1546"/>
            <ac:spMk id="18" creationId="{81DF614A-1BCA-26DB-8EDA-9F02582C0AF2}"/>
          </ac:spMkLst>
        </pc:spChg>
        <pc:spChg chg="add mod">
          <ac:chgData name="Giovanni Chisci" userId="eeac98f7-fbf3-469c-b682-696f1247cc3f" providerId="ADAL" clId="{6E2CB541-F793-44C8-A555-019DCD64247E}" dt="2024-11-09T08:36:13.153" v="3692" actId="20577"/>
          <ac:spMkLst>
            <pc:docMk/>
            <pc:sldMk cId="1170327367" sldId="1546"/>
            <ac:spMk id="19" creationId="{08727B5F-486A-8B63-A7B1-6251A32F0725}"/>
          </ac:spMkLst>
        </pc:spChg>
        <pc:spChg chg="add mod">
          <ac:chgData name="Giovanni Chisci" userId="eeac98f7-fbf3-469c-b682-696f1247cc3f" providerId="ADAL" clId="{6E2CB541-F793-44C8-A555-019DCD64247E}" dt="2024-11-09T07:35:18.480" v="2191" actId="1076"/>
          <ac:spMkLst>
            <pc:docMk/>
            <pc:sldMk cId="1170327367" sldId="1546"/>
            <ac:spMk id="20" creationId="{48CA1199-5118-F04D-528C-A6725446DF4F}"/>
          </ac:spMkLst>
        </pc:spChg>
        <pc:spChg chg="add mod">
          <ac:chgData name="Giovanni Chisci" userId="eeac98f7-fbf3-469c-b682-696f1247cc3f" providerId="ADAL" clId="{6E2CB541-F793-44C8-A555-019DCD64247E}" dt="2024-11-09T08:48:41.938" v="3806" actId="20577"/>
          <ac:spMkLst>
            <pc:docMk/>
            <pc:sldMk cId="1170327367" sldId="1546"/>
            <ac:spMk id="30" creationId="{34612998-C53C-D235-A9FF-CD50D0D1BD94}"/>
          </ac:spMkLst>
        </pc:spChg>
        <pc:spChg chg="add del mod">
          <ac:chgData name="Giovanni Chisci" userId="eeac98f7-fbf3-469c-b682-696f1247cc3f" providerId="ADAL" clId="{6E2CB541-F793-44C8-A555-019DCD64247E}" dt="2024-11-09T08:15:43.735" v="2814" actId="478"/>
          <ac:spMkLst>
            <pc:docMk/>
            <pc:sldMk cId="1170327367" sldId="1546"/>
            <ac:spMk id="31" creationId="{C5E37F44-EFD3-7BBF-DE75-A862844120A0}"/>
          </ac:spMkLst>
        </pc:spChg>
        <pc:spChg chg="add mod ord">
          <ac:chgData name="Giovanni Chisci" userId="eeac98f7-fbf3-469c-b682-696f1247cc3f" providerId="ADAL" clId="{6E2CB541-F793-44C8-A555-019DCD64247E}" dt="2024-11-09T08:35:34.513" v="3679" actId="20577"/>
          <ac:spMkLst>
            <pc:docMk/>
            <pc:sldMk cId="1170327367" sldId="1546"/>
            <ac:spMk id="32" creationId="{FE6C6A4C-ABCE-3E78-6840-E3B9E022DE25}"/>
          </ac:spMkLst>
        </pc:spChg>
        <pc:spChg chg="add mod ord">
          <ac:chgData name="Giovanni Chisci" userId="eeac98f7-fbf3-469c-b682-696f1247cc3f" providerId="ADAL" clId="{6E2CB541-F793-44C8-A555-019DCD64247E}" dt="2024-11-09T09:28:19.983" v="6023" actId="20577"/>
          <ac:spMkLst>
            <pc:docMk/>
            <pc:sldMk cId="1170327367" sldId="1546"/>
            <ac:spMk id="33" creationId="{2DABC16D-7E8B-025A-8654-C3A434CC4A69}"/>
          </ac:spMkLst>
        </pc:spChg>
        <pc:spChg chg="add mod">
          <ac:chgData name="Giovanni Chisci" userId="eeac98f7-fbf3-469c-b682-696f1247cc3f" providerId="ADAL" clId="{6E2CB541-F793-44C8-A555-019DCD64247E}" dt="2024-11-09T08:37:27.915" v="3717" actId="1076"/>
          <ac:spMkLst>
            <pc:docMk/>
            <pc:sldMk cId="1170327367" sldId="1546"/>
            <ac:spMk id="34" creationId="{AB3B8762-CAF3-6536-3619-EE39320F70AE}"/>
          </ac:spMkLst>
        </pc:spChg>
        <pc:spChg chg="add mod">
          <ac:chgData name="Giovanni Chisci" userId="eeac98f7-fbf3-469c-b682-696f1247cc3f" providerId="ADAL" clId="{6E2CB541-F793-44C8-A555-019DCD64247E}" dt="2024-11-09T08:47:44.024" v="3799" actId="1076"/>
          <ac:spMkLst>
            <pc:docMk/>
            <pc:sldMk cId="1170327367" sldId="1546"/>
            <ac:spMk id="35" creationId="{6919724C-F5E6-4B8E-2EA8-154EA21ECB07}"/>
          </ac:spMkLst>
        </pc:spChg>
        <pc:spChg chg="add mod ord">
          <ac:chgData name="Giovanni Chisci" userId="eeac98f7-fbf3-469c-b682-696f1247cc3f" providerId="ADAL" clId="{6E2CB541-F793-44C8-A555-019DCD64247E}" dt="2024-11-09T08:26:32.171" v="3161" actId="14100"/>
          <ac:spMkLst>
            <pc:docMk/>
            <pc:sldMk cId="1170327367" sldId="1546"/>
            <ac:spMk id="36" creationId="{998C662B-7E80-4D74-C1BE-2D25B0D328AC}"/>
          </ac:spMkLst>
        </pc:spChg>
        <pc:spChg chg="add mod">
          <ac:chgData name="Giovanni Chisci" userId="eeac98f7-fbf3-469c-b682-696f1247cc3f" providerId="ADAL" clId="{6E2CB541-F793-44C8-A555-019DCD64247E}" dt="2024-11-09T09:28:18.157" v="6020" actId="20577"/>
          <ac:spMkLst>
            <pc:docMk/>
            <pc:sldMk cId="1170327367" sldId="1546"/>
            <ac:spMk id="37" creationId="{324D59C9-5DA6-7786-A97D-5D3322352981}"/>
          </ac:spMkLst>
        </pc:spChg>
        <pc:spChg chg="add mod">
          <ac:chgData name="Giovanni Chisci" userId="eeac98f7-fbf3-469c-b682-696f1247cc3f" providerId="ADAL" clId="{6E2CB541-F793-44C8-A555-019DCD64247E}" dt="2024-11-09T08:47:36.697" v="3798" actId="1076"/>
          <ac:spMkLst>
            <pc:docMk/>
            <pc:sldMk cId="1170327367" sldId="1546"/>
            <ac:spMk id="38" creationId="{876E719F-30EE-68DB-AFA4-D504201E7DDD}"/>
          </ac:spMkLst>
        </pc:spChg>
        <pc:spChg chg="add mod">
          <ac:chgData name="Giovanni Chisci" userId="eeac98f7-fbf3-469c-b682-696f1247cc3f" providerId="ADAL" clId="{6E2CB541-F793-44C8-A555-019DCD64247E}" dt="2024-11-09T08:47:36.697" v="3798" actId="1076"/>
          <ac:spMkLst>
            <pc:docMk/>
            <pc:sldMk cId="1170327367" sldId="1546"/>
            <ac:spMk id="39" creationId="{00532494-0572-8709-E7AB-1081BDBAF1E9}"/>
          </ac:spMkLst>
        </pc:spChg>
        <pc:cxnChg chg="add mod">
          <ac:chgData name="Giovanni Chisci" userId="eeac98f7-fbf3-469c-b682-696f1247cc3f" providerId="ADAL" clId="{6E2CB541-F793-44C8-A555-019DCD64247E}" dt="2024-11-09T07:29:54.559" v="2103"/>
          <ac:cxnSpMkLst>
            <pc:docMk/>
            <pc:sldMk cId="1170327367" sldId="1546"/>
            <ac:cxnSpMk id="6" creationId="{23D68F2C-5E17-FD06-E760-A16C32B1AFE2}"/>
          </ac:cxnSpMkLst>
        </pc:cxnChg>
        <pc:cxnChg chg="add mod">
          <ac:chgData name="Giovanni Chisci" userId="eeac98f7-fbf3-469c-b682-696f1247cc3f" providerId="ADAL" clId="{6E2CB541-F793-44C8-A555-019DCD64247E}" dt="2024-11-09T07:29:54.559" v="2103"/>
          <ac:cxnSpMkLst>
            <pc:docMk/>
            <pc:sldMk cId="1170327367" sldId="1546"/>
            <ac:cxnSpMk id="7" creationId="{76698901-605D-AE58-96CE-2CD7F6169248}"/>
          </ac:cxnSpMkLst>
        </pc:cxnChg>
        <pc:cxnChg chg="add mod">
          <ac:chgData name="Giovanni Chisci" userId="eeac98f7-fbf3-469c-b682-696f1247cc3f" providerId="ADAL" clId="{6E2CB541-F793-44C8-A555-019DCD64247E}" dt="2024-11-09T07:29:54.559" v="2103"/>
          <ac:cxnSpMkLst>
            <pc:docMk/>
            <pc:sldMk cId="1170327367" sldId="1546"/>
            <ac:cxnSpMk id="8" creationId="{11DE81B9-6B71-5033-6503-0823100962B2}"/>
          </ac:cxnSpMkLst>
        </pc:cxnChg>
        <pc:cxnChg chg="add mod">
          <ac:chgData name="Giovanni Chisci" userId="eeac98f7-fbf3-469c-b682-696f1247cc3f" providerId="ADAL" clId="{6E2CB541-F793-44C8-A555-019DCD64247E}" dt="2024-11-09T07:33:22.734" v="2167" actId="1582"/>
          <ac:cxnSpMkLst>
            <pc:docMk/>
            <pc:sldMk cId="1170327367" sldId="1546"/>
            <ac:cxnSpMk id="10" creationId="{FCCE7B10-6E90-A24F-B41B-7E4BE9463D2B}"/>
          </ac:cxnSpMkLst>
        </pc:cxnChg>
        <pc:cxnChg chg="add del mod">
          <ac:chgData name="Giovanni Chisci" userId="eeac98f7-fbf3-469c-b682-696f1247cc3f" providerId="ADAL" clId="{6E2CB541-F793-44C8-A555-019DCD64247E}" dt="2024-11-09T07:30:34.500" v="2113" actId="478"/>
          <ac:cxnSpMkLst>
            <pc:docMk/>
            <pc:sldMk cId="1170327367" sldId="1546"/>
            <ac:cxnSpMk id="11" creationId="{00725F39-E6FB-B5B7-754D-F7180CA09547}"/>
          </ac:cxnSpMkLst>
        </pc:cxnChg>
        <pc:cxnChg chg="add mod">
          <ac:chgData name="Giovanni Chisci" userId="eeac98f7-fbf3-469c-b682-696f1247cc3f" providerId="ADAL" clId="{6E2CB541-F793-44C8-A555-019DCD64247E}" dt="2024-11-09T07:33:22.734" v="2167" actId="1582"/>
          <ac:cxnSpMkLst>
            <pc:docMk/>
            <pc:sldMk cId="1170327367" sldId="1546"/>
            <ac:cxnSpMk id="13" creationId="{6595DE56-3DBA-3A7D-51C3-35E040390C7D}"/>
          </ac:cxnSpMkLst>
        </pc:cxnChg>
        <pc:cxnChg chg="add mod">
          <ac:chgData name="Giovanni Chisci" userId="eeac98f7-fbf3-469c-b682-696f1247cc3f" providerId="ADAL" clId="{6E2CB541-F793-44C8-A555-019DCD64247E}" dt="2024-11-09T07:33:22.734" v="2167" actId="1582"/>
          <ac:cxnSpMkLst>
            <pc:docMk/>
            <pc:sldMk cId="1170327367" sldId="1546"/>
            <ac:cxnSpMk id="14" creationId="{80988404-1E44-D081-CFF8-CF688DD64BA3}"/>
          </ac:cxnSpMkLst>
        </pc:cxnChg>
        <pc:cxnChg chg="add mod">
          <ac:chgData name="Giovanni Chisci" userId="eeac98f7-fbf3-469c-b682-696f1247cc3f" providerId="ADAL" clId="{6E2CB541-F793-44C8-A555-019DCD64247E}" dt="2024-11-09T07:33:22.734" v="2167" actId="1582"/>
          <ac:cxnSpMkLst>
            <pc:docMk/>
            <pc:sldMk cId="1170327367" sldId="1546"/>
            <ac:cxnSpMk id="15" creationId="{784EFD83-2D3F-C320-9659-1F35CF80F26C}"/>
          </ac:cxnSpMkLst>
        </pc:cxnChg>
        <pc:cxnChg chg="add del">
          <ac:chgData name="Giovanni Chisci" userId="eeac98f7-fbf3-469c-b682-696f1247cc3f" providerId="ADAL" clId="{6E2CB541-F793-44C8-A555-019DCD64247E}" dt="2024-11-09T07:38:20.308" v="2193" actId="478"/>
          <ac:cxnSpMkLst>
            <pc:docMk/>
            <pc:sldMk cId="1170327367" sldId="1546"/>
            <ac:cxnSpMk id="22" creationId="{7F0476A5-955F-66FA-6D0B-DA848FA5F408}"/>
          </ac:cxnSpMkLst>
        </pc:cxnChg>
        <pc:cxnChg chg="add mod">
          <ac:chgData name="Giovanni Chisci" userId="eeac98f7-fbf3-469c-b682-696f1247cc3f" providerId="ADAL" clId="{6E2CB541-F793-44C8-A555-019DCD64247E}" dt="2024-11-09T08:33:12.921" v="3654" actId="1035"/>
          <ac:cxnSpMkLst>
            <pc:docMk/>
            <pc:sldMk cId="1170327367" sldId="1546"/>
            <ac:cxnSpMk id="23" creationId="{DAF6C5B3-988D-A956-87D3-68D2CE37A338}"/>
          </ac:cxnSpMkLst>
        </pc:cxnChg>
        <pc:cxnChg chg="add mod">
          <ac:chgData name="Giovanni Chisci" userId="eeac98f7-fbf3-469c-b682-696f1247cc3f" providerId="ADAL" clId="{6E2CB541-F793-44C8-A555-019DCD64247E}" dt="2024-11-09T08:47:36.697" v="3798" actId="1076"/>
          <ac:cxnSpMkLst>
            <pc:docMk/>
            <pc:sldMk cId="1170327367" sldId="1546"/>
            <ac:cxnSpMk id="26" creationId="{C1FD7A62-8395-477D-DA7A-C569E932E98D}"/>
          </ac:cxnSpMkLst>
        </pc:cxnChg>
        <pc:cxnChg chg="add mod">
          <ac:chgData name="Giovanni Chisci" userId="eeac98f7-fbf3-469c-b682-696f1247cc3f" providerId="ADAL" clId="{6E2CB541-F793-44C8-A555-019DCD64247E}" dt="2024-11-09T08:47:36.697" v="3798" actId="1076"/>
          <ac:cxnSpMkLst>
            <pc:docMk/>
            <pc:sldMk cId="1170327367" sldId="1546"/>
            <ac:cxnSpMk id="27" creationId="{F730F49E-A304-5723-6534-DA2A77420DCD}"/>
          </ac:cxnSpMkLst>
        </pc:cxnChg>
        <pc:cxnChg chg="add mod">
          <ac:chgData name="Giovanni Chisci" userId="eeac98f7-fbf3-469c-b682-696f1247cc3f" providerId="ADAL" clId="{6E2CB541-F793-44C8-A555-019DCD64247E}" dt="2024-11-09T08:47:44.024" v="3799" actId="1076"/>
          <ac:cxnSpMkLst>
            <pc:docMk/>
            <pc:sldMk cId="1170327367" sldId="1546"/>
            <ac:cxnSpMk id="29" creationId="{A80BD040-5F85-16FE-411E-C89B8885AC3B}"/>
          </ac:cxnSpMkLst>
        </pc:cxnChg>
      </pc:sldChg>
    </pc:docChg>
  </pc:docChgLst>
  <pc:docChgLst>
    <pc:chgData name="Giovanni Chisci" userId="eeac98f7-fbf3-469c-b682-696f1247cc3f" providerId="ADAL" clId="{80B74D05-82D7-4935-8290-DF1096A52E7F}"/>
    <pc:docChg chg="undo custSel addSld delSld">
      <pc:chgData name="Giovanni Chisci" userId="eeac98f7-fbf3-469c-b682-696f1247cc3f" providerId="ADAL" clId="{80B74D05-82D7-4935-8290-DF1096A52E7F}" dt="2024-06-27T00:03:24.598" v="11" actId="47"/>
      <pc:docMkLst>
        <pc:docMk/>
      </pc:docMkLst>
      <pc:sldChg chg="add del">
        <pc:chgData name="Giovanni Chisci" userId="eeac98f7-fbf3-469c-b682-696f1247cc3f" providerId="ADAL" clId="{80B74D05-82D7-4935-8290-DF1096A52E7F}" dt="2024-06-27T00:03:24.598" v="11" actId="47"/>
        <pc:sldMkLst>
          <pc:docMk/>
          <pc:sldMk cId="0" sldId="256"/>
        </pc:sldMkLst>
      </pc:sldChg>
      <pc:sldChg chg="add del">
        <pc:chgData name="Giovanni Chisci" userId="eeac98f7-fbf3-469c-b682-696f1247cc3f" providerId="ADAL" clId="{80B74D05-82D7-4935-8290-DF1096A52E7F}" dt="2024-06-27T00:03:24.440" v="10" actId="47"/>
        <pc:sldMkLst>
          <pc:docMk/>
          <pc:sldMk cId="1779309323" sldId="326"/>
        </pc:sldMkLst>
      </pc:sldChg>
      <pc:sldChg chg="add del">
        <pc:chgData name="Giovanni Chisci" userId="eeac98f7-fbf3-469c-b682-696f1247cc3f" providerId="ADAL" clId="{80B74D05-82D7-4935-8290-DF1096A52E7F}" dt="2024-06-27T00:03:23.954" v="7" actId="47"/>
        <pc:sldMkLst>
          <pc:docMk/>
          <pc:sldMk cId="4139572638" sldId="328"/>
        </pc:sldMkLst>
      </pc:sldChg>
      <pc:sldChg chg="add del">
        <pc:chgData name="Giovanni Chisci" userId="eeac98f7-fbf3-469c-b682-696f1247cc3f" providerId="ADAL" clId="{80B74D05-82D7-4935-8290-DF1096A52E7F}" dt="2024-06-27T00:03:23.816" v="6" actId="47"/>
        <pc:sldMkLst>
          <pc:docMk/>
          <pc:sldMk cId="3820321395" sldId="330"/>
        </pc:sldMkLst>
      </pc:sldChg>
      <pc:sldChg chg="add del">
        <pc:chgData name="Giovanni Chisci" userId="eeac98f7-fbf3-469c-b682-696f1247cc3f" providerId="ADAL" clId="{80B74D05-82D7-4935-8290-DF1096A52E7F}" dt="2024-06-27T00:03:24.268" v="9" actId="47"/>
        <pc:sldMkLst>
          <pc:docMk/>
          <pc:sldMk cId="150612224" sldId="332"/>
        </pc:sldMkLst>
      </pc:sldChg>
      <pc:sldChg chg="add del">
        <pc:chgData name="Giovanni Chisci" userId="eeac98f7-fbf3-469c-b682-696f1247cc3f" providerId="ADAL" clId="{80B74D05-82D7-4935-8290-DF1096A52E7F}" dt="2024-06-27T00:03:24.116" v="8" actId="47"/>
        <pc:sldMkLst>
          <pc:docMk/>
          <pc:sldMk cId="647223145" sldId="333"/>
        </pc:sldMkLst>
      </pc:sldChg>
    </pc:docChg>
  </pc:docChgLst>
  <pc:docChgLst>
    <pc:chgData name="Abhishek Patil" userId="4a57f103-40b4-4474-a113-d3340a5396d8" providerId="ADAL" clId="{FD362B3D-A8F9-4D71-AE7A-F3FB097A6FC5}"/>
    <pc:docChg chg="modSld">
      <pc:chgData name="Abhishek Patil" userId="4a57f103-40b4-4474-a113-d3340a5396d8" providerId="ADAL" clId="{FD362B3D-A8F9-4D71-AE7A-F3FB097A6FC5}" dt="2024-11-09T21:08:16.167" v="0" actId="20577"/>
      <pc:docMkLst>
        <pc:docMk/>
      </pc:docMkLst>
      <pc:sldChg chg="modSp mod">
        <pc:chgData name="Abhishek Patil" userId="4a57f103-40b4-4474-a113-d3340a5396d8" providerId="ADAL" clId="{FD362B3D-A8F9-4D71-AE7A-F3FB097A6FC5}" dt="2024-11-09T21:08:16.167" v="0" actId="20577"/>
        <pc:sldMkLst>
          <pc:docMk/>
          <pc:sldMk cId="2706426678" sldId="1542"/>
        </pc:sldMkLst>
        <pc:spChg chg="mod">
          <ac:chgData name="Abhishek Patil" userId="4a57f103-40b4-4474-a113-d3340a5396d8" providerId="ADAL" clId="{FD362B3D-A8F9-4D71-AE7A-F3FB097A6FC5}" dt="2024-11-09T21:08:16.167" v="0" actId="20577"/>
          <ac:spMkLst>
            <pc:docMk/>
            <pc:sldMk cId="2706426678" sldId="1542"/>
            <ac:spMk id="3" creationId="{1B1BC0F6-729C-A714-23F8-2E2B31E29EE1}"/>
          </ac:spMkLst>
        </pc:spChg>
      </pc:sldChg>
    </pc:docChg>
  </pc:docChgLst>
  <pc:docChgLst>
    <pc:chgData name="Abhishek Patil" userId="4a57f103-40b4-4474-a113-d3340a5396d8" providerId="ADAL" clId="{663E33E7-6DD5-40EC-9C5F-3507E8469968}"/>
    <pc:docChg chg="modSld">
      <pc:chgData name="Abhishek Patil" userId="4a57f103-40b4-4474-a113-d3340a5396d8" providerId="ADAL" clId="{663E33E7-6DD5-40EC-9C5F-3507E8469968}" dt="2024-08-15T18:02:54.369" v="15" actId="20577"/>
      <pc:docMkLst>
        <pc:docMk/>
      </pc:docMkLst>
      <pc:sldChg chg="modSp mod">
        <pc:chgData name="Abhishek Patil" userId="4a57f103-40b4-4474-a113-d3340a5396d8" providerId="ADAL" clId="{663E33E7-6DD5-40EC-9C5F-3507E8469968}" dt="2024-08-15T18:00:24.901" v="0" actId="14100"/>
        <pc:sldMkLst>
          <pc:docMk/>
          <pc:sldMk cId="1324603317" sldId="258"/>
        </pc:sldMkLst>
        <pc:spChg chg="mod">
          <ac:chgData name="Abhishek Patil" userId="4a57f103-40b4-4474-a113-d3340a5396d8" providerId="ADAL" clId="{663E33E7-6DD5-40EC-9C5F-3507E8469968}" dt="2024-08-15T18:00:24.901" v="0" actId="14100"/>
          <ac:spMkLst>
            <pc:docMk/>
            <pc:sldMk cId="1324603317" sldId="258"/>
            <ac:spMk id="3" creationId="{95194585-250F-6714-C54C-C9DC8072E5F7}"/>
          </ac:spMkLst>
        </pc:spChg>
      </pc:sldChg>
      <pc:sldChg chg="modSp mod">
        <pc:chgData name="Abhishek Patil" userId="4a57f103-40b4-4474-a113-d3340a5396d8" providerId="ADAL" clId="{663E33E7-6DD5-40EC-9C5F-3507E8469968}" dt="2024-08-15T18:02:54.369" v="15" actId="20577"/>
        <pc:sldMkLst>
          <pc:docMk/>
          <pc:sldMk cId="2251432172" sldId="259"/>
        </pc:sldMkLst>
        <pc:spChg chg="mod">
          <ac:chgData name="Abhishek Patil" userId="4a57f103-40b4-4474-a113-d3340a5396d8" providerId="ADAL" clId="{663E33E7-6DD5-40EC-9C5F-3507E8469968}" dt="2024-08-15T18:02:54.369" v="15" actId="20577"/>
          <ac:spMkLst>
            <pc:docMk/>
            <pc:sldMk cId="2251432172" sldId="259"/>
            <ac:spMk id="3" creationId="{039E1DF1-A33C-00EC-3CFF-672B5E1E38AC}"/>
          </ac:spMkLst>
        </pc:spChg>
      </pc:sldChg>
    </pc:docChg>
  </pc:docChgLst>
  <pc:docChgLst>
    <pc:chgData name="Giovanni Chisci" userId="eeac98f7-fbf3-469c-b682-696f1247cc3f" providerId="ADAL" clId="{A56FFBB9-9734-420E-A923-16034FFEB129}"/>
    <pc:docChg chg="modSld">
      <pc:chgData name="Giovanni Chisci" userId="eeac98f7-fbf3-469c-b682-696f1247cc3f" providerId="ADAL" clId="{A56FFBB9-9734-420E-A923-16034FFEB129}" dt="2024-11-13T22:59:48.580" v="33" actId="20577"/>
      <pc:docMkLst>
        <pc:docMk/>
      </pc:docMkLst>
      <pc:sldChg chg="modSp mod">
        <pc:chgData name="Giovanni Chisci" userId="eeac98f7-fbf3-469c-b682-696f1247cc3f" providerId="ADAL" clId="{A56FFBB9-9734-420E-A923-16034FFEB129}" dt="2024-11-13T22:59:48.580" v="33" actId="20577"/>
        <pc:sldMkLst>
          <pc:docMk/>
          <pc:sldMk cId="143930868" sldId="1527"/>
        </pc:sldMkLst>
        <pc:spChg chg="mod">
          <ac:chgData name="Giovanni Chisci" userId="eeac98f7-fbf3-469c-b682-696f1247cc3f" providerId="ADAL" clId="{A56FFBB9-9734-420E-A923-16034FFEB129}" dt="2024-11-13T22:59:48.580" v="33" actId="20577"/>
          <ac:spMkLst>
            <pc:docMk/>
            <pc:sldMk cId="143930868" sldId="1527"/>
            <ac:spMk id="3" creationId="{79D0816C-6C0E-EB32-C090-2E336BF0A64F}"/>
          </ac:spMkLst>
        </pc:spChg>
      </pc:sldChg>
      <pc:sldChg chg="modSp mod">
        <pc:chgData name="Giovanni Chisci" userId="eeac98f7-fbf3-469c-b682-696f1247cc3f" providerId="ADAL" clId="{A56FFBB9-9734-420E-A923-16034FFEB129}" dt="2024-11-13T22:59:18.236" v="10" actId="20577"/>
        <pc:sldMkLst>
          <pc:docMk/>
          <pc:sldMk cId="2706426678" sldId="1542"/>
        </pc:sldMkLst>
        <pc:spChg chg="mod">
          <ac:chgData name="Giovanni Chisci" userId="eeac98f7-fbf3-469c-b682-696f1247cc3f" providerId="ADAL" clId="{A56FFBB9-9734-420E-A923-16034FFEB129}" dt="2024-11-13T22:59:18.236" v="10" actId="20577"/>
          <ac:spMkLst>
            <pc:docMk/>
            <pc:sldMk cId="2706426678" sldId="1542"/>
            <ac:spMk id="3" creationId="{1B1BC0F6-729C-A714-23F8-2E2B31E29EE1}"/>
          </ac:spMkLst>
        </pc:spChg>
      </pc:sldChg>
    </pc:docChg>
  </pc:docChgLst>
  <pc:docChgLst>
    <pc:chgData name="Giovanni Chisci" userId="eeac98f7-fbf3-469c-b682-696f1247cc3f" providerId="ADAL" clId="{6B8E83CE-8CF2-49C9-B7DB-3D949933B8A4}"/>
    <pc:docChg chg="custSel delSld modSld">
      <pc:chgData name="Giovanni Chisci" userId="eeac98f7-fbf3-469c-b682-696f1247cc3f" providerId="ADAL" clId="{6B8E83CE-8CF2-49C9-B7DB-3D949933B8A4}" dt="2025-01-13T09:50:52.089" v="523" actId="20577"/>
      <pc:docMkLst>
        <pc:docMk/>
      </pc:docMkLst>
      <pc:sldChg chg="modSp mod">
        <pc:chgData name="Giovanni Chisci" userId="eeac98f7-fbf3-469c-b682-696f1247cc3f" providerId="ADAL" clId="{6B8E83CE-8CF2-49C9-B7DB-3D949933B8A4}" dt="2025-01-13T09:50:52.089" v="523" actId="20577"/>
        <pc:sldMkLst>
          <pc:docMk/>
          <pc:sldMk cId="143930868" sldId="1527"/>
        </pc:sldMkLst>
        <pc:spChg chg="mod">
          <ac:chgData name="Giovanni Chisci" userId="eeac98f7-fbf3-469c-b682-696f1247cc3f" providerId="ADAL" clId="{6B8E83CE-8CF2-49C9-B7DB-3D949933B8A4}" dt="2025-01-13T09:50:52.089" v="523" actId="20577"/>
          <ac:spMkLst>
            <pc:docMk/>
            <pc:sldMk cId="143930868" sldId="1527"/>
            <ac:spMk id="3" creationId="{79D0816C-6C0E-EB32-C090-2E336BF0A64F}"/>
          </ac:spMkLst>
        </pc:spChg>
      </pc:sldChg>
      <pc:sldChg chg="modSp mod">
        <pc:chgData name="Giovanni Chisci" userId="eeac98f7-fbf3-469c-b682-696f1247cc3f" providerId="ADAL" clId="{6B8E83CE-8CF2-49C9-B7DB-3D949933B8A4}" dt="2025-01-13T07:10:02.813" v="435" actId="20577"/>
        <pc:sldMkLst>
          <pc:docMk/>
          <pc:sldMk cId="1059160325" sldId="1539"/>
        </pc:sldMkLst>
        <pc:spChg chg="mod">
          <ac:chgData name="Giovanni Chisci" userId="eeac98f7-fbf3-469c-b682-696f1247cc3f" providerId="ADAL" clId="{6B8E83CE-8CF2-49C9-B7DB-3D949933B8A4}" dt="2025-01-13T07:10:02.813" v="435" actId="20577"/>
          <ac:spMkLst>
            <pc:docMk/>
            <pc:sldMk cId="1059160325" sldId="1539"/>
            <ac:spMk id="3" creationId="{33CE5C95-2579-AB37-1186-A7763772BE96}"/>
          </ac:spMkLst>
        </pc:spChg>
      </pc:sldChg>
      <pc:sldChg chg="del">
        <pc:chgData name="Giovanni Chisci" userId="eeac98f7-fbf3-469c-b682-696f1247cc3f" providerId="ADAL" clId="{6B8E83CE-8CF2-49C9-B7DB-3D949933B8A4}" dt="2025-01-13T07:09:31.712" v="400" actId="47"/>
        <pc:sldMkLst>
          <pc:docMk/>
          <pc:sldMk cId="3392265431" sldId="1540"/>
        </pc:sldMkLst>
      </pc:sldChg>
      <pc:sldChg chg="modSp mod">
        <pc:chgData name="Giovanni Chisci" userId="eeac98f7-fbf3-469c-b682-696f1247cc3f" providerId="ADAL" clId="{6B8E83CE-8CF2-49C9-B7DB-3D949933B8A4}" dt="2025-01-13T07:04:49.670" v="86"/>
        <pc:sldMkLst>
          <pc:docMk/>
          <pc:sldMk cId="415194528" sldId="1541"/>
        </pc:sldMkLst>
        <pc:spChg chg="mod">
          <ac:chgData name="Giovanni Chisci" userId="eeac98f7-fbf3-469c-b682-696f1247cc3f" providerId="ADAL" clId="{6B8E83CE-8CF2-49C9-B7DB-3D949933B8A4}" dt="2025-01-13T07:02:47.898" v="35" actId="20577"/>
          <ac:spMkLst>
            <pc:docMk/>
            <pc:sldMk cId="415194528" sldId="1541"/>
            <ac:spMk id="2" creationId="{85B0C2AA-C56D-74A8-E974-DEDD9CF4193F}"/>
          </ac:spMkLst>
        </pc:spChg>
        <pc:spChg chg="mod">
          <ac:chgData name="Giovanni Chisci" userId="eeac98f7-fbf3-469c-b682-696f1247cc3f" providerId="ADAL" clId="{6B8E83CE-8CF2-49C9-B7DB-3D949933B8A4}" dt="2025-01-13T07:04:49.670" v="86"/>
          <ac:spMkLst>
            <pc:docMk/>
            <pc:sldMk cId="415194528" sldId="1541"/>
            <ac:spMk id="3" creationId="{F355F2E9-5CF6-7523-F115-8D68DDD9D95F}"/>
          </ac:spMkLst>
        </pc:spChg>
        <pc:spChg chg="mod">
          <ac:chgData name="Giovanni Chisci" userId="eeac98f7-fbf3-469c-b682-696f1247cc3f" providerId="ADAL" clId="{6B8E83CE-8CF2-49C9-B7DB-3D949933B8A4}" dt="2025-01-13T07:04:49.670" v="86"/>
          <ac:spMkLst>
            <pc:docMk/>
            <pc:sldMk cId="415194528" sldId="1541"/>
            <ac:spMk id="12" creationId="{6E2CA7D9-2730-574F-9AF3-116FAFBC826F}"/>
          </ac:spMkLst>
        </pc:spChg>
        <pc:spChg chg="mod">
          <ac:chgData name="Giovanni Chisci" userId="eeac98f7-fbf3-469c-b682-696f1247cc3f" providerId="ADAL" clId="{6B8E83CE-8CF2-49C9-B7DB-3D949933B8A4}" dt="2025-01-13T07:04:49.670" v="86"/>
          <ac:spMkLst>
            <pc:docMk/>
            <pc:sldMk cId="415194528" sldId="1541"/>
            <ac:spMk id="13" creationId="{3889C1F5-074B-9FA3-CA5A-10DE039EE7BA}"/>
          </ac:spMkLst>
        </pc:spChg>
        <pc:spChg chg="mod">
          <ac:chgData name="Giovanni Chisci" userId="eeac98f7-fbf3-469c-b682-696f1247cc3f" providerId="ADAL" clId="{6B8E83CE-8CF2-49C9-B7DB-3D949933B8A4}" dt="2025-01-13T07:04:49.670" v="86"/>
          <ac:spMkLst>
            <pc:docMk/>
            <pc:sldMk cId="415194528" sldId="1541"/>
            <ac:spMk id="14" creationId="{3A33F1A3-CBE6-72FC-DF04-0A3531E86DA9}"/>
          </ac:spMkLst>
        </pc:spChg>
      </pc:sldChg>
      <pc:sldChg chg="modSp mod">
        <pc:chgData name="Giovanni Chisci" userId="eeac98f7-fbf3-469c-b682-696f1247cc3f" providerId="ADAL" clId="{6B8E83CE-8CF2-49C9-B7DB-3D949933B8A4}" dt="2025-01-13T07:07:43.019" v="303" actId="20577"/>
        <pc:sldMkLst>
          <pc:docMk/>
          <pc:sldMk cId="2706426678" sldId="1542"/>
        </pc:sldMkLst>
        <pc:spChg chg="mod">
          <ac:chgData name="Giovanni Chisci" userId="eeac98f7-fbf3-469c-b682-696f1247cc3f" providerId="ADAL" clId="{6B8E83CE-8CF2-49C9-B7DB-3D949933B8A4}" dt="2025-01-13T07:07:43.019" v="303" actId="20577"/>
          <ac:spMkLst>
            <pc:docMk/>
            <pc:sldMk cId="2706426678" sldId="1542"/>
            <ac:spMk id="3" creationId="{1B1BC0F6-729C-A714-23F8-2E2B31E29EE1}"/>
          </ac:spMkLst>
        </pc:spChg>
      </pc:sldChg>
      <pc:sldChg chg="modSp mod">
        <pc:chgData name="Giovanni Chisci" userId="eeac98f7-fbf3-469c-b682-696f1247cc3f" providerId="ADAL" clId="{6B8E83CE-8CF2-49C9-B7DB-3D949933B8A4}" dt="2025-01-13T07:05:16.222" v="87"/>
        <pc:sldMkLst>
          <pc:docMk/>
          <pc:sldMk cId="1170327367" sldId="1546"/>
        </pc:sldMkLst>
        <pc:spChg chg="mod">
          <ac:chgData name="Giovanni Chisci" userId="eeac98f7-fbf3-469c-b682-696f1247cc3f" providerId="ADAL" clId="{6B8E83CE-8CF2-49C9-B7DB-3D949933B8A4}" dt="2025-01-13T07:05:16.222" v="87"/>
          <ac:spMkLst>
            <pc:docMk/>
            <pc:sldMk cId="1170327367" sldId="1546"/>
            <ac:spMk id="33" creationId="{2DABC16D-7E8B-025A-8654-C3A434CC4A69}"/>
          </ac:spMkLst>
        </pc:spChg>
      </pc:sldChg>
      <pc:sldChg chg="modSp mod">
        <pc:chgData name="Giovanni Chisci" userId="eeac98f7-fbf3-469c-b682-696f1247cc3f" providerId="ADAL" clId="{6B8E83CE-8CF2-49C9-B7DB-3D949933B8A4}" dt="2025-01-13T07:09:49.767" v="428" actId="20577"/>
        <pc:sldMkLst>
          <pc:docMk/>
          <pc:sldMk cId="2818949454" sldId="1547"/>
        </pc:sldMkLst>
        <pc:spChg chg="mod">
          <ac:chgData name="Giovanni Chisci" userId="eeac98f7-fbf3-469c-b682-696f1247cc3f" providerId="ADAL" clId="{6B8E83CE-8CF2-49C9-B7DB-3D949933B8A4}" dt="2025-01-13T07:09:34.611" v="402" actId="20577"/>
          <ac:spMkLst>
            <pc:docMk/>
            <pc:sldMk cId="2818949454" sldId="1547"/>
            <ac:spMk id="2" creationId="{E79D186B-5C0D-070F-74EF-37575FBF107A}"/>
          </ac:spMkLst>
        </pc:spChg>
        <pc:spChg chg="mod">
          <ac:chgData name="Giovanni Chisci" userId="eeac98f7-fbf3-469c-b682-696f1247cc3f" providerId="ADAL" clId="{6B8E83CE-8CF2-49C9-B7DB-3D949933B8A4}" dt="2025-01-13T07:09:49.767" v="428" actId="20577"/>
          <ac:spMkLst>
            <pc:docMk/>
            <pc:sldMk cId="2818949454" sldId="1547"/>
            <ac:spMk id="3" creationId="{037912E4-696E-9F6D-E52A-B2B75321A1CD}"/>
          </ac:spMkLst>
        </pc:spChg>
      </pc:sldChg>
      <pc:sldChg chg="modSp mod">
        <pc:chgData name="Giovanni Chisci" userId="eeac98f7-fbf3-469c-b682-696f1247cc3f" providerId="ADAL" clId="{6B8E83CE-8CF2-49C9-B7DB-3D949933B8A4}" dt="2025-01-13T07:04:49.670" v="86"/>
        <pc:sldMkLst>
          <pc:docMk/>
          <pc:sldMk cId="176734600" sldId="1548"/>
        </pc:sldMkLst>
        <pc:spChg chg="mod">
          <ac:chgData name="Giovanni Chisci" userId="eeac98f7-fbf3-469c-b682-696f1247cc3f" providerId="ADAL" clId="{6B8E83CE-8CF2-49C9-B7DB-3D949933B8A4}" dt="2025-01-13T07:04:49.670" v="86"/>
          <ac:spMkLst>
            <pc:docMk/>
            <pc:sldMk cId="176734600" sldId="1548"/>
            <ac:spMk id="3" creationId="{EFA8954E-D6AF-F557-C19F-848386AC4287}"/>
          </ac:spMkLst>
        </pc:spChg>
      </pc:sldChg>
      <pc:sldChg chg="modSp mod">
        <pc:chgData name="Giovanni Chisci" userId="eeac98f7-fbf3-469c-b682-696f1247cc3f" providerId="ADAL" clId="{6B8E83CE-8CF2-49C9-B7DB-3D949933B8A4}" dt="2025-01-13T07:09:45.098" v="415" actId="20577"/>
        <pc:sldMkLst>
          <pc:docMk/>
          <pc:sldMk cId="3139771465" sldId="1550"/>
        </pc:sldMkLst>
        <pc:spChg chg="mod">
          <ac:chgData name="Giovanni Chisci" userId="eeac98f7-fbf3-469c-b682-696f1247cc3f" providerId="ADAL" clId="{6B8E83CE-8CF2-49C9-B7DB-3D949933B8A4}" dt="2025-01-13T07:09:38.039" v="404" actId="20577"/>
          <ac:spMkLst>
            <pc:docMk/>
            <pc:sldMk cId="3139771465" sldId="1550"/>
            <ac:spMk id="2" creationId="{2BDFEE79-EE79-8DF8-D734-88729C8B2488}"/>
          </ac:spMkLst>
        </pc:spChg>
        <pc:spChg chg="mod">
          <ac:chgData name="Giovanni Chisci" userId="eeac98f7-fbf3-469c-b682-696f1247cc3f" providerId="ADAL" clId="{6B8E83CE-8CF2-49C9-B7DB-3D949933B8A4}" dt="2025-01-13T07:09:45.098" v="415" actId="20577"/>
          <ac:spMkLst>
            <pc:docMk/>
            <pc:sldMk cId="3139771465" sldId="1550"/>
            <ac:spMk id="3" creationId="{8A06CEFB-0288-CBA8-84D6-FEA94A27B2C0}"/>
          </ac:spMkLst>
        </pc:spChg>
      </pc:sldChg>
    </pc:docChg>
  </pc:docChgLst>
  <pc:docChgLst>
    <pc:chgData name="Giovanni Chisci" userId="eeac98f7-fbf3-469c-b682-696f1247cc3f" providerId="ADAL" clId="{68087B32-9610-47F0-A387-5AEBEFA3FE6B}"/>
    <pc:docChg chg="undo custSel addSld delSld modSld sldOrd modMainMaster">
      <pc:chgData name="Giovanni Chisci" userId="eeac98f7-fbf3-469c-b682-696f1247cc3f" providerId="ADAL" clId="{68087B32-9610-47F0-A387-5AEBEFA3FE6B}" dt="2024-08-20T22:09:34.228" v="8522" actId="1076"/>
      <pc:docMkLst>
        <pc:docMk/>
      </pc:docMkLst>
      <pc:sldChg chg="addSp delSp modSp mod">
        <pc:chgData name="Giovanni Chisci" userId="eeac98f7-fbf3-469c-b682-696f1247cc3f" providerId="ADAL" clId="{68087B32-9610-47F0-A387-5AEBEFA3FE6B}" dt="2024-08-12T18:20:47.993" v="103"/>
        <pc:sldMkLst>
          <pc:docMk/>
          <pc:sldMk cId="0" sldId="256"/>
        </pc:sldMkLst>
        <pc:spChg chg="add del mod">
          <ac:chgData name="Giovanni Chisci" userId="eeac98f7-fbf3-469c-b682-696f1247cc3f" providerId="ADAL" clId="{68087B32-9610-47F0-A387-5AEBEFA3FE6B}" dt="2024-08-12T18:19:32.480" v="60"/>
          <ac:spMkLst>
            <pc:docMk/>
            <pc:sldMk cId="0" sldId="256"/>
            <ac:spMk id="7" creationId="{00000000-0000-0000-0000-000000000000}"/>
          </ac:spMkLst>
        </pc:spChg>
        <pc:spChg chg="mod">
          <ac:chgData name="Giovanni Chisci" userId="eeac98f7-fbf3-469c-b682-696f1247cc3f" providerId="ADAL" clId="{68087B32-9610-47F0-A387-5AEBEFA3FE6B}" dt="2024-08-12T18:20:03.615" v="10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Giovanni Chisci" userId="eeac98f7-fbf3-469c-b682-696f1247cc3f" providerId="ADAL" clId="{68087B32-9610-47F0-A387-5AEBEFA3FE6B}" dt="2024-08-12T18:20:18.822" v="102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Giovanni Chisci" userId="eeac98f7-fbf3-469c-b682-696f1247cc3f" providerId="ADAL" clId="{68087B32-9610-47F0-A387-5AEBEFA3FE6B}" dt="2024-08-12T18:20:47.993" v="103"/>
          <ac:graphicFrameMkLst>
            <pc:docMk/>
            <pc:sldMk cId="0" sldId="256"/>
            <ac:graphicFrameMk id="2" creationId="{2ECC8800-9A77-BF2D-3FF0-D0C33EC01374}"/>
          </ac:graphicFrameMkLst>
        </pc:graphicFrameChg>
      </pc:sldChg>
      <pc:sldChg chg="modSp new mod">
        <pc:chgData name="Giovanni Chisci" userId="eeac98f7-fbf3-469c-b682-696f1247cc3f" providerId="ADAL" clId="{68087B32-9610-47F0-A387-5AEBEFA3FE6B}" dt="2024-08-12T18:31:35.327" v="1042" actId="20577"/>
        <pc:sldMkLst>
          <pc:docMk/>
          <pc:sldMk cId="966114129" sldId="257"/>
        </pc:sldMkLst>
        <pc:spChg chg="mod">
          <ac:chgData name="Giovanni Chisci" userId="eeac98f7-fbf3-469c-b682-696f1247cc3f" providerId="ADAL" clId="{68087B32-9610-47F0-A387-5AEBEFA3FE6B}" dt="2024-08-12T18:31:35.327" v="1042" actId="20577"/>
          <ac:spMkLst>
            <pc:docMk/>
            <pc:sldMk cId="966114129" sldId="257"/>
            <ac:spMk id="2" creationId="{BB70F7B1-BB70-9509-8EC9-C90BB0DBFB6A}"/>
          </ac:spMkLst>
        </pc:spChg>
        <pc:spChg chg="mod">
          <ac:chgData name="Giovanni Chisci" userId="eeac98f7-fbf3-469c-b682-696f1247cc3f" providerId="ADAL" clId="{68087B32-9610-47F0-A387-5AEBEFA3FE6B}" dt="2024-08-12T18:31:30.287" v="1038" actId="20577"/>
          <ac:spMkLst>
            <pc:docMk/>
            <pc:sldMk cId="966114129" sldId="257"/>
            <ac:spMk id="3" creationId="{95194585-250F-6714-C54C-C9DC8072E5F7}"/>
          </ac:spMkLst>
        </pc:spChg>
      </pc:sldChg>
      <pc:sldChg chg="new del">
        <pc:chgData name="Giovanni Chisci" userId="eeac98f7-fbf3-469c-b682-696f1247cc3f" providerId="ADAL" clId="{68087B32-9610-47F0-A387-5AEBEFA3FE6B}" dt="2024-08-12T18:19:50.535" v="68" actId="47"/>
        <pc:sldMkLst>
          <pc:docMk/>
          <pc:sldMk cId="4142788844" sldId="257"/>
        </pc:sldMkLst>
      </pc:sldChg>
      <pc:sldChg chg="addSp delSp modSp add mod">
        <pc:chgData name="Giovanni Chisci" userId="eeac98f7-fbf3-469c-b682-696f1247cc3f" providerId="ADAL" clId="{68087B32-9610-47F0-A387-5AEBEFA3FE6B}" dt="2024-08-19T16:06:37.708" v="7514" actId="478"/>
        <pc:sldMkLst>
          <pc:docMk/>
          <pc:sldMk cId="1324603317" sldId="258"/>
        </pc:sldMkLst>
        <pc:spChg chg="mod">
          <ac:chgData name="Giovanni Chisci" userId="eeac98f7-fbf3-469c-b682-696f1247cc3f" providerId="ADAL" clId="{68087B32-9610-47F0-A387-5AEBEFA3FE6B}" dt="2024-08-12T18:37:12.232" v="1600" actId="20577"/>
          <ac:spMkLst>
            <pc:docMk/>
            <pc:sldMk cId="1324603317" sldId="258"/>
            <ac:spMk id="2" creationId="{BB70F7B1-BB70-9509-8EC9-C90BB0DBFB6A}"/>
          </ac:spMkLst>
        </pc:spChg>
        <pc:spChg chg="mod">
          <ac:chgData name="Giovanni Chisci" userId="eeac98f7-fbf3-469c-b682-696f1247cc3f" providerId="ADAL" clId="{68087B32-9610-47F0-A387-5AEBEFA3FE6B}" dt="2024-08-12T18:36:53.320" v="1595" actId="20577"/>
          <ac:spMkLst>
            <pc:docMk/>
            <pc:sldMk cId="1324603317" sldId="258"/>
            <ac:spMk id="3" creationId="{95194585-250F-6714-C54C-C9DC8072E5F7}"/>
          </ac:spMkLst>
        </pc:spChg>
        <pc:spChg chg="add del mod">
          <ac:chgData name="Giovanni Chisci" userId="eeac98f7-fbf3-469c-b682-696f1247cc3f" providerId="ADAL" clId="{68087B32-9610-47F0-A387-5AEBEFA3FE6B}" dt="2024-08-19T16:06:37.708" v="7514" actId="478"/>
          <ac:spMkLst>
            <pc:docMk/>
            <pc:sldMk cId="1324603317" sldId="258"/>
            <ac:spMk id="6" creationId="{D63121F3-9C0B-0B4D-3F08-7D85056D62BE}"/>
          </ac:spMkLst>
        </pc:spChg>
      </pc:sldChg>
      <pc:sldChg chg="modSp new mod">
        <pc:chgData name="Giovanni Chisci" userId="eeac98f7-fbf3-469c-b682-696f1247cc3f" providerId="ADAL" clId="{68087B32-9610-47F0-A387-5AEBEFA3FE6B}" dt="2024-08-16T18:59:04.985" v="7314" actId="13926"/>
        <pc:sldMkLst>
          <pc:docMk/>
          <pc:sldMk cId="2251432172" sldId="259"/>
        </pc:sldMkLst>
        <pc:spChg chg="mod">
          <ac:chgData name="Giovanni Chisci" userId="eeac98f7-fbf3-469c-b682-696f1247cc3f" providerId="ADAL" clId="{68087B32-9610-47F0-A387-5AEBEFA3FE6B}" dt="2024-08-14T23:06:31.971" v="1670" actId="20577"/>
          <ac:spMkLst>
            <pc:docMk/>
            <pc:sldMk cId="2251432172" sldId="259"/>
            <ac:spMk id="2" creationId="{301BF919-7F71-6ABA-B87D-BD7790F26BCB}"/>
          </ac:spMkLst>
        </pc:spChg>
        <pc:spChg chg="mod">
          <ac:chgData name="Giovanni Chisci" userId="eeac98f7-fbf3-469c-b682-696f1247cc3f" providerId="ADAL" clId="{68087B32-9610-47F0-A387-5AEBEFA3FE6B}" dt="2024-08-16T18:59:04.985" v="7314" actId="13926"/>
          <ac:spMkLst>
            <pc:docMk/>
            <pc:sldMk cId="2251432172" sldId="259"/>
            <ac:spMk id="3" creationId="{039E1DF1-A33C-00EC-3CFF-672B5E1E38AC}"/>
          </ac:spMkLst>
        </pc:spChg>
      </pc:sldChg>
      <pc:sldChg chg="modSp new mod">
        <pc:chgData name="Giovanni Chisci" userId="eeac98f7-fbf3-469c-b682-696f1247cc3f" providerId="ADAL" clId="{68087B32-9610-47F0-A387-5AEBEFA3FE6B}" dt="2024-08-12T18:38:16.312" v="1636" actId="20577"/>
        <pc:sldMkLst>
          <pc:docMk/>
          <pc:sldMk cId="3162246352" sldId="260"/>
        </pc:sldMkLst>
        <pc:spChg chg="mod">
          <ac:chgData name="Giovanni Chisci" userId="eeac98f7-fbf3-469c-b682-696f1247cc3f" providerId="ADAL" clId="{68087B32-9610-47F0-A387-5AEBEFA3FE6B}" dt="2024-08-12T18:38:16.312" v="1636" actId="20577"/>
          <ac:spMkLst>
            <pc:docMk/>
            <pc:sldMk cId="3162246352" sldId="260"/>
            <ac:spMk id="2" creationId="{F8216D13-5C90-7ACD-0160-CEE46AB91FF5}"/>
          </ac:spMkLst>
        </pc:spChg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2512062460" sldId="267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245477194" sldId="269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3455647084" sldId="270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2248271299" sldId="271"/>
        </pc:sldMkLst>
      </pc:sldChg>
      <pc:sldChg chg="modSp add mod">
        <pc:chgData name="Giovanni Chisci" userId="eeac98f7-fbf3-469c-b682-696f1247cc3f" providerId="ADAL" clId="{68087B32-9610-47F0-A387-5AEBEFA3FE6B}" dt="2024-08-12T18:38:35.168" v="1638"/>
        <pc:sldMkLst>
          <pc:docMk/>
          <pc:sldMk cId="1464874593" sldId="273"/>
        </pc:sldMkLst>
        <pc:spChg chg="mod">
          <ac:chgData name="Giovanni Chisci" userId="eeac98f7-fbf3-469c-b682-696f1247cc3f" providerId="ADAL" clId="{68087B32-9610-47F0-A387-5AEBEFA3FE6B}" dt="2024-08-12T18:38:35.168" v="1638"/>
          <ac:spMkLst>
            <pc:docMk/>
            <pc:sldMk cId="1464874593" sldId="273"/>
            <ac:spMk id="5" creationId="{244C5481-5109-4B14-AFF7-3D70F4487FEC}"/>
          </ac:spMkLst>
        </pc:spChg>
      </pc:sldChg>
      <pc:sldChg chg="modSp new mod">
        <pc:chgData name="Giovanni Chisci" userId="eeac98f7-fbf3-469c-b682-696f1247cc3f" providerId="ADAL" clId="{68087B32-9610-47F0-A387-5AEBEFA3FE6B}" dt="2024-08-14T23:38:07.276" v="3115" actId="20577"/>
        <pc:sldMkLst>
          <pc:docMk/>
          <pc:sldMk cId="1924676153" sldId="274"/>
        </pc:sldMkLst>
        <pc:spChg chg="mod">
          <ac:chgData name="Giovanni Chisci" userId="eeac98f7-fbf3-469c-b682-696f1247cc3f" providerId="ADAL" clId="{68087B32-9610-47F0-A387-5AEBEFA3FE6B}" dt="2024-08-14T23:38:07.276" v="3115" actId="20577"/>
          <ac:spMkLst>
            <pc:docMk/>
            <pc:sldMk cId="1924676153" sldId="274"/>
            <ac:spMk id="2" creationId="{9F5F6F1E-DBAF-4F65-83E5-EA17FD94CD90}"/>
          </ac:spMkLst>
        </pc:spChg>
        <pc:spChg chg="mod">
          <ac:chgData name="Giovanni Chisci" userId="eeac98f7-fbf3-469c-b682-696f1247cc3f" providerId="ADAL" clId="{68087B32-9610-47F0-A387-5AEBEFA3FE6B}" dt="2024-08-14T23:37:06.868" v="3090" actId="207"/>
          <ac:spMkLst>
            <pc:docMk/>
            <pc:sldMk cId="1924676153" sldId="274"/>
            <ac:spMk id="3" creationId="{695A2D09-4FED-A805-41E9-67ACDC5D8636}"/>
          </ac:spMkLst>
        </pc:spChg>
      </pc:sldChg>
      <pc:sldChg chg="modSp add mod">
        <pc:chgData name="Giovanni Chisci" userId="eeac98f7-fbf3-469c-b682-696f1247cc3f" providerId="ADAL" clId="{68087B32-9610-47F0-A387-5AEBEFA3FE6B}" dt="2024-08-15T00:51:20.388" v="5007" actId="20577"/>
        <pc:sldMkLst>
          <pc:docMk/>
          <pc:sldMk cId="454161504" sldId="275"/>
        </pc:sldMkLst>
        <pc:spChg chg="mod">
          <ac:chgData name="Giovanni Chisci" userId="eeac98f7-fbf3-469c-b682-696f1247cc3f" providerId="ADAL" clId="{68087B32-9610-47F0-A387-5AEBEFA3FE6B}" dt="2024-08-14T23:38:23.965" v="3149" actId="20577"/>
          <ac:spMkLst>
            <pc:docMk/>
            <pc:sldMk cId="454161504" sldId="275"/>
            <ac:spMk id="2" creationId="{9F5F6F1E-DBAF-4F65-83E5-EA17FD94CD90}"/>
          </ac:spMkLst>
        </pc:spChg>
        <pc:spChg chg="mod">
          <ac:chgData name="Giovanni Chisci" userId="eeac98f7-fbf3-469c-b682-696f1247cc3f" providerId="ADAL" clId="{68087B32-9610-47F0-A387-5AEBEFA3FE6B}" dt="2024-08-15T00:51:20.388" v="5007" actId="20577"/>
          <ac:spMkLst>
            <pc:docMk/>
            <pc:sldMk cId="454161504" sldId="275"/>
            <ac:spMk id="3" creationId="{695A2D09-4FED-A805-41E9-67ACDC5D8636}"/>
          </ac:spMkLst>
        </pc:spChg>
      </pc:sldChg>
      <pc:sldChg chg="addSp delSp modSp new mod">
        <pc:chgData name="Giovanni Chisci" userId="eeac98f7-fbf3-469c-b682-696f1247cc3f" providerId="ADAL" clId="{68087B32-9610-47F0-A387-5AEBEFA3FE6B}" dt="2024-08-15T00:42:14.949" v="4448" actId="27636"/>
        <pc:sldMkLst>
          <pc:docMk/>
          <pc:sldMk cId="3759458140" sldId="276"/>
        </pc:sldMkLst>
        <pc:spChg chg="mod">
          <ac:chgData name="Giovanni Chisci" userId="eeac98f7-fbf3-469c-b682-696f1247cc3f" providerId="ADAL" clId="{68087B32-9610-47F0-A387-5AEBEFA3FE6B}" dt="2024-08-15T00:07:47.941" v="3238" actId="20577"/>
          <ac:spMkLst>
            <pc:docMk/>
            <pc:sldMk cId="3759458140" sldId="276"/>
            <ac:spMk id="2" creationId="{C0C93C3B-DE8E-88B0-C15A-514644A1C9E9}"/>
          </ac:spMkLst>
        </pc:spChg>
        <pc:spChg chg="mod">
          <ac:chgData name="Giovanni Chisci" userId="eeac98f7-fbf3-469c-b682-696f1247cc3f" providerId="ADAL" clId="{68087B32-9610-47F0-A387-5AEBEFA3FE6B}" dt="2024-08-15T00:42:14.949" v="4448" actId="27636"/>
          <ac:spMkLst>
            <pc:docMk/>
            <pc:sldMk cId="3759458140" sldId="276"/>
            <ac:spMk id="3" creationId="{96552DCB-46EA-76B7-5277-FCB34CE189AF}"/>
          </ac:spMkLst>
        </pc:spChg>
        <pc:spChg chg="add mod">
          <ac:chgData name="Giovanni Chisci" userId="eeac98f7-fbf3-469c-b682-696f1247cc3f" providerId="ADAL" clId="{68087B32-9610-47F0-A387-5AEBEFA3FE6B}" dt="2024-08-15T00:38:05.177" v="4437" actId="1036"/>
          <ac:spMkLst>
            <pc:docMk/>
            <pc:sldMk cId="3759458140" sldId="276"/>
            <ac:spMk id="6" creationId="{93383D13-5EA0-FDC2-7D56-C4D85E347459}"/>
          </ac:spMkLst>
        </pc:spChg>
        <pc:spChg chg="add mod">
          <ac:chgData name="Giovanni Chisci" userId="eeac98f7-fbf3-469c-b682-696f1247cc3f" providerId="ADAL" clId="{68087B32-9610-47F0-A387-5AEBEFA3FE6B}" dt="2024-08-15T00:38:05.177" v="4437" actId="1036"/>
          <ac:spMkLst>
            <pc:docMk/>
            <pc:sldMk cId="3759458140" sldId="276"/>
            <ac:spMk id="7" creationId="{9E3AA19D-A787-4DD1-A0DA-AE99F6438826}"/>
          </ac:spMkLst>
        </pc:spChg>
        <pc:spChg chg="add del mod">
          <ac:chgData name="Giovanni Chisci" userId="eeac98f7-fbf3-469c-b682-696f1247cc3f" providerId="ADAL" clId="{68087B32-9610-47F0-A387-5AEBEFA3FE6B}" dt="2024-08-15T00:42:11.722" v="4446" actId="478"/>
          <ac:spMkLst>
            <pc:docMk/>
            <pc:sldMk cId="3759458140" sldId="276"/>
            <ac:spMk id="8" creationId="{85ED5245-F565-E7F8-C1AA-78FA02EE3711}"/>
          </ac:spMkLst>
        </pc:spChg>
        <pc:spChg chg="add mod">
          <ac:chgData name="Giovanni Chisci" userId="eeac98f7-fbf3-469c-b682-696f1247cc3f" providerId="ADAL" clId="{68087B32-9610-47F0-A387-5AEBEFA3FE6B}" dt="2024-08-15T00:38:05.177" v="4437" actId="1036"/>
          <ac:spMkLst>
            <pc:docMk/>
            <pc:sldMk cId="3759458140" sldId="276"/>
            <ac:spMk id="9" creationId="{100CC8F7-FB9A-65F7-3C32-4D3F91058303}"/>
          </ac:spMkLst>
        </pc:spChg>
        <pc:picChg chg="add mod">
          <ac:chgData name="Giovanni Chisci" userId="eeac98f7-fbf3-469c-b682-696f1247cc3f" providerId="ADAL" clId="{68087B32-9610-47F0-A387-5AEBEFA3FE6B}" dt="2024-08-15T00:42:07.410" v="4445" actId="1076"/>
          <ac:picMkLst>
            <pc:docMk/>
            <pc:sldMk cId="3759458140" sldId="276"/>
            <ac:picMk id="11" creationId="{C485123E-6B59-2AE7-5D3E-279B5EE31F19}"/>
          </ac:picMkLst>
        </pc:picChg>
      </pc:sldChg>
      <pc:sldChg chg="addSp delSp modSp new mod ord">
        <pc:chgData name="Giovanni Chisci" userId="eeac98f7-fbf3-469c-b682-696f1247cc3f" providerId="ADAL" clId="{68087B32-9610-47F0-A387-5AEBEFA3FE6B}" dt="2024-08-19T16:06:24.690" v="7512" actId="478"/>
        <pc:sldMkLst>
          <pc:docMk/>
          <pc:sldMk cId="4035149570" sldId="277"/>
        </pc:sldMkLst>
        <pc:spChg chg="mod">
          <ac:chgData name="Giovanni Chisci" userId="eeac98f7-fbf3-469c-b682-696f1247cc3f" providerId="ADAL" clId="{68087B32-9610-47F0-A387-5AEBEFA3FE6B}" dt="2024-08-15T00:32:16.374" v="4293" actId="20577"/>
          <ac:spMkLst>
            <pc:docMk/>
            <pc:sldMk cId="4035149570" sldId="277"/>
            <ac:spMk id="2" creationId="{A6048C30-72C0-A4C8-24A7-AC1897D53D3E}"/>
          </ac:spMkLst>
        </pc:spChg>
        <pc:spChg chg="mod">
          <ac:chgData name="Giovanni Chisci" userId="eeac98f7-fbf3-469c-b682-696f1247cc3f" providerId="ADAL" clId="{68087B32-9610-47F0-A387-5AEBEFA3FE6B}" dt="2024-08-15T00:32:00.697" v="4258" actId="27636"/>
          <ac:spMkLst>
            <pc:docMk/>
            <pc:sldMk cId="4035149570" sldId="277"/>
            <ac:spMk id="3" creationId="{31161349-7186-B285-6E45-6330BADCF966}"/>
          </ac:spMkLst>
        </pc:spChg>
        <pc:spChg chg="add del mod">
          <ac:chgData name="Giovanni Chisci" userId="eeac98f7-fbf3-469c-b682-696f1247cc3f" providerId="ADAL" clId="{68087B32-9610-47F0-A387-5AEBEFA3FE6B}" dt="2024-08-19T16:06:24.690" v="7512" actId="478"/>
          <ac:spMkLst>
            <pc:docMk/>
            <pc:sldMk cId="4035149570" sldId="277"/>
            <ac:spMk id="6" creationId="{43024414-D591-24FE-B38C-572C70E44160}"/>
          </ac:spMkLst>
        </pc:spChg>
      </pc:sldChg>
      <pc:sldChg chg="addSp modSp new del mod">
        <pc:chgData name="Giovanni Chisci" userId="eeac98f7-fbf3-469c-b682-696f1247cc3f" providerId="ADAL" clId="{68087B32-9610-47F0-A387-5AEBEFA3FE6B}" dt="2024-08-15T01:22:33.711" v="5875" actId="47"/>
        <pc:sldMkLst>
          <pc:docMk/>
          <pc:sldMk cId="2738981269" sldId="278"/>
        </pc:sldMkLst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" creationId="{00C2653A-EE9F-A4B8-A2AA-4CF3B03FBAA8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5" creationId="{4CB7FBBD-91B3-F21D-D058-FD8C2B55DCB4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6" creationId="{DEE03132-6EE9-C4A3-F702-67CA4A7D0E32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9" creationId="{4C73316F-2F06-2641-0FD4-BFD4C01A3B9E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10" creationId="{33D44692-9CEA-754C-FF45-02B093078859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13" creationId="{ACE29CF6-710E-9183-FABB-F1C69D294DB0}"/>
          </ac:spMkLst>
        </pc:spChg>
        <pc:spChg chg="add mod">
          <ac:chgData name="Giovanni Chisci" userId="eeac98f7-fbf3-469c-b682-696f1247cc3f" providerId="ADAL" clId="{68087B32-9610-47F0-A387-5AEBEFA3FE6B}" dt="2024-08-15T00:34:50.239" v="4373" actId="1076"/>
          <ac:spMkLst>
            <pc:docMk/>
            <pc:sldMk cId="2738981269" sldId="278"/>
            <ac:spMk id="14" creationId="{D6D93FC5-C23E-ACAF-9A6D-2A1920BEB429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15" creationId="{093E5E29-E0BD-D5FB-49ED-66A6D2B82C24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16" creationId="{A5DC3260-EB44-3A3B-8ED9-6701BB00DF21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17" creationId="{2DFC8CDA-DB34-86C4-3859-EF1C71207E52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18" creationId="{CD0BB1BD-1218-B440-4185-E8BA6AF01F69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19" creationId="{5EA6E19F-68B2-3B7B-49AE-8FD58CA31D73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0" creationId="{25AB11CE-02E5-E201-F93D-313E9B0ED51B}"/>
          </ac:spMkLst>
        </pc:spChg>
        <pc:spChg chg="add mod">
          <ac:chgData name="Giovanni Chisci" userId="eeac98f7-fbf3-469c-b682-696f1247cc3f" providerId="ADAL" clId="{68087B32-9610-47F0-A387-5AEBEFA3FE6B}" dt="2024-08-15T00:34:57.810" v="4375" actId="1076"/>
          <ac:spMkLst>
            <pc:docMk/>
            <pc:sldMk cId="2738981269" sldId="278"/>
            <ac:spMk id="21" creationId="{7FAEAF00-1CBE-EDBF-BFDE-FE4465EC891C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2" creationId="{56D0E601-C5A9-C53D-F289-5CEECBF96682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3" creationId="{6206F74D-EC98-0DC4-E70A-F10DD0CC8F98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4" creationId="{7E1813E6-FDBA-B6F8-5697-ACFD03137FFB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5" creationId="{CD4673EA-9AC9-EE0E-F97A-A2650BDE77A0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6" creationId="{F4F1C9A0-C5EE-A62B-645E-9465289C7A59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7" creationId="{BA484B82-B3F2-1B30-6299-0EAC3BFC3B58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8" creationId="{C8D8A8DA-F494-6D83-6861-0831AD9D6942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9" creationId="{F30FA1F9-577E-E3FE-177D-5B50C5EC60B9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31" creationId="{CDD0F040-7DB3-6DB4-ACA5-8E2EAF636BC8}"/>
          </ac:spMkLst>
        </pc:spChg>
        <pc:spChg chg="add mod">
          <ac:chgData name="Giovanni Chisci" userId="eeac98f7-fbf3-469c-b682-696f1247cc3f" providerId="ADAL" clId="{68087B32-9610-47F0-A387-5AEBEFA3FE6B}" dt="2024-08-15T00:34:07.793" v="4371" actId="1076"/>
          <ac:spMkLst>
            <pc:docMk/>
            <pc:sldMk cId="2738981269" sldId="278"/>
            <ac:spMk id="32" creationId="{904F87E0-1720-5011-FB2F-2FE79513DF51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33" creationId="{0F45240C-CD71-E20A-BBAB-4D2D5601A4CA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34" creationId="{FABA2428-117D-D9C2-9F8F-E909D0F12667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2" creationId="{5FBD599F-40FB-B2B8-2331-B51003D32398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3" creationId="{68B0B72E-2D12-612C-CA19-458515669F20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4" creationId="{ADE48AAB-647D-9405-4E50-D825BF00E597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5" creationId="{18670CEF-38E1-692A-539B-F7B124E26D1C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6" creationId="{8584E5F2-8D49-0DDD-2B43-B4369897DE93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7" creationId="{E2CFB5DC-8B83-D531-29B3-123B3DA0DD55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8" creationId="{2D3DE78C-EE59-D3CC-ED6F-613FFBE71EA3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9" creationId="{468E45C3-F2EB-F905-63BA-5D2182D885DC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50" creationId="{4BA8AB48-0043-0686-75C4-5341147BA0CF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51" creationId="{8F0A1775-3803-1EFE-8A7E-F9BC60A01115}"/>
          </ac:spMkLst>
        </pc:sp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7" creationId="{4A54CA3F-C6AF-61B2-6E4A-B134C36F3F2D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8" creationId="{49E5802C-8C78-7253-B24E-1007B89F3825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11" creationId="{1BAE918E-02E3-9CD2-A0F2-DACE5FBFC2CB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12" creationId="{145B9E95-CF1D-90BC-2AE0-9C190F9695BD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30" creationId="{812A151D-F7D7-421C-02B9-768AAA770CEB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35" creationId="{428AEB99-2734-F8EC-780B-2DCA3AAE6353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36" creationId="{492E11D4-9178-10B2-3B3A-5D38650D065B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37" creationId="{A92A2024-8812-044F-6267-0D04AA58A879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38" creationId="{2D31AF93-FC7B-DAD0-94E4-303676948A87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39" creationId="{026EC16B-4892-2E85-15F9-587C020F6205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40" creationId="{F702C780-8DBA-40E6-5A14-D7CB7304B14D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41" creationId="{D9BFA902-E026-9D8B-09F3-BD5184468CE5}"/>
          </ac:cxnSpMkLst>
        </pc:cxnChg>
      </pc:sldChg>
      <pc:sldChg chg="addSp delSp modSp new mod ord modClrScheme chgLayout">
        <pc:chgData name="Giovanni Chisci" userId="eeac98f7-fbf3-469c-b682-696f1247cc3f" providerId="ADAL" clId="{68087B32-9610-47F0-A387-5AEBEFA3FE6B}" dt="2024-08-15T01:23:57.218" v="5948" actId="1076"/>
        <pc:sldMkLst>
          <pc:docMk/>
          <pc:sldMk cId="1616048570" sldId="279"/>
        </pc:sldMkLst>
        <pc:spChg chg="mod ord">
          <ac:chgData name="Giovanni Chisci" userId="eeac98f7-fbf3-469c-b682-696f1247cc3f" providerId="ADAL" clId="{68087B32-9610-47F0-A387-5AEBEFA3FE6B}" dt="2024-08-15T00:57:22.576" v="5008" actId="700"/>
          <ac:spMkLst>
            <pc:docMk/>
            <pc:sldMk cId="1616048570" sldId="279"/>
            <ac:spMk id="2" creationId="{56279D8D-B90E-E6C8-45C4-93ED80B02A76}"/>
          </ac:spMkLst>
        </pc:spChg>
        <pc:spChg chg="mod ord">
          <ac:chgData name="Giovanni Chisci" userId="eeac98f7-fbf3-469c-b682-696f1247cc3f" providerId="ADAL" clId="{68087B32-9610-47F0-A387-5AEBEFA3FE6B}" dt="2024-08-15T00:57:22.576" v="5008" actId="700"/>
          <ac:spMkLst>
            <pc:docMk/>
            <pc:sldMk cId="1616048570" sldId="279"/>
            <ac:spMk id="3" creationId="{E1737515-885C-B752-235C-3C4531769DCA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" creationId="{5C84B1BF-C409-ED66-D5DA-E43FFC544AB0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5" creationId="{490A4450-6EA7-A0C4-DABF-18FF22B0F8FC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" creationId="{D37E5B7E-A1A9-C193-4235-02CEA5623D83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9" creationId="{94BC25FF-074D-08CA-8C21-423E298D44EC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10" creationId="{8FF7C107-A0EE-5E34-C6CD-F99844C47F9D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13" creationId="{97536318-2E57-21E9-7297-E07853A84F29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14" creationId="{A76BBA52-692E-D15D-2CE7-9AA8DF9B6415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15" creationId="{0A7BD1A2-7E50-334B-04E3-F00B22D8C071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16" creationId="{6F49E56D-02DF-7A6C-BD4B-4BA366F0FB7F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17" creationId="{CC502B28-90FA-D781-D8F3-4E7C1C0E3BE8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18" creationId="{6273E42C-7ED6-7B34-11D2-FBF8A9F69F71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19" creationId="{BD4F1B2F-24F6-97E2-9542-F04EF46D11AD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0" creationId="{1F435523-D8FD-B1F8-F4EF-A9C5B477485A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1" creationId="{F157AE15-C183-3CFC-47D6-207C0765746C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2" creationId="{1153FFDD-6BF8-832A-44B6-F6D44B3862BA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3" creationId="{F1D31FDD-738C-6E3A-8E86-3E6B2D7B03DE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4" creationId="{103A4BF0-A0DF-BE3D-F6E6-C06F471163C9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5" creationId="{CDE71060-FB11-3F3F-6063-6A52194D10C7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6" creationId="{07CF3612-176D-3914-396A-C1D74BBBEA4D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7" creationId="{2ECCC1B1-F029-1CBA-25D9-3E2401265031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8" creationId="{2D1EE008-B391-C995-843B-9A905F723302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9" creationId="{D6079CBE-7F65-DF10-2B8B-67420C1165D6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30" creationId="{BEA9940F-7E99-3DE1-25DF-DBEC4BF8B1EA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31" creationId="{2B095453-8EAF-1353-46F6-7B4AC22B5302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32" creationId="{38855E6C-76DE-13A6-C642-E9BBAD7E9338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33" creationId="{86B3DF26-3C7A-0984-25E9-15E389D7E720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34" creationId="{3608262D-94B2-C167-3DB5-C994B9C71EB8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1" creationId="{FC09254D-379B-4F51-5E35-D3AA3D5BF232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2" creationId="{EBBAFEB1-0AA5-EF9A-5F96-358B28356524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3" creationId="{A0B56D82-F699-5294-98B2-49A892EE72F2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4" creationId="{7C1BDC4F-6FBA-7372-FDD4-D4248515F28D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5" creationId="{36D468D1-65E1-833B-1671-CB21B4D82842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6" creationId="{53F4C77F-AEE8-486F-B93B-4E3661F6E4B6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7" creationId="{6DCCF54B-5ACB-E826-CAA2-7332FF229896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8" creationId="{CE9D9E24-7F46-0EC2-83DD-D35EA3E061E6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9" creationId="{176B756C-1005-7AF2-B0E7-AE0665DA10A9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52" creationId="{AA305DDC-1679-F745-94DA-FBA10086EA7B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53" creationId="{772F75F9-2CFF-8684-708F-CDADD9EE12D6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56" creationId="{B41108EA-F30C-F874-A5A5-495673F11917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57" creationId="{530E5AC9-D1E4-7202-601F-10449C3E8C4F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58" creationId="{BD6F4309-E6F8-57F7-100C-9CC9E969620F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59" creationId="{9B928B9C-5C28-4B9B-258E-997B959B0332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0" creationId="{5A3CDCD6-A574-5904-AC92-69E3C1E062CB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1" creationId="{3B2FDAB7-DE5E-EBD3-6421-3DC9FFD5FC87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2" creationId="{1B86AE72-5194-C289-5BB9-DA80A2F21CA5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3" creationId="{6B4CA19C-7361-2C33-B1F0-2874CF4E4B4D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4" creationId="{EC83CF9C-6097-52FE-247B-4CD8B9560E6E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5" creationId="{DA7465EB-F5DB-9B28-07AA-678C1D4A69E3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6" creationId="{B222149E-66C8-F3EC-5F34-D54729201DD5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7" creationId="{DE733F3F-D31F-1485-773B-1C6ECA847FE1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8" creationId="{3F35D8B4-61D1-B6A3-9EEE-3FDDC1480663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9" creationId="{8A99D643-2AE9-73B6-C044-730565E9ACF5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70" creationId="{7A7805E0-6A4C-58E1-F30A-A4B9704D50FD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71" creationId="{83639910-447C-C7A3-DD56-1D519F2E5713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72" creationId="{57E9AA27-4AA5-CFB3-AB53-83AD0F26A613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73" creationId="{452BFCC0-E303-4571-356F-9E7E9A215724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74" creationId="{64F4B7EA-7E7E-D3BB-2D73-01A3BEF06617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75" creationId="{FC12A498-2323-A149-ACE0-A49ABEFCD9C7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76" creationId="{16B2BBC5-DC81-54BE-1BFD-35E3CB5BD15A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77" creationId="{BBA855B4-A6CB-E51D-AA79-DCDC42A3B29D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84" creationId="{2ECDAEC6-B583-BF43-D259-6DCF1149A069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85" creationId="{7BF79EE5-D0BA-6CC9-69B8-8475A25C63DD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86" creationId="{56EEF73A-FB2C-7EF4-CF6D-DA4543CF2796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87" creationId="{D919A7F0-565D-6ACF-2608-DA99C8605055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88" creationId="{BB6B8BCA-CED5-82AF-7B59-1207ED4F877A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89" creationId="{81338430-8295-649E-2922-024BEB388F9A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90" creationId="{B540500F-65E6-EFD7-C02E-AB05147EB357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93" creationId="{B3210B78-DBEA-C4FB-3D8D-2A453CA40E6B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94" creationId="{D9810B03-4E02-1E8C-F8EA-125B20CDC817}"/>
          </ac:spMkLst>
        </pc:spChg>
        <pc:spChg chg="add mod ord">
          <ac:chgData name="Giovanni Chisci" userId="eeac98f7-fbf3-469c-b682-696f1247cc3f" providerId="ADAL" clId="{68087B32-9610-47F0-A387-5AEBEFA3FE6B}" dt="2024-08-15T00:57:46.293" v="5055" actId="20577"/>
          <ac:spMkLst>
            <pc:docMk/>
            <pc:sldMk cId="1616048570" sldId="279"/>
            <ac:spMk id="97" creationId="{F5CD755F-535B-045A-46DB-FFF1420CEDC9}"/>
          </ac:spMkLst>
        </pc:spChg>
        <pc:spChg chg="add mod ord">
          <ac:chgData name="Giovanni Chisci" userId="eeac98f7-fbf3-469c-b682-696f1247cc3f" providerId="ADAL" clId="{68087B32-9610-47F0-A387-5AEBEFA3FE6B}" dt="2024-08-15T01:23:54.513" v="5947" actId="1076"/>
          <ac:spMkLst>
            <pc:docMk/>
            <pc:sldMk cId="1616048570" sldId="279"/>
            <ac:spMk id="98" creationId="{E35C49CF-4E51-2CF0-01F2-09EABD77F15C}"/>
          </ac:spMkLst>
        </pc:spChg>
        <pc:picChg chg="add del mod">
          <ac:chgData name="Giovanni Chisci" userId="eeac98f7-fbf3-469c-b682-696f1247cc3f" providerId="ADAL" clId="{68087B32-9610-47F0-A387-5AEBEFA3FE6B}" dt="2024-08-15T01:05:49.332" v="5463" actId="478"/>
          <ac:picMkLst>
            <pc:docMk/>
            <pc:sldMk cId="1616048570" sldId="279"/>
            <ac:picMk id="96" creationId="{F83759A7-0005-2752-58E0-A522FC5B4FD2}"/>
          </ac:picMkLst>
        </pc:picChg>
        <pc:picChg chg="add mod">
          <ac:chgData name="Giovanni Chisci" userId="eeac98f7-fbf3-469c-b682-696f1247cc3f" providerId="ADAL" clId="{68087B32-9610-47F0-A387-5AEBEFA3FE6B}" dt="2024-08-15T01:23:57.218" v="5948" actId="1076"/>
          <ac:picMkLst>
            <pc:docMk/>
            <pc:sldMk cId="1616048570" sldId="279"/>
            <ac:picMk id="100" creationId="{3DE650C2-6318-198E-3B0B-7782558DF9CD}"/>
          </ac:picMkLst>
        </pc:pic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7" creationId="{CF0D2641-8596-CCAF-05FA-A18D86B00231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8" creationId="{48E324A1-15C9-82F3-A994-312DE8F23E76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11" creationId="{90A85758-870F-A609-2BFC-E79DC1049580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12" creationId="{014AF7A2-D0C9-9DEB-BBF5-6D2E18FCC646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35" creationId="{296D2431-00E9-D920-4388-FDEEA2C2BF9E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36" creationId="{443EFD6A-45A6-BEAF-C71C-3399DEF2F019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37" creationId="{101CA5A8-CF5D-5CF9-CC28-0FCFB0162E62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38" creationId="{0924EDEA-B963-22A9-9855-1BD48B4CA606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39" creationId="{7C7D60F8-4E22-7484-263B-4B069745DFC0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40" creationId="{354EBD86-ADD1-073E-C101-4F0E8D595F2D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50" creationId="{B421071C-E4AA-9C68-815F-D5FB036047C9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51" creationId="{5D71CEB6-CF3E-F0B6-BCC5-504E51EAC62E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54" creationId="{345A3D35-62B8-24BB-BF4B-16999F7CC6A5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55" creationId="{482B4B67-327D-1BAA-5A75-D291E28A026A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78" creationId="{32A11C30-EAE9-A0F3-9174-244A72C824D6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79" creationId="{6B5E05A6-6DFF-A622-C751-4DE238707067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80" creationId="{EB5C6D3B-3E97-8B33-042B-80FA524F81D7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81" creationId="{160C8581-CAC3-5B56-84F5-A1C0296148E4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82" creationId="{0FD82494-8955-93A1-3258-BB9B41DFDD74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83" creationId="{8AF86962-555E-D47D-59AE-404C67E82BAB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91" creationId="{A5283481-D5E8-6C54-8AB1-549DC497E541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92" creationId="{D30A8086-A7DF-3466-A78A-C12DFD48A17E}"/>
          </ac:cxnSpMkLst>
        </pc:cxnChg>
      </pc:sldChg>
      <pc:sldChg chg="modSp new mod">
        <pc:chgData name="Giovanni Chisci" userId="eeac98f7-fbf3-469c-b682-696f1247cc3f" providerId="ADAL" clId="{68087B32-9610-47F0-A387-5AEBEFA3FE6B}" dt="2024-08-15T01:24:06.051" v="5960" actId="12"/>
        <pc:sldMkLst>
          <pc:docMk/>
          <pc:sldMk cId="515900818" sldId="280"/>
        </pc:sldMkLst>
        <pc:spChg chg="mod">
          <ac:chgData name="Giovanni Chisci" userId="eeac98f7-fbf3-469c-b682-696f1247cc3f" providerId="ADAL" clId="{68087B32-9610-47F0-A387-5AEBEFA3FE6B}" dt="2024-08-15T01:24:03.466" v="5959" actId="20577"/>
          <ac:spMkLst>
            <pc:docMk/>
            <pc:sldMk cId="515900818" sldId="280"/>
            <ac:spMk id="2" creationId="{EBCCB2A2-D55C-DB27-4EAB-F5B8E9F2F9C2}"/>
          </ac:spMkLst>
        </pc:spChg>
        <pc:spChg chg="mod">
          <ac:chgData name="Giovanni Chisci" userId="eeac98f7-fbf3-469c-b682-696f1247cc3f" providerId="ADAL" clId="{68087B32-9610-47F0-A387-5AEBEFA3FE6B}" dt="2024-08-15T01:24:06.051" v="5960" actId="12"/>
          <ac:spMkLst>
            <pc:docMk/>
            <pc:sldMk cId="515900818" sldId="280"/>
            <ac:spMk id="3" creationId="{F73FF21B-D8C0-DEAD-55E1-8BA7E8A5EC26}"/>
          </ac:spMkLst>
        </pc:spChg>
      </pc:sldChg>
      <pc:sldChg chg="addSp modSp new mod ord">
        <pc:chgData name="Giovanni Chisci" userId="eeac98f7-fbf3-469c-b682-696f1247cc3f" providerId="ADAL" clId="{68087B32-9610-47F0-A387-5AEBEFA3FE6B}" dt="2024-08-20T22:06:20.466" v="8447"/>
        <pc:sldMkLst>
          <pc:docMk/>
          <pc:sldMk cId="516503000" sldId="281"/>
        </pc:sldMkLst>
        <pc:spChg chg="mod">
          <ac:chgData name="Giovanni Chisci" userId="eeac98f7-fbf3-469c-b682-696f1247cc3f" providerId="ADAL" clId="{68087B32-9610-47F0-A387-5AEBEFA3FE6B}" dt="2024-08-15T01:16:21.171" v="5783" actId="20577"/>
          <ac:spMkLst>
            <pc:docMk/>
            <pc:sldMk cId="516503000" sldId="281"/>
            <ac:spMk id="2" creationId="{1A2D6C33-9083-43FE-9102-B33552FA99FE}"/>
          </ac:spMkLst>
        </pc:spChg>
        <pc:spChg chg="mod">
          <ac:chgData name="Giovanni Chisci" userId="eeac98f7-fbf3-469c-b682-696f1247cc3f" providerId="ADAL" clId="{68087B32-9610-47F0-A387-5AEBEFA3FE6B}" dt="2024-08-15T01:21:45.037" v="5871" actId="14100"/>
          <ac:spMkLst>
            <pc:docMk/>
            <pc:sldMk cId="516503000" sldId="281"/>
            <ac:spMk id="3" creationId="{9CC5DCF2-E3C4-C2B2-6658-7808F179D1A9}"/>
          </ac:spMkLst>
        </pc:spChg>
        <pc:picChg chg="add mod">
          <ac:chgData name="Giovanni Chisci" userId="eeac98f7-fbf3-469c-b682-696f1247cc3f" providerId="ADAL" clId="{68087B32-9610-47F0-A387-5AEBEFA3FE6B}" dt="2024-08-15T01:21:50.098" v="5874" actId="1076"/>
          <ac:picMkLst>
            <pc:docMk/>
            <pc:sldMk cId="516503000" sldId="281"/>
            <ac:picMk id="7" creationId="{F2E26101-C1F2-09EE-BB67-7D817447529B}"/>
          </ac:picMkLst>
        </pc:picChg>
      </pc:sldChg>
      <pc:sldChg chg="addSp delSp modSp new mod">
        <pc:chgData name="Giovanni Chisci" userId="eeac98f7-fbf3-469c-b682-696f1247cc3f" providerId="ADAL" clId="{68087B32-9610-47F0-A387-5AEBEFA3FE6B}" dt="2024-08-19T16:06:28.882" v="7513" actId="478"/>
        <pc:sldMkLst>
          <pc:docMk/>
          <pc:sldMk cId="3749155899" sldId="282"/>
        </pc:sldMkLst>
        <pc:spChg chg="mod">
          <ac:chgData name="Giovanni Chisci" userId="eeac98f7-fbf3-469c-b682-696f1247cc3f" providerId="ADAL" clId="{68087B32-9610-47F0-A387-5AEBEFA3FE6B}" dt="2024-08-15T01:24:59.922" v="5978" actId="20577"/>
          <ac:spMkLst>
            <pc:docMk/>
            <pc:sldMk cId="3749155899" sldId="282"/>
            <ac:spMk id="2" creationId="{460D576F-1A22-A620-6E3F-DA24CCD7C74A}"/>
          </ac:spMkLst>
        </pc:spChg>
        <pc:spChg chg="mod">
          <ac:chgData name="Giovanni Chisci" userId="eeac98f7-fbf3-469c-b682-696f1247cc3f" providerId="ADAL" clId="{68087B32-9610-47F0-A387-5AEBEFA3FE6B}" dt="2024-08-15T01:24:46.329" v="5963" actId="12"/>
          <ac:spMkLst>
            <pc:docMk/>
            <pc:sldMk cId="3749155899" sldId="282"/>
            <ac:spMk id="3" creationId="{4E9F18ED-DD23-6F35-F9DD-5F4C22B4E51B}"/>
          </ac:spMkLst>
        </pc:spChg>
        <pc:spChg chg="add del mod">
          <ac:chgData name="Giovanni Chisci" userId="eeac98f7-fbf3-469c-b682-696f1247cc3f" providerId="ADAL" clId="{68087B32-9610-47F0-A387-5AEBEFA3FE6B}" dt="2024-08-19T16:06:28.882" v="7513" actId="478"/>
          <ac:spMkLst>
            <pc:docMk/>
            <pc:sldMk cId="3749155899" sldId="282"/>
            <ac:spMk id="6" creationId="{8EE56A36-0FEF-F195-6068-7D5A3BAEDBD8}"/>
          </ac:spMkLst>
        </pc:spChg>
      </pc:sldChg>
      <pc:sldChg chg="addSp modSp new mod ord">
        <pc:chgData name="Giovanni Chisci" userId="eeac98f7-fbf3-469c-b682-696f1247cc3f" providerId="ADAL" clId="{68087B32-9610-47F0-A387-5AEBEFA3FE6B}" dt="2024-08-19T16:05:32.468" v="7511"/>
        <pc:sldMkLst>
          <pc:docMk/>
          <pc:sldMk cId="2534364355" sldId="283"/>
        </pc:sldMkLst>
        <pc:spChg chg="mod">
          <ac:chgData name="Giovanni Chisci" userId="eeac98f7-fbf3-469c-b682-696f1247cc3f" providerId="ADAL" clId="{68087B32-9610-47F0-A387-5AEBEFA3FE6B}" dt="2024-08-15T18:04:50.733" v="6140" actId="20577"/>
          <ac:spMkLst>
            <pc:docMk/>
            <pc:sldMk cId="2534364355" sldId="283"/>
            <ac:spMk id="2" creationId="{A7CDF6E4-3009-6956-0FF7-9ED7B75E47ED}"/>
          </ac:spMkLst>
        </pc:spChg>
        <pc:spChg chg="mod">
          <ac:chgData name="Giovanni Chisci" userId="eeac98f7-fbf3-469c-b682-696f1247cc3f" providerId="ADAL" clId="{68087B32-9610-47F0-A387-5AEBEFA3FE6B}" dt="2024-08-16T19:04:03.425" v="7503" actId="20577"/>
          <ac:spMkLst>
            <pc:docMk/>
            <pc:sldMk cId="2534364355" sldId="283"/>
            <ac:spMk id="3" creationId="{DE485B74-FCC9-D417-3094-29AD122BF2FC}"/>
          </ac:spMkLst>
        </pc:spChg>
        <pc:spChg chg="add mod">
          <ac:chgData name="Giovanni Chisci" userId="eeac98f7-fbf3-469c-b682-696f1247cc3f" providerId="ADAL" clId="{68087B32-9610-47F0-A387-5AEBEFA3FE6B}" dt="2024-08-15T18:05:52.213" v="6287" actId="1076"/>
          <ac:spMkLst>
            <pc:docMk/>
            <pc:sldMk cId="2534364355" sldId="283"/>
            <ac:spMk id="6" creationId="{A57ACAAF-A99A-A3F3-BC0A-26AC4CA97BB0}"/>
          </ac:spMkLst>
        </pc:spChg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0" sldId="284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2567431937" sldId="285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3163751926" sldId="286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1752482548" sldId="287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2221681416" sldId="288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1812015636" sldId="289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809740674" sldId="292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360926445" sldId="303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930905130" sldId="304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3057703187" sldId="305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700324130" sldId="307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4181229292" sldId="309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2813264166" sldId="310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3494950877" sldId="311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3348027857" sldId="312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27368931" sldId="313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3826937602" sldId="314"/>
        </pc:sldMkLst>
      </pc:sldChg>
      <pc:sldChg chg="modSp add mod">
        <pc:chgData name="Giovanni Chisci" userId="eeac98f7-fbf3-469c-b682-696f1247cc3f" providerId="ADAL" clId="{68087B32-9610-47F0-A387-5AEBEFA3FE6B}" dt="2024-08-16T16:39:23.864" v="6323" actId="20577"/>
        <pc:sldMkLst>
          <pc:docMk/>
          <pc:sldMk cId="1211795864" sldId="315"/>
        </pc:sldMkLst>
        <pc:spChg chg="mod">
          <ac:chgData name="Giovanni Chisci" userId="eeac98f7-fbf3-469c-b682-696f1247cc3f" providerId="ADAL" clId="{68087B32-9610-47F0-A387-5AEBEFA3FE6B}" dt="2024-08-16T16:39:23.864" v="6323" actId="20577"/>
          <ac:spMkLst>
            <pc:docMk/>
            <pc:sldMk cId="1211795864" sldId="315"/>
            <ac:spMk id="2" creationId="{F8216D13-5C90-7ACD-0160-CEE46AB91FF5}"/>
          </ac:spMkLst>
        </pc:spChg>
      </pc:sldChg>
      <pc:sldChg chg="add">
        <pc:chgData name="Giovanni Chisci" userId="eeac98f7-fbf3-469c-b682-696f1247cc3f" providerId="ADAL" clId="{68087B32-9610-47F0-A387-5AEBEFA3FE6B}" dt="2024-08-16T16:39:13.440" v="6300"/>
        <pc:sldMkLst>
          <pc:docMk/>
          <pc:sldMk cId="1368336243" sldId="316"/>
        </pc:sldMkLst>
      </pc:sldChg>
      <pc:sldChg chg="del">
        <pc:chgData name="Giovanni Chisci" userId="eeac98f7-fbf3-469c-b682-696f1247cc3f" providerId="ADAL" clId="{68087B32-9610-47F0-A387-5AEBEFA3FE6B}" dt="2024-08-12T18:19:44.316" v="61" actId="47"/>
        <pc:sldMkLst>
          <pc:docMk/>
          <pc:sldMk cId="1779309323" sldId="326"/>
        </pc:sldMkLst>
      </pc:sldChg>
      <pc:sldChg chg="del">
        <pc:chgData name="Giovanni Chisci" userId="eeac98f7-fbf3-469c-b682-696f1247cc3f" providerId="ADAL" clId="{68087B32-9610-47F0-A387-5AEBEFA3FE6B}" dt="2024-08-12T18:19:45.677" v="65" actId="47"/>
        <pc:sldMkLst>
          <pc:docMk/>
          <pc:sldMk cId="4139572638" sldId="328"/>
        </pc:sldMkLst>
      </pc:sldChg>
      <pc:sldChg chg="del">
        <pc:chgData name="Giovanni Chisci" userId="eeac98f7-fbf3-469c-b682-696f1247cc3f" providerId="ADAL" clId="{68087B32-9610-47F0-A387-5AEBEFA3FE6B}" dt="2024-08-12T18:19:46.051" v="66" actId="47"/>
        <pc:sldMkLst>
          <pc:docMk/>
          <pc:sldMk cId="3820321395" sldId="330"/>
        </pc:sldMkLst>
      </pc:sldChg>
      <pc:sldChg chg="del">
        <pc:chgData name="Giovanni Chisci" userId="eeac98f7-fbf3-469c-b682-696f1247cc3f" providerId="ADAL" clId="{68087B32-9610-47F0-A387-5AEBEFA3FE6B}" dt="2024-08-12T18:19:44.685" v="62" actId="47"/>
        <pc:sldMkLst>
          <pc:docMk/>
          <pc:sldMk cId="150612224" sldId="332"/>
        </pc:sldMkLst>
      </pc:sldChg>
      <pc:sldChg chg="del">
        <pc:chgData name="Giovanni Chisci" userId="eeac98f7-fbf3-469c-b682-696f1247cc3f" providerId="ADAL" clId="{68087B32-9610-47F0-A387-5AEBEFA3FE6B}" dt="2024-08-12T18:19:44.981" v="63" actId="47"/>
        <pc:sldMkLst>
          <pc:docMk/>
          <pc:sldMk cId="647223145" sldId="333"/>
        </pc:sldMkLst>
      </pc:sldChg>
      <pc:sldChg chg="del">
        <pc:chgData name="Giovanni Chisci" userId="eeac98f7-fbf3-469c-b682-696f1247cc3f" providerId="ADAL" clId="{68087B32-9610-47F0-A387-5AEBEFA3FE6B}" dt="2024-08-12T18:19:45.299" v="64" actId="47"/>
        <pc:sldMkLst>
          <pc:docMk/>
          <pc:sldMk cId="2558135926" sldId="334"/>
        </pc:sldMkLst>
      </pc:sldChg>
      <pc:sldChg chg="new del">
        <pc:chgData name="Giovanni Chisci" userId="eeac98f7-fbf3-469c-b682-696f1247cc3f" providerId="ADAL" clId="{68087B32-9610-47F0-A387-5AEBEFA3FE6B}" dt="2024-08-12T18:18:46.200" v="50" actId="680"/>
        <pc:sldMkLst>
          <pc:docMk/>
          <pc:sldMk cId="3850222614" sldId="335"/>
        </pc:sldMkLst>
      </pc:sldChg>
      <pc:sldChg chg="modSp add mod">
        <pc:chgData name="Giovanni Chisci" userId="eeac98f7-fbf3-469c-b682-696f1247cc3f" providerId="ADAL" clId="{68087B32-9610-47F0-A387-5AEBEFA3FE6B}" dt="2024-08-16T16:46:18.541" v="6325" actId="27636"/>
        <pc:sldMkLst>
          <pc:docMk/>
          <pc:sldMk cId="4061071070" sldId="1525"/>
        </pc:sldMkLst>
        <pc:spChg chg="mod">
          <ac:chgData name="Giovanni Chisci" userId="eeac98f7-fbf3-469c-b682-696f1247cc3f" providerId="ADAL" clId="{68087B32-9610-47F0-A387-5AEBEFA3FE6B}" dt="2024-08-16T16:46:18.541" v="6325" actId="27636"/>
          <ac:spMkLst>
            <pc:docMk/>
            <pc:sldMk cId="4061071070" sldId="1525"/>
            <ac:spMk id="2" creationId="{9D197676-7608-6F9D-4EEA-1BDB940330B6}"/>
          </ac:spMkLst>
        </pc:spChg>
        <pc:spChg chg="mod">
          <ac:chgData name="Giovanni Chisci" userId="eeac98f7-fbf3-469c-b682-696f1247cc3f" providerId="ADAL" clId="{68087B32-9610-47F0-A387-5AEBEFA3FE6B}" dt="2024-08-16T16:46:18.506" v="6324"/>
          <ac:spMkLst>
            <pc:docMk/>
            <pc:sldMk cId="4061071070" sldId="1525"/>
            <ac:spMk id="4" creationId="{CD457CC9-8C93-D8FE-12F5-F92C4669C79F}"/>
          </ac:spMkLst>
        </pc:spChg>
        <pc:spChg chg="mod">
          <ac:chgData name="Giovanni Chisci" userId="eeac98f7-fbf3-469c-b682-696f1247cc3f" providerId="ADAL" clId="{68087B32-9610-47F0-A387-5AEBEFA3FE6B}" dt="2024-08-16T16:46:18.506" v="6324"/>
          <ac:spMkLst>
            <pc:docMk/>
            <pc:sldMk cId="4061071070" sldId="1525"/>
            <ac:spMk id="5" creationId="{3EC456EC-29AA-C6C0-B623-C2068C335670}"/>
          </ac:spMkLst>
        </pc:spChg>
      </pc:sldChg>
      <pc:sldChg chg="modSp new mod">
        <pc:chgData name="Giovanni Chisci" userId="eeac98f7-fbf3-469c-b682-696f1247cc3f" providerId="ADAL" clId="{68087B32-9610-47F0-A387-5AEBEFA3FE6B}" dt="2024-08-16T16:56:21.217" v="7310" actId="20577"/>
        <pc:sldMkLst>
          <pc:docMk/>
          <pc:sldMk cId="626538000" sldId="1526"/>
        </pc:sldMkLst>
        <pc:spChg chg="mod">
          <ac:chgData name="Giovanni Chisci" userId="eeac98f7-fbf3-469c-b682-696f1247cc3f" providerId="ADAL" clId="{68087B32-9610-47F0-A387-5AEBEFA3FE6B}" dt="2024-08-16T16:47:24.994" v="6355" actId="20577"/>
          <ac:spMkLst>
            <pc:docMk/>
            <pc:sldMk cId="626538000" sldId="1526"/>
            <ac:spMk id="2" creationId="{C97C7518-C5A8-D0AB-D626-D87392A73B0D}"/>
          </ac:spMkLst>
        </pc:spChg>
        <pc:spChg chg="mod">
          <ac:chgData name="Giovanni Chisci" userId="eeac98f7-fbf3-469c-b682-696f1247cc3f" providerId="ADAL" clId="{68087B32-9610-47F0-A387-5AEBEFA3FE6B}" dt="2024-08-16T16:56:21.217" v="7310" actId="20577"/>
          <ac:spMkLst>
            <pc:docMk/>
            <pc:sldMk cId="626538000" sldId="1526"/>
            <ac:spMk id="3" creationId="{5E874D24-E1A8-2365-FA35-0185CF86F82C}"/>
          </ac:spMkLst>
        </pc:spChg>
      </pc:sldChg>
      <pc:sldChg chg="modSp new mod">
        <pc:chgData name="Giovanni Chisci" userId="eeac98f7-fbf3-469c-b682-696f1247cc3f" providerId="ADAL" clId="{68087B32-9610-47F0-A387-5AEBEFA3FE6B}" dt="2024-08-19T16:16:15.767" v="8445" actId="20577"/>
        <pc:sldMkLst>
          <pc:docMk/>
          <pc:sldMk cId="143930868" sldId="1527"/>
        </pc:sldMkLst>
        <pc:spChg chg="mod">
          <ac:chgData name="Giovanni Chisci" userId="eeac98f7-fbf3-469c-b682-696f1247cc3f" providerId="ADAL" clId="{68087B32-9610-47F0-A387-5AEBEFA3FE6B}" dt="2024-08-19T16:07:34.410" v="7531" actId="20577"/>
          <ac:spMkLst>
            <pc:docMk/>
            <pc:sldMk cId="143930868" sldId="1527"/>
            <ac:spMk id="2" creationId="{9332C2B8-A178-FB24-23E6-027C2262BF61}"/>
          </ac:spMkLst>
        </pc:spChg>
        <pc:spChg chg="mod">
          <ac:chgData name="Giovanni Chisci" userId="eeac98f7-fbf3-469c-b682-696f1247cc3f" providerId="ADAL" clId="{68087B32-9610-47F0-A387-5AEBEFA3FE6B}" dt="2024-08-19T16:16:15.767" v="8445" actId="20577"/>
          <ac:spMkLst>
            <pc:docMk/>
            <pc:sldMk cId="143930868" sldId="1527"/>
            <ac:spMk id="3" creationId="{79D0816C-6C0E-EB32-C090-2E336BF0A64F}"/>
          </ac:spMkLst>
        </pc:spChg>
      </pc:sldChg>
      <pc:sldChg chg="modSp new mod">
        <pc:chgData name="Giovanni Chisci" userId="eeac98f7-fbf3-469c-b682-696f1247cc3f" providerId="ADAL" clId="{68087B32-9610-47F0-A387-5AEBEFA3FE6B}" dt="2024-08-19T16:14:39.567" v="8434" actId="20577"/>
        <pc:sldMkLst>
          <pc:docMk/>
          <pc:sldMk cId="64144511" sldId="1528"/>
        </pc:sldMkLst>
        <pc:spChg chg="mod">
          <ac:chgData name="Giovanni Chisci" userId="eeac98f7-fbf3-469c-b682-696f1247cc3f" providerId="ADAL" clId="{68087B32-9610-47F0-A387-5AEBEFA3FE6B}" dt="2024-08-19T16:10:04.381" v="7737" actId="20577"/>
          <ac:spMkLst>
            <pc:docMk/>
            <pc:sldMk cId="64144511" sldId="1528"/>
            <ac:spMk id="2" creationId="{32753A2C-3A95-8BCD-9B80-D1582D49CC35}"/>
          </ac:spMkLst>
        </pc:spChg>
        <pc:spChg chg="mod">
          <ac:chgData name="Giovanni Chisci" userId="eeac98f7-fbf3-469c-b682-696f1247cc3f" providerId="ADAL" clId="{68087B32-9610-47F0-A387-5AEBEFA3FE6B}" dt="2024-08-19T16:14:39.567" v="8434" actId="20577"/>
          <ac:spMkLst>
            <pc:docMk/>
            <pc:sldMk cId="64144511" sldId="1528"/>
            <ac:spMk id="3" creationId="{D5D46517-CE53-1FE0-A14B-9F23A3F6DED4}"/>
          </ac:spMkLst>
        </pc:spChg>
      </pc:sldChg>
      <pc:sldChg chg="addSp delSp modSp add mod">
        <pc:chgData name="Giovanni Chisci" userId="eeac98f7-fbf3-469c-b682-696f1247cc3f" providerId="ADAL" clId="{68087B32-9610-47F0-A387-5AEBEFA3FE6B}" dt="2024-08-20T22:09:34.228" v="8522" actId="1076"/>
        <pc:sldMkLst>
          <pc:docMk/>
          <pc:sldMk cId="3341636486" sldId="1529"/>
        </pc:sldMkLst>
        <pc:spChg chg="mod">
          <ac:chgData name="Giovanni Chisci" userId="eeac98f7-fbf3-469c-b682-696f1247cc3f" providerId="ADAL" clId="{68087B32-9610-47F0-A387-5AEBEFA3FE6B}" dt="2024-08-20T22:08:53.314" v="8518" actId="1076"/>
          <ac:spMkLst>
            <pc:docMk/>
            <pc:sldMk cId="3341636486" sldId="1529"/>
            <ac:spMk id="2" creationId="{1A2D6C33-9083-43FE-9102-B33552FA99FE}"/>
          </ac:spMkLst>
        </pc:spChg>
        <pc:spChg chg="mod">
          <ac:chgData name="Giovanni Chisci" userId="eeac98f7-fbf3-469c-b682-696f1247cc3f" providerId="ADAL" clId="{68087B32-9610-47F0-A387-5AEBEFA3FE6B}" dt="2024-08-20T22:09:30.765" v="8521" actId="14100"/>
          <ac:spMkLst>
            <pc:docMk/>
            <pc:sldMk cId="3341636486" sldId="1529"/>
            <ac:spMk id="3" creationId="{9CC5DCF2-E3C4-C2B2-6658-7808F179D1A9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6" creationId="{0001C722-7CCE-10EC-BBF7-297D9F610690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8" creationId="{FD7401B2-C723-8A6B-E1BA-F2666F8EFFA4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0" creationId="{EEAD6764-F8C6-98A6-2E5A-D10F30B75DB7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2" creationId="{41EAF336-E830-AC38-7930-02E23CDEC7FC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3" creationId="{1B2591B7-C6BA-EFCA-8B7C-DB695EB973D0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4" creationId="{4A05CB87-46AA-1089-3C55-308E7CC892C9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5" creationId="{B813DE8E-B68E-F498-217D-A4A0AB836ED3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6" creationId="{0EBD26F2-22F1-D9F5-17E4-BD8545F0176D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7" creationId="{DC623245-D50E-ACB9-CC6D-5101DD5D8A99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8" creationId="{0854B84E-09EC-6773-184F-C8A30AFD84D4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9" creationId="{DA61997C-28DB-EAFF-698B-AC318F5AF14B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0" creationId="{6F1B0C06-1AA0-3340-E12D-4879178CC0CA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1" creationId="{7A2717AF-1EC5-18E0-EFEC-97F625B9E56F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2" creationId="{006E854D-2948-6697-DD12-70D86FAD7ECE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3" creationId="{5E295506-2FEA-7B83-BE89-5D0676783609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4" creationId="{F0F13C8C-87DE-8DE0-31B2-2E16EF304346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5" creationId="{5D896CE0-3619-57B0-D87D-9D580327DC7F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6" creationId="{6B31B518-F181-6D9E-6976-AE5EE6202C7D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7" creationId="{8EC08BBA-A8B4-E655-A40F-F08F029387E4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8" creationId="{A9207F2B-B52E-FB42-E9A1-0C8C616B647B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9" creationId="{690781BD-3658-1C4C-2020-5C4EDB2C9587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1" creationId="{2E9AF1E4-1856-C5F3-86EF-E7F1101673E9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2" creationId="{DF4FB9FE-594E-81B3-D671-F2A79CB541B6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3" creationId="{007E4362-632B-8196-3689-F146DD51AD89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4" creationId="{4FD1C6C9-F34F-8A88-5B06-9EB36015EA55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5" creationId="{9A49E980-2E4C-F3CB-9A81-A7F40411AA6F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6" creationId="{7276B8CA-AC43-1AF5-363E-70B1E18333C6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7" creationId="{2A1A63FB-42E9-EE34-FA4E-E395BDE04D39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8" creationId="{324BDDDC-53D1-43B5-39A5-3E370A3B4AB1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9" creationId="{4DAB9DE1-F344-D00E-2468-26587BEEDA98}"/>
          </ac:spMkLst>
        </pc:spChg>
        <pc:spChg chg="add mod">
          <ac:chgData name="Giovanni Chisci" userId="eeac98f7-fbf3-469c-b682-696f1247cc3f" providerId="ADAL" clId="{68087B32-9610-47F0-A387-5AEBEFA3FE6B}" dt="2024-08-20T22:09:34.228" v="8522" actId="1076"/>
          <ac:spMkLst>
            <pc:docMk/>
            <pc:sldMk cId="3341636486" sldId="1529"/>
            <ac:spMk id="45" creationId="{F3A4AA8B-08D3-93E7-C7EB-1831453A9CFF}"/>
          </ac:spMkLst>
        </pc:spChg>
        <pc:spChg chg="add mod">
          <ac:chgData name="Giovanni Chisci" userId="eeac98f7-fbf3-469c-b682-696f1247cc3f" providerId="ADAL" clId="{68087B32-9610-47F0-A387-5AEBEFA3FE6B}" dt="2024-08-20T22:09:34.228" v="8522" actId="1076"/>
          <ac:spMkLst>
            <pc:docMk/>
            <pc:sldMk cId="3341636486" sldId="1529"/>
            <ac:spMk id="46" creationId="{52AA515A-F391-FB7A-CA90-099142177BA3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47" creationId="{CE377D4A-B067-B1EA-716B-1CAF7AC7ADE5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48" creationId="{AC4DA448-1768-CC19-3CEC-D4F87AD63996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49" creationId="{E6432F7B-6CEF-CBE8-0CA0-BAB1A8E01FD6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50" creationId="{77CB48D4-6BD0-8562-D294-DADEA8179A6C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51" creationId="{8A59A6D9-7F20-B653-F0DD-65DEB458CEBF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52" creationId="{62E90382-9038-0569-849F-D6A7DE7973B9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53" creationId="{AD361C32-9605-1839-F846-00F0B7A6FCF6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54" creationId="{B7A441C8-89C5-63F3-3AFB-2D513A2FA64B}"/>
          </ac:spMkLst>
        </pc:spChg>
        <pc:spChg chg="add del mod">
          <ac:chgData name="Giovanni Chisci" userId="eeac98f7-fbf3-469c-b682-696f1247cc3f" providerId="ADAL" clId="{68087B32-9610-47F0-A387-5AEBEFA3FE6B}" dt="2024-08-20T22:08:42.157" v="8516" actId="478"/>
          <ac:spMkLst>
            <pc:docMk/>
            <pc:sldMk cId="3341636486" sldId="1529"/>
            <ac:spMk id="55" creationId="{82D20A56-F9CB-69BF-40F1-86BD37D14682}"/>
          </ac:spMkLst>
        </pc:spChg>
        <pc:picChg chg="del">
          <ac:chgData name="Giovanni Chisci" userId="eeac98f7-fbf3-469c-b682-696f1247cc3f" providerId="ADAL" clId="{68087B32-9610-47F0-A387-5AEBEFA3FE6B}" dt="2024-08-20T22:06:36.429" v="8449" actId="478"/>
          <ac:picMkLst>
            <pc:docMk/>
            <pc:sldMk cId="3341636486" sldId="1529"/>
            <ac:picMk id="7" creationId="{F2E26101-C1F2-09EE-BB67-7D817447529B}"/>
          </ac:picMkLst>
        </pc:picChg>
        <pc:cxnChg chg="add mod">
          <ac:chgData name="Giovanni Chisci" userId="eeac98f7-fbf3-469c-b682-696f1247cc3f" providerId="ADAL" clId="{68087B32-9610-47F0-A387-5AEBEFA3FE6B}" dt="2024-08-20T22:08:37.330" v="8515" actId="1076"/>
          <ac:cxnSpMkLst>
            <pc:docMk/>
            <pc:sldMk cId="3341636486" sldId="1529"/>
            <ac:cxnSpMk id="9" creationId="{58AF71D2-2FDD-59E3-ECB4-DF1C7D8F5EEA}"/>
          </ac:cxnSpMkLst>
        </pc:cxnChg>
        <pc:cxnChg chg="add mod">
          <ac:chgData name="Giovanni Chisci" userId="eeac98f7-fbf3-469c-b682-696f1247cc3f" providerId="ADAL" clId="{68087B32-9610-47F0-A387-5AEBEFA3FE6B}" dt="2024-08-20T22:08:37.330" v="8515" actId="1076"/>
          <ac:cxnSpMkLst>
            <pc:docMk/>
            <pc:sldMk cId="3341636486" sldId="1529"/>
            <ac:cxnSpMk id="11" creationId="{279E09E4-3AB1-6752-E4BB-8516087217BA}"/>
          </ac:cxnSpMkLst>
        </pc:cxnChg>
        <pc:cxnChg chg="add mod">
          <ac:chgData name="Giovanni Chisci" userId="eeac98f7-fbf3-469c-b682-696f1247cc3f" providerId="ADAL" clId="{68087B32-9610-47F0-A387-5AEBEFA3FE6B}" dt="2024-08-20T22:09:34.228" v="8522" actId="1076"/>
          <ac:cxnSpMkLst>
            <pc:docMk/>
            <pc:sldMk cId="3341636486" sldId="1529"/>
            <ac:cxnSpMk id="30" creationId="{56138AF7-E824-5129-FA8F-F416D6E4FE14}"/>
          </ac:cxnSpMkLst>
        </pc:cxnChg>
        <pc:cxnChg chg="add mod">
          <ac:chgData name="Giovanni Chisci" userId="eeac98f7-fbf3-469c-b682-696f1247cc3f" providerId="ADAL" clId="{68087B32-9610-47F0-A387-5AEBEFA3FE6B}" dt="2024-08-20T22:08:37.330" v="8515" actId="1076"/>
          <ac:cxnSpMkLst>
            <pc:docMk/>
            <pc:sldMk cId="3341636486" sldId="1529"/>
            <ac:cxnSpMk id="40" creationId="{E60AB1CF-CEBC-D632-5B18-F60486FD6A0A}"/>
          </ac:cxnSpMkLst>
        </pc:cxnChg>
        <pc:cxnChg chg="add mod">
          <ac:chgData name="Giovanni Chisci" userId="eeac98f7-fbf3-469c-b682-696f1247cc3f" providerId="ADAL" clId="{68087B32-9610-47F0-A387-5AEBEFA3FE6B}" dt="2024-08-20T22:08:37.330" v="8515" actId="1076"/>
          <ac:cxnSpMkLst>
            <pc:docMk/>
            <pc:sldMk cId="3341636486" sldId="1529"/>
            <ac:cxnSpMk id="41" creationId="{EC2393C0-7012-5C45-E3D0-2A577795AD99}"/>
          </ac:cxnSpMkLst>
        </pc:cxnChg>
        <pc:cxnChg chg="add mod">
          <ac:chgData name="Giovanni Chisci" userId="eeac98f7-fbf3-469c-b682-696f1247cc3f" providerId="ADAL" clId="{68087B32-9610-47F0-A387-5AEBEFA3FE6B}" dt="2024-08-20T22:08:37.330" v="8515" actId="1076"/>
          <ac:cxnSpMkLst>
            <pc:docMk/>
            <pc:sldMk cId="3341636486" sldId="1529"/>
            <ac:cxnSpMk id="42" creationId="{999FBB58-0753-4615-050B-05C84AB5D8EF}"/>
          </ac:cxnSpMkLst>
        </pc:cxnChg>
        <pc:cxnChg chg="add mod">
          <ac:chgData name="Giovanni Chisci" userId="eeac98f7-fbf3-469c-b682-696f1247cc3f" providerId="ADAL" clId="{68087B32-9610-47F0-A387-5AEBEFA3FE6B}" dt="2024-08-20T22:08:37.330" v="8515" actId="1076"/>
          <ac:cxnSpMkLst>
            <pc:docMk/>
            <pc:sldMk cId="3341636486" sldId="1529"/>
            <ac:cxnSpMk id="43" creationId="{EEF54F75-2C36-8174-4B2F-D25B02D1B478}"/>
          </ac:cxnSpMkLst>
        </pc:cxnChg>
        <pc:cxnChg chg="add mod">
          <ac:chgData name="Giovanni Chisci" userId="eeac98f7-fbf3-469c-b682-696f1247cc3f" providerId="ADAL" clId="{68087B32-9610-47F0-A387-5AEBEFA3FE6B}" dt="2024-08-20T22:09:34.228" v="8522" actId="1076"/>
          <ac:cxnSpMkLst>
            <pc:docMk/>
            <pc:sldMk cId="3341636486" sldId="1529"/>
            <ac:cxnSpMk id="44" creationId="{E3986856-C022-B0ED-FA89-5444C551A726}"/>
          </ac:cxnSpMkLst>
        </pc:cxnChg>
      </pc:sldChg>
      <pc:sldMasterChg chg="modSp mod modSldLayout">
        <pc:chgData name="Giovanni Chisci" userId="eeac98f7-fbf3-469c-b682-696f1247cc3f" providerId="ADAL" clId="{68087B32-9610-47F0-A387-5AEBEFA3FE6B}" dt="2024-08-12T18:19:24.266" v="59"/>
        <pc:sldMasterMkLst>
          <pc:docMk/>
          <pc:sldMasterMk cId="0" sldId="2147483648"/>
        </pc:sldMasterMkLst>
        <pc:spChg chg="mod">
          <ac:chgData name="Giovanni Chisci" userId="eeac98f7-fbf3-469c-b682-696f1247cc3f" providerId="ADAL" clId="{68087B32-9610-47F0-A387-5AEBEFA3FE6B}" dt="2024-08-12T18:17:11.009" v="6" actId="20577"/>
          <ac:spMkLst>
            <pc:docMk/>
            <pc:sldMasterMk cId="0" sldId="2147483648"/>
            <ac:spMk id="11" creationId="{E5B97ED7-1CB9-4D15-A8FD-7F94A47C6F88}"/>
          </ac:spMkLst>
        </pc:spChg>
        <pc:spChg chg="mod">
          <ac:chgData name="Giovanni Chisci" userId="eeac98f7-fbf3-469c-b682-696f1247cc3f" providerId="ADAL" clId="{68087B32-9610-47F0-A387-5AEBEFA3FE6B}" dt="2024-08-12T18:17:28.857" v="38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Giovanni Chisci" userId="eeac98f7-fbf3-469c-b682-696f1247cc3f" providerId="ADAL" clId="{68087B32-9610-47F0-A387-5AEBEFA3FE6B}" dt="2024-08-12T18:19:01.019" v="51"/>
          <pc:sldLayoutMkLst>
            <pc:docMk/>
            <pc:sldMasterMk cId="0" sldId="2147483648"/>
            <pc:sldLayoutMk cId="0" sldId="2147483649"/>
          </pc:sldLayoutMkLst>
          <pc:spChg chg="mod">
            <ac:chgData name="Giovanni Chisci" userId="eeac98f7-fbf3-469c-b682-696f1247cc3f" providerId="ADAL" clId="{68087B32-9610-47F0-A387-5AEBEFA3FE6B}" dt="2024-08-12T18:19:01.019" v="51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 mod">
          <pc:chgData name="Giovanni Chisci" userId="eeac98f7-fbf3-469c-b682-696f1247cc3f" providerId="ADAL" clId="{68087B32-9610-47F0-A387-5AEBEFA3FE6B}" dt="2024-08-12T18:19:03.671" v="52"/>
          <pc:sldLayoutMkLst>
            <pc:docMk/>
            <pc:sldMasterMk cId="0" sldId="2147483648"/>
            <pc:sldLayoutMk cId="0" sldId="2147483650"/>
          </pc:sldLayoutMkLst>
          <pc:spChg chg="mod">
            <ac:chgData name="Giovanni Chisci" userId="eeac98f7-fbf3-469c-b682-696f1247cc3f" providerId="ADAL" clId="{68087B32-9610-47F0-A387-5AEBEFA3FE6B}" dt="2024-08-12T18:19:03.671" v="52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</pc:sldLayoutChg>
        <pc:sldLayoutChg chg="modSp mod">
          <pc:chgData name="Giovanni Chisci" userId="eeac98f7-fbf3-469c-b682-696f1247cc3f" providerId="ADAL" clId="{68087B32-9610-47F0-A387-5AEBEFA3FE6B}" dt="2024-08-12T18:19:05.885" v="53"/>
          <pc:sldLayoutMkLst>
            <pc:docMk/>
            <pc:sldMasterMk cId="0" sldId="2147483648"/>
            <pc:sldLayoutMk cId="0" sldId="2147483651"/>
          </pc:sldLayoutMkLst>
          <pc:spChg chg="mod">
            <ac:chgData name="Giovanni Chisci" userId="eeac98f7-fbf3-469c-b682-696f1247cc3f" providerId="ADAL" clId="{68087B32-9610-47F0-A387-5AEBEFA3FE6B}" dt="2024-08-12T18:19:05.885" v="53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</pc:sldLayoutChg>
        <pc:sldLayoutChg chg="modSp mod">
          <pc:chgData name="Giovanni Chisci" userId="eeac98f7-fbf3-469c-b682-696f1247cc3f" providerId="ADAL" clId="{68087B32-9610-47F0-A387-5AEBEFA3FE6B}" dt="2024-08-12T18:19:08.775" v="54"/>
          <pc:sldLayoutMkLst>
            <pc:docMk/>
            <pc:sldMasterMk cId="0" sldId="2147483648"/>
            <pc:sldLayoutMk cId="0" sldId="2147483652"/>
          </pc:sldLayoutMkLst>
          <pc:spChg chg="mod">
            <ac:chgData name="Giovanni Chisci" userId="eeac98f7-fbf3-469c-b682-696f1247cc3f" providerId="ADAL" clId="{68087B32-9610-47F0-A387-5AEBEFA3FE6B}" dt="2024-08-12T18:19:08.775" v="54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</pc:sldLayoutChg>
        <pc:sldLayoutChg chg="modSp mod">
          <pc:chgData name="Giovanni Chisci" userId="eeac98f7-fbf3-469c-b682-696f1247cc3f" providerId="ADAL" clId="{68087B32-9610-47F0-A387-5AEBEFA3FE6B}" dt="2024-08-12T18:19:11.863" v="55"/>
          <pc:sldLayoutMkLst>
            <pc:docMk/>
            <pc:sldMasterMk cId="0" sldId="2147483648"/>
            <pc:sldLayoutMk cId="0" sldId="2147483653"/>
          </pc:sldLayoutMkLst>
          <pc:spChg chg="mod">
            <ac:chgData name="Giovanni Chisci" userId="eeac98f7-fbf3-469c-b682-696f1247cc3f" providerId="ADAL" clId="{68087B32-9610-47F0-A387-5AEBEFA3FE6B}" dt="2024-08-12T18:19:11.863" v="55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</pc:sldLayoutChg>
        <pc:sldLayoutChg chg="modSp mod">
          <pc:chgData name="Giovanni Chisci" userId="eeac98f7-fbf3-469c-b682-696f1247cc3f" providerId="ADAL" clId="{68087B32-9610-47F0-A387-5AEBEFA3FE6B}" dt="2024-08-12T18:19:14.845" v="56"/>
          <pc:sldLayoutMkLst>
            <pc:docMk/>
            <pc:sldMasterMk cId="0" sldId="2147483648"/>
            <pc:sldLayoutMk cId="0" sldId="2147483654"/>
          </pc:sldLayoutMkLst>
          <pc:spChg chg="mod">
            <ac:chgData name="Giovanni Chisci" userId="eeac98f7-fbf3-469c-b682-696f1247cc3f" providerId="ADAL" clId="{68087B32-9610-47F0-A387-5AEBEFA3FE6B}" dt="2024-08-12T18:19:14.845" v="56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</pc:sldLayoutChg>
        <pc:sldLayoutChg chg="modSp mod">
          <pc:chgData name="Giovanni Chisci" userId="eeac98f7-fbf3-469c-b682-696f1247cc3f" providerId="ADAL" clId="{68087B32-9610-47F0-A387-5AEBEFA3FE6B}" dt="2024-08-12T18:19:18.944" v="57"/>
          <pc:sldLayoutMkLst>
            <pc:docMk/>
            <pc:sldMasterMk cId="0" sldId="2147483648"/>
            <pc:sldLayoutMk cId="0" sldId="2147483655"/>
          </pc:sldLayoutMkLst>
          <pc:spChg chg="mod">
            <ac:chgData name="Giovanni Chisci" userId="eeac98f7-fbf3-469c-b682-696f1247cc3f" providerId="ADAL" clId="{68087B32-9610-47F0-A387-5AEBEFA3FE6B}" dt="2024-08-12T18:19:18.944" v="57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</pc:sldLayoutChg>
        <pc:sldLayoutChg chg="modSp mod">
          <pc:chgData name="Giovanni Chisci" userId="eeac98f7-fbf3-469c-b682-696f1247cc3f" providerId="ADAL" clId="{68087B32-9610-47F0-A387-5AEBEFA3FE6B}" dt="2024-08-12T18:19:21.430" v="58"/>
          <pc:sldLayoutMkLst>
            <pc:docMk/>
            <pc:sldMasterMk cId="0" sldId="2147483648"/>
            <pc:sldLayoutMk cId="0" sldId="2147483658"/>
          </pc:sldLayoutMkLst>
          <pc:spChg chg="mod">
            <ac:chgData name="Giovanni Chisci" userId="eeac98f7-fbf3-469c-b682-696f1247cc3f" providerId="ADAL" clId="{68087B32-9610-47F0-A387-5AEBEFA3FE6B}" dt="2024-08-12T18:19:21.430" v="58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</pc:sldLayoutChg>
        <pc:sldLayoutChg chg="modSp mod">
          <pc:chgData name="Giovanni Chisci" userId="eeac98f7-fbf3-469c-b682-696f1247cc3f" providerId="ADAL" clId="{68087B32-9610-47F0-A387-5AEBEFA3FE6B}" dt="2024-08-12T18:19:24.266" v="59"/>
          <pc:sldLayoutMkLst>
            <pc:docMk/>
            <pc:sldMasterMk cId="0" sldId="2147483648"/>
            <pc:sldLayoutMk cId="0" sldId="2147483659"/>
          </pc:sldLayoutMkLst>
          <pc:spChg chg="mod">
            <ac:chgData name="Giovanni Chisci" userId="eeac98f7-fbf3-469c-b682-696f1247cc3f" providerId="ADAL" clId="{68087B32-9610-47F0-A387-5AEBEFA3FE6B}" dt="2024-08-12T18:19:24.266" v="59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</pc:sldLayoutChg>
      </pc:sldMasterChg>
    </pc:docChg>
  </pc:docChgLst>
  <pc:docChgLst>
    <pc:chgData name="Giovanni Chisci" userId="eeac98f7-fbf3-469c-b682-696f1247cc3f" providerId="ADAL" clId="{D77DF3B8-82CC-4D6C-9F6F-64C22EF5674E}"/>
    <pc:docChg chg="undo custSel addSld delSld modSld sldOrd modMainMaster">
      <pc:chgData name="Giovanni Chisci" userId="eeac98f7-fbf3-469c-b682-696f1247cc3f" providerId="ADAL" clId="{D77DF3B8-82CC-4D6C-9F6F-64C22EF5674E}" dt="2024-09-04T17:06:41.687" v="5141"/>
      <pc:docMkLst>
        <pc:docMk/>
      </pc:docMkLst>
      <pc:sldChg chg="modSp mod">
        <pc:chgData name="Giovanni Chisci" userId="eeac98f7-fbf3-469c-b682-696f1247cc3f" providerId="ADAL" clId="{D77DF3B8-82CC-4D6C-9F6F-64C22EF5674E}" dt="2024-09-04T17:03:20.272" v="5103" actId="20577"/>
        <pc:sldMkLst>
          <pc:docMk/>
          <pc:sldMk cId="0" sldId="256"/>
        </pc:sldMkLst>
        <pc:spChg chg="mod">
          <ac:chgData name="Giovanni Chisci" userId="eeac98f7-fbf3-469c-b682-696f1247cc3f" providerId="ADAL" clId="{D77DF3B8-82CC-4D6C-9F6F-64C22EF5674E}" dt="2024-09-03T19:13:18.327" v="4851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Giovanni Chisci" userId="eeac98f7-fbf3-469c-b682-696f1247cc3f" providerId="ADAL" clId="{D77DF3B8-82CC-4D6C-9F6F-64C22EF5674E}" dt="2024-09-04T17:03:20.272" v="510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Giovanni Chisci" userId="eeac98f7-fbf3-469c-b682-696f1247cc3f" providerId="ADAL" clId="{D77DF3B8-82CC-4D6C-9F6F-64C22EF5674E}" dt="2024-09-03T19:17:58.809" v="4869" actId="20577"/>
        <pc:sldMkLst>
          <pc:docMk/>
          <pc:sldMk cId="1324603317" sldId="258"/>
        </pc:sldMkLst>
        <pc:spChg chg="mod">
          <ac:chgData name="Giovanni Chisci" userId="eeac98f7-fbf3-469c-b682-696f1247cc3f" providerId="ADAL" clId="{D77DF3B8-82CC-4D6C-9F6F-64C22EF5674E}" dt="2024-09-03T19:17:58.809" v="4869" actId="20577"/>
          <ac:spMkLst>
            <pc:docMk/>
            <pc:sldMk cId="1324603317" sldId="258"/>
            <ac:spMk id="3" creationId="{95194585-250F-6714-C54C-C9DC8072E5F7}"/>
          </ac:spMkLst>
        </pc:spChg>
      </pc:sldChg>
      <pc:sldChg chg="addSp modSp add mod ord">
        <pc:chgData name="Giovanni Chisci" userId="eeac98f7-fbf3-469c-b682-696f1247cc3f" providerId="ADAL" clId="{D77DF3B8-82CC-4D6C-9F6F-64C22EF5674E}" dt="2024-09-04T17:06:41.687" v="5141"/>
        <pc:sldMkLst>
          <pc:docMk/>
          <pc:sldMk cId="75520267" sldId="262"/>
        </pc:sldMkLst>
        <pc:spChg chg="add mod">
          <ac:chgData name="Giovanni Chisci" userId="eeac98f7-fbf3-469c-b682-696f1247cc3f" providerId="ADAL" clId="{D77DF3B8-82CC-4D6C-9F6F-64C22EF5674E}" dt="2024-09-03T16:13:02.885" v="1295" actId="13822"/>
          <ac:spMkLst>
            <pc:docMk/>
            <pc:sldMk cId="75520267" sldId="262"/>
            <ac:spMk id="2" creationId="{141062BF-1AF1-4528-C31A-BE3DDE2006BD}"/>
          </ac:spMkLst>
        </pc:spChg>
        <pc:spChg chg="mod">
          <ac:chgData name="Giovanni Chisci" userId="eeac98f7-fbf3-469c-b682-696f1247cc3f" providerId="ADAL" clId="{D77DF3B8-82CC-4D6C-9F6F-64C22EF5674E}" dt="2024-09-03T18:44:31.401" v="4296" actId="1038"/>
          <ac:spMkLst>
            <pc:docMk/>
            <pc:sldMk cId="75520267" sldId="262"/>
            <ac:spMk id="4" creationId="{9FEE9FB0-6DA1-34E5-E896-C4ED05623775}"/>
          </ac:spMkLst>
        </pc:spChg>
        <pc:spChg chg="add mod">
          <ac:chgData name="Giovanni Chisci" userId="eeac98f7-fbf3-469c-b682-696f1247cc3f" providerId="ADAL" clId="{D77DF3B8-82CC-4D6C-9F6F-64C22EF5674E}" dt="2024-09-03T16:13:19.937" v="1300" actId="14100"/>
          <ac:spMkLst>
            <pc:docMk/>
            <pc:sldMk cId="75520267" sldId="262"/>
            <ac:spMk id="5" creationId="{9676FAF0-D735-6D33-6192-4F718F639045}"/>
          </ac:spMkLst>
        </pc:spChg>
        <pc:spChg chg="add mod">
          <ac:chgData name="Giovanni Chisci" userId="eeac98f7-fbf3-469c-b682-696f1247cc3f" providerId="ADAL" clId="{D77DF3B8-82CC-4D6C-9F6F-64C22EF5674E}" dt="2024-09-03T16:13:34.582" v="1309" actId="1076"/>
          <ac:spMkLst>
            <pc:docMk/>
            <pc:sldMk cId="75520267" sldId="262"/>
            <ac:spMk id="7" creationId="{12CA98B0-418E-62C7-3BAE-E83FB546C31F}"/>
          </ac:spMkLst>
        </pc:spChg>
        <pc:spChg chg="mod">
          <ac:chgData name="Giovanni Chisci" userId="eeac98f7-fbf3-469c-b682-696f1247cc3f" providerId="ADAL" clId="{D77DF3B8-82CC-4D6C-9F6F-64C22EF5674E}" dt="2024-09-03T18:44:31.401" v="4296" actId="1038"/>
          <ac:spMkLst>
            <pc:docMk/>
            <pc:sldMk cId="75520267" sldId="262"/>
            <ac:spMk id="8" creationId="{12CD3ECA-F9ED-5A73-FF4E-554C5B877936}"/>
          </ac:spMkLst>
        </pc:spChg>
        <pc:spChg chg="add mod">
          <ac:chgData name="Giovanni Chisci" userId="eeac98f7-fbf3-469c-b682-696f1247cc3f" providerId="ADAL" clId="{D77DF3B8-82CC-4D6C-9F6F-64C22EF5674E}" dt="2024-09-03T16:13:39.409" v="1313" actId="20577"/>
          <ac:spMkLst>
            <pc:docMk/>
            <pc:sldMk cId="75520267" sldId="262"/>
            <ac:spMk id="9" creationId="{052B776B-204E-17AF-636B-F6B976BC35FB}"/>
          </ac:spMkLst>
        </pc:spChg>
        <pc:spChg chg="mod">
          <ac:chgData name="Giovanni Chisci" userId="eeac98f7-fbf3-469c-b682-696f1247cc3f" providerId="ADAL" clId="{D77DF3B8-82CC-4D6C-9F6F-64C22EF5674E}" dt="2024-09-03T18:44:31.401" v="4296" actId="1038"/>
          <ac:spMkLst>
            <pc:docMk/>
            <pc:sldMk cId="75520267" sldId="262"/>
            <ac:spMk id="12" creationId="{5A908068-CE0D-F4B4-E3D4-D6800BD43BDC}"/>
          </ac:spMkLst>
        </pc:spChg>
        <pc:spChg chg="mod">
          <ac:chgData name="Giovanni Chisci" userId="eeac98f7-fbf3-469c-b682-696f1247cc3f" providerId="ADAL" clId="{D77DF3B8-82CC-4D6C-9F6F-64C22EF5674E}" dt="2024-09-03T18:44:41.753" v="4305" actId="1035"/>
          <ac:spMkLst>
            <pc:docMk/>
            <pc:sldMk cId="75520267" sldId="262"/>
            <ac:spMk id="61" creationId="{CEB68FDC-F1EC-44BD-69E8-764F76F189C6}"/>
          </ac:spMkLst>
        </pc:spChg>
        <pc:spChg chg="mod">
          <ac:chgData name="Giovanni Chisci" userId="eeac98f7-fbf3-469c-b682-696f1247cc3f" providerId="ADAL" clId="{D77DF3B8-82CC-4D6C-9F6F-64C22EF5674E}" dt="2024-09-03T18:44:41.753" v="4305" actId="1035"/>
          <ac:spMkLst>
            <pc:docMk/>
            <pc:sldMk cId="75520267" sldId="262"/>
            <ac:spMk id="63" creationId="{49C221B9-7508-EB7A-0600-5C6FAA3C32AE}"/>
          </ac:spMkLst>
        </pc:spChg>
        <pc:spChg chg="mod">
          <ac:chgData name="Giovanni Chisci" userId="eeac98f7-fbf3-469c-b682-696f1247cc3f" providerId="ADAL" clId="{D77DF3B8-82CC-4D6C-9F6F-64C22EF5674E}" dt="2024-09-03T18:44:41.753" v="4305" actId="1035"/>
          <ac:spMkLst>
            <pc:docMk/>
            <pc:sldMk cId="75520267" sldId="262"/>
            <ac:spMk id="65" creationId="{7E99C8ED-30F7-C6B4-3A13-EEE11B123FC2}"/>
          </ac:spMkLst>
        </pc:spChg>
        <pc:cxnChg chg="mod">
          <ac:chgData name="Giovanni Chisci" userId="eeac98f7-fbf3-469c-b682-696f1247cc3f" providerId="ADAL" clId="{D77DF3B8-82CC-4D6C-9F6F-64C22EF5674E}" dt="2024-09-03T18:44:31.401" v="4296" actId="1038"/>
          <ac:cxnSpMkLst>
            <pc:docMk/>
            <pc:sldMk cId="75520267" sldId="262"/>
            <ac:cxnSpMk id="6" creationId="{4C052007-555D-E586-50D8-45B8B2A2657F}"/>
          </ac:cxnSpMkLst>
        </pc:cxnChg>
        <pc:cxnChg chg="mod">
          <ac:chgData name="Giovanni Chisci" userId="eeac98f7-fbf3-469c-b682-696f1247cc3f" providerId="ADAL" clId="{D77DF3B8-82CC-4D6C-9F6F-64C22EF5674E}" dt="2024-09-03T18:44:31.401" v="4296" actId="1038"/>
          <ac:cxnSpMkLst>
            <pc:docMk/>
            <pc:sldMk cId="75520267" sldId="262"/>
            <ac:cxnSpMk id="10" creationId="{8EA2A191-E37B-F6CE-52B5-952FA20A869B}"/>
          </ac:cxnSpMkLst>
        </pc:cxnChg>
        <pc:cxnChg chg="mod">
          <ac:chgData name="Giovanni Chisci" userId="eeac98f7-fbf3-469c-b682-696f1247cc3f" providerId="ADAL" clId="{D77DF3B8-82CC-4D6C-9F6F-64C22EF5674E}" dt="2024-09-03T18:44:41.753" v="4305" actId="1035"/>
          <ac:cxnSpMkLst>
            <pc:docMk/>
            <pc:sldMk cId="75520267" sldId="262"/>
            <ac:cxnSpMk id="62" creationId="{37D565F8-7F9C-9DDA-756A-D46DD1688D7E}"/>
          </ac:cxnSpMkLst>
        </pc:cxnChg>
        <pc:cxnChg chg="mod">
          <ac:chgData name="Giovanni Chisci" userId="eeac98f7-fbf3-469c-b682-696f1247cc3f" providerId="ADAL" clId="{D77DF3B8-82CC-4D6C-9F6F-64C22EF5674E}" dt="2024-09-03T18:44:41.753" v="4305" actId="1035"/>
          <ac:cxnSpMkLst>
            <pc:docMk/>
            <pc:sldMk cId="75520267" sldId="262"/>
            <ac:cxnSpMk id="64" creationId="{2C120B3F-2FF5-FA2E-7BB5-307BDD783803}"/>
          </ac:cxnSpMkLst>
        </pc:cxnChg>
      </pc:sldChg>
      <pc:sldChg chg="modSp mod">
        <pc:chgData name="Giovanni Chisci" userId="eeac98f7-fbf3-469c-b682-696f1247cc3f" providerId="ADAL" clId="{D77DF3B8-82CC-4D6C-9F6F-64C22EF5674E}" dt="2024-09-03T18:38:17.697" v="4061" actId="20577"/>
        <pc:sldMkLst>
          <pc:docMk/>
          <pc:sldMk cId="1924676153" sldId="274"/>
        </pc:sldMkLst>
        <pc:spChg chg="mod">
          <ac:chgData name="Giovanni Chisci" userId="eeac98f7-fbf3-469c-b682-696f1247cc3f" providerId="ADAL" clId="{D77DF3B8-82CC-4D6C-9F6F-64C22EF5674E}" dt="2024-09-03T18:38:17.697" v="4061" actId="20577"/>
          <ac:spMkLst>
            <pc:docMk/>
            <pc:sldMk cId="1924676153" sldId="274"/>
            <ac:spMk id="2" creationId="{9F5F6F1E-DBAF-4F65-83E5-EA17FD94CD90}"/>
          </ac:spMkLst>
        </pc:spChg>
        <pc:spChg chg="mod">
          <ac:chgData name="Giovanni Chisci" userId="eeac98f7-fbf3-469c-b682-696f1247cc3f" providerId="ADAL" clId="{D77DF3B8-82CC-4D6C-9F6F-64C22EF5674E}" dt="2024-09-03T15:34:38.603" v="139" actId="20577"/>
          <ac:spMkLst>
            <pc:docMk/>
            <pc:sldMk cId="1924676153" sldId="274"/>
            <ac:spMk id="3" creationId="{695A2D09-4FED-A805-41E9-67ACDC5D8636}"/>
          </ac:spMkLst>
        </pc:spChg>
      </pc:sldChg>
      <pc:sldChg chg="modSp mod ord">
        <pc:chgData name="Giovanni Chisci" userId="eeac98f7-fbf3-469c-b682-696f1247cc3f" providerId="ADAL" clId="{D77DF3B8-82CC-4D6C-9F6F-64C22EF5674E}" dt="2024-09-04T17:05:22.509" v="5125" actId="20577"/>
        <pc:sldMkLst>
          <pc:docMk/>
          <pc:sldMk cId="454161504" sldId="275"/>
        </pc:sldMkLst>
        <pc:spChg chg="mod">
          <ac:chgData name="Giovanni Chisci" userId="eeac98f7-fbf3-469c-b682-696f1247cc3f" providerId="ADAL" clId="{D77DF3B8-82CC-4D6C-9F6F-64C22EF5674E}" dt="2024-09-03T18:42:36.497" v="4252" actId="20577"/>
          <ac:spMkLst>
            <pc:docMk/>
            <pc:sldMk cId="454161504" sldId="275"/>
            <ac:spMk id="2" creationId="{9F5F6F1E-DBAF-4F65-83E5-EA17FD94CD90}"/>
          </ac:spMkLst>
        </pc:spChg>
        <pc:spChg chg="mod">
          <ac:chgData name="Giovanni Chisci" userId="eeac98f7-fbf3-469c-b682-696f1247cc3f" providerId="ADAL" clId="{D77DF3B8-82CC-4D6C-9F6F-64C22EF5674E}" dt="2024-09-04T17:05:22.509" v="5125" actId="20577"/>
          <ac:spMkLst>
            <pc:docMk/>
            <pc:sldMk cId="454161504" sldId="275"/>
            <ac:spMk id="3" creationId="{695A2D09-4FED-A805-41E9-67ACDC5D8636}"/>
          </ac:spMkLst>
        </pc:spChg>
      </pc:sldChg>
      <pc:sldChg chg="addSp delSp modSp mod">
        <pc:chgData name="Giovanni Chisci" userId="eeac98f7-fbf3-469c-b682-696f1247cc3f" providerId="ADAL" clId="{D77DF3B8-82CC-4D6C-9F6F-64C22EF5674E}" dt="2024-09-04T17:06:23.633" v="5139" actId="14100"/>
        <pc:sldMkLst>
          <pc:docMk/>
          <pc:sldMk cId="3759458140" sldId="276"/>
        </pc:sldMkLst>
        <pc:spChg chg="mod">
          <ac:chgData name="Giovanni Chisci" userId="eeac98f7-fbf3-469c-b682-696f1247cc3f" providerId="ADAL" clId="{D77DF3B8-82CC-4D6C-9F6F-64C22EF5674E}" dt="2024-09-04T17:06:20.057" v="5138" actId="1037"/>
          <ac:spMkLst>
            <pc:docMk/>
            <pc:sldMk cId="3759458140" sldId="276"/>
            <ac:spMk id="3" creationId="{96552DCB-46EA-76B7-5277-FCB34CE189AF}"/>
          </ac:spMkLst>
        </pc:spChg>
        <pc:spChg chg="mod">
          <ac:chgData name="Giovanni Chisci" userId="eeac98f7-fbf3-469c-b682-696f1247cc3f" providerId="ADAL" clId="{D77DF3B8-82CC-4D6C-9F6F-64C22EF5674E}" dt="2024-09-03T18:43:22.009" v="4273" actId="1076"/>
          <ac:spMkLst>
            <pc:docMk/>
            <pc:sldMk cId="3759458140" sldId="276"/>
            <ac:spMk id="6" creationId="{93383D13-5EA0-FDC2-7D56-C4D85E347459}"/>
          </ac:spMkLst>
        </pc:spChg>
        <pc:spChg chg="mod">
          <ac:chgData name="Giovanni Chisci" userId="eeac98f7-fbf3-469c-b682-696f1247cc3f" providerId="ADAL" clId="{D77DF3B8-82CC-4D6C-9F6F-64C22EF5674E}" dt="2024-09-03T18:43:41.730" v="4284" actId="27636"/>
          <ac:spMkLst>
            <pc:docMk/>
            <pc:sldMk cId="3759458140" sldId="276"/>
            <ac:spMk id="7" creationId="{9E3AA19D-A787-4DD1-A0DA-AE99F6438826}"/>
          </ac:spMkLst>
        </pc:spChg>
        <pc:spChg chg="add mod">
          <ac:chgData name="Giovanni Chisci" userId="eeac98f7-fbf3-469c-b682-696f1247cc3f" providerId="ADAL" clId="{D77DF3B8-82CC-4D6C-9F6F-64C22EF5674E}" dt="2024-09-03T18:43:44.469" v="4285" actId="1076"/>
          <ac:spMkLst>
            <pc:docMk/>
            <pc:sldMk cId="3759458140" sldId="276"/>
            <ac:spMk id="12" creationId="{9CB53E48-AC7D-35FE-D024-04AFC7EE299C}"/>
          </ac:spMkLst>
        </pc:spChg>
        <pc:picChg chg="add mod">
          <ac:chgData name="Giovanni Chisci" userId="eeac98f7-fbf3-469c-b682-696f1247cc3f" providerId="ADAL" clId="{D77DF3B8-82CC-4D6C-9F6F-64C22EF5674E}" dt="2024-09-04T17:06:23.633" v="5139" actId="14100"/>
          <ac:picMkLst>
            <pc:docMk/>
            <pc:sldMk cId="3759458140" sldId="276"/>
            <ac:picMk id="10" creationId="{53C961CC-01C4-65DC-7972-3A7BFB0FEBE7}"/>
          </ac:picMkLst>
        </pc:picChg>
        <pc:picChg chg="del">
          <ac:chgData name="Giovanni Chisci" userId="eeac98f7-fbf3-469c-b682-696f1247cc3f" providerId="ADAL" clId="{D77DF3B8-82CC-4D6C-9F6F-64C22EF5674E}" dt="2024-09-03T16:12:48.624" v="1292" actId="478"/>
          <ac:picMkLst>
            <pc:docMk/>
            <pc:sldMk cId="3759458140" sldId="276"/>
            <ac:picMk id="11" creationId="{C485123E-6B59-2AE7-5D3E-279B5EE31F19}"/>
          </ac:picMkLst>
        </pc:picChg>
      </pc:sldChg>
      <pc:sldChg chg="addSp delSp modSp mod">
        <pc:chgData name="Giovanni Chisci" userId="eeac98f7-fbf3-469c-b682-696f1247cc3f" providerId="ADAL" clId="{D77DF3B8-82CC-4D6C-9F6F-64C22EF5674E}" dt="2024-09-03T18:51:10.024" v="4589" actId="20577"/>
        <pc:sldMkLst>
          <pc:docMk/>
          <pc:sldMk cId="1616048570" sldId="279"/>
        </pc:sldMkLst>
        <pc:spChg chg="add mod">
          <ac:chgData name="Giovanni Chisci" userId="eeac98f7-fbf3-469c-b682-696f1247cc3f" providerId="ADAL" clId="{D77DF3B8-82CC-4D6C-9F6F-64C22EF5674E}" dt="2024-09-03T16:22:53.509" v="1365" actId="1076"/>
          <ac:spMkLst>
            <pc:docMk/>
            <pc:sldMk cId="1616048570" sldId="279"/>
            <ac:spMk id="10" creationId="{94D7C1A4-E1EF-EF57-C5F3-38FDD4A391FC}"/>
          </ac:spMkLst>
        </pc:spChg>
        <pc:spChg chg="add mod">
          <ac:chgData name="Giovanni Chisci" userId="eeac98f7-fbf3-469c-b682-696f1247cc3f" providerId="ADAL" clId="{D77DF3B8-82CC-4D6C-9F6F-64C22EF5674E}" dt="2024-09-03T16:23:01.895" v="1370" actId="1076"/>
          <ac:spMkLst>
            <pc:docMk/>
            <pc:sldMk cId="1616048570" sldId="279"/>
            <ac:spMk id="11" creationId="{35FDC22B-E06B-9AF7-2823-DE4EF98FDEA6}"/>
          </ac:spMkLst>
        </pc:spChg>
        <pc:spChg chg="add mod">
          <ac:chgData name="Giovanni Chisci" userId="eeac98f7-fbf3-469c-b682-696f1247cc3f" providerId="ADAL" clId="{D77DF3B8-82CC-4D6C-9F6F-64C22EF5674E}" dt="2024-09-03T16:23:07.208" v="1374" actId="20577"/>
          <ac:spMkLst>
            <pc:docMk/>
            <pc:sldMk cId="1616048570" sldId="279"/>
            <ac:spMk id="12" creationId="{C30C914D-ADFC-CCCD-F398-D3808D5BBDF8}"/>
          </ac:spMkLst>
        </pc:spChg>
        <pc:spChg chg="mod">
          <ac:chgData name="Giovanni Chisci" userId="eeac98f7-fbf3-469c-b682-696f1247cc3f" providerId="ADAL" clId="{D77DF3B8-82CC-4D6C-9F6F-64C22EF5674E}" dt="2024-09-03T16:21:41.834" v="1340" actId="1076"/>
          <ac:spMkLst>
            <pc:docMk/>
            <pc:sldMk cId="1616048570" sldId="279"/>
            <ac:spMk id="97" creationId="{F5CD755F-535B-045A-46DB-FFF1420CEDC9}"/>
          </ac:spMkLst>
        </pc:spChg>
        <pc:spChg chg="mod">
          <ac:chgData name="Giovanni Chisci" userId="eeac98f7-fbf3-469c-b682-696f1247cc3f" providerId="ADAL" clId="{D77DF3B8-82CC-4D6C-9F6F-64C22EF5674E}" dt="2024-09-03T18:51:10.024" v="4589" actId="20577"/>
          <ac:spMkLst>
            <pc:docMk/>
            <pc:sldMk cId="1616048570" sldId="279"/>
            <ac:spMk id="98" creationId="{E35C49CF-4E51-2CF0-01F2-09EABD77F15C}"/>
          </ac:spMkLst>
        </pc:spChg>
        <pc:picChg chg="add mod">
          <ac:chgData name="Giovanni Chisci" userId="eeac98f7-fbf3-469c-b682-696f1247cc3f" providerId="ADAL" clId="{D77DF3B8-82CC-4D6C-9F6F-64C22EF5674E}" dt="2024-09-03T16:21:59.045" v="1348" actId="1076"/>
          <ac:picMkLst>
            <pc:docMk/>
            <pc:sldMk cId="1616048570" sldId="279"/>
            <ac:picMk id="5" creationId="{9EA08C07-EC5D-20E0-3F29-18B1B2E42631}"/>
          </ac:picMkLst>
        </pc:picChg>
        <pc:picChg chg="add mod">
          <ac:chgData name="Giovanni Chisci" userId="eeac98f7-fbf3-469c-b682-696f1247cc3f" providerId="ADAL" clId="{D77DF3B8-82CC-4D6C-9F6F-64C22EF5674E}" dt="2024-09-03T16:22:02.982" v="1349" actId="1076"/>
          <ac:picMkLst>
            <pc:docMk/>
            <pc:sldMk cId="1616048570" sldId="279"/>
            <ac:picMk id="7" creationId="{B24739CB-458B-2C2E-2F1D-384B7EED6E66}"/>
          </ac:picMkLst>
        </pc:picChg>
        <pc:picChg chg="add mod">
          <ac:chgData name="Giovanni Chisci" userId="eeac98f7-fbf3-469c-b682-696f1247cc3f" providerId="ADAL" clId="{D77DF3B8-82CC-4D6C-9F6F-64C22EF5674E}" dt="2024-09-03T16:21:57.078" v="1347" actId="1076"/>
          <ac:picMkLst>
            <pc:docMk/>
            <pc:sldMk cId="1616048570" sldId="279"/>
            <ac:picMk id="9" creationId="{5D635B56-8BE6-EED1-1D30-4EC59EB9C555}"/>
          </ac:picMkLst>
        </pc:picChg>
        <pc:picChg chg="del">
          <ac:chgData name="Giovanni Chisci" userId="eeac98f7-fbf3-469c-b682-696f1247cc3f" providerId="ADAL" clId="{D77DF3B8-82CC-4D6C-9F6F-64C22EF5674E}" dt="2024-09-03T16:20:19.503" v="1323" actId="478"/>
          <ac:picMkLst>
            <pc:docMk/>
            <pc:sldMk cId="1616048570" sldId="279"/>
            <ac:picMk id="100" creationId="{3DE650C2-6318-198E-3B0B-7782558DF9CD}"/>
          </ac:picMkLst>
        </pc:picChg>
      </pc:sldChg>
      <pc:sldChg chg="del">
        <pc:chgData name="Giovanni Chisci" userId="eeac98f7-fbf3-469c-b682-696f1247cc3f" providerId="ADAL" clId="{D77DF3B8-82CC-4D6C-9F6F-64C22EF5674E}" dt="2024-09-03T18:23:15.876" v="3383" actId="47"/>
        <pc:sldMkLst>
          <pc:docMk/>
          <pc:sldMk cId="515900818" sldId="280"/>
        </pc:sldMkLst>
      </pc:sldChg>
      <pc:sldChg chg="modSp mod">
        <pc:chgData name="Giovanni Chisci" userId="eeac98f7-fbf3-469c-b682-696f1247cc3f" providerId="ADAL" clId="{D77DF3B8-82CC-4D6C-9F6F-64C22EF5674E}" dt="2024-09-03T18:56:17.242" v="4770" actId="20577"/>
        <pc:sldMkLst>
          <pc:docMk/>
          <pc:sldMk cId="143930868" sldId="1527"/>
        </pc:sldMkLst>
        <pc:spChg chg="mod">
          <ac:chgData name="Giovanni Chisci" userId="eeac98f7-fbf3-469c-b682-696f1247cc3f" providerId="ADAL" clId="{D77DF3B8-82CC-4D6C-9F6F-64C22EF5674E}" dt="2024-09-03T18:56:17.242" v="4770" actId="20577"/>
          <ac:spMkLst>
            <pc:docMk/>
            <pc:sldMk cId="143930868" sldId="1527"/>
            <ac:spMk id="3" creationId="{79D0816C-6C0E-EB32-C090-2E336BF0A64F}"/>
          </ac:spMkLst>
        </pc:spChg>
      </pc:sldChg>
      <pc:sldChg chg="modSp del mod">
        <pc:chgData name="Giovanni Chisci" userId="eeac98f7-fbf3-469c-b682-696f1247cc3f" providerId="ADAL" clId="{D77DF3B8-82CC-4D6C-9F6F-64C22EF5674E}" dt="2024-09-03T16:30:00.515" v="1498" actId="47"/>
        <pc:sldMkLst>
          <pc:docMk/>
          <pc:sldMk cId="64144511" sldId="1528"/>
        </pc:sldMkLst>
        <pc:spChg chg="mod">
          <ac:chgData name="Giovanni Chisci" userId="eeac98f7-fbf3-469c-b682-696f1247cc3f" providerId="ADAL" clId="{D77DF3B8-82CC-4D6C-9F6F-64C22EF5674E}" dt="2024-09-03T16:29:04.792" v="1488" actId="20577"/>
          <ac:spMkLst>
            <pc:docMk/>
            <pc:sldMk cId="64144511" sldId="1528"/>
            <ac:spMk id="3" creationId="{D5D46517-CE53-1FE0-A14B-9F23A3F6DED4}"/>
          </ac:spMkLst>
        </pc:spChg>
      </pc:sldChg>
      <pc:sldChg chg="modSp new mod">
        <pc:chgData name="Giovanni Chisci" userId="eeac98f7-fbf3-469c-b682-696f1247cc3f" providerId="ADAL" clId="{D77DF3B8-82CC-4D6C-9F6F-64C22EF5674E}" dt="2024-09-03T18:48:30.936" v="4478" actId="20577"/>
        <pc:sldMkLst>
          <pc:docMk/>
          <pc:sldMk cId="2379368417" sldId="1530"/>
        </pc:sldMkLst>
        <pc:spChg chg="mod">
          <ac:chgData name="Giovanni Chisci" userId="eeac98f7-fbf3-469c-b682-696f1247cc3f" providerId="ADAL" clId="{D77DF3B8-82CC-4D6C-9F6F-64C22EF5674E}" dt="2024-09-03T15:54:45.289" v="728" actId="20577"/>
          <ac:spMkLst>
            <pc:docMk/>
            <pc:sldMk cId="2379368417" sldId="1530"/>
            <ac:spMk id="2" creationId="{08681D0D-71AF-3694-E7E5-D062ACB830BD}"/>
          </ac:spMkLst>
        </pc:spChg>
        <pc:spChg chg="mod">
          <ac:chgData name="Giovanni Chisci" userId="eeac98f7-fbf3-469c-b682-696f1247cc3f" providerId="ADAL" clId="{D77DF3B8-82CC-4D6C-9F6F-64C22EF5674E}" dt="2024-09-03T18:48:30.936" v="4478" actId="20577"/>
          <ac:spMkLst>
            <pc:docMk/>
            <pc:sldMk cId="2379368417" sldId="1530"/>
            <ac:spMk id="3" creationId="{1FD3356C-C83A-ECB5-5B2C-EC81475BF680}"/>
          </ac:spMkLst>
        </pc:spChg>
      </pc:sldChg>
      <pc:sldChg chg="new del">
        <pc:chgData name="Giovanni Chisci" userId="eeac98f7-fbf3-469c-b682-696f1247cc3f" providerId="ADAL" clId="{D77DF3B8-82CC-4D6C-9F6F-64C22EF5674E}" dt="2024-09-03T16:14:25.303" v="1322" actId="47"/>
        <pc:sldMkLst>
          <pc:docMk/>
          <pc:sldMk cId="1054571206" sldId="1531"/>
        </pc:sldMkLst>
      </pc:sldChg>
      <pc:sldChg chg="modSp new mod ord">
        <pc:chgData name="Giovanni Chisci" userId="eeac98f7-fbf3-469c-b682-696f1247cc3f" providerId="ADAL" clId="{D77DF3B8-82CC-4D6C-9F6F-64C22EF5674E}" dt="2024-09-04T03:14:20.105" v="5098" actId="27636"/>
        <pc:sldMkLst>
          <pc:docMk/>
          <pc:sldMk cId="3734478093" sldId="1531"/>
        </pc:sldMkLst>
        <pc:spChg chg="mod">
          <ac:chgData name="Giovanni Chisci" userId="eeac98f7-fbf3-469c-b682-696f1247cc3f" providerId="ADAL" clId="{D77DF3B8-82CC-4D6C-9F6F-64C22EF5674E}" dt="2024-09-03T16:33:16.727" v="1807" actId="20577"/>
          <ac:spMkLst>
            <pc:docMk/>
            <pc:sldMk cId="3734478093" sldId="1531"/>
            <ac:spMk id="2" creationId="{B2463832-327F-A810-0099-3A3BD60E72FA}"/>
          </ac:spMkLst>
        </pc:spChg>
        <pc:spChg chg="mod">
          <ac:chgData name="Giovanni Chisci" userId="eeac98f7-fbf3-469c-b682-696f1247cc3f" providerId="ADAL" clId="{D77DF3B8-82CC-4D6C-9F6F-64C22EF5674E}" dt="2024-09-04T03:14:20.105" v="5098" actId="27636"/>
          <ac:spMkLst>
            <pc:docMk/>
            <pc:sldMk cId="3734478093" sldId="1531"/>
            <ac:spMk id="3" creationId="{92BA3C28-E257-FC56-5655-36B2F589ECE4}"/>
          </ac:spMkLst>
        </pc:spChg>
      </pc:sldChg>
      <pc:sldChg chg="modSp new mod">
        <pc:chgData name="Giovanni Chisci" userId="eeac98f7-fbf3-469c-b682-696f1247cc3f" providerId="ADAL" clId="{D77DF3B8-82CC-4D6C-9F6F-64C22EF5674E}" dt="2024-09-03T16:58:33.941" v="2834" actId="20577"/>
        <pc:sldMkLst>
          <pc:docMk/>
          <pc:sldMk cId="2973082274" sldId="1532"/>
        </pc:sldMkLst>
        <pc:spChg chg="mod">
          <ac:chgData name="Giovanni Chisci" userId="eeac98f7-fbf3-469c-b682-696f1247cc3f" providerId="ADAL" clId="{D77DF3B8-82CC-4D6C-9F6F-64C22EF5674E}" dt="2024-09-03T16:33:41.823" v="1819" actId="20577"/>
          <ac:spMkLst>
            <pc:docMk/>
            <pc:sldMk cId="2973082274" sldId="1532"/>
            <ac:spMk id="2" creationId="{C2593222-6DC3-BD21-0A8D-F099ECE07AF3}"/>
          </ac:spMkLst>
        </pc:spChg>
        <pc:spChg chg="mod">
          <ac:chgData name="Giovanni Chisci" userId="eeac98f7-fbf3-469c-b682-696f1247cc3f" providerId="ADAL" clId="{D77DF3B8-82CC-4D6C-9F6F-64C22EF5674E}" dt="2024-09-03T16:58:33.941" v="2834" actId="20577"/>
          <ac:spMkLst>
            <pc:docMk/>
            <pc:sldMk cId="2973082274" sldId="1532"/>
            <ac:spMk id="3" creationId="{E81DBAFB-C2AF-7E40-F764-65FB6A75CF91}"/>
          </ac:spMkLst>
        </pc:spChg>
      </pc:sldChg>
      <pc:sldChg chg="modSp add mod">
        <pc:chgData name="Giovanni Chisci" userId="eeac98f7-fbf3-469c-b682-696f1247cc3f" providerId="ADAL" clId="{D77DF3B8-82CC-4D6C-9F6F-64C22EF5674E}" dt="2024-09-03T17:00:19.469" v="3006" actId="20577"/>
        <pc:sldMkLst>
          <pc:docMk/>
          <pc:sldMk cId="1392939809" sldId="1533"/>
        </pc:sldMkLst>
        <pc:spChg chg="mod">
          <ac:chgData name="Giovanni Chisci" userId="eeac98f7-fbf3-469c-b682-696f1247cc3f" providerId="ADAL" clId="{D77DF3B8-82CC-4D6C-9F6F-64C22EF5674E}" dt="2024-09-03T16:57:37.736" v="2708" actId="20577"/>
          <ac:spMkLst>
            <pc:docMk/>
            <pc:sldMk cId="1392939809" sldId="1533"/>
            <ac:spMk id="2" creationId="{B2463832-327F-A810-0099-3A3BD60E72FA}"/>
          </ac:spMkLst>
        </pc:spChg>
        <pc:spChg chg="mod">
          <ac:chgData name="Giovanni Chisci" userId="eeac98f7-fbf3-469c-b682-696f1247cc3f" providerId="ADAL" clId="{D77DF3B8-82CC-4D6C-9F6F-64C22EF5674E}" dt="2024-09-03T17:00:19.469" v="3006" actId="20577"/>
          <ac:spMkLst>
            <pc:docMk/>
            <pc:sldMk cId="1392939809" sldId="1533"/>
            <ac:spMk id="3" creationId="{92BA3C28-E257-FC56-5655-36B2F589ECE4}"/>
          </ac:spMkLst>
        </pc:spChg>
      </pc:sldChg>
      <pc:sldChg chg="modSp new mod">
        <pc:chgData name="Giovanni Chisci" userId="eeac98f7-fbf3-469c-b682-696f1247cc3f" providerId="ADAL" clId="{D77DF3B8-82CC-4D6C-9F6F-64C22EF5674E}" dt="2024-09-03T19:18:58.463" v="4871" actId="20577"/>
        <pc:sldMkLst>
          <pc:docMk/>
          <pc:sldMk cId="3406090074" sldId="1534"/>
        </pc:sldMkLst>
        <pc:spChg chg="mod">
          <ac:chgData name="Giovanni Chisci" userId="eeac98f7-fbf3-469c-b682-696f1247cc3f" providerId="ADAL" clId="{D77DF3B8-82CC-4D6C-9F6F-64C22EF5674E}" dt="2024-09-03T18:22:04.193" v="3382" actId="20577"/>
          <ac:spMkLst>
            <pc:docMk/>
            <pc:sldMk cId="3406090074" sldId="1534"/>
            <ac:spMk id="2" creationId="{98B53DEB-8B6E-066B-2A19-E7F6918013E9}"/>
          </ac:spMkLst>
        </pc:spChg>
        <pc:spChg chg="mod">
          <ac:chgData name="Giovanni Chisci" userId="eeac98f7-fbf3-469c-b682-696f1247cc3f" providerId="ADAL" clId="{D77DF3B8-82CC-4D6C-9F6F-64C22EF5674E}" dt="2024-09-03T19:18:58.463" v="4871" actId="20577"/>
          <ac:spMkLst>
            <pc:docMk/>
            <pc:sldMk cId="3406090074" sldId="1534"/>
            <ac:spMk id="3" creationId="{9DCF042D-0467-6CAB-8053-DAD19106B8DB}"/>
          </ac:spMkLst>
        </pc:spChg>
      </pc:sldChg>
      <pc:sldChg chg="addSp delSp modSp add del mod">
        <pc:chgData name="Giovanni Chisci" userId="eeac98f7-fbf3-469c-b682-696f1247cc3f" providerId="ADAL" clId="{D77DF3B8-82CC-4D6C-9F6F-64C22EF5674E}" dt="2024-09-03T18:44:52.400" v="4306" actId="47"/>
        <pc:sldMkLst>
          <pc:docMk/>
          <pc:sldMk cId="2786182141" sldId="1535"/>
        </pc:sldMkLst>
        <pc:spChg chg="del">
          <ac:chgData name="Giovanni Chisci" userId="eeac98f7-fbf3-469c-b682-696f1247cc3f" providerId="ADAL" clId="{D77DF3B8-82CC-4D6C-9F6F-64C22EF5674E}" dt="2024-09-03T18:25:57.235" v="3434" actId="478"/>
          <ac:spMkLst>
            <pc:docMk/>
            <pc:sldMk cId="2786182141" sldId="1535"/>
            <ac:spMk id="3" creationId="{FABD047B-1599-3914-9F84-AE0A4D16184F}"/>
          </ac:spMkLst>
        </pc:spChg>
        <pc:spChg chg="del">
          <ac:chgData name="Giovanni Chisci" userId="eeac98f7-fbf3-469c-b682-696f1247cc3f" providerId="ADAL" clId="{D77DF3B8-82CC-4D6C-9F6F-64C22EF5674E}" dt="2024-09-03T18:25:57.235" v="3434" actId="478"/>
          <ac:spMkLst>
            <pc:docMk/>
            <pc:sldMk cId="2786182141" sldId="1535"/>
            <ac:spMk id="4" creationId="{9FEE9FB0-6DA1-34E5-E896-C4ED05623775}"/>
          </ac:spMkLst>
        </pc:spChg>
        <pc:spChg chg="del">
          <ac:chgData name="Giovanni Chisci" userId="eeac98f7-fbf3-469c-b682-696f1247cc3f" providerId="ADAL" clId="{D77DF3B8-82CC-4D6C-9F6F-64C22EF5674E}" dt="2024-09-03T18:25:57.235" v="3434" actId="478"/>
          <ac:spMkLst>
            <pc:docMk/>
            <pc:sldMk cId="2786182141" sldId="1535"/>
            <ac:spMk id="8" creationId="{12CD3ECA-F9ED-5A73-FF4E-554C5B877936}"/>
          </ac:spMkLst>
        </pc:spChg>
        <pc:spChg chg="add del mod">
          <ac:chgData name="Giovanni Chisci" userId="eeac98f7-fbf3-469c-b682-696f1247cc3f" providerId="ADAL" clId="{D77DF3B8-82CC-4D6C-9F6F-64C22EF5674E}" dt="2024-09-03T18:28:14.641" v="3446" actId="478"/>
          <ac:spMkLst>
            <pc:docMk/>
            <pc:sldMk cId="2786182141" sldId="1535"/>
            <ac:spMk id="11" creationId="{CE33C082-8DB4-9C63-4E2A-B5E55FE129F1}"/>
          </ac:spMkLst>
        </pc:spChg>
        <pc:spChg chg="del">
          <ac:chgData name="Giovanni Chisci" userId="eeac98f7-fbf3-469c-b682-696f1247cc3f" providerId="ADAL" clId="{D77DF3B8-82CC-4D6C-9F6F-64C22EF5674E}" dt="2024-09-03T18:25:57.235" v="3434" actId="478"/>
          <ac:spMkLst>
            <pc:docMk/>
            <pc:sldMk cId="2786182141" sldId="1535"/>
            <ac:spMk id="12" creationId="{5A908068-CE0D-F4B4-E3D4-D6800BD43BDC}"/>
          </ac:spMkLst>
        </pc:spChg>
        <pc:spChg chg="add del mod">
          <ac:chgData name="Giovanni Chisci" userId="eeac98f7-fbf3-469c-b682-696f1247cc3f" providerId="ADAL" clId="{D77DF3B8-82CC-4D6C-9F6F-64C22EF5674E}" dt="2024-09-03T18:28:14.641" v="3446" actId="478"/>
          <ac:spMkLst>
            <pc:docMk/>
            <pc:sldMk cId="2786182141" sldId="1535"/>
            <ac:spMk id="13" creationId="{72831B3F-8C16-9FE2-8D17-E9C590F9205C}"/>
          </ac:spMkLst>
        </pc:spChg>
        <pc:spChg chg="add del mod">
          <ac:chgData name="Giovanni Chisci" userId="eeac98f7-fbf3-469c-b682-696f1247cc3f" providerId="ADAL" clId="{D77DF3B8-82CC-4D6C-9F6F-64C22EF5674E}" dt="2024-09-03T18:28:14.641" v="3446" actId="478"/>
          <ac:spMkLst>
            <pc:docMk/>
            <pc:sldMk cId="2786182141" sldId="1535"/>
            <ac:spMk id="17" creationId="{F1E00101-60FC-375F-5249-97C464D0259C}"/>
          </ac:spMkLst>
        </pc:spChg>
        <pc:spChg chg="add del mod">
          <ac:chgData name="Giovanni Chisci" userId="eeac98f7-fbf3-469c-b682-696f1247cc3f" providerId="ADAL" clId="{D77DF3B8-82CC-4D6C-9F6F-64C22EF5674E}" dt="2024-09-03T18:28:14.641" v="3446" actId="478"/>
          <ac:spMkLst>
            <pc:docMk/>
            <pc:sldMk cId="2786182141" sldId="1535"/>
            <ac:spMk id="18" creationId="{0CCE0DD1-6217-F9C9-D98A-00F00469B435}"/>
          </ac:spMkLst>
        </pc:spChg>
        <pc:spChg chg="add del mod">
          <ac:chgData name="Giovanni Chisci" userId="eeac98f7-fbf3-469c-b682-696f1247cc3f" providerId="ADAL" clId="{D77DF3B8-82CC-4D6C-9F6F-64C22EF5674E}" dt="2024-09-03T18:28:14.641" v="3446" actId="478"/>
          <ac:spMkLst>
            <pc:docMk/>
            <pc:sldMk cId="2786182141" sldId="1535"/>
            <ac:spMk id="20" creationId="{FB7235CC-930B-70C6-8513-1A74E8CB91E1}"/>
          </ac:spMkLst>
        </pc:spChg>
        <pc:spChg chg="del">
          <ac:chgData name="Giovanni Chisci" userId="eeac98f7-fbf3-469c-b682-696f1247cc3f" providerId="ADAL" clId="{D77DF3B8-82CC-4D6C-9F6F-64C22EF5674E}" dt="2024-09-03T18:25:57.235" v="3434" actId="478"/>
          <ac:spMkLst>
            <pc:docMk/>
            <pc:sldMk cId="2786182141" sldId="1535"/>
            <ac:spMk id="61" creationId="{CEB68FDC-F1EC-44BD-69E8-764F76F189C6}"/>
          </ac:spMkLst>
        </pc:spChg>
        <pc:spChg chg="del">
          <ac:chgData name="Giovanni Chisci" userId="eeac98f7-fbf3-469c-b682-696f1247cc3f" providerId="ADAL" clId="{D77DF3B8-82CC-4D6C-9F6F-64C22EF5674E}" dt="2024-09-03T18:25:57.235" v="3434" actId="478"/>
          <ac:spMkLst>
            <pc:docMk/>
            <pc:sldMk cId="2786182141" sldId="1535"/>
            <ac:spMk id="63" creationId="{49C221B9-7508-EB7A-0600-5C6FAA3C32AE}"/>
          </ac:spMkLst>
        </pc:spChg>
        <pc:spChg chg="del">
          <ac:chgData name="Giovanni Chisci" userId="eeac98f7-fbf3-469c-b682-696f1247cc3f" providerId="ADAL" clId="{D77DF3B8-82CC-4D6C-9F6F-64C22EF5674E}" dt="2024-09-03T18:25:57.235" v="3434" actId="478"/>
          <ac:spMkLst>
            <pc:docMk/>
            <pc:sldMk cId="2786182141" sldId="1535"/>
            <ac:spMk id="65" creationId="{7E99C8ED-30F7-C6B4-3A13-EEE11B123FC2}"/>
          </ac:spMkLst>
        </pc:spChg>
        <pc:cxnChg chg="del">
          <ac:chgData name="Giovanni Chisci" userId="eeac98f7-fbf3-469c-b682-696f1247cc3f" providerId="ADAL" clId="{D77DF3B8-82CC-4D6C-9F6F-64C22EF5674E}" dt="2024-09-03T18:25:57.235" v="3434" actId="478"/>
          <ac:cxnSpMkLst>
            <pc:docMk/>
            <pc:sldMk cId="2786182141" sldId="1535"/>
            <ac:cxnSpMk id="6" creationId="{4C052007-555D-E586-50D8-45B8B2A2657F}"/>
          </ac:cxnSpMkLst>
        </pc:cxnChg>
        <pc:cxnChg chg="del">
          <ac:chgData name="Giovanni Chisci" userId="eeac98f7-fbf3-469c-b682-696f1247cc3f" providerId="ADAL" clId="{D77DF3B8-82CC-4D6C-9F6F-64C22EF5674E}" dt="2024-09-03T18:26:00.145" v="3436" actId="478"/>
          <ac:cxnSpMkLst>
            <pc:docMk/>
            <pc:sldMk cId="2786182141" sldId="1535"/>
            <ac:cxnSpMk id="10" creationId="{8EA2A191-E37B-F6CE-52B5-952FA20A869B}"/>
          </ac:cxnSpMkLst>
        </pc:cxnChg>
        <pc:cxnChg chg="add del mod">
          <ac:chgData name="Giovanni Chisci" userId="eeac98f7-fbf3-469c-b682-696f1247cc3f" providerId="ADAL" clId="{D77DF3B8-82CC-4D6C-9F6F-64C22EF5674E}" dt="2024-09-03T18:28:14.641" v="3446" actId="478"/>
          <ac:cxnSpMkLst>
            <pc:docMk/>
            <pc:sldMk cId="2786182141" sldId="1535"/>
            <ac:cxnSpMk id="15" creationId="{E7E2FF39-F8F1-81DB-140E-B16899DA269C}"/>
          </ac:cxnSpMkLst>
        </pc:cxnChg>
        <pc:cxnChg chg="add del mod">
          <ac:chgData name="Giovanni Chisci" userId="eeac98f7-fbf3-469c-b682-696f1247cc3f" providerId="ADAL" clId="{D77DF3B8-82CC-4D6C-9F6F-64C22EF5674E}" dt="2024-09-03T18:28:14.641" v="3446" actId="478"/>
          <ac:cxnSpMkLst>
            <pc:docMk/>
            <pc:sldMk cId="2786182141" sldId="1535"/>
            <ac:cxnSpMk id="19" creationId="{3A5A4F61-4F11-678D-2856-054C959D4F2B}"/>
          </ac:cxnSpMkLst>
        </pc:cxnChg>
        <pc:cxnChg chg="del">
          <ac:chgData name="Giovanni Chisci" userId="eeac98f7-fbf3-469c-b682-696f1247cc3f" providerId="ADAL" clId="{D77DF3B8-82CC-4D6C-9F6F-64C22EF5674E}" dt="2024-09-03T18:25:57.235" v="3434" actId="478"/>
          <ac:cxnSpMkLst>
            <pc:docMk/>
            <pc:sldMk cId="2786182141" sldId="1535"/>
            <ac:cxnSpMk id="62" creationId="{37D565F8-7F9C-9DDA-756A-D46DD1688D7E}"/>
          </ac:cxnSpMkLst>
        </pc:cxnChg>
        <pc:cxnChg chg="del">
          <ac:chgData name="Giovanni Chisci" userId="eeac98f7-fbf3-469c-b682-696f1247cc3f" providerId="ADAL" clId="{D77DF3B8-82CC-4D6C-9F6F-64C22EF5674E}" dt="2024-09-03T18:25:58.673" v="3435" actId="478"/>
          <ac:cxnSpMkLst>
            <pc:docMk/>
            <pc:sldMk cId="2786182141" sldId="1535"/>
            <ac:cxnSpMk id="64" creationId="{2C120B3F-2FF5-FA2E-7BB5-307BDD783803}"/>
          </ac:cxnSpMkLst>
        </pc:cxnChg>
        <pc:cxnChg chg="del">
          <ac:chgData name="Giovanni Chisci" userId="eeac98f7-fbf3-469c-b682-696f1247cc3f" providerId="ADAL" clId="{D77DF3B8-82CC-4D6C-9F6F-64C22EF5674E}" dt="2024-09-03T18:26:04.329" v="3437" actId="478"/>
          <ac:cxnSpMkLst>
            <pc:docMk/>
            <pc:sldMk cId="2786182141" sldId="1535"/>
            <ac:cxnSpMk id="72" creationId="{5AE2A298-F7C6-1717-D210-F1FB997AD5A6}"/>
          </ac:cxnSpMkLst>
        </pc:cxnChg>
        <pc:cxnChg chg="del">
          <ac:chgData name="Giovanni Chisci" userId="eeac98f7-fbf3-469c-b682-696f1247cc3f" providerId="ADAL" clId="{D77DF3B8-82CC-4D6C-9F6F-64C22EF5674E}" dt="2024-09-03T18:26:04.329" v="3437" actId="478"/>
          <ac:cxnSpMkLst>
            <pc:docMk/>
            <pc:sldMk cId="2786182141" sldId="1535"/>
            <ac:cxnSpMk id="73" creationId="{76087A4F-5B5B-0A0B-9B04-7069C3F9A03E}"/>
          </ac:cxnSpMkLst>
        </pc:cxnChg>
        <pc:cxnChg chg="del">
          <ac:chgData name="Giovanni Chisci" userId="eeac98f7-fbf3-469c-b682-696f1247cc3f" providerId="ADAL" clId="{D77DF3B8-82CC-4D6C-9F6F-64C22EF5674E}" dt="2024-09-03T18:26:07.953" v="3438" actId="478"/>
          <ac:cxnSpMkLst>
            <pc:docMk/>
            <pc:sldMk cId="2786182141" sldId="1535"/>
            <ac:cxnSpMk id="78" creationId="{4B13501F-5133-C0D4-E3E5-485F03CCBB1D}"/>
          </ac:cxnSpMkLst>
        </pc:cxnChg>
        <pc:cxnChg chg="del">
          <ac:chgData name="Giovanni Chisci" userId="eeac98f7-fbf3-469c-b682-696f1247cc3f" providerId="ADAL" clId="{D77DF3B8-82CC-4D6C-9F6F-64C22EF5674E}" dt="2024-09-03T18:26:07.953" v="3438" actId="478"/>
          <ac:cxnSpMkLst>
            <pc:docMk/>
            <pc:sldMk cId="2786182141" sldId="1535"/>
            <ac:cxnSpMk id="79" creationId="{174D195B-3762-F5F2-791F-104D00EE5A67}"/>
          </ac:cxnSpMkLst>
        </pc:cxnChg>
        <pc:cxnChg chg="del">
          <ac:chgData name="Giovanni Chisci" userId="eeac98f7-fbf3-469c-b682-696f1247cc3f" providerId="ADAL" clId="{D77DF3B8-82CC-4D6C-9F6F-64C22EF5674E}" dt="2024-09-03T18:26:07.953" v="3438" actId="478"/>
          <ac:cxnSpMkLst>
            <pc:docMk/>
            <pc:sldMk cId="2786182141" sldId="1535"/>
            <ac:cxnSpMk id="80" creationId="{9AC74E6A-8B9E-300E-71F7-DC7C0F41757D}"/>
          </ac:cxnSpMkLst>
        </pc:cxnChg>
        <pc:cxnChg chg="del">
          <ac:chgData name="Giovanni Chisci" userId="eeac98f7-fbf3-469c-b682-696f1247cc3f" providerId="ADAL" clId="{D77DF3B8-82CC-4D6C-9F6F-64C22EF5674E}" dt="2024-09-03T18:26:07.953" v="3438" actId="478"/>
          <ac:cxnSpMkLst>
            <pc:docMk/>
            <pc:sldMk cId="2786182141" sldId="1535"/>
            <ac:cxnSpMk id="81" creationId="{2FB9D4F0-085D-9DF0-D286-20DFE27BBF58}"/>
          </ac:cxnSpMkLst>
        </pc:cxnChg>
        <pc:cxnChg chg="del">
          <ac:chgData name="Giovanni Chisci" userId="eeac98f7-fbf3-469c-b682-696f1247cc3f" providerId="ADAL" clId="{D77DF3B8-82CC-4D6C-9F6F-64C22EF5674E}" dt="2024-09-03T18:26:07.953" v="3438" actId="478"/>
          <ac:cxnSpMkLst>
            <pc:docMk/>
            <pc:sldMk cId="2786182141" sldId="1535"/>
            <ac:cxnSpMk id="82" creationId="{6FCE9840-9C17-95E4-A8A9-54A8DCA650DB}"/>
          </ac:cxnSpMkLst>
        </pc:cxnChg>
        <pc:cxnChg chg="del">
          <ac:chgData name="Giovanni Chisci" userId="eeac98f7-fbf3-469c-b682-696f1247cc3f" providerId="ADAL" clId="{D77DF3B8-82CC-4D6C-9F6F-64C22EF5674E}" dt="2024-09-03T18:26:07.953" v="3438" actId="478"/>
          <ac:cxnSpMkLst>
            <pc:docMk/>
            <pc:sldMk cId="2786182141" sldId="1535"/>
            <ac:cxnSpMk id="83" creationId="{008A183B-FC13-4BAC-782F-5FFBD0CDDFC2}"/>
          </ac:cxnSpMkLst>
        </pc:cxnChg>
        <pc:cxnChg chg="del">
          <ac:chgData name="Giovanni Chisci" userId="eeac98f7-fbf3-469c-b682-696f1247cc3f" providerId="ADAL" clId="{D77DF3B8-82CC-4D6C-9F6F-64C22EF5674E}" dt="2024-09-03T18:26:09.818" v="3439" actId="478"/>
          <ac:cxnSpMkLst>
            <pc:docMk/>
            <pc:sldMk cId="2786182141" sldId="1535"/>
            <ac:cxnSpMk id="84" creationId="{BD9BB412-A944-4875-1B9B-95743C31E98D}"/>
          </ac:cxnSpMkLst>
        </pc:cxnChg>
        <pc:cxnChg chg="del">
          <ac:chgData name="Giovanni Chisci" userId="eeac98f7-fbf3-469c-b682-696f1247cc3f" providerId="ADAL" clId="{D77DF3B8-82CC-4D6C-9F6F-64C22EF5674E}" dt="2024-09-03T18:26:09.818" v="3439" actId="478"/>
          <ac:cxnSpMkLst>
            <pc:docMk/>
            <pc:sldMk cId="2786182141" sldId="1535"/>
            <ac:cxnSpMk id="85" creationId="{4592CBFE-F473-A432-2EF1-BC68331BB315}"/>
          </ac:cxnSpMkLst>
        </pc:cxnChg>
      </pc:sldChg>
      <pc:sldChg chg="modSp new mod">
        <pc:chgData name="Giovanni Chisci" userId="eeac98f7-fbf3-469c-b682-696f1247cc3f" providerId="ADAL" clId="{D77DF3B8-82CC-4D6C-9F6F-64C22EF5674E}" dt="2024-09-03T18:42:52.243" v="4261" actId="20577"/>
        <pc:sldMkLst>
          <pc:docMk/>
          <pc:sldMk cId="394051769" sldId="1536"/>
        </pc:sldMkLst>
        <pc:spChg chg="mod">
          <ac:chgData name="Giovanni Chisci" userId="eeac98f7-fbf3-469c-b682-696f1247cc3f" providerId="ADAL" clId="{D77DF3B8-82CC-4D6C-9F6F-64C22EF5674E}" dt="2024-09-03T18:42:45.553" v="4257" actId="20577"/>
          <ac:spMkLst>
            <pc:docMk/>
            <pc:sldMk cId="394051769" sldId="1536"/>
            <ac:spMk id="2" creationId="{A99122D3-E425-CF79-C1E2-E0A7B2A51AA1}"/>
          </ac:spMkLst>
        </pc:spChg>
        <pc:spChg chg="mod">
          <ac:chgData name="Giovanni Chisci" userId="eeac98f7-fbf3-469c-b682-696f1247cc3f" providerId="ADAL" clId="{D77DF3B8-82CC-4D6C-9F6F-64C22EF5674E}" dt="2024-09-03T18:42:52.243" v="4261" actId="20577"/>
          <ac:spMkLst>
            <pc:docMk/>
            <pc:sldMk cId="394051769" sldId="1536"/>
            <ac:spMk id="3" creationId="{66112616-F159-8049-3075-0B8F8EE52C54}"/>
          </ac:spMkLst>
        </pc:spChg>
      </pc:sldChg>
      <pc:sldChg chg="modSp new mod">
        <pc:chgData name="Giovanni Chisci" userId="eeac98f7-fbf3-469c-b682-696f1247cc3f" providerId="ADAL" clId="{D77DF3B8-82CC-4D6C-9F6F-64C22EF5674E}" dt="2024-09-03T18:42:24.138" v="4249" actId="20577"/>
        <pc:sldMkLst>
          <pc:docMk/>
          <pc:sldMk cId="1119334270" sldId="1537"/>
        </pc:sldMkLst>
        <pc:spChg chg="mod">
          <ac:chgData name="Giovanni Chisci" userId="eeac98f7-fbf3-469c-b682-696f1247cc3f" providerId="ADAL" clId="{D77DF3B8-82CC-4D6C-9F6F-64C22EF5674E}" dt="2024-09-03T18:39:00.904" v="4083" actId="20577"/>
          <ac:spMkLst>
            <pc:docMk/>
            <pc:sldMk cId="1119334270" sldId="1537"/>
            <ac:spMk id="2" creationId="{35AE5236-2E1B-6476-2EA4-1915C01F5454}"/>
          </ac:spMkLst>
        </pc:spChg>
        <pc:spChg chg="mod">
          <ac:chgData name="Giovanni Chisci" userId="eeac98f7-fbf3-469c-b682-696f1247cc3f" providerId="ADAL" clId="{D77DF3B8-82CC-4D6C-9F6F-64C22EF5674E}" dt="2024-09-03T18:42:24.138" v="4249" actId="20577"/>
          <ac:spMkLst>
            <pc:docMk/>
            <pc:sldMk cId="1119334270" sldId="1537"/>
            <ac:spMk id="3" creationId="{4A6CF394-DE0B-E0ED-3048-E0C8F7CF897E}"/>
          </ac:spMkLst>
        </pc:spChg>
      </pc:sldChg>
      <pc:sldMasterChg chg="modSp mod">
        <pc:chgData name="Giovanni Chisci" userId="eeac98f7-fbf3-469c-b682-696f1247cc3f" providerId="ADAL" clId="{D77DF3B8-82CC-4D6C-9F6F-64C22EF5674E}" dt="2024-09-04T17:03:48.442" v="5113" actId="14100"/>
        <pc:sldMasterMkLst>
          <pc:docMk/>
          <pc:sldMasterMk cId="0" sldId="2147483648"/>
        </pc:sldMasterMkLst>
        <pc:spChg chg="mod">
          <ac:chgData name="Giovanni Chisci" userId="eeac98f7-fbf3-469c-b682-696f1247cc3f" providerId="ADAL" clId="{D77DF3B8-82CC-4D6C-9F6F-64C22EF5674E}" dt="2024-09-04T17:03:48.442" v="5113" actId="14100"/>
          <ac:spMkLst>
            <pc:docMk/>
            <pc:sldMasterMk cId="0" sldId="2147483648"/>
            <ac:spMk id="11" creationId="{E5B97ED7-1CB9-4D15-A8FD-7F94A47C6F88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802.11-24/1883r1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753035" y="303213"/>
            <a:ext cx="1791382" cy="2924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Jan.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38941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/>
              <a:t>Seamless Roaming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90998"/>
            <a:ext cx="7772400" cy="381001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354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2ECC8800-9A77-BF2D-3FF0-D0C33EC013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3503072"/>
              </p:ext>
            </p:extLst>
          </p:nvPr>
        </p:nvGraphicFramePr>
        <p:xfrm>
          <a:off x="1001713" y="3167063"/>
          <a:ext cx="7083425" cy="295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8348" imgH="3436452" progId="Word.Document.8">
                  <p:embed/>
                </p:oleObj>
              </mc:Choice>
              <mc:Fallback>
                <p:oleObj name="Document" r:id="rId3" imgW="8238348" imgH="3436452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2ECC8800-9A77-BF2D-3FF0-D0C33EC013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3167063"/>
                        <a:ext cx="7083425" cy="29543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186B-5C0D-070F-74EF-37575FBF1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912E4-696E-9F6D-E52A-B2B75321A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you support the following for security in seamless roaming?</a:t>
            </a:r>
          </a:p>
          <a:p>
            <a:pPr marL="742950" marR="0" lvl="1" indent="-285750"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a non-AP MLD is in the process of roaming from the current AP MLD to a target AP MLD, the same PMKSA is used to communicate with the current AP MLD and the target AP MLD</a:t>
            </a:r>
            <a:endParaRPr lang="en-US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40F3EF-D7AE-B976-8FA1-D77CE87EAF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0C0D9-52A2-B4CF-5218-7C2B2728B0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949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5117C9-8E49-F775-A934-73BA064F5D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FEE79-EE79-8DF8-D734-88729C8B2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6CEFB-0288-CBA8-84D6-FEA94A27B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you support the following for security in seamless roaming?</a:t>
            </a:r>
          </a:p>
          <a:p>
            <a:pPr marL="742950" marR="0" lvl="1" indent="-285750"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a non-AP MLD is in the process of roaming from the current AP MLD to a target AP MLD, the same PTKSA shall be used to communicate with the current AP MLD and the target AP MLD</a:t>
            </a:r>
            <a:endParaRPr lang="en-US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43D634-23FA-5F15-098C-080D7DAF9A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42A4F-23A4-9DAE-CEB0-039E680D4B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771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16D13-5C90-7ACD-0160-CEE46AB91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151B77-0DA7-AB08-1A41-236EACDF90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70D96F-7877-C6DE-CDA0-B7DB8E48F47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30163-90B4-3594-167A-EF26513790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246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0F7B1-BB70-9509-8EC9-C90BB0DBF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94585-250F-6714-C54C-C9DC8072E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TGbn</a:t>
            </a:r>
            <a:r>
              <a:rPr lang="en-US" dirty="0"/>
              <a:t> has agreed to specify a new mechanism [Jan 2024] for seamless roaming of a non-AP MLD from a current AP MLD to a target AP MLD with the following characteristics: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[Jul 2024] Context related to the non-AP MLD can be (at least partially) transferred from the current to the target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[Jul 2024] After a request/response exchange initiating the DS mapping change, buffered DL data can be: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Delivered by the current AP MLD – retrieved by the non-AP MLD on the old link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Forwarded from the current AP MLD to the target AP MLD so that the non-AP MLD may retrieve it on the new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[Sept 2024] A request/response exchange is defined from a non-AP MLD in state 4 to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Transfer the context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Perform necessary DS mapping 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[Nov 2024] A preparation phase is defined from a non-AP MLD in state 4 to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Transfer the context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Setup the links with the target AP MLD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06AB55-8823-F24D-9A28-8CD7E43D3C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5C372-F7A6-CC91-D09E-19595449C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114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BF919-7F71-6ABA-B87D-BD7790F26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Seamless Roaming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1DF1-A33C-00EC-3CFF-672B5E1E3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be seamless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disruption to on-going QoS flows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Avoid unnecessary overhead (reduce frame exchange/processing)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Reliable roaming (can be prepared in advance and correct expectations are set for clients)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be scalable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support mobility within a network consisting of large number of APs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be simple</a:t>
            </a:r>
            <a:endParaRPr lang="en-US" strike="sngStrike" dirty="0">
              <a:solidFill>
                <a:srgbClr val="FF0000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Rely on existing frameworks as much as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be flexible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cover different use cases such as home, enterprise, warehouse, etc.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FB332E-E4DA-2CE6-01BD-93B1121DC4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99973-987E-99B0-54B4-28289EA0F8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432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0C2AA-C56D-74A8-E974-DEDD9CF41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Seamless Mobility Domain (SMD)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5F2E9-5CF6-7523-F115-8D68DDD9D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480" y="1927158"/>
            <a:ext cx="5779008" cy="4113213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fulfill the requirements of Seamless Roaming (SR), one of the key aspects is to identify the group of AP MLDs over which the SR protocol can be used.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Seamless Mobility Domain (SMD) shall be defined and identified with a unique identifier (SMD ID) to facilitate the operations involved in the transition between a current AP MLD and a target AP MLD belonging to the same SMD can be carried while referring to such an SMD ID, for 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Discovery of the AP MLDs within the SMD across which the non-AP MLD can use 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Security (single PMKSA/PTKSA)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Consistency of BA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Set up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While SR can provide the most seamless experience within the SMD, it is expected mobility in larger ecosystems (e.g., between SMDs) can be aided by fast BSS transition (FT).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41745-9C41-D295-4E91-7131831D8F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F48DD-819F-0569-873A-EBB5702018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D45BBDB-BB08-D0F9-3C2B-FB2DE69981B7}"/>
              </a:ext>
            </a:extLst>
          </p:cNvPr>
          <p:cNvSpPr/>
          <p:nvPr/>
        </p:nvSpPr>
        <p:spPr bwMode="auto">
          <a:xfrm>
            <a:off x="6729984" y="2132013"/>
            <a:ext cx="2075688" cy="367588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C914A18-B1D5-7A06-C347-66B2E59DE9BB}"/>
              </a:ext>
            </a:extLst>
          </p:cNvPr>
          <p:cNvSpPr/>
          <p:nvPr/>
        </p:nvSpPr>
        <p:spPr bwMode="auto">
          <a:xfrm>
            <a:off x="6869756" y="3230074"/>
            <a:ext cx="774628" cy="693492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A58C3C2-9FA5-13D7-F132-981676444CEA}"/>
              </a:ext>
            </a:extLst>
          </p:cNvPr>
          <p:cNvSpPr/>
          <p:nvPr/>
        </p:nvSpPr>
        <p:spPr bwMode="auto">
          <a:xfrm>
            <a:off x="7922274" y="3794705"/>
            <a:ext cx="774628" cy="693492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ECDFD9-A720-B302-283B-EF53DD2B6113}"/>
              </a:ext>
            </a:extLst>
          </p:cNvPr>
          <p:cNvSpPr txBox="1"/>
          <p:nvPr/>
        </p:nvSpPr>
        <p:spPr>
          <a:xfrm>
            <a:off x="7405421" y="2408772"/>
            <a:ext cx="724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FT MD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2CA7D9-2730-574F-9AF3-116FAFBC826F}"/>
              </a:ext>
            </a:extLst>
          </p:cNvPr>
          <p:cNvSpPr txBox="1"/>
          <p:nvPr/>
        </p:nvSpPr>
        <p:spPr>
          <a:xfrm>
            <a:off x="6857148" y="3522100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SMD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89C1F5-074B-9FA3-CA5A-10DE039EE7BA}"/>
              </a:ext>
            </a:extLst>
          </p:cNvPr>
          <p:cNvSpPr txBox="1"/>
          <p:nvPr/>
        </p:nvSpPr>
        <p:spPr>
          <a:xfrm>
            <a:off x="7909559" y="3829877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SMD 2</a:t>
            </a:r>
          </a:p>
        </p:txBody>
      </p:sp>
      <p:sp>
        <p:nvSpPr>
          <p:cNvPr id="15" name="Arrow: Curved Down 14">
            <a:extLst>
              <a:ext uri="{FF2B5EF4-FFF2-40B4-BE49-F238E27FC236}">
                <a16:creationId xmlns:a16="http://schemas.microsoft.com/office/drawing/2014/main" id="{94F4962C-2D62-D620-000A-3928BA0BB5FB}"/>
              </a:ext>
            </a:extLst>
          </p:cNvPr>
          <p:cNvSpPr/>
          <p:nvPr/>
        </p:nvSpPr>
        <p:spPr bwMode="auto">
          <a:xfrm>
            <a:off x="7098565" y="3053609"/>
            <a:ext cx="372292" cy="265596"/>
          </a:xfrm>
          <a:prstGeom prst="curvedDownArrow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45A74D1-E228-29DE-7E08-67D66727C4F4}"/>
              </a:ext>
            </a:extLst>
          </p:cNvPr>
          <p:cNvSpPr txBox="1"/>
          <p:nvPr/>
        </p:nvSpPr>
        <p:spPr>
          <a:xfrm>
            <a:off x="7082572" y="2795759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SR</a:t>
            </a:r>
          </a:p>
        </p:txBody>
      </p:sp>
      <p:sp>
        <p:nvSpPr>
          <p:cNvPr id="17" name="Arrow: Curved Down 16">
            <a:extLst>
              <a:ext uri="{FF2B5EF4-FFF2-40B4-BE49-F238E27FC236}">
                <a16:creationId xmlns:a16="http://schemas.microsoft.com/office/drawing/2014/main" id="{1997FEFC-3554-52B6-E354-CA314A9BB525}"/>
              </a:ext>
            </a:extLst>
          </p:cNvPr>
          <p:cNvSpPr/>
          <p:nvPr/>
        </p:nvSpPr>
        <p:spPr bwMode="auto">
          <a:xfrm flipV="1">
            <a:off x="7202829" y="4498235"/>
            <a:ext cx="1253784" cy="438210"/>
          </a:xfrm>
          <a:prstGeom prst="curvedDownArrow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AFF1912-E879-8735-E443-B72C2742A88B}"/>
              </a:ext>
            </a:extLst>
          </p:cNvPr>
          <p:cNvSpPr/>
          <p:nvPr/>
        </p:nvSpPr>
        <p:spPr bwMode="auto">
          <a:xfrm>
            <a:off x="6911593" y="4417266"/>
            <a:ext cx="774628" cy="693492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33F1A3-CBE6-72FC-DF04-0A3531E86DA9}"/>
              </a:ext>
            </a:extLst>
          </p:cNvPr>
          <p:cNvSpPr txBox="1"/>
          <p:nvPr/>
        </p:nvSpPr>
        <p:spPr>
          <a:xfrm>
            <a:off x="6911593" y="4497389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SMD 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BCF172A-A76E-4D89-5CF4-A0BFFCD22ABA}"/>
              </a:ext>
            </a:extLst>
          </p:cNvPr>
          <p:cNvSpPr txBox="1"/>
          <p:nvPr/>
        </p:nvSpPr>
        <p:spPr>
          <a:xfrm>
            <a:off x="8243311" y="4686383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FT</a:t>
            </a:r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9B7F2F7B-E622-8E2D-AA79-23F01C9BCCE2}"/>
              </a:ext>
            </a:extLst>
          </p:cNvPr>
          <p:cNvSpPr/>
          <p:nvPr/>
        </p:nvSpPr>
        <p:spPr bwMode="auto">
          <a:xfrm>
            <a:off x="7463489" y="4751410"/>
            <a:ext cx="109726" cy="22864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0ED5A75-15D6-F3D9-8814-D5B909632258}"/>
              </a:ext>
            </a:extLst>
          </p:cNvPr>
          <p:cNvSpPr/>
          <p:nvPr/>
        </p:nvSpPr>
        <p:spPr bwMode="auto">
          <a:xfrm>
            <a:off x="7098565" y="4803277"/>
            <a:ext cx="109726" cy="22864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8DF24548-A88A-6512-C76D-249AF09E51B8}"/>
              </a:ext>
            </a:extLst>
          </p:cNvPr>
          <p:cNvSpPr/>
          <p:nvPr/>
        </p:nvSpPr>
        <p:spPr bwMode="auto">
          <a:xfrm>
            <a:off x="8269232" y="4225685"/>
            <a:ext cx="109726" cy="22864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F9215F41-27F4-A4C8-D3BA-D90FCDB7AC8A}"/>
              </a:ext>
            </a:extLst>
          </p:cNvPr>
          <p:cNvSpPr/>
          <p:nvPr/>
        </p:nvSpPr>
        <p:spPr bwMode="auto">
          <a:xfrm>
            <a:off x="8471358" y="4089298"/>
            <a:ext cx="109726" cy="22864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2F15DAB1-33DB-C224-BFC0-A00412DEE6C1}"/>
              </a:ext>
            </a:extLst>
          </p:cNvPr>
          <p:cNvSpPr/>
          <p:nvPr/>
        </p:nvSpPr>
        <p:spPr bwMode="auto">
          <a:xfrm>
            <a:off x="7027709" y="3318261"/>
            <a:ext cx="109726" cy="22864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ED60C0C3-E473-F490-350E-F1D786084715}"/>
              </a:ext>
            </a:extLst>
          </p:cNvPr>
          <p:cNvSpPr/>
          <p:nvPr/>
        </p:nvSpPr>
        <p:spPr bwMode="auto">
          <a:xfrm>
            <a:off x="7393031" y="3285005"/>
            <a:ext cx="109726" cy="22864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E2B252B-8EB0-2B3F-E5C9-6849C2A4081C}"/>
              </a:ext>
            </a:extLst>
          </p:cNvPr>
          <p:cNvSpPr txBox="1"/>
          <p:nvPr/>
        </p:nvSpPr>
        <p:spPr>
          <a:xfrm>
            <a:off x="6120005" y="3254689"/>
            <a:ext cx="9859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AP MLD 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5751DDC-2DE0-4D39-3421-7E3BB7636E8A}"/>
              </a:ext>
            </a:extLst>
          </p:cNvPr>
          <p:cNvSpPr txBox="1"/>
          <p:nvPr/>
        </p:nvSpPr>
        <p:spPr>
          <a:xfrm>
            <a:off x="7541757" y="3168237"/>
            <a:ext cx="9859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AP MLD 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D8A8B14-F54D-916F-4DC7-ADFD8028381B}"/>
              </a:ext>
            </a:extLst>
          </p:cNvPr>
          <p:cNvSpPr txBox="1"/>
          <p:nvPr/>
        </p:nvSpPr>
        <p:spPr>
          <a:xfrm>
            <a:off x="7355870" y="4171987"/>
            <a:ext cx="9859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AP MLD 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41F47A3-E943-5179-324A-490D58F3C1AB}"/>
              </a:ext>
            </a:extLst>
          </p:cNvPr>
          <p:cNvSpPr txBox="1"/>
          <p:nvPr/>
        </p:nvSpPr>
        <p:spPr>
          <a:xfrm>
            <a:off x="7354028" y="4954916"/>
            <a:ext cx="9859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AP MLD 3</a:t>
            </a:r>
          </a:p>
        </p:txBody>
      </p:sp>
    </p:spTree>
    <p:extLst>
      <p:ext uri="{BB962C8B-B14F-4D97-AF65-F5344CB8AC3E}">
        <p14:creationId xmlns:p14="http://schemas.microsoft.com/office/powerpoint/2010/main" val="415194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998C662B-7E80-4D74-C1BE-2D25B0D328AC}"/>
              </a:ext>
            </a:extLst>
          </p:cNvPr>
          <p:cNvSpPr/>
          <p:nvPr/>
        </p:nvSpPr>
        <p:spPr bwMode="auto">
          <a:xfrm>
            <a:off x="4306954" y="2666704"/>
            <a:ext cx="3657469" cy="675173"/>
          </a:xfrm>
          <a:prstGeom prst="round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/>
              <a:t>         Recommendations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itle 31">
            <a:extLst>
              <a:ext uri="{FF2B5EF4-FFF2-40B4-BE49-F238E27FC236}">
                <a16:creationId xmlns:a16="http://schemas.microsoft.com/office/drawing/2014/main" id="{FE6C6A4C-ABCE-3E78-6840-E3B9E022D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199"/>
            <a:ext cx="7770813" cy="1065213"/>
          </a:xfrm>
        </p:spPr>
        <p:txBody>
          <a:bodyPr/>
          <a:lstStyle/>
          <a:p>
            <a:r>
              <a:rPr lang="en-US" dirty="0"/>
              <a:t>Seamless Roaming In Steps</a:t>
            </a:r>
          </a:p>
        </p:txBody>
      </p:sp>
      <p:sp>
        <p:nvSpPr>
          <p:cNvPr id="33" name="Content Placeholder 32">
            <a:extLst>
              <a:ext uri="{FF2B5EF4-FFF2-40B4-BE49-F238E27FC236}">
                <a16:creationId xmlns:a16="http://schemas.microsoft.com/office/drawing/2014/main" id="{2DABC16D-7E8B-025A-8654-C3A434CC4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933" y="1371598"/>
            <a:ext cx="4014224" cy="5238750"/>
          </a:xfrm>
        </p:spPr>
        <p:txBody>
          <a:bodyPr>
            <a:normAutofit fontScale="5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deliver a smooth experience, Seamless Roaming extends over different steps: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Discovery</a:t>
            </a:r>
            <a:r>
              <a:rPr lang="en-US" dirty="0"/>
              <a:t>: the client discovers the neighboring AP MLDs in the SMD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Recommendations</a:t>
            </a:r>
            <a:r>
              <a:rPr lang="en-US" dirty="0"/>
              <a:t>: the client can receive recommendations on suitable candidate AP MLDs in the SMD that can meet the client’s requirements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considering client’s context, loading conditions, check on the backhaul, etc.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BTM signaling can be considered, e.g.: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BTM query/request </a:t>
            </a:r>
            <a:r>
              <a:rPr lang="en-US" dirty="0">
                <a:sym typeface="Wingdings" panose="05000000000000000000" pitchFamily="2" charset="2"/>
              </a:rPr>
              <a:t> solicited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BTM request  unsolicited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Preparation</a:t>
            </a:r>
            <a:r>
              <a:rPr lang="en-US" dirty="0"/>
              <a:t>: the client requests the current AP MLD to set up a target AP MLD in the SMD over the backhaul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Set up of the links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First instance of context transfer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Signaling for the client/current AP MLD request/response exchange is TBD (e.g., ML reconfiguration)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Execution</a:t>
            </a:r>
            <a:r>
              <a:rPr lang="en-US" dirty="0"/>
              <a:t>: the client request to roam to the target AP MLD in the SMD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Second instance of context transfer and optionally link reconfiguration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necessary, DS mapping switch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Both exchange client-current and client-target AP MLD can be considered (current in the figure)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Shall be accepted if request is received within a timeout after Setup completion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ML reconfiguration can be considered for signaling (e.g., to cover the case where Preparation is not performed.)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EAAD51-7683-168C-7840-37CF487379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C6DAC-4593-2765-C5C3-BD7D70C429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CCE7B10-6E90-A24F-B41B-7E4BE9463D2B}"/>
              </a:ext>
            </a:extLst>
          </p:cNvPr>
          <p:cNvCxnSpPr>
            <a:cxnSpLocks/>
          </p:cNvCxnSpPr>
          <p:nvPr/>
        </p:nvCxnSpPr>
        <p:spPr bwMode="auto">
          <a:xfrm>
            <a:off x="4471416" y="2157984"/>
            <a:ext cx="0" cy="394106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595DE56-3DBA-3A7D-51C3-35E040390C7D}"/>
              </a:ext>
            </a:extLst>
          </p:cNvPr>
          <p:cNvCxnSpPr>
            <a:cxnSpLocks/>
          </p:cNvCxnSpPr>
          <p:nvPr/>
        </p:nvCxnSpPr>
        <p:spPr bwMode="auto">
          <a:xfrm>
            <a:off x="5593080" y="2157984"/>
            <a:ext cx="0" cy="394106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0988404-1E44-D081-CFF8-CF688DD64BA3}"/>
              </a:ext>
            </a:extLst>
          </p:cNvPr>
          <p:cNvCxnSpPr>
            <a:cxnSpLocks/>
          </p:cNvCxnSpPr>
          <p:nvPr/>
        </p:nvCxnSpPr>
        <p:spPr bwMode="auto">
          <a:xfrm>
            <a:off x="6696456" y="2157984"/>
            <a:ext cx="0" cy="394106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84EFD83-2D3F-C320-9659-1F35CF80F26C}"/>
              </a:ext>
            </a:extLst>
          </p:cNvPr>
          <p:cNvCxnSpPr>
            <a:cxnSpLocks/>
          </p:cNvCxnSpPr>
          <p:nvPr/>
        </p:nvCxnSpPr>
        <p:spPr bwMode="auto">
          <a:xfrm>
            <a:off x="7790688" y="2157984"/>
            <a:ext cx="0" cy="394106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E94AC4A-F562-79B6-BC96-A7EA3754EDB5}"/>
              </a:ext>
            </a:extLst>
          </p:cNvPr>
          <p:cNvSpPr/>
          <p:nvPr/>
        </p:nvSpPr>
        <p:spPr bwMode="auto">
          <a:xfrm>
            <a:off x="5145089" y="1781619"/>
            <a:ext cx="895981" cy="237744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/>
              <a:t>AP MLD0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7D558A2-0160-F452-7BAC-CD35906D60F7}"/>
              </a:ext>
            </a:extLst>
          </p:cNvPr>
          <p:cNvSpPr/>
          <p:nvPr/>
        </p:nvSpPr>
        <p:spPr bwMode="auto">
          <a:xfrm>
            <a:off x="6248465" y="1781619"/>
            <a:ext cx="895981" cy="237744"/>
          </a:xfrm>
          <a:prstGeom prst="roundRect">
            <a:avLst/>
          </a:prstGeom>
          <a:solidFill>
            <a:srgbClr val="E9581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/>
              <a:t>AP MLD1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1DF614A-1BCA-26DB-8EDA-9F02582C0AF2}"/>
              </a:ext>
            </a:extLst>
          </p:cNvPr>
          <p:cNvSpPr/>
          <p:nvPr/>
        </p:nvSpPr>
        <p:spPr bwMode="auto">
          <a:xfrm>
            <a:off x="7351841" y="1781619"/>
            <a:ext cx="895981" cy="237744"/>
          </a:xfrm>
          <a:prstGeom prst="roundRect">
            <a:avLst/>
          </a:prstGeom>
          <a:solidFill>
            <a:srgbClr val="E9581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/>
              <a:t>AP MLD2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08727B5F-486A-8B63-A7B1-6251A32F0725}"/>
              </a:ext>
            </a:extLst>
          </p:cNvPr>
          <p:cNvSpPr/>
          <p:nvPr/>
        </p:nvSpPr>
        <p:spPr bwMode="auto">
          <a:xfrm>
            <a:off x="4041713" y="1781619"/>
            <a:ext cx="895981" cy="237744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/>
              <a:t>Client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Arrow: Left-Right 19">
            <a:extLst>
              <a:ext uri="{FF2B5EF4-FFF2-40B4-BE49-F238E27FC236}">
                <a16:creationId xmlns:a16="http://schemas.microsoft.com/office/drawing/2014/main" id="{48CA1199-5118-F04D-528C-A6725446DF4F}"/>
              </a:ext>
            </a:extLst>
          </p:cNvPr>
          <p:cNvSpPr/>
          <p:nvPr/>
        </p:nvSpPr>
        <p:spPr bwMode="auto">
          <a:xfrm>
            <a:off x="4609306" y="2192655"/>
            <a:ext cx="3026664" cy="429768"/>
          </a:xfrm>
          <a:prstGeom prst="left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Discovery/Scanning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AF6C5B3-988D-A956-87D3-68D2CE37A338}"/>
              </a:ext>
            </a:extLst>
          </p:cNvPr>
          <p:cNvCxnSpPr>
            <a:cxnSpLocks/>
          </p:cNvCxnSpPr>
          <p:nvPr/>
        </p:nvCxnSpPr>
        <p:spPr bwMode="auto">
          <a:xfrm>
            <a:off x="4563460" y="3782441"/>
            <a:ext cx="928783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1FD7A62-8395-477D-DA7A-C569E932E98D}"/>
              </a:ext>
            </a:extLst>
          </p:cNvPr>
          <p:cNvCxnSpPr>
            <a:cxnSpLocks/>
          </p:cNvCxnSpPr>
          <p:nvPr/>
        </p:nvCxnSpPr>
        <p:spPr bwMode="auto">
          <a:xfrm>
            <a:off x="4523374" y="5279588"/>
            <a:ext cx="928783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730F49E-A304-5723-6534-DA2A77420DCD}"/>
              </a:ext>
            </a:extLst>
          </p:cNvPr>
          <p:cNvCxnSpPr>
            <a:cxnSpLocks/>
          </p:cNvCxnSpPr>
          <p:nvPr/>
        </p:nvCxnSpPr>
        <p:spPr bwMode="auto">
          <a:xfrm flipH="1">
            <a:off x="4523374" y="5770316"/>
            <a:ext cx="91983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80BD040-5F85-16FE-411E-C89B8885AC3B}"/>
              </a:ext>
            </a:extLst>
          </p:cNvPr>
          <p:cNvCxnSpPr>
            <a:cxnSpLocks/>
          </p:cNvCxnSpPr>
          <p:nvPr/>
        </p:nvCxnSpPr>
        <p:spPr bwMode="auto">
          <a:xfrm flipH="1">
            <a:off x="4563695" y="4563371"/>
            <a:ext cx="91983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34612998-C53C-D235-A9FF-CD50D0D1BD94}"/>
              </a:ext>
            </a:extLst>
          </p:cNvPr>
          <p:cNvSpPr/>
          <p:nvPr/>
        </p:nvSpPr>
        <p:spPr bwMode="auto">
          <a:xfrm>
            <a:off x="5452157" y="3785233"/>
            <a:ext cx="1417749" cy="780931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endParaRPr lang="en-US" sz="1000"/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000"/>
              <a:t>Set up links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000"/>
              <a:t>context transfer (1)</a:t>
            </a: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B3B8762-CAF3-6536-3619-EE39320F70AE}"/>
              </a:ext>
            </a:extLst>
          </p:cNvPr>
          <p:cNvSpPr txBox="1"/>
          <p:nvPr/>
        </p:nvSpPr>
        <p:spPr>
          <a:xfrm>
            <a:off x="4563458" y="3370931"/>
            <a:ext cx="9348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Prep. Request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AP MLD 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919724C-F5E6-4B8E-2EA8-154EA21ECB07}"/>
              </a:ext>
            </a:extLst>
          </p:cNvPr>
          <p:cNvSpPr txBox="1"/>
          <p:nvPr/>
        </p:nvSpPr>
        <p:spPr>
          <a:xfrm>
            <a:off x="4588038" y="4568956"/>
            <a:ext cx="9765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Prep. Response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324D59C9-5DA6-7786-A97D-5D3322352981}"/>
              </a:ext>
            </a:extLst>
          </p:cNvPr>
          <p:cNvSpPr/>
          <p:nvPr/>
        </p:nvSpPr>
        <p:spPr bwMode="auto">
          <a:xfrm>
            <a:off x="5501321" y="5183737"/>
            <a:ext cx="1526246" cy="674103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000" dirty="0"/>
              <a:t>context transfer (2)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000" dirty="0"/>
              <a:t>Optional: set up links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Necessary DS map switch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76E719F-30EE-68DB-AFA4-D504201E7DDD}"/>
              </a:ext>
            </a:extLst>
          </p:cNvPr>
          <p:cNvSpPr txBox="1"/>
          <p:nvPr/>
        </p:nvSpPr>
        <p:spPr>
          <a:xfrm>
            <a:off x="4490009" y="4898893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Execution request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AP MLD 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0532494-0572-8709-E7AB-1081BDBAF1E9}"/>
              </a:ext>
            </a:extLst>
          </p:cNvPr>
          <p:cNvSpPr txBox="1"/>
          <p:nvPr/>
        </p:nvSpPr>
        <p:spPr>
          <a:xfrm>
            <a:off x="4369784" y="5770316"/>
            <a:ext cx="12298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Execution Response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41C4C07-185E-73A5-AEF3-3577A2520752}"/>
              </a:ext>
            </a:extLst>
          </p:cNvPr>
          <p:cNvCxnSpPr/>
          <p:nvPr/>
        </p:nvCxnSpPr>
        <p:spPr bwMode="auto">
          <a:xfrm>
            <a:off x="8000999" y="4563371"/>
            <a:ext cx="0" cy="153567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bg1">
                <a:lumMod val="50000"/>
              </a:schemeClr>
            </a:solidFill>
            <a:prstDash val="lgDash"/>
            <a:round/>
            <a:headEnd type="triangle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7568320-7A5B-935A-911A-23D579484520}"/>
              </a:ext>
            </a:extLst>
          </p:cNvPr>
          <p:cNvSpPr txBox="1"/>
          <p:nvPr/>
        </p:nvSpPr>
        <p:spPr>
          <a:xfrm>
            <a:off x="8000999" y="4840587"/>
            <a:ext cx="11533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/>
                </a:solidFill>
              </a:rPr>
              <a:t>Prep. timeout</a:t>
            </a:r>
          </a:p>
          <a:p>
            <a:r>
              <a:rPr lang="en-US" sz="1000" dirty="0">
                <a:solidFill>
                  <a:schemeClr val="tx1"/>
                </a:solidFill>
              </a:rPr>
              <a:t>(Execution request is accepted if performed within timeout after Prep. completion)</a:t>
            </a:r>
          </a:p>
        </p:txBody>
      </p:sp>
    </p:spTree>
    <p:extLst>
      <p:ext uri="{BB962C8B-B14F-4D97-AF65-F5344CB8AC3E}">
        <p14:creationId xmlns:p14="http://schemas.microsoft.com/office/powerpoint/2010/main" val="1170327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DB1BA-C7AB-B3F4-819F-BBB665125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 on the Roaming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BC0F6-729C-A714-23F8-2E2B31E29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32514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of the key operations for SR that are expected are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Context transfer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Link set 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Such operations are expected to require some latency (e.g., some tens of </a:t>
            </a:r>
            <a:r>
              <a:rPr lang="en-US" dirty="0" err="1"/>
              <a:t>ms</a:t>
            </a:r>
            <a:r>
              <a:rPr lang="en-US" dirty="0"/>
              <a:t>), therefore it is preferable to avoid service disruption (e.g., interruption of DL/UL communications) while such operations are carried out.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decouple the request/response exchange for the roaming execution (which can involve DS mapping switch and therefore service interruption) by introducing a Preparation step before Execution (4 messages). The context transfer can initiate at this time.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can be further considered that after the Setup is performed, the current AP MLD shall accept the Transition request at least if received within a timeout after Setup completion, in this way the expectation is set for successful roaming execution.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some other cases a single request/response exchange should take care of the various operations (2 messages)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signaling should be consistent between Preparation and Execution (i.e., provision for link addition) to cover the cases of 4 messages and 2 messages sequence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500E27-B1E7-D49D-3F5F-8383C302AD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EA24B-EB48-F26B-F6E9-5A9EAFF0D4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426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87351-65BF-B09C-8174-03399B09C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8954E-D6AF-F557-C19F-848386AC4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Single PMKSA/PTKSA in roaming has been discussed as a key feature to obtain a seamless experience and should be supported for a client that roams when remaining in state 4 in the SMD.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maintain state 4 in roaming at least some components of the authenticator shall be associated with the SMD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some members expressed security concerns with the PTK sharing in some deployments, extensions of the PTKSA can be considered to provision for different (per AP MLD) PTKs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4C839-7210-8F67-E9B0-4488504213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27D2C-FED3-FCF0-D705-7EDF154774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34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2C2B8-A178-FB24-23E6-027C2262B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0816C-6C0E-EB32-C090-2E336BF0A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Seamless Roaming Mobility Domain (SMD) is introduced and identified by a unique identifier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client can use the SR protocol between the AP MLDs within the SMD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SR protocol develops in steps including: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Discovery: AP MLDs within the SMD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Recommendation: network recommendation for candidate AP MLDs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Preparation: set up the links and transfer the context to the target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Transition: context transfer and necessary DS mapping switch (optional link addition to provision for absence of Preparation).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PMKSA and PTKSA are established with the SMD for seamless experience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2D8D1-2BFA-5AB2-3125-0257853BA4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46781-12AF-BC7D-3EDD-7A2AB750BA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30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C9525-8008-D9DD-F0AA-3B373AFEC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E5C95-2579-AB37-1186-A7763772B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 you agree to define a seamless mobility domain (SMD), characterized by an identifier, encompassing multiple AP MLDs, where a non-AP MLD can use the seamless roaming procedure to roam between such AP MLDs.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8301F4-EAFE-5161-FD44-520530EF5D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FDFAEB-E4DB-9092-8EF4-BDD88E4F2F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160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14" ma:contentTypeDescription="Create a new document." ma:contentTypeScope="" ma:versionID="c87b0f0111774c738a2067e6cd5cb8ea">
  <xsd:schema xmlns:xsd="http://www.w3.org/2001/XMLSchema" xmlns:xs="http://www.w3.org/2001/XMLSchema" xmlns:p="http://schemas.microsoft.com/office/2006/metadata/properties" xmlns:ns2="4cb1c834-fb5e-4db1-b5fe-b760d2c58fa7" xmlns:ns3="bdad08e0-c87a-48bb-812d-c3fcd257adb6" targetNamespace="http://schemas.microsoft.com/office/2006/metadata/properties" ma:root="true" ma:fieldsID="5810a3cc48db681a83fec6a887068a6d" ns2:_="" ns3:_="">
    <xsd:import namespace="4cb1c834-fb5e-4db1-b5fe-b760d2c58fa7"/>
    <xsd:import namespace="bdad08e0-c87a-48bb-812d-c3fcd257ad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b6025a7-9da5-4e5d-b8eb-1a04d9b2f6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d08e0-c87a-48bb-812d-c3fcd257adb6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c9fe963-97d7-4726-9dd2-5861905da5bc}" ma:internalName="TaxCatchAll" ma:showField="CatchAllData" ma:web="bdad08e0-c87a-48bb-812d-c3fcd257ad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dad08e0-c87a-48bb-812d-c3fcd257adb6" xsi:nil="true"/>
    <lcf76f155ced4ddcb4097134ff3c332f xmlns="4cb1c834-fb5e-4db1-b5fe-b760d2c58fa7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B7F4BC-D2D0-4E52-B43A-E5DA6E3056D5}">
  <ds:schemaRefs>
    <ds:schemaRef ds:uri="4cb1c834-fb5e-4db1-b5fe-b760d2c58fa7"/>
    <ds:schemaRef ds:uri="bdad08e0-c87a-48bb-812d-c3fcd257adb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3A8C0D5-119B-4114-BA2E-9F5597553AB1}">
  <ds:schemaRefs>
    <ds:schemaRef ds:uri="4cb1c834-fb5e-4db1-b5fe-b760d2c58fa7"/>
    <ds:schemaRef ds:uri="bdad08e0-c87a-48bb-812d-c3fcd257adb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5647340-02E3-48E1-A9E0-D0352F2B73DE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284</TotalTime>
  <Words>1390</Words>
  <Application>Microsoft Office PowerPoint</Application>
  <PresentationFormat>On-screen Show (4:3)</PresentationFormat>
  <Paragraphs>141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Aptos</vt:lpstr>
      <vt:lpstr>Arial</vt:lpstr>
      <vt:lpstr>Arial Unicode MS</vt:lpstr>
      <vt:lpstr>Calibri</vt:lpstr>
      <vt:lpstr>Times New Roman</vt:lpstr>
      <vt:lpstr>Wingdings</vt:lpstr>
      <vt:lpstr>Office Theme</vt:lpstr>
      <vt:lpstr>Document</vt:lpstr>
      <vt:lpstr>Seamless Roaming</vt:lpstr>
      <vt:lpstr>Introduction</vt:lpstr>
      <vt:lpstr>Seamless Roaming requirements</vt:lpstr>
      <vt:lpstr>Seamless Mobility Domain (SMD)</vt:lpstr>
      <vt:lpstr>Seamless Roaming In Steps</vt:lpstr>
      <vt:lpstr>Discussion on the Roaming Setup</vt:lpstr>
      <vt:lpstr>Security</vt:lpstr>
      <vt:lpstr>Conclusion</vt:lpstr>
      <vt:lpstr>SP1</vt:lpstr>
      <vt:lpstr>SP2</vt:lpstr>
      <vt:lpstr>SP3</vt:lpstr>
      <vt:lpstr>Thank You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Giovanni Chisci</cp:lastModifiedBy>
  <cp:revision>6</cp:revision>
  <cp:lastPrinted>2023-02-08T06:01:06Z</cp:lastPrinted>
  <dcterms:created xsi:type="dcterms:W3CDTF">2019-06-07T21:10:12Z</dcterms:created>
  <dcterms:modified xsi:type="dcterms:W3CDTF">2025-01-13T09:50:58Z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  <property fmtid="{D5CDD505-2E9C-101B-9397-08002B2CF9AE}" pid="3" name="_NewReviewCycle">
    <vt:lpwstr/>
  </property>
  <property fmtid="{D5CDD505-2E9C-101B-9397-08002B2CF9AE}" pid="4" name="MediaServiceImageTags">
    <vt:lpwstr/>
  </property>
</Properties>
</file>