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60" r:id="rId3"/>
    <p:sldId id="1026" r:id="rId4"/>
    <p:sldId id="1028" r:id="rId5"/>
    <p:sldId id="1030" r:id="rId6"/>
    <p:sldId id="1027" r:id="rId7"/>
    <p:sldId id="988" r:id="rId8"/>
    <p:sldId id="1031"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36" autoAdjust="0"/>
    <p:restoredTop sz="94404" autoAdjust="0"/>
  </p:normalViewPr>
  <p:slideViewPr>
    <p:cSldViewPr>
      <p:cViewPr>
        <p:scale>
          <a:sx n="75" d="100"/>
          <a:sy n="75" d="100"/>
        </p:scale>
        <p:origin x="740"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7CBC622A-51EF-404D-B7DC-05806B53E48B}"/>
    <pc:docChg chg="undo custSel addSld delSld modSld">
      <pc:chgData name="Huang, Po-kai" userId="be743c7d-0ad3-4a01-a6bb-e19e76bd5877" providerId="ADAL" clId="{7CBC622A-51EF-404D-B7DC-05806B53E48B}" dt="2023-11-07T19:30:24.946" v="5753" actId="20577"/>
      <pc:docMkLst>
        <pc:docMk/>
      </pc:docMkLst>
      <pc:sldChg chg="modSp mod">
        <pc:chgData name="Huang, Po-kai" userId="be743c7d-0ad3-4a01-a6bb-e19e76bd5877" providerId="ADAL" clId="{7CBC622A-51EF-404D-B7DC-05806B53E48B}" dt="2023-11-07T17:09:47.009" v="30" actId="20577"/>
        <pc:sldMkLst>
          <pc:docMk/>
          <pc:sldMk cId="0" sldId="331"/>
        </pc:sldMkLst>
        <pc:spChg chg="mod">
          <ac:chgData name="Huang, Po-kai" userId="be743c7d-0ad3-4a01-a6bb-e19e76bd5877" providerId="ADAL" clId="{7CBC622A-51EF-404D-B7DC-05806B53E48B}" dt="2023-11-07T17:09:43.958" v="26" actId="20577"/>
          <ac:spMkLst>
            <pc:docMk/>
            <pc:sldMk cId="0" sldId="331"/>
            <ac:spMk id="15365" creationId="{5EB80220-6DDA-46D8-A532-4F8294B75F35}"/>
          </ac:spMkLst>
        </pc:spChg>
        <pc:spChg chg="mod">
          <ac:chgData name="Huang, Po-kai" userId="be743c7d-0ad3-4a01-a6bb-e19e76bd5877" providerId="ADAL" clId="{7CBC622A-51EF-404D-B7DC-05806B53E48B}" dt="2023-11-07T17:09:47.009" v="30" actId="20577"/>
          <ac:spMkLst>
            <pc:docMk/>
            <pc:sldMk cId="0" sldId="331"/>
            <ac:spMk id="15366" creationId="{AAB4AADD-B9F4-45B4-B9D2-5B5E3506EF55}"/>
          </ac:spMkLst>
        </pc:spChg>
      </pc:sldChg>
      <pc:sldChg chg="addSp delSp modSp mod">
        <pc:chgData name="Huang, Po-kai" userId="be743c7d-0ad3-4a01-a6bb-e19e76bd5877" providerId="ADAL" clId="{7CBC622A-51EF-404D-B7DC-05806B53E48B}" dt="2023-11-07T19:04:24.599" v="4349" actId="1076"/>
        <pc:sldMkLst>
          <pc:docMk/>
          <pc:sldMk cId="4271385593" sldId="960"/>
        </pc:sldMkLst>
        <pc:spChg chg="mod">
          <ac:chgData name="Huang, Po-kai" userId="be743c7d-0ad3-4a01-a6bb-e19e76bd5877" providerId="ADAL" clId="{7CBC622A-51EF-404D-B7DC-05806B53E48B}" dt="2023-11-07T19:04:00.206" v="4335" actId="20577"/>
          <ac:spMkLst>
            <pc:docMk/>
            <pc:sldMk cId="4271385593" sldId="960"/>
            <ac:spMk id="3" creationId="{00000000-0000-0000-0000-000000000000}"/>
          </ac:spMkLst>
        </pc:spChg>
        <pc:spChg chg="add del mod">
          <ac:chgData name="Huang, Po-kai" userId="be743c7d-0ad3-4a01-a6bb-e19e76bd5877" providerId="ADAL" clId="{7CBC622A-51EF-404D-B7DC-05806B53E48B}" dt="2023-11-07T19:02:32.778" v="4265"/>
          <ac:spMkLst>
            <pc:docMk/>
            <pc:sldMk cId="4271385593" sldId="960"/>
            <ac:spMk id="6" creationId="{BA3C4679-EDE6-B34C-EDF9-B82D9EB1513F}"/>
          </ac:spMkLst>
        </pc:spChg>
        <pc:spChg chg="add del mod">
          <ac:chgData name="Huang, Po-kai" userId="be743c7d-0ad3-4a01-a6bb-e19e76bd5877" providerId="ADAL" clId="{7CBC622A-51EF-404D-B7DC-05806B53E48B}" dt="2023-11-07T19:02:32.778" v="4265"/>
          <ac:spMkLst>
            <pc:docMk/>
            <pc:sldMk cId="4271385593" sldId="960"/>
            <ac:spMk id="7" creationId="{D3040DA5-AD38-DE73-8952-D53AE417B6A7}"/>
          </ac:spMkLst>
        </pc:spChg>
        <pc:spChg chg="add del mod">
          <ac:chgData name="Huang, Po-kai" userId="be743c7d-0ad3-4a01-a6bb-e19e76bd5877" providerId="ADAL" clId="{7CBC622A-51EF-404D-B7DC-05806B53E48B}" dt="2023-11-07T19:02:32.778" v="4265"/>
          <ac:spMkLst>
            <pc:docMk/>
            <pc:sldMk cId="4271385593" sldId="960"/>
            <ac:spMk id="8" creationId="{694DD0E7-9700-ED03-6529-98249689F046}"/>
          </ac:spMkLst>
        </pc:spChg>
        <pc:spChg chg="add del mod">
          <ac:chgData name="Huang, Po-kai" userId="be743c7d-0ad3-4a01-a6bb-e19e76bd5877" providerId="ADAL" clId="{7CBC622A-51EF-404D-B7DC-05806B53E48B}" dt="2023-11-07T19:02:32.778" v="4265"/>
          <ac:spMkLst>
            <pc:docMk/>
            <pc:sldMk cId="4271385593" sldId="960"/>
            <ac:spMk id="9" creationId="{BCEBB96A-E8B1-84EC-271A-4E4F308AE8A8}"/>
          </ac:spMkLst>
        </pc:spChg>
        <pc:spChg chg="add del mod">
          <ac:chgData name="Huang, Po-kai" userId="be743c7d-0ad3-4a01-a6bb-e19e76bd5877" providerId="ADAL" clId="{7CBC622A-51EF-404D-B7DC-05806B53E48B}" dt="2023-11-07T19:02:32.778" v="4265"/>
          <ac:spMkLst>
            <pc:docMk/>
            <pc:sldMk cId="4271385593" sldId="960"/>
            <ac:spMk id="10" creationId="{FA93C13C-1870-8537-DBF0-3AA614322ED6}"/>
          </ac:spMkLst>
        </pc:spChg>
        <pc:spChg chg="add del mod">
          <ac:chgData name="Huang, Po-kai" userId="be743c7d-0ad3-4a01-a6bb-e19e76bd5877" providerId="ADAL" clId="{7CBC622A-51EF-404D-B7DC-05806B53E48B}" dt="2023-11-07T19:02:32.778" v="4265"/>
          <ac:spMkLst>
            <pc:docMk/>
            <pc:sldMk cId="4271385593" sldId="960"/>
            <ac:spMk id="11" creationId="{2E4963D1-2DE3-EBB7-96D4-D6F2553ACADD}"/>
          </ac:spMkLst>
        </pc:spChg>
        <pc:spChg chg="add del mod">
          <ac:chgData name="Huang, Po-kai" userId="be743c7d-0ad3-4a01-a6bb-e19e76bd5877" providerId="ADAL" clId="{7CBC622A-51EF-404D-B7DC-05806B53E48B}" dt="2023-11-07T19:02:32.778" v="4265"/>
          <ac:spMkLst>
            <pc:docMk/>
            <pc:sldMk cId="4271385593" sldId="960"/>
            <ac:spMk id="12" creationId="{6D4F86DD-C195-F727-1194-A0551805C3AD}"/>
          </ac:spMkLst>
        </pc:spChg>
        <pc:spChg chg="add del mod">
          <ac:chgData name="Huang, Po-kai" userId="be743c7d-0ad3-4a01-a6bb-e19e76bd5877" providerId="ADAL" clId="{7CBC622A-51EF-404D-B7DC-05806B53E48B}" dt="2023-11-07T19:02:32.778" v="4265"/>
          <ac:spMkLst>
            <pc:docMk/>
            <pc:sldMk cId="4271385593" sldId="960"/>
            <ac:spMk id="13" creationId="{12162AC8-3979-D12A-4522-A64356127A82}"/>
          </ac:spMkLst>
        </pc:spChg>
        <pc:spChg chg="add del mod">
          <ac:chgData name="Huang, Po-kai" userId="be743c7d-0ad3-4a01-a6bb-e19e76bd5877" providerId="ADAL" clId="{7CBC622A-51EF-404D-B7DC-05806B53E48B}" dt="2023-11-07T19:02:32.778" v="4265"/>
          <ac:spMkLst>
            <pc:docMk/>
            <pc:sldMk cId="4271385593" sldId="960"/>
            <ac:spMk id="14" creationId="{2CD83F37-8549-D123-DA98-226BF5DDCC0C}"/>
          </ac:spMkLst>
        </pc:spChg>
        <pc:spChg chg="add del mod">
          <ac:chgData name="Huang, Po-kai" userId="be743c7d-0ad3-4a01-a6bb-e19e76bd5877" providerId="ADAL" clId="{7CBC622A-51EF-404D-B7DC-05806B53E48B}" dt="2023-11-07T19:02:32.778" v="4265"/>
          <ac:spMkLst>
            <pc:docMk/>
            <pc:sldMk cId="4271385593" sldId="960"/>
            <ac:spMk id="15" creationId="{8ECA2AB6-22CF-4F2C-E61F-CF4A165872A0}"/>
          </ac:spMkLst>
        </pc:spChg>
        <pc:spChg chg="add del mod">
          <ac:chgData name="Huang, Po-kai" userId="be743c7d-0ad3-4a01-a6bb-e19e76bd5877" providerId="ADAL" clId="{7CBC622A-51EF-404D-B7DC-05806B53E48B}" dt="2023-11-07T19:02:32.778" v="4265"/>
          <ac:spMkLst>
            <pc:docMk/>
            <pc:sldMk cId="4271385593" sldId="960"/>
            <ac:spMk id="16" creationId="{7BFF59F8-5A3A-9FB0-6E14-6C397EDA07A5}"/>
          </ac:spMkLst>
        </pc:spChg>
        <pc:spChg chg="add del mod">
          <ac:chgData name="Huang, Po-kai" userId="be743c7d-0ad3-4a01-a6bb-e19e76bd5877" providerId="ADAL" clId="{7CBC622A-51EF-404D-B7DC-05806B53E48B}" dt="2023-11-07T19:02:32.778" v="4265"/>
          <ac:spMkLst>
            <pc:docMk/>
            <pc:sldMk cId="4271385593" sldId="960"/>
            <ac:spMk id="17" creationId="{6ACD088E-121D-BB4C-4652-A4968245D159}"/>
          </ac:spMkLst>
        </pc:spChg>
        <pc:spChg chg="add del mod">
          <ac:chgData name="Huang, Po-kai" userId="be743c7d-0ad3-4a01-a6bb-e19e76bd5877" providerId="ADAL" clId="{7CBC622A-51EF-404D-B7DC-05806B53E48B}" dt="2023-11-07T19:02:32.778" v="4265"/>
          <ac:spMkLst>
            <pc:docMk/>
            <pc:sldMk cId="4271385593" sldId="960"/>
            <ac:spMk id="18" creationId="{4F5601FF-890B-6FBE-9076-2873308232BB}"/>
          </ac:spMkLst>
        </pc:spChg>
        <pc:spChg chg="add del mod">
          <ac:chgData name="Huang, Po-kai" userId="be743c7d-0ad3-4a01-a6bb-e19e76bd5877" providerId="ADAL" clId="{7CBC622A-51EF-404D-B7DC-05806B53E48B}" dt="2023-11-07T19:02:32.778" v="4265"/>
          <ac:spMkLst>
            <pc:docMk/>
            <pc:sldMk cId="4271385593" sldId="960"/>
            <ac:spMk id="19" creationId="{9DAE40DF-63D6-1BB2-2048-2EC610C3E384}"/>
          </ac:spMkLst>
        </pc:spChg>
        <pc:spChg chg="add del mod">
          <ac:chgData name="Huang, Po-kai" userId="be743c7d-0ad3-4a01-a6bb-e19e76bd5877" providerId="ADAL" clId="{7CBC622A-51EF-404D-B7DC-05806B53E48B}" dt="2023-11-07T19:02:32.778" v="4265"/>
          <ac:spMkLst>
            <pc:docMk/>
            <pc:sldMk cId="4271385593" sldId="960"/>
            <ac:spMk id="20" creationId="{9188E9E5-D4AD-10CC-A126-23FDA4AA909A}"/>
          </ac:spMkLst>
        </pc:spChg>
        <pc:spChg chg="add del mod">
          <ac:chgData name="Huang, Po-kai" userId="be743c7d-0ad3-4a01-a6bb-e19e76bd5877" providerId="ADAL" clId="{7CBC622A-51EF-404D-B7DC-05806B53E48B}" dt="2023-11-07T19:02:32.778" v="4265"/>
          <ac:spMkLst>
            <pc:docMk/>
            <pc:sldMk cId="4271385593" sldId="960"/>
            <ac:spMk id="21" creationId="{4B895D54-C965-1262-09DD-18A2F17721A9}"/>
          </ac:spMkLst>
        </pc:spChg>
        <pc:spChg chg="add del mod">
          <ac:chgData name="Huang, Po-kai" userId="be743c7d-0ad3-4a01-a6bb-e19e76bd5877" providerId="ADAL" clId="{7CBC622A-51EF-404D-B7DC-05806B53E48B}" dt="2023-11-07T19:02:32.778" v="4265"/>
          <ac:spMkLst>
            <pc:docMk/>
            <pc:sldMk cId="4271385593" sldId="960"/>
            <ac:spMk id="22" creationId="{BDFA910A-D85F-CB21-95E5-F75E79108591}"/>
          </ac:spMkLst>
        </pc:spChg>
        <pc:spChg chg="add del mod">
          <ac:chgData name="Huang, Po-kai" userId="be743c7d-0ad3-4a01-a6bb-e19e76bd5877" providerId="ADAL" clId="{7CBC622A-51EF-404D-B7DC-05806B53E48B}" dt="2023-11-07T19:02:32.778" v="4265"/>
          <ac:spMkLst>
            <pc:docMk/>
            <pc:sldMk cId="4271385593" sldId="960"/>
            <ac:spMk id="23" creationId="{F3C0D875-9E6F-4A61-ECBB-C43222644C4E}"/>
          </ac:spMkLst>
        </pc:spChg>
        <pc:spChg chg="add del mod">
          <ac:chgData name="Huang, Po-kai" userId="be743c7d-0ad3-4a01-a6bb-e19e76bd5877" providerId="ADAL" clId="{7CBC622A-51EF-404D-B7DC-05806B53E48B}" dt="2023-11-07T19:02:32.778" v="4265"/>
          <ac:spMkLst>
            <pc:docMk/>
            <pc:sldMk cId="4271385593" sldId="960"/>
            <ac:spMk id="24" creationId="{26552643-7814-A886-8AFD-8E7EEB0C1C14}"/>
          </ac:spMkLst>
        </pc:spChg>
        <pc:spChg chg="add del mod">
          <ac:chgData name="Huang, Po-kai" userId="be743c7d-0ad3-4a01-a6bb-e19e76bd5877" providerId="ADAL" clId="{7CBC622A-51EF-404D-B7DC-05806B53E48B}" dt="2023-11-07T19:02:32.778" v="4265"/>
          <ac:spMkLst>
            <pc:docMk/>
            <pc:sldMk cId="4271385593" sldId="960"/>
            <ac:spMk id="25" creationId="{3EE008F3-2756-1CFC-F73E-1E67B7A2049A}"/>
          </ac:spMkLst>
        </pc:spChg>
        <pc:spChg chg="add del mod">
          <ac:chgData name="Huang, Po-kai" userId="be743c7d-0ad3-4a01-a6bb-e19e76bd5877" providerId="ADAL" clId="{7CBC622A-51EF-404D-B7DC-05806B53E48B}" dt="2023-11-07T19:02:32.778" v="4265"/>
          <ac:spMkLst>
            <pc:docMk/>
            <pc:sldMk cId="4271385593" sldId="960"/>
            <ac:spMk id="26" creationId="{A71A5C0E-5499-E57B-E2D7-7ECAA62AFAF8}"/>
          </ac:spMkLst>
        </pc:spChg>
        <pc:spChg chg="add del mod">
          <ac:chgData name="Huang, Po-kai" userId="be743c7d-0ad3-4a01-a6bb-e19e76bd5877" providerId="ADAL" clId="{7CBC622A-51EF-404D-B7DC-05806B53E48B}" dt="2023-11-07T19:02:32.778" v="4265"/>
          <ac:spMkLst>
            <pc:docMk/>
            <pc:sldMk cId="4271385593" sldId="960"/>
            <ac:spMk id="27" creationId="{16970D8A-7828-9ED2-6A0A-C5B1DB39AA61}"/>
          </ac:spMkLst>
        </pc:spChg>
        <pc:spChg chg="add del mod">
          <ac:chgData name="Huang, Po-kai" userId="be743c7d-0ad3-4a01-a6bb-e19e76bd5877" providerId="ADAL" clId="{7CBC622A-51EF-404D-B7DC-05806B53E48B}" dt="2023-11-07T19:02:32.778" v="4265"/>
          <ac:spMkLst>
            <pc:docMk/>
            <pc:sldMk cId="4271385593" sldId="960"/>
            <ac:spMk id="28" creationId="{BD887E91-3C20-1EBE-7A8C-8D2520A20C9B}"/>
          </ac:spMkLst>
        </pc:spChg>
        <pc:spChg chg="add del mod">
          <ac:chgData name="Huang, Po-kai" userId="be743c7d-0ad3-4a01-a6bb-e19e76bd5877" providerId="ADAL" clId="{7CBC622A-51EF-404D-B7DC-05806B53E48B}" dt="2023-11-07T19:02:32.778" v="4265"/>
          <ac:spMkLst>
            <pc:docMk/>
            <pc:sldMk cId="4271385593" sldId="960"/>
            <ac:spMk id="29" creationId="{BE791D12-E694-9FA7-F3EA-CFD87859634D}"/>
          </ac:spMkLst>
        </pc:spChg>
        <pc:spChg chg="add mod">
          <ac:chgData name="Huang, Po-kai" userId="be743c7d-0ad3-4a01-a6bb-e19e76bd5877" providerId="ADAL" clId="{7CBC622A-51EF-404D-B7DC-05806B53E48B}" dt="2023-11-07T19:03:20.475" v="4316" actId="1076"/>
          <ac:spMkLst>
            <pc:docMk/>
            <pc:sldMk cId="4271385593" sldId="960"/>
            <ac:spMk id="30" creationId="{6249C348-1E23-3960-8D46-07992870C844}"/>
          </ac:spMkLst>
        </pc:spChg>
        <pc:spChg chg="add mod">
          <ac:chgData name="Huang, Po-kai" userId="be743c7d-0ad3-4a01-a6bb-e19e76bd5877" providerId="ADAL" clId="{7CBC622A-51EF-404D-B7DC-05806B53E48B}" dt="2023-11-07T19:03:20.475" v="4316" actId="1076"/>
          <ac:spMkLst>
            <pc:docMk/>
            <pc:sldMk cId="4271385593" sldId="960"/>
            <ac:spMk id="31" creationId="{001E198D-F164-5AE2-6430-C3E7D7222FE1}"/>
          </ac:spMkLst>
        </pc:spChg>
        <pc:spChg chg="add mod">
          <ac:chgData name="Huang, Po-kai" userId="be743c7d-0ad3-4a01-a6bb-e19e76bd5877" providerId="ADAL" clId="{7CBC622A-51EF-404D-B7DC-05806B53E48B}" dt="2023-11-07T19:03:20.475" v="4316" actId="1076"/>
          <ac:spMkLst>
            <pc:docMk/>
            <pc:sldMk cId="4271385593" sldId="960"/>
            <ac:spMk id="32" creationId="{CFAF3A08-BD82-CDD9-3C9C-660A6A4ED955}"/>
          </ac:spMkLst>
        </pc:spChg>
        <pc:spChg chg="add mod">
          <ac:chgData name="Huang, Po-kai" userId="be743c7d-0ad3-4a01-a6bb-e19e76bd5877" providerId="ADAL" clId="{7CBC622A-51EF-404D-B7DC-05806B53E48B}" dt="2023-11-07T19:03:32.213" v="4325" actId="1037"/>
          <ac:spMkLst>
            <pc:docMk/>
            <pc:sldMk cId="4271385593" sldId="960"/>
            <ac:spMk id="33" creationId="{0CCA52D8-46EA-C6D7-29B4-745437CB3959}"/>
          </ac:spMkLst>
        </pc:spChg>
        <pc:spChg chg="add mod">
          <ac:chgData name="Huang, Po-kai" userId="be743c7d-0ad3-4a01-a6bb-e19e76bd5877" providerId="ADAL" clId="{7CBC622A-51EF-404D-B7DC-05806B53E48B}" dt="2023-11-07T19:03:32.213" v="4325" actId="1037"/>
          <ac:spMkLst>
            <pc:docMk/>
            <pc:sldMk cId="4271385593" sldId="960"/>
            <ac:spMk id="34" creationId="{E9AAFE93-0BC5-D991-BE23-CC2168206153}"/>
          </ac:spMkLst>
        </pc:spChg>
        <pc:spChg chg="add mod">
          <ac:chgData name="Huang, Po-kai" userId="be743c7d-0ad3-4a01-a6bb-e19e76bd5877" providerId="ADAL" clId="{7CBC622A-51EF-404D-B7DC-05806B53E48B}" dt="2023-11-07T19:03:32.213" v="4325" actId="1037"/>
          <ac:spMkLst>
            <pc:docMk/>
            <pc:sldMk cId="4271385593" sldId="960"/>
            <ac:spMk id="35" creationId="{D4113EE2-A48D-17DC-38A5-3E4A7937197E}"/>
          </ac:spMkLst>
        </pc:spChg>
        <pc:spChg chg="add mod">
          <ac:chgData name="Huang, Po-kai" userId="be743c7d-0ad3-4a01-a6bb-e19e76bd5877" providerId="ADAL" clId="{7CBC622A-51EF-404D-B7DC-05806B53E48B}" dt="2023-11-07T19:03:20.475" v="4316" actId="1076"/>
          <ac:spMkLst>
            <pc:docMk/>
            <pc:sldMk cId="4271385593" sldId="960"/>
            <ac:spMk id="36" creationId="{88824A0D-4469-057E-2DAF-72B52F2E7AF2}"/>
          </ac:spMkLst>
        </pc:spChg>
        <pc:spChg chg="add mod">
          <ac:chgData name="Huang, Po-kai" userId="be743c7d-0ad3-4a01-a6bb-e19e76bd5877" providerId="ADAL" clId="{7CBC622A-51EF-404D-B7DC-05806B53E48B}" dt="2023-11-07T19:03:32.213" v="4325" actId="1037"/>
          <ac:spMkLst>
            <pc:docMk/>
            <pc:sldMk cId="4271385593" sldId="960"/>
            <ac:spMk id="37" creationId="{5960AAFB-6115-0EC8-1CB2-8056AC40825D}"/>
          </ac:spMkLst>
        </pc:spChg>
        <pc:spChg chg="add del mod">
          <ac:chgData name="Huang, Po-kai" userId="be743c7d-0ad3-4a01-a6bb-e19e76bd5877" providerId="ADAL" clId="{7CBC622A-51EF-404D-B7DC-05806B53E48B}" dt="2023-11-07T19:02:54.494" v="4305" actId="478"/>
          <ac:spMkLst>
            <pc:docMk/>
            <pc:sldMk cId="4271385593" sldId="960"/>
            <ac:spMk id="38" creationId="{7F9FC5BC-C45D-ED0B-DA70-0AB54D2AE667}"/>
          </ac:spMkLst>
        </pc:spChg>
        <pc:spChg chg="add del mod">
          <ac:chgData name="Huang, Po-kai" userId="be743c7d-0ad3-4a01-a6bb-e19e76bd5877" providerId="ADAL" clId="{7CBC622A-51EF-404D-B7DC-05806B53E48B}" dt="2023-11-07T19:03:01.833" v="4309" actId="478"/>
          <ac:spMkLst>
            <pc:docMk/>
            <pc:sldMk cId="4271385593" sldId="960"/>
            <ac:spMk id="39" creationId="{214CC810-D47A-2419-29D9-40744912BF1A}"/>
          </ac:spMkLst>
        </pc:spChg>
        <pc:spChg chg="add del mod">
          <ac:chgData name="Huang, Po-kai" userId="be743c7d-0ad3-4a01-a6bb-e19e76bd5877" providerId="ADAL" clId="{7CBC622A-51EF-404D-B7DC-05806B53E48B}" dt="2023-11-07T19:02:57.115" v="4306" actId="478"/>
          <ac:spMkLst>
            <pc:docMk/>
            <pc:sldMk cId="4271385593" sldId="960"/>
            <ac:spMk id="40" creationId="{9CC158BA-E101-56E0-BE80-49D09482106E}"/>
          </ac:spMkLst>
        </pc:spChg>
        <pc:spChg chg="add del mod">
          <ac:chgData name="Huang, Po-kai" userId="be743c7d-0ad3-4a01-a6bb-e19e76bd5877" providerId="ADAL" clId="{7CBC622A-51EF-404D-B7DC-05806B53E48B}" dt="2023-11-07T19:03:06.989" v="4313" actId="478"/>
          <ac:spMkLst>
            <pc:docMk/>
            <pc:sldMk cId="4271385593" sldId="960"/>
            <ac:spMk id="41" creationId="{28D47D15-609A-9140-126A-833F147C3082}"/>
          </ac:spMkLst>
        </pc:spChg>
        <pc:spChg chg="add mod">
          <ac:chgData name="Huang, Po-kai" userId="be743c7d-0ad3-4a01-a6bb-e19e76bd5877" providerId="ADAL" clId="{7CBC622A-51EF-404D-B7DC-05806B53E48B}" dt="2023-11-07T19:03:25.595" v="4317" actId="1076"/>
          <ac:spMkLst>
            <pc:docMk/>
            <pc:sldMk cId="4271385593" sldId="960"/>
            <ac:spMk id="42" creationId="{2F8B863C-CCC8-D272-3CAE-BEDBFBCF40C1}"/>
          </ac:spMkLst>
        </pc:spChg>
        <pc:spChg chg="add mod">
          <ac:chgData name="Huang, Po-kai" userId="be743c7d-0ad3-4a01-a6bb-e19e76bd5877" providerId="ADAL" clId="{7CBC622A-51EF-404D-B7DC-05806B53E48B}" dt="2023-11-07T19:03:58.354" v="4334" actId="1076"/>
          <ac:spMkLst>
            <pc:docMk/>
            <pc:sldMk cId="4271385593" sldId="960"/>
            <ac:spMk id="43" creationId="{A9020197-25AD-ABF7-9734-40C2D148D03F}"/>
          </ac:spMkLst>
        </pc:spChg>
        <pc:spChg chg="add del mod">
          <ac:chgData name="Huang, Po-kai" userId="be743c7d-0ad3-4a01-a6bb-e19e76bd5877" providerId="ADAL" clId="{7CBC622A-51EF-404D-B7DC-05806B53E48B}" dt="2023-11-07T19:03:09.648" v="4314" actId="478"/>
          <ac:spMkLst>
            <pc:docMk/>
            <pc:sldMk cId="4271385593" sldId="960"/>
            <ac:spMk id="44" creationId="{D8B4E98C-06AC-69B0-3E2F-7608FABB7A07}"/>
          </ac:spMkLst>
        </pc:spChg>
        <pc:spChg chg="add del mod">
          <ac:chgData name="Huang, Po-kai" userId="be743c7d-0ad3-4a01-a6bb-e19e76bd5877" providerId="ADAL" clId="{7CBC622A-51EF-404D-B7DC-05806B53E48B}" dt="2023-11-07T19:02:52.834" v="4304" actId="478"/>
          <ac:spMkLst>
            <pc:docMk/>
            <pc:sldMk cId="4271385593" sldId="960"/>
            <ac:spMk id="45" creationId="{8DBCE803-D36B-1E3E-86F8-A7755AAEBC25}"/>
          </ac:spMkLst>
        </pc:spChg>
        <pc:spChg chg="add del mod">
          <ac:chgData name="Huang, Po-kai" userId="be743c7d-0ad3-4a01-a6bb-e19e76bd5877" providerId="ADAL" clId="{7CBC622A-51EF-404D-B7DC-05806B53E48B}" dt="2023-11-07T19:03:02.785" v="4310" actId="478"/>
          <ac:spMkLst>
            <pc:docMk/>
            <pc:sldMk cId="4271385593" sldId="960"/>
            <ac:spMk id="46" creationId="{11CEBDD4-D478-C899-642A-32235E29F879}"/>
          </ac:spMkLst>
        </pc:spChg>
        <pc:spChg chg="add mod">
          <ac:chgData name="Huang, Po-kai" userId="be743c7d-0ad3-4a01-a6bb-e19e76bd5877" providerId="ADAL" clId="{7CBC622A-51EF-404D-B7DC-05806B53E48B}" dt="2023-11-07T19:03:32.213" v="4325" actId="1037"/>
          <ac:spMkLst>
            <pc:docMk/>
            <pc:sldMk cId="4271385593" sldId="960"/>
            <ac:spMk id="47" creationId="{F6433BBC-22CA-B981-4757-48020F17C347}"/>
          </ac:spMkLst>
        </pc:spChg>
        <pc:spChg chg="add mod">
          <ac:chgData name="Huang, Po-kai" userId="be743c7d-0ad3-4a01-a6bb-e19e76bd5877" providerId="ADAL" clId="{7CBC622A-51EF-404D-B7DC-05806B53E48B}" dt="2023-11-07T19:03:20.475" v="4316" actId="1076"/>
          <ac:spMkLst>
            <pc:docMk/>
            <pc:sldMk cId="4271385593" sldId="960"/>
            <ac:spMk id="48" creationId="{13BC7F7B-035E-3501-4BC9-EA038C8184DA}"/>
          </ac:spMkLst>
        </pc:spChg>
        <pc:spChg chg="add mod">
          <ac:chgData name="Huang, Po-kai" userId="be743c7d-0ad3-4a01-a6bb-e19e76bd5877" providerId="ADAL" clId="{7CBC622A-51EF-404D-B7DC-05806B53E48B}" dt="2023-11-07T19:03:20.475" v="4316" actId="1076"/>
          <ac:spMkLst>
            <pc:docMk/>
            <pc:sldMk cId="4271385593" sldId="960"/>
            <ac:spMk id="49" creationId="{BFABF378-3E14-9F8A-5240-5577F06FC69F}"/>
          </ac:spMkLst>
        </pc:spChg>
        <pc:spChg chg="add del mod">
          <ac:chgData name="Huang, Po-kai" userId="be743c7d-0ad3-4a01-a6bb-e19e76bd5877" providerId="ADAL" clId="{7CBC622A-51EF-404D-B7DC-05806B53E48B}" dt="2023-11-07T19:03:03.675" v="4311" actId="478"/>
          <ac:spMkLst>
            <pc:docMk/>
            <pc:sldMk cId="4271385593" sldId="960"/>
            <ac:spMk id="50" creationId="{67536B09-6248-1AA8-CD7D-4B3E7AFDF71F}"/>
          </ac:spMkLst>
        </pc:spChg>
        <pc:spChg chg="add del mod">
          <ac:chgData name="Huang, Po-kai" userId="be743c7d-0ad3-4a01-a6bb-e19e76bd5877" providerId="ADAL" clId="{7CBC622A-51EF-404D-B7DC-05806B53E48B}" dt="2023-11-07T19:03:04.483" v="4312" actId="478"/>
          <ac:spMkLst>
            <pc:docMk/>
            <pc:sldMk cId="4271385593" sldId="960"/>
            <ac:spMk id="51" creationId="{94847236-B1CA-20ED-6BCB-E13AEFF3308A}"/>
          </ac:spMkLst>
        </pc:spChg>
        <pc:spChg chg="add mod">
          <ac:chgData name="Huang, Po-kai" userId="be743c7d-0ad3-4a01-a6bb-e19e76bd5877" providerId="ADAL" clId="{7CBC622A-51EF-404D-B7DC-05806B53E48B}" dt="2023-11-07T19:03:32.213" v="4325" actId="1037"/>
          <ac:spMkLst>
            <pc:docMk/>
            <pc:sldMk cId="4271385593" sldId="960"/>
            <ac:spMk id="52" creationId="{B407D586-99A0-5D3E-6913-A4D841F61C4B}"/>
          </ac:spMkLst>
        </pc:spChg>
        <pc:spChg chg="add mod">
          <ac:chgData name="Huang, Po-kai" userId="be743c7d-0ad3-4a01-a6bb-e19e76bd5877" providerId="ADAL" clId="{7CBC622A-51EF-404D-B7DC-05806B53E48B}" dt="2023-11-07T19:03:32.213" v="4325" actId="1037"/>
          <ac:spMkLst>
            <pc:docMk/>
            <pc:sldMk cId="4271385593" sldId="960"/>
            <ac:spMk id="53" creationId="{CBC15CF3-D44E-5CA0-CCF5-C9885EB944B8}"/>
          </ac:spMkLst>
        </pc:spChg>
        <pc:spChg chg="add mod">
          <ac:chgData name="Huang, Po-kai" userId="be743c7d-0ad3-4a01-a6bb-e19e76bd5877" providerId="ADAL" clId="{7CBC622A-51EF-404D-B7DC-05806B53E48B}" dt="2023-11-07T19:04:20.335" v="4347" actId="1076"/>
          <ac:spMkLst>
            <pc:docMk/>
            <pc:sldMk cId="4271385593" sldId="960"/>
            <ac:spMk id="54" creationId="{191DEB60-69E0-990D-6CE2-3C7AC8A34CF1}"/>
          </ac:spMkLst>
        </pc:spChg>
        <pc:spChg chg="add mod">
          <ac:chgData name="Huang, Po-kai" userId="be743c7d-0ad3-4a01-a6bb-e19e76bd5877" providerId="ADAL" clId="{7CBC622A-51EF-404D-B7DC-05806B53E48B}" dt="2023-11-07T19:04:24.599" v="4349" actId="1076"/>
          <ac:spMkLst>
            <pc:docMk/>
            <pc:sldMk cId="4271385593" sldId="960"/>
            <ac:spMk id="55" creationId="{2BE13770-D019-5ED3-19E5-FC4EB2397E03}"/>
          </ac:spMkLst>
        </pc:spChg>
      </pc:sldChg>
      <pc:sldChg chg="modSp mod">
        <pc:chgData name="Huang, Po-kai" userId="be743c7d-0ad3-4a01-a6bb-e19e76bd5877" providerId="ADAL" clId="{7CBC622A-51EF-404D-B7DC-05806B53E48B}" dt="2023-11-07T19:29:03.022" v="5706" actId="20577"/>
        <pc:sldMkLst>
          <pc:docMk/>
          <pc:sldMk cId="3651656639" sldId="976"/>
        </pc:sldMkLst>
        <pc:spChg chg="mod">
          <ac:chgData name="Huang, Po-kai" userId="be743c7d-0ad3-4a01-a6bb-e19e76bd5877" providerId="ADAL" clId="{7CBC622A-51EF-404D-B7DC-05806B53E48B}" dt="2023-11-07T18:36:22.709" v="2829" actId="20577"/>
          <ac:spMkLst>
            <pc:docMk/>
            <pc:sldMk cId="3651656639" sldId="976"/>
            <ac:spMk id="2" creationId="{B59F69D0-7823-D031-71D5-BAD29728B70B}"/>
          </ac:spMkLst>
        </pc:spChg>
        <pc:spChg chg="mod">
          <ac:chgData name="Huang, Po-kai" userId="be743c7d-0ad3-4a01-a6bb-e19e76bd5877" providerId="ADAL" clId="{7CBC622A-51EF-404D-B7DC-05806B53E48B}" dt="2023-11-07T19:29:03.022" v="5706" actId="20577"/>
          <ac:spMkLst>
            <pc:docMk/>
            <pc:sldMk cId="3651656639" sldId="976"/>
            <ac:spMk id="3" creationId="{1EBEB8F2-BE45-615E-6C1E-A1FE395247A6}"/>
          </ac:spMkLst>
        </pc:spChg>
      </pc:sldChg>
      <pc:sldChg chg="del">
        <pc:chgData name="Huang, Po-kai" userId="be743c7d-0ad3-4a01-a6bb-e19e76bd5877" providerId="ADAL" clId="{7CBC622A-51EF-404D-B7DC-05806B53E48B}" dt="2023-11-07T18:50:50.399" v="4022" actId="47"/>
        <pc:sldMkLst>
          <pc:docMk/>
          <pc:sldMk cId="3530600158" sldId="979"/>
        </pc:sldMkLst>
      </pc:sldChg>
      <pc:sldChg chg="del">
        <pc:chgData name="Huang, Po-kai" userId="be743c7d-0ad3-4a01-a6bb-e19e76bd5877" providerId="ADAL" clId="{7CBC622A-51EF-404D-B7DC-05806B53E48B}" dt="2023-11-07T18:50:19.426" v="3979" actId="47"/>
        <pc:sldMkLst>
          <pc:docMk/>
          <pc:sldMk cId="970268439" sldId="981"/>
        </pc:sldMkLst>
      </pc:sldChg>
      <pc:sldChg chg="del">
        <pc:chgData name="Huang, Po-kai" userId="be743c7d-0ad3-4a01-a6bb-e19e76bd5877" providerId="ADAL" clId="{7CBC622A-51EF-404D-B7DC-05806B53E48B}" dt="2023-11-07T18:53:13.338" v="4095" actId="47"/>
        <pc:sldMkLst>
          <pc:docMk/>
          <pc:sldMk cId="2715841837" sldId="982"/>
        </pc:sldMkLst>
      </pc:sldChg>
      <pc:sldChg chg="del">
        <pc:chgData name="Huang, Po-kai" userId="be743c7d-0ad3-4a01-a6bb-e19e76bd5877" providerId="ADAL" clId="{7CBC622A-51EF-404D-B7DC-05806B53E48B}" dt="2023-11-07T18:53:18.474" v="4097" actId="47"/>
        <pc:sldMkLst>
          <pc:docMk/>
          <pc:sldMk cId="3560628973" sldId="983"/>
        </pc:sldMkLst>
      </pc:sldChg>
      <pc:sldChg chg="del">
        <pc:chgData name="Huang, Po-kai" userId="be743c7d-0ad3-4a01-a6bb-e19e76bd5877" providerId="ADAL" clId="{7CBC622A-51EF-404D-B7DC-05806B53E48B}" dt="2023-11-07T18:53:16.685" v="4096" actId="47"/>
        <pc:sldMkLst>
          <pc:docMk/>
          <pc:sldMk cId="4145685861" sldId="984"/>
        </pc:sldMkLst>
      </pc:sldChg>
      <pc:sldChg chg="del">
        <pc:chgData name="Huang, Po-kai" userId="be743c7d-0ad3-4a01-a6bb-e19e76bd5877" providerId="ADAL" clId="{7CBC622A-51EF-404D-B7DC-05806B53E48B}" dt="2023-11-07T18:54:15.249" v="4104" actId="47"/>
        <pc:sldMkLst>
          <pc:docMk/>
          <pc:sldMk cId="663198180" sldId="985"/>
        </pc:sldMkLst>
      </pc:sldChg>
      <pc:sldChg chg="del">
        <pc:chgData name="Huang, Po-kai" userId="be743c7d-0ad3-4a01-a6bb-e19e76bd5877" providerId="ADAL" clId="{7CBC622A-51EF-404D-B7DC-05806B53E48B}" dt="2023-11-07T18:55:51.358" v="4175" actId="47"/>
        <pc:sldMkLst>
          <pc:docMk/>
          <pc:sldMk cId="2724140346" sldId="986"/>
        </pc:sldMkLst>
      </pc:sldChg>
      <pc:sldChg chg="del">
        <pc:chgData name="Huang, Po-kai" userId="be743c7d-0ad3-4a01-a6bb-e19e76bd5877" providerId="ADAL" clId="{7CBC622A-51EF-404D-B7DC-05806B53E48B}" dt="2023-11-07T18:57:41.036" v="4180" actId="47"/>
        <pc:sldMkLst>
          <pc:docMk/>
          <pc:sldMk cId="491437218" sldId="987"/>
        </pc:sldMkLst>
      </pc:sldChg>
      <pc:sldChg chg="modSp mod">
        <pc:chgData name="Huang, Po-kai" userId="be743c7d-0ad3-4a01-a6bb-e19e76bd5877" providerId="ADAL" clId="{7CBC622A-51EF-404D-B7DC-05806B53E48B}" dt="2023-11-07T19:30:24.946" v="5753" actId="20577"/>
        <pc:sldMkLst>
          <pc:docMk/>
          <pc:sldMk cId="4048481625" sldId="988"/>
        </pc:sldMkLst>
        <pc:spChg chg="mod">
          <ac:chgData name="Huang, Po-kai" userId="be743c7d-0ad3-4a01-a6bb-e19e76bd5877" providerId="ADAL" clId="{7CBC622A-51EF-404D-B7DC-05806B53E48B}" dt="2023-11-07T19:30:24.946" v="5753" actId="20577"/>
          <ac:spMkLst>
            <pc:docMk/>
            <pc:sldMk cId="4048481625" sldId="988"/>
            <ac:spMk id="3" creationId="{7A5D70FB-AD33-1A95-0AF3-C82988EBD7FC}"/>
          </ac:spMkLst>
        </pc:spChg>
      </pc:sldChg>
      <pc:sldChg chg="modSp new mod">
        <pc:chgData name="Huang, Po-kai" userId="be743c7d-0ad3-4a01-a6bb-e19e76bd5877" providerId="ADAL" clId="{7CBC622A-51EF-404D-B7DC-05806B53E48B}" dt="2023-11-07T18:56:17.155" v="4179" actId="20577"/>
        <pc:sldMkLst>
          <pc:docMk/>
          <pc:sldMk cId="466331271" sldId="989"/>
        </pc:sldMkLst>
        <pc:spChg chg="mod">
          <ac:chgData name="Huang, Po-kai" userId="be743c7d-0ad3-4a01-a6bb-e19e76bd5877" providerId="ADAL" clId="{7CBC622A-51EF-404D-B7DC-05806B53E48B}" dt="2023-11-07T17:18:55.072" v="235" actId="20577"/>
          <ac:spMkLst>
            <pc:docMk/>
            <pc:sldMk cId="466331271" sldId="989"/>
            <ac:spMk id="2" creationId="{6A3EAFC5-FA2D-1EB2-381E-63A057C00193}"/>
          </ac:spMkLst>
        </pc:spChg>
        <pc:spChg chg="mod">
          <ac:chgData name="Huang, Po-kai" userId="be743c7d-0ad3-4a01-a6bb-e19e76bd5877" providerId="ADAL" clId="{7CBC622A-51EF-404D-B7DC-05806B53E48B}" dt="2023-11-07T18:56:17.155" v="4179" actId="20577"/>
          <ac:spMkLst>
            <pc:docMk/>
            <pc:sldMk cId="466331271" sldId="989"/>
            <ac:spMk id="3" creationId="{58E6CBB8-87DC-4A4E-DB22-820632D52B9B}"/>
          </ac:spMkLst>
        </pc:spChg>
      </pc:sldChg>
      <pc:sldChg chg="modSp new mod">
        <pc:chgData name="Huang, Po-kai" userId="be743c7d-0ad3-4a01-a6bb-e19e76bd5877" providerId="ADAL" clId="{7CBC622A-51EF-404D-B7DC-05806B53E48B}" dt="2023-11-07T18:35:30.133" v="2800" actId="13926"/>
        <pc:sldMkLst>
          <pc:docMk/>
          <pc:sldMk cId="3269611658" sldId="990"/>
        </pc:sldMkLst>
        <pc:spChg chg="mod">
          <ac:chgData name="Huang, Po-kai" userId="be743c7d-0ad3-4a01-a6bb-e19e76bd5877" providerId="ADAL" clId="{7CBC622A-51EF-404D-B7DC-05806B53E48B}" dt="2023-11-07T17:22:33.102" v="842" actId="20577"/>
          <ac:spMkLst>
            <pc:docMk/>
            <pc:sldMk cId="3269611658" sldId="990"/>
            <ac:spMk id="2" creationId="{13C92E03-9134-3A00-B7D6-319EB7A63CE4}"/>
          </ac:spMkLst>
        </pc:spChg>
        <pc:spChg chg="mod">
          <ac:chgData name="Huang, Po-kai" userId="be743c7d-0ad3-4a01-a6bb-e19e76bd5877" providerId="ADAL" clId="{7CBC622A-51EF-404D-B7DC-05806B53E48B}" dt="2023-11-07T18:35:30.133" v="2800" actId="13926"/>
          <ac:spMkLst>
            <pc:docMk/>
            <pc:sldMk cId="3269611658" sldId="990"/>
            <ac:spMk id="3" creationId="{60C6100F-6B6D-77AC-CF9F-1B31CC404ECF}"/>
          </ac:spMkLst>
        </pc:spChg>
      </pc:sldChg>
      <pc:sldChg chg="modSp new mod">
        <pc:chgData name="Huang, Po-kai" userId="be743c7d-0ad3-4a01-a6bb-e19e76bd5877" providerId="ADAL" clId="{7CBC622A-51EF-404D-B7DC-05806B53E48B}" dt="2023-11-07T18:32:45.160" v="2765" actId="20577"/>
        <pc:sldMkLst>
          <pc:docMk/>
          <pc:sldMk cId="2975512791" sldId="991"/>
        </pc:sldMkLst>
        <pc:spChg chg="mod">
          <ac:chgData name="Huang, Po-kai" userId="be743c7d-0ad3-4a01-a6bb-e19e76bd5877" providerId="ADAL" clId="{7CBC622A-51EF-404D-B7DC-05806B53E48B}" dt="2023-11-07T18:16:37.446" v="1835" actId="20577"/>
          <ac:spMkLst>
            <pc:docMk/>
            <pc:sldMk cId="2975512791" sldId="991"/>
            <ac:spMk id="2" creationId="{81F87A50-AB33-B24F-EACE-B4C059910DAD}"/>
          </ac:spMkLst>
        </pc:spChg>
        <pc:spChg chg="mod">
          <ac:chgData name="Huang, Po-kai" userId="be743c7d-0ad3-4a01-a6bb-e19e76bd5877" providerId="ADAL" clId="{7CBC622A-51EF-404D-B7DC-05806B53E48B}" dt="2023-11-07T18:32:45.160" v="2765" actId="20577"/>
          <ac:spMkLst>
            <pc:docMk/>
            <pc:sldMk cId="2975512791" sldId="991"/>
            <ac:spMk id="3" creationId="{136216D7-7375-A901-97A7-5121B901A248}"/>
          </ac:spMkLst>
        </pc:spChg>
      </pc:sldChg>
      <pc:sldChg chg="modSp new mod">
        <pc:chgData name="Huang, Po-kai" userId="be743c7d-0ad3-4a01-a6bb-e19e76bd5877" providerId="ADAL" clId="{7CBC622A-51EF-404D-B7DC-05806B53E48B}" dt="2023-11-07T18:37:27.473" v="2961" actId="20577"/>
        <pc:sldMkLst>
          <pc:docMk/>
          <pc:sldMk cId="2905332931" sldId="992"/>
        </pc:sldMkLst>
        <pc:spChg chg="mod">
          <ac:chgData name="Huang, Po-kai" userId="be743c7d-0ad3-4a01-a6bb-e19e76bd5877" providerId="ADAL" clId="{7CBC622A-51EF-404D-B7DC-05806B53E48B}" dt="2023-11-07T18:22:27.337" v="1879" actId="20577"/>
          <ac:spMkLst>
            <pc:docMk/>
            <pc:sldMk cId="2905332931" sldId="992"/>
            <ac:spMk id="2" creationId="{ED7D308F-9247-EE3E-3FDD-637A0CC20325}"/>
          </ac:spMkLst>
        </pc:spChg>
        <pc:spChg chg="mod">
          <ac:chgData name="Huang, Po-kai" userId="be743c7d-0ad3-4a01-a6bb-e19e76bd5877" providerId="ADAL" clId="{7CBC622A-51EF-404D-B7DC-05806B53E48B}" dt="2023-11-07T18:37:27.473" v="2961" actId="20577"/>
          <ac:spMkLst>
            <pc:docMk/>
            <pc:sldMk cId="2905332931" sldId="992"/>
            <ac:spMk id="3" creationId="{80E14894-3411-31E4-53B6-F46A6C8E93F7}"/>
          </ac:spMkLst>
        </pc:spChg>
      </pc:sldChg>
      <pc:sldChg chg="modSp new mod">
        <pc:chgData name="Huang, Po-kai" userId="be743c7d-0ad3-4a01-a6bb-e19e76bd5877" providerId="ADAL" clId="{7CBC622A-51EF-404D-B7DC-05806B53E48B}" dt="2023-11-07T18:42:23.028" v="3374" actId="20577"/>
        <pc:sldMkLst>
          <pc:docMk/>
          <pc:sldMk cId="3656594421" sldId="993"/>
        </pc:sldMkLst>
        <pc:spChg chg="mod">
          <ac:chgData name="Huang, Po-kai" userId="be743c7d-0ad3-4a01-a6bb-e19e76bd5877" providerId="ADAL" clId="{7CBC622A-51EF-404D-B7DC-05806B53E48B}" dt="2023-11-07T18:24:41.782" v="1980" actId="20577"/>
          <ac:spMkLst>
            <pc:docMk/>
            <pc:sldMk cId="3656594421" sldId="993"/>
            <ac:spMk id="2" creationId="{F1C97F1E-E610-530E-AE11-A8DBAB9D77D7}"/>
          </ac:spMkLst>
        </pc:spChg>
        <pc:spChg chg="mod">
          <ac:chgData name="Huang, Po-kai" userId="be743c7d-0ad3-4a01-a6bb-e19e76bd5877" providerId="ADAL" clId="{7CBC622A-51EF-404D-B7DC-05806B53E48B}" dt="2023-11-07T18:42:23.028" v="3374" actId="20577"/>
          <ac:spMkLst>
            <pc:docMk/>
            <pc:sldMk cId="3656594421" sldId="993"/>
            <ac:spMk id="3" creationId="{467D791E-8A6C-F57D-8944-842119A44669}"/>
          </ac:spMkLst>
        </pc:spChg>
      </pc:sldChg>
      <pc:sldChg chg="modSp new mod">
        <pc:chgData name="Huang, Po-kai" userId="be743c7d-0ad3-4a01-a6bb-e19e76bd5877" providerId="ADAL" clId="{7CBC622A-51EF-404D-B7DC-05806B53E48B}" dt="2023-11-07T19:11:32.223" v="4453" actId="20577"/>
        <pc:sldMkLst>
          <pc:docMk/>
          <pc:sldMk cId="1471904129" sldId="994"/>
        </pc:sldMkLst>
        <pc:spChg chg="mod">
          <ac:chgData name="Huang, Po-kai" userId="be743c7d-0ad3-4a01-a6bb-e19e76bd5877" providerId="ADAL" clId="{7CBC622A-51EF-404D-B7DC-05806B53E48B}" dt="2023-11-07T18:36:15.387" v="2828" actId="20577"/>
          <ac:spMkLst>
            <pc:docMk/>
            <pc:sldMk cId="1471904129" sldId="994"/>
            <ac:spMk id="2" creationId="{A91E1938-BBA6-185C-A8ED-459BF7B2E352}"/>
          </ac:spMkLst>
        </pc:spChg>
        <pc:spChg chg="mod">
          <ac:chgData name="Huang, Po-kai" userId="be743c7d-0ad3-4a01-a6bb-e19e76bd5877" providerId="ADAL" clId="{7CBC622A-51EF-404D-B7DC-05806B53E48B}" dt="2023-11-07T19:11:32.223" v="4453" actId="20577"/>
          <ac:spMkLst>
            <pc:docMk/>
            <pc:sldMk cId="1471904129" sldId="994"/>
            <ac:spMk id="3" creationId="{968CBE87-69DF-CA0F-8D80-6E742177E111}"/>
          </ac:spMkLst>
        </pc:spChg>
      </pc:sldChg>
      <pc:sldChg chg="addSp modSp new mod">
        <pc:chgData name="Huang, Po-kai" userId="be743c7d-0ad3-4a01-a6bb-e19e76bd5877" providerId="ADAL" clId="{7CBC622A-51EF-404D-B7DC-05806B53E48B}" dt="2023-11-07T19:22:34.180" v="5229" actId="20577"/>
        <pc:sldMkLst>
          <pc:docMk/>
          <pc:sldMk cId="1390580796" sldId="995"/>
        </pc:sldMkLst>
        <pc:spChg chg="mod">
          <ac:chgData name="Huang, Po-kai" userId="be743c7d-0ad3-4a01-a6bb-e19e76bd5877" providerId="ADAL" clId="{7CBC622A-51EF-404D-B7DC-05806B53E48B}" dt="2023-11-07T18:58:01.550" v="4217" actId="20577"/>
          <ac:spMkLst>
            <pc:docMk/>
            <pc:sldMk cId="1390580796" sldId="995"/>
            <ac:spMk id="2" creationId="{2F89BE9A-A30E-B2B8-C7FE-2A1D868C49CB}"/>
          </ac:spMkLst>
        </pc:spChg>
        <pc:spChg chg="mod">
          <ac:chgData name="Huang, Po-kai" userId="be743c7d-0ad3-4a01-a6bb-e19e76bd5877" providerId="ADAL" clId="{7CBC622A-51EF-404D-B7DC-05806B53E48B}" dt="2023-11-07T19:22:34.180" v="5229" actId="20577"/>
          <ac:spMkLst>
            <pc:docMk/>
            <pc:sldMk cId="1390580796" sldId="995"/>
            <ac:spMk id="3" creationId="{15131155-0577-D773-8FC9-63B3EF54747F}"/>
          </ac:spMkLst>
        </pc:spChg>
        <pc:spChg chg="add mod">
          <ac:chgData name="Huang, Po-kai" userId="be743c7d-0ad3-4a01-a6bb-e19e76bd5877" providerId="ADAL" clId="{7CBC622A-51EF-404D-B7DC-05806B53E48B}" dt="2023-11-07T18:59:44.002" v="4228" actId="1035"/>
          <ac:spMkLst>
            <pc:docMk/>
            <pc:sldMk cId="1390580796" sldId="995"/>
            <ac:spMk id="6" creationId="{FAD9CCCF-F115-4069-9114-6E43B6C619D1}"/>
          </ac:spMkLst>
        </pc:spChg>
        <pc:spChg chg="add mod">
          <ac:chgData name="Huang, Po-kai" userId="be743c7d-0ad3-4a01-a6bb-e19e76bd5877" providerId="ADAL" clId="{7CBC622A-51EF-404D-B7DC-05806B53E48B}" dt="2023-11-07T18:59:44.002" v="4228" actId="1035"/>
          <ac:spMkLst>
            <pc:docMk/>
            <pc:sldMk cId="1390580796" sldId="995"/>
            <ac:spMk id="7" creationId="{9A6B6DE2-0ECA-4EED-B880-7F3A1DFD381D}"/>
          </ac:spMkLst>
        </pc:spChg>
        <pc:spChg chg="add mod">
          <ac:chgData name="Huang, Po-kai" userId="be743c7d-0ad3-4a01-a6bb-e19e76bd5877" providerId="ADAL" clId="{7CBC622A-51EF-404D-B7DC-05806B53E48B}" dt="2023-11-07T18:59:44.002" v="4228" actId="1035"/>
          <ac:spMkLst>
            <pc:docMk/>
            <pc:sldMk cId="1390580796" sldId="995"/>
            <ac:spMk id="8" creationId="{90A68AB8-981B-4638-9BF2-59C612B3D47F}"/>
          </ac:spMkLst>
        </pc:spChg>
        <pc:spChg chg="add mod">
          <ac:chgData name="Huang, Po-kai" userId="be743c7d-0ad3-4a01-a6bb-e19e76bd5877" providerId="ADAL" clId="{7CBC622A-51EF-404D-B7DC-05806B53E48B}" dt="2023-11-07T18:59:44.002" v="4228" actId="1035"/>
          <ac:spMkLst>
            <pc:docMk/>
            <pc:sldMk cId="1390580796" sldId="995"/>
            <ac:spMk id="9" creationId="{2163CB81-E854-4C08-857F-8FA29E47A162}"/>
          </ac:spMkLst>
        </pc:spChg>
        <pc:spChg chg="add mod">
          <ac:chgData name="Huang, Po-kai" userId="be743c7d-0ad3-4a01-a6bb-e19e76bd5877" providerId="ADAL" clId="{7CBC622A-51EF-404D-B7DC-05806B53E48B}" dt="2023-11-07T18:59:44.002" v="4228" actId="1035"/>
          <ac:spMkLst>
            <pc:docMk/>
            <pc:sldMk cId="1390580796" sldId="995"/>
            <ac:spMk id="10" creationId="{AA5EC81A-D7E0-4373-89D4-4941E2C45384}"/>
          </ac:spMkLst>
        </pc:spChg>
        <pc:spChg chg="add mod">
          <ac:chgData name="Huang, Po-kai" userId="be743c7d-0ad3-4a01-a6bb-e19e76bd5877" providerId="ADAL" clId="{7CBC622A-51EF-404D-B7DC-05806B53E48B}" dt="2023-11-07T18:59:44.002" v="4228" actId="1035"/>
          <ac:spMkLst>
            <pc:docMk/>
            <pc:sldMk cId="1390580796" sldId="995"/>
            <ac:spMk id="11" creationId="{6BAD3469-C7E6-4327-9FB5-0195B1C30F4C}"/>
          </ac:spMkLst>
        </pc:spChg>
        <pc:spChg chg="add mod">
          <ac:chgData name="Huang, Po-kai" userId="be743c7d-0ad3-4a01-a6bb-e19e76bd5877" providerId="ADAL" clId="{7CBC622A-51EF-404D-B7DC-05806B53E48B}" dt="2023-11-07T18:59:44.002" v="4228" actId="1035"/>
          <ac:spMkLst>
            <pc:docMk/>
            <pc:sldMk cId="1390580796" sldId="995"/>
            <ac:spMk id="12" creationId="{D2291DFE-FC2E-4377-9763-9FC3CC4BABD3}"/>
          </ac:spMkLst>
        </pc:spChg>
        <pc:spChg chg="add mod">
          <ac:chgData name="Huang, Po-kai" userId="be743c7d-0ad3-4a01-a6bb-e19e76bd5877" providerId="ADAL" clId="{7CBC622A-51EF-404D-B7DC-05806B53E48B}" dt="2023-11-07T18:59:44.002" v="4228" actId="1035"/>
          <ac:spMkLst>
            <pc:docMk/>
            <pc:sldMk cId="1390580796" sldId="995"/>
            <ac:spMk id="13" creationId="{798BD58B-533F-4BFA-97B2-EB905C60C6F8}"/>
          </ac:spMkLst>
        </pc:spChg>
        <pc:spChg chg="add mod">
          <ac:chgData name="Huang, Po-kai" userId="be743c7d-0ad3-4a01-a6bb-e19e76bd5877" providerId="ADAL" clId="{7CBC622A-51EF-404D-B7DC-05806B53E48B}" dt="2023-11-07T18:59:44.002" v="4228" actId="1035"/>
          <ac:spMkLst>
            <pc:docMk/>
            <pc:sldMk cId="1390580796" sldId="995"/>
            <ac:spMk id="14" creationId="{3DF22FB7-CBA1-42DD-A82B-E204269AD0F0}"/>
          </ac:spMkLst>
        </pc:spChg>
        <pc:spChg chg="add mod">
          <ac:chgData name="Huang, Po-kai" userId="be743c7d-0ad3-4a01-a6bb-e19e76bd5877" providerId="ADAL" clId="{7CBC622A-51EF-404D-B7DC-05806B53E48B}" dt="2023-11-07T18:59:44.002" v="4228" actId="1035"/>
          <ac:spMkLst>
            <pc:docMk/>
            <pc:sldMk cId="1390580796" sldId="995"/>
            <ac:spMk id="15" creationId="{8A01AF9C-80E3-483D-81FE-D4FCD9EAAF39}"/>
          </ac:spMkLst>
        </pc:spChg>
        <pc:spChg chg="add mod">
          <ac:chgData name="Huang, Po-kai" userId="be743c7d-0ad3-4a01-a6bb-e19e76bd5877" providerId="ADAL" clId="{7CBC622A-51EF-404D-B7DC-05806B53E48B}" dt="2023-11-07T18:59:44.002" v="4228" actId="1035"/>
          <ac:spMkLst>
            <pc:docMk/>
            <pc:sldMk cId="1390580796" sldId="995"/>
            <ac:spMk id="16" creationId="{5329F2AE-C163-4629-9322-5357C11FB0A9}"/>
          </ac:spMkLst>
        </pc:spChg>
        <pc:spChg chg="add mod">
          <ac:chgData name="Huang, Po-kai" userId="be743c7d-0ad3-4a01-a6bb-e19e76bd5877" providerId="ADAL" clId="{7CBC622A-51EF-404D-B7DC-05806B53E48B}" dt="2023-11-07T18:59:44.002" v="4228" actId="1035"/>
          <ac:spMkLst>
            <pc:docMk/>
            <pc:sldMk cId="1390580796" sldId="995"/>
            <ac:spMk id="17" creationId="{EEFE27DA-8C18-4DD0-ABA6-9A5C77AF7A0A}"/>
          </ac:spMkLst>
        </pc:spChg>
        <pc:spChg chg="add mod">
          <ac:chgData name="Huang, Po-kai" userId="be743c7d-0ad3-4a01-a6bb-e19e76bd5877" providerId="ADAL" clId="{7CBC622A-51EF-404D-B7DC-05806B53E48B}" dt="2023-11-07T18:59:44.002" v="4228" actId="1035"/>
          <ac:spMkLst>
            <pc:docMk/>
            <pc:sldMk cId="1390580796" sldId="995"/>
            <ac:spMk id="18" creationId="{AC4771B9-CB03-43E1-9274-C7091AF09B6F}"/>
          </ac:spMkLst>
        </pc:spChg>
        <pc:spChg chg="add mod">
          <ac:chgData name="Huang, Po-kai" userId="be743c7d-0ad3-4a01-a6bb-e19e76bd5877" providerId="ADAL" clId="{7CBC622A-51EF-404D-B7DC-05806B53E48B}" dt="2023-11-07T18:59:44.002" v="4228" actId="1035"/>
          <ac:spMkLst>
            <pc:docMk/>
            <pc:sldMk cId="1390580796" sldId="995"/>
            <ac:spMk id="19" creationId="{06490EFB-BAE6-43EB-A210-802CD3C915B7}"/>
          </ac:spMkLst>
        </pc:spChg>
        <pc:spChg chg="add mod">
          <ac:chgData name="Huang, Po-kai" userId="be743c7d-0ad3-4a01-a6bb-e19e76bd5877" providerId="ADAL" clId="{7CBC622A-51EF-404D-B7DC-05806B53E48B}" dt="2023-11-07T18:59:44.002" v="4228" actId="1035"/>
          <ac:spMkLst>
            <pc:docMk/>
            <pc:sldMk cId="1390580796" sldId="995"/>
            <ac:spMk id="20" creationId="{0720F7CC-CA8B-4848-930A-CA129F3F33E3}"/>
          </ac:spMkLst>
        </pc:spChg>
        <pc:spChg chg="add mod">
          <ac:chgData name="Huang, Po-kai" userId="be743c7d-0ad3-4a01-a6bb-e19e76bd5877" providerId="ADAL" clId="{7CBC622A-51EF-404D-B7DC-05806B53E48B}" dt="2023-11-07T18:59:44.002" v="4228" actId="1035"/>
          <ac:spMkLst>
            <pc:docMk/>
            <pc:sldMk cId="1390580796" sldId="995"/>
            <ac:spMk id="21" creationId="{5E14BDD7-55B8-4473-917D-E72184625306}"/>
          </ac:spMkLst>
        </pc:spChg>
        <pc:spChg chg="add mod">
          <ac:chgData name="Huang, Po-kai" userId="be743c7d-0ad3-4a01-a6bb-e19e76bd5877" providerId="ADAL" clId="{7CBC622A-51EF-404D-B7DC-05806B53E48B}" dt="2023-11-07T18:59:44.002" v="4228" actId="1035"/>
          <ac:spMkLst>
            <pc:docMk/>
            <pc:sldMk cId="1390580796" sldId="995"/>
            <ac:spMk id="22" creationId="{319FBD52-6EA5-4E2A-A9EF-4417F66F0199}"/>
          </ac:spMkLst>
        </pc:spChg>
        <pc:spChg chg="add mod">
          <ac:chgData name="Huang, Po-kai" userId="be743c7d-0ad3-4a01-a6bb-e19e76bd5877" providerId="ADAL" clId="{7CBC622A-51EF-404D-B7DC-05806B53E48B}" dt="2023-11-07T18:59:44.002" v="4228" actId="1035"/>
          <ac:spMkLst>
            <pc:docMk/>
            <pc:sldMk cId="1390580796" sldId="995"/>
            <ac:spMk id="23" creationId="{6F777DA6-461E-4ACB-94E3-5A373F6EAADF}"/>
          </ac:spMkLst>
        </pc:spChg>
        <pc:spChg chg="add mod">
          <ac:chgData name="Huang, Po-kai" userId="be743c7d-0ad3-4a01-a6bb-e19e76bd5877" providerId="ADAL" clId="{7CBC622A-51EF-404D-B7DC-05806B53E48B}" dt="2023-11-07T18:59:44.002" v="4228" actId="1035"/>
          <ac:spMkLst>
            <pc:docMk/>
            <pc:sldMk cId="1390580796" sldId="995"/>
            <ac:spMk id="24" creationId="{24EB404B-8FA1-43A6-8CF9-F6D5BABF4E7F}"/>
          </ac:spMkLst>
        </pc:spChg>
        <pc:spChg chg="add mod">
          <ac:chgData name="Huang, Po-kai" userId="be743c7d-0ad3-4a01-a6bb-e19e76bd5877" providerId="ADAL" clId="{7CBC622A-51EF-404D-B7DC-05806B53E48B}" dt="2023-11-07T18:59:44.002" v="4228" actId="1035"/>
          <ac:spMkLst>
            <pc:docMk/>
            <pc:sldMk cId="1390580796" sldId="995"/>
            <ac:spMk id="25" creationId="{4A14ACB3-15C7-45D0-927D-5A743B77EDD3}"/>
          </ac:spMkLst>
        </pc:spChg>
        <pc:spChg chg="add mod">
          <ac:chgData name="Huang, Po-kai" userId="be743c7d-0ad3-4a01-a6bb-e19e76bd5877" providerId="ADAL" clId="{7CBC622A-51EF-404D-B7DC-05806B53E48B}" dt="2023-11-07T18:59:44.002" v="4228" actId="1035"/>
          <ac:spMkLst>
            <pc:docMk/>
            <pc:sldMk cId="1390580796" sldId="995"/>
            <ac:spMk id="26" creationId="{CB4B25E3-074C-459D-BCAD-4EE4FB0C0FEC}"/>
          </ac:spMkLst>
        </pc:spChg>
        <pc:spChg chg="add mod">
          <ac:chgData name="Huang, Po-kai" userId="be743c7d-0ad3-4a01-a6bb-e19e76bd5877" providerId="ADAL" clId="{7CBC622A-51EF-404D-B7DC-05806B53E48B}" dt="2023-11-07T18:59:44.002" v="4228" actId="1035"/>
          <ac:spMkLst>
            <pc:docMk/>
            <pc:sldMk cId="1390580796" sldId="995"/>
            <ac:spMk id="27" creationId="{2F399195-BD46-46B7-863E-13BDFB040D73}"/>
          </ac:spMkLst>
        </pc:spChg>
        <pc:spChg chg="add mod">
          <ac:chgData name="Huang, Po-kai" userId="be743c7d-0ad3-4a01-a6bb-e19e76bd5877" providerId="ADAL" clId="{7CBC622A-51EF-404D-B7DC-05806B53E48B}" dt="2023-11-07T18:59:44.002" v="4228" actId="1035"/>
          <ac:spMkLst>
            <pc:docMk/>
            <pc:sldMk cId="1390580796" sldId="995"/>
            <ac:spMk id="28" creationId="{BDCBE277-2E5A-4DCA-BC65-C2130630B22A}"/>
          </ac:spMkLst>
        </pc:spChg>
        <pc:spChg chg="add mod">
          <ac:chgData name="Huang, Po-kai" userId="be743c7d-0ad3-4a01-a6bb-e19e76bd5877" providerId="ADAL" clId="{7CBC622A-51EF-404D-B7DC-05806B53E48B}" dt="2023-11-07T18:59:44.002" v="4228" actId="1035"/>
          <ac:spMkLst>
            <pc:docMk/>
            <pc:sldMk cId="1390580796" sldId="995"/>
            <ac:spMk id="29" creationId="{5EAA4CF4-3E71-4BF8-A55D-80C5EE31B10A}"/>
          </ac:spMkLst>
        </pc:spChg>
        <pc:spChg chg="add mod">
          <ac:chgData name="Huang, Po-kai" userId="be743c7d-0ad3-4a01-a6bb-e19e76bd5877" providerId="ADAL" clId="{7CBC622A-51EF-404D-B7DC-05806B53E48B}" dt="2023-11-07T19:04:53.653" v="4351" actId="1076"/>
          <ac:spMkLst>
            <pc:docMk/>
            <pc:sldMk cId="1390580796" sldId="995"/>
            <ac:spMk id="30" creationId="{AB7A2133-D368-738D-26E3-3589ADBC23DB}"/>
          </ac:spMkLst>
        </pc:spChg>
        <pc:spChg chg="add mod">
          <ac:chgData name="Huang, Po-kai" userId="be743c7d-0ad3-4a01-a6bb-e19e76bd5877" providerId="ADAL" clId="{7CBC622A-51EF-404D-B7DC-05806B53E48B}" dt="2023-11-07T19:05:02.561" v="4353" actId="1076"/>
          <ac:spMkLst>
            <pc:docMk/>
            <pc:sldMk cId="1390580796" sldId="995"/>
            <ac:spMk id="31" creationId="{DBD805D1-09A6-364B-1237-9584EFC50E4A}"/>
          </ac:spMkLst>
        </pc:spChg>
      </pc:sldChg>
      <pc:sldChg chg="new del">
        <pc:chgData name="Huang, Po-kai" userId="be743c7d-0ad3-4a01-a6bb-e19e76bd5877" providerId="ADAL" clId="{7CBC622A-51EF-404D-B7DC-05806B53E48B}" dt="2023-11-07T18:46:11.178" v="3779" actId="47"/>
        <pc:sldMkLst>
          <pc:docMk/>
          <pc:sldMk cId="3064048353" sldId="995"/>
        </pc:sldMkLst>
      </pc:sldChg>
      <pc:sldChg chg="modSp new mod">
        <pc:chgData name="Huang, Po-kai" userId="be743c7d-0ad3-4a01-a6bb-e19e76bd5877" providerId="ADAL" clId="{7CBC622A-51EF-404D-B7DC-05806B53E48B}" dt="2023-11-07T19:29:51.633" v="5727" actId="20577"/>
        <pc:sldMkLst>
          <pc:docMk/>
          <pc:sldMk cId="1041404553" sldId="996"/>
        </pc:sldMkLst>
        <pc:spChg chg="mod">
          <ac:chgData name="Huang, Po-kai" userId="be743c7d-0ad3-4a01-a6bb-e19e76bd5877" providerId="ADAL" clId="{7CBC622A-51EF-404D-B7DC-05806B53E48B}" dt="2023-11-07T19:01:35.879" v="4262" actId="20577"/>
          <ac:spMkLst>
            <pc:docMk/>
            <pc:sldMk cId="1041404553" sldId="996"/>
            <ac:spMk id="2" creationId="{35FF7A04-3D89-9AD6-F890-53FEA9D2C449}"/>
          </ac:spMkLst>
        </pc:spChg>
        <pc:spChg chg="mod">
          <ac:chgData name="Huang, Po-kai" userId="be743c7d-0ad3-4a01-a6bb-e19e76bd5877" providerId="ADAL" clId="{7CBC622A-51EF-404D-B7DC-05806B53E48B}" dt="2023-11-07T19:29:51.633" v="5727" actId="20577"/>
          <ac:spMkLst>
            <pc:docMk/>
            <pc:sldMk cId="1041404553" sldId="996"/>
            <ac:spMk id="3" creationId="{E748B997-162F-EC1F-AEC4-DB01515FCC9C}"/>
          </ac:spMkLst>
        </pc:spChg>
      </pc:sldChg>
      <pc:sldChg chg="modSp new mod">
        <pc:chgData name="Huang, Po-kai" userId="be743c7d-0ad3-4a01-a6bb-e19e76bd5877" providerId="ADAL" clId="{7CBC622A-51EF-404D-B7DC-05806B53E48B}" dt="2023-11-07T19:10:37.281" v="4420" actId="20577"/>
        <pc:sldMkLst>
          <pc:docMk/>
          <pc:sldMk cId="1771188937" sldId="997"/>
        </pc:sldMkLst>
        <pc:spChg chg="mod">
          <ac:chgData name="Huang, Po-kai" userId="be743c7d-0ad3-4a01-a6bb-e19e76bd5877" providerId="ADAL" clId="{7CBC622A-51EF-404D-B7DC-05806B53E48B}" dt="2023-11-07T19:10:17.775" v="4373" actId="20577"/>
          <ac:spMkLst>
            <pc:docMk/>
            <pc:sldMk cId="1771188937" sldId="997"/>
            <ac:spMk id="2" creationId="{70D01E48-175D-7400-4332-8785AC952AAC}"/>
          </ac:spMkLst>
        </pc:spChg>
        <pc:spChg chg="mod">
          <ac:chgData name="Huang, Po-kai" userId="be743c7d-0ad3-4a01-a6bb-e19e76bd5877" providerId="ADAL" clId="{7CBC622A-51EF-404D-B7DC-05806B53E48B}" dt="2023-11-07T19:10:37.281" v="4420" actId="20577"/>
          <ac:spMkLst>
            <pc:docMk/>
            <pc:sldMk cId="1771188937" sldId="997"/>
            <ac:spMk id="3" creationId="{A8EAC882-C323-0644-2774-DFE8E1D97569}"/>
          </ac:spMkLst>
        </pc:spChg>
      </pc:sldChg>
      <pc:sldChg chg="modSp new mod">
        <pc:chgData name="Huang, Po-kai" userId="be743c7d-0ad3-4a01-a6bb-e19e76bd5877" providerId="ADAL" clId="{7CBC622A-51EF-404D-B7DC-05806B53E48B}" dt="2023-11-07T19:17:33.727" v="4851" actId="20577"/>
        <pc:sldMkLst>
          <pc:docMk/>
          <pc:sldMk cId="2968048347" sldId="998"/>
        </pc:sldMkLst>
        <pc:spChg chg="mod">
          <ac:chgData name="Huang, Po-kai" userId="be743c7d-0ad3-4a01-a6bb-e19e76bd5877" providerId="ADAL" clId="{7CBC622A-51EF-404D-B7DC-05806B53E48B}" dt="2023-11-07T19:17:09.358" v="4822" actId="20577"/>
          <ac:spMkLst>
            <pc:docMk/>
            <pc:sldMk cId="2968048347" sldId="998"/>
            <ac:spMk id="2" creationId="{3D44B7B6-8AB6-14B8-0B92-4AD52C8EA80C}"/>
          </ac:spMkLst>
        </pc:spChg>
        <pc:spChg chg="mod">
          <ac:chgData name="Huang, Po-kai" userId="be743c7d-0ad3-4a01-a6bb-e19e76bd5877" providerId="ADAL" clId="{7CBC622A-51EF-404D-B7DC-05806B53E48B}" dt="2023-11-07T19:17:33.727" v="4851" actId="20577"/>
          <ac:spMkLst>
            <pc:docMk/>
            <pc:sldMk cId="2968048347" sldId="998"/>
            <ac:spMk id="3" creationId="{3790D1A9-DEB0-18EF-89B1-BD4AED9BD578}"/>
          </ac:spMkLst>
        </pc:spChg>
      </pc:sldChg>
    </pc:docChg>
  </pc:docChgLst>
  <pc:docChgLst>
    <pc:chgData name="Huang, Po-kai" userId="be743c7d-0ad3-4a01-a6bb-e19e76bd5877" providerId="ADAL" clId="{74E756D6-6144-4B81-8DA1-CF92B6504838}"/>
    <pc:docChg chg="custSel modSld modMainMaster">
      <pc:chgData name="Huang, Po-kai" userId="be743c7d-0ad3-4a01-a6bb-e19e76bd5877" providerId="ADAL" clId="{74E756D6-6144-4B81-8DA1-CF92B6504838}" dt="2025-01-12T23:15:13.368" v="207" actId="5793"/>
      <pc:docMkLst>
        <pc:docMk/>
      </pc:docMkLst>
      <pc:sldChg chg="modSp mod">
        <pc:chgData name="Huang, Po-kai" userId="be743c7d-0ad3-4a01-a6bb-e19e76bd5877" providerId="ADAL" clId="{74E756D6-6144-4B81-8DA1-CF92B6504838}" dt="2025-01-12T23:11:23.614" v="31" actId="20577"/>
        <pc:sldMkLst>
          <pc:docMk/>
          <pc:sldMk cId="1177613415" sldId="1026"/>
        </pc:sldMkLst>
        <pc:spChg chg="mod">
          <ac:chgData name="Huang, Po-kai" userId="be743c7d-0ad3-4a01-a6bb-e19e76bd5877" providerId="ADAL" clId="{74E756D6-6144-4B81-8DA1-CF92B6504838}" dt="2025-01-12T23:11:23.614" v="31" actId="20577"/>
          <ac:spMkLst>
            <pc:docMk/>
            <pc:sldMk cId="1177613415" sldId="1026"/>
            <ac:spMk id="3" creationId="{05BF3014-EA4D-F538-22E3-A2A348007626}"/>
          </ac:spMkLst>
        </pc:spChg>
      </pc:sldChg>
      <pc:sldChg chg="modSp mod">
        <pc:chgData name="Huang, Po-kai" userId="be743c7d-0ad3-4a01-a6bb-e19e76bd5877" providerId="ADAL" clId="{74E756D6-6144-4B81-8DA1-CF92B6504838}" dt="2025-01-12T23:14:26.822" v="135" actId="20577"/>
        <pc:sldMkLst>
          <pc:docMk/>
          <pc:sldMk cId="1535647004" sldId="1027"/>
        </pc:sldMkLst>
        <pc:spChg chg="mod">
          <ac:chgData name="Huang, Po-kai" userId="be743c7d-0ad3-4a01-a6bb-e19e76bd5877" providerId="ADAL" clId="{74E756D6-6144-4B81-8DA1-CF92B6504838}" dt="2025-01-12T23:14:26.822" v="135" actId="20577"/>
          <ac:spMkLst>
            <pc:docMk/>
            <pc:sldMk cId="1535647004" sldId="1027"/>
            <ac:spMk id="3" creationId="{DA87AF45-4CB9-0524-F50A-404D5BF83A90}"/>
          </ac:spMkLst>
        </pc:spChg>
      </pc:sldChg>
      <pc:sldChg chg="modSp mod">
        <pc:chgData name="Huang, Po-kai" userId="be743c7d-0ad3-4a01-a6bb-e19e76bd5877" providerId="ADAL" clId="{74E756D6-6144-4B81-8DA1-CF92B6504838}" dt="2025-01-12T23:15:13.368" v="207" actId="5793"/>
        <pc:sldMkLst>
          <pc:docMk/>
          <pc:sldMk cId="1241420295" sldId="1028"/>
        </pc:sldMkLst>
        <pc:spChg chg="mod">
          <ac:chgData name="Huang, Po-kai" userId="be743c7d-0ad3-4a01-a6bb-e19e76bd5877" providerId="ADAL" clId="{74E756D6-6144-4B81-8DA1-CF92B6504838}" dt="2025-01-12T23:15:13.368" v="207" actId="5793"/>
          <ac:spMkLst>
            <pc:docMk/>
            <pc:sldMk cId="1241420295" sldId="1028"/>
            <ac:spMk id="3" creationId="{9E08915A-03F0-97A8-7290-22AB2345637C}"/>
          </ac:spMkLst>
        </pc:spChg>
      </pc:sldChg>
      <pc:sldMasterChg chg="modSp mod">
        <pc:chgData name="Huang, Po-kai" userId="be743c7d-0ad3-4a01-a6bb-e19e76bd5877" providerId="ADAL" clId="{74E756D6-6144-4B81-8DA1-CF92B6504838}" dt="2025-01-12T23:07:01.207" v="9" actId="20577"/>
        <pc:sldMasterMkLst>
          <pc:docMk/>
          <pc:sldMasterMk cId="0" sldId="2147483648"/>
        </pc:sldMasterMkLst>
        <pc:spChg chg="mod">
          <ac:chgData name="Huang, Po-kai" userId="be743c7d-0ad3-4a01-a6bb-e19e76bd5877" providerId="ADAL" clId="{74E756D6-6144-4B81-8DA1-CF92B6504838}" dt="2025-01-12T23:07:01.207" v="9" actId="20577"/>
          <ac:spMkLst>
            <pc:docMk/>
            <pc:sldMasterMk cId="0" sldId="2147483648"/>
            <ac:spMk id="1031" creationId="{F47EBAF5-52AC-49CF-A3FD-31E596F2D8C6}"/>
          </ac:spMkLst>
        </pc:spChg>
      </pc:sldMasterChg>
    </pc:docChg>
  </pc:docChgLst>
  <pc:docChgLst>
    <pc:chgData name="Huang, Po-kai" userId="be743c7d-0ad3-4a01-a6bb-e19e76bd5877" providerId="ADAL" clId="{8DF53483-1F02-46F2-80AC-ED36BCCC0273}"/>
    <pc:docChg chg="undo custSel addSld delSld modSld modMainMaster">
      <pc:chgData name="Huang, Po-kai" userId="be743c7d-0ad3-4a01-a6bb-e19e76bd5877" providerId="ADAL" clId="{8DF53483-1F02-46F2-80AC-ED36BCCC0273}" dt="2023-04-14T22:59:12.939" v="4524" actId="20577"/>
      <pc:docMkLst>
        <pc:docMk/>
      </pc:docMkLst>
      <pc:sldChg chg="modSp add del mod">
        <pc:chgData name="Huang, Po-kai" userId="be743c7d-0ad3-4a01-a6bb-e19e76bd5877" providerId="ADAL" clId="{8DF53483-1F02-46F2-80AC-ED36BCCC0273}" dt="2023-04-07T17:39:48.234" v="3373" actId="47"/>
        <pc:sldMkLst>
          <pc:docMk/>
          <pc:sldMk cId="3108914448" sldId="257"/>
        </pc:sldMkLst>
        <pc:graphicFrameChg chg="mod modGraphic">
          <ac:chgData name="Huang, Po-kai" userId="be743c7d-0ad3-4a01-a6bb-e19e76bd5877" providerId="ADAL" clId="{8DF53483-1F02-46F2-80AC-ED36BCCC0273}" dt="2023-04-07T17:39:14.124" v="3339" actId="21"/>
          <ac:graphicFrameMkLst>
            <pc:docMk/>
            <pc:sldMk cId="3108914448" sldId="257"/>
            <ac:graphicFrameMk id="4" creationId="{8D0B402E-CCB5-902E-39E9-147B336C741F}"/>
          </ac:graphicFrameMkLst>
        </pc:graphicFrameChg>
      </pc:sldChg>
      <pc:sldChg chg="modSp add del mod">
        <pc:chgData name="Huang, Po-kai" userId="be743c7d-0ad3-4a01-a6bb-e19e76bd5877" providerId="ADAL" clId="{8DF53483-1F02-46F2-80AC-ED36BCCC0273}" dt="2023-04-07T17:39:48.234" v="3373" actId="47"/>
        <pc:sldMkLst>
          <pc:docMk/>
          <pc:sldMk cId="1465688143" sldId="262"/>
        </pc:sldMkLst>
        <pc:graphicFrameChg chg="mod modGraphic">
          <ac:chgData name="Huang, Po-kai" userId="be743c7d-0ad3-4a01-a6bb-e19e76bd5877" providerId="ADAL" clId="{8DF53483-1F02-46F2-80AC-ED36BCCC0273}" dt="2023-04-07T17:27:18.939" v="2681" actId="6549"/>
          <ac:graphicFrameMkLst>
            <pc:docMk/>
            <pc:sldMk cId="1465688143" sldId="262"/>
            <ac:graphicFrameMk id="4" creationId="{7F2287BA-0374-258C-EAAE-91F58E709D01}"/>
          </ac:graphicFrameMkLst>
        </pc:graphicFrameChg>
      </pc:sldChg>
      <pc:sldChg chg="add del">
        <pc:chgData name="Huang, Po-kai" userId="be743c7d-0ad3-4a01-a6bb-e19e76bd5877" providerId="ADAL" clId="{8DF53483-1F02-46F2-80AC-ED36BCCC0273}" dt="2023-04-07T17:39:48.234" v="3373" actId="47"/>
        <pc:sldMkLst>
          <pc:docMk/>
          <pc:sldMk cId="1506889026" sldId="267"/>
        </pc:sldMkLst>
      </pc:sldChg>
      <pc:sldChg chg="modSp mod">
        <pc:chgData name="Huang, Po-kai" userId="be743c7d-0ad3-4a01-a6bb-e19e76bd5877" providerId="ADAL" clId="{8DF53483-1F02-46F2-80AC-ED36BCCC0273}" dt="2023-04-07T16:44:55.882" v="309" actId="20577"/>
        <pc:sldMkLst>
          <pc:docMk/>
          <pc:sldMk cId="0" sldId="331"/>
        </pc:sldMkLst>
        <pc:spChg chg="mod">
          <ac:chgData name="Huang, Po-kai" userId="be743c7d-0ad3-4a01-a6bb-e19e76bd5877" providerId="ADAL" clId="{8DF53483-1F02-46F2-80AC-ED36BCCC0273}" dt="2023-04-07T16:44:48.848" v="304" actId="20577"/>
          <ac:spMkLst>
            <pc:docMk/>
            <pc:sldMk cId="0" sldId="331"/>
            <ac:spMk id="15365" creationId="{5EB80220-6DDA-46D8-A532-4F8294B75F35}"/>
          </ac:spMkLst>
        </pc:spChg>
        <pc:spChg chg="mod">
          <ac:chgData name="Huang, Po-kai" userId="be743c7d-0ad3-4a01-a6bb-e19e76bd5877" providerId="ADAL" clId="{8DF53483-1F02-46F2-80AC-ED36BCCC0273}" dt="2023-04-07T16:44:55.882" v="309" actId="20577"/>
          <ac:spMkLst>
            <pc:docMk/>
            <pc:sldMk cId="0" sldId="331"/>
            <ac:spMk id="15366" creationId="{AAB4AADD-B9F4-45B4-B9D2-5B5E3506EF55}"/>
          </ac:spMkLst>
        </pc:spChg>
      </pc:sldChg>
      <pc:sldChg chg="modSp mod">
        <pc:chgData name="Huang, Po-kai" userId="be743c7d-0ad3-4a01-a6bb-e19e76bd5877" providerId="ADAL" clId="{8DF53483-1F02-46F2-80AC-ED36BCCC0273}" dt="2023-04-14T22:45:01.834" v="4437" actId="20577"/>
        <pc:sldMkLst>
          <pc:docMk/>
          <pc:sldMk cId="4271385593" sldId="960"/>
        </pc:sldMkLst>
        <pc:spChg chg="mod">
          <ac:chgData name="Huang, Po-kai" userId="be743c7d-0ad3-4a01-a6bb-e19e76bd5877" providerId="ADAL" clId="{8DF53483-1F02-46F2-80AC-ED36BCCC0273}" dt="2023-04-14T22:45:01.834" v="4437" actId="20577"/>
          <ac:spMkLst>
            <pc:docMk/>
            <pc:sldMk cId="4271385593" sldId="960"/>
            <ac:spMk id="3" creationId="{00000000-0000-0000-0000-000000000000}"/>
          </ac:spMkLst>
        </pc:spChg>
      </pc:sldChg>
      <pc:sldChg chg="del">
        <pc:chgData name="Huang, Po-kai" userId="be743c7d-0ad3-4a01-a6bb-e19e76bd5877" providerId="ADAL" clId="{8DF53483-1F02-46F2-80AC-ED36BCCC0273}" dt="2023-04-07T17:23:49.159" v="2606" actId="47"/>
        <pc:sldMkLst>
          <pc:docMk/>
          <pc:sldMk cId="1351943838" sldId="961"/>
        </pc:sldMkLst>
      </pc:sldChg>
      <pc:sldChg chg="del">
        <pc:chgData name="Huang, Po-kai" userId="be743c7d-0ad3-4a01-a6bb-e19e76bd5877" providerId="ADAL" clId="{8DF53483-1F02-46F2-80AC-ED36BCCC0273}" dt="2023-04-07T17:23:49.515" v="2607" actId="47"/>
        <pc:sldMkLst>
          <pc:docMk/>
          <pc:sldMk cId="1897032383" sldId="962"/>
        </pc:sldMkLst>
      </pc:sldChg>
      <pc:sldChg chg="del">
        <pc:chgData name="Huang, Po-kai" userId="be743c7d-0ad3-4a01-a6bb-e19e76bd5877" providerId="ADAL" clId="{8DF53483-1F02-46F2-80AC-ED36BCCC0273}" dt="2023-04-07T17:23:51.079" v="2610" actId="47"/>
        <pc:sldMkLst>
          <pc:docMk/>
          <pc:sldMk cId="863243284" sldId="966"/>
        </pc:sldMkLst>
      </pc:sldChg>
      <pc:sldChg chg="del">
        <pc:chgData name="Huang, Po-kai" userId="be743c7d-0ad3-4a01-a6bb-e19e76bd5877" providerId="ADAL" clId="{8DF53483-1F02-46F2-80AC-ED36BCCC0273}" dt="2023-04-07T17:23:52.439" v="2611" actId="47"/>
        <pc:sldMkLst>
          <pc:docMk/>
          <pc:sldMk cId="127606995" sldId="968"/>
        </pc:sldMkLst>
      </pc:sldChg>
      <pc:sldChg chg="modSp mod">
        <pc:chgData name="Huang, Po-kai" userId="be743c7d-0ad3-4a01-a6bb-e19e76bd5877" providerId="ADAL" clId="{8DF53483-1F02-46F2-80AC-ED36BCCC0273}" dt="2023-04-14T22:53:31.104" v="4492" actId="20577"/>
        <pc:sldMkLst>
          <pc:docMk/>
          <pc:sldMk cId="3651656639" sldId="976"/>
        </pc:sldMkLst>
        <pc:spChg chg="mod">
          <ac:chgData name="Huang, Po-kai" userId="be743c7d-0ad3-4a01-a6bb-e19e76bd5877" providerId="ADAL" clId="{8DF53483-1F02-46F2-80AC-ED36BCCC0273}" dt="2023-04-14T22:53:31.104" v="4492" actId="20577"/>
          <ac:spMkLst>
            <pc:docMk/>
            <pc:sldMk cId="3651656639" sldId="976"/>
            <ac:spMk id="3" creationId="{1EBEB8F2-BE45-615E-6C1E-A1FE395247A6}"/>
          </ac:spMkLst>
        </pc:spChg>
      </pc:sldChg>
      <pc:sldChg chg="del">
        <pc:chgData name="Huang, Po-kai" userId="be743c7d-0ad3-4a01-a6bb-e19e76bd5877" providerId="ADAL" clId="{8DF53483-1F02-46F2-80AC-ED36BCCC0273}" dt="2023-04-07T17:23:50.091" v="2608" actId="47"/>
        <pc:sldMkLst>
          <pc:docMk/>
          <pc:sldMk cId="256597205" sldId="977"/>
        </pc:sldMkLst>
      </pc:sldChg>
      <pc:sldChg chg="del">
        <pc:chgData name="Huang, Po-kai" userId="be743c7d-0ad3-4a01-a6bb-e19e76bd5877" providerId="ADAL" clId="{8DF53483-1F02-46F2-80AC-ED36BCCC0273}" dt="2023-04-07T17:23:50.543" v="2609" actId="47"/>
        <pc:sldMkLst>
          <pc:docMk/>
          <pc:sldMk cId="1056541499" sldId="978"/>
        </pc:sldMkLst>
      </pc:sldChg>
      <pc:sldChg chg="modSp new mod modNotesTx">
        <pc:chgData name="Huang, Po-kai" userId="be743c7d-0ad3-4a01-a6bb-e19e76bd5877" providerId="ADAL" clId="{8DF53483-1F02-46F2-80AC-ED36BCCC0273}" dt="2023-04-14T22:57:30.689" v="4517" actId="6549"/>
        <pc:sldMkLst>
          <pc:docMk/>
          <pc:sldMk cId="3530600158" sldId="979"/>
        </pc:sldMkLst>
        <pc:spChg chg="mod">
          <ac:chgData name="Huang, Po-kai" userId="be743c7d-0ad3-4a01-a6bb-e19e76bd5877" providerId="ADAL" clId="{8DF53483-1F02-46F2-80AC-ED36BCCC0273}" dt="2023-04-07T16:45:48.908" v="406" actId="20577"/>
          <ac:spMkLst>
            <pc:docMk/>
            <pc:sldMk cId="3530600158" sldId="979"/>
            <ac:spMk id="2" creationId="{8CA5AB5A-E26E-D737-1D8E-8610B61F2FF8}"/>
          </ac:spMkLst>
        </pc:spChg>
        <pc:spChg chg="mod">
          <ac:chgData name="Huang, Po-kai" userId="be743c7d-0ad3-4a01-a6bb-e19e76bd5877" providerId="ADAL" clId="{8DF53483-1F02-46F2-80AC-ED36BCCC0273}" dt="2023-04-14T22:41:52.412" v="4399" actId="20577"/>
          <ac:spMkLst>
            <pc:docMk/>
            <pc:sldMk cId="3530600158" sldId="979"/>
            <ac:spMk id="3" creationId="{2E14E0D4-2BDF-1391-FFC2-B30DD68C8711}"/>
          </ac:spMkLst>
        </pc:spChg>
      </pc:sldChg>
      <pc:sldChg chg="addSp delSp modSp new del mod">
        <pc:chgData name="Huang, Po-kai" userId="be743c7d-0ad3-4a01-a6bb-e19e76bd5877" providerId="ADAL" clId="{8DF53483-1F02-46F2-80AC-ED36BCCC0273}" dt="2023-04-07T16:56:35.337" v="1224" actId="47"/>
        <pc:sldMkLst>
          <pc:docMk/>
          <pc:sldMk cId="232031564" sldId="980"/>
        </pc:sldMkLst>
        <pc:spChg chg="mod">
          <ac:chgData name="Huang, Po-kai" userId="be743c7d-0ad3-4a01-a6bb-e19e76bd5877" providerId="ADAL" clId="{8DF53483-1F02-46F2-80AC-ED36BCCC0273}" dt="2023-04-07T16:51:21.191" v="1103"/>
          <ac:spMkLst>
            <pc:docMk/>
            <pc:sldMk cId="232031564" sldId="980"/>
            <ac:spMk id="2" creationId="{94E7E15C-9B79-AB83-B42E-3C47A77E5254}"/>
          </ac:spMkLst>
        </pc:spChg>
        <pc:spChg chg="mod">
          <ac:chgData name="Huang, Po-kai" userId="be743c7d-0ad3-4a01-a6bb-e19e76bd5877" providerId="ADAL" clId="{8DF53483-1F02-46F2-80AC-ED36BCCC0273}" dt="2023-04-07T16:53:42.762" v="1128" actId="14100"/>
          <ac:spMkLst>
            <pc:docMk/>
            <pc:sldMk cId="232031564" sldId="980"/>
            <ac:spMk id="3" creationId="{CFA7AAAE-5724-121E-0139-5FFCBAB8D3EB}"/>
          </ac:spMkLst>
        </pc:spChg>
        <pc:spChg chg="add del mod">
          <ac:chgData name="Huang, Po-kai" userId="be743c7d-0ad3-4a01-a6bb-e19e76bd5877" providerId="ADAL" clId="{8DF53483-1F02-46F2-80AC-ED36BCCC0273}" dt="2023-04-07T16:51:24.971" v="1105" actId="767"/>
          <ac:spMkLst>
            <pc:docMk/>
            <pc:sldMk cId="232031564" sldId="980"/>
            <ac:spMk id="6" creationId="{8C22BC9E-949A-E46E-7C5C-D37D1B3A4B28}"/>
          </ac:spMkLst>
        </pc:spChg>
        <pc:spChg chg="add mod">
          <ac:chgData name="Huang, Po-kai" userId="be743c7d-0ad3-4a01-a6bb-e19e76bd5877" providerId="ADAL" clId="{8DF53483-1F02-46F2-80AC-ED36BCCC0273}" dt="2023-04-07T16:53:54.936" v="1129" actId="21"/>
          <ac:spMkLst>
            <pc:docMk/>
            <pc:sldMk cId="232031564" sldId="980"/>
            <ac:spMk id="7" creationId="{508AA9E3-2694-F83F-6130-BFF42DFED11C}"/>
          </ac:spMkLst>
        </pc:spChg>
      </pc:sldChg>
      <pc:sldChg chg="modSp new del mod">
        <pc:chgData name="Huang, Po-kai" userId="be743c7d-0ad3-4a01-a6bb-e19e76bd5877" providerId="ADAL" clId="{8DF53483-1F02-46F2-80AC-ED36BCCC0273}" dt="2023-04-07T17:11:23.180" v="2065" actId="47"/>
        <pc:sldMkLst>
          <pc:docMk/>
          <pc:sldMk cId="1620495297" sldId="980"/>
        </pc:sldMkLst>
        <pc:spChg chg="mod">
          <ac:chgData name="Huang, Po-kai" userId="be743c7d-0ad3-4a01-a6bb-e19e76bd5877" providerId="ADAL" clId="{8DF53483-1F02-46F2-80AC-ED36BCCC0273}" dt="2023-04-07T16:57:37.024" v="1317" actId="20577"/>
          <ac:spMkLst>
            <pc:docMk/>
            <pc:sldMk cId="1620495297" sldId="980"/>
            <ac:spMk id="2" creationId="{C163FD38-1F5F-022F-F304-F8F33BD571AA}"/>
          </ac:spMkLst>
        </pc:spChg>
        <pc:spChg chg="mod">
          <ac:chgData name="Huang, Po-kai" userId="be743c7d-0ad3-4a01-a6bb-e19e76bd5877" providerId="ADAL" clId="{8DF53483-1F02-46F2-80AC-ED36BCCC0273}" dt="2023-04-07T16:59:02.107" v="1328" actId="21"/>
          <ac:spMkLst>
            <pc:docMk/>
            <pc:sldMk cId="1620495297" sldId="980"/>
            <ac:spMk id="3" creationId="{D0E0040A-5D01-DDE5-3A00-1AA67058545A}"/>
          </ac:spMkLst>
        </pc:spChg>
      </pc:sldChg>
      <pc:sldChg chg="modSp new mod">
        <pc:chgData name="Huang, Po-kai" userId="be743c7d-0ad3-4a01-a6bb-e19e76bd5877" providerId="ADAL" clId="{8DF53483-1F02-46F2-80AC-ED36BCCC0273}" dt="2023-04-07T17:25:50.699" v="2634" actId="20577"/>
        <pc:sldMkLst>
          <pc:docMk/>
          <pc:sldMk cId="970268439" sldId="981"/>
        </pc:sldMkLst>
        <pc:spChg chg="mod">
          <ac:chgData name="Huang, Po-kai" userId="be743c7d-0ad3-4a01-a6bb-e19e76bd5877" providerId="ADAL" clId="{8DF53483-1F02-46F2-80AC-ED36BCCC0273}" dt="2023-04-07T17:25:50.699" v="2634" actId="20577"/>
          <ac:spMkLst>
            <pc:docMk/>
            <pc:sldMk cId="970268439" sldId="981"/>
            <ac:spMk id="2" creationId="{7A923477-D0AE-2C38-D508-550331E28E45}"/>
          </ac:spMkLst>
        </pc:spChg>
        <pc:spChg chg="mod">
          <ac:chgData name="Huang, Po-kai" userId="be743c7d-0ad3-4a01-a6bb-e19e76bd5877" providerId="ADAL" clId="{8DF53483-1F02-46F2-80AC-ED36BCCC0273}" dt="2023-04-07T17:17:07.549" v="2325" actId="20577"/>
          <ac:spMkLst>
            <pc:docMk/>
            <pc:sldMk cId="970268439" sldId="981"/>
            <ac:spMk id="3" creationId="{0A6F3CEC-8967-5625-BC58-19FB17AE2DFE}"/>
          </ac:spMkLst>
        </pc:spChg>
      </pc:sldChg>
      <pc:sldChg chg="modSp new mod">
        <pc:chgData name="Huang, Po-kai" userId="be743c7d-0ad3-4a01-a6bb-e19e76bd5877" providerId="ADAL" clId="{8DF53483-1F02-46F2-80AC-ED36BCCC0273}" dt="2023-04-07T17:25:55.827" v="2635"/>
        <pc:sldMkLst>
          <pc:docMk/>
          <pc:sldMk cId="2715841837" sldId="982"/>
        </pc:sldMkLst>
        <pc:spChg chg="mod">
          <ac:chgData name="Huang, Po-kai" userId="be743c7d-0ad3-4a01-a6bb-e19e76bd5877" providerId="ADAL" clId="{8DF53483-1F02-46F2-80AC-ED36BCCC0273}" dt="2023-04-07T17:25:55.827" v="2635"/>
          <ac:spMkLst>
            <pc:docMk/>
            <pc:sldMk cId="2715841837" sldId="982"/>
            <ac:spMk id="2" creationId="{D32D43B4-A87D-51DB-72B5-D8BC41AFBE07}"/>
          </ac:spMkLst>
        </pc:spChg>
        <pc:spChg chg="mod">
          <ac:chgData name="Huang, Po-kai" userId="be743c7d-0ad3-4a01-a6bb-e19e76bd5877" providerId="ADAL" clId="{8DF53483-1F02-46F2-80AC-ED36BCCC0273}" dt="2023-04-07T17:17:17.404" v="2333" actId="20577"/>
          <ac:spMkLst>
            <pc:docMk/>
            <pc:sldMk cId="2715841837" sldId="982"/>
            <ac:spMk id="3" creationId="{C888EB40-C406-6BB5-EDAD-00834FC7518A}"/>
          </ac:spMkLst>
        </pc:spChg>
      </pc:sldChg>
      <pc:sldChg chg="modSp new mod">
        <pc:chgData name="Huang, Po-kai" userId="be743c7d-0ad3-4a01-a6bb-e19e76bd5877" providerId="ADAL" clId="{8DF53483-1F02-46F2-80AC-ED36BCCC0273}" dt="2023-04-07T17:28:30.611" v="2717" actId="20577"/>
        <pc:sldMkLst>
          <pc:docMk/>
          <pc:sldMk cId="3560628973" sldId="983"/>
        </pc:sldMkLst>
        <pc:spChg chg="mod">
          <ac:chgData name="Huang, Po-kai" userId="be743c7d-0ad3-4a01-a6bb-e19e76bd5877" providerId="ADAL" clId="{8DF53483-1F02-46F2-80AC-ED36BCCC0273}" dt="2023-04-07T17:26:02.210" v="2637"/>
          <ac:spMkLst>
            <pc:docMk/>
            <pc:sldMk cId="3560628973" sldId="983"/>
            <ac:spMk id="2" creationId="{109B0F8F-0DE8-A8F9-6445-D3A3F390C79F}"/>
          </ac:spMkLst>
        </pc:spChg>
        <pc:spChg chg="mod">
          <ac:chgData name="Huang, Po-kai" userId="be743c7d-0ad3-4a01-a6bb-e19e76bd5877" providerId="ADAL" clId="{8DF53483-1F02-46F2-80AC-ED36BCCC0273}" dt="2023-04-07T17:28:30.611" v="2717" actId="20577"/>
          <ac:spMkLst>
            <pc:docMk/>
            <pc:sldMk cId="3560628973" sldId="983"/>
            <ac:spMk id="3" creationId="{37BDCB0B-D433-10A7-5B19-B21BEF95E373}"/>
          </ac:spMkLst>
        </pc:spChg>
      </pc:sldChg>
      <pc:sldChg chg="modSp new mod">
        <pc:chgData name="Huang, Po-kai" userId="be743c7d-0ad3-4a01-a6bb-e19e76bd5877" providerId="ADAL" clId="{8DF53483-1F02-46F2-80AC-ED36BCCC0273}" dt="2023-04-07T17:25:59.579" v="2636"/>
        <pc:sldMkLst>
          <pc:docMk/>
          <pc:sldMk cId="4145685861" sldId="984"/>
        </pc:sldMkLst>
        <pc:spChg chg="mod">
          <ac:chgData name="Huang, Po-kai" userId="be743c7d-0ad3-4a01-a6bb-e19e76bd5877" providerId="ADAL" clId="{8DF53483-1F02-46F2-80AC-ED36BCCC0273}" dt="2023-04-07T17:25:59.579" v="2636"/>
          <ac:spMkLst>
            <pc:docMk/>
            <pc:sldMk cId="4145685861" sldId="984"/>
            <ac:spMk id="2" creationId="{5EDF0FF8-75F0-5F54-D9D9-D35045E1285B}"/>
          </ac:spMkLst>
        </pc:spChg>
        <pc:spChg chg="mod">
          <ac:chgData name="Huang, Po-kai" userId="be743c7d-0ad3-4a01-a6bb-e19e76bd5877" providerId="ADAL" clId="{8DF53483-1F02-46F2-80AC-ED36BCCC0273}" dt="2023-04-07T17:19:14.281" v="2427"/>
          <ac:spMkLst>
            <pc:docMk/>
            <pc:sldMk cId="4145685861" sldId="984"/>
            <ac:spMk id="3" creationId="{455F0CAC-58D0-A019-C5F6-A86027ACDA38}"/>
          </ac:spMkLst>
        </pc:spChg>
      </pc:sldChg>
      <pc:sldChg chg="modSp new mod">
        <pc:chgData name="Huang, Po-kai" userId="be743c7d-0ad3-4a01-a6bb-e19e76bd5877" providerId="ADAL" clId="{8DF53483-1F02-46F2-80AC-ED36BCCC0273}" dt="2023-04-07T17:32:41.926" v="2799" actId="20577"/>
        <pc:sldMkLst>
          <pc:docMk/>
          <pc:sldMk cId="663198180" sldId="985"/>
        </pc:sldMkLst>
        <pc:spChg chg="mod">
          <ac:chgData name="Huang, Po-kai" userId="be743c7d-0ad3-4a01-a6bb-e19e76bd5877" providerId="ADAL" clId="{8DF53483-1F02-46F2-80AC-ED36BCCC0273}" dt="2023-04-07T17:26:12.279" v="2638"/>
          <ac:spMkLst>
            <pc:docMk/>
            <pc:sldMk cId="663198180" sldId="985"/>
            <ac:spMk id="2" creationId="{A08460C0-6046-0EE5-9AA8-1548AB09C5AC}"/>
          </ac:spMkLst>
        </pc:spChg>
        <pc:spChg chg="mod">
          <ac:chgData name="Huang, Po-kai" userId="be743c7d-0ad3-4a01-a6bb-e19e76bd5877" providerId="ADAL" clId="{8DF53483-1F02-46F2-80AC-ED36BCCC0273}" dt="2023-04-07T17:32:41.926" v="2799" actId="20577"/>
          <ac:spMkLst>
            <pc:docMk/>
            <pc:sldMk cId="663198180" sldId="985"/>
            <ac:spMk id="3" creationId="{6DFBAF43-DD85-52F1-3083-97B12B117A36}"/>
          </ac:spMkLst>
        </pc:spChg>
      </pc:sldChg>
      <pc:sldChg chg="modSp new mod">
        <pc:chgData name="Huang, Po-kai" userId="be743c7d-0ad3-4a01-a6bb-e19e76bd5877" providerId="ADAL" clId="{8DF53483-1F02-46F2-80AC-ED36BCCC0273}" dt="2023-04-14T22:59:12.939" v="4524" actId="20577"/>
        <pc:sldMkLst>
          <pc:docMk/>
          <pc:sldMk cId="2724140346" sldId="986"/>
        </pc:sldMkLst>
        <pc:spChg chg="mod">
          <ac:chgData name="Huang, Po-kai" userId="be743c7d-0ad3-4a01-a6bb-e19e76bd5877" providerId="ADAL" clId="{8DF53483-1F02-46F2-80AC-ED36BCCC0273}" dt="2023-04-07T17:33:51.747" v="2814"/>
          <ac:spMkLst>
            <pc:docMk/>
            <pc:sldMk cId="2724140346" sldId="986"/>
            <ac:spMk id="2" creationId="{3A13DAE3-4499-E7C3-2869-3C84B9716E88}"/>
          </ac:spMkLst>
        </pc:spChg>
        <pc:spChg chg="mod">
          <ac:chgData name="Huang, Po-kai" userId="be743c7d-0ad3-4a01-a6bb-e19e76bd5877" providerId="ADAL" clId="{8DF53483-1F02-46F2-80AC-ED36BCCC0273}" dt="2023-04-14T22:59:12.939" v="4524" actId="20577"/>
          <ac:spMkLst>
            <pc:docMk/>
            <pc:sldMk cId="2724140346" sldId="986"/>
            <ac:spMk id="3" creationId="{1FD99B78-F25C-CD22-4B1F-A160DDF05A93}"/>
          </ac:spMkLst>
        </pc:spChg>
      </pc:sldChg>
      <pc:sldChg chg="modSp new mod">
        <pc:chgData name="Huang, Po-kai" userId="be743c7d-0ad3-4a01-a6bb-e19e76bd5877" providerId="ADAL" clId="{8DF53483-1F02-46F2-80AC-ED36BCCC0273}" dt="2023-04-07T17:48:18.675" v="4301" actId="20577"/>
        <pc:sldMkLst>
          <pc:docMk/>
          <pc:sldMk cId="491437218" sldId="987"/>
        </pc:sldMkLst>
        <pc:spChg chg="mod">
          <ac:chgData name="Huang, Po-kai" userId="be743c7d-0ad3-4a01-a6bb-e19e76bd5877" providerId="ADAL" clId="{8DF53483-1F02-46F2-80AC-ED36BCCC0273}" dt="2023-04-07T17:38:56.508" v="3338" actId="20577"/>
          <ac:spMkLst>
            <pc:docMk/>
            <pc:sldMk cId="491437218" sldId="987"/>
            <ac:spMk id="2" creationId="{0B917849-759A-F181-E541-999379DB1691}"/>
          </ac:spMkLst>
        </pc:spChg>
        <pc:spChg chg="mod">
          <ac:chgData name="Huang, Po-kai" userId="be743c7d-0ad3-4a01-a6bb-e19e76bd5877" providerId="ADAL" clId="{8DF53483-1F02-46F2-80AC-ED36BCCC0273}" dt="2023-04-07T17:48:18.675" v="4301" actId="20577"/>
          <ac:spMkLst>
            <pc:docMk/>
            <pc:sldMk cId="491437218" sldId="987"/>
            <ac:spMk id="3" creationId="{4FAB26B5-24A4-CC12-6BB1-F790D416DC23}"/>
          </ac:spMkLst>
        </pc:spChg>
      </pc:sldChg>
      <pc:sldChg chg="modSp new mod">
        <pc:chgData name="Huang, Po-kai" userId="be743c7d-0ad3-4a01-a6bb-e19e76bd5877" providerId="ADAL" clId="{8DF53483-1F02-46F2-80AC-ED36BCCC0273}" dt="2023-04-14T22:58:35.773" v="4521" actId="14"/>
        <pc:sldMkLst>
          <pc:docMk/>
          <pc:sldMk cId="4048481625" sldId="988"/>
        </pc:sldMkLst>
        <pc:spChg chg="mod">
          <ac:chgData name="Huang, Po-kai" userId="be743c7d-0ad3-4a01-a6bb-e19e76bd5877" providerId="ADAL" clId="{8DF53483-1F02-46F2-80AC-ED36BCCC0273}" dt="2023-04-07T17:44:12.144" v="3829" actId="20577"/>
          <ac:spMkLst>
            <pc:docMk/>
            <pc:sldMk cId="4048481625" sldId="988"/>
            <ac:spMk id="2" creationId="{015DF009-6430-C852-DBB7-106D7C760EC7}"/>
          </ac:spMkLst>
        </pc:spChg>
        <pc:spChg chg="mod">
          <ac:chgData name="Huang, Po-kai" userId="be743c7d-0ad3-4a01-a6bb-e19e76bd5877" providerId="ADAL" clId="{8DF53483-1F02-46F2-80AC-ED36BCCC0273}" dt="2023-04-14T22:58:35.773" v="4521" actId="14"/>
          <ac:spMkLst>
            <pc:docMk/>
            <pc:sldMk cId="4048481625" sldId="988"/>
            <ac:spMk id="3" creationId="{7A5D70FB-AD33-1A95-0AF3-C82988EBD7FC}"/>
          </ac:spMkLst>
        </pc:spChg>
      </pc:sldChg>
      <pc:sldMasterChg chg="modSp mod delSldLayout">
        <pc:chgData name="Huang, Po-kai" userId="be743c7d-0ad3-4a01-a6bb-e19e76bd5877" providerId="ADAL" clId="{8DF53483-1F02-46F2-80AC-ED36BCCC0273}" dt="2023-04-07T16:43:21.667" v="294" actId="2696"/>
        <pc:sldMasterMkLst>
          <pc:docMk/>
          <pc:sldMasterMk cId="0" sldId="2147483648"/>
        </pc:sldMasterMkLst>
        <pc:spChg chg="mod">
          <ac:chgData name="Huang, Po-kai" userId="be743c7d-0ad3-4a01-a6bb-e19e76bd5877" providerId="ADAL" clId="{8DF53483-1F02-46F2-80AC-ED36BCCC0273}" dt="2023-04-07T16:43:06.306" v="284" actId="20577"/>
          <ac:spMkLst>
            <pc:docMk/>
            <pc:sldMasterMk cId="0" sldId="2147483648"/>
            <ac:spMk id="1031" creationId="{F47EBAF5-52AC-49CF-A3FD-31E596F2D8C6}"/>
          </ac:spMkLst>
        </pc:spChg>
        <pc:sldLayoutChg chg="del">
          <pc:chgData name="Huang, Po-kai" userId="be743c7d-0ad3-4a01-a6bb-e19e76bd5877" providerId="ADAL" clId="{8DF53483-1F02-46F2-80AC-ED36BCCC0273}" dt="2023-04-07T16:43:21.667" v="294" actId="2696"/>
          <pc:sldLayoutMkLst>
            <pc:docMk/>
            <pc:sldMasterMk cId="0" sldId="2147483648"/>
            <pc:sldLayoutMk cId="3599926641" sldId="2147485762"/>
          </pc:sldLayoutMkLst>
        </pc:sldLayoutChg>
        <pc:sldLayoutChg chg="del">
          <pc:chgData name="Huang, Po-kai" userId="be743c7d-0ad3-4a01-a6bb-e19e76bd5877" providerId="ADAL" clId="{8DF53483-1F02-46F2-80AC-ED36BCCC0273}" dt="2023-04-07T16:43:20.876" v="293" actId="2696"/>
          <pc:sldLayoutMkLst>
            <pc:docMk/>
            <pc:sldMasterMk cId="0" sldId="2147483648"/>
            <pc:sldLayoutMk cId="2670619998" sldId="2147485763"/>
          </pc:sldLayoutMkLst>
        </pc:sldLayoutChg>
        <pc:sldLayoutChg chg="del">
          <pc:chgData name="Huang, Po-kai" userId="be743c7d-0ad3-4a01-a6bb-e19e76bd5877" providerId="ADAL" clId="{8DF53483-1F02-46F2-80AC-ED36BCCC0273}" dt="2023-04-07T16:43:19.986" v="292" actId="2696"/>
          <pc:sldLayoutMkLst>
            <pc:docMk/>
            <pc:sldMasterMk cId="0" sldId="2147483648"/>
            <pc:sldLayoutMk cId="216948188" sldId="2147485764"/>
          </pc:sldLayoutMkLst>
        </pc:sldLayoutChg>
        <pc:sldLayoutChg chg="del">
          <pc:chgData name="Huang, Po-kai" userId="be743c7d-0ad3-4a01-a6bb-e19e76bd5877" providerId="ADAL" clId="{8DF53483-1F02-46F2-80AC-ED36BCCC0273}" dt="2023-04-07T16:43:19.566" v="291" actId="2696"/>
          <pc:sldLayoutMkLst>
            <pc:docMk/>
            <pc:sldMasterMk cId="0" sldId="2147483648"/>
            <pc:sldLayoutMk cId="1228432218" sldId="2147485765"/>
          </pc:sldLayoutMkLst>
        </pc:sldLayoutChg>
        <pc:sldLayoutChg chg="del">
          <pc:chgData name="Huang, Po-kai" userId="be743c7d-0ad3-4a01-a6bb-e19e76bd5877" providerId="ADAL" clId="{8DF53483-1F02-46F2-80AC-ED36BCCC0273}" dt="2023-04-07T16:43:19.087" v="290" actId="2696"/>
          <pc:sldLayoutMkLst>
            <pc:docMk/>
            <pc:sldMasterMk cId="0" sldId="2147483648"/>
            <pc:sldLayoutMk cId="813695103" sldId="2147485766"/>
          </pc:sldLayoutMkLst>
        </pc:sldLayoutChg>
        <pc:sldLayoutChg chg="del">
          <pc:chgData name="Huang, Po-kai" userId="be743c7d-0ad3-4a01-a6bb-e19e76bd5877" providerId="ADAL" clId="{8DF53483-1F02-46F2-80AC-ED36BCCC0273}" dt="2023-04-07T16:43:18.606" v="289" actId="2696"/>
          <pc:sldLayoutMkLst>
            <pc:docMk/>
            <pc:sldMasterMk cId="0" sldId="2147483648"/>
            <pc:sldLayoutMk cId="3865186804" sldId="2147485767"/>
          </pc:sldLayoutMkLst>
        </pc:sldLayoutChg>
        <pc:sldLayoutChg chg="del">
          <pc:chgData name="Huang, Po-kai" userId="be743c7d-0ad3-4a01-a6bb-e19e76bd5877" providerId="ADAL" clId="{8DF53483-1F02-46F2-80AC-ED36BCCC0273}" dt="2023-04-07T16:43:18.216" v="288" actId="2696"/>
          <pc:sldLayoutMkLst>
            <pc:docMk/>
            <pc:sldMasterMk cId="0" sldId="2147483648"/>
            <pc:sldLayoutMk cId="3367119576" sldId="2147485768"/>
          </pc:sldLayoutMkLst>
        </pc:sldLayoutChg>
        <pc:sldLayoutChg chg="del">
          <pc:chgData name="Huang, Po-kai" userId="be743c7d-0ad3-4a01-a6bb-e19e76bd5877" providerId="ADAL" clId="{8DF53483-1F02-46F2-80AC-ED36BCCC0273}" dt="2023-04-07T16:43:17.751" v="287" actId="2696"/>
          <pc:sldLayoutMkLst>
            <pc:docMk/>
            <pc:sldMasterMk cId="0" sldId="2147483648"/>
            <pc:sldLayoutMk cId="1658620380" sldId="2147485769"/>
          </pc:sldLayoutMkLst>
        </pc:sldLayoutChg>
        <pc:sldLayoutChg chg="del">
          <pc:chgData name="Huang, Po-kai" userId="be743c7d-0ad3-4a01-a6bb-e19e76bd5877" providerId="ADAL" clId="{8DF53483-1F02-46F2-80AC-ED36BCCC0273}" dt="2023-04-07T16:43:17.330" v="286" actId="2696"/>
          <pc:sldLayoutMkLst>
            <pc:docMk/>
            <pc:sldMasterMk cId="0" sldId="2147483648"/>
            <pc:sldLayoutMk cId="738835612" sldId="2147485770"/>
          </pc:sldLayoutMkLst>
        </pc:sldLayoutChg>
        <pc:sldLayoutChg chg="del">
          <pc:chgData name="Huang, Po-kai" userId="be743c7d-0ad3-4a01-a6bb-e19e76bd5877" providerId="ADAL" clId="{8DF53483-1F02-46F2-80AC-ED36BCCC0273}" dt="2023-04-07T16:43:16.128" v="285" actId="2696"/>
          <pc:sldLayoutMkLst>
            <pc:docMk/>
            <pc:sldMasterMk cId="0" sldId="2147483648"/>
            <pc:sldLayoutMk cId="2222375991" sldId="2147485771"/>
          </pc:sldLayoutMkLst>
        </pc:sldLayoutChg>
      </pc:sldMasterChg>
    </pc:docChg>
  </pc:docChgLst>
  <pc:docChgLst>
    <pc:chgData name="Huang, Po-kai" userId="be743c7d-0ad3-4a01-a6bb-e19e76bd5877" providerId="ADAL" clId="{71A7FBC1-82E9-4D34-B909-30200FDA764E}"/>
    <pc:docChg chg="undo custSel addSld delSld modSld modMainMaster">
      <pc:chgData name="Huang, Po-kai" userId="be743c7d-0ad3-4a01-a6bb-e19e76bd5877" providerId="ADAL" clId="{71A7FBC1-82E9-4D34-B909-30200FDA764E}" dt="2024-11-06T21:50:10.665" v="5923" actId="20577"/>
      <pc:docMkLst>
        <pc:docMk/>
      </pc:docMkLst>
      <pc:sldChg chg="modSp mod">
        <pc:chgData name="Huang, Po-kai" userId="be743c7d-0ad3-4a01-a6bb-e19e76bd5877" providerId="ADAL" clId="{71A7FBC1-82E9-4D34-B909-30200FDA764E}" dt="2024-11-06T18:21:00.125" v="5908" actId="6549"/>
        <pc:sldMkLst>
          <pc:docMk/>
          <pc:sldMk cId="0" sldId="331"/>
        </pc:sldMkLst>
        <pc:spChg chg="mod">
          <ac:chgData name="Huang, Po-kai" userId="be743c7d-0ad3-4a01-a6bb-e19e76bd5877" providerId="ADAL" clId="{71A7FBC1-82E9-4D34-B909-30200FDA764E}" dt="2024-11-06T16:36:21.077" v="56" actId="20577"/>
          <ac:spMkLst>
            <pc:docMk/>
            <pc:sldMk cId="0" sldId="331"/>
            <ac:spMk id="15365" creationId="{5EB80220-6DDA-46D8-A532-4F8294B75F35}"/>
          </ac:spMkLst>
        </pc:spChg>
        <pc:spChg chg="mod">
          <ac:chgData name="Huang, Po-kai" userId="be743c7d-0ad3-4a01-a6bb-e19e76bd5877" providerId="ADAL" clId="{71A7FBC1-82E9-4D34-B909-30200FDA764E}" dt="2024-11-06T16:36:30.543" v="64" actId="20577"/>
          <ac:spMkLst>
            <pc:docMk/>
            <pc:sldMk cId="0" sldId="331"/>
            <ac:spMk id="15366" creationId="{AAB4AADD-B9F4-45B4-B9D2-5B5E3506EF55}"/>
          </ac:spMkLst>
        </pc:spChg>
        <pc:graphicFrameChg chg="mod modGraphic">
          <ac:chgData name="Huang, Po-kai" userId="be743c7d-0ad3-4a01-a6bb-e19e76bd5877" providerId="ADAL" clId="{71A7FBC1-82E9-4D34-B909-30200FDA764E}" dt="2024-11-06T18:21:00.125" v="5908" actId="6549"/>
          <ac:graphicFrameMkLst>
            <pc:docMk/>
            <pc:sldMk cId="0" sldId="331"/>
            <ac:graphicFrameMk id="9" creationId="{1EEAD0EE-0DFD-4F81-B0C3-618EF9CBFB8C}"/>
          </ac:graphicFrameMkLst>
        </pc:graphicFrameChg>
      </pc:sldChg>
      <pc:sldChg chg="modSp mod">
        <pc:chgData name="Huang, Po-kai" userId="be743c7d-0ad3-4a01-a6bb-e19e76bd5877" providerId="ADAL" clId="{71A7FBC1-82E9-4D34-B909-30200FDA764E}" dt="2024-11-06T18:16:00.917" v="5886" actId="20577"/>
        <pc:sldMkLst>
          <pc:docMk/>
          <pc:sldMk cId="4271385593" sldId="960"/>
        </pc:sldMkLst>
        <pc:spChg chg="mod">
          <ac:chgData name="Huang, Po-kai" userId="be743c7d-0ad3-4a01-a6bb-e19e76bd5877" providerId="ADAL" clId="{71A7FBC1-82E9-4D34-B909-30200FDA764E}" dt="2024-11-06T18:16:00.917" v="5886" actId="20577"/>
          <ac:spMkLst>
            <pc:docMk/>
            <pc:sldMk cId="4271385593" sldId="960"/>
            <ac:spMk id="3" creationId="{00000000-0000-0000-0000-000000000000}"/>
          </ac:spMkLst>
        </pc:spChg>
      </pc:sldChg>
      <pc:sldChg chg="modSp mod">
        <pc:chgData name="Huang, Po-kai" userId="be743c7d-0ad3-4a01-a6bb-e19e76bd5877" providerId="ADAL" clId="{71A7FBC1-82E9-4D34-B909-30200FDA764E}" dt="2024-11-06T18:16:51.710" v="5893" actId="5793"/>
        <pc:sldMkLst>
          <pc:docMk/>
          <pc:sldMk cId="4048481625" sldId="988"/>
        </pc:sldMkLst>
        <pc:spChg chg="mod">
          <ac:chgData name="Huang, Po-kai" userId="be743c7d-0ad3-4a01-a6bb-e19e76bd5877" providerId="ADAL" clId="{71A7FBC1-82E9-4D34-B909-30200FDA764E}" dt="2024-11-06T18:16:51.710" v="5893" actId="5793"/>
          <ac:spMkLst>
            <pc:docMk/>
            <pc:sldMk cId="4048481625" sldId="988"/>
            <ac:spMk id="3" creationId="{7A5D70FB-AD33-1A95-0AF3-C82988EBD7FC}"/>
          </ac:spMkLst>
        </pc:spChg>
      </pc:sldChg>
      <pc:sldChg chg="del">
        <pc:chgData name="Huang, Po-kai" userId="be743c7d-0ad3-4a01-a6bb-e19e76bd5877" providerId="ADAL" clId="{71A7FBC1-82E9-4D34-B909-30200FDA764E}" dt="2024-11-06T17:29:13.679" v="4163" actId="47"/>
        <pc:sldMkLst>
          <pc:docMk/>
          <pc:sldMk cId="1771188937" sldId="997"/>
        </pc:sldMkLst>
      </pc:sldChg>
      <pc:sldChg chg="del">
        <pc:chgData name="Huang, Po-kai" userId="be743c7d-0ad3-4a01-a6bb-e19e76bd5877" providerId="ADAL" clId="{71A7FBC1-82E9-4D34-B909-30200FDA764E}" dt="2024-11-06T17:29:05.658" v="4154" actId="47"/>
        <pc:sldMkLst>
          <pc:docMk/>
          <pc:sldMk cId="4009264999" sldId="1007"/>
        </pc:sldMkLst>
      </pc:sldChg>
      <pc:sldChg chg="del">
        <pc:chgData name="Huang, Po-kai" userId="be743c7d-0ad3-4a01-a6bb-e19e76bd5877" providerId="ADAL" clId="{71A7FBC1-82E9-4D34-B909-30200FDA764E}" dt="2024-11-06T17:29:06.450" v="4156" actId="47"/>
        <pc:sldMkLst>
          <pc:docMk/>
          <pc:sldMk cId="3786257987" sldId="1009"/>
        </pc:sldMkLst>
      </pc:sldChg>
      <pc:sldChg chg="del">
        <pc:chgData name="Huang, Po-kai" userId="be743c7d-0ad3-4a01-a6bb-e19e76bd5877" providerId="ADAL" clId="{71A7FBC1-82E9-4D34-B909-30200FDA764E}" dt="2024-11-06T17:29:07.161" v="4158" actId="47"/>
        <pc:sldMkLst>
          <pc:docMk/>
          <pc:sldMk cId="2733507342" sldId="1010"/>
        </pc:sldMkLst>
      </pc:sldChg>
      <pc:sldChg chg="del">
        <pc:chgData name="Huang, Po-kai" userId="be743c7d-0ad3-4a01-a6bb-e19e76bd5877" providerId="ADAL" clId="{71A7FBC1-82E9-4D34-B909-30200FDA764E}" dt="2024-11-06T17:29:06.797" v="4157" actId="47"/>
        <pc:sldMkLst>
          <pc:docMk/>
          <pc:sldMk cId="3943335709" sldId="1013"/>
        </pc:sldMkLst>
      </pc:sldChg>
      <pc:sldChg chg="del">
        <pc:chgData name="Huang, Po-kai" userId="be743c7d-0ad3-4a01-a6bb-e19e76bd5877" providerId="ADAL" clId="{71A7FBC1-82E9-4D34-B909-30200FDA764E}" dt="2024-11-06T17:29:06.101" v="4155" actId="47"/>
        <pc:sldMkLst>
          <pc:docMk/>
          <pc:sldMk cId="610190902" sldId="1014"/>
        </pc:sldMkLst>
      </pc:sldChg>
      <pc:sldChg chg="del">
        <pc:chgData name="Huang, Po-kai" userId="be743c7d-0ad3-4a01-a6bb-e19e76bd5877" providerId="ADAL" clId="{71A7FBC1-82E9-4D34-B909-30200FDA764E}" dt="2024-11-06T17:29:08.780" v="4159" actId="47"/>
        <pc:sldMkLst>
          <pc:docMk/>
          <pc:sldMk cId="220408859" sldId="1015"/>
        </pc:sldMkLst>
      </pc:sldChg>
      <pc:sldChg chg="del">
        <pc:chgData name="Huang, Po-kai" userId="be743c7d-0ad3-4a01-a6bb-e19e76bd5877" providerId="ADAL" clId="{71A7FBC1-82E9-4D34-B909-30200FDA764E}" dt="2024-11-06T17:29:11.237" v="4160" actId="47"/>
        <pc:sldMkLst>
          <pc:docMk/>
          <pc:sldMk cId="486007299" sldId="1016"/>
        </pc:sldMkLst>
      </pc:sldChg>
      <pc:sldChg chg="del">
        <pc:chgData name="Huang, Po-kai" userId="be743c7d-0ad3-4a01-a6bb-e19e76bd5877" providerId="ADAL" clId="{71A7FBC1-82E9-4D34-B909-30200FDA764E}" dt="2024-11-06T17:29:11.584" v="4161" actId="47"/>
        <pc:sldMkLst>
          <pc:docMk/>
          <pc:sldMk cId="3696653518" sldId="1017"/>
        </pc:sldMkLst>
      </pc:sldChg>
      <pc:sldChg chg="del">
        <pc:chgData name="Huang, Po-kai" userId="be743c7d-0ad3-4a01-a6bb-e19e76bd5877" providerId="ADAL" clId="{71A7FBC1-82E9-4D34-B909-30200FDA764E}" dt="2024-11-06T17:29:11.854" v="4162" actId="47"/>
        <pc:sldMkLst>
          <pc:docMk/>
          <pc:sldMk cId="2517901433" sldId="1019"/>
        </pc:sldMkLst>
      </pc:sldChg>
      <pc:sldChg chg="modSp new mod">
        <pc:chgData name="Huang, Po-kai" userId="be743c7d-0ad3-4a01-a6bb-e19e76bd5877" providerId="ADAL" clId="{71A7FBC1-82E9-4D34-B909-30200FDA764E}" dt="2024-11-06T18:23:40.386" v="5914" actId="207"/>
        <pc:sldMkLst>
          <pc:docMk/>
          <pc:sldMk cId="3850313930" sldId="1020"/>
        </pc:sldMkLst>
        <pc:spChg chg="mod">
          <ac:chgData name="Huang, Po-kai" userId="be743c7d-0ad3-4a01-a6bb-e19e76bd5877" providerId="ADAL" clId="{71A7FBC1-82E9-4D34-B909-30200FDA764E}" dt="2024-11-06T16:39:52.306" v="533" actId="20577"/>
          <ac:spMkLst>
            <pc:docMk/>
            <pc:sldMk cId="3850313930" sldId="1020"/>
            <ac:spMk id="2" creationId="{1AC3EF6D-8A0F-A4ED-0541-44192508B8D0}"/>
          </ac:spMkLst>
        </pc:spChg>
        <pc:spChg chg="mod">
          <ac:chgData name="Huang, Po-kai" userId="be743c7d-0ad3-4a01-a6bb-e19e76bd5877" providerId="ADAL" clId="{71A7FBC1-82E9-4D34-B909-30200FDA764E}" dt="2024-11-06T18:23:40.386" v="5914" actId="207"/>
          <ac:spMkLst>
            <pc:docMk/>
            <pc:sldMk cId="3850313930" sldId="1020"/>
            <ac:spMk id="3" creationId="{8CFDB215-3EE6-0822-3212-762DC03F34D8}"/>
          </ac:spMkLst>
        </pc:spChg>
      </pc:sldChg>
      <pc:sldChg chg="modSp new mod">
        <pc:chgData name="Huang, Po-kai" userId="be743c7d-0ad3-4a01-a6bb-e19e76bd5877" providerId="ADAL" clId="{71A7FBC1-82E9-4D34-B909-30200FDA764E}" dt="2024-11-06T18:24:04.047" v="5915" actId="207"/>
        <pc:sldMkLst>
          <pc:docMk/>
          <pc:sldMk cId="1157653845" sldId="1021"/>
        </pc:sldMkLst>
        <pc:spChg chg="mod">
          <ac:chgData name="Huang, Po-kai" userId="be743c7d-0ad3-4a01-a6bb-e19e76bd5877" providerId="ADAL" clId="{71A7FBC1-82E9-4D34-B909-30200FDA764E}" dt="2024-11-06T16:47:48.911" v="1576" actId="20577"/>
          <ac:spMkLst>
            <pc:docMk/>
            <pc:sldMk cId="1157653845" sldId="1021"/>
            <ac:spMk id="2" creationId="{9A33FC91-8020-A602-A448-C1637547C57D}"/>
          </ac:spMkLst>
        </pc:spChg>
        <pc:spChg chg="mod">
          <ac:chgData name="Huang, Po-kai" userId="be743c7d-0ad3-4a01-a6bb-e19e76bd5877" providerId="ADAL" clId="{71A7FBC1-82E9-4D34-B909-30200FDA764E}" dt="2024-11-06T18:24:04.047" v="5915" actId="207"/>
          <ac:spMkLst>
            <pc:docMk/>
            <pc:sldMk cId="1157653845" sldId="1021"/>
            <ac:spMk id="3" creationId="{2DCED8C1-E646-6375-3613-4567BD3F2469}"/>
          </ac:spMkLst>
        </pc:spChg>
      </pc:sldChg>
      <pc:sldChg chg="addSp delSp modSp new mod">
        <pc:chgData name="Huang, Po-kai" userId="be743c7d-0ad3-4a01-a6bb-e19e76bd5877" providerId="ADAL" clId="{71A7FBC1-82E9-4D34-B909-30200FDA764E}" dt="2024-11-06T18:23:30.943" v="5913" actId="207"/>
        <pc:sldMkLst>
          <pc:docMk/>
          <pc:sldMk cId="2059248684" sldId="1022"/>
        </pc:sldMkLst>
        <pc:spChg chg="mod">
          <ac:chgData name="Huang, Po-kai" userId="be743c7d-0ad3-4a01-a6bb-e19e76bd5877" providerId="ADAL" clId="{71A7FBC1-82E9-4D34-B909-30200FDA764E}" dt="2024-11-06T16:53:12.156" v="1950" actId="20577"/>
          <ac:spMkLst>
            <pc:docMk/>
            <pc:sldMk cId="2059248684" sldId="1022"/>
            <ac:spMk id="2" creationId="{E9E77D19-A227-F430-6AA3-F6146B381D2D}"/>
          </ac:spMkLst>
        </pc:spChg>
        <pc:spChg chg="mod">
          <ac:chgData name="Huang, Po-kai" userId="be743c7d-0ad3-4a01-a6bb-e19e76bd5877" providerId="ADAL" clId="{71A7FBC1-82E9-4D34-B909-30200FDA764E}" dt="2024-11-06T18:23:30.943" v="5913" actId="207"/>
          <ac:spMkLst>
            <pc:docMk/>
            <pc:sldMk cId="2059248684" sldId="1022"/>
            <ac:spMk id="3" creationId="{6DB95276-C243-FF18-2704-DE1DA3086652}"/>
          </ac:spMkLst>
        </pc:spChg>
        <pc:spChg chg="add mod">
          <ac:chgData name="Huang, Po-kai" userId="be743c7d-0ad3-4a01-a6bb-e19e76bd5877" providerId="ADAL" clId="{71A7FBC1-82E9-4D34-B909-30200FDA764E}" dt="2024-11-06T17:11:05.823" v="2218" actId="1035"/>
          <ac:spMkLst>
            <pc:docMk/>
            <pc:sldMk cId="2059248684" sldId="1022"/>
            <ac:spMk id="6" creationId="{0D672897-F1A6-DC87-3B5F-B9BDA12E3818}"/>
          </ac:spMkLst>
        </pc:spChg>
        <pc:spChg chg="add del mod">
          <ac:chgData name="Huang, Po-kai" userId="be743c7d-0ad3-4a01-a6bb-e19e76bd5877" providerId="ADAL" clId="{71A7FBC1-82E9-4D34-B909-30200FDA764E}" dt="2024-11-06T17:09:24.616" v="2057" actId="478"/>
          <ac:spMkLst>
            <pc:docMk/>
            <pc:sldMk cId="2059248684" sldId="1022"/>
            <ac:spMk id="7" creationId="{2BC346DC-B6BB-9C78-AA14-EB8C42422048}"/>
          </ac:spMkLst>
        </pc:spChg>
        <pc:spChg chg="add del mod">
          <ac:chgData name="Huang, Po-kai" userId="be743c7d-0ad3-4a01-a6bb-e19e76bd5877" providerId="ADAL" clId="{71A7FBC1-82E9-4D34-B909-30200FDA764E}" dt="2024-11-06T17:09:53.888" v="2102" actId="478"/>
          <ac:spMkLst>
            <pc:docMk/>
            <pc:sldMk cId="2059248684" sldId="1022"/>
            <ac:spMk id="8" creationId="{9FD78B0C-0CD5-4016-382E-56F2F39656BB}"/>
          </ac:spMkLst>
        </pc:spChg>
        <pc:spChg chg="add mod">
          <ac:chgData name="Huang, Po-kai" userId="be743c7d-0ad3-4a01-a6bb-e19e76bd5877" providerId="ADAL" clId="{71A7FBC1-82E9-4D34-B909-30200FDA764E}" dt="2024-11-06T17:11:05.823" v="2218" actId="1035"/>
          <ac:spMkLst>
            <pc:docMk/>
            <pc:sldMk cId="2059248684" sldId="1022"/>
            <ac:spMk id="11" creationId="{CEBCC034-30F7-CDE1-5C52-D676BA06ECD6}"/>
          </ac:spMkLst>
        </pc:spChg>
        <pc:spChg chg="add mod">
          <ac:chgData name="Huang, Po-kai" userId="be743c7d-0ad3-4a01-a6bb-e19e76bd5877" providerId="ADAL" clId="{71A7FBC1-82E9-4D34-B909-30200FDA764E}" dt="2024-11-06T17:11:05.823" v="2218" actId="1035"/>
          <ac:spMkLst>
            <pc:docMk/>
            <pc:sldMk cId="2059248684" sldId="1022"/>
            <ac:spMk id="12" creationId="{0FB21D4C-29A0-351C-8298-D18DC51C8AC8}"/>
          </ac:spMkLst>
        </pc:spChg>
        <pc:spChg chg="add mod">
          <ac:chgData name="Huang, Po-kai" userId="be743c7d-0ad3-4a01-a6bb-e19e76bd5877" providerId="ADAL" clId="{71A7FBC1-82E9-4D34-B909-30200FDA764E}" dt="2024-11-06T17:11:05.823" v="2218" actId="1035"/>
          <ac:spMkLst>
            <pc:docMk/>
            <pc:sldMk cId="2059248684" sldId="1022"/>
            <ac:spMk id="13" creationId="{FEB7C989-8D53-7A20-DBD5-1EA54398FA11}"/>
          </ac:spMkLst>
        </pc:spChg>
        <pc:spChg chg="add mod">
          <ac:chgData name="Huang, Po-kai" userId="be743c7d-0ad3-4a01-a6bb-e19e76bd5877" providerId="ADAL" clId="{71A7FBC1-82E9-4D34-B909-30200FDA764E}" dt="2024-11-06T17:11:05.823" v="2218" actId="1035"/>
          <ac:spMkLst>
            <pc:docMk/>
            <pc:sldMk cId="2059248684" sldId="1022"/>
            <ac:spMk id="14" creationId="{1E9511E5-D9AB-6E14-3167-7F0A99731CCA}"/>
          </ac:spMkLst>
        </pc:spChg>
        <pc:spChg chg="add mod">
          <ac:chgData name="Huang, Po-kai" userId="be743c7d-0ad3-4a01-a6bb-e19e76bd5877" providerId="ADAL" clId="{71A7FBC1-82E9-4D34-B909-30200FDA764E}" dt="2024-11-06T17:10:26.419" v="2128"/>
          <ac:spMkLst>
            <pc:docMk/>
            <pc:sldMk cId="2059248684" sldId="1022"/>
            <ac:spMk id="16" creationId="{E1A1F200-4742-628E-6B3F-A3A05C6F7EB1}"/>
          </ac:spMkLst>
        </pc:spChg>
        <pc:spChg chg="add mod">
          <ac:chgData name="Huang, Po-kai" userId="be743c7d-0ad3-4a01-a6bb-e19e76bd5877" providerId="ADAL" clId="{71A7FBC1-82E9-4D34-B909-30200FDA764E}" dt="2024-11-06T17:10:26.419" v="2128"/>
          <ac:spMkLst>
            <pc:docMk/>
            <pc:sldMk cId="2059248684" sldId="1022"/>
            <ac:spMk id="18" creationId="{924E041D-DD72-F02E-0B95-5D0D445CACFA}"/>
          </ac:spMkLst>
        </pc:spChg>
        <pc:spChg chg="add mod">
          <ac:chgData name="Huang, Po-kai" userId="be743c7d-0ad3-4a01-a6bb-e19e76bd5877" providerId="ADAL" clId="{71A7FBC1-82E9-4D34-B909-30200FDA764E}" dt="2024-11-06T17:10:26.419" v="2128"/>
          <ac:spMkLst>
            <pc:docMk/>
            <pc:sldMk cId="2059248684" sldId="1022"/>
            <ac:spMk id="19" creationId="{2F81C34C-8311-C1CD-84DF-518FEE1063D8}"/>
          </ac:spMkLst>
        </pc:spChg>
        <pc:spChg chg="add mod">
          <ac:chgData name="Huang, Po-kai" userId="be743c7d-0ad3-4a01-a6bb-e19e76bd5877" providerId="ADAL" clId="{71A7FBC1-82E9-4D34-B909-30200FDA764E}" dt="2024-11-06T17:11:05.823" v="2218" actId="1035"/>
          <ac:spMkLst>
            <pc:docMk/>
            <pc:sldMk cId="2059248684" sldId="1022"/>
            <ac:spMk id="20" creationId="{3CD282EB-E318-B93A-DAB3-FB3D5D8FECFD}"/>
          </ac:spMkLst>
        </pc:spChg>
        <pc:spChg chg="add mod">
          <ac:chgData name="Huang, Po-kai" userId="be743c7d-0ad3-4a01-a6bb-e19e76bd5877" providerId="ADAL" clId="{71A7FBC1-82E9-4D34-B909-30200FDA764E}" dt="2024-11-06T17:11:05.823" v="2218" actId="1035"/>
          <ac:spMkLst>
            <pc:docMk/>
            <pc:sldMk cId="2059248684" sldId="1022"/>
            <ac:spMk id="22" creationId="{FDCDC6BF-A414-ACD2-6B9C-59E8E4C64027}"/>
          </ac:spMkLst>
        </pc:spChg>
        <pc:spChg chg="add mod">
          <ac:chgData name="Huang, Po-kai" userId="be743c7d-0ad3-4a01-a6bb-e19e76bd5877" providerId="ADAL" clId="{71A7FBC1-82E9-4D34-B909-30200FDA764E}" dt="2024-11-06T17:11:05.823" v="2218" actId="1035"/>
          <ac:spMkLst>
            <pc:docMk/>
            <pc:sldMk cId="2059248684" sldId="1022"/>
            <ac:spMk id="23" creationId="{5BB4659F-1B2A-D3DB-918C-82602558D6A9}"/>
          </ac:spMkLst>
        </pc:spChg>
        <pc:spChg chg="add mod">
          <ac:chgData name="Huang, Po-kai" userId="be743c7d-0ad3-4a01-a6bb-e19e76bd5877" providerId="ADAL" clId="{71A7FBC1-82E9-4D34-B909-30200FDA764E}" dt="2024-11-06T17:18:12.785" v="3056" actId="5793"/>
          <ac:spMkLst>
            <pc:docMk/>
            <pc:sldMk cId="2059248684" sldId="1022"/>
            <ac:spMk id="25" creationId="{484BE5FA-6531-4293-60C1-241EE91BC128}"/>
          </ac:spMkLst>
        </pc:spChg>
        <pc:spChg chg="add mod">
          <ac:chgData name="Huang, Po-kai" userId="be743c7d-0ad3-4a01-a6bb-e19e76bd5877" providerId="ADAL" clId="{71A7FBC1-82E9-4D34-B909-30200FDA764E}" dt="2024-11-06T17:11:05.823" v="2218" actId="1035"/>
          <ac:spMkLst>
            <pc:docMk/>
            <pc:sldMk cId="2059248684" sldId="1022"/>
            <ac:spMk id="26" creationId="{EC510646-21FC-890B-F681-C1FF0A81B845}"/>
          </ac:spMkLst>
        </pc:spChg>
        <pc:spChg chg="add mod">
          <ac:chgData name="Huang, Po-kai" userId="be743c7d-0ad3-4a01-a6bb-e19e76bd5877" providerId="ADAL" clId="{71A7FBC1-82E9-4D34-B909-30200FDA764E}" dt="2024-11-06T17:14:08.959" v="2722" actId="20577"/>
          <ac:spMkLst>
            <pc:docMk/>
            <pc:sldMk cId="2059248684" sldId="1022"/>
            <ac:spMk id="27" creationId="{1EB03E26-B517-158D-F2E0-C18009874F6A}"/>
          </ac:spMkLst>
        </pc:spChg>
        <pc:spChg chg="add mod">
          <ac:chgData name="Huang, Po-kai" userId="be743c7d-0ad3-4a01-a6bb-e19e76bd5877" providerId="ADAL" clId="{71A7FBC1-82E9-4D34-B909-30200FDA764E}" dt="2024-11-06T17:14:17.364" v="2727" actId="20577"/>
          <ac:spMkLst>
            <pc:docMk/>
            <pc:sldMk cId="2059248684" sldId="1022"/>
            <ac:spMk id="28" creationId="{8A022895-74FF-B37B-913C-569ED8169B78}"/>
          </ac:spMkLst>
        </pc:spChg>
        <pc:spChg chg="add mod">
          <ac:chgData name="Huang, Po-kai" userId="be743c7d-0ad3-4a01-a6bb-e19e76bd5877" providerId="ADAL" clId="{71A7FBC1-82E9-4D34-B909-30200FDA764E}" dt="2024-11-06T17:14:44.196" v="2780" actId="20577"/>
          <ac:spMkLst>
            <pc:docMk/>
            <pc:sldMk cId="2059248684" sldId="1022"/>
            <ac:spMk id="29" creationId="{B4FDA97C-F892-93FD-4C66-20DE94D1AA7C}"/>
          </ac:spMkLst>
        </pc:spChg>
        <pc:cxnChg chg="add mod">
          <ac:chgData name="Huang, Po-kai" userId="be743c7d-0ad3-4a01-a6bb-e19e76bd5877" providerId="ADAL" clId="{71A7FBC1-82E9-4D34-B909-30200FDA764E}" dt="2024-11-06T17:11:05.823" v="2218" actId="1035"/>
          <ac:cxnSpMkLst>
            <pc:docMk/>
            <pc:sldMk cId="2059248684" sldId="1022"/>
            <ac:cxnSpMk id="10" creationId="{D66253A9-2714-9866-5125-5143485B710A}"/>
          </ac:cxnSpMkLst>
        </pc:cxnChg>
        <pc:cxnChg chg="add mod">
          <ac:chgData name="Huang, Po-kai" userId="be743c7d-0ad3-4a01-a6bb-e19e76bd5877" providerId="ADAL" clId="{71A7FBC1-82E9-4D34-B909-30200FDA764E}" dt="2024-11-06T17:10:26.419" v="2128"/>
          <ac:cxnSpMkLst>
            <pc:docMk/>
            <pc:sldMk cId="2059248684" sldId="1022"/>
            <ac:cxnSpMk id="17" creationId="{48EBFC04-E092-4FE3-50BA-F0DCA7A38283}"/>
          </ac:cxnSpMkLst>
        </pc:cxnChg>
        <pc:cxnChg chg="add mod">
          <ac:chgData name="Huang, Po-kai" userId="be743c7d-0ad3-4a01-a6bb-e19e76bd5877" providerId="ADAL" clId="{71A7FBC1-82E9-4D34-B909-30200FDA764E}" dt="2024-11-06T17:11:05.823" v="2218" actId="1035"/>
          <ac:cxnSpMkLst>
            <pc:docMk/>
            <pc:sldMk cId="2059248684" sldId="1022"/>
            <ac:cxnSpMk id="21" creationId="{52909C55-4097-B8F2-25FF-FA883E0191A9}"/>
          </ac:cxnSpMkLst>
        </pc:cxnChg>
      </pc:sldChg>
      <pc:sldChg chg="addSp delSp modSp new mod">
        <pc:chgData name="Huang, Po-kai" userId="be743c7d-0ad3-4a01-a6bb-e19e76bd5877" providerId="ADAL" clId="{71A7FBC1-82E9-4D34-B909-30200FDA764E}" dt="2024-11-06T18:22:49.853" v="5912" actId="207"/>
        <pc:sldMkLst>
          <pc:docMk/>
          <pc:sldMk cId="1889958548" sldId="1023"/>
        </pc:sldMkLst>
        <pc:spChg chg="mod">
          <ac:chgData name="Huang, Po-kai" userId="be743c7d-0ad3-4a01-a6bb-e19e76bd5877" providerId="ADAL" clId="{71A7FBC1-82E9-4D34-B909-30200FDA764E}" dt="2024-11-06T17:18:27.978" v="3060" actId="20577"/>
          <ac:spMkLst>
            <pc:docMk/>
            <pc:sldMk cId="1889958548" sldId="1023"/>
            <ac:spMk id="2" creationId="{44FB047D-70E0-B90F-381E-3E76BDE363C6}"/>
          </ac:spMkLst>
        </pc:spChg>
        <pc:spChg chg="mod">
          <ac:chgData name="Huang, Po-kai" userId="be743c7d-0ad3-4a01-a6bb-e19e76bd5877" providerId="ADAL" clId="{71A7FBC1-82E9-4D34-B909-30200FDA764E}" dt="2024-11-06T18:22:49.853" v="5912" actId="207"/>
          <ac:spMkLst>
            <pc:docMk/>
            <pc:sldMk cId="1889958548" sldId="1023"/>
            <ac:spMk id="3" creationId="{361EA146-00AD-9275-B1AF-39429868C210}"/>
          </ac:spMkLst>
        </pc:spChg>
        <pc:spChg chg="add mod">
          <ac:chgData name="Huang, Po-kai" userId="be743c7d-0ad3-4a01-a6bb-e19e76bd5877" providerId="ADAL" clId="{71A7FBC1-82E9-4D34-B909-30200FDA764E}" dt="2024-11-06T17:28:17.318" v="4151" actId="1036"/>
          <ac:spMkLst>
            <pc:docMk/>
            <pc:sldMk cId="1889958548" sldId="1023"/>
            <ac:spMk id="6" creationId="{D98EC8ED-41B8-FF9B-FC74-19F4B74EEAC7}"/>
          </ac:spMkLst>
        </pc:spChg>
        <pc:spChg chg="add mod">
          <ac:chgData name="Huang, Po-kai" userId="be743c7d-0ad3-4a01-a6bb-e19e76bd5877" providerId="ADAL" clId="{71A7FBC1-82E9-4D34-B909-30200FDA764E}" dt="2024-11-06T17:28:17.318" v="4151" actId="1036"/>
          <ac:spMkLst>
            <pc:docMk/>
            <pc:sldMk cId="1889958548" sldId="1023"/>
            <ac:spMk id="8" creationId="{2533036F-7EE6-88F2-6BE0-EFC3C5F3111C}"/>
          </ac:spMkLst>
        </pc:spChg>
        <pc:spChg chg="add mod">
          <ac:chgData name="Huang, Po-kai" userId="be743c7d-0ad3-4a01-a6bb-e19e76bd5877" providerId="ADAL" clId="{71A7FBC1-82E9-4D34-B909-30200FDA764E}" dt="2024-11-06T17:28:17.318" v="4151" actId="1036"/>
          <ac:spMkLst>
            <pc:docMk/>
            <pc:sldMk cId="1889958548" sldId="1023"/>
            <ac:spMk id="9" creationId="{8FE433FC-FA23-9761-EF4F-2C977A7E0670}"/>
          </ac:spMkLst>
        </pc:spChg>
        <pc:spChg chg="add mod">
          <ac:chgData name="Huang, Po-kai" userId="be743c7d-0ad3-4a01-a6bb-e19e76bd5877" providerId="ADAL" clId="{71A7FBC1-82E9-4D34-B909-30200FDA764E}" dt="2024-11-06T17:28:17.318" v="4151" actId="1036"/>
          <ac:spMkLst>
            <pc:docMk/>
            <pc:sldMk cId="1889958548" sldId="1023"/>
            <ac:spMk id="10" creationId="{60FF96F9-3041-652A-BC0B-FFFB7AEF0EC5}"/>
          </ac:spMkLst>
        </pc:spChg>
        <pc:spChg chg="add mod">
          <ac:chgData name="Huang, Po-kai" userId="be743c7d-0ad3-4a01-a6bb-e19e76bd5877" providerId="ADAL" clId="{71A7FBC1-82E9-4D34-B909-30200FDA764E}" dt="2024-11-06T17:28:17.318" v="4151" actId="1036"/>
          <ac:spMkLst>
            <pc:docMk/>
            <pc:sldMk cId="1889958548" sldId="1023"/>
            <ac:spMk id="11" creationId="{DCFA6E82-126D-A503-4937-853C18639F2C}"/>
          </ac:spMkLst>
        </pc:spChg>
        <pc:spChg chg="add mod">
          <ac:chgData name="Huang, Po-kai" userId="be743c7d-0ad3-4a01-a6bb-e19e76bd5877" providerId="ADAL" clId="{71A7FBC1-82E9-4D34-B909-30200FDA764E}" dt="2024-11-06T17:28:17.318" v="4151" actId="1036"/>
          <ac:spMkLst>
            <pc:docMk/>
            <pc:sldMk cId="1889958548" sldId="1023"/>
            <ac:spMk id="12" creationId="{44CB3F8A-F5B1-64DF-1B87-85FBFE7165B0}"/>
          </ac:spMkLst>
        </pc:spChg>
        <pc:spChg chg="add mod">
          <ac:chgData name="Huang, Po-kai" userId="be743c7d-0ad3-4a01-a6bb-e19e76bd5877" providerId="ADAL" clId="{71A7FBC1-82E9-4D34-B909-30200FDA764E}" dt="2024-11-06T17:28:17.318" v="4151" actId="1036"/>
          <ac:spMkLst>
            <pc:docMk/>
            <pc:sldMk cId="1889958548" sldId="1023"/>
            <ac:spMk id="14" creationId="{20A8DF4E-CA14-723F-B922-DC2D28584546}"/>
          </ac:spMkLst>
        </pc:spChg>
        <pc:spChg chg="add mod">
          <ac:chgData name="Huang, Po-kai" userId="be743c7d-0ad3-4a01-a6bb-e19e76bd5877" providerId="ADAL" clId="{71A7FBC1-82E9-4D34-B909-30200FDA764E}" dt="2024-11-06T17:28:17.318" v="4151" actId="1036"/>
          <ac:spMkLst>
            <pc:docMk/>
            <pc:sldMk cId="1889958548" sldId="1023"/>
            <ac:spMk id="15" creationId="{DA433002-E325-80E8-6ED7-D8DFD750B1E9}"/>
          </ac:spMkLst>
        </pc:spChg>
        <pc:spChg chg="add del mod">
          <ac:chgData name="Huang, Po-kai" userId="be743c7d-0ad3-4a01-a6bb-e19e76bd5877" providerId="ADAL" clId="{71A7FBC1-82E9-4D34-B909-30200FDA764E}" dt="2024-11-06T17:19:08.957" v="3069" actId="478"/>
          <ac:spMkLst>
            <pc:docMk/>
            <pc:sldMk cId="1889958548" sldId="1023"/>
            <ac:spMk id="16" creationId="{7722B9BB-5D0F-FBF4-7AF6-6EDFC9AE4085}"/>
          </ac:spMkLst>
        </pc:spChg>
        <pc:spChg chg="add mod">
          <ac:chgData name="Huang, Po-kai" userId="be743c7d-0ad3-4a01-a6bb-e19e76bd5877" providerId="ADAL" clId="{71A7FBC1-82E9-4D34-B909-30200FDA764E}" dt="2024-11-06T17:28:17.318" v="4151" actId="1036"/>
          <ac:spMkLst>
            <pc:docMk/>
            <pc:sldMk cId="1889958548" sldId="1023"/>
            <ac:spMk id="17" creationId="{CA3E8A35-799C-B7D1-7617-9CBB773492CC}"/>
          </ac:spMkLst>
        </pc:spChg>
        <pc:spChg chg="add del mod">
          <ac:chgData name="Huang, Po-kai" userId="be743c7d-0ad3-4a01-a6bb-e19e76bd5877" providerId="ADAL" clId="{71A7FBC1-82E9-4D34-B909-30200FDA764E}" dt="2024-11-06T17:20:59.533" v="3141" actId="478"/>
          <ac:spMkLst>
            <pc:docMk/>
            <pc:sldMk cId="1889958548" sldId="1023"/>
            <ac:spMk id="18" creationId="{0CC8452E-6C02-DC15-6C8E-160D4D3DB9BD}"/>
          </ac:spMkLst>
        </pc:spChg>
        <pc:spChg chg="add mod">
          <ac:chgData name="Huang, Po-kai" userId="be743c7d-0ad3-4a01-a6bb-e19e76bd5877" providerId="ADAL" clId="{71A7FBC1-82E9-4D34-B909-30200FDA764E}" dt="2024-11-06T17:28:17.318" v="4151" actId="1036"/>
          <ac:spMkLst>
            <pc:docMk/>
            <pc:sldMk cId="1889958548" sldId="1023"/>
            <ac:spMk id="19" creationId="{2CD094B3-6C70-E57A-EF0C-F2D399ABD49F}"/>
          </ac:spMkLst>
        </pc:spChg>
        <pc:spChg chg="add del mod">
          <ac:chgData name="Huang, Po-kai" userId="be743c7d-0ad3-4a01-a6bb-e19e76bd5877" providerId="ADAL" clId="{71A7FBC1-82E9-4D34-B909-30200FDA764E}" dt="2024-11-06T17:19:21.512" v="3070" actId="478"/>
          <ac:spMkLst>
            <pc:docMk/>
            <pc:sldMk cId="1889958548" sldId="1023"/>
            <ac:spMk id="20" creationId="{70E4AA53-AA34-6C5A-B2C8-BCA926979ED8}"/>
          </ac:spMkLst>
        </pc:spChg>
        <pc:spChg chg="add mod">
          <ac:chgData name="Huang, Po-kai" userId="be743c7d-0ad3-4a01-a6bb-e19e76bd5877" providerId="ADAL" clId="{71A7FBC1-82E9-4D34-B909-30200FDA764E}" dt="2024-11-06T17:28:17.318" v="4151" actId="1036"/>
          <ac:spMkLst>
            <pc:docMk/>
            <pc:sldMk cId="1889958548" sldId="1023"/>
            <ac:spMk id="26" creationId="{1E2C92FB-5F30-A7B1-2EDF-54B1E5E5FDE1}"/>
          </ac:spMkLst>
        </pc:spChg>
        <pc:spChg chg="add mod">
          <ac:chgData name="Huang, Po-kai" userId="be743c7d-0ad3-4a01-a6bb-e19e76bd5877" providerId="ADAL" clId="{71A7FBC1-82E9-4D34-B909-30200FDA764E}" dt="2024-11-06T17:28:17.318" v="4151" actId="1036"/>
          <ac:spMkLst>
            <pc:docMk/>
            <pc:sldMk cId="1889958548" sldId="1023"/>
            <ac:spMk id="27" creationId="{103D0EB9-3DD3-0A23-848E-FB305D962119}"/>
          </ac:spMkLst>
        </pc:spChg>
        <pc:spChg chg="add mod">
          <ac:chgData name="Huang, Po-kai" userId="be743c7d-0ad3-4a01-a6bb-e19e76bd5877" providerId="ADAL" clId="{71A7FBC1-82E9-4D34-B909-30200FDA764E}" dt="2024-11-06T17:28:17.318" v="4151" actId="1036"/>
          <ac:spMkLst>
            <pc:docMk/>
            <pc:sldMk cId="1889958548" sldId="1023"/>
            <ac:spMk id="28" creationId="{9EB00A4D-46B0-4201-17F6-B83394E32CE0}"/>
          </ac:spMkLst>
        </pc:spChg>
        <pc:spChg chg="add mod">
          <ac:chgData name="Huang, Po-kai" userId="be743c7d-0ad3-4a01-a6bb-e19e76bd5877" providerId="ADAL" clId="{71A7FBC1-82E9-4D34-B909-30200FDA764E}" dt="2024-11-06T17:28:17.318" v="4151" actId="1036"/>
          <ac:spMkLst>
            <pc:docMk/>
            <pc:sldMk cId="1889958548" sldId="1023"/>
            <ac:spMk id="29" creationId="{04602C25-ECDB-B423-E70E-712308A3DA33}"/>
          </ac:spMkLst>
        </pc:spChg>
        <pc:cxnChg chg="add mod">
          <ac:chgData name="Huang, Po-kai" userId="be743c7d-0ad3-4a01-a6bb-e19e76bd5877" providerId="ADAL" clId="{71A7FBC1-82E9-4D34-B909-30200FDA764E}" dt="2024-11-06T17:28:17.318" v="4151" actId="1036"/>
          <ac:cxnSpMkLst>
            <pc:docMk/>
            <pc:sldMk cId="1889958548" sldId="1023"/>
            <ac:cxnSpMk id="7" creationId="{7DE281F7-1F5F-A08E-9DD1-BA4F90708DFA}"/>
          </ac:cxnSpMkLst>
        </pc:cxnChg>
        <pc:cxnChg chg="add mod">
          <ac:chgData name="Huang, Po-kai" userId="be743c7d-0ad3-4a01-a6bb-e19e76bd5877" providerId="ADAL" clId="{71A7FBC1-82E9-4D34-B909-30200FDA764E}" dt="2024-11-06T17:28:17.318" v="4151" actId="1036"/>
          <ac:cxnSpMkLst>
            <pc:docMk/>
            <pc:sldMk cId="1889958548" sldId="1023"/>
            <ac:cxnSpMk id="13" creationId="{2E5DF09C-8FBB-2ED3-06DA-68EC4CE09CB0}"/>
          </ac:cxnSpMkLst>
        </pc:cxnChg>
        <pc:cxnChg chg="add mod">
          <ac:chgData name="Huang, Po-kai" userId="be743c7d-0ad3-4a01-a6bb-e19e76bd5877" providerId="ADAL" clId="{71A7FBC1-82E9-4D34-B909-30200FDA764E}" dt="2024-11-06T17:28:17.318" v="4151" actId="1036"/>
          <ac:cxnSpMkLst>
            <pc:docMk/>
            <pc:sldMk cId="1889958548" sldId="1023"/>
            <ac:cxnSpMk id="23" creationId="{C7F27614-F2A0-7162-FD05-8AB0D6FDEBBA}"/>
          </ac:cxnSpMkLst>
        </pc:cxnChg>
        <pc:cxnChg chg="add mod">
          <ac:chgData name="Huang, Po-kai" userId="be743c7d-0ad3-4a01-a6bb-e19e76bd5877" providerId="ADAL" clId="{71A7FBC1-82E9-4D34-B909-30200FDA764E}" dt="2024-11-06T17:28:17.318" v="4151" actId="1036"/>
          <ac:cxnSpMkLst>
            <pc:docMk/>
            <pc:sldMk cId="1889958548" sldId="1023"/>
            <ac:cxnSpMk id="30" creationId="{1F0C0896-3253-52C0-F726-A7D5233F24D2}"/>
          </ac:cxnSpMkLst>
        </pc:cxnChg>
      </pc:sldChg>
      <pc:sldChg chg="addSp modSp new mod">
        <pc:chgData name="Huang, Po-kai" userId="be743c7d-0ad3-4a01-a6bb-e19e76bd5877" providerId="ADAL" clId="{71A7FBC1-82E9-4D34-B909-30200FDA764E}" dt="2024-11-06T21:49:21.320" v="5921" actId="20577"/>
        <pc:sldMkLst>
          <pc:docMk/>
          <pc:sldMk cId="304423905" sldId="1024"/>
        </pc:sldMkLst>
        <pc:spChg chg="mod">
          <ac:chgData name="Huang, Po-kai" userId="be743c7d-0ad3-4a01-a6bb-e19e76bd5877" providerId="ADAL" clId="{71A7FBC1-82E9-4D34-B909-30200FDA764E}" dt="2024-11-06T17:57:50.636" v="4962" actId="20577"/>
          <ac:spMkLst>
            <pc:docMk/>
            <pc:sldMk cId="304423905" sldId="1024"/>
            <ac:spMk id="2" creationId="{3699BC61-0B26-CA07-06D1-21AF40F7C857}"/>
          </ac:spMkLst>
        </pc:spChg>
        <pc:spChg chg="mod">
          <ac:chgData name="Huang, Po-kai" userId="be743c7d-0ad3-4a01-a6bb-e19e76bd5877" providerId="ADAL" clId="{71A7FBC1-82E9-4D34-B909-30200FDA764E}" dt="2024-11-06T18:21:50.236" v="5909" actId="207"/>
          <ac:spMkLst>
            <pc:docMk/>
            <pc:sldMk cId="304423905" sldId="1024"/>
            <ac:spMk id="3" creationId="{1E5FB06B-CC2D-ACBF-25EF-089D011651CE}"/>
          </ac:spMkLst>
        </pc:spChg>
        <pc:spChg chg="add mod">
          <ac:chgData name="Huang, Po-kai" userId="be743c7d-0ad3-4a01-a6bb-e19e76bd5877" providerId="ADAL" clId="{71A7FBC1-82E9-4D34-B909-30200FDA764E}" dt="2024-11-06T21:49:21.320" v="5921" actId="20577"/>
          <ac:spMkLst>
            <pc:docMk/>
            <pc:sldMk cId="304423905" sldId="1024"/>
            <ac:spMk id="6" creationId="{35E4EC18-9152-2835-39C4-61F87EA6D16E}"/>
          </ac:spMkLst>
        </pc:spChg>
        <pc:spChg chg="add mod">
          <ac:chgData name="Huang, Po-kai" userId="be743c7d-0ad3-4a01-a6bb-e19e76bd5877" providerId="ADAL" clId="{71A7FBC1-82E9-4D34-B909-30200FDA764E}" dt="2024-11-06T17:59:14.010" v="5073" actId="1076"/>
          <ac:spMkLst>
            <pc:docMk/>
            <pc:sldMk cId="304423905" sldId="1024"/>
            <ac:spMk id="7" creationId="{FD57FBC8-E5D8-1AA2-CB93-ACA771118818}"/>
          </ac:spMkLst>
        </pc:spChg>
        <pc:spChg chg="add mod">
          <ac:chgData name="Huang, Po-kai" userId="be743c7d-0ad3-4a01-a6bb-e19e76bd5877" providerId="ADAL" clId="{71A7FBC1-82E9-4D34-B909-30200FDA764E}" dt="2024-11-06T17:59:14.010" v="5073" actId="1076"/>
          <ac:spMkLst>
            <pc:docMk/>
            <pc:sldMk cId="304423905" sldId="1024"/>
            <ac:spMk id="17" creationId="{C385D1E6-E0CE-7E80-1589-9FBCF15B3A44}"/>
          </ac:spMkLst>
        </pc:spChg>
        <pc:spChg chg="add mod">
          <ac:chgData name="Huang, Po-kai" userId="be743c7d-0ad3-4a01-a6bb-e19e76bd5877" providerId="ADAL" clId="{71A7FBC1-82E9-4D34-B909-30200FDA764E}" dt="2024-11-06T17:59:14.010" v="5073" actId="1076"/>
          <ac:spMkLst>
            <pc:docMk/>
            <pc:sldMk cId="304423905" sldId="1024"/>
            <ac:spMk id="18" creationId="{F70C5B16-3793-BBF1-825F-2AA1213930D1}"/>
          </ac:spMkLst>
        </pc:spChg>
        <pc:spChg chg="add mod">
          <ac:chgData name="Huang, Po-kai" userId="be743c7d-0ad3-4a01-a6bb-e19e76bd5877" providerId="ADAL" clId="{71A7FBC1-82E9-4D34-B909-30200FDA764E}" dt="2024-11-06T17:59:14.010" v="5073" actId="1076"/>
          <ac:spMkLst>
            <pc:docMk/>
            <pc:sldMk cId="304423905" sldId="1024"/>
            <ac:spMk id="22" creationId="{D1E9DCDF-90E7-590E-1848-07DB18FA201E}"/>
          </ac:spMkLst>
        </pc:spChg>
        <pc:spChg chg="add mod">
          <ac:chgData name="Huang, Po-kai" userId="be743c7d-0ad3-4a01-a6bb-e19e76bd5877" providerId="ADAL" clId="{71A7FBC1-82E9-4D34-B909-30200FDA764E}" dt="2024-11-06T17:59:14.010" v="5073" actId="1076"/>
          <ac:spMkLst>
            <pc:docMk/>
            <pc:sldMk cId="304423905" sldId="1024"/>
            <ac:spMk id="23" creationId="{91BAA3E3-332E-A080-BE9C-4A3DEFBC41D1}"/>
          </ac:spMkLst>
        </pc:spChg>
        <pc:cxnChg chg="add mod">
          <ac:chgData name="Huang, Po-kai" userId="be743c7d-0ad3-4a01-a6bb-e19e76bd5877" providerId="ADAL" clId="{71A7FBC1-82E9-4D34-B909-30200FDA764E}" dt="2024-11-06T17:59:14.010" v="5073" actId="1076"/>
          <ac:cxnSpMkLst>
            <pc:docMk/>
            <pc:sldMk cId="304423905" sldId="1024"/>
            <ac:cxnSpMk id="9" creationId="{1C06D0A1-A8C9-6707-3169-9915645157E5}"/>
          </ac:cxnSpMkLst>
        </pc:cxnChg>
        <pc:cxnChg chg="add mod">
          <ac:chgData name="Huang, Po-kai" userId="be743c7d-0ad3-4a01-a6bb-e19e76bd5877" providerId="ADAL" clId="{71A7FBC1-82E9-4D34-B909-30200FDA764E}" dt="2024-11-06T17:59:14.010" v="5073" actId="1076"/>
          <ac:cxnSpMkLst>
            <pc:docMk/>
            <pc:sldMk cId="304423905" sldId="1024"/>
            <ac:cxnSpMk id="12" creationId="{9FCE85F3-5917-84EB-4967-33C643007052}"/>
          </ac:cxnSpMkLst>
        </pc:cxnChg>
        <pc:cxnChg chg="add mod">
          <ac:chgData name="Huang, Po-kai" userId="be743c7d-0ad3-4a01-a6bb-e19e76bd5877" providerId="ADAL" clId="{71A7FBC1-82E9-4D34-B909-30200FDA764E}" dt="2024-11-06T17:59:14.010" v="5073" actId="1076"/>
          <ac:cxnSpMkLst>
            <pc:docMk/>
            <pc:sldMk cId="304423905" sldId="1024"/>
            <ac:cxnSpMk id="14" creationId="{CB3E4B17-9CDC-972E-1A3C-5C8DFD38BE30}"/>
          </ac:cxnSpMkLst>
        </pc:cxnChg>
        <pc:cxnChg chg="add mod">
          <ac:chgData name="Huang, Po-kai" userId="be743c7d-0ad3-4a01-a6bb-e19e76bd5877" providerId="ADAL" clId="{71A7FBC1-82E9-4D34-B909-30200FDA764E}" dt="2024-11-06T17:59:14.010" v="5073" actId="1076"/>
          <ac:cxnSpMkLst>
            <pc:docMk/>
            <pc:sldMk cId="304423905" sldId="1024"/>
            <ac:cxnSpMk id="15" creationId="{DDA58C7D-3A52-0382-5A51-CA68BAD9FF30}"/>
          </ac:cxnSpMkLst>
        </pc:cxnChg>
        <pc:cxnChg chg="add mod">
          <ac:chgData name="Huang, Po-kai" userId="be743c7d-0ad3-4a01-a6bb-e19e76bd5877" providerId="ADAL" clId="{71A7FBC1-82E9-4D34-B909-30200FDA764E}" dt="2024-11-06T17:59:14.010" v="5073" actId="1076"/>
          <ac:cxnSpMkLst>
            <pc:docMk/>
            <pc:sldMk cId="304423905" sldId="1024"/>
            <ac:cxnSpMk id="19" creationId="{040A3A6D-8423-AE73-2574-08443B5C48A3}"/>
          </ac:cxnSpMkLst>
        </pc:cxnChg>
        <pc:cxnChg chg="add mod">
          <ac:chgData name="Huang, Po-kai" userId="be743c7d-0ad3-4a01-a6bb-e19e76bd5877" providerId="ADAL" clId="{71A7FBC1-82E9-4D34-B909-30200FDA764E}" dt="2024-11-06T17:59:14.010" v="5073" actId="1076"/>
          <ac:cxnSpMkLst>
            <pc:docMk/>
            <pc:sldMk cId="304423905" sldId="1024"/>
            <ac:cxnSpMk id="20" creationId="{07319B8B-08F6-D808-81AB-4BE46178DD78}"/>
          </ac:cxnSpMkLst>
        </pc:cxnChg>
      </pc:sldChg>
      <pc:sldChg chg="modSp new mod">
        <pc:chgData name="Huang, Po-kai" userId="be743c7d-0ad3-4a01-a6bb-e19e76bd5877" providerId="ADAL" clId="{71A7FBC1-82E9-4D34-B909-30200FDA764E}" dt="2024-11-06T21:50:10.665" v="5923" actId="20577"/>
        <pc:sldMkLst>
          <pc:docMk/>
          <pc:sldMk cId="4282919785" sldId="1025"/>
        </pc:sldMkLst>
        <pc:spChg chg="mod">
          <ac:chgData name="Huang, Po-kai" userId="be743c7d-0ad3-4a01-a6bb-e19e76bd5877" providerId="ADAL" clId="{71A7FBC1-82E9-4D34-B909-30200FDA764E}" dt="2024-11-06T17:59:51.951" v="5148" actId="20577"/>
          <ac:spMkLst>
            <pc:docMk/>
            <pc:sldMk cId="4282919785" sldId="1025"/>
            <ac:spMk id="2" creationId="{B199B518-658E-B1AF-A177-05DA3D80C760}"/>
          </ac:spMkLst>
        </pc:spChg>
        <pc:spChg chg="mod">
          <ac:chgData name="Huang, Po-kai" userId="be743c7d-0ad3-4a01-a6bb-e19e76bd5877" providerId="ADAL" clId="{71A7FBC1-82E9-4D34-B909-30200FDA764E}" dt="2024-11-06T21:50:10.665" v="5923" actId="20577"/>
          <ac:spMkLst>
            <pc:docMk/>
            <pc:sldMk cId="4282919785" sldId="1025"/>
            <ac:spMk id="3" creationId="{CFA4B93F-C265-A553-DE79-4CD15024BBEF}"/>
          </ac:spMkLst>
        </pc:spChg>
      </pc:sldChg>
      <pc:sldMasterChg chg="modSp mod">
        <pc:chgData name="Huang, Po-kai" userId="be743c7d-0ad3-4a01-a6bb-e19e76bd5877" providerId="ADAL" clId="{71A7FBC1-82E9-4D34-B909-30200FDA764E}" dt="2024-11-06T16:39:23.948" v="519" actId="20577"/>
        <pc:sldMasterMkLst>
          <pc:docMk/>
          <pc:sldMasterMk cId="0" sldId="2147483648"/>
        </pc:sldMasterMkLst>
        <pc:spChg chg="mod">
          <ac:chgData name="Huang, Po-kai" userId="be743c7d-0ad3-4a01-a6bb-e19e76bd5877" providerId="ADAL" clId="{71A7FBC1-82E9-4D34-B909-30200FDA764E}" dt="2024-11-06T16:39:23.948" v="519" actId="20577"/>
          <ac:spMkLst>
            <pc:docMk/>
            <pc:sldMasterMk cId="0" sldId="2147483648"/>
            <ac:spMk id="1028" creationId="{1CADB04A-8BC5-4077-AD64-B68ADEED3033}"/>
          </ac:spMkLst>
        </pc:spChg>
        <pc:spChg chg="mod">
          <ac:chgData name="Huang, Po-kai" userId="be743c7d-0ad3-4a01-a6bb-e19e76bd5877" providerId="ADAL" clId="{71A7FBC1-82E9-4D34-B909-30200FDA764E}" dt="2024-11-06T16:39:17.386" v="506" actId="6549"/>
          <ac:spMkLst>
            <pc:docMk/>
            <pc:sldMasterMk cId="0" sldId="2147483648"/>
            <ac:spMk id="1031" creationId="{F47EBAF5-52AC-49CF-A3FD-31E596F2D8C6}"/>
          </ac:spMkLst>
        </pc:spChg>
      </pc:sldMasterChg>
    </pc:docChg>
  </pc:docChgLst>
  <pc:docChgLst>
    <pc:chgData name="Huang, Po-kai" userId="be743c7d-0ad3-4a01-a6bb-e19e76bd5877" providerId="ADAL" clId="{C70F1C1B-CDDC-476F-85AE-75123AD2AD3C}"/>
    <pc:docChg chg="undo redo custSel delSld modSld modMainMaster">
      <pc:chgData name="Huang, Po-kai" userId="be743c7d-0ad3-4a01-a6bb-e19e76bd5877" providerId="ADAL" clId="{C70F1C1B-CDDC-476F-85AE-75123AD2AD3C}" dt="2024-08-05T20:18:34.686" v="686" actId="20577"/>
      <pc:docMkLst>
        <pc:docMk/>
      </pc:docMkLst>
      <pc:sldChg chg="modSp mod">
        <pc:chgData name="Huang, Po-kai" userId="be743c7d-0ad3-4a01-a6bb-e19e76bd5877" providerId="ADAL" clId="{C70F1C1B-CDDC-476F-85AE-75123AD2AD3C}" dt="2024-08-05T18:26:30.026" v="31" actId="20577"/>
        <pc:sldMkLst>
          <pc:docMk/>
          <pc:sldMk cId="4009264999" sldId="1007"/>
        </pc:sldMkLst>
        <pc:spChg chg="mod">
          <ac:chgData name="Huang, Po-kai" userId="be743c7d-0ad3-4a01-a6bb-e19e76bd5877" providerId="ADAL" clId="{C70F1C1B-CDDC-476F-85AE-75123AD2AD3C}" dt="2024-08-05T18:26:30.026" v="31" actId="20577"/>
          <ac:spMkLst>
            <pc:docMk/>
            <pc:sldMk cId="4009264999" sldId="1007"/>
            <ac:spMk id="3" creationId="{F52184BF-284D-BA96-F51A-9435607737FD}"/>
          </ac:spMkLst>
        </pc:spChg>
      </pc:sldChg>
      <pc:sldChg chg="del">
        <pc:chgData name="Huang, Po-kai" userId="be743c7d-0ad3-4a01-a6bb-e19e76bd5877" providerId="ADAL" clId="{C70F1C1B-CDDC-476F-85AE-75123AD2AD3C}" dt="2024-08-05T19:54:06.918" v="536" actId="47"/>
        <pc:sldMkLst>
          <pc:docMk/>
          <pc:sldMk cId="92074222" sldId="1008"/>
        </pc:sldMkLst>
      </pc:sldChg>
      <pc:sldChg chg="addSp delSp modSp mod">
        <pc:chgData name="Huang, Po-kai" userId="be743c7d-0ad3-4a01-a6bb-e19e76bd5877" providerId="ADAL" clId="{C70F1C1B-CDDC-476F-85AE-75123AD2AD3C}" dt="2024-08-05T20:15:41.743" v="624" actId="693"/>
        <pc:sldMkLst>
          <pc:docMk/>
          <pc:sldMk cId="3786257987" sldId="1009"/>
        </pc:sldMkLst>
        <pc:spChg chg="mod">
          <ac:chgData name="Huang, Po-kai" userId="be743c7d-0ad3-4a01-a6bb-e19e76bd5877" providerId="ADAL" clId="{C70F1C1B-CDDC-476F-85AE-75123AD2AD3C}" dt="2024-08-05T20:15:12.310" v="623" actId="20577"/>
          <ac:spMkLst>
            <pc:docMk/>
            <pc:sldMk cId="3786257987" sldId="1009"/>
            <ac:spMk id="3" creationId="{97B7DB9F-83B0-A2DA-D04A-D32EEDF35479}"/>
          </ac:spMkLst>
        </pc:spChg>
        <pc:spChg chg="mod">
          <ac:chgData name="Huang, Po-kai" userId="be743c7d-0ad3-4a01-a6bb-e19e76bd5877" providerId="ADAL" clId="{C70F1C1B-CDDC-476F-85AE-75123AD2AD3C}" dt="2024-08-05T19:14:06.289" v="178" actId="1036"/>
          <ac:spMkLst>
            <pc:docMk/>
            <pc:sldMk cId="3786257987" sldId="1009"/>
            <ac:spMk id="6" creationId="{ED7D82F6-90DB-FCB3-6E79-286931E9CE20}"/>
          </ac:spMkLst>
        </pc:spChg>
        <pc:spChg chg="mod">
          <ac:chgData name="Huang, Po-kai" userId="be743c7d-0ad3-4a01-a6bb-e19e76bd5877" providerId="ADAL" clId="{C70F1C1B-CDDC-476F-85AE-75123AD2AD3C}" dt="2024-08-05T19:14:06.289" v="178" actId="1036"/>
          <ac:spMkLst>
            <pc:docMk/>
            <pc:sldMk cId="3786257987" sldId="1009"/>
            <ac:spMk id="7" creationId="{993AAEBA-8ECB-9EC5-4B4A-F25F03C4F513}"/>
          </ac:spMkLst>
        </pc:spChg>
        <pc:spChg chg="mod">
          <ac:chgData name="Huang, Po-kai" userId="be743c7d-0ad3-4a01-a6bb-e19e76bd5877" providerId="ADAL" clId="{C70F1C1B-CDDC-476F-85AE-75123AD2AD3C}" dt="2024-08-05T19:14:06.289" v="178" actId="1036"/>
          <ac:spMkLst>
            <pc:docMk/>
            <pc:sldMk cId="3786257987" sldId="1009"/>
            <ac:spMk id="8" creationId="{3835BB2C-1D1F-9152-2E22-F3256704AB76}"/>
          </ac:spMkLst>
        </pc:spChg>
        <pc:spChg chg="mod">
          <ac:chgData name="Huang, Po-kai" userId="be743c7d-0ad3-4a01-a6bb-e19e76bd5877" providerId="ADAL" clId="{C70F1C1B-CDDC-476F-85AE-75123AD2AD3C}" dt="2024-08-05T19:14:06.289" v="178" actId="1036"/>
          <ac:spMkLst>
            <pc:docMk/>
            <pc:sldMk cId="3786257987" sldId="1009"/>
            <ac:spMk id="9" creationId="{7CCBAF51-0811-6DBB-F11D-6A0C27B514C3}"/>
          </ac:spMkLst>
        </pc:spChg>
        <pc:spChg chg="add mod">
          <ac:chgData name="Huang, Po-kai" userId="be743c7d-0ad3-4a01-a6bb-e19e76bd5877" providerId="ADAL" clId="{C70F1C1B-CDDC-476F-85AE-75123AD2AD3C}" dt="2024-08-05T19:14:06.289" v="178" actId="1036"/>
          <ac:spMkLst>
            <pc:docMk/>
            <pc:sldMk cId="3786257987" sldId="1009"/>
            <ac:spMk id="10" creationId="{9B1962F5-AEC8-EF28-BFDB-6C3E234699BE}"/>
          </ac:spMkLst>
        </pc:spChg>
        <pc:spChg chg="mod">
          <ac:chgData name="Huang, Po-kai" userId="be743c7d-0ad3-4a01-a6bb-e19e76bd5877" providerId="ADAL" clId="{C70F1C1B-CDDC-476F-85AE-75123AD2AD3C}" dt="2024-08-05T19:14:06.289" v="178" actId="1036"/>
          <ac:spMkLst>
            <pc:docMk/>
            <pc:sldMk cId="3786257987" sldId="1009"/>
            <ac:spMk id="11" creationId="{1C89659E-D0AB-76D5-DC9D-DC8066C3DF77}"/>
          </ac:spMkLst>
        </pc:spChg>
        <pc:spChg chg="mod">
          <ac:chgData name="Huang, Po-kai" userId="be743c7d-0ad3-4a01-a6bb-e19e76bd5877" providerId="ADAL" clId="{C70F1C1B-CDDC-476F-85AE-75123AD2AD3C}" dt="2024-08-05T19:14:06.289" v="178" actId="1036"/>
          <ac:spMkLst>
            <pc:docMk/>
            <pc:sldMk cId="3786257987" sldId="1009"/>
            <ac:spMk id="12" creationId="{EBA770B3-51F3-B7B5-9135-2413B99F80F4}"/>
          </ac:spMkLst>
        </pc:spChg>
        <pc:spChg chg="mod">
          <ac:chgData name="Huang, Po-kai" userId="be743c7d-0ad3-4a01-a6bb-e19e76bd5877" providerId="ADAL" clId="{C70F1C1B-CDDC-476F-85AE-75123AD2AD3C}" dt="2024-08-05T19:14:06.289" v="178" actId="1036"/>
          <ac:spMkLst>
            <pc:docMk/>
            <pc:sldMk cId="3786257987" sldId="1009"/>
            <ac:spMk id="13" creationId="{6299D7AC-933A-8FD2-2A7B-C019A858990F}"/>
          </ac:spMkLst>
        </pc:spChg>
        <pc:spChg chg="add mod">
          <ac:chgData name="Huang, Po-kai" userId="be743c7d-0ad3-4a01-a6bb-e19e76bd5877" providerId="ADAL" clId="{C70F1C1B-CDDC-476F-85AE-75123AD2AD3C}" dt="2024-08-05T20:15:41.743" v="624" actId="693"/>
          <ac:spMkLst>
            <pc:docMk/>
            <pc:sldMk cId="3786257987" sldId="1009"/>
            <ac:spMk id="14" creationId="{7DC32356-368D-07A9-37E8-A6BEE20C1733}"/>
          </ac:spMkLst>
        </pc:spChg>
        <pc:spChg chg="add del mod">
          <ac:chgData name="Huang, Po-kai" userId="be743c7d-0ad3-4a01-a6bb-e19e76bd5877" providerId="ADAL" clId="{C70F1C1B-CDDC-476F-85AE-75123AD2AD3C}" dt="2024-08-05T19:05:58.164" v="147" actId="478"/>
          <ac:spMkLst>
            <pc:docMk/>
            <pc:sldMk cId="3786257987" sldId="1009"/>
            <ac:spMk id="15" creationId="{CEC34E28-F364-8DA5-4278-E938DB54120B}"/>
          </ac:spMkLst>
        </pc:spChg>
        <pc:spChg chg="add mod">
          <ac:chgData name="Huang, Po-kai" userId="be743c7d-0ad3-4a01-a6bb-e19e76bd5877" providerId="ADAL" clId="{C70F1C1B-CDDC-476F-85AE-75123AD2AD3C}" dt="2024-08-05T19:14:06.289" v="178" actId="1036"/>
          <ac:spMkLst>
            <pc:docMk/>
            <pc:sldMk cId="3786257987" sldId="1009"/>
            <ac:spMk id="16" creationId="{ECECE012-EB5C-AAD1-2A24-69986F3B4DE0}"/>
          </ac:spMkLst>
        </pc:spChg>
        <pc:spChg chg="add mod">
          <ac:chgData name="Huang, Po-kai" userId="be743c7d-0ad3-4a01-a6bb-e19e76bd5877" providerId="ADAL" clId="{C70F1C1B-CDDC-476F-85AE-75123AD2AD3C}" dt="2024-08-05T19:14:06.289" v="178" actId="1036"/>
          <ac:spMkLst>
            <pc:docMk/>
            <pc:sldMk cId="3786257987" sldId="1009"/>
            <ac:spMk id="17" creationId="{A3A7D731-19FB-2B16-77D6-902528E4B993}"/>
          </ac:spMkLst>
        </pc:spChg>
        <pc:spChg chg="add mod">
          <ac:chgData name="Huang, Po-kai" userId="be743c7d-0ad3-4a01-a6bb-e19e76bd5877" providerId="ADAL" clId="{C70F1C1B-CDDC-476F-85AE-75123AD2AD3C}" dt="2024-08-05T20:14:22.498" v="622" actId="1076"/>
          <ac:spMkLst>
            <pc:docMk/>
            <pc:sldMk cId="3786257987" sldId="1009"/>
            <ac:spMk id="18" creationId="{8538BB3D-EE55-7061-E354-4D2E1442F40C}"/>
          </ac:spMkLst>
        </pc:spChg>
        <pc:spChg chg="mod">
          <ac:chgData name="Huang, Po-kai" userId="be743c7d-0ad3-4a01-a6bb-e19e76bd5877" providerId="ADAL" clId="{C70F1C1B-CDDC-476F-85AE-75123AD2AD3C}" dt="2024-08-05T19:14:06.289" v="178" actId="1036"/>
          <ac:spMkLst>
            <pc:docMk/>
            <pc:sldMk cId="3786257987" sldId="1009"/>
            <ac:spMk id="22" creationId="{15AC4DDE-7E5C-0F24-A701-3BBF1B691E99}"/>
          </ac:spMkLst>
        </pc:spChg>
        <pc:spChg chg="mod">
          <ac:chgData name="Huang, Po-kai" userId="be743c7d-0ad3-4a01-a6bb-e19e76bd5877" providerId="ADAL" clId="{C70F1C1B-CDDC-476F-85AE-75123AD2AD3C}" dt="2024-08-05T19:14:06.289" v="178" actId="1036"/>
          <ac:spMkLst>
            <pc:docMk/>
            <pc:sldMk cId="3786257987" sldId="1009"/>
            <ac:spMk id="23" creationId="{1240CE61-21C9-CBB8-2C0D-31E91421B987}"/>
          </ac:spMkLst>
        </pc:spChg>
        <pc:spChg chg="mod">
          <ac:chgData name="Huang, Po-kai" userId="be743c7d-0ad3-4a01-a6bb-e19e76bd5877" providerId="ADAL" clId="{C70F1C1B-CDDC-476F-85AE-75123AD2AD3C}" dt="2024-08-05T19:14:06.289" v="178" actId="1036"/>
          <ac:spMkLst>
            <pc:docMk/>
            <pc:sldMk cId="3786257987" sldId="1009"/>
            <ac:spMk id="24" creationId="{08CB319C-9595-B765-9E28-548F610108CF}"/>
          </ac:spMkLst>
        </pc:spChg>
        <pc:spChg chg="mod">
          <ac:chgData name="Huang, Po-kai" userId="be743c7d-0ad3-4a01-a6bb-e19e76bd5877" providerId="ADAL" clId="{C70F1C1B-CDDC-476F-85AE-75123AD2AD3C}" dt="2024-08-05T19:14:06.289" v="178" actId="1036"/>
          <ac:spMkLst>
            <pc:docMk/>
            <pc:sldMk cId="3786257987" sldId="1009"/>
            <ac:spMk id="25" creationId="{48AB6654-CB65-DE58-4C63-8776BD42BC11}"/>
          </ac:spMkLst>
        </pc:spChg>
        <pc:spChg chg="mod">
          <ac:chgData name="Huang, Po-kai" userId="be743c7d-0ad3-4a01-a6bb-e19e76bd5877" providerId="ADAL" clId="{C70F1C1B-CDDC-476F-85AE-75123AD2AD3C}" dt="2024-08-05T19:14:06.289" v="178" actId="1036"/>
          <ac:spMkLst>
            <pc:docMk/>
            <pc:sldMk cId="3786257987" sldId="1009"/>
            <ac:spMk id="26" creationId="{7FA63E83-686C-3F1B-EF2D-DB7EC2EDAF33}"/>
          </ac:spMkLst>
        </pc:spChg>
        <pc:spChg chg="del">
          <ac:chgData name="Huang, Po-kai" userId="be743c7d-0ad3-4a01-a6bb-e19e76bd5877" providerId="ADAL" clId="{C70F1C1B-CDDC-476F-85AE-75123AD2AD3C}" dt="2024-08-05T19:05:43.185" v="138" actId="478"/>
          <ac:spMkLst>
            <pc:docMk/>
            <pc:sldMk cId="3786257987" sldId="1009"/>
            <ac:spMk id="27" creationId="{D0B788F7-B244-72C2-7E64-E700B4035334}"/>
          </ac:spMkLst>
        </pc:spChg>
        <pc:spChg chg="del">
          <ac:chgData name="Huang, Po-kai" userId="be743c7d-0ad3-4a01-a6bb-e19e76bd5877" providerId="ADAL" clId="{C70F1C1B-CDDC-476F-85AE-75123AD2AD3C}" dt="2024-08-05T19:05:42.338" v="137" actId="478"/>
          <ac:spMkLst>
            <pc:docMk/>
            <pc:sldMk cId="3786257987" sldId="1009"/>
            <ac:spMk id="28" creationId="{CD3B14A0-CD63-9E50-F128-EB4BA91903E4}"/>
          </ac:spMkLst>
        </pc:spChg>
        <pc:spChg chg="mod">
          <ac:chgData name="Huang, Po-kai" userId="be743c7d-0ad3-4a01-a6bb-e19e76bd5877" providerId="ADAL" clId="{C70F1C1B-CDDC-476F-85AE-75123AD2AD3C}" dt="2024-08-05T19:14:06.289" v="178" actId="1036"/>
          <ac:spMkLst>
            <pc:docMk/>
            <pc:sldMk cId="3786257987" sldId="1009"/>
            <ac:spMk id="30" creationId="{B33D2D38-7FB0-B097-83AB-BEDF7A020414}"/>
          </ac:spMkLst>
        </pc:spChg>
        <pc:spChg chg="mod">
          <ac:chgData name="Huang, Po-kai" userId="be743c7d-0ad3-4a01-a6bb-e19e76bd5877" providerId="ADAL" clId="{C70F1C1B-CDDC-476F-85AE-75123AD2AD3C}" dt="2024-08-05T19:14:06.289" v="178" actId="1036"/>
          <ac:spMkLst>
            <pc:docMk/>
            <pc:sldMk cId="3786257987" sldId="1009"/>
            <ac:spMk id="31" creationId="{7F680D04-094C-4942-655F-9B9A73C1F1D7}"/>
          </ac:spMkLst>
        </pc:spChg>
        <pc:spChg chg="mod">
          <ac:chgData name="Huang, Po-kai" userId="be743c7d-0ad3-4a01-a6bb-e19e76bd5877" providerId="ADAL" clId="{C70F1C1B-CDDC-476F-85AE-75123AD2AD3C}" dt="2024-08-05T19:14:06.289" v="178" actId="1036"/>
          <ac:spMkLst>
            <pc:docMk/>
            <pc:sldMk cId="3786257987" sldId="1009"/>
            <ac:spMk id="32" creationId="{DC286510-270D-76FE-626D-91F77411C026}"/>
          </ac:spMkLst>
        </pc:spChg>
        <pc:spChg chg="mod">
          <ac:chgData name="Huang, Po-kai" userId="be743c7d-0ad3-4a01-a6bb-e19e76bd5877" providerId="ADAL" clId="{C70F1C1B-CDDC-476F-85AE-75123AD2AD3C}" dt="2024-08-05T19:14:06.289" v="178" actId="1036"/>
          <ac:spMkLst>
            <pc:docMk/>
            <pc:sldMk cId="3786257987" sldId="1009"/>
            <ac:spMk id="33" creationId="{4451C139-F3A3-093C-A470-3FCF209DC3D6}"/>
          </ac:spMkLst>
        </pc:spChg>
        <pc:spChg chg="mod">
          <ac:chgData name="Huang, Po-kai" userId="be743c7d-0ad3-4a01-a6bb-e19e76bd5877" providerId="ADAL" clId="{C70F1C1B-CDDC-476F-85AE-75123AD2AD3C}" dt="2024-08-05T20:15:41.743" v="624" actId="693"/>
          <ac:spMkLst>
            <pc:docMk/>
            <pc:sldMk cId="3786257987" sldId="1009"/>
            <ac:spMk id="34" creationId="{44C6E715-0B60-37F5-30E0-8764D8331868}"/>
          </ac:spMkLst>
        </pc:spChg>
        <pc:spChg chg="del">
          <ac:chgData name="Huang, Po-kai" userId="be743c7d-0ad3-4a01-a6bb-e19e76bd5877" providerId="ADAL" clId="{C70F1C1B-CDDC-476F-85AE-75123AD2AD3C}" dt="2024-08-05T19:05:41.148" v="136" actId="478"/>
          <ac:spMkLst>
            <pc:docMk/>
            <pc:sldMk cId="3786257987" sldId="1009"/>
            <ac:spMk id="35" creationId="{F3BC5D5C-7252-5242-176C-53C3C19DA9EC}"/>
          </ac:spMkLst>
        </pc:spChg>
        <pc:spChg chg="del">
          <ac:chgData name="Huang, Po-kai" userId="be743c7d-0ad3-4a01-a6bb-e19e76bd5877" providerId="ADAL" clId="{C70F1C1B-CDDC-476F-85AE-75123AD2AD3C}" dt="2024-08-05T19:05:40.454" v="135" actId="478"/>
          <ac:spMkLst>
            <pc:docMk/>
            <pc:sldMk cId="3786257987" sldId="1009"/>
            <ac:spMk id="36" creationId="{F6C3ABE1-8E76-7CF3-6355-F75951D01EF1}"/>
          </ac:spMkLst>
        </pc:spChg>
        <pc:spChg chg="mod">
          <ac:chgData name="Huang, Po-kai" userId="be743c7d-0ad3-4a01-a6bb-e19e76bd5877" providerId="ADAL" clId="{C70F1C1B-CDDC-476F-85AE-75123AD2AD3C}" dt="2024-08-05T19:14:06.289" v="178" actId="1036"/>
          <ac:spMkLst>
            <pc:docMk/>
            <pc:sldMk cId="3786257987" sldId="1009"/>
            <ac:spMk id="38" creationId="{58384E6D-2FC5-6934-C867-65EC26442F07}"/>
          </ac:spMkLst>
        </pc:spChg>
        <pc:spChg chg="mod">
          <ac:chgData name="Huang, Po-kai" userId="be743c7d-0ad3-4a01-a6bb-e19e76bd5877" providerId="ADAL" clId="{C70F1C1B-CDDC-476F-85AE-75123AD2AD3C}" dt="2024-08-05T19:14:06.289" v="178" actId="1036"/>
          <ac:spMkLst>
            <pc:docMk/>
            <pc:sldMk cId="3786257987" sldId="1009"/>
            <ac:spMk id="39" creationId="{4D9C198B-46CA-655E-DC10-7088C191A3C1}"/>
          </ac:spMkLst>
        </pc:spChg>
        <pc:spChg chg="mod">
          <ac:chgData name="Huang, Po-kai" userId="be743c7d-0ad3-4a01-a6bb-e19e76bd5877" providerId="ADAL" clId="{C70F1C1B-CDDC-476F-85AE-75123AD2AD3C}" dt="2024-08-05T19:14:06.289" v="178" actId="1036"/>
          <ac:spMkLst>
            <pc:docMk/>
            <pc:sldMk cId="3786257987" sldId="1009"/>
            <ac:spMk id="40" creationId="{9099E36C-FE9E-44DA-07E6-33D0A342A22E}"/>
          </ac:spMkLst>
        </pc:spChg>
      </pc:sldChg>
      <pc:sldChg chg="modSp mod">
        <pc:chgData name="Huang, Po-kai" userId="be743c7d-0ad3-4a01-a6bb-e19e76bd5877" providerId="ADAL" clId="{C70F1C1B-CDDC-476F-85AE-75123AD2AD3C}" dt="2024-08-05T19:55:29.217" v="560" actId="115"/>
        <pc:sldMkLst>
          <pc:docMk/>
          <pc:sldMk cId="2733507342" sldId="1010"/>
        </pc:sldMkLst>
        <pc:spChg chg="mod">
          <ac:chgData name="Huang, Po-kai" userId="be743c7d-0ad3-4a01-a6bb-e19e76bd5877" providerId="ADAL" clId="{C70F1C1B-CDDC-476F-85AE-75123AD2AD3C}" dt="2024-08-05T19:55:29.217" v="560" actId="115"/>
          <ac:spMkLst>
            <pc:docMk/>
            <pc:sldMk cId="2733507342" sldId="1010"/>
            <ac:spMk id="3" creationId="{582C041A-3713-0F90-6968-266133BF5EC5}"/>
          </ac:spMkLst>
        </pc:spChg>
      </pc:sldChg>
      <pc:sldChg chg="modSp mod">
        <pc:chgData name="Huang, Po-kai" userId="be743c7d-0ad3-4a01-a6bb-e19e76bd5877" providerId="ADAL" clId="{C70F1C1B-CDDC-476F-85AE-75123AD2AD3C}" dt="2024-08-05T20:18:34.686" v="686" actId="20577"/>
        <pc:sldMkLst>
          <pc:docMk/>
          <pc:sldMk cId="3943335709" sldId="1013"/>
        </pc:sldMkLst>
        <pc:spChg chg="mod">
          <ac:chgData name="Huang, Po-kai" userId="be743c7d-0ad3-4a01-a6bb-e19e76bd5877" providerId="ADAL" clId="{C70F1C1B-CDDC-476F-85AE-75123AD2AD3C}" dt="2024-08-05T20:18:34.686" v="686" actId="20577"/>
          <ac:spMkLst>
            <pc:docMk/>
            <pc:sldMk cId="3943335709" sldId="1013"/>
            <ac:spMk id="3" creationId="{97B7DB9F-83B0-A2DA-D04A-D32EEDF35479}"/>
          </ac:spMkLst>
        </pc:spChg>
        <pc:spChg chg="mod">
          <ac:chgData name="Huang, Po-kai" userId="be743c7d-0ad3-4a01-a6bb-e19e76bd5877" providerId="ADAL" clId="{C70F1C1B-CDDC-476F-85AE-75123AD2AD3C}" dt="2024-08-05T20:18:03.359" v="678" actId="1036"/>
          <ac:spMkLst>
            <pc:docMk/>
            <pc:sldMk cId="3943335709" sldId="1013"/>
            <ac:spMk id="6" creationId="{ED7D82F6-90DB-FCB3-6E79-286931E9CE20}"/>
          </ac:spMkLst>
        </pc:spChg>
        <pc:spChg chg="mod">
          <ac:chgData name="Huang, Po-kai" userId="be743c7d-0ad3-4a01-a6bb-e19e76bd5877" providerId="ADAL" clId="{C70F1C1B-CDDC-476F-85AE-75123AD2AD3C}" dt="2024-08-05T20:18:03.359" v="678" actId="1036"/>
          <ac:spMkLst>
            <pc:docMk/>
            <pc:sldMk cId="3943335709" sldId="1013"/>
            <ac:spMk id="7" creationId="{993AAEBA-8ECB-9EC5-4B4A-F25F03C4F513}"/>
          </ac:spMkLst>
        </pc:spChg>
        <pc:spChg chg="mod">
          <ac:chgData name="Huang, Po-kai" userId="be743c7d-0ad3-4a01-a6bb-e19e76bd5877" providerId="ADAL" clId="{C70F1C1B-CDDC-476F-85AE-75123AD2AD3C}" dt="2024-08-05T20:18:03.359" v="678" actId="1036"/>
          <ac:spMkLst>
            <pc:docMk/>
            <pc:sldMk cId="3943335709" sldId="1013"/>
            <ac:spMk id="8" creationId="{3835BB2C-1D1F-9152-2E22-F3256704AB76}"/>
          </ac:spMkLst>
        </pc:spChg>
        <pc:spChg chg="mod">
          <ac:chgData name="Huang, Po-kai" userId="be743c7d-0ad3-4a01-a6bb-e19e76bd5877" providerId="ADAL" clId="{C70F1C1B-CDDC-476F-85AE-75123AD2AD3C}" dt="2024-08-05T20:18:03.359" v="678" actId="1036"/>
          <ac:spMkLst>
            <pc:docMk/>
            <pc:sldMk cId="3943335709" sldId="1013"/>
            <ac:spMk id="9" creationId="{7CCBAF51-0811-6DBB-F11D-6A0C27B514C3}"/>
          </ac:spMkLst>
        </pc:spChg>
        <pc:spChg chg="mod">
          <ac:chgData name="Huang, Po-kai" userId="be743c7d-0ad3-4a01-a6bb-e19e76bd5877" providerId="ADAL" clId="{C70F1C1B-CDDC-476F-85AE-75123AD2AD3C}" dt="2024-08-05T20:18:03.359" v="678" actId="1036"/>
          <ac:spMkLst>
            <pc:docMk/>
            <pc:sldMk cId="3943335709" sldId="1013"/>
            <ac:spMk id="11" creationId="{1C89659E-D0AB-76D5-DC9D-DC8066C3DF77}"/>
          </ac:spMkLst>
        </pc:spChg>
        <pc:spChg chg="mod">
          <ac:chgData name="Huang, Po-kai" userId="be743c7d-0ad3-4a01-a6bb-e19e76bd5877" providerId="ADAL" clId="{C70F1C1B-CDDC-476F-85AE-75123AD2AD3C}" dt="2024-08-05T20:18:03.359" v="678" actId="1036"/>
          <ac:spMkLst>
            <pc:docMk/>
            <pc:sldMk cId="3943335709" sldId="1013"/>
            <ac:spMk id="12" creationId="{EBA770B3-51F3-B7B5-9135-2413B99F80F4}"/>
          </ac:spMkLst>
        </pc:spChg>
        <pc:spChg chg="mod">
          <ac:chgData name="Huang, Po-kai" userId="be743c7d-0ad3-4a01-a6bb-e19e76bd5877" providerId="ADAL" clId="{C70F1C1B-CDDC-476F-85AE-75123AD2AD3C}" dt="2024-08-05T20:18:03.359" v="678" actId="1036"/>
          <ac:spMkLst>
            <pc:docMk/>
            <pc:sldMk cId="3943335709" sldId="1013"/>
            <ac:spMk id="13" creationId="{6299D7AC-933A-8FD2-2A7B-C019A858990F}"/>
          </ac:spMkLst>
        </pc:spChg>
        <pc:spChg chg="mod">
          <ac:chgData name="Huang, Po-kai" userId="be743c7d-0ad3-4a01-a6bb-e19e76bd5877" providerId="ADAL" clId="{C70F1C1B-CDDC-476F-85AE-75123AD2AD3C}" dt="2024-08-05T20:18:03.359" v="678" actId="1036"/>
          <ac:spMkLst>
            <pc:docMk/>
            <pc:sldMk cId="3943335709" sldId="1013"/>
            <ac:spMk id="22" creationId="{15AC4DDE-7E5C-0F24-A701-3BBF1B691E99}"/>
          </ac:spMkLst>
        </pc:spChg>
        <pc:spChg chg="mod">
          <ac:chgData name="Huang, Po-kai" userId="be743c7d-0ad3-4a01-a6bb-e19e76bd5877" providerId="ADAL" clId="{C70F1C1B-CDDC-476F-85AE-75123AD2AD3C}" dt="2024-08-05T20:18:03.359" v="678" actId="1036"/>
          <ac:spMkLst>
            <pc:docMk/>
            <pc:sldMk cId="3943335709" sldId="1013"/>
            <ac:spMk id="23" creationId="{1240CE61-21C9-CBB8-2C0D-31E91421B987}"/>
          </ac:spMkLst>
        </pc:spChg>
        <pc:spChg chg="mod">
          <ac:chgData name="Huang, Po-kai" userId="be743c7d-0ad3-4a01-a6bb-e19e76bd5877" providerId="ADAL" clId="{C70F1C1B-CDDC-476F-85AE-75123AD2AD3C}" dt="2024-08-05T20:18:03.359" v="678" actId="1036"/>
          <ac:spMkLst>
            <pc:docMk/>
            <pc:sldMk cId="3943335709" sldId="1013"/>
            <ac:spMk id="24" creationId="{08CB319C-9595-B765-9E28-548F610108CF}"/>
          </ac:spMkLst>
        </pc:spChg>
        <pc:spChg chg="mod">
          <ac:chgData name="Huang, Po-kai" userId="be743c7d-0ad3-4a01-a6bb-e19e76bd5877" providerId="ADAL" clId="{C70F1C1B-CDDC-476F-85AE-75123AD2AD3C}" dt="2024-08-05T20:18:03.359" v="678" actId="1036"/>
          <ac:spMkLst>
            <pc:docMk/>
            <pc:sldMk cId="3943335709" sldId="1013"/>
            <ac:spMk id="25" creationId="{48AB6654-CB65-DE58-4C63-8776BD42BC11}"/>
          </ac:spMkLst>
        </pc:spChg>
        <pc:spChg chg="mod">
          <ac:chgData name="Huang, Po-kai" userId="be743c7d-0ad3-4a01-a6bb-e19e76bd5877" providerId="ADAL" clId="{C70F1C1B-CDDC-476F-85AE-75123AD2AD3C}" dt="2024-08-05T20:18:03.359" v="678" actId="1036"/>
          <ac:spMkLst>
            <pc:docMk/>
            <pc:sldMk cId="3943335709" sldId="1013"/>
            <ac:spMk id="26" creationId="{7FA63E83-686C-3F1B-EF2D-DB7EC2EDAF33}"/>
          </ac:spMkLst>
        </pc:spChg>
        <pc:spChg chg="mod">
          <ac:chgData name="Huang, Po-kai" userId="be743c7d-0ad3-4a01-a6bb-e19e76bd5877" providerId="ADAL" clId="{C70F1C1B-CDDC-476F-85AE-75123AD2AD3C}" dt="2024-08-05T20:18:03.359" v="678" actId="1036"/>
          <ac:spMkLst>
            <pc:docMk/>
            <pc:sldMk cId="3943335709" sldId="1013"/>
            <ac:spMk id="27" creationId="{D0B788F7-B244-72C2-7E64-E700B4035334}"/>
          </ac:spMkLst>
        </pc:spChg>
        <pc:spChg chg="mod">
          <ac:chgData name="Huang, Po-kai" userId="be743c7d-0ad3-4a01-a6bb-e19e76bd5877" providerId="ADAL" clId="{C70F1C1B-CDDC-476F-85AE-75123AD2AD3C}" dt="2024-08-05T20:18:03.359" v="678" actId="1036"/>
          <ac:spMkLst>
            <pc:docMk/>
            <pc:sldMk cId="3943335709" sldId="1013"/>
            <ac:spMk id="28" creationId="{CD3B14A0-CD63-9E50-F128-EB4BA91903E4}"/>
          </ac:spMkLst>
        </pc:spChg>
        <pc:spChg chg="mod">
          <ac:chgData name="Huang, Po-kai" userId="be743c7d-0ad3-4a01-a6bb-e19e76bd5877" providerId="ADAL" clId="{C70F1C1B-CDDC-476F-85AE-75123AD2AD3C}" dt="2024-08-05T20:18:03.359" v="678" actId="1036"/>
          <ac:spMkLst>
            <pc:docMk/>
            <pc:sldMk cId="3943335709" sldId="1013"/>
            <ac:spMk id="29" creationId="{1AC8E302-EC72-77AE-9E50-4C815B34D5BF}"/>
          </ac:spMkLst>
        </pc:spChg>
        <pc:spChg chg="mod">
          <ac:chgData name="Huang, Po-kai" userId="be743c7d-0ad3-4a01-a6bb-e19e76bd5877" providerId="ADAL" clId="{C70F1C1B-CDDC-476F-85AE-75123AD2AD3C}" dt="2024-08-05T20:18:03.359" v="678" actId="1036"/>
          <ac:spMkLst>
            <pc:docMk/>
            <pc:sldMk cId="3943335709" sldId="1013"/>
            <ac:spMk id="30" creationId="{B33D2D38-7FB0-B097-83AB-BEDF7A020414}"/>
          </ac:spMkLst>
        </pc:spChg>
        <pc:spChg chg="mod">
          <ac:chgData name="Huang, Po-kai" userId="be743c7d-0ad3-4a01-a6bb-e19e76bd5877" providerId="ADAL" clId="{C70F1C1B-CDDC-476F-85AE-75123AD2AD3C}" dt="2024-08-05T20:18:03.359" v="678" actId="1036"/>
          <ac:spMkLst>
            <pc:docMk/>
            <pc:sldMk cId="3943335709" sldId="1013"/>
            <ac:spMk id="31" creationId="{7F680D04-094C-4942-655F-9B9A73C1F1D7}"/>
          </ac:spMkLst>
        </pc:spChg>
        <pc:spChg chg="mod">
          <ac:chgData name="Huang, Po-kai" userId="be743c7d-0ad3-4a01-a6bb-e19e76bd5877" providerId="ADAL" clId="{C70F1C1B-CDDC-476F-85AE-75123AD2AD3C}" dt="2024-08-05T20:18:03.359" v="678" actId="1036"/>
          <ac:spMkLst>
            <pc:docMk/>
            <pc:sldMk cId="3943335709" sldId="1013"/>
            <ac:spMk id="32" creationId="{DC286510-270D-76FE-626D-91F77411C026}"/>
          </ac:spMkLst>
        </pc:spChg>
        <pc:spChg chg="mod">
          <ac:chgData name="Huang, Po-kai" userId="be743c7d-0ad3-4a01-a6bb-e19e76bd5877" providerId="ADAL" clId="{C70F1C1B-CDDC-476F-85AE-75123AD2AD3C}" dt="2024-08-05T20:18:03.359" v="678" actId="1036"/>
          <ac:spMkLst>
            <pc:docMk/>
            <pc:sldMk cId="3943335709" sldId="1013"/>
            <ac:spMk id="33" creationId="{4451C139-F3A3-093C-A470-3FCF209DC3D6}"/>
          </ac:spMkLst>
        </pc:spChg>
        <pc:spChg chg="mod">
          <ac:chgData name="Huang, Po-kai" userId="be743c7d-0ad3-4a01-a6bb-e19e76bd5877" providerId="ADAL" clId="{C70F1C1B-CDDC-476F-85AE-75123AD2AD3C}" dt="2024-08-05T20:18:03.359" v="678" actId="1036"/>
          <ac:spMkLst>
            <pc:docMk/>
            <pc:sldMk cId="3943335709" sldId="1013"/>
            <ac:spMk id="34" creationId="{44C6E715-0B60-37F5-30E0-8764D8331868}"/>
          </ac:spMkLst>
        </pc:spChg>
        <pc:spChg chg="mod">
          <ac:chgData name="Huang, Po-kai" userId="be743c7d-0ad3-4a01-a6bb-e19e76bd5877" providerId="ADAL" clId="{C70F1C1B-CDDC-476F-85AE-75123AD2AD3C}" dt="2024-08-05T20:18:03.359" v="678" actId="1036"/>
          <ac:spMkLst>
            <pc:docMk/>
            <pc:sldMk cId="3943335709" sldId="1013"/>
            <ac:spMk id="35" creationId="{F3BC5D5C-7252-5242-176C-53C3C19DA9EC}"/>
          </ac:spMkLst>
        </pc:spChg>
        <pc:spChg chg="mod">
          <ac:chgData name="Huang, Po-kai" userId="be743c7d-0ad3-4a01-a6bb-e19e76bd5877" providerId="ADAL" clId="{C70F1C1B-CDDC-476F-85AE-75123AD2AD3C}" dt="2024-08-05T20:18:03.359" v="678" actId="1036"/>
          <ac:spMkLst>
            <pc:docMk/>
            <pc:sldMk cId="3943335709" sldId="1013"/>
            <ac:spMk id="36" creationId="{F6C3ABE1-8E76-7CF3-6355-F75951D01EF1}"/>
          </ac:spMkLst>
        </pc:spChg>
        <pc:spChg chg="mod">
          <ac:chgData name="Huang, Po-kai" userId="be743c7d-0ad3-4a01-a6bb-e19e76bd5877" providerId="ADAL" clId="{C70F1C1B-CDDC-476F-85AE-75123AD2AD3C}" dt="2024-08-05T20:18:03.359" v="678" actId="1036"/>
          <ac:spMkLst>
            <pc:docMk/>
            <pc:sldMk cId="3943335709" sldId="1013"/>
            <ac:spMk id="38" creationId="{58384E6D-2FC5-6934-C867-65EC26442F07}"/>
          </ac:spMkLst>
        </pc:spChg>
        <pc:spChg chg="mod">
          <ac:chgData name="Huang, Po-kai" userId="be743c7d-0ad3-4a01-a6bb-e19e76bd5877" providerId="ADAL" clId="{C70F1C1B-CDDC-476F-85AE-75123AD2AD3C}" dt="2024-08-05T20:18:03.359" v="678" actId="1036"/>
          <ac:spMkLst>
            <pc:docMk/>
            <pc:sldMk cId="3943335709" sldId="1013"/>
            <ac:spMk id="39" creationId="{4D9C198B-46CA-655E-DC10-7088C191A3C1}"/>
          </ac:spMkLst>
        </pc:spChg>
        <pc:spChg chg="mod">
          <ac:chgData name="Huang, Po-kai" userId="be743c7d-0ad3-4a01-a6bb-e19e76bd5877" providerId="ADAL" clId="{C70F1C1B-CDDC-476F-85AE-75123AD2AD3C}" dt="2024-08-05T20:18:03.359" v="678" actId="1036"/>
          <ac:spMkLst>
            <pc:docMk/>
            <pc:sldMk cId="3943335709" sldId="1013"/>
            <ac:spMk id="40" creationId="{9099E36C-FE9E-44DA-07E6-33D0A342A22E}"/>
          </ac:spMkLst>
        </pc:spChg>
      </pc:sldChg>
      <pc:sldChg chg="modSp mod">
        <pc:chgData name="Huang, Po-kai" userId="be743c7d-0ad3-4a01-a6bb-e19e76bd5877" providerId="ADAL" clId="{C70F1C1B-CDDC-476F-85AE-75123AD2AD3C}" dt="2024-08-05T20:13:12.217" v="613" actId="20577"/>
        <pc:sldMkLst>
          <pc:docMk/>
          <pc:sldMk cId="610190902" sldId="1014"/>
        </pc:sldMkLst>
        <pc:spChg chg="mod">
          <ac:chgData name="Huang, Po-kai" userId="be743c7d-0ad3-4a01-a6bb-e19e76bd5877" providerId="ADAL" clId="{C70F1C1B-CDDC-476F-85AE-75123AD2AD3C}" dt="2024-08-05T20:13:12.217" v="613" actId="20577"/>
          <ac:spMkLst>
            <pc:docMk/>
            <pc:sldMk cId="610190902" sldId="1014"/>
            <ac:spMk id="3" creationId="{DC74063E-675D-58A5-7A4B-AFB1EFD3A6AA}"/>
          </ac:spMkLst>
        </pc:spChg>
      </pc:sldChg>
      <pc:sldChg chg="modSp mod">
        <pc:chgData name="Huang, Po-kai" userId="be743c7d-0ad3-4a01-a6bb-e19e76bd5877" providerId="ADAL" clId="{C70F1C1B-CDDC-476F-85AE-75123AD2AD3C}" dt="2024-08-05T19:53:29.777" v="535" actId="108"/>
        <pc:sldMkLst>
          <pc:docMk/>
          <pc:sldMk cId="220408859" sldId="1015"/>
        </pc:sldMkLst>
        <pc:spChg chg="mod">
          <ac:chgData name="Huang, Po-kai" userId="be743c7d-0ad3-4a01-a6bb-e19e76bd5877" providerId="ADAL" clId="{C70F1C1B-CDDC-476F-85AE-75123AD2AD3C}" dt="2024-08-05T19:53:29.777" v="535" actId="108"/>
          <ac:spMkLst>
            <pc:docMk/>
            <pc:sldMk cId="220408859" sldId="1015"/>
            <ac:spMk id="3" creationId="{291298C8-8025-36BE-6FC9-CBE92F63C7F2}"/>
          </ac:spMkLst>
        </pc:spChg>
      </pc:sldChg>
      <pc:sldChg chg="modSp mod">
        <pc:chgData name="Huang, Po-kai" userId="be743c7d-0ad3-4a01-a6bb-e19e76bd5877" providerId="ADAL" clId="{C70F1C1B-CDDC-476F-85AE-75123AD2AD3C}" dt="2024-08-05T19:54:45.662" v="555" actId="20577"/>
        <pc:sldMkLst>
          <pc:docMk/>
          <pc:sldMk cId="486007299" sldId="1016"/>
        </pc:sldMkLst>
        <pc:spChg chg="mod">
          <ac:chgData name="Huang, Po-kai" userId="be743c7d-0ad3-4a01-a6bb-e19e76bd5877" providerId="ADAL" clId="{C70F1C1B-CDDC-476F-85AE-75123AD2AD3C}" dt="2024-08-05T19:54:45.662" v="555" actId="20577"/>
          <ac:spMkLst>
            <pc:docMk/>
            <pc:sldMk cId="486007299" sldId="1016"/>
            <ac:spMk id="2" creationId="{2FCAFC0D-2FDC-19A4-1138-5FE04D70F9EC}"/>
          </ac:spMkLst>
        </pc:spChg>
        <pc:spChg chg="mod">
          <ac:chgData name="Huang, Po-kai" userId="be743c7d-0ad3-4a01-a6bb-e19e76bd5877" providerId="ADAL" clId="{C70F1C1B-CDDC-476F-85AE-75123AD2AD3C}" dt="2024-08-05T19:54:25.678" v="554"/>
          <ac:spMkLst>
            <pc:docMk/>
            <pc:sldMk cId="486007299" sldId="1016"/>
            <ac:spMk id="3" creationId="{41D6BF32-FA26-D440-BF25-E41445B8FC43}"/>
          </ac:spMkLst>
        </pc:spChg>
      </pc:sldChg>
      <pc:sldChg chg="modSp mod">
        <pc:chgData name="Huang, Po-kai" userId="be743c7d-0ad3-4a01-a6bb-e19e76bd5877" providerId="ADAL" clId="{C70F1C1B-CDDC-476F-85AE-75123AD2AD3C}" dt="2024-08-05T19:55:55.266" v="563" actId="20577"/>
        <pc:sldMkLst>
          <pc:docMk/>
          <pc:sldMk cId="3696653518" sldId="1017"/>
        </pc:sldMkLst>
        <pc:spChg chg="mod">
          <ac:chgData name="Huang, Po-kai" userId="be743c7d-0ad3-4a01-a6bb-e19e76bd5877" providerId="ADAL" clId="{C70F1C1B-CDDC-476F-85AE-75123AD2AD3C}" dt="2024-08-05T19:55:55.266" v="563" actId="20577"/>
          <ac:spMkLst>
            <pc:docMk/>
            <pc:sldMk cId="3696653518" sldId="1017"/>
            <ac:spMk id="2" creationId="{D7126405-5DFD-51CA-C950-99BB208EB23B}"/>
          </ac:spMkLst>
        </pc:spChg>
        <pc:spChg chg="mod">
          <ac:chgData name="Huang, Po-kai" userId="be743c7d-0ad3-4a01-a6bb-e19e76bd5877" providerId="ADAL" clId="{C70F1C1B-CDDC-476F-85AE-75123AD2AD3C}" dt="2024-08-05T19:55:45.342" v="562" actId="255"/>
          <ac:spMkLst>
            <pc:docMk/>
            <pc:sldMk cId="3696653518" sldId="1017"/>
            <ac:spMk id="3" creationId="{F36F4158-A171-6189-AA9A-86C70A11A5F9}"/>
          </ac:spMkLst>
        </pc:spChg>
      </pc:sldChg>
      <pc:sldChg chg="del">
        <pc:chgData name="Huang, Po-kai" userId="be743c7d-0ad3-4a01-a6bb-e19e76bd5877" providerId="ADAL" clId="{C70F1C1B-CDDC-476F-85AE-75123AD2AD3C}" dt="2024-08-05T19:56:14.107" v="564" actId="47"/>
        <pc:sldMkLst>
          <pc:docMk/>
          <pc:sldMk cId="499311233" sldId="1018"/>
        </pc:sldMkLst>
      </pc:sldChg>
      <pc:sldChg chg="modSp mod">
        <pc:chgData name="Huang, Po-kai" userId="be743c7d-0ad3-4a01-a6bb-e19e76bd5877" providerId="ADAL" clId="{C70F1C1B-CDDC-476F-85AE-75123AD2AD3C}" dt="2024-08-05T19:56:17.253" v="565" actId="20577"/>
        <pc:sldMkLst>
          <pc:docMk/>
          <pc:sldMk cId="2517901433" sldId="1019"/>
        </pc:sldMkLst>
        <pc:spChg chg="mod">
          <ac:chgData name="Huang, Po-kai" userId="be743c7d-0ad3-4a01-a6bb-e19e76bd5877" providerId="ADAL" clId="{C70F1C1B-CDDC-476F-85AE-75123AD2AD3C}" dt="2024-08-05T19:56:17.253" v="565" actId="20577"/>
          <ac:spMkLst>
            <pc:docMk/>
            <pc:sldMk cId="2517901433" sldId="1019"/>
            <ac:spMk id="2" creationId="{3CEC9F3B-9C93-5EBB-88F6-EAF2F383C134}"/>
          </ac:spMkLst>
        </pc:spChg>
      </pc:sldChg>
      <pc:sldMasterChg chg="modSp mod">
        <pc:chgData name="Huang, Po-kai" userId="be743c7d-0ad3-4a01-a6bb-e19e76bd5877" providerId="ADAL" clId="{C70F1C1B-CDDC-476F-85AE-75123AD2AD3C}" dt="2024-08-05T18:12:07.219" v="1" actId="6549"/>
        <pc:sldMasterMkLst>
          <pc:docMk/>
          <pc:sldMasterMk cId="0" sldId="2147483648"/>
        </pc:sldMasterMkLst>
        <pc:spChg chg="mod">
          <ac:chgData name="Huang, Po-kai" userId="be743c7d-0ad3-4a01-a6bb-e19e76bd5877" providerId="ADAL" clId="{C70F1C1B-CDDC-476F-85AE-75123AD2AD3C}" dt="2024-08-05T18:12:07.219" v="1" actId="6549"/>
          <ac:spMkLst>
            <pc:docMk/>
            <pc:sldMasterMk cId="0" sldId="2147483648"/>
            <ac:spMk id="1031" creationId="{F47EBAF5-52AC-49CF-A3FD-31E596F2D8C6}"/>
          </ac:spMkLst>
        </pc:spChg>
      </pc:sldMasterChg>
    </pc:docChg>
  </pc:docChgLst>
  <pc:docChgLst>
    <pc:chgData name="Huang, Po-kai" userId="be743c7d-0ad3-4a01-a6bb-e19e76bd5877" providerId="ADAL" clId="{6D20B641-506B-4CB9-B94C-564B1A0A9E08}"/>
    <pc:docChg chg="undo custSel addSld delSld modSld modMainMaster">
      <pc:chgData name="Huang, Po-kai" userId="be743c7d-0ad3-4a01-a6bb-e19e76bd5877" providerId="ADAL" clId="{6D20B641-506B-4CB9-B94C-564B1A0A9E08}" dt="2022-12-05T16:06:32.011" v="5933" actId="20577"/>
      <pc:docMkLst>
        <pc:docMk/>
      </pc:docMkLst>
      <pc:sldChg chg="modSp mod">
        <pc:chgData name="Huang, Po-kai" userId="be743c7d-0ad3-4a01-a6bb-e19e76bd5877" providerId="ADAL" clId="{6D20B641-506B-4CB9-B94C-564B1A0A9E08}" dt="2022-12-02T22:27:26.532" v="98" actId="20577"/>
        <pc:sldMkLst>
          <pc:docMk/>
          <pc:sldMk cId="0" sldId="331"/>
        </pc:sldMkLst>
        <pc:spChg chg="mod">
          <ac:chgData name="Huang, Po-kai" userId="be743c7d-0ad3-4a01-a6bb-e19e76bd5877" providerId="ADAL" clId="{6D20B641-506B-4CB9-B94C-564B1A0A9E08}" dt="2022-12-02T22:27:06.788" v="82" actId="20577"/>
          <ac:spMkLst>
            <pc:docMk/>
            <pc:sldMk cId="0" sldId="331"/>
            <ac:spMk id="15365" creationId="{5EB80220-6DDA-46D8-A532-4F8294B75F35}"/>
          </ac:spMkLst>
        </pc:spChg>
        <pc:spChg chg="mod">
          <ac:chgData name="Huang, Po-kai" userId="be743c7d-0ad3-4a01-a6bb-e19e76bd5877" providerId="ADAL" clId="{6D20B641-506B-4CB9-B94C-564B1A0A9E08}" dt="2022-12-02T22:27:26.532" v="98" actId="20577"/>
          <ac:spMkLst>
            <pc:docMk/>
            <pc:sldMk cId="0" sldId="331"/>
            <ac:spMk id="15366" creationId="{AAB4AADD-B9F4-45B4-B9D2-5B5E3506EF55}"/>
          </ac:spMkLst>
        </pc:spChg>
        <pc:graphicFrameChg chg="modGraphic">
          <ac:chgData name="Huang, Po-kai" userId="be743c7d-0ad3-4a01-a6bb-e19e76bd5877" providerId="ADAL" clId="{6D20B641-506B-4CB9-B94C-564B1A0A9E08}" dt="2022-12-02T22:26:56.158" v="24" actId="6549"/>
          <ac:graphicFrameMkLst>
            <pc:docMk/>
            <pc:sldMk cId="0" sldId="331"/>
            <ac:graphicFrameMk id="9" creationId="{1EEAD0EE-0DFD-4F81-B0C3-618EF9CBFB8C}"/>
          </ac:graphicFrameMkLst>
        </pc:graphicFrameChg>
      </pc:sldChg>
      <pc:sldChg chg="modSp mod">
        <pc:chgData name="Huang, Po-kai" userId="be743c7d-0ad3-4a01-a6bb-e19e76bd5877" providerId="ADAL" clId="{6D20B641-506B-4CB9-B94C-564B1A0A9E08}" dt="2022-12-04T16:03:16.739" v="3080" actId="20577"/>
        <pc:sldMkLst>
          <pc:docMk/>
          <pc:sldMk cId="2774479186" sldId="915"/>
        </pc:sldMkLst>
        <pc:spChg chg="mod">
          <ac:chgData name="Huang, Po-kai" userId="be743c7d-0ad3-4a01-a6bb-e19e76bd5877" providerId="ADAL" clId="{6D20B641-506B-4CB9-B94C-564B1A0A9E08}" dt="2022-12-04T16:03:16.739" v="3080" actId="20577"/>
          <ac:spMkLst>
            <pc:docMk/>
            <pc:sldMk cId="2774479186" sldId="915"/>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3T03:32:25.083" v="1241" actId="20577"/>
        <pc:sldMkLst>
          <pc:docMk/>
          <pc:sldMk cId="4271385593" sldId="960"/>
        </pc:sldMkLst>
        <pc:spChg chg="mod">
          <ac:chgData name="Huang, Po-kai" userId="be743c7d-0ad3-4a01-a6bb-e19e76bd5877" providerId="ADAL" clId="{6D20B641-506B-4CB9-B94C-564B1A0A9E08}" dt="2022-12-03T03:32:25.083" v="1241" actId="20577"/>
          <ac:spMkLst>
            <pc:docMk/>
            <pc:sldMk cId="4271385593" sldId="960"/>
            <ac:spMk id="3" creationId="{00000000-0000-0000-0000-000000000000}"/>
          </ac:spMkLst>
        </pc:spChg>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pChg chg="mod">
          <ac:chgData name="Huang, Po-kai" userId="be743c7d-0ad3-4a01-a6bb-e19e76bd5877" providerId="ADAL" clId="{6D20B641-506B-4CB9-B94C-564B1A0A9E08}" dt="2022-12-03T04:35:58.302" v="2708" actId="20577"/>
          <ac:spMkLst>
            <pc:docMk/>
            <pc:sldMk cId="2044484668" sldId="968"/>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pChg chg="mod">
          <ac:chgData name="Huang, Po-kai" userId="be743c7d-0ad3-4a01-a6bb-e19e76bd5877" providerId="ADAL" clId="{6D20B641-506B-4CB9-B94C-564B1A0A9E08}" dt="2022-12-02T23:47:01.811" v="195" actId="20577"/>
          <ac:spMkLst>
            <pc:docMk/>
            <pc:sldMk cId="556150149" sldId="978"/>
            <ac:spMk id="2" creationId="{BB3686C0-399C-4498-AFF9-158C65F8F490}"/>
          </ac:spMkLst>
        </pc:spChg>
        <pc:spChg chg="mod">
          <ac:chgData name="Huang, Po-kai" userId="be743c7d-0ad3-4a01-a6bb-e19e76bd5877" providerId="ADAL" clId="{6D20B641-506B-4CB9-B94C-564B1A0A9E08}" dt="2022-12-03T03:33:05.965" v="1257" actId="20577"/>
          <ac:spMkLst>
            <pc:docMk/>
            <pc:sldMk cId="556150149" sldId="978"/>
            <ac:spMk id="3" creationId="{CD893E58-6205-4BB7-BE2E-51D0B26203E8}"/>
          </ac:spMkLst>
        </pc:spChg>
      </pc:sldChg>
      <pc:sldChg chg="modSp new mod">
        <pc:chgData name="Huang, Po-kai" userId="be743c7d-0ad3-4a01-a6bb-e19e76bd5877" providerId="ADAL" clId="{6D20B641-506B-4CB9-B94C-564B1A0A9E08}" dt="2022-12-04T16:02:21.729" v="3064" actId="20577"/>
        <pc:sldMkLst>
          <pc:docMk/>
          <pc:sldMk cId="3462634882" sldId="979"/>
        </pc:sldMkLst>
        <pc:spChg chg="mod">
          <ac:chgData name="Huang, Po-kai" userId="be743c7d-0ad3-4a01-a6bb-e19e76bd5877" providerId="ADAL" clId="{6D20B641-506B-4CB9-B94C-564B1A0A9E08}" dt="2022-12-03T03:27:43.501" v="704"/>
          <ac:spMkLst>
            <pc:docMk/>
            <pc:sldMk cId="3462634882" sldId="979"/>
            <ac:spMk id="2" creationId="{AC5FDA0A-D8D6-4E53-A7A4-1AC77D004141}"/>
          </ac:spMkLst>
        </pc:spChg>
        <pc:spChg chg="mod">
          <ac:chgData name="Huang, Po-kai" userId="be743c7d-0ad3-4a01-a6bb-e19e76bd5877" providerId="ADAL" clId="{6D20B641-506B-4CB9-B94C-564B1A0A9E08}" dt="2022-12-04T16:02:21.729" v="3064" actId="20577"/>
          <ac:spMkLst>
            <pc:docMk/>
            <pc:sldMk cId="3462634882" sldId="979"/>
            <ac:spMk id="3" creationId="{068EB41F-E9EA-4EDA-99C6-1DB5135A350F}"/>
          </ac:spMkLst>
        </pc:spChg>
      </pc:sldChg>
      <pc:sldChg chg="modSp add del mod">
        <pc:chgData name="Huang, Po-kai" userId="be743c7d-0ad3-4a01-a6bb-e19e76bd5877" providerId="ADAL" clId="{6D20B641-506B-4CB9-B94C-564B1A0A9E08}" dt="2022-12-03T03:34:49.230" v="1284" actId="47"/>
        <pc:sldMkLst>
          <pc:docMk/>
          <pc:sldMk cId="4064450727" sldId="980"/>
        </pc:sldMkLst>
        <pc:spChg chg="mod">
          <ac:chgData name="Huang, Po-kai" userId="be743c7d-0ad3-4a01-a6bb-e19e76bd5877" providerId="ADAL" clId="{6D20B641-506B-4CB9-B94C-564B1A0A9E08}" dt="2022-12-03T03:34:40.020" v="1282" actId="20577"/>
          <ac:spMkLst>
            <pc:docMk/>
            <pc:sldMk cId="4064450727" sldId="980"/>
            <ac:spMk id="3" creationId="{CD893E58-6205-4BB7-BE2E-51D0B26203E8}"/>
          </ac:spMkLst>
        </pc:spChg>
      </pc:sldChg>
      <pc:sldChg chg="modSp add mod">
        <pc:chgData name="Huang, Po-kai" userId="be743c7d-0ad3-4a01-a6bb-e19e76bd5877" providerId="ADAL" clId="{6D20B641-506B-4CB9-B94C-564B1A0A9E08}" dt="2022-12-04T16:02:28.897" v="3066" actId="20577"/>
        <pc:sldMkLst>
          <pc:docMk/>
          <pc:sldMk cId="2019773917" sldId="981"/>
        </pc:sldMkLst>
        <pc:spChg chg="mod">
          <ac:chgData name="Huang, Po-kai" userId="be743c7d-0ad3-4a01-a6bb-e19e76bd5877" providerId="ADAL" clId="{6D20B641-506B-4CB9-B94C-564B1A0A9E08}" dt="2022-12-04T16:02:28.897" v="3066" actId="20577"/>
          <ac:spMkLst>
            <pc:docMk/>
            <pc:sldMk cId="2019773917" sldId="981"/>
            <ac:spMk id="3" creationId="{068EB41F-E9EA-4EDA-99C6-1DB5135A350F}"/>
          </ac:spMkLst>
        </pc:spChg>
      </pc:sldChg>
      <pc:sldChg chg="modSp new mod">
        <pc:chgData name="Huang, Po-kai" userId="be743c7d-0ad3-4a01-a6bb-e19e76bd5877" providerId="ADAL" clId="{6D20B641-506B-4CB9-B94C-564B1A0A9E08}" dt="2022-12-05T15:17:59.351" v="4080" actId="207"/>
        <pc:sldMkLst>
          <pc:docMk/>
          <pc:sldMk cId="2041049556" sldId="982"/>
        </pc:sldMkLst>
        <pc:spChg chg="mod">
          <ac:chgData name="Huang, Po-kai" userId="be743c7d-0ad3-4a01-a6bb-e19e76bd5877" providerId="ADAL" clId="{6D20B641-506B-4CB9-B94C-564B1A0A9E08}" dt="2022-12-03T03:46:07.136" v="1377" actId="20577"/>
          <ac:spMkLst>
            <pc:docMk/>
            <pc:sldMk cId="2041049556" sldId="982"/>
            <ac:spMk id="2" creationId="{B4E91B9A-9C91-420C-B827-8B30C28746FA}"/>
          </ac:spMkLst>
        </pc:spChg>
        <pc:spChg chg="mod">
          <ac:chgData name="Huang, Po-kai" userId="be743c7d-0ad3-4a01-a6bb-e19e76bd5877" providerId="ADAL" clId="{6D20B641-506B-4CB9-B94C-564B1A0A9E08}" dt="2022-12-05T15:17:59.351" v="4080" actId="207"/>
          <ac:spMkLst>
            <pc:docMk/>
            <pc:sldMk cId="2041049556" sldId="982"/>
            <ac:spMk id="3" creationId="{9A05840F-7922-4D2D-B2B6-DCB7F1554FFC}"/>
          </ac:spMkLst>
        </pc:spChg>
      </pc:sldChg>
      <pc:sldChg chg="modSp new mod">
        <pc:chgData name="Huang, Po-kai" userId="be743c7d-0ad3-4a01-a6bb-e19e76bd5877" providerId="ADAL" clId="{6D20B641-506B-4CB9-B94C-564B1A0A9E08}" dt="2022-12-05T15:25:04.285" v="4385" actId="404"/>
        <pc:sldMkLst>
          <pc:docMk/>
          <pc:sldMk cId="3737024592" sldId="983"/>
        </pc:sldMkLst>
        <pc:spChg chg="mod">
          <ac:chgData name="Huang, Po-kai" userId="be743c7d-0ad3-4a01-a6bb-e19e76bd5877" providerId="ADAL" clId="{6D20B641-506B-4CB9-B94C-564B1A0A9E08}" dt="2022-12-03T04:22:53.398" v="2021" actId="20577"/>
          <ac:spMkLst>
            <pc:docMk/>
            <pc:sldMk cId="3737024592" sldId="983"/>
            <ac:spMk id="2" creationId="{1CA640DB-784A-4F3D-B1F2-44FE22FC5186}"/>
          </ac:spMkLst>
        </pc:spChg>
        <pc:spChg chg="mod">
          <ac:chgData name="Huang, Po-kai" userId="be743c7d-0ad3-4a01-a6bb-e19e76bd5877" providerId="ADAL" clId="{6D20B641-506B-4CB9-B94C-564B1A0A9E08}" dt="2022-12-05T15:25:04.285" v="4385" actId="404"/>
          <ac:spMkLst>
            <pc:docMk/>
            <pc:sldMk cId="3737024592" sldId="983"/>
            <ac:spMk id="3" creationId="{D3B09696-3D45-49C1-8B2C-EC72C7598C90}"/>
          </ac:spMkLst>
        </pc:spChg>
      </pc:sldChg>
      <pc:sldChg chg="addSp delSp modSp new mod modNotesTx">
        <pc:chgData name="Huang, Po-kai" userId="be743c7d-0ad3-4a01-a6bb-e19e76bd5877" providerId="ADAL" clId="{6D20B641-506B-4CB9-B94C-564B1A0A9E08}" dt="2022-12-05T15:59:12.361" v="5842" actId="20577"/>
        <pc:sldMkLst>
          <pc:docMk/>
          <pc:sldMk cId="4112757615" sldId="984"/>
        </pc:sldMkLst>
        <pc:spChg chg="mod">
          <ac:chgData name="Huang, Po-kai" userId="be743c7d-0ad3-4a01-a6bb-e19e76bd5877" providerId="ADAL" clId="{6D20B641-506B-4CB9-B94C-564B1A0A9E08}" dt="2022-12-04T20:56:54.807" v="3121" actId="20577"/>
          <ac:spMkLst>
            <pc:docMk/>
            <pc:sldMk cId="4112757615" sldId="984"/>
            <ac:spMk id="2" creationId="{A24AC1B0-FA14-45F1-8D37-7199561E7413}"/>
          </ac:spMkLst>
        </pc:spChg>
        <pc:spChg chg="mod">
          <ac:chgData name="Huang, Po-kai" userId="be743c7d-0ad3-4a01-a6bb-e19e76bd5877" providerId="ADAL" clId="{6D20B641-506B-4CB9-B94C-564B1A0A9E08}" dt="2022-12-05T15:45:03.537" v="4890" actId="20577"/>
          <ac:spMkLst>
            <pc:docMk/>
            <pc:sldMk cId="4112757615" sldId="984"/>
            <ac:spMk id="3" creationId="{2BB4A89B-107C-45E3-873D-4DB234B9945B}"/>
          </ac:spMkLst>
        </pc:spChg>
        <pc:spChg chg="add mod">
          <ac:chgData name="Huang, Po-kai" userId="be743c7d-0ad3-4a01-a6bb-e19e76bd5877" providerId="ADAL" clId="{6D20B641-506B-4CB9-B94C-564B1A0A9E08}" dt="2022-12-05T15:24:11.924" v="4277" actId="1076"/>
          <ac:spMkLst>
            <pc:docMk/>
            <pc:sldMk cId="4112757615" sldId="984"/>
            <ac:spMk id="6" creationId="{1A2CB859-5F41-4A0C-BA2D-C8D01F33CF3F}"/>
          </ac:spMkLst>
        </pc:spChg>
        <pc:spChg chg="add mod">
          <ac:chgData name="Huang, Po-kai" userId="be743c7d-0ad3-4a01-a6bb-e19e76bd5877" providerId="ADAL" clId="{6D20B641-506B-4CB9-B94C-564B1A0A9E08}" dt="2022-12-05T15:56:45.754" v="5777" actId="20577"/>
          <ac:spMkLst>
            <pc:docMk/>
            <pc:sldMk cId="4112757615" sldId="984"/>
            <ac:spMk id="8" creationId="{350935B6-5778-49AD-976E-09439003728D}"/>
          </ac:spMkLst>
        </pc:spChg>
        <pc:spChg chg="add mod">
          <ac:chgData name="Huang, Po-kai" userId="be743c7d-0ad3-4a01-a6bb-e19e76bd5877" providerId="ADAL" clId="{6D20B641-506B-4CB9-B94C-564B1A0A9E08}" dt="2022-12-05T15:39:32.762" v="4577" actId="1076"/>
          <ac:spMkLst>
            <pc:docMk/>
            <pc:sldMk cId="4112757615" sldId="984"/>
            <ac:spMk id="9" creationId="{D5C966F0-2EE2-417C-B8A5-BCF6AE06E1E6}"/>
          </ac:spMkLst>
        </pc:spChg>
        <pc:spChg chg="add del mod">
          <ac:chgData name="Huang, Po-kai" userId="be743c7d-0ad3-4a01-a6bb-e19e76bd5877" providerId="ADAL" clId="{6D20B641-506B-4CB9-B94C-564B1A0A9E08}" dt="2022-12-05T15:25:52.112" v="4388" actId="478"/>
          <ac:spMkLst>
            <pc:docMk/>
            <pc:sldMk cId="4112757615" sldId="984"/>
            <ac:spMk id="10" creationId="{79457871-98B4-406F-84F7-EA3D642A05AE}"/>
          </ac:spMkLst>
        </pc:spChg>
        <pc:spChg chg="add del mod">
          <ac:chgData name="Huang, Po-kai" userId="be743c7d-0ad3-4a01-a6bb-e19e76bd5877" providerId="ADAL" clId="{6D20B641-506B-4CB9-B94C-564B1A0A9E08}" dt="2022-12-05T15:26:36.367" v="4394" actId="478"/>
          <ac:spMkLst>
            <pc:docMk/>
            <pc:sldMk cId="4112757615" sldId="984"/>
            <ac:spMk id="13" creationId="{A6D21C80-33F4-426E-8832-EA1F747C873A}"/>
          </ac:spMkLst>
        </pc:spChg>
        <pc:spChg chg="add mod">
          <ac:chgData name="Huang, Po-kai" userId="be743c7d-0ad3-4a01-a6bb-e19e76bd5877" providerId="ADAL" clId="{6D20B641-506B-4CB9-B94C-564B1A0A9E08}" dt="2022-12-05T15:44:05.202" v="4839" actId="20577"/>
          <ac:spMkLst>
            <pc:docMk/>
            <pc:sldMk cId="4112757615" sldId="984"/>
            <ac:spMk id="14" creationId="{BF97DA6D-E090-48AE-B1EA-E9F4DB49EE74}"/>
          </ac:spMkLst>
        </pc:spChg>
        <pc:spChg chg="add mod">
          <ac:chgData name="Huang, Po-kai" userId="be743c7d-0ad3-4a01-a6bb-e19e76bd5877" providerId="ADAL" clId="{6D20B641-506B-4CB9-B94C-564B1A0A9E08}" dt="2022-12-05T15:28:12.687" v="4404" actId="20577"/>
          <ac:spMkLst>
            <pc:docMk/>
            <pc:sldMk cId="4112757615" sldId="984"/>
            <ac:spMk id="15" creationId="{A484D556-DD81-4843-89D1-A35C9CDEFA95}"/>
          </ac:spMkLst>
        </pc:spChg>
        <pc:spChg chg="add mod">
          <ac:chgData name="Huang, Po-kai" userId="be743c7d-0ad3-4a01-a6bb-e19e76bd5877" providerId="ADAL" clId="{6D20B641-506B-4CB9-B94C-564B1A0A9E08}" dt="2022-12-05T15:40:13.887" v="4583" actId="13926"/>
          <ac:spMkLst>
            <pc:docMk/>
            <pc:sldMk cId="4112757615" sldId="984"/>
            <ac:spMk id="16" creationId="{B5294132-B2BD-489C-8DE2-3EF8B0212300}"/>
          </ac:spMkLst>
        </pc:spChg>
        <pc:spChg chg="add mod">
          <ac:chgData name="Huang, Po-kai" userId="be743c7d-0ad3-4a01-a6bb-e19e76bd5877" providerId="ADAL" clId="{6D20B641-506B-4CB9-B94C-564B1A0A9E08}" dt="2022-12-05T15:40:11.371" v="4582" actId="13926"/>
          <ac:spMkLst>
            <pc:docMk/>
            <pc:sldMk cId="4112757615" sldId="984"/>
            <ac:spMk id="17" creationId="{0FFCF719-D748-4422-A4E4-0DCFDDD8F98C}"/>
          </ac:spMkLst>
        </pc:spChg>
        <pc:picChg chg="add mod">
          <ac:chgData name="Huang, Po-kai" userId="be743c7d-0ad3-4a01-a6bb-e19e76bd5877" providerId="ADAL" clId="{6D20B641-506B-4CB9-B94C-564B1A0A9E08}" dt="2022-12-05T15:38:08.826" v="4569" actId="1076"/>
          <ac:picMkLst>
            <pc:docMk/>
            <pc:sldMk cId="4112757615" sldId="984"/>
            <ac:picMk id="7" creationId="{E025A5ED-EB05-40D8-B2AE-BC2DED0B38BE}"/>
          </ac:picMkLst>
        </pc:picChg>
        <pc:cxnChg chg="add mod">
          <ac:chgData name="Huang, Po-kai" userId="be743c7d-0ad3-4a01-a6bb-e19e76bd5877" providerId="ADAL" clId="{6D20B641-506B-4CB9-B94C-564B1A0A9E08}" dt="2022-12-05T15:27:07.963" v="4395" actId="1076"/>
          <ac:cxnSpMkLst>
            <pc:docMk/>
            <pc:sldMk cId="4112757615" sldId="984"/>
            <ac:cxnSpMk id="12" creationId="{29165D18-BB05-4B01-9770-58005D3D1E0C}"/>
          </ac:cxnSpMkLst>
        </pc:cxnChg>
      </pc:sldChg>
      <pc:sldChg chg="modSp new mod">
        <pc:chgData name="Huang, Po-kai" userId="be743c7d-0ad3-4a01-a6bb-e19e76bd5877" providerId="ADAL" clId="{6D20B641-506B-4CB9-B94C-564B1A0A9E08}" dt="2022-12-05T15:18:18.586" v="4140" actId="20577"/>
        <pc:sldMkLst>
          <pc:docMk/>
          <pc:sldMk cId="600020967" sldId="985"/>
        </pc:sldMkLst>
        <pc:spChg chg="mod">
          <ac:chgData name="Huang, Po-kai" userId="be743c7d-0ad3-4a01-a6bb-e19e76bd5877" providerId="ADAL" clId="{6D20B641-506B-4CB9-B94C-564B1A0A9E08}" dt="2022-12-05T15:01:56.426" v="3652" actId="20577"/>
          <ac:spMkLst>
            <pc:docMk/>
            <pc:sldMk cId="600020967" sldId="985"/>
            <ac:spMk id="2" creationId="{4A1BC002-1566-4384-8DF0-CB2844684EA0}"/>
          </ac:spMkLst>
        </pc:spChg>
        <pc:spChg chg="mod">
          <ac:chgData name="Huang, Po-kai" userId="be743c7d-0ad3-4a01-a6bb-e19e76bd5877" providerId="ADAL" clId="{6D20B641-506B-4CB9-B94C-564B1A0A9E08}" dt="2022-12-05T15:18:18.586" v="4140" actId="20577"/>
          <ac:spMkLst>
            <pc:docMk/>
            <pc:sldMk cId="600020967" sldId="985"/>
            <ac:spMk id="3" creationId="{2485AF18-7A68-423B-9220-2F29ADE85BB5}"/>
          </ac:spMkLst>
        </pc:spChg>
      </pc:sldChg>
      <pc:sldChg chg="addSp modSp new mod">
        <pc:chgData name="Huang, Po-kai" userId="be743c7d-0ad3-4a01-a6bb-e19e76bd5877" providerId="ADAL" clId="{6D20B641-506B-4CB9-B94C-564B1A0A9E08}" dt="2022-12-05T15:18:48.690" v="4158" actId="14100"/>
        <pc:sldMkLst>
          <pc:docMk/>
          <pc:sldMk cId="2998499187" sldId="986"/>
        </pc:sldMkLst>
        <pc:spChg chg="add mod">
          <ac:chgData name="Huang, Po-kai" userId="be743c7d-0ad3-4a01-a6bb-e19e76bd5877" providerId="ADAL" clId="{6D20B641-506B-4CB9-B94C-564B1A0A9E08}" dt="2022-12-05T15:18:48.690" v="4158" actId="14100"/>
          <ac:spMkLst>
            <pc:docMk/>
            <pc:sldMk cId="2998499187" sldId="986"/>
            <ac:spMk id="6" creationId="{A5BC1A19-7671-425D-BAD3-8ABABBE673B9}"/>
          </ac:spMkLst>
        </pc:spChg>
      </pc:sldChg>
      <pc:sldChg chg="modSp new mod">
        <pc:chgData name="Huang, Po-kai" userId="be743c7d-0ad3-4a01-a6bb-e19e76bd5877" providerId="ADAL" clId="{6D20B641-506B-4CB9-B94C-564B1A0A9E08}" dt="2022-12-05T15:41:09.322" v="4616" actId="20577"/>
        <pc:sldMkLst>
          <pc:docMk/>
          <pc:sldMk cId="3727671167" sldId="987"/>
        </pc:sldMkLst>
        <pc:spChg chg="mod">
          <ac:chgData name="Huang, Po-kai" userId="be743c7d-0ad3-4a01-a6bb-e19e76bd5877" providerId="ADAL" clId="{6D20B641-506B-4CB9-B94C-564B1A0A9E08}" dt="2022-12-05T15:41:09.322" v="4616" actId="20577"/>
          <ac:spMkLst>
            <pc:docMk/>
            <pc:sldMk cId="3727671167" sldId="987"/>
            <ac:spMk id="3" creationId="{26FDA66C-87EA-481E-BAAD-53043B38ED4B}"/>
          </ac:spMkLst>
        </pc:spChg>
      </pc:sldChg>
      <pc:sldChg chg="modSp new mod">
        <pc:chgData name="Huang, Po-kai" userId="be743c7d-0ad3-4a01-a6bb-e19e76bd5877" providerId="ADAL" clId="{6D20B641-506B-4CB9-B94C-564B1A0A9E08}" dt="2022-12-05T15:49:55.101" v="5310" actId="20577"/>
        <pc:sldMkLst>
          <pc:docMk/>
          <pc:sldMk cId="3333244534" sldId="988"/>
        </pc:sldMkLst>
        <pc:spChg chg="mod">
          <ac:chgData name="Huang, Po-kai" userId="be743c7d-0ad3-4a01-a6bb-e19e76bd5877" providerId="ADAL" clId="{6D20B641-506B-4CB9-B94C-564B1A0A9E08}" dt="2022-12-05T15:49:55.101" v="5310" actId="20577"/>
          <ac:spMkLst>
            <pc:docMk/>
            <pc:sldMk cId="3333244534" sldId="988"/>
            <ac:spMk id="3" creationId="{269CC99A-4750-4526-BEBF-64C697C19F6B}"/>
          </ac:spMkLst>
        </pc:spChg>
      </pc:sldChg>
      <pc:sldChg chg="addSp delSp modSp new mod">
        <pc:chgData name="Huang, Po-kai" userId="be743c7d-0ad3-4a01-a6bb-e19e76bd5877" providerId="ADAL" clId="{6D20B641-506B-4CB9-B94C-564B1A0A9E08}" dt="2022-12-05T16:06:32.011" v="5933" actId="20577"/>
        <pc:sldMkLst>
          <pc:docMk/>
          <pc:sldMk cId="1612123552" sldId="989"/>
        </pc:sldMkLst>
        <pc:spChg chg="mod">
          <ac:chgData name="Huang, Po-kai" userId="be743c7d-0ad3-4a01-a6bb-e19e76bd5877" providerId="ADAL" clId="{6D20B641-506B-4CB9-B94C-564B1A0A9E08}" dt="2022-12-05T16:06:32.011" v="5933" actId="20577"/>
          <ac:spMkLst>
            <pc:docMk/>
            <pc:sldMk cId="1612123552" sldId="989"/>
            <ac:spMk id="3" creationId="{D994CABD-6ADD-48E6-9BD3-8FE9374EFF97}"/>
          </ac:spMkLst>
        </pc:spChg>
        <pc:graphicFrameChg chg="add del mod">
          <ac:chgData name="Huang, Po-kai" userId="be743c7d-0ad3-4a01-a6bb-e19e76bd5877" providerId="ADAL" clId="{6D20B641-506B-4CB9-B94C-564B1A0A9E08}" dt="2022-12-05T16:06:15.377" v="5932" actId="478"/>
          <ac:graphicFrameMkLst>
            <pc:docMk/>
            <pc:sldMk cId="1612123552" sldId="989"/>
            <ac:graphicFrameMk id="6" creationId="{B2C66BEF-86DD-428F-AA83-C305CC266FA2}"/>
          </ac:graphicFrameMkLst>
        </pc:graphicFrameChg>
      </pc:sldChg>
      <pc:sldMasterChg chg="modSp mod modSldLayout">
        <pc:chgData name="Huang, Po-kai" userId="be743c7d-0ad3-4a01-a6bb-e19e76bd5877" providerId="ADAL" clId="{6D20B641-506B-4CB9-B94C-564B1A0A9E08}" dt="2022-12-02T22:26:47.945" v="23"/>
        <pc:sldMasterMkLst>
          <pc:docMk/>
          <pc:sldMasterMk cId="0" sldId="2147483648"/>
        </pc:sldMasterMkLst>
        <pc:spChg chg="mod">
          <ac:chgData name="Huang, Po-kai" userId="be743c7d-0ad3-4a01-a6bb-e19e76bd5877" providerId="ADAL" clId="{6D20B641-506B-4CB9-B94C-564B1A0A9E08}" dt="2022-12-02T22:26:25.651" v="21" actId="20577"/>
          <ac:spMkLst>
            <pc:docMk/>
            <pc:sldMasterMk cId="0" sldId="2147483648"/>
            <ac:spMk id="1028" creationId="{1CADB04A-8BC5-4077-AD64-B68ADEED3033}"/>
          </ac:spMkLst>
        </pc:spChg>
        <pc:spChg chg="mod">
          <ac:chgData name="Huang, Po-kai" userId="be743c7d-0ad3-4a01-a6bb-e19e76bd5877" providerId="ADAL" clId="{6D20B641-506B-4CB9-B94C-564B1A0A9E08}" dt="2022-12-02T22:26:17.561" v="15" actId="20577"/>
          <ac:spMkLst>
            <pc:docMk/>
            <pc:sldMasterMk cId="0" sldId="2147483648"/>
            <ac:spMk id="1031" creationId="{F47EBAF5-52AC-49CF-A3FD-31E596F2D8C6}"/>
          </ac:spMkLst>
        </pc:spChg>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pChg chg="mod">
            <ac:chgData name="Huang, Po-kai" userId="be743c7d-0ad3-4a01-a6bb-e19e76bd5877" providerId="ADAL" clId="{6D20B641-506B-4CB9-B94C-564B1A0A9E08}" dt="2022-12-02T22:26:44.970" v="22"/>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pChg chg="mod">
            <ac:chgData name="Huang, Po-kai" userId="be743c7d-0ad3-4a01-a6bb-e19e76bd5877" providerId="ADAL" clId="{6D20B641-506B-4CB9-B94C-564B1A0A9E08}" dt="2022-12-02T22:26:47.945" v="23"/>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219BCEB4-E218-449D-8F5A-3498F1278231}"/>
    <pc:docChg chg="undo custSel addSld delSld modSld modMainMaster">
      <pc:chgData name="Huang, Po-kai" userId="be743c7d-0ad3-4a01-a6bb-e19e76bd5877" providerId="ADAL" clId="{219BCEB4-E218-449D-8F5A-3498F1278231}" dt="2023-03-23T16:52:03.217" v="2189" actId="20577"/>
      <pc:docMkLst>
        <pc:docMk/>
      </pc:docMkLst>
      <pc:sldChg chg="modSp mod">
        <pc:chgData name="Huang, Po-kai" userId="be743c7d-0ad3-4a01-a6bb-e19e76bd5877" providerId="ADAL" clId="{219BCEB4-E218-449D-8F5A-3498F1278231}" dt="2023-03-13T17:18:19.759" v="13" actId="20577"/>
        <pc:sldMkLst>
          <pc:docMk/>
          <pc:sldMk cId="0" sldId="331"/>
        </pc:sldMkLst>
        <pc:spChg chg="mod">
          <ac:chgData name="Huang, Po-kai" userId="be743c7d-0ad3-4a01-a6bb-e19e76bd5877" providerId="ADAL" clId="{219BCEB4-E218-449D-8F5A-3498F1278231}" dt="2023-03-13T17:18:19.759" v="13" actId="20577"/>
          <ac:spMkLst>
            <pc:docMk/>
            <pc:sldMk cId="0" sldId="331"/>
            <ac:spMk id="15366" creationId="{AAB4AADD-B9F4-45B4-B9D2-5B5E3506EF55}"/>
          </ac:spMkLst>
        </pc:spChg>
      </pc:sldChg>
      <pc:sldChg chg="modSp mod">
        <pc:chgData name="Huang, Po-kai" userId="be743c7d-0ad3-4a01-a6bb-e19e76bd5877" providerId="ADAL" clId="{219BCEB4-E218-449D-8F5A-3498F1278231}" dt="2023-03-13T17:19:01.306" v="45" actId="20577"/>
        <pc:sldMkLst>
          <pc:docMk/>
          <pc:sldMk cId="1351943838" sldId="961"/>
        </pc:sldMkLst>
        <pc:spChg chg="mod">
          <ac:chgData name="Huang, Po-kai" userId="be743c7d-0ad3-4a01-a6bb-e19e76bd5877" providerId="ADAL" clId="{219BCEB4-E218-449D-8F5A-3498F1278231}" dt="2023-03-13T17:19:01.306" v="45" actId="20577"/>
          <ac:spMkLst>
            <pc:docMk/>
            <pc:sldMk cId="1351943838" sldId="961"/>
            <ac:spMk id="3" creationId="{27E9E578-BFB6-4492-A078-C329654D492D}"/>
          </ac:spMkLst>
        </pc:spChg>
      </pc:sldChg>
      <pc:sldChg chg="modSp mod">
        <pc:chgData name="Huang, Po-kai" userId="be743c7d-0ad3-4a01-a6bb-e19e76bd5877" providerId="ADAL" clId="{219BCEB4-E218-449D-8F5A-3498F1278231}" dt="2023-03-23T15:52:53.170" v="2182" actId="20577"/>
        <pc:sldMkLst>
          <pc:docMk/>
          <pc:sldMk cId="1897032383" sldId="962"/>
        </pc:sldMkLst>
        <pc:spChg chg="mod">
          <ac:chgData name="Huang, Po-kai" userId="be743c7d-0ad3-4a01-a6bb-e19e76bd5877" providerId="ADAL" clId="{219BCEB4-E218-449D-8F5A-3498F1278231}" dt="2023-03-23T15:52:53.170" v="2182" actId="20577"/>
          <ac:spMkLst>
            <pc:docMk/>
            <pc:sldMk cId="1897032383" sldId="962"/>
            <ac:spMk id="3" creationId="{2C523561-F9AD-4D80-BB47-E926471C27BD}"/>
          </ac:spMkLst>
        </pc:spChg>
      </pc:sldChg>
      <pc:sldChg chg="delSp del mod delAnim">
        <pc:chgData name="Huang, Po-kai" userId="be743c7d-0ad3-4a01-a6bb-e19e76bd5877" providerId="ADAL" clId="{219BCEB4-E218-449D-8F5A-3498F1278231}" dt="2023-03-13T17:34:00.952" v="811" actId="47"/>
        <pc:sldMkLst>
          <pc:docMk/>
          <pc:sldMk cId="1020275234" sldId="963"/>
        </pc:sldMkLst>
        <pc:spChg chg="del">
          <ac:chgData name="Huang, Po-kai" userId="be743c7d-0ad3-4a01-a6bb-e19e76bd5877" providerId="ADAL" clId="{219BCEB4-E218-449D-8F5A-3498F1278231}" dt="2023-03-13T17:20:44.410" v="49" actId="478"/>
          <ac:spMkLst>
            <pc:docMk/>
            <pc:sldMk cId="1020275234" sldId="963"/>
            <ac:spMk id="8" creationId="{7A71F435-D807-4A7B-9136-774552D5BB52}"/>
          </ac:spMkLst>
        </pc:spChg>
        <pc:spChg chg="del">
          <ac:chgData name="Huang, Po-kai" userId="be743c7d-0ad3-4a01-a6bb-e19e76bd5877" providerId="ADAL" clId="{219BCEB4-E218-449D-8F5A-3498F1278231}" dt="2023-03-13T17:20:44.410" v="49" actId="478"/>
          <ac:spMkLst>
            <pc:docMk/>
            <pc:sldMk cId="1020275234" sldId="963"/>
            <ac:spMk id="10" creationId="{87530941-1557-4117-8C6D-50A185DE2332}"/>
          </ac:spMkLst>
        </pc:spChg>
        <pc:spChg chg="del">
          <ac:chgData name="Huang, Po-kai" userId="be743c7d-0ad3-4a01-a6bb-e19e76bd5877" providerId="ADAL" clId="{219BCEB4-E218-449D-8F5A-3498F1278231}" dt="2023-03-13T17:20:44.410" v="49" actId="478"/>
          <ac:spMkLst>
            <pc:docMk/>
            <pc:sldMk cId="1020275234" sldId="963"/>
            <ac:spMk id="17" creationId="{16C88CBE-FDD4-4349-8DB2-19A3087652FD}"/>
          </ac:spMkLst>
        </pc:spChg>
        <pc:spChg chg="del">
          <ac:chgData name="Huang, Po-kai" userId="be743c7d-0ad3-4a01-a6bb-e19e76bd5877" providerId="ADAL" clId="{219BCEB4-E218-449D-8F5A-3498F1278231}" dt="2023-03-13T17:20:44.410" v="49" actId="478"/>
          <ac:spMkLst>
            <pc:docMk/>
            <pc:sldMk cId="1020275234" sldId="963"/>
            <ac:spMk id="18" creationId="{17B099A0-2EF4-4518-9012-37A835FCD899}"/>
          </ac:spMkLst>
        </pc:spChg>
        <pc:spChg chg="del">
          <ac:chgData name="Huang, Po-kai" userId="be743c7d-0ad3-4a01-a6bb-e19e76bd5877" providerId="ADAL" clId="{219BCEB4-E218-449D-8F5A-3498F1278231}" dt="2023-03-13T17:20:48.789" v="51" actId="478"/>
          <ac:spMkLst>
            <pc:docMk/>
            <pc:sldMk cId="1020275234" sldId="963"/>
            <ac:spMk id="22" creationId="{CEBAA3AF-259F-4A0C-B5C2-962C5181F93F}"/>
          </ac:spMkLst>
        </pc:spChg>
        <pc:spChg chg="del">
          <ac:chgData name="Huang, Po-kai" userId="be743c7d-0ad3-4a01-a6bb-e19e76bd5877" providerId="ADAL" clId="{219BCEB4-E218-449D-8F5A-3498F1278231}" dt="2023-03-13T17:20:44.410" v="49" actId="478"/>
          <ac:spMkLst>
            <pc:docMk/>
            <pc:sldMk cId="1020275234" sldId="963"/>
            <ac:spMk id="25" creationId="{3BFF7B52-59EC-4D2B-BC9D-67E8DC95A5A9}"/>
          </ac:spMkLst>
        </pc:spChg>
        <pc:spChg chg="del">
          <ac:chgData name="Huang, Po-kai" userId="be743c7d-0ad3-4a01-a6bb-e19e76bd5877" providerId="ADAL" clId="{219BCEB4-E218-449D-8F5A-3498F1278231}" dt="2023-03-13T17:20:44.410" v="49" actId="478"/>
          <ac:spMkLst>
            <pc:docMk/>
            <pc:sldMk cId="1020275234" sldId="963"/>
            <ac:spMk id="26" creationId="{EB842562-3E17-4022-8FC2-346AFBC3BB44}"/>
          </ac:spMkLst>
        </pc:spChg>
        <pc:spChg chg="del">
          <ac:chgData name="Huang, Po-kai" userId="be743c7d-0ad3-4a01-a6bb-e19e76bd5877" providerId="ADAL" clId="{219BCEB4-E218-449D-8F5A-3498F1278231}" dt="2023-03-13T17:20:44.410" v="49" actId="478"/>
          <ac:spMkLst>
            <pc:docMk/>
            <pc:sldMk cId="1020275234" sldId="963"/>
            <ac:spMk id="27" creationId="{13B1A2CF-2371-4302-AAEE-55321BB3AC2E}"/>
          </ac:spMkLst>
        </pc:spChg>
        <pc:spChg chg="del">
          <ac:chgData name="Huang, Po-kai" userId="be743c7d-0ad3-4a01-a6bb-e19e76bd5877" providerId="ADAL" clId="{219BCEB4-E218-449D-8F5A-3498F1278231}" dt="2023-03-13T17:20:44.410" v="49" actId="478"/>
          <ac:spMkLst>
            <pc:docMk/>
            <pc:sldMk cId="1020275234" sldId="963"/>
            <ac:spMk id="28" creationId="{E4F6B0E4-06BE-47FD-BD92-F19B34E1F80A}"/>
          </ac:spMkLst>
        </pc:spChg>
        <pc:spChg chg="del">
          <ac:chgData name="Huang, Po-kai" userId="be743c7d-0ad3-4a01-a6bb-e19e76bd5877" providerId="ADAL" clId="{219BCEB4-E218-449D-8F5A-3498F1278231}" dt="2023-03-13T17:20:47.364" v="50" actId="478"/>
          <ac:spMkLst>
            <pc:docMk/>
            <pc:sldMk cId="1020275234" sldId="963"/>
            <ac:spMk id="35" creationId="{5AF04D6A-AAE3-416F-A8C4-9729E3974231}"/>
          </ac:spMkLst>
        </pc:spChg>
        <pc:spChg chg="del">
          <ac:chgData name="Huang, Po-kai" userId="be743c7d-0ad3-4a01-a6bb-e19e76bd5877" providerId="ADAL" clId="{219BCEB4-E218-449D-8F5A-3498F1278231}" dt="2023-03-13T17:20:47.364" v="50" actId="478"/>
          <ac:spMkLst>
            <pc:docMk/>
            <pc:sldMk cId="1020275234" sldId="963"/>
            <ac:spMk id="36" creationId="{153FB76A-3620-4F84-AE83-6F5C0C6A955C}"/>
          </ac:spMkLst>
        </pc:spChg>
        <pc:spChg chg="del">
          <ac:chgData name="Huang, Po-kai" userId="be743c7d-0ad3-4a01-a6bb-e19e76bd5877" providerId="ADAL" clId="{219BCEB4-E218-449D-8F5A-3498F1278231}" dt="2023-03-13T17:20:47.364" v="50" actId="478"/>
          <ac:spMkLst>
            <pc:docMk/>
            <pc:sldMk cId="1020275234" sldId="963"/>
            <ac:spMk id="37" creationId="{D085C1E5-69FD-45A2-9963-27F8E31CC557}"/>
          </ac:spMkLst>
        </pc:spChg>
        <pc:spChg chg="del">
          <ac:chgData name="Huang, Po-kai" userId="be743c7d-0ad3-4a01-a6bb-e19e76bd5877" providerId="ADAL" clId="{219BCEB4-E218-449D-8F5A-3498F1278231}" dt="2023-03-13T17:20:47.364" v="50" actId="478"/>
          <ac:spMkLst>
            <pc:docMk/>
            <pc:sldMk cId="1020275234" sldId="963"/>
            <ac:spMk id="38" creationId="{0C0D82F5-3556-4F29-9E91-B4245349C32E}"/>
          </ac:spMkLst>
        </pc:spChg>
        <pc:spChg chg="del">
          <ac:chgData name="Huang, Po-kai" userId="be743c7d-0ad3-4a01-a6bb-e19e76bd5877" providerId="ADAL" clId="{219BCEB4-E218-449D-8F5A-3498F1278231}" dt="2023-03-13T17:20:47.364" v="50" actId="478"/>
          <ac:spMkLst>
            <pc:docMk/>
            <pc:sldMk cId="1020275234" sldId="963"/>
            <ac:spMk id="39" creationId="{BD316E6A-8307-43FD-8F4B-C7CEDBA97B09}"/>
          </ac:spMkLst>
        </pc:spChg>
        <pc:spChg chg="del">
          <ac:chgData name="Huang, Po-kai" userId="be743c7d-0ad3-4a01-a6bb-e19e76bd5877" providerId="ADAL" clId="{219BCEB4-E218-449D-8F5A-3498F1278231}" dt="2023-03-13T17:20:47.364" v="50" actId="478"/>
          <ac:spMkLst>
            <pc:docMk/>
            <pc:sldMk cId="1020275234" sldId="963"/>
            <ac:spMk id="40" creationId="{2E36CC9B-C689-4EC7-A928-C62E14C46EA6}"/>
          </ac:spMkLst>
        </pc:spChg>
        <pc:spChg chg="del">
          <ac:chgData name="Huang, Po-kai" userId="be743c7d-0ad3-4a01-a6bb-e19e76bd5877" providerId="ADAL" clId="{219BCEB4-E218-449D-8F5A-3498F1278231}" dt="2023-03-13T17:20:47.364" v="50" actId="478"/>
          <ac:spMkLst>
            <pc:docMk/>
            <pc:sldMk cId="1020275234" sldId="963"/>
            <ac:spMk id="41" creationId="{C5600ED8-B1FE-4A5B-BBF2-31981144C0D0}"/>
          </ac:spMkLst>
        </pc:spChg>
        <pc:spChg chg="del">
          <ac:chgData name="Huang, Po-kai" userId="be743c7d-0ad3-4a01-a6bb-e19e76bd5877" providerId="ADAL" clId="{219BCEB4-E218-449D-8F5A-3498F1278231}" dt="2023-03-13T17:20:47.364" v="50" actId="478"/>
          <ac:spMkLst>
            <pc:docMk/>
            <pc:sldMk cId="1020275234" sldId="963"/>
            <ac:spMk id="42" creationId="{EF755DCB-6134-4316-BEC4-92D302E028B9}"/>
          </ac:spMkLst>
        </pc:spChg>
        <pc:cxnChg chg="del">
          <ac:chgData name="Huang, Po-kai" userId="be743c7d-0ad3-4a01-a6bb-e19e76bd5877" providerId="ADAL" clId="{219BCEB4-E218-449D-8F5A-3498F1278231}" dt="2023-03-13T17:20:49.365" v="52" actId="478"/>
          <ac:cxnSpMkLst>
            <pc:docMk/>
            <pc:sldMk cId="1020275234" sldId="963"/>
            <ac:cxnSpMk id="24" creationId="{FB741CFE-1666-4ABE-9E09-F31D15310F84}"/>
          </ac:cxnSpMkLst>
        </pc:cxnChg>
        <pc:cxnChg chg="del">
          <ac:chgData name="Huang, Po-kai" userId="be743c7d-0ad3-4a01-a6bb-e19e76bd5877" providerId="ADAL" clId="{219BCEB4-E218-449D-8F5A-3498F1278231}" dt="2023-03-13T17:20:44.410" v="49" actId="478"/>
          <ac:cxnSpMkLst>
            <pc:docMk/>
            <pc:sldMk cId="1020275234" sldId="963"/>
            <ac:cxnSpMk id="30" creationId="{D73AA345-B643-4284-8CB9-2B3A63E42413}"/>
          </ac:cxnSpMkLst>
        </pc:cxnChg>
        <pc:cxnChg chg="del">
          <ac:chgData name="Huang, Po-kai" userId="be743c7d-0ad3-4a01-a6bb-e19e76bd5877" providerId="ADAL" clId="{219BCEB4-E218-449D-8F5A-3498F1278231}" dt="2023-03-13T17:20:44.410" v="49" actId="478"/>
          <ac:cxnSpMkLst>
            <pc:docMk/>
            <pc:sldMk cId="1020275234" sldId="963"/>
            <ac:cxnSpMk id="32" creationId="{542E5F4A-B37A-44E6-8B17-BE2FBF8D0E3F}"/>
          </ac:cxnSpMkLst>
        </pc:cxnChg>
        <pc:cxnChg chg="del">
          <ac:chgData name="Huang, Po-kai" userId="be743c7d-0ad3-4a01-a6bb-e19e76bd5877" providerId="ADAL" clId="{219BCEB4-E218-449D-8F5A-3498F1278231}" dt="2023-03-13T17:20:47.364" v="50" actId="478"/>
          <ac:cxnSpMkLst>
            <pc:docMk/>
            <pc:sldMk cId="1020275234" sldId="963"/>
            <ac:cxnSpMk id="43" creationId="{8E57E581-21B7-4DA1-AFB3-CF691DA431E3}"/>
          </ac:cxnSpMkLst>
        </pc:cxnChg>
        <pc:cxnChg chg="del">
          <ac:chgData name="Huang, Po-kai" userId="be743c7d-0ad3-4a01-a6bb-e19e76bd5877" providerId="ADAL" clId="{219BCEB4-E218-449D-8F5A-3498F1278231}" dt="2023-03-13T17:20:47.364" v="50" actId="478"/>
          <ac:cxnSpMkLst>
            <pc:docMk/>
            <pc:sldMk cId="1020275234" sldId="963"/>
            <ac:cxnSpMk id="44" creationId="{30878017-0602-4F84-9ED7-3133E337C705}"/>
          </ac:cxnSpMkLst>
        </pc:cxnChg>
      </pc:sldChg>
      <pc:sldChg chg="del">
        <pc:chgData name="Huang, Po-kai" userId="be743c7d-0ad3-4a01-a6bb-e19e76bd5877" providerId="ADAL" clId="{219BCEB4-E218-449D-8F5A-3498F1278231}" dt="2023-03-13T17:34:13.550" v="812" actId="47"/>
        <pc:sldMkLst>
          <pc:docMk/>
          <pc:sldMk cId="3813694862" sldId="964"/>
        </pc:sldMkLst>
      </pc:sldChg>
      <pc:sldChg chg="delSp modSp mod">
        <pc:chgData name="Huang, Po-kai" userId="be743c7d-0ad3-4a01-a6bb-e19e76bd5877" providerId="ADAL" clId="{219BCEB4-E218-449D-8F5A-3498F1278231}" dt="2023-03-23T16:52:03.217" v="2189" actId="20577"/>
        <pc:sldMkLst>
          <pc:docMk/>
          <pc:sldMk cId="863243284" sldId="966"/>
        </pc:sldMkLst>
        <pc:spChg chg="mod">
          <ac:chgData name="Huang, Po-kai" userId="be743c7d-0ad3-4a01-a6bb-e19e76bd5877" providerId="ADAL" clId="{219BCEB4-E218-449D-8F5A-3498F1278231}" dt="2023-03-23T16:52:03.217" v="2189" actId="20577"/>
          <ac:spMkLst>
            <pc:docMk/>
            <pc:sldMk cId="863243284" sldId="966"/>
            <ac:spMk id="3" creationId="{CC2C820E-6D4C-435B-8BBE-048C98851BD5}"/>
          </ac:spMkLst>
        </pc:spChg>
        <pc:spChg chg="del">
          <ac:chgData name="Huang, Po-kai" userId="be743c7d-0ad3-4a01-a6bb-e19e76bd5877" providerId="ADAL" clId="{219BCEB4-E218-449D-8F5A-3498F1278231}" dt="2023-03-13T17:59:38.841" v="1521" actId="478"/>
          <ac:spMkLst>
            <pc:docMk/>
            <pc:sldMk cId="863243284" sldId="966"/>
            <ac:spMk id="13" creationId="{5BED434E-9446-4245-B775-9DC9EFCCB28C}"/>
          </ac:spMkLst>
        </pc:spChg>
        <pc:spChg chg="del">
          <ac:chgData name="Huang, Po-kai" userId="be743c7d-0ad3-4a01-a6bb-e19e76bd5877" providerId="ADAL" clId="{219BCEB4-E218-449D-8F5A-3498F1278231}" dt="2023-03-13T17:59:38.841" v="1521" actId="478"/>
          <ac:spMkLst>
            <pc:docMk/>
            <pc:sldMk cId="863243284" sldId="966"/>
            <ac:spMk id="14" creationId="{09C2710B-0F3D-45DC-93ED-C8BD793E4101}"/>
          </ac:spMkLst>
        </pc:spChg>
        <pc:spChg chg="del">
          <ac:chgData name="Huang, Po-kai" userId="be743c7d-0ad3-4a01-a6bb-e19e76bd5877" providerId="ADAL" clId="{219BCEB4-E218-449D-8F5A-3498F1278231}" dt="2023-03-13T17:59:38.841" v="1521" actId="478"/>
          <ac:spMkLst>
            <pc:docMk/>
            <pc:sldMk cId="863243284" sldId="966"/>
            <ac:spMk id="15" creationId="{4FFDB398-D52E-4CE3-ABA4-666DA50E96B5}"/>
          </ac:spMkLst>
        </pc:spChg>
        <pc:spChg chg="del">
          <ac:chgData name="Huang, Po-kai" userId="be743c7d-0ad3-4a01-a6bb-e19e76bd5877" providerId="ADAL" clId="{219BCEB4-E218-449D-8F5A-3498F1278231}" dt="2023-03-13T17:59:08.889" v="1519" actId="478"/>
          <ac:spMkLst>
            <pc:docMk/>
            <pc:sldMk cId="863243284" sldId="966"/>
            <ac:spMk id="18" creationId="{5B9F6CED-0D87-42A4-8B59-6A13F8D4D6E6}"/>
          </ac:spMkLst>
        </pc:spChg>
        <pc:spChg chg="del">
          <ac:chgData name="Huang, Po-kai" userId="be743c7d-0ad3-4a01-a6bb-e19e76bd5877" providerId="ADAL" clId="{219BCEB4-E218-449D-8F5A-3498F1278231}" dt="2023-03-13T17:59:08.889" v="1519" actId="478"/>
          <ac:spMkLst>
            <pc:docMk/>
            <pc:sldMk cId="863243284" sldId="966"/>
            <ac:spMk id="19" creationId="{E59E4A9A-1B5C-41E2-82D3-4C0842264001}"/>
          </ac:spMkLst>
        </pc:spChg>
        <pc:spChg chg="del">
          <ac:chgData name="Huang, Po-kai" userId="be743c7d-0ad3-4a01-a6bb-e19e76bd5877" providerId="ADAL" clId="{219BCEB4-E218-449D-8F5A-3498F1278231}" dt="2023-03-13T17:59:08.889" v="1519" actId="478"/>
          <ac:spMkLst>
            <pc:docMk/>
            <pc:sldMk cId="863243284" sldId="966"/>
            <ac:spMk id="20" creationId="{038F509F-E63E-45E6-B82B-3F187ED196D6}"/>
          </ac:spMkLst>
        </pc:spChg>
        <pc:spChg chg="del">
          <ac:chgData name="Huang, Po-kai" userId="be743c7d-0ad3-4a01-a6bb-e19e76bd5877" providerId="ADAL" clId="{219BCEB4-E218-449D-8F5A-3498F1278231}" dt="2023-03-13T17:59:37.089" v="1520" actId="478"/>
          <ac:spMkLst>
            <pc:docMk/>
            <pc:sldMk cId="863243284" sldId="966"/>
            <ac:spMk id="40" creationId="{0BF01B5A-5944-48C4-A21B-45617ED096FF}"/>
          </ac:spMkLst>
        </pc:spChg>
        <pc:spChg chg="del">
          <ac:chgData name="Huang, Po-kai" userId="be743c7d-0ad3-4a01-a6bb-e19e76bd5877" providerId="ADAL" clId="{219BCEB4-E218-449D-8F5A-3498F1278231}" dt="2023-03-13T17:59:37.089" v="1520" actId="478"/>
          <ac:spMkLst>
            <pc:docMk/>
            <pc:sldMk cId="863243284" sldId="966"/>
            <ac:spMk id="41" creationId="{2FD143A6-6ADD-4AC5-8C18-C28124AD84F3}"/>
          </ac:spMkLst>
        </pc:spChg>
        <pc:spChg chg="del">
          <ac:chgData name="Huang, Po-kai" userId="be743c7d-0ad3-4a01-a6bb-e19e76bd5877" providerId="ADAL" clId="{219BCEB4-E218-449D-8F5A-3498F1278231}" dt="2023-03-13T17:59:37.089" v="1520" actId="478"/>
          <ac:spMkLst>
            <pc:docMk/>
            <pc:sldMk cId="863243284" sldId="966"/>
            <ac:spMk id="42" creationId="{75BDC9EF-D99B-4026-9CEE-E4B0E4C4FDC4}"/>
          </ac:spMkLst>
        </pc:spChg>
      </pc:sldChg>
      <pc:sldChg chg="modSp del mod">
        <pc:chgData name="Huang, Po-kai" userId="be743c7d-0ad3-4a01-a6bb-e19e76bd5877" providerId="ADAL" clId="{219BCEB4-E218-449D-8F5A-3498F1278231}" dt="2023-03-13T18:20:41.434" v="1585" actId="47"/>
        <pc:sldMkLst>
          <pc:docMk/>
          <pc:sldMk cId="47022122" sldId="967"/>
        </pc:sldMkLst>
        <pc:spChg chg="mod">
          <ac:chgData name="Huang, Po-kai" userId="be743c7d-0ad3-4a01-a6bb-e19e76bd5877" providerId="ADAL" clId="{219BCEB4-E218-449D-8F5A-3498F1278231}" dt="2023-03-13T18:20:35.133" v="1584" actId="6549"/>
          <ac:spMkLst>
            <pc:docMk/>
            <pc:sldMk cId="47022122" sldId="967"/>
            <ac:spMk id="3" creationId="{3E1EE00F-88DE-4BB9-A6FE-375A3757E239}"/>
          </ac:spMkLst>
        </pc:spChg>
      </pc:sldChg>
      <pc:sldChg chg="modSp mod">
        <pc:chgData name="Huang, Po-kai" userId="be743c7d-0ad3-4a01-a6bb-e19e76bd5877" providerId="ADAL" clId="{219BCEB4-E218-449D-8F5A-3498F1278231}" dt="2023-03-13T18:21:50.750" v="1653" actId="20577"/>
        <pc:sldMkLst>
          <pc:docMk/>
          <pc:sldMk cId="127606995" sldId="968"/>
        </pc:sldMkLst>
        <pc:spChg chg="mod">
          <ac:chgData name="Huang, Po-kai" userId="be743c7d-0ad3-4a01-a6bb-e19e76bd5877" providerId="ADAL" clId="{219BCEB4-E218-449D-8F5A-3498F1278231}" dt="2023-03-13T18:21:50.750" v="1653" actId="20577"/>
          <ac:spMkLst>
            <pc:docMk/>
            <pc:sldMk cId="127606995" sldId="968"/>
            <ac:spMk id="3" creationId="{6159CC60-FF81-41A8-8670-BA72F1CEB60B}"/>
          </ac:spMkLst>
        </pc:spChg>
      </pc:sldChg>
      <pc:sldChg chg="del">
        <pc:chgData name="Huang, Po-kai" userId="be743c7d-0ad3-4a01-a6bb-e19e76bd5877" providerId="ADAL" clId="{219BCEB4-E218-449D-8F5A-3498F1278231}" dt="2023-03-13T18:00:50.485" v="1525" actId="47"/>
        <pc:sldMkLst>
          <pc:docMk/>
          <pc:sldMk cId="4060790654" sldId="969"/>
        </pc:sldMkLst>
      </pc:sldChg>
      <pc:sldChg chg="del">
        <pc:chgData name="Huang, Po-kai" userId="be743c7d-0ad3-4a01-a6bb-e19e76bd5877" providerId="ADAL" clId="{219BCEB4-E218-449D-8F5A-3498F1278231}" dt="2023-03-13T18:00:50.485" v="1525" actId="47"/>
        <pc:sldMkLst>
          <pc:docMk/>
          <pc:sldMk cId="2501103693" sldId="974"/>
        </pc:sldMkLst>
      </pc:sldChg>
      <pc:sldChg chg="del">
        <pc:chgData name="Huang, Po-kai" userId="be743c7d-0ad3-4a01-a6bb-e19e76bd5877" providerId="ADAL" clId="{219BCEB4-E218-449D-8F5A-3498F1278231}" dt="2023-03-13T18:00:50.485" v="1525" actId="47"/>
        <pc:sldMkLst>
          <pc:docMk/>
          <pc:sldMk cId="4294456020" sldId="975"/>
        </pc:sldMkLst>
      </pc:sldChg>
      <pc:sldChg chg="addSp delSp modSp new mod">
        <pc:chgData name="Huang, Po-kai" userId="be743c7d-0ad3-4a01-a6bb-e19e76bd5877" providerId="ADAL" clId="{219BCEB4-E218-449D-8F5A-3498F1278231}" dt="2023-03-13T17:54:39.460" v="1416" actId="20577"/>
        <pc:sldMkLst>
          <pc:docMk/>
          <pc:sldMk cId="256597205" sldId="977"/>
        </pc:sldMkLst>
        <pc:spChg chg="mod">
          <ac:chgData name="Huang, Po-kai" userId="be743c7d-0ad3-4a01-a6bb-e19e76bd5877" providerId="ADAL" clId="{219BCEB4-E218-449D-8F5A-3498F1278231}" dt="2023-03-13T17:21:48.266" v="79"/>
          <ac:spMkLst>
            <pc:docMk/>
            <pc:sldMk cId="256597205" sldId="977"/>
            <ac:spMk id="2" creationId="{1573B3EE-2BDD-8D3A-BCB3-5C1F05E7CE71}"/>
          </ac:spMkLst>
        </pc:spChg>
        <pc:spChg chg="mod">
          <ac:chgData name="Huang, Po-kai" userId="be743c7d-0ad3-4a01-a6bb-e19e76bd5877" providerId="ADAL" clId="{219BCEB4-E218-449D-8F5A-3498F1278231}" dt="2023-03-13T17:54:39.460" v="1416" actId="20577"/>
          <ac:spMkLst>
            <pc:docMk/>
            <pc:sldMk cId="256597205" sldId="977"/>
            <ac:spMk id="3" creationId="{F04A7319-ECD6-9373-5109-756D0C758867}"/>
          </ac:spMkLst>
        </pc:spChg>
        <pc:spChg chg="mod">
          <ac:chgData name="Huang, Po-kai" userId="be743c7d-0ad3-4a01-a6bb-e19e76bd5877" providerId="ADAL" clId="{219BCEB4-E218-449D-8F5A-3498F1278231}" dt="2023-03-13T17:47:18.231" v="1096" actId="1038"/>
          <ac:spMkLst>
            <pc:docMk/>
            <pc:sldMk cId="256597205" sldId="977"/>
            <ac:spMk id="5" creationId="{76A77462-EC03-565D-5AAC-C32FB5BCE3A4}"/>
          </ac:spMkLst>
        </pc:spChg>
        <pc:spChg chg="add del mod">
          <ac:chgData name="Huang, Po-kai" userId="be743c7d-0ad3-4a01-a6bb-e19e76bd5877" providerId="ADAL" clId="{219BCEB4-E218-449D-8F5A-3498F1278231}" dt="2023-03-13T17:34:44.986" v="813" actId="21"/>
          <ac:spMkLst>
            <pc:docMk/>
            <pc:sldMk cId="256597205" sldId="977"/>
            <ac:spMk id="6" creationId="{A443C471-35D5-6A90-DD5A-A71ECF354B96}"/>
          </ac:spMkLst>
        </pc:spChg>
        <pc:spChg chg="add del mod">
          <ac:chgData name="Huang, Po-kai" userId="be743c7d-0ad3-4a01-a6bb-e19e76bd5877" providerId="ADAL" clId="{219BCEB4-E218-449D-8F5A-3498F1278231}" dt="2023-03-13T17:34:44.986" v="813" actId="21"/>
          <ac:spMkLst>
            <pc:docMk/>
            <pc:sldMk cId="256597205" sldId="977"/>
            <ac:spMk id="7" creationId="{9294772F-83F3-1F98-9FFD-429149AA4D94}"/>
          </ac:spMkLst>
        </pc:spChg>
        <pc:spChg chg="add del mod">
          <ac:chgData name="Huang, Po-kai" userId="be743c7d-0ad3-4a01-a6bb-e19e76bd5877" providerId="ADAL" clId="{219BCEB4-E218-449D-8F5A-3498F1278231}" dt="2023-03-13T17:33:09.370" v="801" actId="478"/>
          <ac:spMkLst>
            <pc:docMk/>
            <pc:sldMk cId="256597205" sldId="977"/>
            <ac:spMk id="8" creationId="{251B0821-BF17-9C1F-1E3C-2A54BE219E6F}"/>
          </ac:spMkLst>
        </pc:spChg>
        <pc:spChg chg="add del mod">
          <ac:chgData name="Huang, Po-kai" userId="be743c7d-0ad3-4a01-a6bb-e19e76bd5877" providerId="ADAL" clId="{219BCEB4-E218-449D-8F5A-3498F1278231}" dt="2023-03-13T17:34:44.986" v="813" actId="21"/>
          <ac:spMkLst>
            <pc:docMk/>
            <pc:sldMk cId="256597205" sldId="977"/>
            <ac:spMk id="9" creationId="{2AB00240-7E0F-8C63-99F0-9D8DB183C85E}"/>
          </ac:spMkLst>
        </pc:spChg>
        <pc:spChg chg="add del mod">
          <ac:chgData name="Huang, Po-kai" userId="be743c7d-0ad3-4a01-a6bb-e19e76bd5877" providerId="ADAL" clId="{219BCEB4-E218-449D-8F5A-3498F1278231}" dt="2023-03-13T17:34:44.986" v="813" actId="21"/>
          <ac:spMkLst>
            <pc:docMk/>
            <pc:sldMk cId="256597205" sldId="977"/>
            <ac:spMk id="10" creationId="{38A78710-E5E1-DECF-DBF1-AE6E90DEDD61}"/>
          </ac:spMkLst>
        </pc:spChg>
        <pc:spChg chg="add del mod">
          <ac:chgData name="Huang, Po-kai" userId="be743c7d-0ad3-4a01-a6bb-e19e76bd5877" providerId="ADAL" clId="{219BCEB4-E218-449D-8F5A-3498F1278231}" dt="2023-03-13T17:34:44.986" v="813" actId="21"/>
          <ac:spMkLst>
            <pc:docMk/>
            <pc:sldMk cId="256597205" sldId="977"/>
            <ac:spMk id="11" creationId="{E1D8145F-DA9A-AF25-5F09-DA8836696278}"/>
          </ac:spMkLst>
        </pc:spChg>
        <pc:spChg chg="add del mod">
          <ac:chgData name="Huang, Po-kai" userId="be743c7d-0ad3-4a01-a6bb-e19e76bd5877" providerId="ADAL" clId="{219BCEB4-E218-449D-8F5A-3498F1278231}" dt="2023-03-13T17:34:44.986" v="813" actId="21"/>
          <ac:spMkLst>
            <pc:docMk/>
            <pc:sldMk cId="256597205" sldId="977"/>
            <ac:spMk id="12" creationId="{1AC7A779-F5F5-3D3D-1BDD-E5D353477DC8}"/>
          </ac:spMkLst>
        </pc:spChg>
        <pc:spChg chg="add del mod">
          <ac:chgData name="Huang, Po-kai" userId="be743c7d-0ad3-4a01-a6bb-e19e76bd5877" providerId="ADAL" clId="{219BCEB4-E218-449D-8F5A-3498F1278231}" dt="2023-03-13T17:33:07.984" v="800" actId="478"/>
          <ac:spMkLst>
            <pc:docMk/>
            <pc:sldMk cId="256597205" sldId="977"/>
            <ac:spMk id="13" creationId="{724B6F6B-5319-1871-0BEB-A3374ED87618}"/>
          </ac:spMkLst>
        </pc:spChg>
        <pc:spChg chg="add del mod">
          <ac:chgData name="Huang, Po-kai" userId="be743c7d-0ad3-4a01-a6bb-e19e76bd5877" providerId="ADAL" clId="{219BCEB4-E218-449D-8F5A-3498F1278231}" dt="2023-03-13T17:31:25.805" v="788" actId="478"/>
          <ac:spMkLst>
            <pc:docMk/>
            <pc:sldMk cId="256597205" sldId="977"/>
            <ac:spMk id="14" creationId="{70599099-9AB8-B910-E170-46A6EF6052C7}"/>
          </ac:spMkLst>
        </pc:spChg>
        <pc:spChg chg="add del mod">
          <ac:chgData name="Huang, Po-kai" userId="be743c7d-0ad3-4a01-a6bb-e19e76bd5877" providerId="ADAL" clId="{219BCEB4-E218-449D-8F5A-3498F1278231}" dt="2023-03-13T17:31:24.417" v="787" actId="478"/>
          <ac:spMkLst>
            <pc:docMk/>
            <pc:sldMk cId="256597205" sldId="977"/>
            <ac:spMk id="15" creationId="{6F161A5F-33D3-FCAF-0831-94606C8265A2}"/>
          </ac:spMkLst>
        </pc:spChg>
        <pc:spChg chg="add del mod">
          <ac:chgData name="Huang, Po-kai" userId="be743c7d-0ad3-4a01-a6bb-e19e76bd5877" providerId="ADAL" clId="{219BCEB4-E218-449D-8F5A-3498F1278231}" dt="2023-03-13T17:34:44.986" v="813" actId="21"/>
          <ac:spMkLst>
            <pc:docMk/>
            <pc:sldMk cId="256597205" sldId="977"/>
            <ac:spMk id="16" creationId="{AD5E483D-E333-001C-3AB3-E70F1E37F14F}"/>
          </ac:spMkLst>
        </pc:spChg>
        <pc:spChg chg="add del mod">
          <ac:chgData name="Huang, Po-kai" userId="be743c7d-0ad3-4a01-a6bb-e19e76bd5877" providerId="ADAL" clId="{219BCEB4-E218-449D-8F5A-3498F1278231}" dt="2023-03-13T17:34:44.986" v="813" actId="21"/>
          <ac:spMkLst>
            <pc:docMk/>
            <pc:sldMk cId="256597205" sldId="977"/>
            <ac:spMk id="17" creationId="{C6015645-7D2F-6C59-282B-F868B078C8EF}"/>
          </ac:spMkLst>
        </pc:spChg>
        <pc:spChg chg="add del mod">
          <ac:chgData name="Huang, Po-kai" userId="be743c7d-0ad3-4a01-a6bb-e19e76bd5877" providerId="ADAL" clId="{219BCEB4-E218-449D-8F5A-3498F1278231}" dt="2023-03-13T17:33:10.335" v="802" actId="478"/>
          <ac:spMkLst>
            <pc:docMk/>
            <pc:sldMk cId="256597205" sldId="977"/>
            <ac:spMk id="18" creationId="{0EAE53CB-2823-04E6-03E6-5BCF8676997D}"/>
          </ac:spMkLst>
        </pc:spChg>
        <pc:spChg chg="add del mod">
          <ac:chgData name="Huang, Po-kai" userId="be743c7d-0ad3-4a01-a6bb-e19e76bd5877" providerId="ADAL" clId="{219BCEB4-E218-449D-8F5A-3498F1278231}" dt="2023-03-13T17:31:29.773" v="790" actId="478"/>
          <ac:spMkLst>
            <pc:docMk/>
            <pc:sldMk cId="256597205" sldId="977"/>
            <ac:spMk id="19" creationId="{544F98D3-D270-D6AB-74FF-169BDDDE7265}"/>
          </ac:spMkLst>
        </pc:spChg>
        <pc:spChg chg="add del mod">
          <ac:chgData name="Huang, Po-kai" userId="be743c7d-0ad3-4a01-a6bb-e19e76bd5877" providerId="ADAL" clId="{219BCEB4-E218-449D-8F5A-3498F1278231}" dt="2023-03-13T17:31:28.181" v="789" actId="478"/>
          <ac:spMkLst>
            <pc:docMk/>
            <pc:sldMk cId="256597205" sldId="977"/>
            <ac:spMk id="20" creationId="{1F6C0D4D-8882-92D3-1D90-25A259D84D72}"/>
          </ac:spMkLst>
        </pc:spChg>
        <pc:spChg chg="add del mod">
          <ac:chgData name="Huang, Po-kai" userId="be743c7d-0ad3-4a01-a6bb-e19e76bd5877" providerId="ADAL" clId="{219BCEB4-E218-449D-8F5A-3498F1278231}" dt="2023-03-13T17:34:44.986" v="813" actId="21"/>
          <ac:spMkLst>
            <pc:docMk/>
            <pc:sldMk cId="256597205" sldId="977"/>
            <ac:spMk id="21" creationId="{C0B8D3C5-BCB4-76EF-AB15-301C5BA9D258}"/>
          </ac:spMkLst>
        </pc:spChg>
        <pc:spChg chg="add del mod">
          <ac:chgData name="Huang, Po-kai" userId="be743c7d-0ad3-4a01-a6bb-e19e76bd5877" providerId="ADAL" clId="{219BCEB4-E218-449D-8F5A-3498F1278231}" dt="2023-03-13T17:34:44.986" v="813" actId="21"/>
          <ac:spMkLst>
            <pc:docMk/>
            <pc:sldMk cId="256597205" sldId="977"/>
            <ac:spMk id="22" creationId="{A4A0B73E-B7E0-B3B1-DA6A-326C7B602576}"/>
          </ac:spMkLst>
        </pc:spChg>
        <pc:spChg chg="add del mod">
          <ac:chgData name="Huang, Po-kai" userId="be743c7d-0ad3-4a01-a6bb-e19e76bd5877" providerId="ADAL" clId="{219BCEB4-E218-449D-8F5A-3498F1278231}" dt="2023-03-13T17:34:44.986" v="813" actId="21"/>
          <ac:spMkLst>
            <pc:docMk/>
            <pc:sldMk cId="256597205" sldId="977"/>
            <ac:spMk id="23" creationId="{D95CF3BE-00D1-95B5-E40A-D83359A77201}"/>
          </ac:spMkLst>
        </pc:spChg>
        <pc:spChg chg="add del mod">
          <ac:chgData name="Huang, Po-kai" userId="be743c7d-0ad3-4a01-a6bb-e19e76bd5877" providerId="ADAL" clId="{219BCEB4-E218-449D-8F5A-3498F1278231}" dt="2023-03-13T17:34:44.986" v="813" actId="21"/>
          <ac:spMkLst>
            <pc:docMk/>
            <pc:sldMk cId="256597205" sldId="977"/>
            <ac:spMk id="24" creationId="{5634304B-D247-77ED-8851-3314CB3D23DD}"/>
          </ac:spMkLst>
        </pc:spChg>
        <pc:spChg chg="add del mod">
          <ac:chgData name="Huang, Po-kai" userId="be743c7d-0ad3-4a01-a6bb-e19e76bd5877" providerId="ADAL" clId="{219BCEB4-E218-449D-8F5A-3498F1278231}" dt="2023-03-13T17:34:44.986" v="813" actId="21"/>
          <ac:spMkLst>
            <pc:docMk/>
            <pc:sldMk cId="256597205" sldId="977"/>
            <ac:spMk id="25" creationId="{A396BBBF-233F-1622-5AAF-F76E7767FD0B}"/>
          </ac:spMkLst>
        </pc:spChg>
        <pc:spChg chg="add del mod">
          <ac:chgData name="Huang, Po-kai" userId="be743c7d-0ad3-4a01-a6bb-e19e76bd5877" providerId="ADAL" clId="{219BCEB4-E218-449D-8F5A-3498F1278231}" dt="2023-03-13T17:34:44.986" v="813" actId="21"/>
          <ac:spMkLst>
            <pc:docMk/>
            <pc:sldMk cId="256597205" sldId="977"/>
            <ac:spMk id="26" creationId="{D28C9BA8-6F02-FE35-6C12-4FCFF870671A}"/>
          </ac:spMkLst>
        </pc:spChg>
        <pc:spChg chg="add del mod">
          <ac:chgData name="Huang, Po-kai" userId="be743c7d-0ad3-4a01-a6bb-e19e76bd5877" providerId="ADAL" clId="{219BCEB4-E218-449D-8F5A-3498F1278231}" dt="2023-03-13T17:34:44.986" v="813" actId="21"/>
          <ac:spMkLst>
            <pc:docMk/>
            <pc:sldMk cId="256597205" sldId="977"/>
            <ac:spMk id="27" creationId="{10BA9523-1F5E-4BC4-4A90-8AC0AB0FFFB7}"/>
          </ac:spMkLst>
        </pc:spChg>
        <pc:spChg chg="add del mod">
          <ac:chgData name="Huang, Po-kai" userId="be743c7d-0ad3-4a01-a6bb-e19e76bd5877" providerId="ADAL" clId="{219BCEB4-E218-449D-8F5A-3498F1278231}" dt="2023-03-13T17:34:44.986" v="813" actId="21"/>
          <ac:spMkLst>
            <pc:docMk/>
            <pc:sldMk cId="256597205" sldId="977"/>
            <ac:spMk id="28" creationId="{326A7BC2-48B0-C1F2-1C46-32E2C1FA48AF}"/>
          </ac:spMkLst>
        </pc:spChg>
        <pc:spChg chg="add del mod">
          <ac:chgData name="Huang, Po-kai" userId="be743c7d-0ad3-4a01-a6bb-e19e76bd5877" providerId="ADAL" clId="{219BCEB4-E218-449D-8F5A-3498F1278231}" dt="2023-03-13T17:34:44.986" v="813" actId="21"/>
          <ac:spMkLst>
            <pc:docMk/>
            <pc:sldMk cId="256597205" sldId="977"/>
            <ac:spMk id="29" creationId="{72DE432D-F554-CBB9-53D1-D2FDCEA0039F}"/>
          </ac:spMkLst>
        </pc:spChg>
        <pc:spChg chg="add del mod">
          <ac:chgData name="Huang, Po-kai" userId="be743c7d-0ad3-4a01-a6bb-e19e76bd5877" providerId="ADAL" clId="{219BCEB4-E218-449D-8F5A-3498F1278231}" dt="2023-03-13T17:34:44.986" v="813" actId="21"/>
          <ac:spMkLst>
            <pc:docMk/>
            <pc:sldMk cId="256597205" sldId="977"/>
            <ac:spMk id="30" creationId="{6C8053F1-4895-3557-BE99-61CA3DED512F}"/>
          </ac:spMkLst>
        </pc:spChg>
        <pc:spChg chg="add del mod">
          <ac:chgData name="Huang, Po-kai" userId="be743c7d-0ad3-4a01-a6bb-e19e76bd5877" providerId="ADAL" clId="{219BCEB4-E218-449D-8F5A-3498F1278231}" dt="2023-03-13T17:34:44.986" v="813" actId="21"/>
          <ac:spMkLst>
            <pc:docMk/>
            <pc:sldMk cId="256597205" sldId="977"/>
            <ac:spMk id="31" creationId="{30011566-09C7-0BA2-C542-88B40B116A0B}"/>
          </ac:spMkLst>
        </pc:spChg>
        <pc:spChg chg="add del mod">
          <ac:chgData name="Huang, Po-kai" userId="be743c7d-0ad3-4a01-a6bb-e19e76bd5877" providerId="ADAL" clId="{219BCEB4-E218-449D-8F5A-3498F1278231}" dt="2023-03-13T17:34:44.986" v="813" actId="21"/>
          <ac:spMkLst>
            <pc:docMk/>
            <pc:sldMk cId="256597205" sldId="977"/>
            <ac:spMk id="32" creationId="{45DB3F5F-A9D9-2E80-6A87-26DD4EAED7DC}"/>
          </ac:spMkLst>
        </pc:spChg>
        <pc:spChg chg="add mod">
          <ac:chgData name="Huang, Po-kai" userId="be743c7d-0ad3-4a01-a6bb-e19e76bd5877" providerId="ADAL" clId="{219BCEB4-E218-449D-8F5A-3498F1278231}" dt="2023-03-13T17:47:29.899" v="1129" actId="1037"/>
          <ac:spMkLst>
            <pc:docMk/>
            <pc:sldMk cId="256597205" sldId="977"/>
            <ac:spMk id="33" creationId="{497C1CA7-EB56-1177-0EB4-62E62D5F3676}"/>
          </ac:spMkLst>
        </pc:spChg>
        <pc:spChg chg="add mod">
          <ac:chgData name="Huang, Po-kai" userId="be743c7d-0ad3-4a01-a6bb-e19e76bd5877" providerId="ADAL" clId="{219BCEB4-E218-449D-8F5A-3498F1278231}" dt="2023-03-13T17:47:29.899" v="1129" actId="1037"/>
          <ac:spMkLst>
            <pc:docMk/>
            <pc:sldMk cId="256597205" sldId="977"/>
            <ac:spMk id="34" creationId="{34069F75-E36B-FD34-2DE9-C6F729782A3F}"/>
          </ac:spMkLst>
        </pc:spChg>
        <pc:spChg chg="add mod">
          <ac:chgData name="Huang, Po-kai" userId="be743c7d-0ad3-4a01-a6bb-e19e76bd5877" providerId="ADAL" clId="{219BCEB4-E218-449D-8F5A-3498F1278231}" dt="2023-03-13T17:47:29.899" v="1129" actId="1037"/>
          <ac:spMkLst>
            <pc:docMk/>
            <pc:sldMk cId="256597205" sldId="977"/>
            <ac:spMk id="35" creationId="{3F291EDB-135F-8FA2-CB4B-FBB1BCE7734B}"/>
          </ac:spMkLst>
        </pc:spChg>
        <pc:spChg chg="add mod">
          <ac:chgData name="Huang, Po-kai" userId="be743c7d-0ad3-4a01-a6bb-e19e76bd5877" providerId="ADAL" clId="{219BCEB4-E218-449D-8F5A-3498F1278231}" dt="2023-03-13T17:47:29.899" v="1129" actId="1037"/>
          <ac:spMkLst>
            <pc:docMk/>
            <pc:sldMk cId="256597205" sldId="977"/>
            <ac:spMk id="36" creationId="{64AC2212-FD3E-B2A6-7AA5-2A6E45CDBE83}"/>
          </ac:spMkLst>
        </pc:spChg>
        <pc:spChg chg="add del mod">
          <ac:chgData name="Huang, Po-kai" userId="be743c7d-0ad3-4a01-a6bb-e19e76bd5877" providerId="ADAL" clId="{219BCEB4-E218-449D-8F5A-3498F1278231}" dt="2023-03-13T17:39:07.144" v="872" actId="478"/>
          <ac:spMkLst>
            <pc:docMk/>
            <pc:sldMk cId="256597205" sldId="977"/>
            <ac:spMk id="37" creationId="{E3494B3E-E0DC-7FAE-F780-F4CA67F0B9CC}"/>
          </ac:spMkLst>
        </pc:spChg>
        <pc:spChg chg="add mod">
          <ac:chgData name="Huang, Po-kai" userId="be743c7d-0ad3-4a01-a6bb-e19e76bd5877" providerId="ADAL" clId="{219BCEB4-E218-449D-8F5A-3498F1278231}" dt="2023-03-13T17:47:29.899" v="1129" actId="1037"/>
          <ac:spMkLst>
            <pc:docMk/>
            <pc:sldMk cId="256597205" sldId="977"/>
            <ac:spMk id="38" creationId="{CEA631C8-677C-E073-EE32-2D8E2E0940F1}"/>
          </ac:spMkLst>
        </pc:spChg>
        <pc:spChg chg="add mod">
          <ac:chgData name="Huang, Po-kai" userId="be743c7d-0ad3-4a01-a6bb-e19e76bd5877" providerId="ADAL" clId="{219BCEB4-E218-449D-8F5A-3498F1278231}" dt="2023-03-13T17:53:53.155" v="1388" actId="1038"/>
          <ac:spMkLst>
            <pc:docMk/>
            <pc:sldMk cId="256597205" sldId="977"/>
            <ac:spMk id="39" creationId="{CBB4D998-27DB-CB0B-7E74-FA10EBD71F7A}"/>
          </ac:spMkLst>
        </pc:spChg>
        <pc:spChg chg="add mod">
          <ac:chgData name="Huang, Po-kai" userId="be743c7d-0ad3-4a01-a6bb-e19e76bd5877" providerId="ADAL" clId="{219BCEB4-E218-449D-8F5A-3498F1278231}" dt="2023-03-13T17:53:53.155" v="1388" actId="1038"/>
          <ac:spMkLst>
            <pc:docMk/>
            <pc:sldMk cId="256597205" sldId="977"/>
            <ac:spMk id="40" creationId="{4C0822C3-00FD-5CC6-7891-6030D5DF3C32}"/>
          </ac:spMkLst>
        </pc:spChg>
        <pc:spChg chg="add mod">
          <ac:chgData name="Huang, Po-kai" userId="be743c7d-0ad3-4a01-a6bb-e19e76bd5877" providerId="ADAL" clId="{219BCEB4-E218-449D-8F5A-3498F1278231}" dt="2023-03-13T17:53:53.155" v="1388" actId="1038"/>
          <ac:spMkLst>
            <pc:docMk/>
            <pc:sldMk cId="256597205" sldId="977"/>
            <ac:spMk id="41" creationId="{6FA59C2A-DCA1-4FEF-48B4-3722BDD80FB2}"/>
          </ac:spMkLst>
        </pc:spChg>
        <pc:spChg chg="add del mod">
          <ac:chgData name="Huang, Po-kai" userId="be743c7d-0ad3-4a01-a6bb-e19e76bd5877" providerId="ADAL" clId="{219BCEB4-E218-449D-8F5A-3498F1278231}" dt="2023-03-13T17:43:45.647" v="1048" actId="478"/>
          <ac:spMkLst>
            <pc:docMk/>
            <pc:sldMk cId="256597205" sldId="977"/>
            <ac:spMk id="42" creationId="{F5641923-3000-6244-324E-50BE512EF66D}"/>
          </ac:spMkLst>
        </pc:spChg>
        <pc:spChg chg="add del mod">
          <ac:chgData name="Huang, Po-kai" userId="be743c7d-0ad3-4a01-a6bb-e19e76bd5877" providerId="ADAL" clId="{219BCEB4-E218-449D-8F5A-3498F1278231}" dt="2023-03-13T17:43:45.647" v="1048" actId="478"/>
          <ac:spMkLst>
            <pc:docMk/>
            <pc:sldMk cId="256597205" sldId="977"/>
            <ac:spMk id="43" creationId="{4EFDAA6C-D9A7-A011-5575-20116ACE321D}"/>
          </ac:spMkLst>
        </pc:spChg>
        <pc:spChg chg="add mod">
          <ac:chgData name="Huang, Po-kai" userId="be743c7d-0ad3-4a01-a6bb-e19e76bd5877" providerId="ADAL" clId="{219BCEB4-E218-449D-8F5A-3498F1278231}" dt="2023-03-13T17:53:53.155" v="1388" actId="1038"/>
          <ac:spMkLst>
            <pc:docMk/>
            <pc:sldMk cId="256597205" sldId="977"/>
            <ac:spMk id="44" creationId="{A8D4EDCA-6096-DC17-B216-2C115923EC5B}"/>
          </ac:spMkLst>
        </pc:spChg>
        <pc:spChg chg="add mod">
          <ac:chgData name="Huang, Po-kai" userId="be743c7d-0ad3-4a01-a6bb-e19e76bd5877" providerId="ADAL" clId="{219BCEB4-E218-449D-8F5A-3498F1278231}" dt="2023-03-13T17:53:53.155" v="1388" actId="1038"/>
          <ac:spMkLst>
            <pc:docMk/>
            <pc:sldMk cId="256597205" sldId="977"/>
            <ac:spMk id="45" creationId="{A47539D6-FB77-A396-D9FF-96731E9DB5D7}"/>
          </ac:spMkLst>
        </pc:spChg>
        <pc:spChg chg="add mod">
          <ac:chgData name="Huang, Po-kai" userId="be743c7d-0ad3-4a01-a6bb-e19e76bd5877" providerId="ADAL" clId="{219BCEB4-E218-449D-8F5A-3498F1278231}" dt="2023-03-13T17:53:53.155" v="1388" actId="1038"/>
          <ac:spMkLst>
            <pc:docMk/>
            <pc:sldMk cId="256597205" sldId="977"/>
            <ac:spMk id="46" creationId="{71494C0F-ACE6-7FC7-C520-EFCF713B164E}"/>
          </ac:spMkLst>
        </pc:spChg>
        <pc:spChg chg="add del mod">
          <ac:chgData name="Huang, Po-kai" userId="be743c7d-0ad3-4a01-a6bb-e19e76bd5877" providerId="ADAL" clId="{219BCEB4-E218-449D-8F5A-3498F1278231}" dt="2023-03-13T17:45:23.357" v="1061" actId="478"/>
          <ac:spMkLst>
            <pc:docMk/>
            <pc:sldMk cId="256597205" sldId="977"/>
            <ac:spMk id="47" creationId="{0E30B232-1C61-B98E-185E-D53893097C60}"/>
          </ac:spMkLst>
        </pc:spChg>
        <pc:spChg chg="add mod">
          <ac:chgData name="Huang, Po-kai" userId="be743c7d-0ad3-4a01-a6bb-e19e76bd5877" providerId="ADAL" clId="{219BCEB4-E218-449D-8F5A-3498F1278231}" dt="2023-03-13T17:53:53.155" v="1388" actId="1038"/>
          <ac:spMkLst>
            <pc:docMk/>
            <pc:sldMk cId="256597205" sldId="977"/>
            <ac:spMk id="48" creationId="{75837205-6AEC-DAF4-35EC-E93708ACEC1C}"/>
          </ac:spMkLst>
        </pc:spChg>
      </pc:sldChg>
      <pc:sldChg chg="add del">
        <pc:chgData name="Huang, Po-kai" userId="be743c7d-0ad3-4a01-a6bb-e19e76bd5877" providerId="ADAL" clId="{219BCEB4-E218-449D-8F5A-3498F1278231}" dt="2023-03-13T17:19:23.978" v="48" actId="47"/>
        <pc:sldMkLst>
          <pc:docMk/>
          <pc:sldMk cId="2295578182" sldId="977"/>
        </pc:sldMkLst>
      </pc:sldChg>
      <pc:sldChg chg="addSp delSp modSp new mod">
        <pc:chgData name="Huang, Po-kai" userId="be743c7d-0ad3-4a01-a6bb-e19e76bd5877" providerId="ADAL" clId="{219BCEB4-E218-449D-8F5A-3498F1278231}" dt="2023-03-13T17:57:09.224" v="1518" actId="20577"/>
        <pc:sldMkLst>
          <pc:docMk/>
          <pc:sldMk cId="1056541499" sldId="978"/>
        </pc:sldMkLst>
        <pc:spChg chg="mod">
          <ac:chgData name="Huang, Po-kai" userId="be743c7d-0ad3-4a01-a6bb-e19e76bd5877" providerId="ADAL" clId="{219BCEB4-E218-449D-8F5A-3498F1278231}" dt="2023-03-13T17:37:01.926" v="820"/>
          <ac:spMkLst>
            <pc:docMk/>
            <pc:sldMk cId="1056541499" sldId="978"/>
            <ac:spMk id="2" creationId="{2B1699D1-AD1A-2DE1-EDC1-8D12C4362F7F}"/>
          </ac:spMkLst>
        </pc:spChg>
        <pc:spChg chg="mod">
          <ac:chgData name="Huang, Po-kai" userId="be743c7d-0ad3-4a01-a6bb-e19e76bd5877" providerId="ADAL" clId="{219BCEB4-E218-449D-8F5A-3498F1278231}" dt="2023-03-13T17:57:09.224" v="1518" actId="20577"/>
          <ac:spMkLst>
            <pc:docMk/>
            <pc:sldMk cId="1056541499" sldId="978"/>
            <ac:spMk id="3" creationId="{57B3FEC2-4519-7B0A-D92A-47B661A0A276}"/>
          </ac:spMkLst>
        </pc:spChg>
        <pc:spChg chg="add mod">
          <ac:chgData name="Huang, Po-kai" userId="be743c7d-0ad3-4a01-a6bb-e19e76bd5877" providerId="ADAL" clId="{219BCEB4-E218-449D-8F5A-3498F1278231}" dt="2023-03-13T17:55:41.168" v="1429" actId="1035"/>
          <ac:spMkLst>
            <pc:docMk/>
            <pc:sldMk cId="1056541499" sldId="978"/>
            <ac:spMk id="6" creationId="{AA39FF4E-0F8A-A0E2-9993-5613F42F9489}"/>
          </ac:spMkLst>
        </pc:spChg>
        <pc:spChg chg="add mod">
          <ac:chgData name="Huang, Po-kai" userId="be743c7d-0ad3-4a01-a6bb-e19e76bd5877" providerId="ADAL" clId="{219BCEB4-E218-449D-8F5A-3498F1278231}" dt="2023-03-13T17:55:41.168" v="1429" actId="1035"/>
          <ac:spMkLst>
            <pc:docMk/>
            <pc:sldMk cId="1056541499" sldId="978"/>
            <ac:spMk id="7" creationId="{024952D3-4B06-D716-47D4-8FD8642AEB04}"/>
          </ac:spMkLst>
        </pc:spChg>
        <pc:spChg chg="add mod">
          <ac:chgData name="Huang, Po-kai" userId="be743c7d-0ad3-4a01-a6bb-e19e76bd5877" providerId="ADAL" clId="{219BCEB4-E218-449D-8F5A-3498F1278231}" dt="2023-03-13T17:55:41.168" v="1429" actId="1035"/>
          <ac:spMkLst>
            <pc:docMk/>
            <pc:sldMk cId="1056541499" sldId="978"/>
            <ac:spMk id="8" creationId="{BBFEFE64-EBEF-E20E-DD16-72C3049E5D1F}"/>
          </ac:spMkLst>
        </pc:spChg>
        <pc:spChg chg="add mod">
          <ac:chgData name="Huang, Po-kai" userId="be743c7d-0ad3-4a01-a6bb-e19e76bd5877" providerId="ADAL" clId="{219BCEB4-E218-449D-8F5A-3498F1278231}" dt="2023-03-13T17:55:41.168" v="1429" actId="1035"/>
          <ac:spMkLst>
            <pc:docMk/>
            <pc:sldMk cId="1056541499" sldId="978"/>
            <ac:spMk id="9" creationId="{9D5D01C2-7452-3456-9265-28945A50F3BC}"/>
          </ac:spMkLst>
        </pc:spChg>
        <pc:spChg chg="add mod">
          <ac:chgData name="Huang, Po-kai" userId="be743c7d-0ad3-4a01-a6bb-e19e76bd5877" providerId="ADAL" clId="{219BCEB4-E218-449D-8F5A-3498F1278231}" dt="2023-03-13T17:55:41.168" v="1429" actId="1035"/>
          <ac:spMkLst>
            <pc:docMk/>
            <pc:sldMk cId="1056541499" sldId="978"/>
            <ac:spMk id="10" creationId="{1107B35D-4345-A673-5610-CB02E3CD129A}"/>
          </ac:spMkLst>
        </pc:spChg>
        <pc:spChg chg="add del mod">
          <ac:chgData name="Huang, Po-kai" userId="be743c7d-0ad3-4a01-a6bb-e19e76bd5877" providerId="ADAL" clId="{219BCEB4-E218-449D-8F5A-3498F1278231}" dt="2023-03-13T17:48:05.949" v="1133" actId="478"/>
          <ac:spMkLst>
            <pc:docMk/>
            <pc:sldMk cId="1056541499" sldId="978"/>
            <ac:spMk id="11" creationId="{1EE870DD-3939-1DA9-CA3E-71EE5839A2C4}"/>
          </ac:spMkLst>
        </pc:spChg>
        <pc:spChg chg="add del mod">
          <ac:chgData name="Huang, Po-kai" userId="be743c7d-0ad3-4a01-a6bb-e19e76bd5877" providerId="ADAL" clId="{219BCEB4-E218-449D-8F5A-3498F1278231}" dt="2023-03-13T17:48:04.292" v="1132" actId="478"/>
          <ac:spMkLst>
            <pc:docMk/>
            <pc:sldMk cId="1056541499" sldId="978"/>
            <ac:spMk id="12" creationId="{B190E51B-1578-920F-2C62-5F33E09AE105}"/>
          </ac:spMkLst>
        </pc:spChg>
        <pc:spChg chg="add mod">
          <ac:chgData name="Huang, Po-kai" userId="be743c7d-0ad3-4a01-a6bb-e19e76bd5877" providerId="ADAL" clId="{219BCEB4-E218-449D-8F5A-3498F1278231}" dt="2023-03-13T17:55:41.168" v="1429" actId="1035"/>
          <ac:spMkLst>
            <pc:docMk/>
            <pc:sldMk cId="1056541499" sldId="978"/>
            <ac:spMk id="13" creationId="{A00BB202-7AEF-836C-C1A6-AE8241858F2D}"/>
          </ac:spMkLst>
        </pc:spChg>
        <pc:spChg chg="add mod">
          <ac:chgData name="Huang, Po-kai" userId="be743c7d-0ad3-4a01-a6bb-e19e76bd5877" providerId="ADAL" clId="{219BCEB4-E218-449D-8F5A-3498F1278231}" dt="2023-03-13T17:55:41.168" v="1429" actId="1035"/>
          <ac:spMkLst>
            <pc:docMk/>
            <pc:sldMk cId="1056541499" sldId="978"/>
            <ac:spMk id="14" creationId="{46CEE2F7-51FB-6DC6-3B52-F030E685191A}"/>
          </ac:spMkLst>
        </pc:spChg>
        <pc:spChg chg="add mod">
          <ac:chgData name="Huang, Po-kai" userId="be743c7d-0ad3-4a01-a6bb-e19e76bd5877" providerId="ADAL" clId="{219BCEB4-E218-449D-8F5A-3498F1278231}" dt="2023-03-13T17:55:41.168" v="1429" actId="1035"/>
          <ac:spMkLst>
            <pc:docMk/>
            <pc:sldMk cId="1056541499" sldId="978"/>
            <ac:spMk id="15" creationId="{453A55C5-1C89-77BF-3D2E-7CCE0E756709}"/>
          </ac:spMkLst>
        </pc:spChg>
        <pc:spChg chg="add mod">
          <ac:chgData name="Huang, Po-kai" userId="be743c7d-0ad3-4a01-a6bb-e19e76bd5877" providerId="ADAL" clId="{219BCEB4-E218-449D-8F5A-3498F1278231}" dt="2023-03-13T17:55:41.168" v="1429" actId="1035"/>
          <ac:spMkLst>
            <pc:docMk/>
            <pc:sldMk cId="1056541499" sldId="978"/>
            <ac:spMk id="16" creationId="{48691F89-1CAF-EA51-6F4F-BA56CB63B2E8}"/>
          </ac:spMkLst>
        </pc:spChg>
        <pc:spChg chg="add del mod">
          <ac:chgData name="Huang, Po-kai" userId="be743c7d-0ad3-4a01-a6bb-e19e76bd5877" providerId="ADAL" clId="{219BCEB4-E218-449D-8F5A-3498F1278231}" dt="2023-03-13T17:48:23.674" v="1136" actId="478"/>
          <ac:spMkLst>
            <pc:docMk/>
            <pc:sldMk cId="1056541499" sldId="978"/>
            <ac:spMk id="17" creationId="{9DAAE698-6131-71C9-30E4-AE57BCB1FC4B}"/>
          </ac:spMkLst>
        </pc:spChg>
        <pc:spChg chg="add mod">
          <ac:chgData name="Huang, Po-kai" userId="be743c7d-0ad3-4a01-a6bb-e19e76bd5877" providerId="ADAL" clId="{219BCEB4-E218-449D-8F5A-3498F1278231}" dt="2023-03-13T17:55:41.168" v="1429" actId="1035"/>
          <ac:spMkLst>
            <pc:docMk/>
            <pc:sldMk cId="1056541499" sldId="978"/>
            <ac:spMk id="18" creationId="{A0AEA62F-0AE9-312A-A419-628D0A600467}"/>
          </ac:spMkLst>
        </pc:spChg>
        <pc:spChg chg="add mod">
          <ac:chgData name="Huang, Po-kai" userId="be743c7d-0ad3-4a01-a6bb-e19e76bd5877" providerId="ADAL" clId="{219BCEB4-E218-449D-8F5A-3498F1278231}" dt="2023-03-13T17:55:41.168" v="1429" actId="1035"/>
          <ac:spMkLst>
            <pc:docMk/>
            <pc:sldMk cId="1056541499" sldId="978"/>
            <ac:spMk id="19" creationId="{4A81E421-AA20-4EFB-2343-F72D5E9E567F}"/>
          </ac:spMkLst>
        </pc:spChg>
        <pc:spChg chg="add mod">
          <ac:chgData name="Huang, Po-kai" userId="be743c7d-0ad3-4a01-a6bb-e19e76bd5877" providerId="ADAL" clId="{219BCEB4-E218-449D-8F5A-3498F1278231}" dt="2023-03-13T17:55:41.168" v="1429" actId="1035"/>
          <ac:spMkLst>
            <pc:docMk/>
            <pc:sldMk cId="1056541499" sldId="978"/>
            <ac:spMk id="20" creationId="{11019145-FEDC-C63F-DECE-D28A2AB6831F}"/>
          </ac:spMkLst>
        </pc:spChg>
      </pc:sldChg>
      <pc:sldChg chg="add del">
        <pc:chgData name="Huang, Po-kai" userId="be743c7d-0ad3-4a01-a6bb-e19e76bd5877" providerId="ADAL" clId="{219BCEB4-E218-449D-8F5A-3498F1278231}" dt="2023-03-13T17:19:23.978" v="48" actId="47"/>
        <pc:sldMkLst>
          <pc:docMk/>
          <pc:sldMk cId="2985691179" sldId="978"/>
        </pc:sldMkLst>
      </pc:sldChg>
      <pc:sldChg chg="add del">
        <pc:chgData name="Huang, Po-kai" userId="be743c7d-0ad3-4a01-a6bb-e19e76bd5877" providerId="ADAL" clId="{219BCEB4-E218-449D-8F5A-3498F1278231}" dt="2023-03-13T17:19:23.978" v="48" actId="47"/>
        <pc:sldMkLst>
          <pc:docMk/>
          <pc:sldMk cId="1436084277" sldId="979"/>
        </pc:sldMkLst>
      </pc:sldChg>
      <pc:sldChg chg="modSp new del mod">
        <pc:chgData name="Huang, Po-kai" userId="be743c7d-0ad3-4a01-a6bb-e19e76bd5877" providerId="ADAL" clId="{219BCEB4-E218-449D-8F5A-3498F1278231}" dt="2023-03-23T15:35:38.337" v="1851" actId="47"/>
        <pc:sldMkLst>
          <pc:docMk/>
          <pc:sldMk cId="1534657500" sldId="979"/>
        </pc:sldMkLst>
        <pc:spChg chg="mod">
          <ac:chgData name="Huang, Po-kai" userId="be743c7d-0ad3-4a01-a6bb-e19e76bd5877" providerId="ADAL" clId="{219BCEB4-E218-449D-8F5A-3498F1278231}" dt="2023-03-23T15:35:35.442" v="1850" actId="20577"/>
          <ac:spMkLst>
            <pc:docMk/>
            <pc:sldMk cId="1534657500" sldId="979"/>
            <ac:spMk id="3" creationId="{7BEEC479-0C27-1190-3760-8D16B39212DE}"/>
          </ac:spMkLst>
        </pc:spChg>
      </pc:sldChg>
      <pc:sldChg chg="modSp new del mod">
        <pc:chgData name="Huang, Po-kai" userId="be743c7d-0ad3-4a01-a6bb-e19e76bd5877" providerId="ADAL" clId="{219BCEB4-E218-449D-8F5A-3498F1278231}" dt="2023-03-23T16:11:26.742" v="2183" actId="47"/>
        <pc:sldMkLst>
          <pc:docMk/>
          <pc:sldMk cId="3638366252" sldId="979"/>
        </pc:sldMkLst>
        <pc:spChg chg="mod">
          <ac:chgData name="Huang, Po-kai" userId="be743c7d-0ad3-4a01-a6bb-e19e76bd5877" providerId="ADAL" clId="{219BCEB4-E218-449D-8F5A-3498F1278231}" dt="2023-03-23T15:45:56.772" v="1858" actId="20577"/>
          <ac:spMkLst>
            <pc:docMk/>
            <pc:sldMk cId="3638366252" sldId="979"/>
            <ac:spMk id="2" creationId="{B54A848A-6573-F622-B187-7545924E88BC}"/>
          </ac:spMkLst>
        </pc:spChg>
        <pc:spChg chg="mod">
          <ac:chgData name="Huang, Po-kai" userId="be743c7d-0ad3-4a01-a6bb-e19e76bd5877" providerId="ADAL" clId="{219BCEB4-E218-449D-8F5A-3498F1278231}" dt="2023-03-23T15:48:34.288" v="2105" actId="20577"/>
          <ac:spMkLst>
            <pc:docMk/>
            <pc:sldMk cId="3638366252" sldId="979"/>
            <ac:spMk id="3" creationId="{A9138A46-4DF2-8234-143A-55299DEE74E7}"/>
          </ac:spMkLst>
        </pc:spChg>
      </pc:sldChg>
      <pc:sldChg chg="add del">
        <pc:chgData name="Huang, Po-kai" userId="be743c7d-0ad3-4a01-a6bb-e19e76bd5877" providerId="ADAL" clId="{219BCEB4-E218-449D-8F5A-3498F1278231}" dt="2023-03-13T17:19:23.978" v="48" actId="47"/>
        <pc:sldMkLst>
          <pc:docMk/>
          <pc:sldMk cId="4112911386" sldId="980"/>
        </pc:sldMkLst>
      </pc:sldChg>
      <pc:sldMasterChg chg="modSp mod">
        <pc:chgData name="Huang, Po-kai" userId="be743c7d-0ad3-4a01-a6bb-e19e76bd5877" providerId="ADAL" clId="{219BCEB4-E218-449D-8F5A-3498F1278231}" dt="2023-03-13T17:17:30.285" v="9" actId="20577"/>
        <pc:sldMasterMkLst>
          <pc:docMk/>
          <pc:sldMasterMk cId="0" sldId="2147483648"/>
        </pc:sldMasterMkLst>
        <pc:spChg chg="mod">
          <ac:chgData name="Huang, Po-kai" userId="be743c7d-0ad3-4a01-a6bb-e19e76bd5877" providerId="ADAL" clId="{219BCEB4-E218-449D-8F5A-3498F1278231}" dt="2023-03-13T17:17:30.285" v="9" actId="20577"/>
          <ac:spMkLst>
            <pc:docMk/>
            <pc:sldMasterMk cId="0" sldId="2147483648"/>
            <ac:spMk id="1031" creationId="{F47EBAF5-52AC-49CF-A3FD-31E596F2D8C6}"/>
          </ac:spMkLst>
        </pc:spChg>
      </pc:sldMasterChg>
    </pc:docChg>
  </pc:docChgLst>
  <pc:docChgLst>
    <pc:chgData name="Huang, Po-kai" userId="be743c7d-0ad3-4a01-a6bb-e19e76bd5877" providerId="ADAL" clId="{215B8ED5-68A9-4E4A-AD50-CB3016FA0D25}"/>
    <pc:docChg chg="undo custSel addSld delSld modSld sldOrd">
      <pc:chgData name="Huang, Po-kai" userId="be743c7d-0ad3-4a01-a6bb-e19e76bd5877" providerId="ADAL" clId="{215B8ED5-68A9-4E4A-AD50-CB3016FA0D25}" dt="2024-01-11T02:10:04.896" v="9604" actId="1036"/>
      <pc:docMkLst>
        <pc:docMk/>
      </pc:docMkLst>
      <pc:sldChg chg="addSp delSp modSp mod">
        <pc:chgData name="Huang, Po-kai" userId="be743c7d-0ad3-4a01-a6bb-e19e76bd5877" providerId="ADAL" clId="{215B8ED5-68A9-4E4A-AD50-CB3016FA0D25}" dt="2024-01-08T05:42:36.679" v="2938" actId="20577"/>
        <pc:sldMkLst>
          <pc:docMk/>
          <pc:sldMk cId="4271385593" sldId="960"/>
        </pc:sldMkLst>
        <pc:spChg chg="mod">
          <ac:chgData name="Huang, Po-kai" userId="be743c7d-0ad3-4a01-a6bb-e19e76bd5877" providerId="ADAL" clId="{215B8ED5-68A9-4E4A-AD50-CB3016FA0D25}" dt="2024-01-08T05:42:36.679" v="2938" actId="20577"/>
          <ac:spMkLst>
            <pc:docMk/>
            <pc:sldMk cId="4271385593" sldId="960"/>
            <ac:spMk id="3" creationId="{00000000-0000-0000-0000-000000000000}"/>
          </ac:spMkLst>
        </pc:spChg>
        <pc:spChg chg="add mod">
          <ac:chgData name="Huang, Po-kai" userId="be743c7d-0ad3-4a01-a6bb-e19e76bd5877" providerId="ADAL" clId="{215B8ED5-68A9-4E4A-AD50-CB3016FA0D25}" dt="2024-01-08T04:59:31.797" v="332" actId="1076"/>
          <ac:spMkLst>
            <pc:docMk/>
            <pc:sldMk cId="4271385593" sldId="960"/>
            <ac:spMk id="6" creationId="{CB07837D-6300-DB76-84CB-D4A116DAA470}"/>
          </ac:spMkLst>
        </pc:spChg>
        <pc:spChg chg="add mod">
          <ac:chgData name="Huang, Po-kai" userId="be743c7d-0ad3-4a01-a6bb-e19e76bd5877" providerId="ADAL" clId="{215B8ED5-68A9-4E4A-AD50-CB3016FA0D25}" dt="2024-01-08T04:59:38.736" v="348" actId="20577"/>
          <ac:spMkLst>
            <pc:docMk/>
            <pc:sldMk cId="4271385593" sldId="960"/>
            <ac:spMk id="7" creationId="{A8D28BE1-D0AE-C77C-8F8B-EB487036210E}"/>
          </ac:spMkLst>
        </pc:spChg>
        <pc:spChg chg="add mod">
          <ac:chgData name="Huang, Po-kai" userId="be743c7d-0ad3-4a01-a6bb-e19e76bd5877" providerId="ADAL" clId="{215B8ED5-68A9-4E4A-AD50-CB3016FA0D25}" dt="2024-01-08T05:00:10.881" v="368" actId="14100"/>
          <ac:spMkLst>
            <pc:docMk/>
            <pc:sldMk cId="4271385593" sldId="960"/>
            <ac:spMk id="8" creationId="{1BF3A8D7-4552-D8F0-AE41-CFC086E26A0F}"/>
          </ac:spMkLst>
        </pc:spChg>
        <pc:spChg chg="mod">
          <ac:chgData name="Huang, Po-kai" userId="be743c7d-0ad3-4a01-a6bb-e19e76bd5877" providerId="ADAL" clId="{215B8ED5-68A9-4E4A-AD50-CB3016FA0D25}" dt="2024-01-08T04:59:04.310" v="326" actId="1076"/>
          <ac:spMkLst>
            <pc:docMk/>
            <pc:sldMk cId="4271385593" sldId="960"/>
            <ac:spMk id="30" creationId="{6249C348-1E23-3960-8D46-07992870C844}"/>
          </ac:spMkLst>
        </pc:spChg>
        <pc:spChg chg="mod">
          <ac:chgData name="Huang, Po-kai" userId="be743c7d-0ad3-4a01-a6bb-e19e76bd5877" providerId="ADAL" clId="{215B8ED5-68A9-4E4A-AD50-CB3016FA0D25}" dt="2024-01-08T04:59:04.310" v="326" actId="1076"/>
          <ac:spMkLst>
            <pc:docMk/>
            <pc:sldMk cId="4271385593" sldId="960"/>
            <ac:spMk id="31" creationId="{001E198D-F164-5AE2-6430-C3E7D7222FE1}"/>
          </ac:spMkLst>
        </pc:spChg>
        <pc:spChg chg="mod">
          <ac:chgData name="Huang, Po-kai" userId="be743c7d-0ad3-4a01-a6bb-e19e76bd5877" providerId="ADAL" clId="{215B8ED5-68A9-4E4A-AD50-CB3016FA0D25}" dt="2024-01-08T04:59:04.310" v="326" actId="1076"/>
          <ac:spMkLst>
            <pc:docMk/>
            <pc:sldMk cId="4271385593" sldId="960"/>
            <ac:spMk id="32" creationId="{CFAF3A08-BD82-CDD9-3C9C-660A6A4ED955}"/>
          </ac:spMkLst>
        </pc:spChg>
        <pc:spChg chg="mod">
          <ac:chgData name="Huang, Po-kai" userId="be743c7d-0ad3-4a01-a6bb-e19e76bd5877" providerId="ADAL" clId="{215B8ED5-68A9-4E4A-AD50-CB3016FA0D25}" dt="2024-01-08T04:59:09.007" v="327" actId="1076"/>
          <ac:spMkLst>
            <pc:docMk/>
            <pc:sldMk cId="4271385593" sldId="960"/>
            <ac:spMk id="33" creationId="{0CCA52D8-46EA-C6D7-29B4-745437CB3959}"/>
          </ac:spMkLst>
        </pc:spChg>
        <pc:spChg chg="mod">
          <ac:chgData name="Huang, Po-kai" userId="be743c7d-0ad3-4a01-a6bb-e19e76bd5877" providerId="ADAL" clId="{215B8ED5-68A9-4E4A-AD50-CB3016FA0D25}" dt="2024-01-08T04:59:09.007" v="327" actId="1076"/>
          <ac:spMkLst>
            <pc:docMk/>
            <pc:sldMk cId="4271385593" sldId="960"/>
            <ac:spMk id="34" creationId="{E9AAFE93-0BC5-D991-BE23-CC2168206153}"/>
          </ac:spMkLst>
        </pc:spChg>
        <pc:spChg chg="mod">
          <ac:chgData name="Huang, Po-kai" userId="be743c7d-0ad3-4a01-a6bb-e19e76bd5877" providerId="ADAL" clId="{215B8ED5-68A9-4E4A-AD50-CB3016FA0D25}" dt="2024-01-08T04:59:09.007" v="327" actId="1076"/>
          <ac:spMkLst>
            <pc:docMk/>
            <pc:sldMk cId="4271385593" sldId="960"/>
            <ac:spMk id="35" creationId="{D4113EE2-A48D-17DC-38A5-3E4A7937197E}"/>
          </ac:spMkLst>
        </pc:spChg>
        <pc:spChg chg="mod">
          <ac:chgData name="Huang, Po-kai" userId="be743c7d-0ad3-4a01-a6bb-e19e76bd5877" providerId="ADAL" clId="{215B8ED5-68A9-4E4A-AD50-CB3016FA0D25}" dt="2024-01-08T04:59:04.310" v="326" actId="1076"/>
          <ac:spMkLst>
            <pc:docMk/>
            <pc:sldMk cId="4271385593" sldId="960"/>
            <ac:spMk id="36" creationId="{88824A0D-4469-057E-2DAF-72B52F2E7AF2}"/>
          </ac:spMkLst>
        </pc:spChg>
        <pc:spChg chg="mod">
          <ac:chgData name="Huang, Po-kai" userId="be743c7d-0ad3-4a01-a6bb-e19e76bd5877" providerId="ADAL" clId="{215B8ED5-68A9-4E4A-AD50-CB3016FA0D25}" dt="2024-01-08T04:59:09.007" v="327" actId="1076"/>
          <ac:spMkLst>
            <pc:docMk/>
            <pc:sldMk cId="4271385593" sldId="960"/>
            <ac:spMk id="37" creationId="{5960AAFB-6115-0EC8-1CB2-8056AC40825D}"/>
          </ac:spMkLst>
        </pc:spChg>
        <pc:spChg chg="mod">
          <ac:chgData name="Huang, Po-kai" userId="be743c7d-0ad3-4a01-a6bb-e19e76bd5877" providerId="ADAL" clId="{215B8ED5-68A9-4E4A-AD50-CB3016FA0D25}" dt="2024-01-08T04:59:19.176" v="329" actId="1076"/>
          <ac:spMkLst>
            <pc:docMk/>
            <pc:sldMk cId="4271385593" sldId="960"/>
            <ac:spMk id="42" creationId="{2F8B863C-CCC8-D272-3CAE-BEDBFBCF40C1}"/>
          </ac:spMkLst>
        </pc:spChg>
        <pc:spChg chg="mod">
          <ac:chgData name="Huang, Po-kai" userId="be743c7d-0ad3-4a01-a6bb-e19e76bd5877" providerId="ADAL" clId="{215B8ED5-68A9-4E4A-AD50-CB3016FA0D25}" dt="2024-01-08T04:59:35.130" v="341" actId="20577"/>
          <ac:spMkLst>
            <pc:docMk/>
            <pc:sldMk cId="4271385593" sldId="960"/>
            <ac:spMk id="43" creationId="{A9020197-25AD-ABF7-9734-40C2D148D03F}"/>
          </ac:spMkLst>
        </pc:spChg>
        <pc:spChg chg="del mod">
          <ac:chgData name="Huang, Po-kai" userId="be743c7d-0ad3-4a01-a6bb-e19e76bd5877" providerId="ADAL" clId="{215B8ED5-68A9-4E4A-AD50-CB3016FA0D25}" dt="2024-01-08T04:59:12.524" v="328" actId="478"/>
          <ac:spMkLst>
            <pc:docMk/>
            <pc:sldMk cId="4271385593" sldId="960"/>
            <ac:spMk id="47" creationId="{F6433BBC-22CA-B981-4757-48020F17C347}"/>
          </ac:spMkLst>
        </pc:spChg>
        <pc:spChg chg="mod">
          <ac:chgData name="Huang, Po-kai" userId="be743c7d-0ad3-4a01-a6bb-e19e76bd5877" providerId="ADAL" clId="{215B8ED5-68A9-4E4A-AD50-CB3016FA0D25}" dt="2024-01-08T04:59:04.310" v="326" actId="1076"/>
          <ac:spMkLst>
            <pc:docMk/>
            <pc:sldMk cId="4271385593" sldId="960"/>
            <ac:spMk id="48" creationId="{13BC7F7B-035E-3501-4BC9-EA038C8184DA}"/>
          </ac:spMkLst>
        </pc:spChg>
        <pc:spChg chg="mod">
          <ac:chgData name="Huang, Po-kai" userId="be743c7d-0ad3-4a01-a6bb-e19e76bd5877" providerId="ADAL" clId="{215B8ED5-68A9-4E4A-AD50-CB3016FA0D25}" dt="2024-01-08T04:59:04.310" v="326" actId="1076"/>
          <ac:spMkLst>
            <pc:docMk/>
            <pc:sldMk cId="4271385593" sldId="960"/>
            <ac:spMk id="49" creationId="{BFABF378-3E14-9F8A-5240-5577F06FC69F}"/>
          </ac:spMkLst>
        </pc:spChg>
        <pc:spChg chg="mod">
          <ac:chgData name="Huang, Po-kai" userId="be743c7d-0ad3-4a01-a6bb-e19e76bd5877" providerId="ADAL" clId="{215B8ED5-68A9-4E4A-AD50-CB3016FA0D25}" dt="2024-01-08T04:59:09.007" v="327" actId="1076"/>
          <ac:spMkLst>
            <pc:docMk/>
            <pc:sldMk cId="4271385593" sldId="960"/>
            <ac:spMk id="52" creationId="{B407D586-99A0-5D3E-6913-A4D841F61C4B}"/>
          </ac:spMkLst>
        </pc:spChg>
        <pc:spChg chg="mod">
          <ac:chgData name="Huang, Po-kai" userId="be743c7d-0ad3-4a01-a6bb-e19e76bd5877" providerId="ADAL" clId="{215B8ED5-68A9-4E4A-AD50-CB3016FA0D25}" dt="2024-01-08T04:59:09.007" v="327" actId="1076"/>
          <ac:spMkLst>
            <pc:docMk/>
            <pc:sldMk cId="4271385593" sldId="960"/>
            <ac:spMk id="53" creationId="{CBC15CF3-D44E-5CA0-CCF5-C9885EB944B8}"/>
          </ac:spMkLst>
        </pc:spChg>
        <pc:spChg chg="mod">
          <ac:chgData name="Huang, Po-kai" userId="be743c7d-0ad3-4a01-a6bb-e19e76bd5877" providerId="ADAL" clId="{215B8ED5-68A9-4E4A-AD50-CB3016FA0D25}" dt="2024-01-08T04:59:04.310" v="326" actId="1076"/>
          <ac:spMkLst>
            <pc:docMk/>
            <pc:sldMk cId="4271385593" sldId="960"/>
            <ac:spMk id="54" creationId="{191DEB60-69E0-990D-6CE2-3C7AC8A34CF1}"/>
          </ac:spMkLst>
        </pc:spChg>
        <pc:spChg chg="mod">
          <ac:chgData name="Huang, Po-kai" userId="be743c7d-0ad3-4a01-a6bb-e19e76bd5877" providerId="ADAL" clId="{215B8ED5-68A9-4E4A-AD50-CB3016FA0D25}" dt="2024-01-08T04:59:09.007" v="327" actId="1076"/>
          <ac:spMkLst>
            <pc:docMk/>
            <pc:sldMk cId="4271385593" sldId="960"/>
            <ac:spMk id="55" creationId="{2BE13770-D019-5ED3-19E5-FC4EB2397E03}"/>
          </ac:spMkLst>
        </pc:spChg>
      </pc:sldChg>
      <pc:sldChg chg="modSp del mod ord">
        <pc:chgData name="Huang, Po-kai" userId="be743c7d-0ad3-4a01-a6bb-e19e76bd5877" providerId="ADAL" clId="{215B8ED5-68A9-4E4A-AD50-CB3016FA0D25}" dt="2024-01-08T07:10:38.937" v="8913" actId="47"/>
        <pc:sldMkLst>
          <pc:docMk/>
          <pc:sldMk cId="3651656639" sldId="976"/>
        </pc:sldMkLst>
        <pc:spChg chg="mod">
          <ac:chgData name="Huang, Po-kai" userId="be743c7d-0ad3-4a01-a6bb-e19e76bd5877" providerId="ADAL" clId="{215B8ED5-68A9-4E4A-AD50-CB3016FA0D25}" dt="2024-01-08T07:05:08.301" v="8617" actId="20577"/>
          <ac:spMkLst>
            <pc:docMk/>
            <pc:sldMk cId="3651656639" sldId="976"/>
            <ac:spMk id="2" creationId="{B59F69D0-7823-D031-71D5-BAD29728B70B}"/>
          </ac:spMkLst>
        </pc:spChg>
        <pc:spChg chg="mod">
          <ac:chgData name="Huang, Po-kai" userId="be743c7d-0ad3-4a01-a6bb-e19e76bd5877" providerId="ADAL" clId="{215B8ED5-68A9-4E4A-AD50-CB3016FA0D25}" dt="2024-01-08T06:49:03.053" v="7650" actId="20577"/>
          <ac:spMkLst>
            <pc:docMk/>
            <pc:sldMk cId="3651656639" sldId="976"/>
            <ac:spMk id="3" creationId="{1EBEB8F2-BE45-615E-6C1E-A1FE395247A6}"/>
          </ac:spMkLst>
        </pc:spChg>
      </pc:sldChg>
      <pc:sldChg chg="modSp mod">
        <pc:chgData name="Huang, Po-kai" userId="be743c7d-0ad3-4a01-a6bb-e19e76bd5877" providerId="ADAL" clId="{215B8ED5-68A9-4E4A-AD50-CB3016FA0D25}" dt="2024-01-08T07:14:40.708" v="9603" actId="20577"/>
        <pc:sldMkLst>
          <pc:docMk/>
          <pc:sldMk cId="4048481625" sldId="988"/>
        </pc:sldMkLst>
        <pc:spChg chg="mod">
          <ac:chgData name="Huang, Po-kai" userId="be743c7d-0ad3-4a01-a6bb-e19e76bd5877" providerId="ADAL" clId="{215B8ED5-68A9-4E4A-AD50-CB3016FA0D25}" dt="2024-01-08T07:14:40.708" v="9603" actId="20577"/>
          <ac:spMkLst>
            <pc:docMk/>
            <pc:sldMk cId="4048481625" sldId="988"/>
            <ac:spMk id="3" creationId="{7A5D70FB-AD33-1A95-0AF3-C82988EBD7FC}"/>
          </ac:spMkLst>
        </pc:spChg>
      </pc:sldChg>
      <pc:sldChg chg="del">
        <pc:chgData name="Huang, Po-kai" userId="be743c7d-0ad3-4a01-a6bb-e19e76bd5877" providerId="ADAL" clId="{215B8ED5-68A9-4E4A-AD50-CB3016FA0D25}" dt="2024-01-08T06:45:10.716" v="7588" actId="47"/>
        <pc:sldMkLst>
          <pc:docMk/>
          <pc:sldMk cId="466331271" sldId="989"/>
        </pc:sldMkLst>
      </pc:sldChg>
      <pc:sldChg chg="del">
        <pc:chgData name="Huang, Po-kai" userId="be743c7d-0ad3-4a01-a6bb-e19e76bd5877" providerId="ADAL" clId="{215B8ED5-68A9-4E4A-AD50-CB3016FA0D25}" dt="2024-01-08T06:45:13.005" v="7589" actId="47"/>
        <pc:sldMkLst>
          <pc:docMk/>
          <pc:sldMk cId="3269611658" sldId="990"/>
        </pc:sldMkLst>
      </pc:sldChg>
      <pc:sldChg chg="del">
        <pc:chgData name="Huang, Po-kai" userId="be743c7d-0ad3-4a01-a6bb-e19e76bd5877" providerId="ADAL" clId="{215B8ED5-68A9-4E4A-AD50-CB3016FA0D25}" dt="2024-01-08T06:47:25.634" v="7597" actId="47"/>
        <pc:sldMkLst>
          <pc:docMk/>
          <pc:sldMk cId="2975512791" sldId="991"/>
        </pc:sldMkLst>
      </pc:sldChg>
      <pc:sldChg chg="del">
        <pc:chgData name="Huang, Po-kai" userId="be743c7d-0ad3-4a01-a6bb-e19e76bd5877" providerId="ADAL" clId="{215B8ED5-68A9-4E4A-AD50-CB3016FA0D25}" dt="2024-01-08T07:05:15.230" v="8620" actId="47"/>
        <pc:sldMkLst>
          <pc:docMk/>
          <pc:sldMk cId="2905332931" sldId="992"/>
        </pc:sldMkLst>
      </pc:sldChg>
      <pc:sldChg chg="del">
        <pc:chgData name="Huang, Po-kai" userId="be743c7d-0ad3-4a01-a6bb-e19e76bd5877" providerId="ADAL" clId="{215B8ED5-68A9-4E4A-AD50-CB3016FA0D25}" dt="2024-01-08T06:45:14.715" v="7590" actId="47"/>
        <pc:sldMkLst>
          <pc:docMk/>
          <pc:sldMk cId="3656594421" sldId="993"/>
        </pc:sldMkLst>
      </pc:sldChg>
      <pc:sldChg chg="del">
        <pc:chgData name="Huang, Po-kai" userId="be743c7d-0ad3-4a01-a6bb-e19e76bd5877" providerId="ADAL" clId="{215B8ED5-68A9-4E4A-AD50-CB3016FA0D25}" dt="2024-01-08T06:45:15.720" v="7591" actId="47"/>
        <pc:sldMkLst>
          <pc:docMk/>
          <pc:sldMk cId="1471904129" sldId="994"/>
        </pc:sldMkLst>
      </pc:sldChg>
      <pc:sldChg chg="del">
        <pc:chgData name="Huang, Po-kai" userId="be743c7d-0ad3-4a01-a6bb-e19e76bd5877" providerId="ADAL" clId="{215B8ED5-68A9-4E4A-AD50-CB3016FA0D25}" dt="2024-01-08T06:45:18.765" v="7592" actId="47"/>
        <pc:sldMkLst>
          <pc:docMk/>
          <pc:sldMk cId="1390580796" sldId="995"/>
        </pc:sldMkLst>
      </pc:sldChg>
      <pc:sldChg chg="modSp mod ord">
        <pc:chgData name="Huang, Po-kai" userId="be743c7d-0ad3-4a01-a6bb-e19e76bd5877" providerId="ADAL" clId="{215B8ED5-68A9-4E4A-AD50-CB3016FA0D25}" dt="2024-01-08T07:10:34.320" v="8912" actId="20577"/>
        <pc:sldMkLst>
          <pc:docMk/>
          <pc:sldMk cId="1041404553" sldId="996"/>
        </pc:sldMkLst>
        <pc:spChg chg="mod">
          <ac:chgData name="Huang, Po-kai" userId="be743c7d-0ad3-4a01-a6bb-e19e76bd5877" providerId="ADAL" clId="{215B8ED5-68A9-4E4A-AD50-CB3016FA0D25}" dt="2024-01-08T06:49:42.494" v="7657" actId="20577"/>
          <ac:spMkLst>
            <pc:docMk/>
            <pc:sldMk cId="1041404553" sldId="996"/>
            <ac:spMk id="2" creationId="{35FF7A04-3D89-9AD6-F890-53FEA9D2C449}"/>
          </ac:spMkLst>
        </pc:spChg>
        <pc:spChg chg="mod">
          <ac:chgData name="Huang, Po-kai" userId="be743c7d-0ad3-4a01-a6bb-e19e76bd5877" providerId="ADAL" clId="{215B8ED5-68A9-4E4A-AD50-CB3016FA0D25}" dt="2024-01-08T07:10:34.320" v="8912" actId="20577"/>
          <ac:spMkLst>
            <pc:docMk/>
            <pc:sldMk cId="1041404553" sldId="996"/>
            <ac:spMk id="3" creationId="{E748B997-162F-EC1F-AEC4-DB01515FCC9C}"/>
          </ac:spMkLst>
        </pc:spChg>
      </pc:sldChg>
      <pc:sldChg chg="modSp mod ord">
        <pc:chgData name="Huang, Po-kai" userId="be743c7d-0ad3-4a01-a6bb-e19e76bd5877" providerId="ADAL" clId="{215B8ED5-68A9-4E4A-AD50-CB3016FA0D25}" dt="2024-01-08T07:03:15.623" v="8616" actId="20577"/>
        <pc:sldMkLst>
          <pc:docMk/>
          <pc:sldMk cId="2968048347" sldId="998"/>
        </pc:sldMkLst>
        <pc:spChg chg="mod">
          <ac:chgData name="Huang, Po-kai" userId="be743c7d-0ad3-4a01-a6bb-e19e76bd5877" providerId="ADAL" clId="{215B8ED5-68A9-4E4A-AD50-CB3016FA0D25}" dt="2024-01-08T07:01:38.988" v="8341" actId="20577"/>
          <ac:spMkLst>
            <pc:docMk/>
            <pc:sldMk cId="2968048347" sldId="998"/>
            <ac:spMk id="2" creationId="{3D44B7B6-8AB6-14B8-0B92-4AD52C8EA80C}"/>
          </ac:spMkLst>
        </pc:spChg>
        <pc:spChg chg="mod">
          <ac:chgData name="Huang, Po-kai" userId="be743c7d-0ad3-4a01-a6bb-e19e76bd5877" providerId="ADAL" clId="{215B8ED5-68A9-4E4A-AD50-CB3016FA0D25}" dt="2024-01-08T07:03:15.623" v="8616" actId="20577"/>
          <ac:spMkLst>
            <pc:docMk/>
            <pc:sldMk cId="2968048347" sldId="998"/>
            <ac:spMk id="3" creationId="{3790D1A9-DEB0-18EF-89B1-BD4AED9BD578}"/>
          </ac:spMkLst>
        </pc:spChg>
      </pc:sldChg>
      <pc:sldChg chg="modSp new mod">
        <pc:chgData name="Huang, Po-kai" userId="be743c7d-0ad3-4a01-a6bb-e19e76bd5877" providerId="ADAL" clId="{215B8ED5-68A9-4E4A-AD50-CB3016FA0D25}" dt="2024-01-08T05:44:29.602" v="3027" actId="20577"/>
        <pc:sldMkLst>
          <pc:docMk/>
          <pc:sldMk cId="1418347219" sldId="999"/>
        </pc:sldMkLst>
        <pc:spChg chg="mod">
          <ac:chgData name="Huang, Po-kai" userId="be743c7d-0ad3-4a01-a6bb-e19e76bd5877" providerId="ADAL" clId="{215B8ED5-68A9-4E4A-AD50-CB3016FA0D25}" dt="2024-01-08T05:00:26.165" v="402" actId="20577"/>
          <ac:spMkLst>
            <pc:docMk/>
            <pc:sldMk cId="1418347219" sldId="999"/>
            <ac:spMk id="2" creationId="{AFC5F673-8625-EFC7-F373-EF4764BEC801}"/>
          </ac:spMkLst>
        </pc:spChg>
        <pc:spChg chg="mod">
          <ac:chgData name="Huang, Po-kai" userId="be743c7d-0ad3-4a01-a6bb-e19e76bd5877" providerId="ADAL" clId="{215B8ED5-68A9-4E4A-AD50-CB3016FA0D25}" dt="2024-01-08T05:44:29.602" v="3027" actId="20577"/>
          <ac:spMkLst>
            <pc:docMk/>
            <pc:sldMk cId="1418347219" sldId="999"/>
            <ac:spMk id="3" creationId="{83A6822C-6C53-996A-F5AE-A516B0D72DDA}"/>
          </ac:spMkLst>
        </pc:spChg>
      </pc:sldChg>
      <pc:sldChg chg="modSp new del mod">
        <pc:chgData name="Huang, Po-kai" userId="be743c7d-0ad3-4a01-a6bb-e19e76bd5877" providerId="ADAL" clId="{215B8ED5-68A9-4E4A-AD50-CB3016FA0D25}" dt="2024-01-08T06:45:06.648" v="7587" actId="47"/>
        <pc:sldMkLst>
          <pc:docMk/>
          <pc:sldMk cId="3189036980" sldId="1000"/>
        </pc:sldMkLst>
        <pc:spChg chg="mod">
          <ac:chgData name="Huang, Po-kai" userId="be743c7d-0ad3-4a01-a6bb-e19e76bd5877" providerId="ADAL" clId="{215B8ED5-68A9-4E4A-AD50-CB3016FA0D25}" dt="2024-01-08T05:23:01.644" v="1341" actId="20577"/>
          <ac:spMkLst>
            <pc:docMk/>
            <pc:sldMk cId="3189036980" sldId="1000"/>
            <ac:spMk id="2" creationId="{BD6E91E1-4056-735C-64FE-13E9E9ED1F71}"/>
          </ac:spMkLst>
        </pc:spChg>
        <pc:spChg chg="mod">
          <ac:chgData name="Huang, Po-kai" userId="be743c7d-0ad3-4a01-a6bb-e19e76bd5877" providerId="ADAL" clId="{215B8ED5-68A9-4E4A-AD50-CB3016FA0D25}" dt="2024-01-08T05:24:41.215" v="1452" actId="20577"/>
          <ac:spMkLst>
            <pc:docMk/>
            <pc:sldMk cId="3189036980" sldId="1000"/>
            <ac:spMk id="3" creationId="{E0BEA9C7-A3E9-9600-86D5-71E899E8EAC2}"/>
          </ac:spMkLst>
        </pc:spChg>
      </pc:sldChg>
      <pc:sldChg chg="modSp new mod">
        <pc:chgData name="Huang, Po-kai" userId="be743c7d-0ad3-4a01-a6bb-e19e76bd5877" providerId="ADAL" clId="{215B8ED5-68A9-4E4A-AD50-CB3016FA0D25}" dt="2024-01-08T06:12:09.217" v="4458" actId="20577"/>
        <pc:sldMkLst>
          <pc:docMk/>
          <pc:sldMk cId="2642706021" sldId="1001"/>
        </pc:sldMkLst>
        <pc:spChg chg="mod">
          <ac:chgData name="Huang, Po-kai" userId="be743c7d-0ad3-4a01-a6bb-e19e76bd5877" providerId="ADAL" clId="{215B8ED5-68A9-4E4A-AD50-CB3016FA0D25}" dt="2024-01-08T05:30:46.113" v="1740" actId="20577"/>
          <ac:spMkLst>
            <pc:docMk/>
            <pc:sldMk cId="2642706021" sldId="1001"/>
            <ac:spMk id="2" creationId="{D04FCA2D-BB17-25E0-0F27-2EDD18D5C421}"/>
          </ac:spMkLst>
        </pc:spChg>
        <pc:spChg chg="mod">
          <ac:chgData name="Huang, Po-kai" userId="be743c7d-0ad3-4a01-a6bb-e19e76bd5877" providerId="ADAL" clId="{215B8ED5-68A9-4E4A-AD50-CB3016FA0D25}" dt="2024-01-08T06:12:09.217" v="4458" actId="20577"/>
          <ac:spMkLst>
            <pc:docMk/>
            <pc:sldMk cId="2642706021" sldId="1001"/>
            <ac:spMk id="3" creationId="{106628FD-FB01-F249-8E8E-7805A356E935}"/>
          </ac:spMkLst>
        </pc:spChg>
      </pc:sldChg>
      <pc:sldChg chg="addSp delSp modSp new mod">
        <pc:chgData name="Huang, Po-kai" userId="be743c7d-0ad3-4a01-a6bb-e19e76bd5877" providerId="ADAL" clId="{215B8ED5-68A9-4E4A-AD50-CB3016FA0D25}" dt="2024-01-11T02:10:04.896" v="9604" actId="1036"/>
        <pc:sldMkLst>
          <pc:docMk/>
          <pc:sldMk cId="224105766" sldId="1002"/>
        </pc:sldMkLst>
        <pc:spChg chg="mod">
          <ac:chgData name="Huang, Po-kai" userId="be743c7d-0ad3-4a01-a6bb-e19e76bd5877" providerId="ADAL" clId="{215B8ED5-68A9-4E4A-AD50-CB3016FA0D25}" dt="2024-01-08T05:46:39.725" v="3198" actId="20577"/>
          <ac:spMkLst>
            <pc:docMk/>
            <pc:sldMk cId="224105766" sldId="1002"/>
            <ac:spMk id="2" creationId="{CD252D86-6044-1B60-6874-AC26D86F5402}"/>
          </ac:spMkLst>
        </pc:spChg>
        <pc:spChg chg="mod">
          <ac:chgData name="Huang, Po-kai" userId="be743c7d-0ad3-4a01-a6bb-e19e76bd5877" providerId="ADAL" clId="{215B8ED5-68A9-4E4A-AD50-CB3016FA0D25}" dt="2024-01-08T05:46:51.392" v="3240" actId="20577"/>
          <ac:spMkLst>
            <pc:docMk/>
            <pc:sldMk cId="224105766" sldId="1002"/>
            <ac:spMk id="3" creationId="{B58B2ED8-7C83-F024-2B7D-57D81E6E009E}"/>
          </ac:spMkLst>
        </pc:spChg>
        <pc:spChg chg="mod">
          <ac:chgData name="Huang, Po-kai" userId="be743c7d-0ad3-4a01-a6bb-e19e76bd5877" providerId="ADAL" clId="{215B8ED5-68A9-4E4A-AD50-CB3016FA0D25}" dt="2024-01-08T05:58:08.175" v="3956" actId="1076"/>
          <ac:spMkLst>
            <pc:docMk/>
            <pc:sldMk cId="224105766" sldId="1002"/>
            <ac:spMk id="5" creationId="{86A9E1D4-3818-0446-239B-679AB2507AA0}"/>
          </ac:spMkLst>
        </pc:spChg>
        <pc:spChg chg="add mod">
          <ac:chgData name="Huang, Po-kai" userId="be743c7d-0ad3-4a01-a6bb-e19e76bd5877" providerId="ADAL" clId="{215B8ED5-68A9-4E4A-AD50-CB3016FA0D25}" dt="2024-01-08T05:54:49.756" v="3852" actId="1035"/>
          <ac:spMkLst>
            <pc:docMk/>
            <pc:sldMk cId="224105766" sldId="1002"/>
            <ac:spMk id="13" creationId="{B12AE8C9-3300-0325-161A-FA6AEBD171B4}"/>
          </ac:spMkLst>
        </pc:spChg>
        <pc:spChg chg="add mod">
          <ac:chgData name="Huang, Po-kai" userId="be743c7d-0ad3-4a01-a6bb-e19e76bd5877" providerId="ADAL" clId="{215B8ED5-68A9-4E4A-AD50-CB3016FA0D25}" dt="2024-01-08T05:54:49.756" v="3852" actId="1035"/>
          <ac:spMkLst>
            <pc:docMk/>
            <pc:sldMk cId="224105766" sldId="1002"/>
            <ac:spMk id="14" creationId="{E7E31818-53EA-6008-A4BA-2ECC0BAA3E7C}"/>
          </ac:spMkLst>
        </pc:spChg>
        <pc:spChg chg="add mod">
          <ac:chgData name="Huang, Po-kai" userId="be743c7d-0ad3-4a01-a6bb-e19e76bd5877" providerId="ADAL" clId="{215B8ED5-68A9-4E4A-AD50-CB3016FA0D25}" dt="2024-01-08T05:54:49.756" v="3852" actId="1035"/>
          <ac:spMkLst>
            <pc:docMk/>
            <pc:sldMk cId="224105766" sldId="1002"/>
            <ac:spMk id="16" creationId="{EEED97D8-F9AE-D6EC-C53E-4016D634CDA3}"/>
          </ac:spMkLst>
        </pc:spChg>
        <pc:spChg chg="add mod">
          <ac:chgData name="Huang, Po-kai" userId="be743c7d-0ad3-4a01-a6bb-e19e76bd5877" providerId="ADAL" clId="{215B8ED5-68A9-4E4A-AD50-CB3016FA0D25}" dt="2024-01-08T06:03:30.456" v="4316" actId="1076"/>
          <ac:spMkLst>
            <pc:docMk/>
            <pc:sldMk cId="224105766" sldId="1002"/>
            <ac:spMk id="17" creationId="{F7530CE6-5346-FD54-9019-CD275E31D73A}"/>
          </ac:spMkLst>
        </pc:spChg>
        <pc:spChg chg="add mod">
          <ac:chgData name="Huang, Po-kai" userId="be743c7d-0ad3-4a01-a6bb-e19e76bd5877" providerId="ADAL" clId="{215B8ED5-68A9-4E4A-AD50-CB3016FA0D25}" dt="2024-01-08T05:54:49.756" v="3852" actId="1035"/>
          <ac:spMkLst>
            <pc:docMk/>
            <pc:sldMk cId="224105766" sldId="1002"/>
            <ac:spMk id="18" creationId="{530869FD-5846-4434-06B5-E81B8E8FD304}"/>
          </ac:spMkLst>
        </pc:spChg>
        <pc:spChg chg="add mod">
          <ac:chgData name="Huang, Po-kai" userId="be743c7d-0ad3-4a01-a6bb-e19e76bd5877" providerId="ADAL" clId="{215B8ED5-68A9-4E4A-AD50-CB3016FA0D25}" dt="2024-01-08T05:54:49.756" v="3852" actId="1035"/>
          <ac:spMkLst>
            <pc:docMk/>
            <pc:sldMk cId="224105766" sldId="1002"/>
            <ac:spMk id="19" creationId="{4F5BC450-DBFE-E743-CE78-7FCB50FD6F1C}"/>
          </ac:spMkLst>
        </pc:spChg>
        <pc:spChg chg="add mod">
          <ac:chgData name="Huang, Po-kai" userId="be743c7d-0ad3-4a01-a6bb-e19e76bd5877" providerId="ADAL" clId="{215B8ED5-68A9-4E4A-AD50-CB3016FA0D25}" dt="2024-01-08T05:54:49.756" v="3852" actId="1035"/>
          <ac:spMkLst>
            <pc:docMk/>
            <pc:sldMk cId="224105766" sldId="1002"/>
            <ac:spMk id="20" creationId="{19F5FDBE-1297-3838-1AE0-FB77E3E3AEC4}"/>
          </ac:spMkLst>
        </pc:spChg>
        <pc:spChg chg="add mod">
          <ac:chgData name="Huang, Po-kai" userId="be743c7d-0ad3-4a01-a6bb-e19e76bd5877" providerId="ADAL" clId="{215B8ED5-68A9-4E4A-AD50-CB3016FA0D25}" dt="2024-01-08T05:59:14.490" v="3964" actId="1076"/>
          <ac:spMkLst>
            <pc:docMk/>
            <pc:sldMk cId="224105766" sldId="1002"/>
            <ac:spMk id="21" creationId="{D4798193-8534-C0EB-25AC-595C32C84D0C}"/>
          </ac:spMkLst>
        </pc:spChg>
        <pc:spChg chg="add mod">
          <ac:chgData name="Huang, Po-kai" userId="be743c7d-0ad3-4a01-a6bb-e19e76bd5877" providerId="ADAL" clId="{215B8ED5-68A9-4E4A-AD50-CB3016FA0D25}" dt="2024-01-08T05:59:18.930" v="3965" actId="1076"/>
          <ac:spMkLst>
            <pc:docMk/>
            <pc:sldMk cId="224105766" sldId="1002"/>
            <ac:spMk id="22" creationId="{C2C28751-B606-CD90-17E8-6626E0FA6DAA}"/>
          </ac:spMkLst>
        </pc:spChg>
        <pc:spChg chg="add mod">
          <ac:chgData name="Huang, Po-kai" userId="be743c7d-0ad3-4a01-a6bb-e19e76bd5877" providerId="ADAL" clId="{215B8ED5-68A9-4E4A-AD50-CB3016FA0D25}" dt="2024-01-08T05:58:54.758" v="3959" actId="1076"/>
          <ac:spMkLst>
            <pc:docMk/>
            <pc:sldMk cId="224105766" sldId="1002"/>
            <ac:spMk id="23" creationId="{51C7A5E4-0C5D-57A5-395F-D850F777A860}"/>
          </ac:spMkLst>
        </pc:spChg>
        <pc:spChg chg="add del mod">
          <ac:chgData name="Huang, Po-kai" userId="be743c7d-0ad3-4a01-a6bb-e19e76bd5877" providerId="ADAL" clId="{215B8ED5-68A9-4E4A-AD50-CB3016FA0D25}" dt="2024-01-08T06:01:16.424" v="4000" actId="478"/>
          <ac:spMkLst>
            <pc:docMk/>
            <pc:sldMk cId="224105766" sldId="1002"/>
            <ac:spMk id="24" creationId="{8662D4E1-C229-6D91-14B9-0397CCA10E1C}"/>
          </ac:spMkLst>
        </pc:spChg>
        <pc:spChg chg="add del mod">
          <ac:chgData name="Huang, Po-kai" userId="be743c7d-0ad3-4a01-a6bb-e19e76bd5877" providerId="ADAL" clId="{215B8ED5-68A9-4E4A-AD50-CB3016FA0D25}" dt="2024-01-08T06:01:14.566" v="3999" actId="478"/>
          <ac:spMkLst>
            <pc:docMk/>
            <pc:sldMk cId="224105766" sldId="1002"/>
            <ac:spMk id="25" creationId="{D83EA3F0-90FC-CFFF-1CD0-3BAB4573CA70}"/>
          </ac:spMkLst>
        </pc:spChg>
        <pc:spChg chg="add del mod">
          <ac:chgData name="Huang, Po-kai" userId="be743c7d-0ad3-4a01-a6bb-e19e76bd5877" providerId="ADAL" clId="{215B8ED5-68A9-4E4A-AD50-CB3016FA0D25}" dt="2024-01-08T06:01:14.566" v="3999" actId="478"/>
          <ac:spMkLst>
            <pc:docMk/>
            <pc:sldMk cId="224105766" sldId="1002"/>
            <ac:spMk id="26" creationId="{11D7DFA2-2870-084D-6653-1BCA957FF1D8}"/>
          </ac:spMkLst>
        </pc:spChg>
        <pc:spChg chg="add mod">
          <ac:chgData name="Huang, Po-kai" userId="be743c7d-0ad3-4a01-a6bb-e19e76bd5877" providerId="ADAL" clId="{215B8ED5-68A9-4E4A-AD50-CB3016FA0D25}" dt="2024-01-08T05:55:16.220" v="3855" actId="1076"/>
          <ac:spMkLst>
            <pc:docMk/>
            <pc:sldMk cId="224105766" sldId="1002"/>
            <ac:spMk id="27" creationId="{104F7BEC-BFC6-53C7-190E-E76CCB322915}"/>
          </ac:spMkLst>
        </pc:spChg>
        <pc:spChg chg="add del mod">
          <ac:chgData name="Huang, Po-kai" userId="be743c7d-0ad3-4a01-a6bb-e19e76bd5877" providerId="ADAL" clId="{215B8ED5-68A9-4E4A-AD50-CB3016FA0D25}" dt="2024-01-08T06:01:14.566" v="3999" actId="478"/>
          <ac:spMkLst>
            <pc:docMk/>
            <pc:sldMk cId="224105766" sldId="1002"/>
            <ac:spMk id="28" creationId="{F31A8AC8-6787-10AE-A443-6441F5FABE6B}"/>
          </ac:spMkLst>
        </pc:spChg>
        <pc:spChg chg="add mod">
          <ac:chgData name="Huang, Po-kai" userId="be743c7d-0ad3-4a01-a6bb-e19e76bd5877" providerId="ADAL" clId="{215B8ED5-68A9-4E4A-AD50-CB3016FA0D25}" dt="2024-01-08T05:59:40.183" v="3971" actId="1076"/>
          <ac:spMkLst>
            <pc:docMk/>
            <pc:sldMk cId="224105766" sldId="1002"/>
            <ac:spMk id="29" creationId="{7205FF33-C650-59E0-4623-6BD749B6B07F}"/>
          </ac:spMkLst>
        </pc:spChg>
        <pc:spChg chg="add mod">
          <ac:chgData name="Huang, Po-kai" userId="be743c7d-0ad3-4a01-a6bb-e19e76bd5877" providerId="ADAL" clId="{215B8ED5-68A9-4E4A-AD50-CB3016FA0D25}" dt="2024-01-08T05:59:44.234" v="3972" actId="1076"/>
          <ac:spMkLst>
            <pc:docMk/>
            <pc:sldMk cId="224105766" sldId="1002"/>
            <ac:spMk id="30" creationId="{DE1D2FE9-B203-69D9-09C4-73E0958071FE}"/>
          </ac:spMkLst>
        </pc:spChg>
        <pc:spChg chg="add mod">
          <ac:chgData name="Huang, Po-kai" userId="be743c7d-0ad3-4a01-a6bb-e19e76bd5877" providerId="ADAL" clId="{215B8ED5-68A9-4E4A-AD50-CB3016FA0D25}" dt="2024-01-08T05:59:21.440" v="3966" actId="1076"/>
          <ac:spMkLst>
            <pc:docMk/>
            <pc:sldMk cId="224105766" sldId="1002"/>
            <ac:spMk id="31" creationId="{20817153-5543-29F0-40E4-5608AD98503C}"/>
          </ac:spMkLst>
        </pc:spChg>
        <pc:spChg chg="add mod">
          <ac:chgData name="Huang, Po-kai" userId="be743c7d-0ad3-4a01-a6bb-e19e76bd5877" providerId="ADAL" clId="{215B8ED5-68A9-4E4A-AD50-CB3016FA0D25}" dt="2024-01-08T05:55:16.220" v="3855" actId="1076"/>
          <ac:spMkLst>
            <pc:docMk/>
            <pc:sldMk cId="224105766" sldId="1002"/>
            <ac:spMk id="32" creationId="{ED26AEAA-DCF0-A448-D55E-398D9F013A7E}"/>
          </ac:spMkLst>
        </pc:spChg>
        <pc:spChg chg="add del mod">
          <ac:chgData name="Huang, Po-kai" userId="be743c7d-0ad3-4a01-a6bb-e19e76bd5877" providerId="ADAL" clId="{215B8ED5-68A9-4E4A-AD50-CB3016FA0D25}" dt="2024-01-08T06:01:14.566" v="3999" actId="478"/>
          <ac:spMkLst>
            <pc:docMk/>
            <pc:sldMk cId="224105766" sldId="1002"/>
            <ac:spMk id="33" creationId="{49850FBA-8A3B-83B0-544C-621B6BE22AB6}"/>
          </ac:spMkLst>
        </pc:spChg>
        <pc:spChg chg="add del mod">
          <ac:chgData name="Huang, Po-kai" userId="be743c7d-0ad3-4a01-a6bb-e19e76bd5877" providerId="ADAL" clId="{215B8ED5-68A9-4E4A-AD50-CB3016FA0D25}" dt="2024-01-08T06:01:14.566" v="3999" actId="478"/>
          <ac:spMkLst>
            <pc:docMk/>
            <pc:sldMk cId="224105766" sldId="1002"/>
            <ac:spMk id="34" creationId="{93DFE99D-107D-2042-2332-E9A9EFF399E9}"/>
          </ac:spMkLst>
        </pc:spChg>
        <pc:spChg chg="add mod">
          <ac:chgData name="Huang, Po-kai" userId="be743c7d-0ad3-4a01-a6bb-e19e76bd5877" providerId="ADAL" clId="{215B8ED5-68A9-4E4A-AD50-CB3016FA0D25}" dt="2024-01-08T05:55:16.220" v="3855" actId="1076"/>
          <ac:spMkLst>
            <pc:docMk/>
            <pc:sldMk cId="224105766" sldId="1002"/>
            <ac:spMk id="35" creationId="{F635FFA9-16D1-0191-CE6C-504C3BE5779B}"/>
          </ac:spMkLst>
        </pc:spChg>
        <pc:spChg chg="add del mod">
          <ac:chgData name="Huang, Po-kai" userId="be743c7d-0ad3-4a01-a6bb-e19e76bd5877" providerId="ADAL" clId="{215B8ED5-68A9-4E4A-AD50-CB3016FA0D25}" dt="2024-01-08T06:01:14.566" v="3999" actId="478"/>
          <ac:spMkLst>
            <pc:docMk/>
            <pc:sldMk cId="224105766" sldId="1002"/>
            <ac:spMk id="36" creationId="{8D37D696-357E-7813-A71F-A214E7FC9468}"/>
          </ac:spMkLst>
        </pc:spChg>
        <pc:spChg chg="add del mod">
          <ac:chgData name="Huang, Po-kai" userId="be743c7d-0ad3-4a01-a6bb-e19e76bd5877" providerId="ADAL" clId="{215B8ED5-68A9-4E4A-AD50-CB3016FA0D25}" dt="2024-01-08T06:00:47.189" v="3987" actId="478"/>
          <ac:spMkLst>
            <pc:docMk/>
            <pc:sldMk cId="224105766" sldId="1002"/>
            <ac:spMk id="37" creationId="{CF9663C2-2DA8-43E1-8861-027CF83F870D}"/>
          </ac:spMkLst>
        </pc:spChg>
        <pc:spChg chg="add del mod">
          <ac:chgData name="Huang, Po-kai" userId="be743c7d-0ad3-4a01-a6bb-e19e76bd5877" providerId="ADAL" clId="{215B8ED5-68A9-4E4A-AD50-CB3016FA0D25}" dt="2024-01-08T06:00:46.560" v="3986" actId="478"/>
          <ac:spMkLst>
            <pc:docMk/>
            <pc:sldMk cId="224105766" sldId="1002"/>
            <ac:spMk id="38" creationId="{07A1A0D8-0F29-54DE-4793-3551AC243D40}"/>
          </ac:spMkLst>
        </pc:spChg>
        <pc:spChg chg="add del mod">
          <ac:chgData name="Huang, Po-kai" userId="be743c7d-0ad3-4a01-a6bb-e19e76bd5877" providerId="ADAL" clId="{215B8ED5-68A9-4E4A-AD50-CB3016FA0D25}" dt="2024-01-08T05:55:53.657" v="3882" actId="478"/>
          <ac:spMkLst>
            <pc:docMk/>
            <pc:sldMk cId="224105766" sldId="1002"/>
            <ac:spMk id="39" creationId="{03DAAE64-E6C3-EC42-83A2-518299F7DD25}"/>
          </ac:spMkLst>
        </pc:spChg>
        <pc:spChg chg="add del mod">
          <ac:chgData name="Huang, Po-kai" userId="be743c7d-0ad3-4a01-a6bb-e19e76bd5877" providerId="ADAL" clId="{215B8ED5-68A9-4E4A-AD50-CB3016FA0D25}" dt="2024-01-08T05:56:02.778" v="3884"/>
          <ac:spMkLst>
            <pc:docMk/>
            <pc:sldMk cId="224105766" sldId="1002"/>
            <ac:spMk id="40" creationId="{EAA1BB4F-5A48-C2E2-28B5-70E1336DBE0E}"/>
          </ac:spMkLst>
        </pc:spChg>
        <pc:spChg chg="add del mod">
          <ac:chgData name="Huang, Po-kai" userId="be743c7d-0ad3-4a01-a6bb-e19e76bd5877" providerId="ADAL" clId="{215B8ED5-68A9-4E4A-AD50-CB3016FA0D25}" dt="2024-01-08T05:56:02.778" v="3884"/>
          <ac:spMkLst>
            <pc:docMk/>
            <pc:sldMk cId="224105766" sldId="1002"/>
            <ac:spMk id="41" creationId="{A8FF8A2A-2B50-1D2B-2A12-AF3F4C577324}"/>
          </ac:spMkLst>
        </pc:spChg>
        <pc:spChg chg="add del mod">
          <ac:chgData name="Huang, Po-kai" userId="be743c7d-0ad3-4a01-a6bb-e19e76bd5877" providerId="ADAL" clId="{215B8ED5-68A9-4E4A-AD50-CB3016FA0D25}" dt="2024-01-08T05:56:02.778" v="3884"/>
          <ac:spMkLst>
            <pc:docMk/>
            <pc:sldMk cId="224105766" sldId="1002"/>
            <ac:spMk id="42" creationId="{807A9AE7-E4A8-1A8C-C945-7208FDB54A80}"/>
          </ac:spMkLst>
        </pc:spChg>
        <pc:spChg chg="add del mod">
          <ac:chgData name="Huang, Po-kai" userId="be743c7d-0ad3-4a01-a6bb-e19e76bd5877" providerId="ADAL" clId="{215B8ED5-68A9-4E4A-AD50-CB3016FA0D25}" dt="2024-01-08T05:56:02.778" v="3884"/>
          <ac:spMkLst>
            <pc:docMk/>
            <pc:sldMk cId="224105766" sldId="1002"/>
            <ac:spMk id="43" creationId="{73B67616-BDAF-19B1-C20C-D33DDE210A6C}"/>
          </ac:spMkLst>
        </pc:spChg>
        <pc:spChg chg="add del mod">
          <ac:chgData name="Huang, Po-kai" userId="be743c7d-0ad3-4a01-a6bb-e19e76bd5877" providerId="ADAL" clId="{215B8ED5-68A9-4E4A-AD50-CB3016FA0D25}" dt="2024-01-08T05:56:02.778" v="3884"/>
          <ac:spMkLst>
            <pc:docMk/>
            <pc:sldMk cId="224105766" sldId="1002"/>
            <ac:spMk id="44" creationId="{F20ED678-DC81-6956-EB6B-7D7B27B66142}"/>
          </ac:spMkLst>
        </pc:spChg>
        <pc:spChg chg="add del mod">
          <ac:chgData name="Huang, Po-kai" userId="be743c7d-0ad3-4a01-a6bb-e19e76bd5877" providerId="ADAL" clId="{215B8ED5-68A9-4E4A-AD50-CB3016FA0D25}" dt="2024-01-08T05:56:02.778" v="3884"/>
          <ac:spMkLst>
            <pc:docMk/>
            <pc:sldMk cId="224105766" sldId="1002"/>
            <ac:spMk id="45" creationId="{5A29FBC1-8062-422C-993B-B97A5D90131B}"/>
          </ac:spMkLst>
        </pc:spChg>
        <pc:spChg chg="add del mod">
          <ac:chgData name="Huang, Po-kai" userId="be743c7d-0ad3-4a01-a6bb-e19e76bd5877" providerId="ADAL" clId="{215B8ED5-68A9-4E4A-AD50-CB3016FA0D25}" dt="2024-01-08T05:56:02.778" v="3884"/>
          <ac:spMkLst>
            <pc:docMk/>
            <pc:sldMk cId="224105766" sldId="1002"/>
            <ac:spMk id="46" creationId="{747855F3-6CD2-D933-5856-EE78844A8BFD}"/>
          </ac:spMkLst>
        </pc:spChg>
        <pc:spChg chg="add del mod">
          <ac:chgData name="Huang, Po-kai" userId="be743c7d-0ad3-4a01-a6bb-e19e76bd5877" providerId="ADAL" clId="{215B8ED5-68A9-4E4A-AD50-CB3016FA0D25}" dt="2024-01-08T05:56:02.778" v="3884"/>
          <ac:spMkLst>
            <pc:docMk/>
            <pc:sldMk cId="224105766" sldId="1002"/>
            <ac:spMk id="47" creationId="{6143FE70-62E1-E4A9-E4DA-4BC243D22153}"/>
          </ac:spMkLst>
        </pc:spChg>
        <pc:spChg chg="add del mod">
          <ac:chgData name="Huang, Po-kai" userId="be743c7d-0ad3-4a01-a6bb-e19e76bd5877" providerId="ADAL" clId="{215B8ED5-68A9-4E4A-AD50-CB3016FA0D25}" dt="2024-01-08T05:56:02.778" v="3884"/>
          <ac:spMkLst>
            <pc:docMk/>
            <pc:sldMk cId="224105766" sldId="1002"/>
            <ac:spMk id="48" creationId="{DD469AA7-FC59-698E-DC67-E4FBC1E3A5A0}"/>
          </ac:spMkLst>
        </pc:spChg>
        <pc:spChg chg="add del mod">
          <ac:chgData name="Huang, Po-kai" userId="be743c7d-0ad3-4a01-a6bb-e19e76bd5877" providerId="ADAL" clId="{215B8ED5-68A9-4E4A-AD50-CB3016FA0D25}" dt="2024-01-08T06:01:19.692" v="4001" actId="478"/>
          <ac:spMkLst>
            <pc:docMk/>
            <pc:sldMk cId="224105766" sldId="1002"/>
            <ac:spMk id="49" creationId="{F5ACA945-6CF0-C044-B7BF-E17F2A6BBA28}"/>
          </ac:spMkLst>
        </pc:spChg>
        <pc:spChg chg="add del mod">
          <ac:chgData name="Huang, Po-kai" userId="be743c7d-0ad3-4a01-a6bb-e19e76bd5877" providerId="ADAL" clId="{215B8ED5-68A9-4E4A-AD50-CB3016FA0D25}" dt="2024-01-08T06:01:19.692" v="4001" actId="478"/>
          <ac:spMkLst>
            <pc:docMk/>
            <pc:sldMk cId="224105766" sldId="1002"/>
            <ac:spMk id="50" creationId="{A3F16459-A333-8388-176D-2060E6854BDC}"/>
          </ac:spMkLst>
        </pc:spChg>
        <pc:spChg chg="add del mod">
          <ac:chgData name="Huang, Po-kai" userId="be743c7d-0ad3-4a01-a6bb-e19e76bd5877" providerId="ADAL" clId="{215B8ED5-68A9-4E4A-AD50-CB3016FA0D25}" dt="2024-01-08T06:01:19.692" v="4001" actId="478"/>
          <ac:spMkLst>
            <pc:docMk/>
            <pc:sldMk cId="224105766" sldId="1002"/>
            <ac:spMk id="51" creationId="{F856EE99-5A9E-4192-D11F-93B64DFBF718}"/>
          </ac:spMkLst>
        </pc:spChg>
        <pc:spChg chg="add del mod">
          <ac:chgData name="Huang, Po-kai" userId="be743c7d-0ad3-4a01-a6bb-e19e76bd5877" providerId="ADAL" clId="{215B8ED5-68A9-4E4A-AD50-CB3016FA0D25}" dt="2024-01-08T06:01:19.692" v="4001" actId="478"/>
          <ac:spMkLst>
            <pc:docMk/>
            <pc:sldMk cId="224105766" sldId="1002"/>
            <ac:spMk id="52" creationId="{5D5AFF2F-8DA6-E4BD-3560-9923C4DEE99F}"/>
          </ac:spMkLst>
        </pc:spChg>
        <pc:spChg chg="add del mod">
          <ac:chgData name="Huang, Po-kai" userId="be743c7d-0ad3-4a01-a6bb-e19e76bd5877" providerId="ADAL" clId="{215B8ED5-68A9-4E4A-AD50-CB3016FA0D25}" dt="2024-01-08T06:01:19.692" v="4001" actId="478"/>
          <ac:spMkLst>
            <pc:docMk/>
            <pc:sldMk cId="224105766" sldId="1002"/>
            <ac:spMk id="53" creationId="{A494DB76-9E38-D4FB-DB45-A13511EF81D0}"/>
          </ac:spMkLst>
        </pc:spChg>
        <pc:spChg chg="add del mod">
          <ac:chgData name="Huang, Po-kai" userId="be743c7d-0ad3-4a01-a6bb-e19e76bd5877" providerId="ADAL" clId="{215B8ED5-68A9-4E4A-AD50-CB3016FA0D25}" dt="2024-01-08T06:01:19.692" v="4001" actId="478"/>
          <ac:spMkLst>
            <pc:docMk/>
            <pc:sldMk cId="224105766" sldId="1002"/>
            <ac:spMk id="54" creationId="{13886011-034A-A189-51E5-F93F7918C296}"/>
          </ac:spMkLst>
        </pc:spChg>
        <pc:spChg chg="add del mod">
          <ac:chgData name="Huang, Po-kai" userId="be743c7d-0ad3-4a01-a6bb-e19e76bd5877" providerId="ADAL" clId="{215B8ED5-68A9-4E4A-AD50-CB3016FA0D25}" dt="2024-01-08T06:01:19.692" v="4001" actId="478"/>
          <ac:spMkLst>
            <pc:docMk/>
            <pc:sldMk cId="224105766" sldId="1002"/>
            <ac:spMk id="55" creationId="{3CD8D536-7F1E-79EE-4DF7-0C1CFF0E7859}"/>
          </ac:spMkLst>
        </pc:spChg>
        <pc:spChg chg="add del mod">
          <ac:chgData name="Huang, Po-kai" userId="be743c7d-0ad3-4a01-a6bb-e19e76bd5877" providerId="ADAL" clId="{215B8ED5-68A9-4E4A-AD50-CB3016FA0D25}" dt="2024-01-08T05:57:38.688" v="3949" actId="478"/>
          <ac:spMkLst>
            <pc:docMk/>
            <pc:sldMk cId="224105766" sldId="1002"/>
            <ac:spMk id="56" creationId="{3353CF23-0AC9-9AD4-3E7A-5C54CE995BFB}"/>
          </ac:spMkLst>
        </pc:spChg>
        <pc:spChg chg="add del mod">
          <ac:chgData name="Huang, Po-kai" userId="be743c7d-0ad3-4a01-a6bb-e19e76bd5877" providerId="ADAL" clId="{215B8ED5-68A9-4E4A-AD50-CB3016FA0D25}" dt="2024-01-08T05:57:09.363" v="3945" actId="478"/>
          <ac:spMkLst>
            <pc:docMk/>
            <pc:sldMk cId="224105766" sldId="1002"/>
            <ac:spMk id="57" creationId="{7758E7F0-0606-465C-8823-85159CA651D7}"/>
          </ac:spMkLst>
        </pc:spChg>
        <pc:spChg chg="add del mod">
          <ac:chgData name="Huang, Po-kai" userId="be743c7d-0ad3-4a01-a6bb-e19e76bd5877" providerId="ADAL" clId="{215B8ED5-68A9-4E4A-AD50-CB3016FA0D25}" dt="2024-01-08T06:01:19.692" v="4001" actId="478"/>
          <ac:spMkLst>
            <pc:docMk/>
            <pc:sldMk cId="224105766" sldId="1002"/>
            <ac:spMk id="58" creationId="{75DB88EC-719C-1635-9273-3A05314126CF}"/>
          </ac:spMkLst>
        </pc:spChg>
        <pc:spChg chg="add del mod">
          <ac:chgData name="Huang, Po-kai" userId="be743c7d-0ad3-4a01-a6bb-e19e76bd5877" providerId="ADAL" clId="{215B8ED5-68A9-4E4A-AD50-CB3016FA0D25}" dt="2024-01-08T05:59:09.409" v="3962" actId="478"/>
          <ac:spMkLst>
            <pc:docMk/>
            <pc:sldMk cId="224105766" sldId="1002"/>
            <ac:spMk id="59" creationId="{C0FA0DF6-8AC8-3659-405D-BD0FD66BAD52}"/>
          </ac:spMkLst>
        </pc:spChg>
        <pc:spChg chg="add del mod">
          <ac:chgData name="Huang, Po-kai" userId="be743c7d-0ad3-4a01-a6bb-e19e76bd5877" providerId="ADAL" clId="{215B8ED5-68A9-4E4A-AD50-CB3016FA0D25}" dt="2024-01-08T05:59:09.409" v="3962" actId="478"/>
          <ac:spMkLst>
            <pc:docMk/>
            <pc:sldMk cId="224105766" sldId="1002"/>
            <ac:spMk id="60" creationId="{05B6C4F6-2C0D-1A49-F1A9-18A305ED5AA9}"/>
          </ac:spMkLst>
        </pc:spChg>
        <pc:spChg chg="add del mod">
          <ac:chgData name="Huang, Po-kai" userId="be743c7d-0ad3-4a01-a6bb-e19e76bd5877" providerId="ADAL" clId="{215B8ED5-68A9-4E4A-AD50-CB3016FA0D25}" dt="2024-01-08T05:59:09.409" v="3962" actId="478"/>
          <ac:spMkLst>
            <pc:docMk/>
            <pc:sldMk cId="224105766" sldId="1002"/>
            <ac:spMk id="61" creationId="{AABA9862-CF11-728F-6820-48288377FFFD}"/>
          </ac:spMkLst>
        </pc:spChg>
        <pc:spChg chg="add del mod">
          <ac:chgData name="Huang, Po-kai" userId="be743c7d-0ad3-4a01-a6bb-e19e76bd5877" providerId="ADAL" clId="{215B8ED5-68A9-4E4A-AD50-CB3016FA0D25}" dt="2024-01-08T05:59:09.409" v="3962" actId="478"/>
          <ac:spMkLst>
            <pc:docMk/>
            <pc:sldMk cId="224105766" sldId="1002"/>
            <ac:spMk id="62" creationId="{B62922C6-66B8-37CD-8BFA-AE18C2C1DB60}"/>
          </ac:spMkLst>
        </pc:spChg>
        <pc:spChg chg="add del mod">
          <ac:chgData name="Huang, Po-kai" userId="be743c7d-0ad3-4a01-a6bb-e19e76bd5877" providerId="ADAL" clId="{215B8ED5-68A9-4E4A-AD50-CB3016FA0D25}" dt="2024-01-08T05:59:09.409" v="3962" actId="478"/>
          <ac:spMkLst>
            <pc:docMk/>
            <pc:sldMk cId="224105766" sldId="1002"/>
            <ac:spMk id="63" creationId="{F32B5C34-2EF3-207B-728A-9F89D41233F7}"/>
          </ac:spMkLst>
        </pc:spChg>
        <pc:spChg chg="add del mod">
          <ac:chgData name="Huang, Po-kai" userId="be743c7d-0ad3-4a01-a6bb-e19e76bd5877" providerId="ADAL" clId="{215B8ED5-68A9-4E4A-AD50-CB3016FA0D25}" dt="2024-01-08T05:59:09.409" v="3962" actId="478"/>
          <ac:spMkLst>
            <pc:docMk/>
            <pc:sldMk cId="224105766" sldId="1002"/>
            <ac:spMk id="64" creationId="{09B1641D-CC00-8DCF-AAB1-1FEA45CC3115}"/>
          </ac:spMkLst>
        </pc:spChg>
        <pc:spChg chg="add del mod">
          <ac:chgData name="Huang, Po-kai" userId="be743c7d-0ad3-4a01-a6bb-e19e76bd5877" providerId="ADAL" clId="{215B8ED5-68A9-4E4A-AD50-CB3016FA0D25}" dt="2024-01-08T05:59:09.409" v="3962" actId="478"/>
          <ac:spMkLst>
            <pc:docMk/>
            <pc:sldMk cId="224105766" sldId="1002"/>
            <ac:spMk id="65" creationId="{BE454B13-3483-C461-855E-611A9F291AF6}"/>
          </ac:spMkLst>
        </pc:spChg>
        <pc:spChg chg="add del mod">
          <ac:chgData name="Huang, Po-kai" userId="be743c7d-0ad3-4a01-a6bb-e19e76bd5877" providerId="ADAL" clId="{215B8ED5-68A9-4E4A-AD50-CB3016FA0D25}" dt="2024-01-08T05:59:09.409" v="3962" actId="478"/>
          <ac:spMkLst>
            <pc:docMk/>
            <pc:sldMk cId="224105766" sldId="1002"/>
            <ac:spMk id="66" creationId="{79A651E2-5B6E-2766-2966-052011A978C0}"/>
          </ac:spMkLst>
        </pc:spChg>
        <pc:spChg chg="add mod">
          <ac:chgData name="Huang, Po-kai" userId="be743c7d-0ad3-4a01-a6bb-e19e76bd5877" providerId="ADAL" clId="{215B8ED5-68A9-4E4A-AD50-CB3016FA0D25}" dt="2024-01-08T05:59:30.223" v="3968" actId="1076"/>
          <ac:spMkLst>
            <pc:docMk/>
            <pc:sldMk cId="224105766" sldId="1002"/>
            <ac:spMk id="67" creationId="{7E931048-67A2-19AF-42E2-F6FC8189AE3B}"/>
          </ac:spMkLst>
        </pc:spChg>
        <pc:spChg chg="add mod">
          <ac:chgData name="Huang, Po-kai" userId="be743c7d-0ad3-4a01-a6bb-e19e76bd5877" providerId="ADAL" clId="{215B8ED5-68A9-4E4A-AD50-CB3016FA0D25}" dt="2024-01-08T05:59:30.223" v="3968" actId="1076"/>
          <ac:spMkLst>
            <pc:docMk/>
            <pc:sldMk cId="224105766" sldId="1002"/>
            <ac:spMk id="68" creationId="{0B54D910-4275-115B-C7B7-D3E559ADB1BC}"/>
          </ac:spMkLst>
        </pc:spChg>
        <pc:spChg chg="add mod">
          <ac:chgData name="Huang, Po-kai" userId="be743c7d-0ad3-4a01-a6bb-e19e76bd5877" providerId="ADAL" clId="{215B8ED5-68A9-4E4A-AD50-CB3016FA0D25}" dt="2024-01-08T05:59:30.223" v="3968" actId="1076"/>
          <ac:spMkLst>
            <pc:docMk/>
            <pc:sldMk cId="224105766" sldId="1002"/>
            <ac:spMk id="69" creationId="{8EE8D697-B433-7196-9B6A-50A4F7E2D4B2}"/>
          </ac:spMkLst>
        </pc:spChg>
        <pc:spChg chg="add mod">
          <ac:chgData name="Huang, Po-kai" userId="be743c7d-0ad3-4a01-a6bb-e19e76bd5877" providerId="ADAL" clId="{215B8ED5-68A9-4E4A-AD50-CB3016FA0D25}" dt="2024-01-08T06:00:18.430" v="3982" actId="1076"/>
          <ac:spMkLst>
            <pc:docMk/>
            <pc:sldMk cId="224105766" sldId="1002"/>
            <ac:spMk id="70" creationId="{147FB01C-ECB0-25BE-9A43-478998BDF11E}"/>
          </ac:spMkLst>
        </pc:spChg>
        <pc:spChg chg="add mod">
          <ac:chgData name="Huang, Po-kai" userId="be743c7d-0ad3-4a01-a6bb-e19e76bd5877" providerId="ADAL" clId="{215B8ED5-68A9-4E4A-AD50-CB3016FA0D25}" dt="2024-01-08T05:59:30.223" v="3968" actId="1076"/>
          <ac:spMkLst>
            <pc:docMk/>
            <pc:sldMk cId="224105766" sldId="1002"/>
            <ac:spMk id="71" creationId="{55F56518-405B-7674-5948-C9049A17BA29}"/>
          </ac:spMkLst>
        </pc:spChg>
        <pc:spChg chg="add del mod">
          <ac:chgData name="Huang, Po-kai" userId="be743c7d-0ad3-4a01-a6bb-e19e76bd5877" providerId="ADAL" clId="{215B8ED5-68A9-4E4A-AD50-CB3016FA0D25}" dt="2024-01-08T06:00:19.987" v="3983" actId="478"/>
          <ac:spMkLst>
            <pc:docMk/>
            <pc:sldMk cId="224105766" sldId="1002"/>
            <ac:spMk id="72" creationId="{DDC7ACBF-A2D3-AEDA-F5D5-80C34E8F901E}"/>
          </ac:spMkLst>
        </pc:spChg>
        <pc:spChg chg="add del mod">
          <ac:chgData name="Huang, Po-kai" userId="be743c7d-0ad3-4a01-a6bb-e19e76bd5877" providerId="ADAL" clId="{215B8ED5-68A9-4E4A-AD50-CB3016FA0D25}" dt="2024-01-08T05:59:33.528" v="3969" actId="478"/>
          <ac:spMkLst>
            <pc:docMk/>
            <pc:sldMk cId="224105766" sldId="1002"/>
            <ac:spMk id="73" creationId="{C6CC4950-3161-F8EB-22E4-0635283CEEE5}"/>
          </ac:spMkLst>
        </pc:spChg>
        <pc:spChg chg="add mod">
          <ac:chgData name="Huang, Po-kai" userId="be743c7d-0ad3-4a01-a6bb-e19e76bd5877" providerId="ADAL" clId="{215B8ED5-68A9-4E4A-AD50-CB3016FA0D25}" dt="2024-01-08T05:59:52.200" v="3975" actId="1076"/>
          <ac:spMkLst>
            <pc:docMk/>
            <pc:sldMk cId="224105766" sldId="1002"/>
            <ac:spMk id="74" creationId="{22EB5399-EBE4-1D9E-2C74-FE2ACB156EFB}"/>
          </ac:spMkLst>
        </pc:spChg>
        <pc:spChg chg="add mod">
          <ac:chgData name="Huang, Po-kai" userId="be743c7d-0ad3-4a01-a6bb-e19e76bd5877" providerId="ADAL" clId="{215B8ED5-68A9-4E4A-AD50-CB3016FA0D25}" dt="2024-01-11T02:10:04.896" v="9604" actId="1036"/>
          <ac:spMkLst>
            <pc:docMk/>
            <pc:sldMk cId="224105766" sldId="1002"/>
            <ac:spMk id="75" creationId="{A65457E9-A601-5C6A-230D-B766A91F7950}"/>
          </ac:spMkLst>
        </pc:spChg>
        <pc:spChg chg="add mod">
          <ac:chgData name="Huang, Po-kai" userId="be743c7d-0ad3-4a01-a6bb-e19e76bd5877" providerId="ADAL" clId="{215B8ED5-68A9-4E4A-AD50-CB3016FA0D25}" dt="2024-01-08T06:00:26.409" v="3985" actId="1076"/>
          <ac:spMkLst>
            <pc:docMk/>
            <pc:sldMk cId="224105766" sldId="1002"/>
            <ac:spMk id="76" creationId="{B8652075-D9EA-B231-48F3-E6A750CF0E58}"/>
          </ac:spMkLst>
        </pc:spChg>
        <pc:spChg chg="add mod">
          <ac:chgData name="Huang, Po-kai" userId="be743c7d-0ad3-4a01-a6bb-e19e76bd5877" providerId="ADAL" clId="{215B8ED5-68A9-4E4A-AD50-CB3016FA0D25}" dt="2024-01-08T06:00:54.163" v="3989" actId="1076"/>
          <ac:spMkLst>
            <pc:docMk/>
            <pc:sldMk cId="224105766" sldId="1002"/>
            <ac:spMk id="77" creationId="{52A79ED5-D8F4-E442-3DA7-86A8A13C4025}"/>
          </ac:spMkLst>
        </pc:spChg>
        <pc:spChg chg="add mod">
          <ac:chgData name="Huang, Po-kai" userId="be743c7d-0ad3-4a01-a6bb-e19e76bd5877" providerId="ADAL" clId="{215B8ED5-68A9-4E4A-AD50-CB3016FA0D25}" dt="2024-01-08T06:00:58.102" v="3998" actId="20577"/>
          <ac:spMkLst>
            <pc:docMk/>
            <pc:sldMk cId="224105766" sldId="1002"/>
            <ac:spMk id="78" creationId="{E7792B6F-CDF4-B42E-8B53-30BC9DDDAD4A}"/>
          </ac:spMkLst>
        </pc:spChg>
        <pc:spChg chg="add del mod">
          <ac:chgData name="Huang, Po-kai" userId="be743c7d-0ad3-4a01-a6bb-e19e76bd5877" providerId="ADAL" clId="{215B8ED5-68A9-4E4A-AD50-CB3016FA0D25}" dt="2024-01-08T06:01:44.560" v="4081" actId="478"/>
          <ac:spMkLst>
            <pc:docMk/>
            <pc:sldMk cId="224105766" sldId="1002"/>
            <ac:spMk id="79" creationId="{A3B9F168-1996-11F8-1B97-B9E5B3D8C924}"/>
          </ac:spMkLst>
        </pc:spChg>
        <pc:spChg chg="add del mod">
          <ac:chgData name="Huang, Po-kai" userId="be743c7d-0ad3-4a01-a6bb-e19e76bd5877" providerId="ADAL" clId="{215B8ED5-68A9-4E4A-AD50-CB3016FA0D25}" dt="2024-01-08T06:01:44.560" v="4081" actId="478"/>
          <ac:spMkLst>
            <pc:docMk/>
            <pc:sldMk cId="224105766" sldId="1002"/>
            <ac:spMk id="80" creationId="{7060B6BE-8953-F5EE-8827-015A68C33098}"/>
          </ac:spMkLst>
        </pc:spChg>
        <pc:spChg chg="add del mod">
          <ac:chgData name="Huang, Po-kai" userId="be743c7d-0ad3-4a01-a6bb-e19e76bd5877" providerId="ADAL" clId="{215B8ED5-68A9-4E4A-AD50-CB3016FA0D25}" dt="2024-01-08T06:01:44.560" v="4081" actId="478"/>
          <ac:spMkLst>
            <pc:docMk/>
            <pc:sldMk cId="224105766" sldId="1002"/>
            <ac:spMk id="81" creationId="{36E5E4CD-5632-96E6-5BF2-B79CE9101AD5}"/>
          </ac:spMkLst>
        </pc:spChg>
        <pc:spChg chg="add del mod">
          <ac:chgData name="Huang, Po-kai" userId="be743c7d-0ad3-4a01-a6bb-e19e76bd5877" providerId="ADAL" clId="{215B8ED5-68A9-4E4A-AD50-CB3016FA0D25}" dt="2024-01-08T06:01:44.560" v="4081" actId="478"/>
          <ac:spMkLst>
            <pc:docMk/>
            <pc:sldMk cId="224105766" sldId="1002"/>
            <ac:spMk id="82" creationId="{6F455570-2A7B-32E8-E223-D0E6ADB39105}"/>
          </ac:spMkLst>
        </pc:spChg>
        <pc:spChg chg="add del mod">
          <ac:chgData name="Huang, Po-kai" userId="be743c7d-0ad3-4a01-a6bb-e19e76bd5877" providerId="ADAL" clId="{215B8ED5-68A9-4E4A-AD50-CB3016FA0D25}" dt="2024-01-08T06:01:44.560" v="4081" actId="478"/>
          <ac:spMkLst>
            <pc:docMk/>
            <pc:sldMk cId="224105766" sldId="1002"/>
            <ac:spMk id="83" creationId="{52B0E5A0-3E31-0589-6E5F-D8DEF454DDE1}"/>
          </ac:spMkLst>
        </pc:spChg>
        <pc:spChg chg="add del mod">
          <ac:chgData name="Huang, Po-kai" userId="be743c7d-0ad3-4a01-a6bb-e19e76bd5877" providerId="ADAL" clId="{215B8ED5-68A9-4E4A-AD50-CB3016FA0D25}" dt="2024-01-08T06:01:44.560" v="4081" actId="478"/>
          <ac:spMkLst>
            <pc:docMk/>
            <pc:sldMk cId="224105766" sldId="1002"/>
            <ac:spMk id="84" creationId="{23B9A26D-7091-501B-D6E7-A9D02039A6BC}"/>
          </ac:spMkLst>
        </pc:spChg>
        <pc:spChg chg="add del mod">
          <ac:chgData name="Huang, Po-kai" userId="be743c7d-0ad3-4a01-a6bb-e19e76bd5877" providerId="ADAL" clId="{215B8ED5-68A9-4E4A-AD50-CB3016FA0D25}" dt="2024-01-08T06:02:20.857" v="4300" actId="478"/>
          <ac:spMkLst>
            <pc:docMk/>
            <pc:sldMk cId="224105766" sldId="1002"/>
            <ac:spMk id="85" creationId="{02E8AE2E-A839-96B7-BFF7-E705BB1C332F}"/>
          </ac:spMkLst>
        </pc:spChg>
        <pc:spChg chg="add mod">
          <ac:chgData name="Huang, Po-kai" userId="be743c7d-0ad3-4a01-a6bb-e19e76bd5877" providerId="ADAL" clId="{215B8ED5-68A9-4E4A-AD50-CB3016FA0D25}" dt="2024-01-08T06:02:16.183" v="4299" actId="1038"/>
          <ac:spMkLst>
            <pc:docMk/>
            <pc:sldMk cId="224105766" sldId="1002"/>
            <ac:spMk id="86" creationId="{6D6CB848-11F6-3B26-E25F-4DAE32E48A25}"/>
          </ac:spMkLst>
        </pc:spChg>
        <pc:spChg chg="add mod">
          <ac:chgData name="Huang, Po-kai" userId="be743c7d-0ad3-4a01-a6bb-e19e76bd5877" providerId="ADAL" clId="{215B8ED5-68A9-4E4A-AD50-CB3016FA0D25}" dt="2024-01-08T06:02:16.183" v="4299" actId="1038"/>
          <ac:spMkLst>
            <pc:docMk/>
            <pc:sldMk cId="224105766" sldId="1002"/>
            <ac:spMk id="87" creationId="{A2C70E67-ABDF-A672-86CD-3BAB53C1448E}"/>
          </ac:spMkLst>
        </pc:spChg>
        <pc:spChg chg="add mod">
          <ac:chgData name="Huang, Po-kai" userId="be743c7d-0ad3-4a01-a6bb-e19e76bd5877" providerId="ADAL" clId="{215B8ED5-68A9-4E4A-AD50-CB3016FA0D25}" dt="2024-01-08T06:02:16.183" v="4299" actId="1038"/>
          <ac:spMkLst>
            <pc:docMk/>
            <pc:sldMk cId="224105766" sldId="1002"/>
            <ac:spMk id="88" creationId="{E2E44247-E758-3C62-BD9A-8D2640DAC8D6}"/>
          </ac:spMkLst>
        </pc:spChg>
        <pc:spChg chg="add mod">
          <ac:chgData name="Huang, Po-kai" userId="be743c7d-0ad3-4a01-a6bb-e19e76bd5877" providerId="ADAL" clId="{215B8ED5-68A9-4E4A-AD50-CB3016FA0D25}" dt="2024-01-08T06:02:16.183" v="4299" actId="1038"/>
          <ac:spMkLst>
            <pc:docMk/>
            <pc:sldMk cId="224105766" sldId="1002"/>
            <ac:spMk id="89" creationId="{CBA8BE78-0ADB-2D2C-5835-250A6688AE77}"/>
          </ac:spMkLst>
        </pc:spChg>
        <pc:spChg chg="add mod">
          <ac:chgData name="Huang, Po-kai" userId="be743c7d-0ad3-4a01-a6bb-e19e76bd5877" providerId="ADAL" clId="{215B8ED5-68A9-4E4A-AD50-CB3016FA0D25}" dt="2024-01-08T06:02:35.643" v="4304" actId="1076"/>
          <ac:spMkLst>
            <pc:docMk/>
            <pc:sldMk cId="224105766" sldId="1002"/>
            <ac:spMk id="90" creationId="{BE64D65D-C15F-FE4F-42E9-B5C18B458DEF}"/>
          </ac:spMkLst>
        </pc:spChg>
        <pc:spChg chg="add mod">
          <ac:chgData name="Huang, Po-kai" userId="be743c7d-0ad3-4a01-a6bb-e19e76bd5877" providerId="ADAL" clId="{215B8ED5-68A9-4E4A-AD50-CB3016FA0D25}" dt="2024-01-08T06:02:27.738" v="4302" actId="1076"/>
          <ac:spMkLst>
            <pc:docMk/>
            <pc:sldMk cId="224105766" sldId="1002"/>
            <ac:spMk id="91" creationId="{706F945C-CB91-A656-39B6-570C4D68C828}"/>
          </ac:spMkLst>
        </pc:spChg>
        <pc:spChg chg="add mod">
          <ac:chgData name="Huang, Po-kai" userId="be743c7d-0ad3-4a01-a6bb-e19e76bd5877" providerId="ADAL" clId="{215B8ED5-68A9-4E4A-AD50-CB3016FA0D25}" dt="2024-01-08T06:02:38.449" v="4305" actId="1076"/>
          <ac:spMkLst>
            <pc:docMk/>
            <pc:sldMk cId="224105766" sldId="1002"/>
            <ac:spMk id="92" creationId="{57026313-F152-FEBE-62E2-43A6C96144A9}"/>
          </ac:spMkLst>
        </pc:spChg>
        <pc:spChg chg="add mod">
          <ac:chgData name="Huang, Po-kai" userId="be743c7d-0ad3-4a01-a6bb-e19e76bd5877" providerId="ADAL" clId="{215B8ED5-68A9-4E4A-AD50-CB3016FA0D25}" dt="2024-01-08T06:02:49.021" v="4307" actId="1076"/>
          <ac:spMkLst>
            <pc:docMk/>
            <pc:sldMk cId="224105766" sldId="1002"/>
            <ac:spMk id="93" creationId="{25DCEEF3-4416-6E99-6159-3DAA27B564EC}"/>
          </ac:spMkLst>
        </pc:spChg>
        <pc:spChg chg="add mod">
          <ac:chgData name="Huang, Po-kai" userId="be743c7d-0ad3-4a01-a6bb-e19e76bd5877" providerId="ADAL" clId="{215B8ED5-68A9-4E4A-AD50-CB3016FA0D25}" dt="2024-01-08T06:02:49.021" v="4307" actId="1076"/>
          <ac:spMkLst>
            <pc:docMk/>
            <pc:sldMk cId="224105766" sldId="1002"/>
            <ac:spMk id="94" creationId="{AD5F5237-1424-4974-425B-2CC5339F5C65}"/>
          </ac:spMkLst>
        </pc:spChg>
        <pc:spChg chg="add mod">
          <ac:chgData name="Huang, Po-kai" userId="be743c7d-0ad3-4a01-a6bb-e19e76bd5877" providerId="ADAL" clId="{215B8ED5-68A9-4E4A-AD50-CB3016FA0D25}" dt="2024-01-08T06:02:49.021" v="4307" actId="1076"/>
          <ac:spMkLst>
            <pc:docMk/>
            <pc:sldMk cId="224105766" sldId="1002"/>
            <ac:spMk id="95" creationId="{D3998741-CE0B-944C-56D4-11D1556D1C98}"/>
          </ac:spMkLst>
        </pc:spChg>
        <pc:spChg chg="add mod">
          <ac:chgData name="Huang, Po-kai" userId="be743c7d-0ad3-4a01-a6bb-e19e76bd5877" providerId="ADAL" clId="{215B8ED5-68A9-4E4A-AD50-CB3016FA0D25}" dt="2024-01-08T06:02:49.021" v="4307" actId="1076"/>
          <ac:spMkLst>
            <pc:docMk/>
            <pc:sldMk cId="224105766" sldId="1002"/>
            <ac:spMk id="96" creationId="{D5E4AA56-6148-4A0F-43E9-0622451B86D0}"/>
          </ac:spMkLst>
        </pc:spChg>
        <pc:spChg chg="add del mod">
          <ac:chgData name="Huang, Po-kai" userId="be743c7d-0ad3-4a01-a6bb-e19e76bd5877" providerId="ADAL" clId="{215B8ED5-68A9-4E4A-AD50-CB3016FA0D25}" dt="2024-01-08T06:02:51.505" v="4308" actId="478"/>
          <ac:spMkLst>
            <pc:docMk/>
            <pc:sldMk cId="224105766" sldId="1002"/>
            <ac:spMk id="97" creationId="{99F7C5A4-DC64-6FA1-1CE9-078DFE4DA70A}"/>
          </ac:spMkLst>
        </pc:spChg>
        <pc:spChg chg="add del mod">
          <ac:chgData name="Huang, Po-kai" userId="be743c7d-0ad3-4a01-a6bb-e19e76bd5877" providerId="ADAL" clId="{215B8ED5-68A9-4E4A-AD50-CB3016FA0D25}" dt="2024-01-08T06:02:53.089" v="4309" actId="478"/>
          <ac:spMkLst>
            <pc:docMk/>
            <pc:sldMk cId="224105766" sldId="1002"/>
            <ac:spMk id="98" creationId="{79383179-EEB9-A61A-4E9D-4E0E2404EE69}"/>
          </ac:spMkLst>
        </pc:spChg>
        <pc:spChg chg="add del mod">
          <ac:chgData name="Huang, Po-kai" userId="be743c7d-0ad3-4a01-a6bb-e19e76bd5877" providerId="ADAL" clId="{215B8ED5-68A9-4E4A-AD50-CB3016FA0D25}" dt="2024-01-08T06:02:53.572" v="4310" actId="478"/>
          <ac:spMkLst>
            <pc:docMk/>
            <pc:sldMk cId="224105766" sldId="1002"/>
            <ac:spMk id="99" creationId="{452BA67F-DC13-9570-5825-B2AD03CA939F}"/>
          </ac:spMkLst>
        </pc:spChg>
        <pc:spChg chg="add mod">
          <ac:chgData name="Huang, Po-kai" userId="be743c7d-0ad3-4a01-a6bb-e19e76bd5877" providerId="ADAL" clId="{215B8ED5-68A9-4E4A-AD50-CB3016FA0D25}" dt="2024-01-08T06:02:49.021" v="4307" actId="1076"/>
          <ac:spMkLst>
            <pc:docMk/>
            <pc:sldMk cId="224105766" sldId="1002"/>
            <ac:spMk id="100" creationId="{08FABDB8-9285-0F26-8D92-E9DCE9A6F405}"/>
          </ac:spMkLst>
        </pc:spChg>
        <pc:spChg chg="add mod">
          <ac:chgData name="Huang, Po-kai" userId="be743c7d-0ad3-4a01-a6bb-e19e76bd5877" providerId="ADAL" clId="{215B8ED5-68A9-4E4A-AD50-CB3016FA0D25}" dt="2024-01-08T06:03:01.188" v="4312" actId="1076"/>
          <ac:spMkLst>
            <pc:docMk/>
            <pc:sldMk cId="224105766" sldId="1002"/>
            <ac:spMk id="101" creationId="{D58700C1-DE6F-8E3F-CA7B-B002537D157B}"/>
          </ac:spMkLst>
        </pc:spChg>
        <pc:spChg chg="add mod">
          <ac:chgData name="Huang, Po-kai" userId="be743c7d-0ad3-4a01-a6bb-e19e76bd5877" providerId="ADAL" clId="{215B8ED5-68A9-4E4A-AD50-CB3016FA0D25}" dt="2024-01-08T06:03:01.188" v="4312" actId="1076"/>
          <ac:spMkLst>
            <pc:docMk/>
            <pc:sldMk cId="224105766" sldId="1002"/>
            <ac:spMk id="102" creationId="{411B516C-78B1-F007-2D92-2E04E216B02E}"/>
          </ac:spMkLst>
        </pc:spChg>
        <pc:spChg chg="add mod">
          <ac:chgData name="Huang, Po-kai" userId="be743c7d-0ad3-4a01-a6bb-e19e76bd5877" providerId="ADAL" clId="{215B8ED5-68A9-4E4A-AD50-CB3016FA0D25}" dt="2024-01-08T06:03:24.267" v="4314" actId="1076"/>
          <ac:spMkLst>
            <pc:docMk/>
            <pc:sldMk cId="224105766" sldId="1002"/>
            <ac:spMk id="103" creationId="{9B99885E-1B6A-9576-91AD-D385F04D6B6F}"/>
          </ac:spMkLst>
        </pc:spChg>
        <pc:spChg chg="add mod">
          <ac:chgData name="Huang, Po-kai" userId="be743c7d-0ad3-4a01-a6bb-e19e76bd5877" providerId="ADAL" clId="{215B8ED5-68A9-4E4A-AD50-CB3016FA0D25}" dt="2024-01-08T06:04:06.845" v="4361" actId="14100"/>
          <ac:spMkLst>
            <pc:docMk/>
            <pc:sldMk cId="224105766" sldId="1002"/>
            <ac:spMk id="104" creationId="{2364C101-A9F9-B41E-BFFF-1E072169A25C}"/>
          </ac:spMkLst>
        </pc:spChg>
        <pc:cxnChg chg="add mod">
          <ac:chgData name="Huang, Po-kai" userId="be743c7d-0ad3-4a01-a6bb-e19e76bd5877" providerId="ADAL" clId="{215B8ED5-68A9-4E4A-AD50-CB3016FA0D25}" dt="2024-01-08T05:54:49.756" v="3852" actId="1035"/>
          <ac:cxnSpMkLst>
            <pc:docMk/>
            <pc:sldMk cId="224105766" sldId="1002"/>
            <ac:cxnSpMk id="7" creationId="{FBBA192C-9ED4-7DE9-2650-F37A992872CC}"/>
          </ac:cxnSpMkLst>
        </pc:cxnChg>
        <pc:cxnChg chg="add del mod">
          <ac:chgData name="Huang, Po-kai" userId="be743c7d-0ad3-4a01-a6bb-e19e76bd5877" providerId="ADAL" clId="{215B8ED5-68A9-4E4A-AD50-CB3016FA0D25}" dt="2024-01-08T05:47:05.217" v="3243" actId="478"/>
          <ac:cxnSpMkLst>
            <pc:docMk/>
            <pc:sldMk cId="224105766" sldId="1002"/>
            <ac:cxnSpMk id="8" creationId="{D12BD7D9-2225-2EE3-0D4C-80A4EE14592A}"/>
          </ac:cxnSpMkLst>
        </pc:cxnChg>
        <pc:cxnChg chg="add mod">
          <ac:chgData name="Huang, Po-kai" userId="be743c7d-0ad3-4a01-a6bb-e19e76bd5877" providerId="ADAL" clId="{215B8ED5-68A9-4E4A-AD50-CB3016FA0D25}" dt="2024-01-08T05:54:49.756" v="3852" actId="1035"/>
          <ac:cxnSpMkLst>
            <pc:docMk/>
            <pc:sldMk cId="224105766" sldId="1002"/>
            <ac:cxnSpMk id="10" creationId="{52349C03-86CC-25DE-E414-A7EB71ACDCAC}"/>
          </ac:cxnSpMkLst>
        </pc:cxnChg>
        <pc:cxnChg chg="add mod">
          <ac:chgData name="Huang, Po-kai" userId="be743c7d-0ad3-4a01-a6bb-e19e76bd5877" providerId="ADAL" clId="{215B8ED5-68A9-4E4A-AD50-CB3016FA0D25}" dt="2024-01-08T06:03:26.919" v="4315" actId="1076"/>
          <ac:cxnSpMkLst>
            <pc:docMk/>
            <pc:sldMk cId="224105766" sldId="1002"/>
            <ac:cxnSpMk id="12" creationId="{7A42FE1E-FC99-72F4-58B2-CEC5A3E65470}"/>
          </ac:cxnSpMkLst>
        </pc:cxnChg>
        <pc:cxnChg chg="add mod">
          <ac:chgData name="Huang, Po-kai" userId="be743c7d-0ad3-4a01-a6bb-e19e76bd5877" providerId="ADAL" clId="{215B8ED5-68A9-4E4A-AD50-CB3016FA0D25}" dt="2024-01-08T05:54:49.756" v="3852" actId="1035"/>
          <ac:cxnSpMkLst>
            <pc:docMk/>
            <pc:sldMk cId="224105766" sldId="1002"/>
            <ac:cxnSpMk id="15" creationId="{EDB3BAB9-57B4-B666-1C83-D63CE2E9E318}"/>
          </ac:cxnSpMkLst>
        </pc:cxnChg>
      </pc:sldChg>
      <pc:sldChg chg="modSp new mod">
        <pc:chgData name="Huang, Po-kai" userId="be743c7d-0ad3-4a01-a6bb-e19e76bd5877" providerId="ADAL" clId="{215B8ED5-68A9-4E4A-AD50-CB3016FA0D25}" dt="2024-01-08T06:59:37.746" v="8180" actId="20577"/>
        <pc:sldMkLst>
          <pc:docMk/>
          <pc:sldMk cId="1025141053" sldId="1003"/>
        </pc:sldMkLst>
        <pc:spChg chg="mod">
          <ac:chgData name="Huang, Po-kai" userId="be743c7d-0ad3-4a01-a6bb-e19e76bd5877" providerId="ADAL" clId="{215B8ED5-68A9-4E4A-AD50-CB3016FA0D25}" dt="2024-01-08T06:26:00.574" v="5498" actId="20577"/>
          <ac:spMkLst>
            <pc:docMk/>
            <pc:sldMk cId="1025141053" sldId="1003"/>
            <ac:spMk id="2" creationId="{7BEADD78-7A7B-26F0-AE84-B2836739F890}"/>
          </ac:spMkLst>
        </pc:spChg>
        <pc:spChg chg="mod">
          <ac:chgData name="Huang, Po-kai" userId="be743c7d-0ad3-4a01-a6bb-e19e76bd5877" providerId="ADAL" clId="{215B8ED5-68A9-4E4A-AD50-CB3016FA0D25}" dt="2024-01-08T06:59:37.746" v="8180" actId="20577"/>
          <ac:spMkLst>
            <pc:docMk/>
            <pc:sldMk cId="1025141053" sldId="1003"/>
            <ac:spMk id="3" creationId="{24DC1D41-BA40-6571-1CA6-F5E3465B641D}"/>
          </ac:spMkLst>
        </pc:spChg>
      </pc:sldChg>
      <pc:sldChg chg="modSp new del mod">
        <pc:chgData name="Huang, Po-kai" userId="be743c7d-0ad3-4a01-a6bb-e19e76bd5877" providerId="ADAL" clId="{215B8ED5-68A9-4E4A-AD50-CB3016FA0D25}" dt="2024-01-08T06:30:45.551" v="5846" actId="47"/>
        <pc:sldMkLst>
          <pc:docMk/>
          <pc:sldMk cId="635019080" sldId="1004"/>
        </pc:sldMkLst>
        <pc:spChg chg="mod">
          <ac:chgData name="Huang, Po-kai" userId="be743c7d-0ad3-4a01-a6bb-e19e76bd5877" providerId="ADAL" clId="{215B8ED5-68A9-4E4A-AD50-CB3016FA0D25}" dt="2024-01-08T06:26:11.858" v="5513" actId="20577"/>
          <ac:spMkLst>
            <pc:docMk/>
            <pc:sldMk cId="635019080" sldId="1004"/>
            <ac:spMk id="2" creationId="{F5710361-71C5-4138-B847-8E0B98236359}"/>
          </ac:spMkLst>
        </pc:spChg>
      </pc:sldChg>
      <pc:sldChg chg="modSp new mod">
        <pc:chgData name="Huang, Po-kai" userId="be743c7d-0ad3-4a01-a6bb-e19e76bd5877" providerId="ADAL" clId="{215B8ED5-68A9-4E4A-AD50-CB3016FA0D25}" dt="2024-01-08T06:44:54.910" v="7586" actId="20577"/>
        <pc:sldMkLst>
          <pc:docMk/>
          <pc:sldMk cId="3131461948" sldId="1004"/>
        </pc:sldMkLst>
        <pc:spChg chg="mod">
          <ac:chgData name="Huang, Po-kai" userId="be743c7d-0ad3-4a01-a6bb-e19e76bd5877" providerId="ADAL" clId="{215B8ED5-68A9-4E4A-AD50-CB3016FA0D25}" dt="2024-01-08T06:31:08.076" v="5901" actId="20577"/>
          <ac:spMkLst>
            <pc:docMk/>
            <pc:sldMk cId="3131461948" sldId="1004"/>
            <ac:spMk id="2" creationId="{0FC7D54F-C551-3799-9C25-57C9B95DF7FA}"/>
          </ac:spMkLst>
        </pc:spChg>
        <pc:spChg chg="mod">
          <ac:chgData name="Huang, Po-kai" userId="be743c7d-0ad3-4a01-a6bb-e19e76bd5877" providerId="ADAL" clId="{215B8ED5-68A9-4E4A-AD50-CB3016FA0D25}" dt="2024-01-08T06:44:54.910" v="7586" actId="20577"/>
          <ac:spMkLst>
            <pc:docMk/>
            <pc:sldMk cId="3131461948" sldId="1004"/>
            <ac:spMk id="3" creationId="{B1F354A0-5B95-736B-A7A7-C8BF7B915F83}"/>
          </ac:spMkLst>
        </pc:spChg>
      </pc:sldChg>
      <pc:sldChg chg="new del">
        <pc:chgData name="Huang, Po-kai" userId="be743c7d-0ad3-4a01-a6bb-e19e76bd5877" providerId="ADAL" clId="{215B8ED5-68A9-4E4A-AD50-CB3016FA0D25}" dt="2024-01-08T06:47:53.276" v="7601" actId="47"/>
        <pc:sldMkLst>
          <pc:docMk/>
          <pc:sldMk cId="625369717" sldId="1005"/>
        </pc:sldMkLst>
      </pc:sldChg>
      <pc:sldChg chg="modSp new mod">
        <pc:chgData name="Huang, Po-kai" userId="be743c7d-0ad3-4a01-a6bb-e19e76bd5877" providerId="ADAL" clId="{215B8ED5-68A9-4E4A-AD50-CB3016FA0D25}" dt="2024-01-08T07:01:31.711" v="8340" actId="20577"/>
        <pc:sldMkLst>
          <pc:docMk/>
          <pc:sldMk cId="3381291169" sldId="1005"/>
        </pc:sldMkLst>
        <pc:spChg chg="mod">
          <ac:chgData name="Huang, Po-kai" userId="be743c7d-0ad3-4a01-a6bb-e19e76bd5877" providerId="ADAL" clId="{215B8ED5-68A9-4E4A-AD50-CB3016FA0D25}" dt="2024-01-08T06:54:53.941" v="7937" actId="20577"/>
          <ac:spMkLst>
            <pc:docMk/>
            <pc:sldMk cId="3381291169" sldId="1005"/>
            <ac:spMk id="2" creationId="{9C02A62F-E2FD-6306-F60A-55B29B31F3CA}"/>
          </ac:spMkLst>
        </pc:spChg>
        <pc:spChg chg="mod">
          <ac:chgData name="Huang, Po-kai" userId="be743c7d-0ad3-4a01-a6bb-e19e76bd5877" providerId="ADAL" clId="{215B8ED5-68A9-4E4A-AD50-CB3016FA0D25}" dt="2024-01-08T07:01:31.711" v="8340" actId="20577"/>
          <ac:spMkLst>
            <pc:docMk/>
            <pc:sldMk cId="3381291169" sldId="1005"/>
            <ac:spMk id="3" creationId="{8DC50E69-0670-CB64-C48E-B0C3CB3DF77E}"/>
          </ac:spMkLst>
        </pc:spChg>
      </pc:sldChg>
      <pc:sldChg chg="new del">
        <pc:chgData name="Huang, Po-kai" userId="be743c7d-0ad3-4a01-a6bb-e19e76bd5877" providerId="ADAL" clId="{215B8ED5-68A9-4E4A-AD50-CB3016FA0D25}" dt="2024-01-08T06:49:32.370" v="7654" actId="47"/>
        <pc:sldMkLst>
          <pc:docMk/>
          <pc:sldMk cId="4187090193" sldId="1005"/>
        </pc:sldMkLst>
      </pc:sldChg>
      <pc:sldChg chg="modSp add mod">
        <pc:chgData name="Huang, Po-kai" userId="be743c7d-0ad3-4a01-a6bb-e19e76bd5877" providerId="ADAL" clId="{215B8ED5-68A9-4E4A-AD50-CB3016FA0D25}" dt="2024-01-08T07:09:50.744" v="8902" actId="20577"/>
        <pc:sldMkLst>
          <pc:docMk/>
          <pc:sldMk cId="1298739750" sldId="1006"/>
        </pc:sldMkLst>
        <pc:spChg chg="mod">
          <ac:chgData name="Huang, Po-kai" userId="be743c7d-0ad3-4a01-a6bb-e19e76bd5877" providerId="ADAL" clId="{215B8ED5-68A9-4E4A-AD50-CB3016FA0D25}" dt="2024-01-08T07:05:23.863" v="8622" actId="20577"/>
          <ac:spMkLst>
            <pc:docMk/>
            <pc:sldMk cId="1298739750" sldId="1006"/>
            <ac:spMk id="2" creationId="{35FF7A04-3D89-9AD6-F890-53FEA9D2C449}"/>
          </ac:spMkLst>
        </pc:spChg>
        <pc:spChg chg="mod">
          <ac:chgData name="Huang, Po-kai" userId="be743c7d-0ad3-4a01-a6bb-e19e76bd5877" providerId="ADAL" clId="{215B8ED5-68A9-4E4A-AD50-CB3016FA0D25}" dt="2024-01-08T07:09:50.744" v="8902" actId="20577"/>
          <ac:spMkLst>
            <pc:docMk/>
            <pc:sldMk cId="1298739750" sldId="1006"/>
            <ac:spMk id="3" creationId="{E748B997-162F-EC1F-AEC4-DB01515FCC9C}"/>
          </ac:spMkLst>
        </pc:spChg>
      </pc:sldChg>
      <pc:sldChg chg="new del">
        <pc:chgData name="Huang, Po-kai" userId="be743c7d-0ad3-4a01-a6bb-e19e76bd5877" providerId="ADAL" clId="{215B8ED5-68A9-4E4A-AD50-CB3016FA0D25}" dt="2024-01-08T06:57:51.560" v="8161" actId="47"/>
        <pc:sldMkLst>
          <pc:docMk/>
          <pc:sldMk cId="2995757849" sldId="1006"/>
        </pc:sldMkLst>
      </pc:sldChg>
      <pc:sldChg chg="add del">
        <pc:chgData name="Huang, Po-kai" userId="be743c7d-0ad3-4a01-a6bb-e19e76bd5877" providerId="ADAL" clId="{215B8ED5-68A9-4E4A-AD50-CB3016FA0D25}" dt="2024-01-08T06:57:13.276" v="8092" actId="47"/>
        <pc:sldMkLst>
          <pc:docMk/>
          <pc:sldMk cId="1579107211" sldId="1007"/>
        </pc:sldMkLst>
      </pc:sldChg>
    </pc:docChg>
  </pc:docChgLst>
  <pc:docChgLst>
    <pc:chgData name="Huang, Po-kai" userId="be743c7d-0ad3-4a01-a6bb-e19e76bd5877" providerId="ADAL" clId="{6BFEEB33-E14F-4B51-9973-9120FB1C44B5}"/>
    <pc:docChg chg="undo custSel addSld delSld modSld">
      <pc:chgData name="Huang, Po-kai" userId="be743c7d-0ad3-4a01-a6bb-e19e76bd5877" providerId="ADAL" clId="{6BFEEB33-E14F-4B51-9973-9120FB1C44B5}" dt="2023-02-01T17:58:05.209" v="674" actId="20577"/>
      <pc:docMkLst>
        <pc:docMk/>
      </pc:docMkLst>
      <pc:sldChg chg="modSp mod">
        <pc:chgData name="Huang, Po-kai" userId="be743c7d-0ad3-4a01-a6bb-e19e76bd5877" providerId="ADAL" clId="{6BFEEB33-E14F-4B51-9973-9120FB1C44B5}" dt="2023-02-01T17:34:55.786" v="53" actId="20577"/>
        <pc:sldMkLst>
          <pc:docMk/>
          <pc:sldMk cId="0" sldId="331"/>
        </pc:sldMkLst>
        <pc:spChg chg="mod">
          <ac:chgData name="Huang, Po-kai" userId="be743c7d-0ad3-4a01-a6bb-e19e76bd5877" providerId="ADAL" clId="{6BFEEB33-E14F-4B51-9973-9120FB1C44B5}" dt="2023-02-01T17:34:55.786" v="53" actId="20577"/>
          <ac:spMkLst>
            <pc:docMk/>
            <pc:sldMk cId="0" sldId="331"/>
            <ac:spMk id="15366" creationId="{AAB4AADD-B9F4-45B4-B9D2-5B5E3506EF55}"/>
          </ac:spMkLst>
        </pc:spChg>
        <pc:graphicFrameChg chg="modGraphic">
          <ac:chgData name="Huang, Po-kai" userId="be743c7d-0ad3-4a01-a6bb-e19e76bd5877" providerId="ADAL" clId="{6BFEEB33-E14F-4B51-9973-9120FB1C44B5}" dt="2023-02-01T17:32:46.188" v="52" actId="20577"/>
          <ac:graphicFrameMkLst>
            <pc:docMk/>
            <pc:sldMk cId="0" sldId="331"/>
            <ac:graphicFrameMk id="9" creationId="{1EEAD0EE-0DFD-4F81-B0C3-618EF9CBFB8C}"/>
          </ac:graphicFrameMkLst>
        </pc:graphicFrameChg>
      </pc:sldChg>
      <pc:sldChg chg="modSp mod">
        <pc:chgData name="Huang, Po-kai" userId="be743c7d-0ad3-4a01-a6bb-e19e76bd5877" providerId="ADAL" clId="{6BFEEB33-E14F-4B51-9973-9120FB1C44B5}" dt="2023-02-01T17:39:04.946" v="76" actId="20577"/>
        <pc:sldMkLst>
          <pc:docMk/>
          <pc:sldMk cId="1351943838" sldId="961"/>
        </pc:sldMkLst>
        <pc:spChg chg="mod">
          <ac:chgData name="Huang, Po-kai" userId="be743c7d-0ad3-4a01-a6bb-e19e76bd5877" providerId="ADAL" clId="{6BFEEB33-E14F-4B51-9973-9120FB1C44B5}" dt="2023-02-01T17:39:04.946" v="76" actId="20577"/>
          <ac:spMkLst>
            <pc:docMk/>
            <pc:sldMk cId="1351943838" sldId="961"/>
            <ac:spMk id="3" creationId="{27E9E578-BFB6-4492-A078-C329654D492D}"/>
          </ac:spMkLst>
        </pc:spChg>
      </pc:sldChg>
      <pc:sldChg chg="modSp mod">
        <pc:chgData name="Huang, Po-kai" userId="be743c7d-0ad3-4a01-a6bb-e19e76bd5877" providerId="ADAL" clId="{6BFEEB33-E14F-4B51-9973-9120FB1C44B5}" dt="2023-02-01T17:44:09.520" v="215" actId="20577"/>
        <pc:sldMkLst>
          <pc:docMk/>
          <pc:sldMk cId="1020275234" sldId="963"/>
        </pc:sldMkLst>
        <pc:spChg chg="mod">
          <ac:chgData name="Huang, Po-kai" userId="be743c7d-0ad3-4a01-a6bb-e19e76bd5877" providerId="ADAL" clId="{6BFEEB33-E14F-4B51-9973-9120FB1C44B5}" dt="2023-02-01T17:44:09.520" v="215" actId="20577"/>
          <ac:spMkLst>
            <pc:docMk/>
            <pc:sldMk cId="1020275234" sldId="963"/>
            <ac:spMk id="3" creationId="{21C51BF5-7AEF-41FF-AF85-DDBB10702CB7}"/>
          </ac:spMkLst>
        </pc:spChg>
      </pc:sldChg>
      <pc:sldChg chg="modSp mod">
        <pc:chgData name="Huang, Po-kai" userId="be743c7d-0ad3-4a01-a6bb-e19e76bd5877" providerId="ADAL" clId="{6BFEEB33-E14F-4B51-9973-9120FB1C44B5}" dt="2023-02-01T17:54:21.330" v="483" actId="20577"/>
        <pc:sldMkLst>
          <pc:docMk/>
          <pc:sldMk cId="3813694862" sldId="964"/>
        </pc:sldMkLst>
        <pc:spChg chg="mod">
          <ac:chgData name="Huang, Po-kai" userId="be743c7d-0ad3-4a01-a6bb-e19e76bd5877" providerId="ADAL" clId="{6BFEEB33-E14F-4B51-9973-9120FB1C44B5}" dt="2023-02-01T17:54:21.330" v="483" actId="20577"/>
          <ac:spMkLst>
            <pc:docMk/>
            <pc:sldMk cId="3813694862" sldId="964"/>
            <ac:spMk id="3" creationId="{D1EF02FA-74CB-4716-9AF7-F23B32B08E57}"/>
          </ac:spMkLst>
        </pc:spChg>
      </pc:sldChg>
      <pc:sldChg chg="modSp mod">
        <pc:chgData name="Huang, Po-kai" userId="be743c7d-0ad3-4a01-a6bb-e19e76bd5877" providerId="ADAL" clId="{6BFEEB33-E14F-4B51-9973-9120FB1C44B5}" dt="2023-02-01T17:57:33.288" v="627"/>
        <pc:sldMkLst>
          <pc:docMk/>
          <pc:sldMk cId="863243284" sldId="966"/>
        </pc:sldMkLst>
        <pc:spChg chg="mod">
          <ac:chgData name="Huang, Po-kai" userId="be743c7d-0ad3-4a01-a6bb-e19e76bd5877" providerId="ADAL" clId="{6BFEEB33-E14F-4B51-9973-9120FB1C44B5}" dt="2023-02-01T17:57:33.288" v="627"/>
          <ac:spMkLst>
            <pc:docMk/>
            <pc:sldMk cId="863243284" sldId="966"/>
            <ac:spMk id="3" creationId="{CC2C820E-6D4C-435B-8BBE-048C98851BD5}"/>
          </ac:spMkLst>
        </pc:spChg>
      </pc:sldChg>
      <pc:sldChg chg="modSp mod">
        <pc:chgData name="Huang, Po-kai" userId="be743c7d-0ad3-4a01-a6bb-e19e76bd5877" providerId="ADAL" clId="{6BFEEB33-E14F-4B51-9973-9120FB1C44B5}" dt="2023-02-01T17:57:24.208" v="626"/>
        <pc:sldMkLst>
          <pc:docMk/>
          <pc:sldMk cId="47022122" sldId="967"/>
        </pc:sldMkLst>
        <pc:spChg chg="mod">
          <ac:chgData name="Huang, Po-kai" userId="be743c7d-0ad3-4a01-a6bb-e19e76bd5877" providerId="ADAL" clId="{6BFEEB33-E14F-4B51-9973-9120FB1C44B5}" dt="2023-02-01T17:57:24.208" v="626"/>
          <ac:spMkLst>
            <pc:docMk/>
            <pc:sldMk cId="47022122" sldId="967"/>
            <ac:spMk id="3" creationId="{3E1EE00F-88DE-4BB9-A6FE-375A3757E239}"/>
          </ac:spMkLst>
        </pc:spChg>
      </pc:sldChg>
      <pc:sldChg chg="addSp modSp mod">
        <pc:chgData name="Huang, Po-kai" userId="be743c7d-0ad3-4a01-a6bb-e19e76bd5877" providerId="ADAL" clId="{6BFEEB33-E14F-4B51-9973-9120FB1C44B5}" dt="2023-02-01T17:49:09.622" v="265" actId="20577"/>
        <pc:sldMkLst>
          <pc:docMk/>
          <pc:sldMk cId="4060790654" sldId="969"/>
        </pc:sldMkLst>
        <pc:spChg chg="add mod">
          <ac:chgData name="Huang, Po-kai" userId="be743c7d-0ad3-4a01-a6bb-e19e76bd5877" providerId="ADAL" clId="{6BFEEB33-E14F-4B51-9973-9120FB1C44B5}" dt="2023-02-01T17:49:09.622" v="265" actId="20577"/>
          <ac:spMkLst>
            <pc:docMk/>
            <pc:sldMk cId="4060790654" sldId="969"/>
            <ac:spMk id="10" creationId="{B1971030-DF4F-0290-5E26-6D589DB6EAD8}"/>
          </ac:spMkLst>
        </pc:spChg>
      </pc:sldChg>
      <pc:sldChg chg="del">
        <pc:chgData name="Huang, Po-kai" userId="be743c7d-0ad3-4a01-a6bb-e19e76bd5877" providerId="ADAL" clId="{6BFEEB33-E14F-4B51-9973-9120FB1C44B5}" dt="2023-02-01T17:50:32.120" v="266" actId="47"/>
        <pc:sldMkLst>
          <pc:docMk/>
          <pc:sldMk cId="859502340" sldId="976"/>
        </pc:sldMkLst>
      </pc:sldChg>
      <pc:sldChg chg="modSp new mod">
        <pc:chgData name="Huang, Po-kai" userId="be743c7d-0ad3-4a01-a6bb-e19e76bd5877" providerId="ADAL" clId="{6BFEEB33-E14F-4B51-9973-9120FB1C44B5}" dt="2023-02-01T17:53:10.626" v="428" actId="20577"/>
        <pc:sldMkLst>
          <pc:docMk/>
          <pc:sldMk cId="3651656639" sldId="976"/>
        </pc:sldMkLst>
        <pc:spChg chg="mod">
          <ac:chgData name="Huang, Po-kai" userId="be743c7d-0ad3-4a01-a6bb-e19e76bd5877" providerId="ADAL" clId="{6BFEEB33-E14F-4B51-9973-9120FB1C44B5}" dt="2023-02-01T17:50:42.133" v="279" actId="20577"/>
          <ac:spMkLst>
            <pc:docMk/>
            <pc:sldMk cId="3651656639" sldId="976"/>
            <ac:spMk id="2" creationId="{B59F69D0-7823-D031-71D5-BAD29728B70B}"/>
          </ac:spMkLst>
        </pc:spChg>
        <pc:spChg chg="mod">
          <ac:chgData name="Huang, Po-kai" userId="be743c7d-0ad3-4a01-a6bb-e19e76bd5877" providerId="ADAL" clId="{6BFEEB33-E14F-4B51-9973-9120FB1C44B5}" dt="2023-02-01T17:53:10.626" v="428" actId="20577"/>
          <ac:spMkLst>
            <pc:docMk/>
            <pc:sldMk cId="3651656639" sldId="976"/>
            <ac:spMk id="3" creationId="{1EBEB8F2-BE45-615E-6C1E-A1FE395247A6}"/>
          </ac:spMkLst>
        </pc:spChg>
      </pc:sldChg>
      <pc:sldChg chg="modSp add mod">
        <pc:chgData name="Huang, Po-kai" userId="be743c7d-0ad3-4a01-a6bb-e19e76bd5877" providerId="ADAL" clId="{6BFEEB33-E14F-4B51-9973-9120FB1C44B5}" dt="2023-02-01T17:53:19.940" v="429" actId="20577"/>
        <pc:sldMkLst>
          <pc:docMk/>
          <pc:sldMk cId="2295578182" sldId="977"/>
        </pc:sldMkLst>
        <pc:spChg chg="mod">
          <ac:chgData name="Huang, Po-kai" userId="be743c7d-0ad3-4a01-a6bb-e19e76bd5877" providerId="ADAL" clId="{6BFEEB33-E14F-4B51-9973-9120FB1C44B5}" dt="2023-02-01T17:53:19.940" v="429" actId="20577"/>
          <ac:spMkLst>
            <pc:docMk/>
            <pc:sldMk cId="2295578182" sldId="977"/>
            <ac:spMk id="3" creationId="{1EBEB8F2-BE45-615E-6C1E-A1FE395247A6}"/>
          </ac:spMkLst>
        </pc:spChg>
      </pc:sldChg>
      <pc:sldChg chg="modSp new mod">
        <pc:chgData name="Huang, Po-kai" userId="be743c7d-0ad3-4a01-a6bb-e19e76bd5877" providerId="ADAL" clId="{6BFEEB33-E14F-4B51-9973-9120FB1C44B5}" dt="2023-02-01T17:55:33.807" v="505" actId="20577"/>
        <pc:sldMkLst>
          <pc:docMk/>
          <pc:sldMk cId="2985691179" sldId="978"/>
        </pc:sldMkLst>
        <pc:spChg chg="mod">
          <ac:chgData name="Huang, Po-kai" userId="be743c7d-0ad3-4a01-a6bb-e19e76bd5877" providerId="ADAL" clId="{6BFEEB33-E14F-4B51-9973-9120FB1C44B5}" dt="2023-02-01T17:53:41.439" v="446" actId="20577"/>
          <ac:spMkLst>
            <pc:docMk/>
            <pc:sldMk cId="2985691179" sldId="978"/>
            <ac:spMk id="2" creationId="{BCB45289-FE13-239A-23F3-DFCD5883A499}"/>
          </ac:spMkLst>
        </pc:spChg>
        <pc:spChg chg="mod">
          <ac:chgData name="Huang, Po-kai" userId="be743c7d-0ad3-4a01-a6bb-e19e76bd5877" providerId="ADAL" clId="{6BFEEB33-E14F-4B51-9973-9120FB1C44B5}" dt="2023-02-01T17:55:33.807" v="505" actId="20577"/>
          <ac:spMkLst>
            <pc:docMk/>
            <pc:sldMk cId="2985691179" sldId="978"/>
            <ac:spMk id="3" creationId="{A8442832-CFEB-03A3-5A4B-295285D5B846}"/>
          </ac:spMkLst>
        </pc:spChg>
      </pc:sldChg>
      <pc:sldChg chg="modSp new mod">
        <pc:chgData name="Huang, Po-kai" userId="be743c7d-0ad3-4a01-a6bb-e19e76bd5877" providerId="ADAL" clId="{6BFEEB33-E14F-4B51-9973-9120FB1C44B5}" dt="2023-02-01T17:57:15.191" v="625" actId="20577"/>
        <pc:sldMkLst>
          <pc:docMk/>
          <pc:sldMk cId="1436084277" sldId="979"/>
        </pc:sldMkLst>
        <pc:spChg chg="mod">
          <ac:chgData name="Huang, Po-kai" userId="be743c7d-0ad3-4a01-a6bb-e19e76bd5877" providerId="ADAL" clId="{6BFEEB33-E14F-4B51-9973-9120FB1C44B5}" dt="2023-02-01T17:56:00.947" v="508"/>
          <ac:spMkLst>
            <pc:docMk/>
            <pc:sldMk cId="1436084277" sldId="979"/>
            <ac:spMk id="2" creationId="{2227C022-A049-D2F2-516C-AB23576EE723}"/>
          </ac:spMkLst>
        </pc:spChg>
        <pc:spChg chg="mod">
          <ac:chgData name="Huang, Po-kai" userId="be743c7d-0ad3-4a01-a6bb-e19e76bd5877" providerId="ADAL" clId="{6BFEEB33-E14F-4B51-9973-9120FB1C44B5}" dt="2023-02-01T17:57:15.191" v="625" actId="20577"/>
          <ac:spMkLst>
            <pc:docMk/>
            <pc:sldMk cId="1436084277" sldId="979"/>
            <ac:spMk id="3" creationId="{D11642B2-39A1-977E-37A7-60878B797CE3}"/>
          </ac:spMkLst>
        </pc:spChg>
      </pc:sldChg>
      <pc:sldChg chg="modSp new mod">
        <pc:chgData name="Huang, Po-kai" userId="be743c7d-0ad3-4a01-a6bb-e19e76bd5877" providerId="ADAL" clId="{6BFEEB33-E14F-4B51-9973-9120FB1C44B5}" dt="2023-02-01T17:58:05.209" v="674" actId="20577"/>
        <pc:sldMkLst>
          <pc:docMk/>
          <pc:sldMk cId="4112911386" sldId="980"/>
        </pc:sldMkLst>
        <pc:spChg chg="mod">
          <ac:chgData name="Huang, Po-kai" userId="be743c7d-0ad3-4a01-a6bb-e19e76bd5877" providerId="ADAL" clId="{6BFEEB33-E14F-4B51-9973-9120FB1C44B5}" dt="2023-02-01T17:57:55.417" v="642" actId="20577"/>
          <ac:spMkLst>
            <pc:docMk/>
            <pc:sldMk cId="4112911386" sldId="980"/>
            <ac:spMk id="2" creationId="{D0B9EFF7-AED3-93CE-C8AB-E0F43E4AC7AB}"/>
          </ac:spMkLst>
        </pc:spChg>
        <pc:spChg chg="mod">
          <ac:chgData name="Huang, Po-kai" userId="be743c7d-0ad3-4a01-a6bb-e19e76bd5877" providerId="ADAL" clId="{6BFEEB33-E14F-4B51-9973-9120FB1C44B5}" dt="2023-02-01T17:58:05.209" v="674" actId="20577"/>
          <ac:spMkLst>
            <pc:docMk/>
            <pc:sldMk cId="4112911386" sldId="980"/>
            <ac:spMk id="3" creationId="{73749702-0694-6E03-4F60-24D4814C1E6D}"/>
          </ac:spMkLst>
        </pc:spChg>
      </pc:sldChg>
    </pc:docChg>
  </pc:docChgLst>
  <pc:docChgLst>
    <pc:chgData name="Huang, Po-kai" userId="be743c7d-0ad3-4a01-a6bb-e19e76bd5877" providerId="ADAL" clId="{9F0CA3B5-7301-454E-B963-15395AFD9752}"/>
    <pc:docChg chg="undo custSel addSld delSld modSld sldOrd modMainMaster">
      <pc:chgData name="Huang, Po-kai" userId="be743c7d-0ad3-4a01-a6bb-e19e76bd5877" providerId="ADAL" clId="{9F0CA3B5-7301-454E-B963-15395AFD9752}" dt="2024-05-14T03:28:03.809" v="7920" actId="20577"/>
      <pc:docMkLst>
        <pc:docMk/>
      </pc:docMkLst>
      <pc:sldChg chg="modSp mod">
        <pc:chgData name="Huang, Po-kai" userId="be743c7d-0ad3-4a01-a6bb-e19e76bd5877" providerId="ADAL" clId="{9F0CA3B5-7301-454E-B963-15395AFD9752}" dt="2024-05-10T20:57:23.976" v="89" actId="20577"/>
        <pc:sldMkLst>
          <pc:docMk/>
          <pc:sldMk cId="0" sldId="331"/>
        </pc:sldMkLst>
        <pc:spChg chg="mod">
          <ac:chgData name="Huang, Po-kai" userId="be743c7d-0ad3-4a01-a6bb-e19e76bd5877" providerId="ADAL" clId="{9F0CA3B5-7301-454E-B963-15395AFD9752}" dt="2024-05-10T20:55:08.992" v="39" actId="20577"/>
          <ac:spMkLst>
            <pc:docMk/>
            <pc:sldMk cId="0" sldId="331"/>
            <ac:spMk id="15365" creationId="{5EB80220-6DDA-46D8-A532-4F8294B75F35}"/>
          </ac:spMkLst>
        </pc:spChg>
        <pc:spChg chg="mod">
          <ac:chgData name="Huang, Po-kai" userId="be743c7d-0ad3-4a01-a6bb-e19e76bd5877" providerId="ADAL" clId="{9F0CA3B5-7301-454E-B963-15395AFD9752}" dt="2024-05-10T20:55:28.159" v="46" actId="20577"/>
          <ac:spMkLst>
            <pc:docMk/>
            <pc:sldMk cId="0" sldId="331"/>
            <ac:spMk id="15366" creationId="{AAB4AADD-B9F4-45B4-B9D2-5B5E3506EF55}"/>
          </ac:spMkLst>
        </pc:spChg>
        <pc:graphicFrameChg chg="modGraphic">
          <ac:chgData name="Huang, Po-kai" userId="be743c7d-0ad3-4a01-a6bb-e19e76bd5877" providerId="ADAL" clId="{9F0CA3B5-7301-454E-B963-15395AFD9752}" dt="2024-05-10T20:57:23.976" v="89" actId="20577"/>
          <ac:graphicFrameMkLst>
            <pc:docMk/>
            <pc:sldMk cId="0" sldId="331"/>
            <ac:graphicFrameMk id="9" creationId="{1EEAD0EE-0DFD-4F81-B0C3-618EF9CBFB8C}"/>
          </ac:graphicFrameMkLst>
        </pc:graphicFrameChg>
      </pc:sldChg>
      <pc:sldChg chg="delSp modSp mod">
        <pc:chgData name="Huang, Po-kai" userId="be743c7d-0ad3-4a01-a6bb-e19e76bd5877" providerId="ADAL" clId="{9F0CA3B5-7301-454E-B963-15395AFD9752}" dt="2024-05-11T03:45:01.531" v="7903" actId="20577"/>
        <pc:sldMkLst>
          <pc:docMk/>
          <pc:sldMk cId="4271385593" sldId="960"/>
        </pc:sldMkLst>
        <pc:spChg chg="mod">
          <ac:chgData name="Huang, Po-kai" userId="be743c7d-0ad3-4a01-a6bb-e19e76bd5877" providerId="ADAL" clId="{9F0CA3B5-7301-454E-B963-15395AFD9752}" dt="2024-05-11T03:45:01.531" v="7903" actId="20577"/>
          <ac:spMkLst>
            <pc:docMk/>
            <pc:sldMk cId="4271385593" sldId="960"/>
            <ac:spMk id="3" creationId="{00000000-0000-0000-0000-000000000000}"/>
          </ac:spMkLst>
        </pc:spChg>
        <pc:spChg chg="del">
          <ac:chgData name="Huang, Po-kai" userId="be743c7d-0ad3-4a01-a6bb-e19e76bd5877" providerId="ADAL" clId="{9F0CA3B5-7301-454E-B963-15395AFD9752}" dt="2024-05-10T21:04:31.259" v="311" actId="478"/>
          <ac:spMkLst>
            <pc:docMk/>
            <pc:sldMk cId="4271385593" sldId="960"/>
            <ac:spMk id="6" creationId="{CB07837D-6300-DB76-84CB-D4A116DAA470}"/>
          </ac:spMkLst>
        </pc:spChg>
        <pc:spChg chg="del">
          <ac:chgData name="Huang, Po-kai" userId="be743c7d-0ad3-4a01-a6bb-e19e76bd5877" providerId="ADAL" clId="{9F0CA3B5-7301-454E-B963-15395AFD9752}" dt="2024-05-10T21:04:31.259" v="311" actId="478"/>
          <ac:spMkLst>
            <pc:docMk/>
            <pc:sldMk cId="4271385593" sldId="960"/>
            <ac:spMk id="7" creationId="{A8D28BE1-D0AE-C77C-8F8B-EB487036210E}"/>
          </ac:spMkLst>
        </pc:spChg>
        <pc:spChg chg="del">
          <ac:chgData name="Huang, Po-kai" userId="be743c7d-0ad3-4a01-a6bb-e19e76bd5877" providerId="ADAL" clId="{9F0CA3B5-7301-454E-B963-15395AFD9752}" dt="2024-05-10T21:04:31.259" v="311" actId="478"/>
          <ac:spMkLst>
            <pc:docMk/>
            <pc:sldMk cId="4271385593" sldId="960"/>
            <ac:spMk id="8" creationId="{1BF3A8D7-4552-D8F0-AE41-CFC086E26A0F}"/>
          </ac:spMkLst>
        </pc:spChg>
        <pc:spChg chg="del">
          <ac:chgData name="Huang, Po-kai" userId="be743c7d-0ad3-4a01-a6bb-e19e76bd5877" providerId="ADAL" clId="{9F0CA3B5-7301-454E-B963-15395AFD9752}" dt="2024-05-10T21:04:31.259" v="311" actId="478"/>
          <ac:spMkLst>
            <pc:docMk/>
            <pc:sldMk cId="4271385593" sldId="960"/>
            <ac:spMk id="30" creationId="{6249C348-1E23-3960-8D46-07992870C844}"/>
          </ac:spMkLst>
        </pc:spChg>
        <pc:spChg chg="del">
          <ac:chgData name="Huang, Po-kai" userId="be743c7d-0ad3-4a01-a6bb-e19e76bd5877" providerId="ADAL" clId="{9F0CA3B5-7301-454E-B963-15395AFD9752}" dt="2024-05-10T21:04:31.259" v="311" actId="478"/>
          <ac:spMkLst>
            <pc:docMk/>
            <pc:sldMk cId="4271385593" sldId="960"/>
            <ac:spMk id="31" creationId="{001E198D-F164-5AE2-6430-C3E7D7222FE1}"/>
          </ac:spMkLst>
        </pc:spChg>
        <pc:spChg chg="del">
          <ac:chgData name="Huang, Po-kai" userId="be743c7d-0ad3-4a01-a6bb-e19e76bd5877" providerId="ADAL" clId="{9F0CA3B5-7301-454E-B963-15395AFD9752}" dt="2024-05-10T21:04:31.259" v="311" actId="478"/>
          <ac:spMkLst>
            <pc:docMk/>
            <pc:sldMk cId="4271385593" sldId="960"/>
            <ac:spMk id="32" creationId="{CFAF3A08-BD82-CDD9-3C9C-660A6A4ED955}"/>
          </ac:spMkLst>
        </pc:spChg>
        <pc:spChg chg="del">
          <ac:chgData name="Huang, Po-kai" userId="be743c7d-0ad3-4a01-a6bb-e19e76bd5877" providerId="ADAL" clId="{9F0CA3B5-7301-454E-B963-15395AFD9752}" dt="2024-05-10T21:04:31.259" v="311" actId="478"/>
          <ac:spMkLst>
            <pc:docMk/>
            <pc:sldMk cId="4271385593" sldId="960"/>
            <ac:spMk id="33" creationId="{0CCA52D8-46EA-C6D7-29B4-745437CB3959}"/>
          </ac:spMkLst>
        </pc:spChg>
        <pc:spChg chg="del">
          <ac:chgData name="Huang, Po-kai" userId="be743c7d-0ad3-4a01-a6bb-e19e76bd5877" providerId="ADAL" clId="{9F0CA3B5-7301-454E-B963-15395AFD9752}" dt="2024-05-10T21:04:31.259" v="311" actId="478"/>
          <ac:spMkLst>
            <pc:docMk/>
            <pc:sldMk cId="4271385593" sldId="960"/>
            <ac:spMk id="34" creationId="{E9AAFE93-0BC5-D991-BE23-CC2168206153}"/>
          </ac:spMkLst>
        </pc:spChg>
        <pc:spChg chg="del">
          <ac:chgData name="Huang, Po-kai" userId="be743c7d-0ad3-4a01-a6bb-e19e76bd5877" providerId="ADAL" clId="{9F0CA3B5-7301-454E-B963-15395AFD9752}" dt="2024-05-10T21:04:31.259" v="311" actId="478"/>
          <ac:spMkLst>
            <pc:docMk/>
            <pc:sldMk cId="4271385593" sldId="960"/>
            <ac:spMk id="35" creationId="{D4113EE2-A48D-17DC-38A5-3E4A7937197E}"/>
          </ac:spMkLst>
        </pc:spChg>
        <pc:spChg chg="del">
          <ac:chgData name="Huang, Po-kai" userId="be743c7d-0ad3-4a01-a6bb-e19e76bd5877" providerId="ADAL" clId="{9F0CA3B5-7301-454E-B963-15395AFD9752}" dt="2024-05-10T21:04:31.259" v="311" actId="478"/>
          <ac:spMkLst>
            <pc:docMk/>
            <pc:sldMk cId="4271385593" sldId="960"/>
            <ac:spMk id="36" creationId="{88824A0D-4469-057E-2DAF-72B52F2E7AF2}"/>
          </ac:spMkLst>
        </pc:spChg>
        <pc:spChg chg="del">
          <ac:chgData name="Huang, Po-kai" userId="be743c7d-0ad3-4a01-a6bb-e19e76bd5877" providerId="ADAL" clId="{9F0CA3B5-7301-454E-B963-15395AFD9752}" dt="2024-05-10T21:04:31.259" v="311" actId="478"/>
          <ac:spMkLst>
            <pc:docMk/>
            <pc:sldMk cId="4271385593" sldId="960"/>
            <ac:spMk id="37" creationId="{5960AAFB-6115-0EC8-1CB2-8056AC40825D}"/>
          </ac:spMkLst>
        </pc:spChg>
        <pc:spChg chg="del">
          <ac:chgData name="Huang, Po-kai" userId="be743c7d-0ad3-4a01-a6bb-e19e76bd5877" providerId="ADAL" clId="{9F0CA3B5-7301-454E-B963-15395AFD9752}" dt="2024-05-10T21:04:31.259" v="311" actId="478"/>
          <ac:spMkLst>
            <pc:docMk/>
            <pc:sldMk cId="4271385593" sldId="960"/>
            <ac:spMk id="42" creationId="{2F8B863C-CCC8-D272-3CAE-BEDBFBCF40C1}"/>
          </ac:spMkLst>
        </pc:spChg>
        <pc:spChg chg="del">
          <ac:chgData name="Huang, Po-kai" userId="be743c7d-0ad3-4a01-a6bb-e19e76bd5877" providerId="ADAL" clId="{9F0CA3B5-7301-454E-B963-15395AFD9752}" dt="2024-05-10T21:04:31.259" v="311" actId="478"/>
          <ac:spMkLst>
            <pc:docMk/>
            <pc:sldMk cId="4271385593" sldId="960"/>
            <ac:spMk id="43" creationId="{A9020197-25AD-ABF7-9734-40C2D148D03F}"/>
          </ac:spMkLst>
        </pc:spChg>
        <pc:spChg chg="del">
          <ac:chgData name="Huang, Po-kai" userId="be743c7d-0ad3-4a01-a6bb-e19e76bd5877" providerId="ADAL" clId="{9F0CA3B5-7301-454E-B963-15395AFD9752}" dt="2024-05-10T21:04:31.259" v="311" actId="478"/>
          <ac:spMkLst>
            <pc:docMk/>
            <pc:sldMk cId="4271385593" sldId="960"/>
            <ac:spMk id="48" creationId="{13BC7F7B-035E-3501-4BC9-EA038C8184DA}"/>
          </ac:spMkLst>
        </pc:spChg>
        <pc:spChg chg="del">
          <ac:chgData name="Huang, Po-kai" userId="be743c7d-0ad3-4a01-a6bb-e19e76bd5877" providerId="ADAL" clId="{9F0CA3B5-7301-454E-B963-15395AFD9752}" dt="2024-05-10T21:04:31.259" v="311" actId="478"/>
          <ac:spMkLst>
            <pc:docMk/>
            <pc:sldMk cId="4271385593" sldId="960"/>
            <ac:spMk id="49" creationId="{BFABF378-3E14-9F8A-5240-5577F06FC69F}"/>
          </ac:spMkLst>
        </pc:spChg>
        <pc:spChg chg="del">
          <ac:chgData name="Huang, Po-kai" userId="be743c7d-0ad3-4a01-a6bb-e19e76bd5877" providerId="ADAL" clId="{9F0CA3B5-7301-454E-B963-15395AFD9752}" dt="2024-05-10T21:04:31.259" v="311" actId="478"/>
          <ac:spMkLst>
            <pc:docMk/>
            <pc:sldMk cId="4271385593" sldId="960"/>
            <ac:spMk id="52" creationId="{B407D586-99A0-5D3E-6913-A4D841F61C4B}"/>
          </ac:spMkLst>
        </pc:spChg>
        <pc:spChg chg="del">
          <ac:chgData name="Huang, Po-kai" userId="be743c7d-0ad3-4a01-a6bb-e19e76bd5877" providerId="ADAL" clId="{9F0CA3B5-7301-454E-B963-15395AFD9752}" dt="2024-05-10T21:04:31.259" v="311" actId="478"/>
          <ac:spMkLst>
            <pc:docMk/>
            <pc:sldMk cId="4271385593" sldId="960"/>
            <ac:spMk id="53" creationId="{CBC15CF3-D44E-5CA0-CCF5-C9885EB944B8}"/>
          </ac:spMkLst>
        </pc:spChg>
        <pc:spChg chg="del">
          <ac:chgData name="Huang, Po-kai" userId="be743c7d-0ad3-4a01-a6bb-e19e76bd5877" providerId="ADAL" clId="{9F0CA3B5-7301-454E-B963-15395AFD9752}" dt="2024-05-10T21:04:31.259" v="311" actId="478"/>
          <ac:spMkLst>
            <pc:docMk/>
            <pc:sldMk cId="4271385593" sldId="960"/>
            <ac:spMk id="54" creationId="{191DEB60-69E0-990D-6CE2-3C7AC8A34CF1}"/>
          </ac:spMkLst>
        </pc:spChg>
        <pc:spChg chg="del">
          <ac:chgData name="Huang, Po-kai" userId="be743c7d-0ad3-4a01-a6bb-e19e76bd5877" providerId="ADAL" clId="{9F0CA3B5-7301-454E-B963-15395AFD9752}" dt="2024-05-10T21:04:31.259" v="311" actId="478"/>
          <ac:spMkLst>
            <pc:docMk/>
            <pc:sldMk cId="4271385593" sldId="960"/>
            <ac:spMk id="55" creationId="{2BE13770-D019-5ED3-19E5-FC4EB2397E03}"/>
          </ac:spMkLst>
        </pc:spChg>
      </pc:sldChg>
      <pc:sldChg chg="modSp mod">
        <pc:chgData name="Huang, Po-kai" userId="be743c7d-0ad3-4a01-a6bb-e19e76bd5877" providerId="ADAL" clId="{9F0CA3B5-7301-454E-B963-15395AFD9752}" dt="2024-05-11T05:36:08.746" v="7911" actId="20577"/>
        <pc:sldMkLst>
          <pc:docMk/>
          <pc:sldMk cId="4048481625" sldId="988"/>
        </pc:sldMkLst>
        <pc:spChg chg="mod">
          <ac:chgData name="Huang, Po-kai" userId="be743c7d-0ad3-4a01-a6bb-e19e76bd5877" providerId="ADAL" clId="{9F0CA3B5-7301-454E-B963-15395AFD9752}" dt="2024-05-11T05:36:08.746" v="7911" actId="20577"/>
          <ac:spMkLst>
            <pc:docMk/>
            <pc:sldMk cId="4048481625" sldId="988"/>
            <ac:spMk id="3" creationId="{7A5D70FB-AD33-1A95-0AF3-C82988EBD7FC}"/>
          </ac:spMkLst>
        </pc:spChg>
      </pc:sldChg>
      <pc:sldChg chg="del">
        <pc:chgData name="Huang, Po-kai" userId="be743c7d-0ad3-4a01-a6bb-e19e76bd5877" providerId="ADAL" clId="{9F0CA3B5-7301-454E-B963-15395AFD9752}" dt="2024-05-10T21:40:30.552" v="958" actId="47"/>
        <pc:sldMkLst>
          <pc:docMk/>
          <pc:sldMk cId="1041404553" sldId="996"/>
        </pc:sldMkLst>
      </pc:sldChg>
      <pc:sldChg chg="modSp mod">
        <pc:chgData name="Huang, Po-kai" userId="be743c7d-0ad3-4a01-a6bb-e19e76bd5877" providerId="ADAL" clId="{9F0CA3B5-7301-454E-B963-15395AFD9752}" dt="2024-05-10T22:27:14.161" v="2754" actId="404"/>
        <pc:sldMkLst>
          <pc:docMk/>
          <pc:sldMk cId="1771188937" sldId="997"/>
        </pc:sldMkLst>
        <pc:spChg chg="mod">
          <ac:chgData name="Huang, Po-kai" userId="be743c7d-0ad3-4a01-a6bb-e19e76bd5877" providerId="ADAL" clId="{9F0CA3B5-7301-454E-B963-15395AFD9752}" dt="2024-05-10T22:27:14.161" v="2754" actId="404"/>
          <ac:spMkLst>
            <pc:docMk/>
            <pc:sldMk cId="1771188937" sldId="997"/>
            <ac:spMk id="3" creationId="{A8EAC882-C323-0644-2774-DFE8E1D97569}"/>
          </ac:spMkLst>
        </pc:spChg>
      </pc:sldChg>
      <pc:sldChg chg="del">
        <pc:chgData name="Huang, Po-kai" userId="be743c7d-0ad3-4a01-a6bb-e19e76bd5877" providerId="ADAL" clId="{9F0CA3B5-7301-454E-B963-15395AFD9752}" dt="2024-05-10T21:40:30.552" v="958" actId="47"/>
        <pc:sldMkLst>
          <pc:docMk/>
          <pc:sldMk cId="2968048347" sldId="998"/>
        </pc:sldMkLst>
      </pc:sldChg>
      <pc:sldChg chg="del">
        <pc:chgData name="Huang, Po-kai" userId="be743c7d-0ad3-4a01-a6bb-e19e76bd5877" providerId="ADAL" clId="{9F0CA3B5-7301-454E-B963-15395AFD9752}" dt="2024-05-11T03:22:32.984" v="6916" actId="47"/>
        <pc:sldMkLst>
          <pc:docMk/>
          <pc:sldMk cId="1418347219" sldId="999"/>
        </pc:sldMkLst>
      </pc:sldChg>
      <pc:sldChg chg="del">
        <pc:chgData name="Huang, Po-kai" userId="be743c7d-0ad3-4a01-a6bb-e19e76bd5877" providerId="ADAL" clId="{9F0CA3B5-7301-454E-B963-15395AFD9752}" dt="2024-05-11T03:22:32.984" v="6916" actId="47"/>
        <pc:sldMkLst>
          <pc:docMk/>
          <pc:sldMk cId="2642706021" sldId="1001"/>
        </pc:sldMkLst>
      </pc:sldChg>
      <pc:sldChg chg="del">
        <pc:chgData name="Huang, Po-kai" userId="be743c7d-0ad3-4a01-a6bb-e19e76bd5877" providerId="ADAL" clId="{9F0CA3B5-7301-454E-B963-15395AFD9752}" dt="2024-05-11T03:22:32.984" v="6916" actId="47"/>
        <pc:sldMkLst>
          <pc:docMk/>
          <pc:sldMk cId="224105766" sldId="1002"/>
        </pc:sldMkLst>
      </pc:sldChg>
      <pc:sldChg chg="del">
        <pc:chgData name="Huang, Po-kai" userId="be743c7d-0ad3-4a01-a6bb-e19e76bd5877" providerId="ADAL" clId="{9F0CA3B5-7301-454E-B963-15395AFD9752}" dt="2024-05-11T03:22:32.984" v="6916" actId="47"/>
        <pc:sldMkLst>
          <pc:docMk/>
          <pc:sldMk cId="1025141053" sldId="1003"/>
        </pc:sldMkLst>
      </pc:sldChg>
      <pc:sldChg chg="del">
        <pc:chgData name="Huang, Po-kai" userId="be743c7d-0ad3-4a01-a6bb-e19e76bd5877" providerId="ADAL" clId="{9F0CA3B5-7301-454E-B963-15395AFD9752}" dt="2024-05-11T03:22:32.984" v="6916" actId="47"/>
        <pc:sldMkLst>
          <pc:docMk/>
          <pc:sldMk cId="3131461948" sldId="1004"/>
        </pc:sldMkLst>
      </pc:sldChg>
      <pc:sldChg chg="del">
        <pc:chgData name="Huang, Po-kai" userId="be743c7d-0ad3-4a01-a6bb-e19e76bd5877" providerId="ADAL" clId="{9F0CA3B5-7301-454E-B963-15395AFD9752}" dt="2024-05-10T21:40:30.552" v="958" actId="47"/>
        <pc:sldMkLst>
          <pc:docMk/>
          <pc:sldMk cId="3381291169" sldId="1005"/>
        </pc:sldMkLst>
      </pc:sldChg>
      <pc:sldChg chg="del">
        <pc:chgData name="Huang, Po-kai" userId="be743c7d-0ad3-4a01-a6bb-e19e76bd5877" providerId="ADAL" clId="{9F0CA3B5-7301-454E-B963-15395AFD9752}" dt="2024-05-10T21:40:30.552" v="958" actId="47"/>
        <pc:sldMkLst>
          <pc:docMk/>
          <pc:sldMk cId="1298739750" sldId="1006"/>
        </pc:sldMkLst>
      </pc:sldChg>
      <pc:sldChg chg="modSp new mod">
        <pc:chgData name="Huang, Po-kai" userId="be743c7d-0ad3-4a01-a6bb-e19e76bd5877" providerId="ADAL" clId="{9F0CA3B5-7301-454E-B963-15395AFD9752}" dt="2024-05-11T03:38:44.592" v="7785" actId="207"/>
        <pc:sldMkLst>
          <pc:docMk/>
          <pc:sldMk cId="4009264999" sldId="1007"/>
        </pc:sldMkLst>
        <pc:spChg chg="mod">
          <ac:chgData name="Huang, Po-kai" userId="be743c7d-0ad3-4a01-a6bb-e19e76bd5877" providerId="ADAL" clId="{9F0CA3B5-7301-454E-B963-15395AFD9752}" dt="2024-05-10T21:39:44.435" v="886" actId="20577"/>
          <ac:spMkLst>
            <pc:docMk/>
            <pc:sldMk cId="4009264999" sldId="1007"/>
            <ac:spMk id="2" creationId="{56AC03F1-F257-7253-728F-28EF58EDA785}"/>
          </ac:spMkLst>
        </pc:spChg>
        <pc:spChg chg="mod">
          <ac:chgData name="Huang, Po-kai" userId="be743c7d-0ad3-4a01-a6bb-e19e76bd5877" providerId="ADAL" clId="{9F0CA3B5-7301-454E-B963-15395AFD9752}" dt="2024-05-11T03:38:44.592" v="7785" actId="207"/>
          <ac:spMkLst>
            <pc:docMk/>
            <pc:sldMk cId="4009264999" sldId="1007"/>
            <ac:spMk id="3" creationId="{F52184BF-284D-BA96-F51A-9435607737FD}"/>
          </ac:spMkLst>
        </pc:spChg>
      </pc:sldChg>
      <pc:sldChg chg="modSp new mod">
        <pc:chgData name="Huang, Po-kai" userId="be743c7d-0ad3-4a01-a6bb-e19e76bd5877" providerId="ADAL" clId="{9F0CA3B5-7301-454E-B963-15395AFD9752}" dt="2024-05-11T03:23:00.544" v="6924" actId="20577"/>
        <pc:sldMkLst>
          <pc:docMk/>
          <pc:sldMk cId="92074222" sldId="1008"/>
        </pc:sldMkLst>
        <pc:spChg chg="mod">
          <ac:chgData name="Huang, Po-kai" userId="be743c7d-0ad3-4a01-a6bb-e19e76bd5877" providerId="ADAL" clId="{9F0CA3B5-7301-454E-B963-15395AFD9752}" dt="2024-05-10T22:06:59.507" v="1567" actId="20577"/>
          <ac:spMkLst>
            <pc:docMk/>
            <pc:sldMk cId="92074222" sldId="1008"/>
            <ac:spMk id="2" creationId="{55917A5A-579F-C0EE-5290-B5B321DEFA37}"/>
          </ac:spMkLst>
        </pc:spChg>
        <pc:spChg chg="mod">
          <ac:chgData name="Huang, Po-kai" userId="be743c7d-0ad3-4a01-a6bb-e19e76bd5877" providerId="ADAL" clId="{9F0CA3B5-7301-454E-B963-15395AFD9752}" dt="2024-05-11T03:23:00.544" v="6924" actId="20577"/>
          <ac:spMkLst>
            <pc:docMk/>
            <pc:sldMk cId="92074222" sldId="1008"/>
            <ac:spMk id="3" creationId="{A35A9279-DC4E-C959-CBFD-5FBE8895195D}"/>
          </ac:spMkLst>
        </pc:spChg>
      </pc:sldChg>
      <pc:sldChg chg="addSp delSp modSp new mod">
        <pc:chgData name="Huang, Po-kai" userId="be743c7d-0ad3-4a01-a6bb-e19e76bd5877" providerId="ADAL" clId="{9F0CA3B5-7301-454E-B963-15395AFD9752}" dt="2024-05-11T03:27:07.002" v="7054" actId="20577"/>
        <pc:sldMkLst>
          <pc:docMk/>
          <pc:sldMk cId="3786257987" sldId="1009"/>
        </pc:sldMkLst>
        <pc:spChg chg="mod">
          <ac:chgData name="Huang, Po-kai" userId="be743c7d-0ad3-4a01-a6bb-e19e76bd5877" providerId="ADAL" clId="{9F0CA3B5-7301-454E-B963-15395AFD9752}" dt="2024-05-11T02:40:49.897" v="4471" actId="20577"/>
          <ac:spMkLst>
            <pc:docMk/>
            <pc:sldMk cId="3786257987" sldId="1009"/>
            <ac:spMk id="2" creationId="{37E3A4D6-46DF-DBF1-FCB2-9C573DFBA127}"/>
          </ac:spMkLst>
        </pc:spChg>
        <pc:spChg chg="mod">
          <ac:chgData name="Huang, Po-kai" userId="be743c7d-0ad3-4a01-a6bb-e19e76bd5877" providerId="ADAL" clId="{9F0CA3B5-7301-454E-B963-15395AFD9752}" dt="2024-05-11T03:27:07.002" v="7054" actId="20577"/>
          <ac:spMkLst>
            <pc:docMk/>
            <pc:sldMk cId="3786257987" sldId="1009"/>
            <ac:spMk id="3" creationId="{97B7DB9F-83B0-A2DA-D04A-D32EEDF35479}"/>
          </ac:spMkLst>
        </pc:spChg>
        <pc:spChg chg="add mod">
          <ac:chgData name="Huang, Po-kai" userId="be743c7d-0ad3-4a01-a6bb-e19e76bd5877" providerId="ADAL" clId="{9F0CA3B5-7301-454E-B963-15395AFD9752}" dt="2024-05-11T02:42:51.794" v="4495" actId="1036"/>
          <ac:spMkLst>
            <pc:docMk/>
            <pc:sldMk cId="3786257987" sldId="1009"/>
            <ac:spMk id="6" creationId="{ED7D82F6-90DB-FCB3-6E79-286931E9CE20}"/>
          </ac:spMkLst>
        </pc:spChg>
        <pc:spChg chg="add mod">
          <ac:chgData name="Huang, Po-kai" userId="be743c7d-0ad3-4a01-a6bb-e19e76bd5877" providerId="ADAL" clId="{9F0CA3B5-7301-454E-B963-15395AFD9752}" dt="2024-05-11T02:42:51.794" v="4495" actId="1036"/>
          <ac:spMkLst>
            <pc:docMk/>
            <pc:sldMk cId="3786257987" sldId="1009"/>
            <ac:spMk id="7" creationId="{993AAEBA-8ECB-9EC5-4B4A-F25F03C4F513}"/>
          </ac:spMkLst>
        </pc:spChg>
        <pc:spChg chg="add mod">
          <ac:chgData name="Huang, Po-kai" userId="be743c7d-0ad3-4a01-a6bb-e19e76bd5877" providerId="ADAL" clId="{9F0CA3B5-7301-454E-B963-15395AFD9752}" dt="2024-05-11T02:42:51.794" v="4495" actId="1036"/>
          <ac:spMkLst>
            <pc:docMk/>
            <pc:sldMk cId="3786257987" sldId="1009"/>
            <ac:spMk id="8" creationId="{3835BB2C-1D1F-9152-2E22-F3256704AB76}"/>
          </ac:spMkLst>
        </pc:spChg>
        <pc:spChg chg="add mod">
          <ac:chgData name="Huang, Po-kai" userId="be743c7d-0ad3-4a01-a6bb-e19e76bd5877" providerId="ADAL" clId="{9F0CA3B5-7301-454E-B963-15395AFD9752}" dt="2024-05-11T02:42:51.794" v="4495" actId="1036"/>
          <ac:spMkLst>
            <pc:docMk/>
            <pc:sldMk cId="3786257987" sldId="1009"/>
            <ac:spMk id="9" creationId="{7CCBAF51-0811-6DBB-F11D-6A0C27B514C3}"/>
          </ac:spMkLst>
        </pc:spChg>
        <pc:spChg chg="add del mod">
          <ac:chgData name="Huang, Po-kai" userId="be743c7d-0ad3-4a01-a6bb-e19e76bd5877" providerId="ADAL" clId="{9F0CA3B5-7301-454E-B963-15395AFD9752}" dt="2024-05-10T22:32:25.480" v="3175" actId="478"/>
          <ac:spMkLst>
            <pc:docMk/>
            <pc:sldMk cId="3786257987" sldId="1009"/>
            <ac:spMk id="10" creationId="{DA63C646-27D4-5A40-49DA-A981C0FD8BE5}"/>
          </ac:spMkLst>
        </pc:spChg>
        <pc:spChg chg="add mod">
          <ac:chgData name="Huang, Po-kai" userId="be743c7d-0ad3-4a01-a6bb-e19e76bd5877" providerId="ADAL" clId="{9F0CA3B5-7301-454E-B963-15395AFD9752}" dt="2024-05-11T02:42:51.794" v="4495" actId="1036"/>
          <ac:spMkLst>
            <pc:docMk/>
            <pc:sldMk cId="3786257987" sldId="1009"/>
            <ac:spMk id="11" creationId="{1C89659E-D0AB-76D5-DC9D-DC8066C3DF77}"/>
          </ac:spMkLst>
        </pc:spChg>
        <pc:spChg chg="add mod">
          <ac:chgData name="Huang, Po-kai" userId="be743c7d-0ad3-4a01-a6bb-e19e76bd5877" providerId="ADAL" clId="{9F0CA3B5-7301-454E-B963-15395AFD9752}" dt="2024-05-11T02:42:51.794" v="4495" actId="1036"/>
          <ac:spMkLst>
            <pc:docMk/>
            <pc:sldMk cId="3786257987" sldId="1009"/>
            <ac:spMk id="12" creationId="{EBA770B3-51F3-B7B5-9135-2413B99F80F4}"/>
          </ac:spMkLst>
        </pc:spChg>
        <pc:spChg chg="add mod">
          <ac:chgData name="Huang, Po-kai" userId="be743c7d-0ad3-4a01-a6bb-e19e76bd5877" providerId="ADAL" clId="{9F0CA3B5-7301-454E-B963-15395AFD9752}" dt="2024-05-11T02:42:51.794" v="4495" actId="1036"/>
          <ac:spMkLst>
            <pc:docMk/>
            <pc:sldMk cId="3786257987" sldId="1009"/>
            <ac:spMk id="13" creationId="{6299D7AC-933A-8FD2-2A7B-C019A858990F}"/>
          </ac:spMkLst>
        </pc:spChg>
        <pc:spChg chg="add del mod">
          <ac:chgData name="Huang, Po-kai" userId="be743c7d-0ad3-4a01-a6bb-e19e76bd5877" providerId="ADAL" clId="{9F0CA3B5-7301-454E-B963-15395AFD9752}" dt="2024-05-10T22:32:25.480" v="3175" actId="478"/>
          <ac:spMkLst>
            <pc:docMk/>
            <pc:sldMk cId="3786257987" sldId="1009"/>
            <ac:spMk id="14" creationId="{1DF44ADE-A5AC-4EC8-F652-7A8E18FB36B9}"/>
          </ac:spMkLst>
        </pc:spChg>
        <pc:spChg chg="add del mod">
          <ac:chgData name="Huang, Po-kai" userId="be743c7d-0ad3-4a01-a6bb-e19e76bd5877" providerId="ADAL" clId="{9F0CA3B5-7301-454E-B963-15395AFD9752}" dt="2024-05-10T22:32:25.480" v="3175" actId="478"/>
          <ac:spMkLst>
            <pc:docMk/>
            <pc:sldMk cId="3786257987" sldId="1009"/>
            <ac:spMk id="15" creationId="{3A3CC68C-631E-57AB-8987-8CEE34A0B9FA}"/>
          </ac:spMkLst>
        </pc:spChg>
        <pc:spChg chg="add del mod">
          <ac:chgData name="Huang, Po-kai" userId="be743c7d-0ad3-4a01-a6bb-e19e76bd5877" providerId="ADAL" clId="{9F0CA3B5-7301-454E-B963-15395AFD9752}" dt="2024-05-10T22:32:25.480" v="3175" actId="478"/>
          <ac:spMkLst>
            <pc:docMk/>
            <pc:sldMk cId="3786257987" sldId="1009"/>
            <ac:spMk id="16" creationId="{75D221DB-10E0-25B6-8D4F-AF192CC4A361}"/>
          </ac:spMkLst>
        </pc:spChg>
        <pc:spChg chg="add del mod">
          <ac:chgData name="Huang, Po-kai" userId="be743c7d-0ad3-4a01-a6bb-e19e76bd5877" providerId="ADAL" clId="{9F0CA3B5-7301-454E-B963-15395AFD9752}" dt="2024-05-10T22:32:25.480" v="3175" actId="478"/>
          <ac:spMkLst>
            <pc:docMk/>
            <pc:sldMk cId="3786257987" sldId="1009"/>
            <ac:spMk id="17" creationId="{6E5160AD-E6DC-E4BD-DECB-335369355F9F}"/>
          </ac:spMkLst>
        </pc:spChg>
        <pc:spChg chg="add del mod">
          <ac:chgData name="Huang, Po-kai" userId="be743c7d-0ad3-4a01-a6bb-e19e76bd5877" providerId="ADAL" clId="{9F0CA3B5-7301-454E-B963-15395AFD9752}" dt="2024-05-10T22:32:25.480" v="3175" actId="478"/>
          <ac:spMkLst>
            <pc:docMk/>
            <pc:sldMk cId="3786257987" sldId="1009"/>
            <ac:spMk id="18" creationId="{62997BD2-5DDB-535F-A00E-5C525B9C0C2C}"/>
          </ac:spMkLst>
        </pc:spChg>
        <pc:spChg chg="add del mod">
          <ac:chgData name="Huang, Po-kai" userId="be743c7d-0ad3-4a01-a6bb-e19e76bd5877" providerId="ADAL" clId="{9F0CA3B5-7301-454E-B963-15395AFD9752}" dt="2024-05-10T22:32:25.480" v="3175" actId="478"/>
          <ac:spMkLst>
            <pc:docMk/>
            <pc:sldMk cId="3786257987" sldId="1009"/>
            <ac:spMk id="19" creationId="{57817D16-6724-66BB-DFAA-8E2768BDDC3D}"/>
          </ac:spMkLst>
        </pc:spChg>
        <pc:spChg chg="add del mod">
          <ac:chgData name="Huang, Po-kai" userId="be743c7d-0ad3-4a01-a6bb-e19e76bd5877" providerId="ADAL" clId="{9F0CA3B5-7301-454E-B963-15395AFD9752}" dt="2024-05-10T22:32:25.480" v="3175" actId="478"/>
          <ac:spMkLst>
            <pc:docMk/>
            <pc:sldMk cId="3786257987" sldId="1009"/>
            <ac:spMk id="20" creationId="{B2A1FD79-5264-0912-6311-6B38F42337E3}"/>
          </ac:spMkLst>
        </pc:spChg>
        <pc:spChg chg="add del mod">
          <ac:chgData name="Huang, Po-kai" userId="be743c7d-0ad3-4a01-a6bb-e19e76bd5877" providerId="ADAL" clId="{9F0CA3B5-7301-454E-B963-15395AFD9752}" dt="2024-05-10T22:32:25.480" v="3175" actId="478"/>
          <ac:spMkLst>
            <pc:docMk/>
            <pc:sldMk cId="3786257987" sldId="1009"/>
            <ac:spMk id="21" creationId="{AF1075DB-934F-60C8-FCDD-2F88FC4B34ED}"/>
          </ac:spMkLst>
        </pc:spChg>
        <pc:spChg chg="add mod">
          <ac:chgData name="Huang, Po-kai" userId="be743c7d-0ad3-4a01-a6bb-e19e76bd5877" providerId="ADAL" clId="{9F0CA3B5-7301-454E-B963-15395AFD9752}" dt="2024-05-11T02:42:51.794" v="4495" actId="1036"/>
          <ac:spMkLst>
            <pc:docMk/>
            <pc:sldMk cId="3786257987" sldId="1009"/>
            <ac:spMk id="22" creationId="{15AC4DDE-7E5C-0F24-A701-3BBF1B691E99}"/>
          </ac:spMkLst>
        </pc:spChg>
        <pc:spChg chg="add mod">
          <ac:chgData name="Huang, Po-kai" userId="be743c7d-0ad3-4a01-a6bb-e19e76bd5877" providerId="ADAL" clId="{9F0CA3B5-7301-454E-B963-15395AFD9752}" dt="2024-05-11T02:42:51.794" v="4495" actId="1036"/>
          <ac:spMkLst>
            <pc:docMk/>
            <pc:sldMk cId="3786257987" sldId="1009"/>
            <ac:spMk id="23" creationId="{1240CE61-21C9-CBB8-2C0D-31E91421B987}"/>
          </ac:spMkLst>
        </pc:spChg>
        <pc:spChg chg="add mod">
          <ac:chgData name="Huang, Po-kai" userId="be743c7d-0ad3-4a01-a6bb-e19e76bd5877" providerId="ADAL" clId="{9F0CA3B5-7301-454E-B963-15395AFD9752}" dt="2024-05-11T02:42:51.794" v="4495" actId="1036"/>
          <ac:spMkLst>
            <pc:docMk/>
            <pc:sldMk cId="3786257987" sldId="1009"/>
            <ac:spMk id="24" creationId="{08CB319C-9595-B765-9E28-548F610108CF}"/>
          </ac:spMkLst>
        </pc:spChg>
        <pc:spChg chg="add mod">
          <ac:chgData name="Huang, Po-kai" userId="be743c7d-0ad3-4a01-a6bb-e19e76bd5877" providerId="ADAL" clId="{9F0CA3B5-7301-454E-B963-15395AFD9752}" dt="2024-05-11T02:42:51.794" v="4495" actId="1036"/>
          <ac:spMkLst>
            <pc:docMk/>
            <pc:sldMk cId="3786257987" sldId="1009"/>
            <ac:spMk id="25" creationId="{48AB6654-CB65-DE58-4C63-8776BD42BC11}"/>
          </ac:spMkLst>
        </pc:spChg>
        <pc:spChg chg="add mod">
          <ac:chgData name="Huang, Po-kai" userId="be743c7d-0ad3-4a01-a6bb-e19e76bd5877" providerId="ADAL" clId="{9F0CA3B5-7301-454E-B963-15395AFD9752}" dt="2024-05-11T02:42:51.794" v="4495" actId="1036"/>
          <ac:spMkLst>
            <pc:docMk/>
            <pc:sldMk cId="3786257987" sldId="1009"/>
            <ac:spMk id="26" creationId="{7FA63E83-686C-3F1B-EF2D-DB7EC2EDAF33}"/>
          </ac:spMkLst>
        </pc:spChg>
        <pc:spChg chg="add mod">
          <ac:chgData name="Huang, Po-kai" userId="be743c7d-0ad3-4a01-a6bb-e19e76bd5877" providerId="ADAL" clId="{9F0CA3B5-7301-454E-B963-15395AFD9752}" dt="2024-05-11T02:42:51.794" v="4495" actId="1036"/>
          <ac:spMkLst>
            <pc:docMk/>
            <pc:sldMk cId="3786257987" sldId="1009"/>
            <ac:spMk id="27" creationId="{D0B788F7-B244-72C2-7E64-E700B4035334}"/>
          </ac:spMkLst>
        </pc:spChg>
        <pc:spChg chg="add mod">
          <ac:chgData name="Huang, Po-kai" userId="be743c7d-0ad3-4a01-a6bb-e19e76bd5877" providerId="ADAL" clId="{9F0CA3B5-7301-454E-B963-15395AFD9752}" dt="2024-05-11T02:42:51.794" v="4495" actId="1036"/>
          <ac:spMkLst>
            <pc:docMk/>
            <pc:sldMk cId="3786257987" sldId="1009"/>
            <ac:spMk id="28" creationId="{CD3B14A0-CD63-9E50-F128-EB4BA91903E4}"/>
          </ac:spMkLst>
        </pc:spChg>
        <pc:spChg chg="add mod">
          <ac:chgData name="Huang, Po-kai" userId="be743c7d-0ad3-4a01-a6bb-e19e76bd5877" providerId="ADAL" clId="{9F0CA3B5-7301-454E-B963-15395AFD9752}" dt="2024-05-11T02:42:51.794" v="4495" actId="1036"/>
          <ac:spMkLst>
            <pc:docMk/>
            <pc:sldMk cId="3786257987" sldId="1009"/>
            <ac:spMk id="29" creationId="{1AC8E302-EC72-77AE-9E50-4C815B34D5BF}"/>
          </ac:spMkLst>
        </pc:spChg>
        <pc:spChg chg="add mod">
          <ac:chgData name="Huang, Po-kai" userId="be743c7d-0ad3-4a01-a6bb-e19e76bd5877" providerId="ADAL" clId="{9F0CA3B5-7301-454E-B963-15395AFD9752}" dt="2024-05-11T02:42:51.794" v="4495" actId="1036"/>
          <ac:spMkLst>
            <pc:docMk/>
            <pc:sldMk cId="3786257987" sldId="1009"/>
            <ac:spMk id="30" creationId="{B33D2D38-7FB0-B097-83AB-BEDF7A020414}"/>
          </ac:spMkLst>
        </pc:spChg>
        <pc:spChg chg="add mod">
          <ac:chgData name="Huang, Po-kai" userId="be743c7d-0ad3-4a01-a6bb-e19e76bd5877" providerId="ADAL" clId="{9F0CA3B5-7301-454E-B963-15395AFD9752}" dt="2024-05-11T02:42:51.794" v="4495" actId="1036"/>
          <ac:spMkLst>
            <pc:docMk/>
            <pc:sldMk cId="3786257987" sldId="1009"/>
            <ac:spMk id="31" creationId="{7F680D04-094C-4942-655F-9B9A73C1F1D7}"/>
          </ac:spMkLst>
        </pc:spChg>
        <pc:spChg chg="add mod">
          <ac:chgData name="Huang, Po-kai" userId="be743c7d-0ad3-4a01-a6bb-e19e76bd5877" providerId="ADAL" clId="{9F0CA3B5-7301-454E-B963-15395AFD9752}" dt="2024-05-11T02:42:51.794" v="4495" actId="1036"/>
          <ac:spMkLst>
            <pc:docMk/>
            <pc:sldMk cId="3786257987" sldId="1009"/>
            <ac:spMk id="32" creationId="{DC286510-270D-76FE-626D-91F77411C026}"/>
          </ac:spMkLst>
        </pc:spChg>
        <pc:spChg chg="add mod">
          <ac:chgData name="Huang, Po-kai" userId="be743c7d-0ad3-4a01-a6bb-e19e76bd5877" providerId="ADAL" clId="{9F0CA3B5-7301-454E-B963-15395AFD9752}" dt="2024-05-11T02:42:51.794" v="4495" actId="1036"/>
          <ac:spMkLst>
            <pc:docMk/>
            <pc:sldMk cId="3786257987" sldId="1009"/>
            <ac:spMk id="33" creationId="{4451C139-F3A3-093C-A470-3FCF209DC3D6}"/>
          </ac:spMkLst>
        </pc:spChg>
        <pc:spChg chg="add mod">
          <ac:chgData name="Huang, Po-kai" userId="be743c7d-0ad3-4a01-a6bb-e19e76bd5877" providerId="ADAL" clId="{9F0CA3B5-7301-454E-B963-15395AFD9752}" dt="2024-05-11T02:42:51.794" v="4495" actId="1036"/>
          <ac:spMkLst>
            <pc:docMk/>
            <pc:sldMk cId="3786257987" sldId="1009"/>
            <ac:spMk id="34" creationId="{44C6E715-0B60-37F5-30E0-8764D8331868}"/>
          </ac:spMkLst>
        </pc:spChg>
        <pc:spChg chg="add mod">
          <ac:chgData name="Huang, Po-kai" userId="be743c7d-0ad3-4a01-a6bb-e19e76bd5877" providerId="ADAL" clId="{9F0CA3B5-7301-454E-B963-15395AFD9752}" dt="2024-05-11T02:42:51.794" v="4495" actId="1036"/>
          <ac:spMkLst>
            <pc:docMk/>
            <pc:sldMk cId="3786257987" sldId="1009"/>
            <ac:spMk id="35" creationId="{F3BC5D5C-7252-5242-176C-53C3C19DA9EC}"/>
          </ac:spMkLst>
        </pc:spChg>
        <pc:spChg chg="add mod">
          <ac:chgData name="Huang, Po-kai" userId="be743c7d-0ad3-4a01-a6bb-e19e76bd5877" providerId="ADAL" clId="{9F0CA3B5-7301-454E-B963-15395AFD9752}" dt="2024-05-11T02:42:51.794" v="4495" actId="1036"/>
          <ac:spMkLst>
            <pc:docMk/>
            <pc:sldMk cId="3786257987" sldId="1009"/>
            <ac:spMk id="36" creationId="{F6C3ABE1-8E76-7CF3-6355-F75951D01EF1}"/>
          </ac:spMkLst>
        </pc:spChg>
        <pc:spChg chg="add del mod">
          <ac:chgData name="Huang, Po-kai" userId="be743c7d-0ad3-4a01-a6bb-e19e76bd5877" providerId="ADAL" clId="{9F0CA3B5-7301-454E-B963-15395AFD9752}" dt="2024-05-10T22:32:25.480" v="3175" actId="478"/>
          <ac:spMkLst>
            <pc:docMk/>
            <pc:sldMk cId="3786257987" sldId="1009"/>
            <ac:spMk id="37" creationId="{A996EF3D-7C6B-8039-C91B-719828E119DA}"/>
          </ac:spMkLst>
        </pc:spChg>
        <pc:spChg chg="add mod">
          <ac:chgData name="Huang, Po-kai" userId="be743c7d-0ad3-4a01-a6bb-e19e76bd5877" providerId="ADAL" clId="{9F0CA3B5-7301-454E-B963-15395AFD9752}" dt="2024-05-11T02:42:51.794" v="4495" actId="1036"/>
          <ac:spMkLst>
            <pc:docMk/>
            <pc:sldMk cId="3786257987" sldId="1009"/>
            <ac:spMk id="38" creationId="{58384E6D-2FC5-6934-C867-65EC26442F07}"/>
          </ac:spMkLst>
        </pc:spChg>
        <pc:spChg chg="add mod">
          <ac:chgData name="Huang, Po-kai" userId="be743c7d-0ad3-4a01-a6bb-e19e76bd5877" providerId="ADAL" clId="{9F0CA3B5-7301-454E-B963-15395AFD9752}" dt="2024-05-11T02:42:51.794" v="4495" actId="1036"/>
          <ac:spMkLst>
            <pc:docMk/>
            <pc:sldMk cId="3786257987" sldId="1009"/>
            <ac:spMk id="39" creationId="{4D9C198B-46CA-655E-DC10-7088C191A3C1}"/>
          </ac:spMkLst>
        </pc:spChg>
        <pc:spChg chg="add mod">
          <ac:chgData name="Huang, Po-kai" userId="be743c7d-0ad3-4a01-a6bb-e19e76bd5877" providerId="ADAL" clId="{9F0CA3B5-7301-454E-B963-15395AFD9752}" dt="2024-05-11T02:42:51.794" v="4495" actId="1036"/>
          <ac:spMkLst>
            <pc:docMk/>
            <pc:sldMk cId="3786257987" sldId="1009"/>
            <ac:spMk id="40" creationId="{9099E36C-FE9E-44DA-07E6-33D0A342A22E}"/>
          </ac:spMkLst>
        </pc:spChg>
      </pc:sldChg>
      <pc:sldChg chg="new del">
        <pc:chgData name="Huang, Po-kai" userId="be743c7d-0ad3-4a01-a6bb-e19e76bd5877" providerId="ADAL" clId="{9F0CA3B5-7301-454E-B963-15395AFD9752}" dt="2024-05-10T22:15:43.935" v="1727" actId="680"/>
        <pc:sldMkLst>
          <pc:docMk/>
          <pc:sldMk cId="4062626677" sldId="1009"/>
        </pc:sldMkLst>
      </pc:sldChg>
      <pc:sldChg chg="modSp new mod">
        <pc:chgData name="Huang, Po-kai" userId="be743c7d-0ad3-4a01-a6bb-e19e76bd5877" providerId="ADAL" clId="{9F0CA3B5-7301-454E-B963-15395AFD9752}" dt="2024-05-11T03:18:27.974" v="6768" actId="403"/>
        <pc:sldMkLst>
          <pc:docMk/>
          <pc:sldMk cId="2733507342" sldId="1010"/>
        </pc:sldMkLst>
        <pc:spChg chg="mod">
          <ac:chgData name="Huang, Po-kai" userId="be743c7d-0ad3-4a01-a6bb-e19e76bd5877" providerId="ADAL" clId="{9F0CA3B5-7301-454E-B963-15395AFD9752}" dt="2024-05-11T03:12:36.713" v="6423" actId="20577"/>
          <ac:spMkLst>
            <pc:docMk/>
            <pc:sldMk cId="2733507342" sldId="1010"/>
            <ac:spMk id="2" creationId="{7F1C078A-68A1-C5D3-8449-ED5B05C316AA}"/>
          </ac:spMkLst>
        </pc:spChg>
        <pc:spChg chg="mod">
          <ac:chgData name="Huang, Po-kai" userId="be743c7d-0ad3-4a01-a6bb-e19e76bd5877" providerId="ADAL" clId="{9F0CA3B5-7301-454E-B963-15395AFD9752}" dt="2024-05-11T03:18:27.974" v="6768" actId="403"/>
          <ac:spMkLst>
            <pc:docMk/>
            <pc:sldMk cId="2733507342" sldId="1010"/>
            <ac:spMk id="3" creationId="{582C041A-3713-0F90-6968-266133BF5EC5}"/>
          </ac:spMkLst>
        </pc:spChg>
      </pc:sldChg>
      <pc:sldChg chg="modSp new del mod ord">
        <pc:chgData name="Huang, Po-kai" userId="be743c7d-0ad3-4a01-a6bb-e19e76bd5877" providerId="ADAL" clId="{9F0CA3B5-7301-454E-B963-15395AFD9752}" dt="2024-05-11T03:18:50.707" v="6769" actId="47"/>
        <pc:sldMkLst>
          <pc:docMk/>
          <pc:sldMk cId="1626198073" sldId="1011"/>
        </pc:sldMkLst>
        <pc:spChg chg="mod">
          <ac:chgData name="Huang, Po-kai" userId="be743c7d-0ad3-4a01-a6bb-e19e76bd5877" providerId="ADAL" clId="{9F0CA3B5-7301-454E-B963-15395AFD9752}" dt="2024-05-11T03:12:05.467" v="6396" actId="6549"/>
          <ac:spMkLst>
            <pc:docMk/>
            <pc:sldMk cId="1626198073" sldId="1011"/>
            <ac:spMk id="2" creationId="{6290EB71-0E36-F289-7F9C-6C41CD48EE1B}"/>
          </ac:spMkLst>
        </pc:spChg>
        <pc:spChg chg="mod">
          <ac:chgData name="Huang, Po-kai" userId="be743c7d-0ad3-4a01-a6bb-e19e76bd5877" providerId="ADAL" clId="{9F0CA3B5-7301-454E-B963-15395AFD9752}" dt="2024-05-10T22:43:16.985" v="3460" actId="21"/>
          <ac:spMkLst>
            <pc:docMk/>
            <pc:sldMk cId="1626198073" sldId="1011"/>
            <ac:spMk id="3" creationId="{D4DB8AB4-EECC-0801-738D-1171DC8FB999}"/>
          </ac:spMkLst>
        </pc:spChg>
      </pc:sldChg>
      <pc:sldChg chg="modSp new del mod">
        <pc:chgData name="Huang, Po-kai" userId="be743c7d-0ad3-4a01-a6bb-e19e76bd5877" providerId="ADAL" clId="{9F0CA3B5-7301-454E-B963-15395AFD9752}" dt="2024-05-11T03:11:54.250" v="6395" actId="47"/>
        <pc:sldMkLst>
          <pc:docMk/>
          <pc:sldMk cId="1184190258" sldId="1012"/>
        </pc:sldMkLst>
        <pc:spChg chg="mod">
          <ac:chgData name="Huang, Po-kai" userId="be743c7d-0ad3-4a01-a6bb-e19e76bd5877" providerId="ADAL" clId="{9F0CA3B5-7301-454E-B963-15395AFD9752}" dt="2024-05-11T02:36:01.856" v="4167" actId="20577"/>
          <ac:spMkLst>
            <pc:docMk/>
            <pc:sldMk cId="1184190258" sldId="1012"/>
            <ac:spMk id="2" creationId="{940330A1-038D-29D9-1218-83D1955BC759}"/>
          </ac:spMkLst>
        </pc:spChg>
      </pc:sldChg>
      <pc:sldChg chg="modSp add mod">
        <pc:chgData name="Huang, Po-kai" userId="be743c7d-0ad3-4a01-a6bb-e19e76bd5877" providerId="ADAL" clId="{9F0CA3B5-7301-454E-B963-15395AFD9752}" dt="2024-05-11T03:40:14.343" v="7858" actId="20577"/>
        <pc:sldMkLst>
          <pc:docMk/>
          <pc:sldMk cId="3943335709" sldId="1013"/>
        </pc:sldMkLst>
        <pc:spChg chg="mod">
          <ac:chgData name="Huang, Po-kai" userId="be743c7d-0ad3-4a01-a6bb-e19e76bd5877" providerId="ADAL" clId="{9F0CA3B5-7301-454E-B963-15395AFD9752}" dt="2024-05-11T02:41:27.965" v="4480" actId="20577"/>
          <ac:spMkLst>
            <pc:docMk/>
            <pc:sldMk cId="3943335709" sldId="1013"/>
            <ac:spMk id="2" creationId="{37E3A4D6-46DF-DBF1-FCB2-9C573DFBA127}"/>
          </ac:spMkLst>
        </pc:spChg>
        <pc:spChg chg="mod">
          <ac:chgData name="Huang, Po-kai" userId="be743c7d-0ad3-4a01-a6bb-e19e76bd5877" providerId="ADAL" clId="{9F0CA3B5-7301-454E-B963-15395AFD9752}" dt="2024-05-11T03:40:14.343" v="7858" actId="20577"/>
          <ac:spMkLst>
            <pc:docMk/>
            <pc:sldMk cId="3943335709" sldId="1013"/>
            <ac:spMk id="3" creationId="{97B7DB9F-83B0-A2DA-D04A-D32EEDF35479}"/>
          </ac:spMkLst>
        </pc:spChg>
      </pc:sldChg>
      <pc:sldChg chg="modSp new mod">
        <pc:chgData name="Huang, Po-kai" userId="be743c7d-0ad3-4a01-a6bb-e19e76bd5877" providerId="ADAL" clId="{9F0CA3B5-7301-454E-B963-15395AFD9752}" dt="2024-05-11T03:38:23.286" v="7784" actId="20577"/>
        <pc:sldMkLst>
          <pc:docMk/>
          <pc:sldMk cId="610190902" sldId="1014"/>
        </pc:sldMkLst>
        <pc:spChg chg="mod">
          <ac:chgData name="Huang, Po-kai" userId="be743c7d-0ad3-4a01-a6bb-e19e76bd5877" providerId="ADAL" clId="{9F0CA3B5-7301-454E-B963-15395AFD9752}" dt="2024-05-11T03:02:46.889" v="5635" actId="20577"/>
          <ac:spMkLst>
            <pc:docMk/>
            <pc:sldMk cId="610190902" sldId="1014"/>
            <ac:spMk id="2" creationId="{37C03528-0181-CC17-BC40-F5E91BD47AE7}"/>
          </ac:spMkLst>
        </pc:spChg>
        <pc:spChg chg="mod">
          <ac:chgData name="Huang, Po-kai" userId="be743c7d-0ad3-4a01-a6bb-e19e76bd5877" providerId="ADAL" clId="{9F0CA3B5-7301-454E-B963-15395AFD9752}" dt="2024-05-11T03:38:23.286" v="7784" actId="20577"/>
          <ac:spMkLst>
            <pc:docMk/>
            <pc:sldMk cId="610190902" sldId="1014"/>
            <ac:spMk id="3" creationId="{DC74063E-675D-58A5-7A4B-AFB1EFD3A6AA}"/>
          </ac:spMkLst>
        </pc:spChg>
      </pc:sldChg>
      <pc:sldChg chg="modSp new mod">
        <pc:chgData name="Huang, Po-kai" userId="be743c7d-0ad3-4a01-a6bb-e19e76bd5877" providerId="ADAL" clId="{9F0CA3B5-7301-454E-B963-15395AFD9752}" dt="2024-05-11T03:29:21.801" v="7071" actId="404"/>
        <pc:sldMkLst>
          <pc:docMk/>
          <pc:sldMk cId="220408859" sldId="1015"/>
        </pc:sldMkLst>
        <pc:spChg chg="mod">
          <ac:chgData name="Huang, Po-kai" userId="be743c7d-0ad3-4a01-a6bb-e19e76bd5877" providerId="ADAL" clId="{9F0CA3B5-7301-454E-B963-15395AFD9752}" dt="2024-05-11T03:17:23.294" v="6664"/>
          <ac:spMkLst>
            <pc:docMk/>
            <pc:sldMk cId="220408859" sldId="1015"/>
            <ac:spMk id="2" creationId="{5CDA5DDD-B58C-9D3D-3DAF-2A5B643EF13C}"/>
          </ac:spMkLst>
        </pc:spChg>
        <pc:spChg chg="mod">
          <ac:chgData name="Huang, Po-kai" userId="be743c7d-0ad3-4a01-a6bb-e19e76bd5877" providerId="ADAL" clId="{9F0CA3B5-7301-454E-B963-15395AFD9752}" dt="2024-05-11T03:29:21.801" v="7071" actId="404"/>
          <ac:spMkLst>
            <pc:docMk/>
            <pc:sldMk cId="220408859" sldId="1015"/>
            <ac:spMk id="3" creationId="{291298C8-8025-36BE-6FC9-CBE92F63C7F2}"/>
          </ac:spMkLst>
        </pc:spChg>
      </pc:sldChg>
      <pc:sldChg chg="modSp new mod">
        <pc:chgData name="Huang, Po-kai" userId="be743c7d-0ad3-4a01-a6bb-e19e76bd5877" providerId="ADAL" clId="{9F0CA3B5-7301-454E-B963-15395AFD9752}" dt="2024-05-11T03:23:36.262" v="6931" actId="113"/>
        <pc:sldMkLst>
          <pc:docMk/>
          <pc:sldMk cId="486007299" sldId="1016"/>
        </pc:sldMkLst>
        <pc:spChg chg="mod">
          <ac:chgData name="Huang, Po-kai" userId="be743c7d-0ad3-4a01-a6bb-e19e76bd5877" providerId="ADAL" clId="{9F0CA3B5-7301-454E-B963-15395AFD9752}" dt="2024-05-11T03:23:07.913" v="6928" actId="20577"/>
          <ac:spMkLst>
            <pc:docMk/>
            <pc:sldMk cId="486007299" sldId="1016"/>
            <ac:spMk id="2" creationId="{2FCAFC0D-2FDC-19A4-1138-5FE04D70F9EC}"/>
          </ac:spMkLst>
        </pc:spChg>
        <pc:spChg chg="mod">
          <ac:chgData name="Huang, Po-kai" userId="be743c7d-0ad3-4a01-a6bb-e19e76bd5877" providerId="ADAL" clId="{9F0CA3B5-7301-454E-B963-15395AFD9752}" dt="2024-05-11T03:23:36.262" v="6931" actId="113"/>
          <ac:spMkLst>
            <pc:docMk/>
            <pc:sldMk cId="486007299" sldId="1016"/>
            <ac:spMk id="3" creationId="{41D6BF32-FA26-D440-BF25-E41445B8FC43}"/>
          </ac:spMkLst>
        </pc:spChg>
      </pc:sldChg>
      <pc:sldChg chg="modSp new mod">
        <pc:chgData name="Huang, Po-kai" userId="be743c7d-0ad3-4a01-a6bb-e19e76bd5877" providerId="ADAL" clId="{9F0CA3B5-7301-454E-B963-15395AFD9752}" dt="2024-05-14T03:28:03.809" v="7920" actId="20577"/>
        <pc:sldMkLst>
          <pc:docMk/>
          <pc:sldMk cId="3696653518" sldId="1017"/>
        </pc:sldMkLst>
        <pc:spChg chg="mod">
          <ac:chgData name="Huang, Po-kai" userId="be743c7d-0ad3-4a01-a6bb-e19e76bd5877" providerId="ADAL" clId="{9F0CA3B5-7301-454E-B963-15395AFD9752}" dt="2024-05-11T03:23:45.962" v="6935" actId="20577"/>
          <ac:spMkLst>
            <pc:docMk/>
            <pc:sldMk cId="3696653518" sldId="1017"/>
            <ac:spMk id="2" creationId="{D7126405-5DFD-51CA-C950-99BB208EB23B}"/>
          </ac:spMkLst>
        </pc:spChg>
        <pc:spChg chg="mod">
          <ac:chgData name="Huang, Po-kai" userId="be743c7d-0ad3-4a01-a6bb-e19e76bd5877" providerId="ADAL" clId="{9F0CA3B5-7301-454E-B963-15395AFD9752}" dt="2024-05-14T03:28:03.809" v="7920" actId="20577"/>
          <ac:spMkLst>
            <pc:docMk/>
            <pc:sldMk cId="3696653518" sldId="1017"/>
            <ac:spMk id="3" creationId="{F36F4158-A171-6189-AA9A-86C70A11A5F9}"/>
          </ac:spMkLst>
        </pc:spChg>
      </pc:sldChg>
      <pc:sldChg chg="modSp new mod">
        <pc:chgData name="Huang, Po-kai" userId="be743c7d-0ad3-4a01-a6bb-e19e76bd5877" providerId="ADAL" clId="{9F0CA3B5-7301-454E-B963-15395AFD9752}" dt="2024-05-11T03:36:11.212" v="7741" actId="403"/>
        <pc:sldMkLst>
          <pc:docMk/>
          <pc:sldMk cId="499311233" sldId="1018"/>
        </pc:sldMkLst>
        <pc:spChg chg="mod">
          <ac:chgData name="Huang, Po-kai" userId="be743c7d-0ad3-4a01-a6bb-e19e76bd5877" providerId="ADAL" clId="{9F0CA3B5-7301-454E-B963-15395AFD9752}" dt="2024-05-11T03:35:11.131" v="7694" actId="20577"/>
          <ac:spMkLst>
            <pc:docMk/>
            <pc:sldMk cId="499311233" sldId="1018"/>
            <ac:spMk id="2" creationId="{32184856-3583-978D-F2C5-B33B33894071}"/>
          </ac:spMkLst>
        </pc:spChg>
        <pc:spChg chg="mod">
          <ac:chgData name="Huang, Po-kai" userId="be743c7d-0ad3-4a01-a6bb-e19e76bd5877" providerId="ADAL" clId="{9F0CA3B5-7301-454E-B963-15395AFD9752}" dt="2024-05-11T03:36:11.212" v="7741" actId="403"/>
          <ac:spMkLst>
            <pc:docMk/>
            <pc:sldMk cId="499311233" sldId="1018"/>
            <ac:spMk id="3" creationId="{8EA3D483-9595-AC44-9B44-3457D8873F05}"/>
          </ac:spMkLst>
        </pc:spChg>
      </pc:sldChg>
      <pc:sldChg chg="modSp new mod">
        <pc:chgData name="Huang, Po-kai" userId="be743c7d-0ad3-4a01-a6bb-e19e76bd5877" providerId="ADAL" clId="{9F0CA3B5-7301-454E-B963-15395AFD9752}" dt="2024-05-11T03:37:00.024" v="7755" actId="403"/>
        <pc:sldMkLst>
          <pc:docMk/>
          <pc:sldMk cId="2517901433" sldId="1019"/>
        </pc:sldMkLst>
        <pc:spChg chg="mod">
          <ac:chgData name="Huang, Po-kai" userId="be743c7d-0ad3-4a01-a6bb-e19e76bd5877" providerId="ADAL" clId="{9F0CA3B5-7301-454E-B963-15395AFD9752}" dt="2024-05-11T03:36:42.057" v="7745" actId="20577"/>
          <ac:spMkLst>
            <pc:docMk/>
            <pc:sldMk cId="2517901433" sldId="1019"/>
            <ac:spMk id="2" creationId="{3CEC9F3B-9C93-5EBB-88F6-EAF2F383C134}"/>
          </ac:spMkLst>
        </pc:spChg>
        <pc:spChg chg="mod">
          <ac:chgData name="Huang, Po-kai" userId="be743c7d-0ad3-4a01-a6bb-e19e76bd5877" providerId="ADAL" clId="{9F0CA3B5-7301-454E-B963-15395AFD9752}" dt="2024-05-11T03:37:00.024" v="7755" actId="403"/>
          <ac:spMkLst>
            <pc:docMk/>
            <pc:sldMk cId="2517901433" sldId="1019"/>
            <ac:spMk id="3" creationId="{8EFD42E5-C73D-A8F8-1657-72D9D7596F01}"/>
          </ac:spMkLst>
        </pc:spChg>
      </pc:sldChg>
      <pc:sldMasterChg chg="modSp mod modSldLayout">
        <pc:chgData name="Huang, Po-kai" userId="be743c7d-0ad3-4a01-a6bb-e19e76bd5877" providerId="ADAL" clId="{9F0CA3B5-7301-454E-B963-15395AFD9752}" dt="2024-05-10T20:56:11.012" v="59"/>
        <pc:sldMasterMkLst>
          <pc:docMk/>
          <pc:sldMasterMk cId="0" sldId="2147483648"/>
        </pc:sldMasterMkLst>
        <pc:spChg chg="mod">
          <ac:chgData name="Huang, Po-kai" userId="be743c7d-0ad3-4a01-a6bb-e19e76bd5877" providerId="ADAL" clId="{9F0CA3B5-7301-454E-B963-15395AFD9752}" dt="2024-05-10T20:55:56.697" v="57" actId="20577"/>
          <ac:spMkLst>
            <pc:docMk/>
            <pc:sldMasterMk cId="0" sldId="2147483648"/>
            <ac:spMk id="1028" creationId="{1CADB04A-8BC5-4077-AD64-B68ADEED3033}"/>
          </ac:spMkLst>
        </pc:spChg>
        <pc:spChg chg="mod">
          <ac:chgData name="Huang, Po-kai" userId="be743c7d-0ad3-4a01-a6bb-e19e76bd5877" providerId="ADAL" clId="{9F0CA3B5-7301-454E-B963-15395AFD9752}" dt="2024-05-10T20:55:47.833" v="51" actId="20577"/>
          <ac:spMkLst>
            <pc:docMk/>
            <pc:sldMasterMk cId="0" sldId="2147483648"/>
            <ac:spMk id="1031" creationId="{F47EBAF5-52AC-49CF-A3FD-31E596F2D8C6}"/>
          </ac:spMkLst>
        </pc:spChg>
        <pc:sldLayoutChg chg="modSp mod">
          <pc:chgData name="Huang, Po-kai" userId="be743c7d-0ad3-4a01-a6bb-e19e76bd5877" providerId="ADAL" clId="{9F0CA3B5-7301-454E-B963-15395AFD9752}" dt="2024-05-10T20:56:02.860" v="58"/>
          <pc:sldLayoutMkLst>
            <pc:docMk/>
            <pc:sldMasterMk cId="0" sldId="2147483648"/>
            <pc:sldLayoutMk cId="605707346" sldId="2147485760"/>
          </pc:sldLayoutMkLst>
          <pc:spChg chg="mod">
            <ac:chgData name="Huang, Po-kai" userId="be743c7d-0ad3-4a01-a6bb-e19e76bd5877" providerId="ADAL" clId="{9F0CA3B5-7301-454E-B963-15395AFD9752}" dt="2024-05-10T20:56:02.860" v="58"/>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9F0CA3B5-7301-454E-B963-15395AFD9752}" dt="2024-05-10T20:56:11.012" v="59"/>
          <pc:sldLayoutMkLst>
            <pc:docMk/>
            <pc:sldMasterMk cId="0" sldId="2147483648"/>
            <pc:sldLayoutMk cId="262605221" sldId="2147485761"/>
          </pc:sldLayoutMkLst>
          <pc:spChg chg="mod">
            <ac:chgData name="Huang, Po-kai" userId="be743c7d-0ad3-4a01-a6bb-e19e76bd5877" providerId="ADAL" clId="{9F0CA3B5-7301-454E-B963-15395AFD9752}" dt="2024-05-10T20:56:11.012" v="59"/>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A00A48A5-4988-40A4-A1F1-AFCA33CEF781}"/>
    <pc:docChg chg="undo redo custSel addSld delSld modSld sldOrd">
      <pc:chgData name="Huang, Po-kai" userId="be743c7d-0ad3-4a01-a6bb-e19e76bd5877" providerId="ADAL" clId="{A00A48A5-4988-40A4-A1F1-AFCA33CEF781}" dt="2023-01-09T20:38:58.845" v="20328" actId="1076"/>
      <pc:docMkLst>
        <pc:docMk/>
      </pc:docMkLst>
      <pc:sldChg chg="modSp mod">
        <pc:chgData name="Huang, Po-kai" userId="be743c7d-0ad3-4a01-a6bb-e19e76bd5877" providerId="ADAL" clId="{A00A48A5-4988-40A4-A1F1-AFCA33CEF781}" dt="2022-12-06T06:01:21.818" v="29" actId="20577"/>
        <pc:sldMkLst>
          <pc:docMk/>
          <pc:sldMk cId="0" sldId="331"/>
        </pc:sldMkLst>
        <pc:spChg chg="mod">
          <ac:chgData name="Huang, Po-kai" userId="be743c7d-0ad3-4a01-a6bb-e19e76bd5877" providerId="ADAL" clId="{A00A48A5-4988-40A4-A1F1-AFCA33CEF781}" dt="2022-12-06T06:01:21.818" v="29" actId="20577"/>
          <ac:spMkLst>
            <pc:docMk/>
            <pc:sldMk cId="0" sldId="331"/>
            <ac:spMk id="15365" creationId="{5EB80220-6DDA-46D8-A532-4F8294B75F35}"/>
          </ac:spMkLst>
        </pc:spChg>
      </pc:sldChg>
      <pc:sldChg chg="del">
        <pc:chgData name="Huang, Po-kai" userId="be743c7d-0ad3-4a01-a6bb-e19e76bd5877" providerId="ADAL" clId="{A00A48A5-4988-40A4-A1F1-AFCA33CEF781}" dt="2022-12-06T06:01:43.682" v="65" actId="47"/>
        <pc:sldMkLst>
          <pc:docMk/>
          <pc:sldMk cId="2774479186" sldId="915"/>
        </pc:sldMkLst>
      </pc:sldChg>
      <pc:sldChg chg="modSp mod">
        <pc:chgData name="Huang, Po-kai" userId="be743c7d-0ad3-4a01-a6bb-e19e76bd5877" providerId="ADAL" clId="{A00A48A5-4988-40A4-A1F1-AFCA33CEF781}" dt="2022-12-06T15:12:14.427" v="3992" actId="20577"/>
        <pc:sldMkLst>
          <pc:docMk/>
          <pc:sldMk cId="4271385593" sldId="960"/>
        </pc:sldMkLst>
        <pc:spChg chg="mod">
          <ac:chgData name="Huang, Po-kai" userId="be743c7d-0ad3-4a01-a6bb-e19e76bd5877" providerId="ADAL" clId="{A00A48A5-4988-40A4-A1F1-AFCA33CEF781}" dt="2022-12-06T15:12:14.427" v="3992" actId="20577"/>
          <ac:spMkLst>
            <pc:docMk/>
            <pc:sldMk cId="4271385593" sldId="960"/>
            <ac:spMk id="3" creationId="{00000000-0000-0000-0000-000000000000}"/>
          </ac:spMkLst>
        </pc:spChg>
      </pc:sldChg>
      <pc:sldChg chg="addSp modSp new mod">
        <pc:chgData name="Huang, Po-kai" userId="be743c7d-0ad3-4a01-a6bb-e19e76bd5877" providerId="ADAL" clId="{A00A48A5-4988-40A4-A1F1-AFCA33CEF781}" dt="2022-12-06T17:05:18.156" v="10299" actId="20577"/>
        <pc:sldMkLst>
          <pc:docMk/>
          <pc:sldMk cId="1351943838" sldId="961"/>
        </pc:sldMkLst>
        <pc:spChg chg="mod">
          <ac:chgData name="Huang, Po-kai" userId="be743c7d-0ad3-4a01-a6bb-e19e76bd5877" providerId="ADAL" clId="{A00A48A5-4988-40A4-A1F1-AFCA33CEF781}" dt="2022-12-06T15:55:48.281" v="6406" actId="20577"/>
          <ac:spMkLst>
            <pc:docMk/>
            <pc:sldMk cId="1351943838" sldId="961"/>
            <ac:spMk id="2" creationId="{2D555411-3B60-4254-B4E1-C00FE8949D39}"/>
          </ac:spMkLst>
        </pc:spChg>
        <pc:spChg chg="mod">
          <ac:chgData name="Huang, Po-kai" userId="be743c7d-0ad3-4a01-a6bb-e19e76bd5877" providerId="ADAL" clId="{A00A48A5-4988-40A4-A1F1-AFCA33CEF781}" dt="2022-12-06T17:05:18.156" v="10299" actId="20577"/>
          <ac:spMkLst>
            <pc:docMk/>
            <pc:sldMk cId="1351943838" sldId="961"/>
            <ac:spMk id="3" creationId="{27E9E578-BFB6-4492-A078-C329654D492D}"/>
          </ac:spMkLst>
        </pc:spChg>
        <pc:spChg chg="add mod">
          <ac:chgData name="Huang, Po-kai" userId="be743c7d-0ad3-4a01-a6bb-e19e76bd5877" providerId="ADAL" clId="{A00A48A5-4988-40A4-A1F1-AFCA33CEF781}" dt="2022-12-06T16:34:05.440" v="10126" actId="1076"/>
          <ac:spMkLst>
            <pc:docMk/>
            <pc:sldMk cId="1351943838" sldId="961"/>
            <ac:spMk id="6" creationId="{E5BEF43A-9E84-4558-A603-D1AC931B7EBE}"/>
          </ac:spMkLst>
        </pc:spChg>
        <pc:spChg chg="add mod">
          <ac:chgData name="Huang, Po-kai" userId="be743c7d-0ad3-4a01-a6bb-e19e76bd5877" providerId="ADAL" clId="{A00A48A5-4988-40A4-A1F1-AFCA33CEF781}" dt="2022-12-06T16:34:05.440" v="10126" actId="1076"/>
          <ac:spMkLst>
            <pc:docMk/>
            <pc:sldMk cId="1351943838" sldId="961"/>
            <ac:spMk id="7" creationId="{EB8221AC-5011-4AFD-AE39-FF4814A90E0A}"/>
          </ac:spMkLst>
        </pc:spChg>
        <pc:spChg chg="add mod">
          <ac:chgData name="Huang, Po-kai" userId="be743c7d-0ad3-4a01-a6bb-e19e76bd5877" providerId="ADAL" clId="{A00A48A5-4988-40A4-A1F1-AFCA33CEF781}" dt="2022-12-06T16:34:17.504" v="10128" actId="207"/>
          <ac:spMkLst>
            <pc:docMk/>
            <pc:sldMk cId="1351943838" sldId="961"/>
            <ac:spMk id="8" creationId="{0D55F6B4-C726-44BB-A53A-966270AE20DB}"/>
          </ac:spMkLst>
        </pc:spChg>
        <pc:spChg chg="add mod">
          <ac:chgData name="Huang, Po-kai" userId="be743c7d-0ad3-4a01-a6bb-e19e76bd5877" providerId="ADAL" clId="{A00A48A5-4988-40A4-A1F1-AFCA33CEF781}" dt="2022-12-06T16:34:28.820" v="10134" actId="1076"/>
          <ac:spMkLst>
            <pc:docMk/>
            <pc:sldMk cId="1351943838" sldId="961"/>
            <ac:spMk id="9" creationId="{659CE019-76BE-4B7C-A853-3C3AD132863B}"/>
          </ac:spMkLst>
        </pc:spChg>
      </pc:sldChg>
      <pc:sldChg chg="addSp delSp modSp new mod">
        <pc:chgData name="Huang, Po-kai" userId="be743c7d-0ad3-4a01-a6bb-e19e76bd5877" providerId="ADAL" clId="{A00A48A5-4988-40A4-A1F1-AFCA33CEF781}" dt="2022-12-19T17:11:36.046" v="20109" actId="20577"/>
        <pc:sldMkLst>
          <pc:docMk/>
          <pc:sldMk cId="1897032383" sldId="962"/>
        </pc:sldMkLst>
        <pc:spChg chg="mod">
          <ac:chgData name="Huang, Po-kai" userId="be743c7d-0ad3-4a01-a6bb-e19e76bd5877" providerId="ADAL" clId="{A00A48A5-4988-40A4-A1F1-AFCA33CEF781}" dt="2022-12-06T06:07:06.272" v="719" actId="20577"/>
          <ac:spMkLst>
            <pc:docMk/>
            <pc:sldMk cId="1897032383" sldId="962"/>
            <ac:spMk id="2" creationId="{6D504B7E-8A20-4825-B130-52B8B320E845}"/>
          </ac:spMkLst>
        </pc:spChg>
        <pc:spChg chg="mod">
          <ac:chgData name="Huang, Po-kai" userId="be743c7d-0ad3-4a01-a6bb-e19e76bd5877" providerId="ADAL" clId="{A00A48A5-4988-40A4-A1F1-AFCA33CEF781}" dt="2022-12-19T17:11:36.046" v="20109" actId="20577"/>
          <ac:spMkLst>
            <pc:docMk/>
            <pc:sldMk cId="1897032383" sldId="962"/>
            <ac:spMk id="3" creationId="{2C523561-F9AD-4D80-BB47-E926471C27BD}"/>
          </ac:spMkLst>
        </pc:spChg>
        <pc:spChg chg="add mod">
          <ac:chgData name="Huang, Po-kai" userId="be743c7d-0ad3-4a01-a6bb-e19e76bd5877" providerId="ADAL" clId="{A00A48A5-4988-40A4-A1F1-AFCA33CEF781}" dt="2022-12-06T06:12:32.248" v="1107" actId="164"/>
          <ac:spMkLst>
            <pc:docMk/>
            <pc:sldMk cId="1897032383" sldId="962"/>
            <ac:spMk id="6" creationId="{38870B01-5CA8-492E-9E33-C190217019C2}"/>
          </ac:spMkLst>
        </pc:spChg>
        <pc:spChg chg="add mod">
          <ac:chgData name="Huang, Po-kai" userId="be743c7d-0ad3-4a01-a6bb-e19e76bd5877" providerId="ADAL" clId="{A00A48A5-4988-40A4-A1F1-AFCA33CEF781}" dt="2022-12-06T06:12:32.248" v="1107" actId="164"/>
          <ac:spMkLst>
            <pc:docMk/>
            <pc:sldMk cId="1897032383" sldId="962"/>
            <ac:spMk id="7" creationId="{D3CFF68F-4804-4879-ABDA-8C58466CDF29}"/>
          </ac:spMkLst>
        </pc:spChg>
        <pc:spChg chg="add mod">
          <ac:chgData name="Huang, Po-kai" userId="be743c7d-0ad3-4a01-a6bb-e19e76bd5877" providerId="ADAL" clId="{A00A48A5-4988-40A4-A1F1-AFCA33CEF781}" dt="2022-12-06T06:12:32.248" v="1107" actId="164"/>
          <ac:spMkLst>
            <pc:docMk/>
            <pc:sldMk cId="1897032383" sldId="962"/>
            <ac:spMk id="8" creationId="{14BB56F0-A539-485F-BEE5-A819F588A050}"/>
          </ac:spMkLst>
        </pc:spChg>
        <pc:spChg chg="mod topLvl">
          <ac:chgData name="Huang, Po-kai" userId="be743c7d-0ad3-4a01-a6bb-e19e76bd5877" providerId="ADAL" clId="{A00A48A5-4988-40A4-A1F1-AFCA33CEF781}" dt="2022-12-06T16:33:59.027" v="10124" actId="165"/>
          <ac:spMkLst>
            <pc:docMk/>
            <pc:sldMk cId="1897032383" sldId="962"/>
            <ac:spMk id="11" creationId="{1BAD47D3-921E-4D7D-BF97-D6731CE25530}"/>
          </ac:spMkLst>
        </pc:spChg>
        <pc:spChg chg="mod topLvl">
          <ac:chgData name="Huang, Po-kai" userId="be743c7d-0ad3-4a01-a6bb-e19e76bd5877" providerId="ADAL" clId="{A00A48A5-4988-40A4-A1F1-AFCA33CEF781}" dt="2022-12-06T16:33:59.027" v="10124" actId="165"/>
          <ac:spMkLst>
            <pc:docMk/>
            <pc:sldMk cId="1897032383" sldId="962"/>
            <ac:spMk id="12" creationId="{6B1A3C61-6D2E-4609-9B14-436F6CC38875}"/>
          </ac:spMkLst>
        </pc:spChg>
        <pc:spChg chg="mod topLvl">
          <ac:chgData name="Huang, Po-kai" userId="be743c7d-0ad3-4a01-a6bb-e19e76bd5877" providerId="ADAL" clId="{A00A48A5-4988-40A4-A1F1-AFCA33CEF781}" dt="2022-12-06T16:33:59.027" v="10124" actId="165"/>
          <ac:spMkLst>
            <pc:docMk/>
            <pc:sldMk cId="1897032383" sldId="962"/>
            <ac:spMk id="13" creationId="{7C285A72-F03C-4D8A-82E5-D14E45AB71C2}"/>
          </ac:spMkLst>
        </pc:spChg>
        <pc:grpChg chg="add del mod">
          <ac:chgData name="Huang, Po-kai" userId="be743c7d-0ad3-4a01-a6bb-e19e76bd5877" providerId="ADAL" clId="{A00A48A5-4988-40A4-A1F1-AFCA33CEF781}" dt="2022-12-06T15:13:28.493" v="4033" actId="21"/>
          <ac:grpSpMkLst>
            <pc:docMk/>
            <pc:sldMk cId="1897032383" sldId="962"/>
            <ac:grpSpMk id="9" creationId="{02ABCBA4-3B46-46CA-BF0C-9F8AA9251CBB}"/>
          </ac:grpSpMkLst>
        </pc:grpChg>
        <pc:grpChg chg="add del mod">
          <ac:chgData name="Huang, Po-kai" userId="be743c7d-0ad3-4a01-a6bb-e19e76bd5877" providerId="ADAL" clId="{A00A48A5-4988-40A4-A1F1-AFCA33CEF781}" dt="2022-12-06T16:33:59.027" v="10124" actId="165"/>
          <ac:grpSpMkLst>
            <pc:docMk/>
            <pc:sldMk cId="1897032383" sldId="962"/>
            <ac:grpSpMk id="10" creationId="{6696DAC2-29B2-403C-9169-37F6B0E6177A}"/>
          </ac:grpSpMkLst>
        </pc:grpChg>
      </pc:sldChg>
      <pc:sldChg chg="addSp delSp modSp new mod modAnim modNotesTx">
        <pc:chgData name="Huang, Po-kai" userId="be743c7d-0ad3-4a01-a6bb-e19e76bd5877" providerId="ADAL" clId="{A00A48A5-4988-40A4-A1F1-AFCA33CEF781}" dt="2023-01-03T05:24:35.816" v="20253" actId="20577"/>
        <pc:sldMkLst>
          <pc:docMk/>
          <pc:sldMk cId="1020275234" sldId="963"/>
        </pc:sldMkLst>
        <pc:spChg chg="mod">
          <ac:chgData name="Huang, Po-kai" userId="be743c7d-0ad3-4a01-a6bb-e19e76bd5877" providerId="ADAL" clId="{A00A48A5-4988-40A4-A1F1-AFCA33CEF781}" dt="2022-12-06T06:28:54.073" v="2807" actId="20577"/>
          <ac:spMkLst>
            <pc:docMk/>
            <pc:sldMk cId="1020275234" sldId="963"/>
            <ac:spMk id="2" creationId="{14E8C6D7-0FA6-402C-B9C8-2D7FC556439C}"/>
          </ac:spMkLst>
        </pc:spChg>
        <pc:spChg chg="mod">
          <ac:chgData name="Huang, Po-kai" userId="be743c7d-0ad3-4a01-a6bb-e19e76bd5877" providerId="ADAL" clId="{A00A48A5-4988-40A4-A1F1-AFCA33CEF781}" dt="2022-12-17T05:00:00.671" v="16461" actId="1076"/>
          <ac:spMkLst>
            <pc:docMk/>
            <pc:sldMk cId="1020275234" sldId="963"/>
            <ac:spMk id="3" creationId="{21C51BF5-7AEF-41FF-AF85-DDBB10702CB7}"/>
          </ac:spMkLst>
        </pc:spChg>
        <pc:spChg chg="add mod">
          <ac:chgData name="Huang, Po-kai" userId="be743c7d-0ad3-4a01-a6bb-e19e76bd5877" providerId="ADAL" clId="{A00A48A5-4988-40A4-A1F1-AFCA33CEF781}" dt="2022-12-17T04:54:06.493" v="16376"/>
          <ac:spMkLst>
            <pc:docMk/>
            <pc:sldMk cId="1020275234" sldId="963"/>
            <ac:spMk id="6" creationId="{3FFE3A51-3134-4161-8690-A24910CF9613}"/>
          </ac:spMkLst>
        </pc:spChg>
        <pc:spChg chg="add mod">
          <ac:chgData name="Huang, Po-kai" userId="be743c7d-0ad3-4a01-a6bb-e19e76bd5877" providerId="ADAL" clId="{A00A48A5-4988-40A4-A1F1-AFCA33CEF781}" dt="2022-12-17T04:54:06.493" v="16376"/>
          <ac:spMkLst>
            <pc:docMk/>
            <pc:sldMk cId="1020275234" sldId="963"/>
            <ac:spMk id="7" creationId="{DB5F46DC-C251-43C0-A153-0BCDD9336B16}"/>
          </ac:spMkLst>
        </pc:spChg>
        <pc:spChg chg="add mod">
          <ac:chgData name="Huang, Po-kai" userId="be743c7d-0ad3-4a01-a6bb-e19e76bd5877" providerId="ADAL" clId="{A00A48A5-4988-40A4-A1F1-AFCA33CEF781}" dt="2022-12-17T05:03:57.312" v="16575" actId="1037"/>
          <ac:spMkLst>
            <pc:docMk/>
            <pc:sldMk cId="1020275234" sldId="963"/>
            <ac:spMk id="8" creationId="{7A71F435-D807-4A7B-9136-774552D5BB52}"/>
          </ac:spMkLst>
        </pc:spChg>
        <pc:spChg chg="add mod">
          <ac:chgData name="Huang, Po-kai" userId="be743c7d-0ad3-4a01-a6bb-e19e76bd5877" providerId="ADAL" clId="{A00A48A5-4988-40A4-A1F1-AFCA33CEF781}" dt="2022-12-19T16:49:10.843" v="19624" actId="1076"/>
          <ac:spMkLst>
            <pc:docMk/>
            <pc:sldMk cId="1020275234" sldId="963"/>
            <ac:spMk id="9" creationId="{7CFA9AE4-DFEE-4125-BFBD-C554ACE1E720}"/>
          </ac:spMkLst>
        </pc:spChg>
        <pc:spChg chg="add del mod">
          <ac:chgData name="Huang, Po-kai" userId="be743c7d-0ad3-4a01-a6bb-e19e76bd5877" providerId="ADAL" clId="{A00A48A5-4988-40A4-A1F1-AFCA33CEF781}" dt="2022-12-17T04:56:53.081" v="16416" actId="478"/>
          <ac:spMkLst>
            <pc:docMk/>
            <pc:sldMk cId="1020275234" sldId="963"/>
            <ac:spMk id="9" creationId="{F687227C-A589-46A0-A00B-6718C2DC0FF8}"/>
          </ac:spMkLst>
        </pc:spChg>
        <pc:spChg chg="add mod">
          <ac:chgData name="Huang, Po-kai" userId="be743c7d-0ad3-4a01-a6bb-e19e76bd5877" providerId="ADAL" clId="{A00A48A5-4988-40A4-A1F1-AFCA33CEF781}" dt="2022-12-17T05:03:57.312" v="16575" actId="1037"/>
          <ac:spMkLst>
            <pc:docMk/>
            <pc:sldMk cId="1020275234" sldId="963"/>
            <ac:spMk id="10" creationId="{87530941-1557-4117-8C6D-50A185DE2332}"/>
          </ac:spMkLst>
        </pc:spChg>
        <pc:spChg chg="add mod">
          <ac:chgData name="Huang, Po-kai" userId="be743c7d-0ad3-4a01-a6bb-e19e76bd5877" providerId="ADAL" clId="{A00A48A5-4988-40A4-A1F1-AFCA33CEF781}" dt="2022-12-17T04:55:02.646" v="16392" actId="207"/>
          <ac:spMkLst>
            <pc:docMk/>
            <pc:sldMk cId="1020275234" sldId="963"/>
            <ac:spMk id="11" creationId="{EFFF6F0C-818E-49B9-8AC1-371721E4DCDC}"/>
          </ac:spMkLst>
        </pc:spChg>
        <pc:spChg chg="add mod">
          <ac:chgData name="Huang, Po-kai" userId="be743c7d-0ad3-4a01-a6bb-e19e76bd5877" providerId="ADAL" clId="{A00A48A5-4988-40A4-A1F1-AFCA33CEF781}" dt="2022-12-17T04:54:53.518" v="16391" actId="20577"/>
          <ac:spMkLst>
            <pc:docMk/>
            <pc:sldMk cId="1020275234" sldId="963"/>
            <ac:spMk id="12" creationId="{B2DE6A10-3EDD-4900-8C7B-2FB29CCB7338}"/>
          </ac:spMkLst>
        </pc:spChg>
        <pc:spChg chg="add del mod">
          <ac:chgData name="Huang, Po-kai" userId="be743c7d-0ad3-4a01-a6bb-e19e76bd5877" providerId="ADAL" clId="{A00A48A5-4988-40A4-A1F1-AFCA33CEF781}" dt="2022-12-17T04:55:53.535" v="16401" actId="478"/>
          <ac:spMkLst>
            <pc:docMk/>
            <pc:sldMk cId="1020275234" sldId="963"/>
            <ac:spMk id="13" creationId="{C66FFDE0-2CB0-4F77-8B80-E0065B1A4B15}"/>
          </ac:spMkLst>
        </pc:spChg>
        <pc:spChg chg="add mod">
          <ac:chgData name="Huang, Po-kai" userId="be743c7d-0ad3-4a01-a6bb-e19e76bd5877" providerId="ADAL" clId="{A00A48A5-4988-40A4-A1F1-AFCA33CEF781}" dt="2022-12-17T04:56:06.400" v="16404" actId="207"/>
          <ac:spMkLst>
            <pc:docMk/>
            <pc:sldMk cId="1020275234" sldId="963"/>
            <ac:spMk id="14" creationId="{7558036A-5EBD-4CBC-8299-4389148A2D28}"/>
          </ac:spMkLst>
        </pc:spChg>
        <pc:spChg chg="add del mod">
          <ac:chgData name="Huang, Po-kai" userId="be743c7d-0ad3-4a01-a6bb-e19e76bd5877" providerId="ADAL" clId="{A00A48A5-4988-40A4-A1F1-AFCA33CEF781}" dt="2022-12-19T16:48:49.238" v="19619" actId="478"/>
          <ac:spMkLst>
            <pc:docMk/>
            <pc:sldMk cId="1020275234" sldId="963"/>
            <ac:spMk id="15" creationId="{95089EC7-2D99-4D63-8A1A-8A0A36E9FB09}"/>
          </ac:spMkLst>
        </pc:spChg>
        <pc:spChg chg="add del mod">
          <ac:chgData name="Huang, Po-kai" userId="be743c7d-0ad3-4a01-a6bb-e19e76bd5877" providerId="ADAL" clId="{A00A48A5-4988-40A4-A1F1-AFCA33CEF781}" dt="2022-12-17T04:57:42.733" v="16434" actId="478"/>
          <ac:spMkLst>
            <pc:docMk/>
            <pc:sldMk cId="1020275234" sldId="963"/>
            <ac:spMk id="16" creationId="{807891D5-E741-49C4-A572-43B45F1650A6}"/>
          </ac:spMkLst>
        </pc:spChg>
        <pc:spChg chg="add mod">
          <ac:chgData name="Huang, Po-kai" userId="be743c7d-0ad3-4a01-a6bb-e19e76bd5877" providerId="ADAL" clId="{A00A48A5-4988-40A4-A1F1-AFCA33CEF781}" dt="2022-12-17T05:05:10.912" v="16602" actId="20577"/>
          <ac:spMkLst>
            <pc:docMk/>
            <pc:sldMk cId="1020275234" sldId="963"/>
            <ac:spMk id="17" creationId="{16C88CBE-FDD4-4349-8DB2-19A3087652FD}"/>
          </ac:spMkLst>
        </pc:spChg>
        <pc:spChg chg="add mod">
          <ac:chgData name="Huang, Po-kai" userId="be743c7d-0ad3-4a01-a6bb-e19e76bd5877" providerId="ADAL" clId="{A00A48A5-4988-40A4-A1F1-AFCA33CEF781}" dt="2022-12-17T05:03:57.312" v="16575" actId="1037"/>
          <ac:spMkLst>
            <pc:docMk/>
            <pc:sldMk cId="1020275234" sldId="963"/>
            <ac:spMk id="18" creationId="{17B099A0-2EF4-4518-9012-37A835FCD899}"/>
          </ac:spMkLst>
        </pc:spChg>
        <pc:spChg chg="add mod">
          <ac:chgData name="Huang, Po-kai" userId="be743c7d-0ad3-4a01-a6bb-e19e76bd5877" providerId="ADAL" clId="{A00A48A5-4988-40A4-A1F1-AFCA33CEF781}" dt="2022-12-17T04:59:36.023" v="16455" actId="6549"/>
          <ac:spMkLst>
            <pc:docMk/>
            <pc:sldMk cId="1020275234" sldId="963"/>
            <ac:spMk id="19" creationId="{2ACF7E09-CF92-4C8E-81AC-3AB16AED0709}"/>
          </ac:spMkLst>
        </pc:spChg>
        <pc:spChg chg="add mod">
          <ac:chgData name="Huang, Po-kai" userId="be743c7d-0ad3-4a01-a6bb-e19e76bd5877" providerId="ADAL" clId="{A00A48A5-4988-40A4-A1F1-AFCA33CEF781}" dt="2022-12-17T04:58:28.661" v="16449" actId="6549"/>
          <ac:spMkLst>
            <pc:docMk/>
            <pc:sldMk cId="1020275234" sldId="963"/>
            <ac:spMk id="20" creationId="{6897F0F9-74AC-43DA-9941-662DE61CE88E}"/>
          </ac:spMkLst>
        </pc:spChg>
        <pc:spChg chg="add mod">
          <ac:chgData name="Huang, Po-kai" userId="be743c7d-0ad3-4a01-a6bb-e19e76bd5877" providerId="ADAL" clId="{A00A48A5-4988-40A4-A1F1-AFCA33CEF781}" dt="2022-12-17T04:58:26.468" v="16448" actId="6549"/>
          <ac:spMkLst>
            <pc:docMk/>
            <pc:sldMk cId="1020275234" sldId="963"/>
            <ac:spMk id="21" creationId="{95D711A5-D2B4-4815-BB2F-4C9DA335A2EB}"/>
          </ac:spMkLst>
        </pc:spChg>
        <pc:spChg chg="add mod">
          <ac:chgData name="Huang, Po-kai" userId="be743c7d-0ad3-4a01-a6bb-e19e76bd5877" providerId="ADAL" clId="{A00A48A5-4988-40A4-A1F1-AFCA33CEF781}" dt="2022-12-17T05:04:52.294" v="16595" actId="20577"/>
          <ac:spMkLst>
            <pc:docMk/>
            <pc:sldMk cId="1020275234" sldId="963"/>
            <ac:spMk id="22" creationId="{CEBAA3AF-259F-4A0C-B5C2-962C5181F93F}"/>
          </ac:spMkLst>
        </pc:spChg>
        <pc:spChg chg="add mod">
          <ac:chgData name="Huang, Po-kai" userId="be743c7d-0ad3-4a01-a6bb-e19e76bd5877" providerId="ADAL" clId="{A00A48A5-4988-40A4-A1F1-AFCA33CEF781}" dt="2022-12-17T05:03:57.312" v="16575" actId="1037"/>
          <ac:spMkLst>
            <pc:docMk/>
            <pc:sldMk cId="1020275234" sldId="963"/>
            <ac:spMk id="25" creationId="{3BFF7B52-59EC-4D2B-BC9D-67E8DC95A5A9}"/>
          </ac:spMkLst>
        </pc:spChg>
        <pc:spChg chg="add mod">
          <ac:chgData name="Huang, Po-kai" userId="be743c7d-0ad3-4a01-a6bb-e19e76bd5877" providerId="ADAL" clId="{A00A48A5-4988-40A4-A1F1-AFCA33CEF781}" dt="2022-12-17T05:03:57.312" v="16575" actId="1037"/>
          <ac:spMkLst>
            <pc:docMk/>
            <pc:sldMk cId="1020275234" sldId="963"/>
            <ac:spMk id="26" creationId="{EB842562-3E17-4022-8FC2-346AFBC3BB44}"/>
          </ac:spMkLst>
        </pc:spChg>
        <pc:spChg chg="add mod">
          <ac:chgData name="Huang, Po-kai" userId="be743c7d-0ad3-4a01-a6bb-e19e76bd5877" providerId="ADAL" clId="{A00A48A5-4988-40A4-A1F1-AFCA33CEF781}" dt="2022-12-17T05:03:57.312" v="16575" actId="1037"/>
          <ac:spMkLst>
            <pc:docMk/>
            <pc:sldMk cId="1020275234" sldId="963"/>
            <ac:spMk id="27" creationId="{13B1A2CF-2371-4302-AAEE-55321BB3AC2E}"/>
          </ac:spMkLst>
        </pc:spChg>
        <pc:spChg chg="add mod">
          <ac:chgData name="Huang, Po-kai" userId="be743c7d-0ad3-4a01-a6bb-e19e76bd5877" providerId="ADAL" clId="{A00A48A5-4988-40A4-A1F1-AFCA33CEF781}" dt="2022-12-17T05:03:57.312" v="16575" actId="1037"/>
          <ac:spMkLst>
            <pc:docMk/>
            <pc:sldMk cId="1020275234" sldId="963"/>
            <ac:spMk id="28" creationId="{E4F6B0E4-06BE-47FD-BD92-F19B34E1F80A}"/>
          </ac:spMkLst>
        </pc:spChg>
        <pc:spChg chg="add mod">
          <ac:chgData name="Huang, Po-kai" userId="be743c7d-0ad3-4a01-a6bb-e19e76bd5877" providerId="ADAL" clId="{A00A48A5-4988-40A4-A1F1-AFCA33CEF781}" dt="2022-12-17T05:05:03.295" v="16597" actId="1076"/>
          <ac:spMkLst>
            <pc:docMk/>
            <pc:sldMk cId="1020275234" sldId="963"/>
            <ac:spMk id="35" creationId="{5AF04D6A-AAE3-416F-A8C4-9729E3974231}"/>
          </ac:spMkLst>
        </pc:spChg>
        <pc:spChg chg="add mod">
          <ac:chgData name="Huang, Po-kai" userId="be743c7d-0ad3-4a01-a6bb-e19e76bd5877" providerId="ADAL" clId="{A00A48A5-4988-40A4-A1F1-AFCA33CEF781}" dt="2022-12-17T05:05:03.295" v="16597" actId="1076"/>
          <ac:spMkLst>
            <pc:docMk/>
            <pc:sldMk cId="1020275234" sldId="963"/>
            <ac:spMk id="36" creationId="{153FB76A-3620-4F84-AE83-6F5C0C6A955C}"/>
          </ac:spMkLst>
        </pc:spChg>
        <pc:spChg chg="add mod">
          <ac:chgData name="Huang, Po-kai" userId="be743c7d-0ad3-4a01-a6bb-e19e76bd5877" providerId="ADAL" clId="{A00A48A5-4988-40A4-A1F1-AFCA33CEF781}" dt="2022-12-17T05:05:17.145" v="16605" actId="20577"/>
          <ac:spMkLst>
            <pc:docMk/>
            <pc:sldMk cId="1020275234" sldId="963"/>
            <ac:spMk id="37" creationId="{D085C1E5-69FD-45A2-9963-27F8E31CC557}"/>
          </ac:spMkLst>
        </pc:spChg>
        <pc:spChg chg="add mod">
          <ac:chgData name="Huang, Po-kai" userId="be743c7d-0ad3-4a01-a6bb-e19e76bd5877" providerId="ADAL" clId="{A00A48A5-4988-40A4-A1F1-AFCA33CEF781}" dt="2022-12-17T05:05:03.295" v="16597" actId="1076"/>
          <ac:spMkLst>
            <pc:docMk/>
            <pc:sldMk cId="1020275234" sldId="963"/>
            <ac:spMk id="38" creationId="{0C0D82F5-3556-4F29-9E91-B4245349C32E}"/>
          </ac:spMkLst>
        </pc:spChg>
        <pc:spChg chg="add mod">
          <ac:chgData name="Huang, Po-kai" userId="be743c7d-0ad3-4a01-a6bb-e19e76bd5877" providerId="ADAL" clId="{A00A48A5-4988-40A4-A1F1-AFCA33CEF781}" dt="2022-12-17T05:05:03.295" v="16597" actId="1076"/>
          <ac:spMkLst>
            <pc:docMk/>
            <pc:sldMk cId="1020275234" sldId="963"/>
            <ac:spMk id="39" creationId="{BD316E6A-8307-43FD-8F4B-C7CEDBA97B09}"/>
          </ac:spMkLst>
        </pc:spChg>
        <pc:spChg chg="add mod">
          <ac:chgData name="Huang, Po-kai" userId="be743c7d-0ad3-4a01-a6bb-e19e76bd5877" providerId="ADAL" clId="{A00A48A5-4988-40A4-A1F1-AFCA33CEF781}" dt="2022-12-17T05:05:03.295" v="16597" actId="1076"/>
          <ac:spMkLst>
            <pc:docMk/>
            <pc:sldMk cId="1020275234" sldId="963"/>
            <ac:spMk id="40" creationId="{2E36CC9B-C689-4EC7-A928-C62E14C46EA6}"/>
          </ac:spMkLst>
        </pc:spChg>
        <pc:spChg chg="add mod">
          <ac:chgData name="Huang, Po-kai" userId="be743c7d-0ad3-4a01-a6bb-e19e76bd5877" providerId="ADAL" clId="{A00A48A5-4988-40A4-A1F1-AFCA33CEF781}" dt="2022-12-17T05:05:03.295" v="16597" actId="1076"/>
          <ac:spMkLst>
            <pc:docMk/>
            <pc:sldMk cId="1020275234" sldId="963"/>
            <ac:spMk id="41" creationId="{C5600ED8-B1FE-4A5B-BBF2-31981144C0D0}"/>
          </ac:spMkLst>
        </pc:spChg>
        <pc:spChg chg="add mod">
          <ac:chgData name="Huang, Po-kai" userId="be743c7d-0ad3-4a01-a6bb-e19e76bd5877" providerId="ADAL" clId="{A00A48A5-4988-40A4-A1F1-AFCA33CEF781}" dt="2022-12-17T05:05:09.395" v="16600" actId="20577"/>
          <ac:spMkLst>
            <pc:docMk/>
            <pc:sldMk cId="1020275234" sldId="963"/>
            <ac:spMk id="42" creationId="{EF755DCB-6134-4316-BEC4-92D302E028B9}"/>
          </ac:spMkLst>
        </pc:spChg>
        <pc:cxnChg chg="add">
          <ac:chgData name="Huang, Po-kai" userId="be743c7d-0ad3-4a01-a6bb-e19e76bd5877" providerId="ADAL" clId="{A00A48A5-4988-40A4-A1F1-AFCA33CEF781}" dt="2022-12-17T05:00:00.255" v="16460" actId="11529"/>
          <ac:cxnSpMkLst>
            <pc:docMk/>
            <pc:sldMk cId="1020275234" sldId="963"/>
            <ac:cxnSpMk id="24" creationId="{FB741CFE-1666-4ABE-9E09-F31D15310F84}"/>
          </ac:cxnSpMkLst>
        </pc:cxnChg>
        <pc:cxnChg chg="add mod">
          <ac:chgData name="Huang, Po-kai" userId="be743c7d-0ad3-4a01-a6bb-e19e76bd5877" providerId="ADAL" clId="{A00A48A5-4988-40A4-A1F1-AFCA33CEF781}" dt="2022-12-17T05:03:57.312" v="16575" actId="1037"/>
          <ac:cxnSpMkLst>
            <pc:docMk/>
            <pc:sldMk cId="1020275234" sldId="963"/>
            <ac:cxnSpMk id="30" creationId="{D73AA345-B643-4284-8CB9-2B3A63E42413}"/>
          </ac:cxnSpMkLst>
        </pc:cxnChg>
        <pc:cxnChg chg="add mod">
          <ac:chgData name="Huang, Po-kai" userId="be743c7d-0ad3-4a01-a6bb-e19e76bd5877" providerId="ADAL" clId="{A00A48A5-4988-40A4-A1F1-AFCA33CEF781}" dt="2022-12-17T05:04:35.322" v="16586" actId="14100"/>
          <ac:cxnSpMkLst>
            <pc:docMk/>
            <pc:sldMk cId="1020275234" sldId="963"/>
            <ac:cxnSpMk id="32" creationId="{542E5F4A-B37A-44E6-8B17-BE2FBF8D0E3F}"/>
          </ac:cxnSpMkLst>
        </pc:cxnChg>
        <pc:cxnChg chg="add mod">
          <ac:chgData name="Huang, Po-kai" userId="be743c7d-0ad3-4a01-a6bb-e19e76bd5877" providerId="ADAL" clId="{A00A48A5-4988-40A4-A1F1-AFCA33CEF781}" dt="2022-12-17T05:05:03.295" v="16597" actId="1076"/>
          <ac:cxnSpMkLst>
            <pc:docMk/>
            <pc:sldMk cId="1020275234" sldId="963"/>
            <ac:cxnSpMk id="43" creationId="{8E57E581-21B7-4DA1-AFB3-CF691DA431E3}"/>
          </ac:cxnSpMkLst>
        </pc:cxnChg>
        <pc:cxnChg chg="add mod">
          <ac:chgData name="Huang, Po-kai" userId="be743c7d-0ad3-4a01-a6bb-e19e76bd5877" providerId="ADAL" clId="{A00A48A5-4988-40A4-A1F1-AFCA33CEF781}" dt="2022-12-17T05:05:03.295" v="16597" actId="1076"/>
          <ac:cxnSpMkLst>
            <pc:docMk/>
            <pc:sldMk cId="1020275234" sldId="963"/>
            <ac:cxnSpMk id="44" creationId="{30878017-0602-4F84-9ED7-3133E337C705}"/>
          </ac:cxnSpMkLst>
        </pc:cxnChg>
      </pc:sldChg>
      <pc:sldChg chg="addSp delSp modSp new mod modNotesTx">
        <pc:chgData name="Huang, Po-kai" userId="be743c7d-0ad3-4a01-a6bb-e19e76bd5877" providerId="ADAL" clId="{A00A48A5-4988-40A4-A1F1-AFCA33CEF781}" dt="2023-01-03T05:24:38.736" v="20254" actId="20577"/>
        <pc:sldMkLst>
          <pc:docMk/>
          <pc:sldMk cId="3813694862" sldId="964"/>
        </pc:sldMkLst>
        <pc:spChg chg="mod">
          <ac:chgData name="Huang, Po-kai" userId="be743c7d-0ad3-4a01-a6bb-e19e76bd5877" providerId="ADAL" clId="{A00A48A5-4988-40A4-A1F1-AFCA33CEF781}" dt="2022-12-06T06:29:00.595" v="2810" actId="20577"/>
          <ac:spMkLst>
            <pc:docMk/>
            <pc:sldMk cId="3813694862" sldId="964"/>
            <ac:spMk id="2" creationId="{490074AD-70FF-4C28-B3F7-04DB04E539D2}"/>
          </ac:spMkLst>
        </pc:spChg>
        <pc:spChg chg="mod">
          <ac:chgData name="Huang, Po-kai" userId="be743c7d-0ad3-4a01-a6bb-e19e76bd5877" providerId="ADAL" clId="{A00A48A5-4988-40A4-A1F1-AFCA33CEF781}" dt="2022-12-17T05:09:42.114" v="16649" actId="20577"/>
          <ac:spMkLst>
            <pc:docMk/>
            <pc:sldMk cId="3813694862" sldId="964"/>
            <ac:spMk id="3" creationId="{D1EF02FA-74CB-4716-9AF7-F23B32B08E57}"/>
          </ac:spMkLst>
        </pc:spChg>
        <pc:spChg chg="add mod">
          <ac:chgData name="Huang, Po-kai" userId="be743c7d-0ad3-4a01-a6bb-e19e76bd5877" providerId="ADAL" clId="{A00A48A5-4988-40A4-A1F1-AFCA33CEF781}" dt="2022-12-17T05:09:56.490" v="16651" actId="1076"/>
          <ac:spMkLst>
            <pc:docMk/>
            <pc:sldMk cId="3813694862" sldId="964"/>
            <ac:spMk id="6" creationId="{875D9F25-CAE7-45B9-85F0-46FD6FCAC6DB}"/>
          </ac:spMkLst>
        </pc:spChg>
        <pc:spChg chg="add mod">
          <ac:chgData name="Huang, Po-kai" userId="be743c7d-0ad3-4a01-a6bb-e19e76bd5877" providerId="ADAL" clId="{A00A48A5-4988-40A4-A1F1-AFCA33CEF781}" dt="2022-12-17T05:09:56.490" v="16651" actId="1076"/>
          <ac:spMkLst>
            <pc:docMk/>
            <pc:sldMk cId="3813694862" sldId="964"/>
            <ac:spMk id="7" creationId="{35D789BC-6011-4D2D-AA83-B2CF53159AA5}"/>
          </ac:spMkLst>
        </pc:spChg>
        <pc:spChg chg="add mod">
          <ac:chgData name="Huang, Po-kai" userId="be743c7d-0ad3-4a01-a6bb-e19e76bd5877" providerId="ADAL" clId="{A00A48A5-4988-40A4-A1F1-AFCA33CEF781}" dt="2022-12-17T05:09:56.490" v="16651" actId="1076"/>
          <ac:spMkLst>
            <pc:docMk/>
            <pc:sldMk cId="3813694862" sldId="964"/>
            <ac:spMk id="8" creationId="{C0A35F9E-28AD-4C1D-A148-82FAEBD88905}"/>
          </ac:spMkLst>
        </pc:spChg>
        <pc:spChg chg="add del mod">
          <ac:chgData name="Huang, Po-kai" userId="be743c7d-0ad3-4a01-a6bb-e19e76bd5877" providerId="ADAL" clId="{A00A48A5-4988-40A4-A1F1-AFCA33CEF781}" dt="2022-12-17T05:10:39.770" v="16670" actId="478"/>
          <ac:spMkLst>
            <pc:docMk/>
            <pc:sldMk cId="3813694862" sldId="964"/>
            <ac:spMk id="9" creationId="{F0CA5C02-576A-41C2-850D-21DA72D19363}"/>
          </ac:spMkLst>
        </pc:spChg>
        <pc:spChg chg="add del mod">
          <ac:chgData name="Huang, Po-kai" userId="be743c7d-0ad3-4a01-a6bb-e19e76bd5877" providerId="ADAL" clId="{A00A48A5-4988-40A4-A1F1-AFCA33CEF781}" dt="2022-12-17T05:10:47.245" v="16671" actId="21"/>
          <ac:spMkLst>
            <pc:docMk/>
            <pc:sldMk cId="3813694862" sldId="964"/>
            <ac:spMk id="10" creationId="{6A08F366-6DA1-454A-84EF-FCCB02E199D6}"/>
          </ac:spMkLst>
        </pc:spChg>
        <pc:spChg chg="add del mod">
          <ac:chgData name="Huang, Po-kai" userId="be743c7d-0ad3-4a01-a6bb-e19e76bd5877" providerId="ADAL" clId="{A00A48A5-4988-40A4-A1F1-AFCA33CEF781}" dt="2022-12-17T05:10:47.245" v="16671" actId="21"/>
          <ac:spMkLst>
            <pc:docMk/>
            <pc:sldMk cId="3813694862" sldId="964"/>
            <ac:spMk id="11" creationId="{7A71DFB6-B5CA-4502-9A53-4A1EEE5541C3}"/>
          </ac:spMkLst>
        </pc:spChg>
        <pc:spChg chg="add del mod">
          <ac:chgData name="Huang, Po-kai" userId="be743c7d-0ad3-4a01-a6bb-e19e76bd5877" providerId="ADAL" clId="{A00A48A5-4988-40A4-A1F1-AFCA33CEF781}" dt="2022-12-17T05:10:47.245" v="16671" actId="21"/>
          <ac:spMkLst>
            <pc:docMk/>
            <pc:sldMk cId="3813694862" sldId="964"/>
            <ac:spMk id="12" creationId="{5C1945B3-AAF5-4842-A938-0AE3B0108CA9}"/>
          </ac:spMkLst>
        </pc:spChg>
        <pc:spChg chg="add del mod">
          <ac:chgData name="Huang, Po-kai" userId="be743c7d-0ad3-4a01-a6bb-e19e76bd5877" providerId="ADAL" clId="{A00A48A5-4988-40A4-A1F1-AFCA33CEF781}" dt="2022-12-17T05:10:01.418" v="16652" actId="478"/>
          <ac:spMkLst>
            <pc:docMk/>
            <pc:sldMk cId="3813694862" sldId="964"/>
            <ac:spMk id="13" creationId="{DE12C202-920F-4F3D-8B44-E4AEF3BB7F0E}"/>
          </ac:spMkLst>
        </pc:spChg>
        <pc:spChg chg="add mod">
          <ac:chgData name="Huang, Po-kai" userId="be743c7d-0ad3-4a01-a6bb-e19e76bd5877" providerId="ADAL" clId="{A00A48A5-4988-40A4-A1F1-AFCA33CEF781}" dt="2022-12-17T05:10:10.362" v="16654" actId="1076"/>
          <ac:spMkLst>
            <pc:docMk/>
            <pc:sldMk cId="3813694862" sldId="964"/>
            <ac:spMk id="15" creationId="{DFEA220B-06A1-46BA-81B2-00B72EB3E478}"/>
          </ac:spMkLst>
        </pc:spChg>
        <pc:spChg chg="add mod">
          <ac:chgData name="Huang, Po-kai" userId="be743c7d-0ad3-4a01-a6bb-e19e76bd5877" providerId="ADAL" clId="{A00A48A5-4988-40A4-A1F1-AFCA33CEF781}" dt="2022-12-17T05:10:10.362" v="16654" actId="1076"/>
          <ac:spMkLst>
            <pc:docMk/>
            <pc:sldMk cId="3813694862" sldId="964"/>
            <ac:spMk id="16" creationId="{FBD6AAF3-549C-4F93-BDCD-C2AD08A76DD4}"/>
          </ac:spMkLst>
        </pc:spChg>
        <pc:spChg chg="add mod">
          <ac:chgData name="Huang, Po-kai" userId="be743c7d-0ad3-4a01-a6bb-e19e76bd5877" providerId="ADAL" clId="{A00A48A5-4988-40A4-A1F1-AFCA33CEF781}" dt="2022-12-17T05:10:10.362" v="16654" actId="1076"/>
          <ac:spMkLst>
            <pc:docMk/>
            <pc:sldMk cId="3813694862" sldId="964"/>
            <ac:spMk id="17" creationId="{EBE195D9-35A6-4B08-AD3D-3B28B54514FD}"/>
          </ac:spMkLst>
        </pc:spChg>
        <pc:spChg chg="add del mod">
          <ac:chgData name="Huang, Po-kai" userId="be743c7d-0ad3-4a01-a6bb-e19e76bd5877" providerId="ADAL" clId="{A00A48A5-4988-40A4-A1F1-AFCA33CEF781}" dt="2022-12-19T16:49:37.851" v="19633" actId="478"/>
          <ac:spMkLst>
            <pc:docMk/>
            <pc:sldMk cId="3813694862" sldId="964"/>
            <ac:spMk id="18" creationId="{707797E9-FE1E-4358-971C-8C78CC26577D}"/>
          </ac:spMkLst>
        </pc:spChg>
        <pc:spChg chg="add mod">
          <ac:chgData name="Huang, Po-kai" userId="be743c7d-0ad3-4a01-a6bb-e19e76bd5877" providerId="ADAL" clId="{A00A48A5-4988-40A4-A1F1-AFCA33CEF781}" dt="2022-12-17T05:10:10.362" v="16654" actId="1076"/>
          <ac:spMkLst>
            <pc:docMk/>
            <pc:sldMk cId="3813694862" sldId="964"/>
            <ac:spMk id="19" creationId="{A62E3F18-3379-4F06-964F-045430447BCD}"/>
          </ac:spMkLst>
        </pc:spChg>
        <pc:spChg chg="add mod">
          <ac:chgData name="Huang, Po-kai" userId="be743c7d-0ad3-4a01-a6bb-e19e76bd5877" providerId="ADAL" clId="{A00A48A5-4988-40A4-A1F1-AFCA33CEF781}" dt="2022-12-17T05:10:10.362" v="16654" actId="1076"/>
          <ac:spMkLst>
            <pc:docMk/>
            <pc:sldMk cId="3813694862" sldId="964"/>
            <ac:spMk id="20" creationId="{BB8DAE89-D52F-4142-999D-1CCE9C799C78}"/>
          </ac:spMkLst>
        </pc:spChg>
        <pc:spChg chg="add mod">
          <ac:chgData name="Huang, Po-kai" userId="be743c7d-0ad3-4a01-a6bb-e19e76bd5877" providerId="ADAL" clId="{A00A48A5-4988-40A4-A1F1-AFCA33CEF781}" dt="2022-12-17T05:10:10.362" v="16654" actId="1076"/>
          <ac:spMkLst>
            <pc:docMk/>
            <pc:sldMk cId="3813694862" sldId="964"/>
            <ac:spMk id="21" creationId="{CCD6A19A-204B-469B-B8C9-10594BC94551}"/>
          </ac:spMkLst>
        </pc:spChg>
        <pc:spChg chg="add mod">
          <ac:chgData name="Huang, Po-kai" userId="be743c7d-0ad3-4a01-a6bb-e19e76bd5877" providerId="ADAL" clId="{A00A48A5-4988-40A4-A1F1-AFCA33CEF781}" dt="2022-12-17T05:10:56.923" v="16674" actId="1076"/>
          <ac:spMkLst>
            <pc:docMk/>
            <pc:sldMk cId="3813694862" sldId="964"/>
            <ac:spMk id="22" creationId="{CFADA00F-8487-4AB9-8E73-B0962499EE09}"/>
          </ac:spMkLst>
        </pc:spChg>
        <pc:spChg chg="add del mod">
          <ac:chgData name="Huang, Po-kai" userId="be743c7d-0ad3-4a01-a6bb-e19e76bd5877" providerId="ADAL" clId="{A00A48A5-4988-40A4-A1F1-AFCA33CEF781}" dt="2022-12-19T16:49:17.405" v="19625" actId="478"/>
          <ac:spMkLst>
            <pc:docMk/>
            <pc:sldMk cId="3813694862" sldId="964"/>
            <ac:spMk id="23" creationId="{1CAD3D8A-F58A-4F94-A26C-0237F54B374F}"/>
          </ac:spMkLst>
        </pc:spChg>
        <pc:spChg chg="add mod">
          <ac:chgData name="Huang, Po-kai" userId="be743c7d-0ad3-4a01-a6bb-e19e76bd5877" providerId="ADAL" clId="{A00A48A5-4988-40A4-A1F1-AFCA33CEF781}" dt="2022-12-17T05:10:50.404" v="16673" actId="1076"/>
          <ac:spMkLst>
            <pc:docMk/>
            <pc:sldMk cId="3813694862" sldId="964"/>
            <ac:spMk id="24" creationId="{481DEAED-740F-4034-ADA4-A45AC33FAEB0}"/>
          </ac:spMkLst>
        </pc:spChg>
        <pc:spChg chg="add mod">
          <ac:chgData name="Huang, Po-kai" userId="be743c7d-0ad3-4a01-a6bb-e19e76bd5877" providerId="ADAL" clId="{A00A48A5-4988-40A4-A1F1-AFCA33CEF781}" dt="2022-12-17T05:10:50.404" v="16673" actId="1076"/>
          <ac:spMkLst>
            <pc:docMk/>
            <pc:sldMk cId="3813694862" sldId="964"/>
            <ac:spMk id="25" creationId="{CE827275-0458-4D70-9EE6-430348B5AD99}"/>
          </ac:spMkLst>
        </pc:spChg>
        <pc:spChg chg="add mod">
          <ac:chgData name="Huang, Po-kai" userId="be743c7d-0ad3-4a01-a6bb-e19e76bd5877" providerId="ADAL" clId="{A00A48A5-4988-40A4-A1F1-AFCA33CEF781}" dt="2022-12-17T05:10:50.404" v="16673" actId="1076"/>
          <ac:spMkLst>
            <pc:docMk/>
            <pc:sldMk cId="3813694862" sldId="964"/>
            <ac:spMk id="26" creationId="{0A19B008-C898-42D4-86D1-9C724331F398}"/>
          </ac:spMkLst>
        </pc:spChg>
        <pc:spChg chg="add del mod">
          <ac:chgData name="Huang, Po-kai" userId="be743c7d-0ad3-4a01-a6bb-e19e76bd5877" providerId="ADAL" clId="{A00A48A5-4988-40A4-A1F1-AFCA33CEF781}" dt="2022-12-19T16:49:18.584" v="19626" actId="478"/>
          <ac:spMkLst>
            <pc:docMk/>
            <pc:sldMk cId="3813694862" sldId="964"/>
            <ac:spMk id="27" creationId="{9C8455D5-F2A0-4C6E-BAA6-AF7886CEEEAA}"/>
          </ac:spMkLst>
        </pc:spChg>
        <pc:spChg chg="add mod">
          <ac:chgData name="Huang, Po-kai" userId="be743c7d-0ad3-4a01-a6bb-e19e76bd5877" providerId="ADAL" clId="{A00A48A5-4988-40A4-A1F1-AFCA33CEF781}" dt="2022-12-17T05:11:14.501" v="16679" actId="1076"/>
          <ac:spMkLst>
            <pc:docMk/>
            <pc:sldMk cId="3813694862" sldId="964"/>
            <ac:spMk id="28" creationId="{AC9C3377-DC31-4C7A-80DF-DA72B7B31370}"/>
          </ac:spMkLst>
        </pc:spChg>
        <pc:spChg chg="add del mod">
          <ac:chgData name="Huang, Po-kai" userId="be743c7d-0ad3-4a01-a6bb-e19e76bd5877" providerId="ADAL" clId="{A00A48A5-4988-40A4-A1F1-AFCA33CEF781}" dt="2022-12-19T16:49:37.851" v="19633" actId="478"/>
          <ac:spMkLst>
            <pc:docMk/>
            <pc:sldMk cId="3813694862" sldId="964"/>
            <ac:spMk id="29" creationId="{89D51523-B1A1-4543-8020-88D0C24D18BD}"/>
          </ac:spMkLst>
        </pc:spChg>
        <pc:spChg chg="add mod">
          <ac:chgData name="Huang, Po-kai" userId="be743c7d-0ad3-4a01-a6bb-e19e76bd5877" providerId="ADAL" clId="{A00A48A5-4988-40A4-A1F1-AFCA33CEF781}" dt="2022-12-17T05:11:43.479" v="16685"/>
          <ac:spMkLst>
            <pc:docMk/>
            <pc:sldMk cId="3813694862" sldId="964"/>
            <ac:spMk id="30" creationId="{67AB551A-B386-47C8-A514-5622D2CFB214}"/>
          </ac:spMkLst>
        </pc:spChg>
        <pc:spChg chg="add mod">
          <ac:chgData name="Huang, Po-kai" userId="be743c7d-0ad3-4a01-a6bb-e19e76bd5877" providerId="ADAL" clId="{A00A48A5-4988-40A4-A1F1-AFCA33CEF781}" dt="2022-12-17T05:11:46.495" v="16689" actId="20577"/>
          <ac:spMkLst>
            <pc:docMk/>
            <pc:sldMk cId="3813694862" sldId="964"/>
            <ac:spMk id="31" creationId="{F3B8F9DD-5F8C-4457-8F48-C47CCC23CB54}"/>
          </ac:spMkLst>
        </pc:spChg>
        <pc:spChg chg="add mod">
          <ac:chgData name="Huang, Po-kai" userId="be743c7d-0ad3-4a01-a6bb-e19e76bd5877" providerId="ADAL" clId="{A00A48A5-4988-40A4-A1F1-AFCA33CEF781}" dt="2022-12-19T16:49:42.715" v="19635" actId="1076"/>
          <ac:spMkLst>
            <pc:docMk/>
            <pc:sldMk cId="3813694862" sldId="964"/>
            <ac:spMk id="32" creationId="{2920CBE9-1642-46AA-BC4B-3D9154F5C917}"/>
          </ac:spMkLst>
        </pc:spChg>
        <pc:spChg chg="add mod">
          <ac:chgData name="Huang, Po-kai" userId="be743c7d-0ad3-4a01-a6bb-e19e76bd5877" providerId="ADAL" clId="{A00A48A5-4988-40A4-A1F1-AFCA33CEF781}" dt="2022-12-19T16:49:34.623" v="19632" actId="1076"/>
          <ac:spMkLst>
            <pc:docMk/>
            <pc:sldMk cId="3813694862" sldId="964"/>
            <ac:spMk id="33" creationId="{02DBCCBF-0814-452B-B31C-F90C9102FAF6}"/>
          </ac:spMkLst>
        </pc:spChg>
        <pc:spChg chg="add mod">
          <ac:chgData name="Huang, Po-kai" userId="be743c7d-0ad3-4a01-a6bb-e19e76bd5877" providerId="ADAL" clId="{A00A48A5-4988-40A4-A1F1-AFCA33CEF781}" dt="2022-12-19T16:49:50.545" v="19638" actId="1076"/>
          <ac:spMkLst>
            <pc:docMk/>
            <pc:sldMk cId="3813694862" sldId="964"/>
            <ac:spMk id="34" creationId="{2BC6A5D6-43D4-4D1A-951F-1B3F55D4ADFE}"/>
          </ac:spMkLst>
        </pc:spChg>
        <pc:spChg chg="add mod">
          <ac:chgData name="Huang, Po-kai" userId="be743c7d-0ad3-4a01-a6bb-e19e76bd5877" providerId="ADAL" clId="{A00A48A5-4988-40A4-A1F1-AFCA33CEF781}" dt="2022-12-19T16:50:00.009" v="19641" actId="1076"/>
          <ac:spMkLst>
            <pc:docMk/>
            <pc:sldMk cId="3813694862" sldId="964"/>
            <ac:spMk id="35" creationId="{FC4F158D-FB66-47B4-85F0-CA5A357CB839}"/>
          </ac:spMkLst>
        </pc:spChg>
        <pc:cxnChg chg="add del mod">
          <ac:chgData name="Huang, Po-kai" userId="be743c7d-0ad3-4a01-a6bb-e19e76bd5877" providerId="ADAL" clId="{A00A48A5-4988-40A4-A1F1-AFCA33CEF781}" dt="2022-12-17T05:10:01.418" v="16652" actId="478"/>
          <ac:cxnSpMkLst>
            <pc:docMk/>
            <pc:sldMk cId="3813694862" sldId="964"/>
            <ac:cxnSpMk id="14" creationId="{55FD0943-60FC-4BEF-94F8-810B4C5A3607}"/>
          </ac:cxnSpMkLst>
        </pc:cxnChg>
      </pc:sldChg>
      <pc:sldChg chg="modSp new del mod modNotesTx">
        <pc:chgData name="Huang, Po-kai" userId="be743c7d-0ad3-4a01-a6bb-e19e76bd5877" providerId="ADAL" clId="{A00A48A5-4988-40A4-A1F1-AFCA33CEF781}" dt="2022-12-17T05:56:52.287" v="18757" actId="47"/>
        <pc:sldMkLst>
          <pc:docMk/>
          <pc:sldMk cId="366999670" sldId="965"/>
        </pc:sldMkLst>
        <pc:spChg chg="mod">
          <ac:chgData name="Huang, Po-kai" userId="be743c7d-0ad3-4a01-a6bb-e19e76bd5877" providerId="ADAL" clId="{A00A48A5-4988-40A4-A1F1-AFCA33CEF781}" dt="2022-12-06T15:58:39.598" v="6665" actId="20577"/>
          <ac:spMkLst>
            <pc:docMk/>
            <pc:sldMk cId="366999670" sldId="965"/>
            <ac:spMk id="2" creationId="{7FA3C8E5-C462-465A-B19F-B0FFD0ECEE67}"/>
          </ac:spMkLst>
        </pc:spChg>
        <pc:spChg chg="mod">
          <ac:chgData name="Huang, Po-kai" userId="be743c7d-0ad3-4a01-a6bb-e19e76bd5877" providerId="ADAL" clId="{A00A48A5-4988-40A4-A1F1-AFCA33CEF781}" dt="2022-12-16T20:47:04.554" v="12754" actId="20577"/>
          <ac:spMkLst>
            <pc:docMk/>
            <pc:sldMk cId="366999670" sldId="965"/>
            <ac:spMk id="3" creationId="{9FDF9EC1-6934-42E4-84E9-7CF8A97F401D}"/>
          </ac:spMkLst>
        </pc:spChg>
      </pc:sldChg>
      <pc:sldChg chg="addSp delSp modSp new mod ord modNotesTx">
        <pc:chgData name="Huang, Po-kai" userId="be743c7d-0ad3-4a01-a6bb-e19e76bd5877" providerId="ADAL" clId="{A00A48A5-4988-40A4-A1F1-AFCA33CEF781}" dt="2023-01-03T05:26:43.599" v="20287" actId="20577"/>
        <pc:sldMkLst>
          <pc:docMk/>
          <pc:sldMk cId="863243284" sldId="966"/>
        </pc:sldMkLst>
        <pc:spChg chg="mod">
          <ac:chgData name="Huang, Po-kai" userId="be743c7d-0ad3-4a01-a6bb-e19e76bd5877" providerId="ADAL" clId="{A00A48A5-4988-40A4-A1F1-AFCA33CEF781}" dt="2022-12-06T16:15:08.365" v="8183" actId="20577"/>
          <ac:spMkLst>
            <pc:docMk/>
            <pc:sldMk cId="863243284" sldId="966"/>
            <ac:spMk id="2" creationId="{DB1E5F18-346D-4FEA-B30F-96AA09E91AD7}"/>
          </ac:spMkLst>
        </pc:spChg>
        <pc:spChg chg="mod">
          <ac:chgData name="Huang, Po-kai" userId="be743c7d-0ad3-4a01-a6bb-e19e76bd5877" providerId="ADAL" clId="{A00A48A5-4988-40A4-A1F1-AFCA33CEF781}" dt="2023-01-03T05:26:43.599" v="20287" actId="20577"/>
          <ac:spMkLst>
            <pc:docMk/>
            <pc:sldMk cId="863243284" sldId="966"/>
            <ac:spMk id="3" creationId="{CC2C820E-6D4C-435B-8BBE-048C98851BD5}"/>
          </ac:spMkLst>
        </pc:spChg>
        <pc:spChg chg="add mod topLvl">
          <ac:chgData name="Huang, Po-kai" userId="be743c7d-0ad3-4a01-a6bb-e19e76bd5877" providerId="ADAL" clId="{A00A48A5-4988-40A4-A1F1-AFCA33CEF781}" dt="2022-12-17T05:17:29.445" v="16854" actId="1038"/>
          <ac:spMkLst>
            <pc:docMk/>
            <pc:sldMk cId="863243284" sldId="966"/>
            <ac:spMk id="6" creationId="{FAD9CCCF-F115-4069-9114-6E43B6C619D1}"/>
          </ac:spMkLst>
        </pc:spChg>
        <pc:spChg chg="add mod topLvl">
          <ac:chgData name="Huang, Po-kai" userId="be743c7d-0ad3-4a01-a6bb-e19e76bd5877" providerId="ADAL" clId="{A00A48A5-4988-40A4-A1F1-AFCA33CEF781}" dt="2022-12-17T05:17:29.445" v="16854" actId="1038"/>
          <ac:spMkLst>
            <pc:docMk/>
            <pc:sldMk cId="863243284" sldId="966"/>
            <ac:spMk id="7" creationId="{9A6B6DE2-0ECA-4EED-B880-7F3A1DFD381D}"/>
          </ac:spMkLst>
        </pc:spChg>
        <pc:spChg chg="add mod topLvl">
          <ac:chgData name="Huang, Po-kai" userId="be743c7d-0ad3-4a01-a6bb-e19e76bd5877" providerId="ADAL" clId="{A00A48A5-4988-40A4-A1F1-AFCA33CEF781}" dt="2022-12-17T05:17:29.445" v="16854" actId="1038"/>
          <ac:spMkLst>
            <pc:docMk/>
            <pc:sldMk cId="863243284" sldId="966"/>
            <ac:spMk id="8" creationId="{90A68AB8-981B-4638-9BF2-59C612B3D47F}"/>
          </ac:spMkLst>
        </pc:spChg>
        <pc:spChg chg="add mod topLvl">
          <ac:chgData name="Huang, Po-kai" userId="be743c7d-0ad3-4a01-a6bb-e19e76bd5877" providerId="ADAL" clId="{A00A48A5-4988-40A4-A1F1-AFCA33CEF781}" dt="2022-12-17T05:17:20.529" v="16845" actId="1038"/>
          <ac:spMkLst>
            <pc:docMk/>
            <pc:sldMk cId="863243284" sldId="966"/>
            <ac:spMk id="9" creationId="{2163CB81-E854-4C08-857F-8FA29E47A162}"/>
          </ac:spMkLst>
        </pc:spChg>
        <pc:spChg chg="add mod topLvl">
          <ac:chgData name="Huang, Po-kai" userId="be743c7d-0ad3-4a01-a6bb-e19e76bd5877" providerId="ADAL" clId="{A00A48A5-4988-40A4-A1F1-AFCA33CEF781}" dt="2022-12-17T05:17:20.529" v="16845" actId="1038"/>
          <ac:spMkLst>
            <pc:docMk/>
            <pc:sldMk cId="863243284" sldId="966"/>
            <ac:spMk id="10" creationId="{AA5EC81A-D7E0-4373-89D4-4941E2C45384}"/>
          </ac:spMkLst>
        </pc:spChg>
        <pc:spChg chg="add mod topLvl">
          <ac:chgData name="Huang, Po-kai" userId="be743c7d-0ad3-4a01-a6bb-e19e76bd5877" providerId="ADAL" clId="{A00A48A5-4988-40A4-A1F1-AFCA33CEF781}" dt="2022-12-17T05:17:20.529" v="16845" actId="1038"/>
          <ac:spMkLst>
            <pc:docMk/>
            <pc:sldMk cId="863243284" sldId="966"/>
            <ac:spMk id="11" creationId="{6BAD3469-C7E6-4327-9FB5-0195B1C30F4C}"/>
          </ac:spMkLst>
        </pc:spChg>
        <pc:spChg chg="add del mod topLvl">
          <ac:chgData name="Huang, Po-kai" userId="be743c7d-0ad3-4a01-a6bb-e19e76bd5877" providerId="ADAL" clId="{A00A48A5-4988-40A4-A1F1-AFCA33CEF781}" dt="2022-12-19T16:50:57.798" v="19659" actId="478"/>
          <ac:spMkLst>
            <pc:docMk/>
            <pc:sldMk cId="863243284" sldId="966"/>
            <ac:spMk id="12" creationId="{E7CD5A7D-18A3-4CB4-AEC2-5C975399943C}"/>
          </ac:spMkLst>
        </pc:spChg>
        <pc:spChg chg="add mod topLvl">
          <ac:chgData name="Huang, Po-kai" userId="be743c7d-0ad3-4a01-a6bb-e19e76bd5877" providerId="ADAL" clId="{A00A48A5-4988-40A4-A1F1-AFCA33CEF781}" dt="2022-12-17T05:17:20.529" v="16845" actId="1038"/>
          <ac:spMkLst>
            <pc:docMk/>
            <pc:sldMk cId="863243284" sldId="966"/>
            <ac:spMk id="13" creationId="{5BED434E-9446-4245-B775-9DC9EFCCB28C}"/>
          </ac:spMkLst>
        </pc:spChg>
        <pc:spChg chg="add mod topLvl">
          <ac:chgData name="Huang, Po-kai" userId="be743c7d-0ad3-4a01-a6bb-e19e76bd5877" providerId="ADAL" clId="{A00A48A5-4988-40A4-A1F1-AFCA33CEF781}" dt="2022-12-17T05:17:20.529" v="16845" actId="1038"/>
          <ac:spMkLst>
            <pc:docMk/>
            <pc:sldMk cId="863243284" sldId="966"/>
            <ac:spMk id="14" creationId="{09C2710B-0F3D-45DC-93ED-C8BD793E4101}"/>
          </ac:spMkLst>
        </pc:spChg>
        <pc:spChg chg="add mod topLvl">
          <ac:chgData name="Huang, Po-kai" userId="be743c7d-0ad3-4a01-a6bb-e19e76bd5877" providerId="ADAL" clId="{A00A48A5-4988-40A4-A1F1-AFCA33CEF781}" dt="2022-12-17T05:17:20.529" v="16845" actId="1038"/>
          <ac:spMkLst>
            <pc:docMk/>
            <pc:sldMk cId="863243284" sldId="966"/>
            <ac:spMk id="15" creationId="{4FFDB398-D52E-4CE3-ABA4-666DA50E96B5}"/>
          </ac:spMkLst>
        </pc:spChg>
        <pc:spChg chg="add mod topLvl">
          <ac:chgData name="Huang, Po-kai" userId="be743c7d-0ad3-4a01-a6bb-e19e76bd5877" providerId="ADAL" clId="{A00A48A5-4988-40A4-A1F1-AFCA33CEF781}" dt="2022-12-17T05:17:29.445" v="16854" actId="1038"/>
          <ac:spMkLst>
            <pc:docMk/>
            <pc:sldMk cId="863243284" sldId="966"/>
            <ac:spMk id="16" creationId="{D2291DFE-FC2E-4377-9763-9FC3CC4BABD3}"/>
          </ac:spMkLst>
        </pc:spChg>
        <pc:spChg chg="add del mod topLvl">
          <ac:chgData name="Huang, Po-kai" userId="be743c7d-0ad3-4a01-a6bb-e19e76bd5877" providerId="ADAL" clId="{A00A48A5-4988-40A4-A1F1-AFCA33CEF781}" dt="2022-12-19T16:50:10.729" v="19642" actId="478"/>
          <ac:spMkLst>
            <pc:docMk/>
            <pc:sldMk cId="863243284" sldId="966"/>
            <ac:spMk id="17" creationId="{00FE20C6-C09F-4A26-A0BC-F5CBA92113F0}"/>
          </ac:spMkLst>
        </pc:spChg>
        <pc:spChg chg="add mod topLvl">
          <ac:chgData name="Huang, Po-kai" userId="be743c7d-0ad3-4a01-a6bb-e19e76bd5877" providerId="ADAL" clId="{A00A48A5-4988-40A4-A1F1-AFCA33CEF781}" dt="2022-12-17T05:17:29.445" v="16854" actId="1038"/>
          <ac:spMkLst>
            <pc:docMk/>
            <pc:sldMk cId="863243284" sldId="966"/>
            <ac:spMk id="18" creationId="{5B9F6CED-0D87-42A4-8B59-6A13F8D4D6E6}"/>
          </ac:spMkLst>
        </pc:spChg>
        <pc:spChg chg="add mod topLvl">
          <ac:chgData name="Huang, Po-kai" userId="be743c7d-0ad3-4a01-a6bb-e19e76bd5877" providerId="ADAL" clId="{A00A48A5-4988-40A4-A1F1-AFCA33CEF781}" dt="2022-12-17T05:17:29.445" v="16854" actId="1038"/>
          <ac:spMkLst>
            <pc:docMk/>
            <pc:sldMk cId="863243284" sldId="966"/>
            <ac:spMk id="19" creationId="{E59E4A9A-1B5C-41E2-82D3-4C0842264001}"/>
          </ac:spMkLst>
        </pc:spChg>
        <pc:spChg chg="add mod topLvl">
          <ac:chgData name="Huang, Po-kai" userId="be743c7d-0ad3-4a01-a6bb-e19e76bd5877" providerId="ADAL" clId="{A00A48A5-4988-40A4-A1F1-AFCA33CEF781}" dt="2022-12-17T05:17:29.445" v="16854" actId="1038"/>
          <ac:spMkLst>
            <pc:docMk/>
            <pc:sldMk cId="863243284" sldId="966"/>
            <ac:spMk id="20" creationId="{038F509F-E63E-45E6-B82B-3F187ED196D6}"/>
          </ac:spMkLst>
        </pc:spChg>
        <pc:spChg chg="add del mod topLvl">
          <ac:chgData name="Huang, Po-kai" userId="be743c7d-0ad3-4a01-a6bb-e19e76bd5877" providerId="ADAL" clId="{A00A48A5-4988-40A4-A1F1-AFCA33CEF781}" dt="2022-12-19T16:50:11.974" v="19643" actId="478"/>
          <ac:spMkLst>
            <pc:docMk/>
            <pc:sldMk cId="863243284" sldId="966"/>
            <ac:spMk id="21" creationId="{73EB6BD3-EEE2-4359-BF9F-D3A1874DF737}"/>
          </ac:spMkLst>
        </pc:spChg>
        <pc:spChg chg="add mod topLvl">
          <ac:chgData name="Huang, Po-kai" userId="be743c7d-0ad3-4a01-a6bb-e19e76bd5877" providerId="ADAL" clId="{A00A48A5-4988-40A4-A1F1-AFCA33CEF781}" dt="2022-12-17T05:17:20.529" v="16845" actId="1038"/>
          <ac:spMkLst>
            <pc:docMk/>
            <pc:sldMk cId="863243284" sldId="966"/>
            <ac:spMk id="22" creationId="{798BD58B-533F-4BFA-97B2-EB905C60C6F8}"/>
          </ac:spMkLst>
        </pc:spChg>
        <pc:spChg chg="add del mod topLvl">
          <ac:chgData name="Huang, Po-kai" userId="be743c7d-0ad3-4a01-a6bb-e19e76bd5877" providerId="ADAL" clId="{A00A48A5-4988-40A4-A1F1-AFCA33CEF781}" dt="2022-12-19T16:50:58.465" v="19660" actId="478"/>
          <ac:spMkLst>
            <pc:docMk/>
            <pc:sldMk cId="863243284" sldId="966"/>
            <ac:spMk id="23" creationId="{E8043E57-F26B-4795-8A15-1CEDAD23B5ED}"/>
          </ac:spMkLst>
        </pc:spChg>
        <pc:spChg chg="add del mod">
          <ac:chgData name="Huang, Po-kai" userId="be743c7d-0ad3-4a01-a6bb-e19e76bd5877" providerId="ADAL" clId="{A00A48A5-4988-40A4-A1F1-AFCA33CEF781}" dt="2022-12-17T05:14:37.669" v="16756" actId="478"/>
          <ac:spMkLst>
            <pc:docMk/>
            <pc:sldMk cId="863243284" sldId="966"/>
            <ac:spMk id="24" creationId="{A1D5CDD7-F4B7-4383-8308-D5AC087E1039}"/>
          </ac:spMkLst>
        </pc:spChg>
        <pc:spChg chg="add del mod">
          <ac:chgData name="Huang, Po-kai" userId="be743c7d-0ad3-4a01-a6bb-e19e76bd5877" providerId="ADAL" clId="{A00A48A5-4988-40A4-A1F1-AFCA33CEF781}" dt="2022-12-17T05:14:37.669" v="16756" actId="478"/>
          <ac:spMkLst>
            <pc:docMk/>
            <pc:sldMk cId="863243284" sldId="966"/>
            <ac:spMk id="25" creationId="{25495140-7B43-4675-9512-95E8BA6077ED}"/>
          </ac:spMkLst>
        </pc:spChg>
        <pc:spChg chg="add del mod">
          <ac:chgData name="Huang, Po-kai" userId="be743c7d-0ad3-4a01-a6bb-e19e76bd5877" providerId="ADAL" clId="{A00A48A5-4988-40A4-A1F1-AFCA33CEF781}" dt="2022-12-17T05:14:53.035" v="16759" actId="478"/>
          <ac:spMkLst>
            <pc:docMk/>
            <pc:sldMk cId="863243284" sldId="966"/>
            <ac:spMk id="26" creationId="{D04FC328-6A0A-4113-8A57-9E22DCDFBF60}"/>
          </ac:spMkLst>
        </pc:spChg>
        <pc:spChg chg="add del mod">
          <ac:chgData name="Huang, Po-kai" userId="be743c7d-0ad3-4a01-a6bb-e19e76bd5877" providerId="ADAL" clId="{A00A48A5-4988-40A4-A1F1-AFCA33CEF781}" dt="2022-12-17T05:14:53.035" v="16759" actId="478"/>
          <ac:spMkLst>
            <pc:docMk/>
            <pc:sldMk cId="863243284" sldId="966"/>
            <ac:spMk id="27" creationId="{1B42CED6-051A-4C29-BD7E-3654647B15B2}"/>
          </ac:spMkLst>
        </pc:spChg>
        <pc:spChg chg="add del mod">
          <ac:chgData name="Huang, Po-kai" userId="be743c7d-0ad3-4a01-a6bb-e19e76bd5877" providerId="ADAL" clId="{A00A48A5-4988-40A4-A1F1-AFCA33CEF781}" dt="2022-12-17T05:14:53.035" v="16759" actId="478"/>
          <ac:spMkLst>
            <pc:docMk/>
            <pc:sldMk cId="863243284" sldId="966"/>
            <ac:spMk id="28" creationId="{82A05176-4B39-4CDE-A453-C6A25FB73DC6}"/>
          </ac:spMkLst>
        </pc:spChg>
        <pc:spChg chg="add del mod">
          <ac:chgData name="Huang, Po-kai" userId="be743c7d-0ad3-4a01-a6bb-e19e76bd5877" providerId="ADAL" clId="{A00A48A5-4988-40A4-A1F1-AFCA33CEF781}" dt="2022-12-17T05:14:53.035" v="16759" actId="478"/>
          <ac:spMkLst>
            <pc:docMk/>
            <pc:sldMk cId="863243284" sldId="966"/>
            <ac:spMk id="29" creationId="{654596A2-1154-485E-97E4-58EBED6209CD}"/>
          </ac:spMkLst>
        </pc:spChg>
        <pc:spChg chg="add del mod">
          <ac:chgData name="Huang, Po-kai" userId="be743c7d-0ad3-4a01-a6bb-e19e76bd5877" providerId="ADAL" clId="{A00A48A5-4988-40A4-A1F1-AFCA33CEF781}" dt="2022-12-17T05:14:53.035" v="16759" actId="478"/>
          <ac:spMkLst>
            <pc:docMk/>
            <pc:sldMk cId="863243284" sldId="966"/>
            <ac:spMk id="30" creationId="{1BFEE81D-D7FC-4935-9636-BB311C531564}"/>
          </ac:spMkLst>
        </pc:spChg>
        <pc:spChg chg="add del mod">
          <ac:chgData name="Huang, Po-kai" userId="be743c7d-0ad3-4a01-a6bb-e19e76bd5877" providerId="ADAL" clId="{A00A48A5-4988-40A4-A1F1-AFCA33CEF781}" dt="2022-12-17T05:14:53.035" v="16759" actId="478"/>
          <ac:spMkLst>
            <pc:docMk/>
            <pc:sldMk cId="863243284" sldId="966"/>
            <ac:spMk id="31" creationId="{3F5F8112-4422-44A3-BFFD-F283604DD51A}"/>
          </ac:spMkLst>
        </pc:spChg>
        <pc:spChg chg="add del mod">
          <ac:chgData name="Huang, Po-kai" userId="be743c7d-0ad3-4a01-a6bb-e19e76bd5877" providerId="ADAL" clId="{A00A48A5-4988-40A4-A1F1-AFCA33CEF781}" dt="2022-12-17T05:14:53.035" v="16759" actId="478"/>
          <ac:spMkLst>
            <pc:docMk/>
            <pc:sldMk cId="863243284" sldId="966"/>
            <ac:spMk id="32" creationId="{DC58027A-9F4C-4522-AFAC-172C2DE10F60}"/>
          </ac:spMkLst>
        </pc:spChg>
        <pc:spChg chg="add del mod">
          <ac:chgData name="Huang, Po-kai" userId="be743c7d-0ad3-4a01-a6bb-e19e76bd5877" providerId="ADAL" clId="{A00A48A5-4988-40A4-A1F1-AFCA33CEF781}" dt="2022-12-17T05:14:53.035" v="16759" actId="478"/>
          <ac:spMkLst>
            <pc:docMk/>
            <pc:sldMk cId="863243284" sldId="966"/>
            <ac:spMk id="33" creationId="{EB1FD2A3-4B68-4338-9BCE-84D7C2B6C9AA}"/>
          </ac:spMkLst>
        </pc:spChg>
        <pc:spChg chg="add del mod">
          <ac:chgData name="Huang, Po-kai" userId="be743c7d-0ad3-4a01-a6bb-e19e76bd5877" providerId="ADAL" clId="{A00A48A5-4988-40A4-A1F1-AFCA33CEF781}" dt="2022-12-17T05:14:53.035" v="16759" actId="478"/>
          <ac:spMkLst>
            <pc:docMk/>
            <pc:sldMk cId="863243284" sldId="966"/>
            <ac:spMk id="34" creationId="{029C82C9-7CF4-42D5-9853-9526EFA93ECB}"/>
          </ac:spMkLst>
        </pc:spChg>
        <pc:spChg chg="add mod topLvl">
          <ac:chgData name="Huang, Po-kai" userId="be743c7d-0ad3-4a01-a6bb-e19e76bd5877" providerId="ADAL" clId="{A00A48A5-4988-40A4-A1F1-AFCA33CEF781}" dt="2022-12-17T05:16:53.762" v="16831" actId="165"/>
          <ac:spMkLst>
            <pc:docMk/>
            <pc:sldMk cId="863243284" sldId="966"/>
            <ac:spMk id="35" creationId="{3DF22FB7-CBA1-42DD-A82B-E204269AD0F0}"/>
          </ac:spMkLst>
        </pc:spChg>
        <pc:spChg chg="add mod topLvl">
          <ac:chgData name="Huang, Po-kai" userId="be743c7d-0ad3-4a01-a6bb-e19e76bd5877" providerId="ADAL" clId="{A00A48A5-4988-40A4-A1F1-AFCA33CEF781}" dt="2022-12-17T05:16:53.762" v="16831" actId="165"/>
          <ac:spMkLst>
            <pc:docMk/>
            <pc:sldMk cId="863243284" sldId="966"/>
            <ac:spMk id="36" creationId="{8A01AF9C-80E3-483D-81FE-D4FCD9EAAF39}"/>
          </ac:spMkLst>
        </pc:spChg>
        <pc:spChg chg="add mod topLvl">
          <ac:chgData name="Huang, Po-kai" userId="be743c7d-0ad3-4a01-a6bb-e19e76bd5877" providerId="ADAL" clId="{A00A48A5-4988-40A4-A1F1-AFCA33CEF781}" dt="2022-12-17T05:16:53.762" v="16831" actId="165"/>
          <ac:spMkLst>
            <pc:docMk/>
            <pc:sldMk cId="863243284" sldId="966"/>
            <ac:spMk id="37" creationId="{5329F2AE-C163-4629-9322-5357C11FB0A9}"/>
          </ac:spMkLst>
        </pc:spChg>
        <pc:spChg chg="add mod topLvl">
          <ac:chgData name="Huang, Po-kai" userId="be743c7d-0ad3-4a01-a6bb-e19e76bd5877" providerId="ADAL" clId="{A00A48A5-4988-40A4-A1F1-AFCA33CEF781}" dt="2022-12-17T05:16:53.762" v="16831" actId="165"/>
          <ac:spMkLst>
            <pc:docMk/>
            <pc:sldMk cId="863243284" sldId="966"/>
            <ac:spMk id="38" creationId="{EEFE27DA-8C18-4DD0-ABA6-9A5C77AF7A0A}"/>
          </ac:spMkLst>
        </pc:spChg>
        <pc:spChg chg="add del mod topLvl">
          <ac:chgData name="Huang, Po-kai" userId="be743c7d-0ad3-4a01-a6bb-e19e76bd5877" providerId="ADAL" clId="{A00A48A5-4988-40A4-A1F1-AFCA33CEF781}" dt="2022-12-19T16:50:45.079" v="19656" actId="478"/>
          <ac:spMkLst>
            <pc:docMk/>
            <pc:sldMk cId="863243284" sldId="966"/>
            <ac:spMk id="39" creationId="{EC6856BB-64D2-4981-98EA-D014CBCF7DEC}"/>
          </ac:spMkLst>
        </pc:spChg>
        <pc:spChg chg="add mod topLvl">
          <ac:chgData name="Huang, Po-kai" userId="be743c7d-0ad3-4a01-a6bb-e19e76bd5877" providerId="ADAL" clId="{A00A48A5-4988-40A4-A1F1-AFCA33CEF781}" dt="2022-12-17T05:16:53.762" v="16831" actId="165"/>
          <ac:spMkLst>
            <pc:docMk/>
            <pc:sldMk cId="863243284" sldId="966"/>
            <ac:spMk id="40" creationId="{0BF01B5A-5944-48C4-A21B-45617ED096FF}"/>
          </ac:spMkLst>
        </pc:spChg>
        <pc:spChg chg="add mod topLvl">
          <ac:chgData name="Huang, Po-kai" userId="be743c7d-0ad3-4a01-a6bb-e19e76bd5877" providerId="ADAL" clId="{A00A48A5-4988-40A4-A1F1-AFCA33CEF781}" dt="2022-12-17T05:16:53.762" v="16831" actId="165"/>
          <ac:spMkLst>
            <pc:docMk/>
            <pc:sldMk cId="863243284" sldId="966"/>
            <ac:spMk id="41" creationId="{2FD143A6-6ADD-4AC5-8C18-C28124AD84F3}"/>
          </ac:spMkLst>
        </pc:spChg>
        <pc:spChg chg="add mod topLvl">
          <ac:chgData name="Huang, Po-kai" userId="be743c7d-0ad3-4a01-a6bb-e19e76bd5877" providerId="ADAL" clId="{A00A48A5-4988-40A4-A1F1-AFCA33CEF781}" dt="2022-12-17T05:16:53.762" v="16831" actId="165"/>
          <ac:spMkLst>
            <pc:docMk/>
            <pc:sldMk cId="863243284" sldId="966"/>
            <ac:spMk id="42" creationId="{75BDC9EF-D99B-4026-9CEE-E4B0E4C4FDC4}"/>
          </ac:spMkLst>
        </pc:spChg>
        <pc:spChg chg="add del mod topLvl">
          <ac:chgData name="Huang, Po-kai" userId="be743c7d-0ad3-4a01-a6bb-e19e76bd5877" providerId="ADAL" clId="{A00A48A5-4988-40A4-A1F1-AFCA33CEF781}" dt="2022-12-19T16:50:45.079" v="19656" actId="478"/>
          <ac:spMkLst>
            <pc:docMk/>
            <pc:sldMk cId="863243284" sldId="966"/>
            <ac:spMk id="43" creationId="{D5B60901-D571-4B25-93D9-FCC341141BE2}"/>
          </ac:spMkLst>
        </pc:spChg>
        <pc:spChg chg="add mod topLvl">
          <ac:chgData name="Huang, Po-kai" userId="be743c7d-0ad3-4a01-a6bb-e19e76bd5877" providerId="ADAL" clId="{A00A48A5-4988-40A4-A1F1-AFCA33CEF781}" dt="2022-12-17T05:17:24.479" v="16848" actId="1038"/>
          <ac:spMkLst>
            <pc:docMk/>
            <pc:sldMk cId="863243284" sldId="966"/>
            <ac:spMk id="44" creationId="{AC4771B9-CB03-43E1-9274-C7091AF09B6F}"/>
          </ac:spMkLst>
        </pc:spChg>
        <pc:spChg chg="add mod topLvl">
          <ac:chgData name="Huang, Po-kai" userId="be743c7d-0ad3-4a01-a6bb-e19e76bd5877" providerId="ADAL" clId="{A00A48A5-4988-40A4-A1F1-AFCA33CEF781}" dt="2022-12-17T05:17:24.479" v="16848" actId="1038"/>
          <ac:spMkLst>
            <pc:docMk/>
            <pc:sldMk cId="863243284" sldId="966"/>
            <ac:spMk id="45" creationId="{06490EFB-BAE6-43EB-A210-802CD3C915B7}"/>
          </ac:spMkLst>
        </pc:spChg>
        <pc:spChg chg="add mod topLvl">
          <ac:chgData name="Huang, Po-kai" userId="be743c7d-0ad3-4a01-a6bb-e19e76bd5877" providerId="ADAL" clId="{A00A48A5-4988-40A4-A1F1-AFCA33CEF781}" dt="2022-12-17T05:17:39.461" v="16855" actId="1076"/>
          <ac:spMkLst>
            <pc:docMk/>
            <pc:sldMk cId="863243284" sldId="966"/>
            <ac:spMk id="46" creationId="{0720F7CC-CA8B-4848-930A-CA129F3F33E3}"/>
          </ac:spMkLst>
        </pc:spChg>
        <pc:spChg chg="add mod topLvl">
          <ac:chgData name="Huang, Po-kai" userId="be743c7d-0ad3-4a01-a6bb-e19e76bd5877" providerId="ADAL" clId="{A00A48A5-4988-40A4-A1F1-AFCA33CEF781}" dt="2022-12-17T05:17:39.461" v="16855" actId="1076"/>
          <ac:spMkLst>
            <pc:docMk/>
            <pc:sldMk cId="863243284" sldId="966"/>
            <ac:spMk id="47" creationId="{5E14BDD7-55B8-4473-917D-E72184625306}"/>
          </ac:spMkLst>
        </pc:spChg>
        <pc:spChg chg="add mod">
          <ac:chgData name="Huang, Po-kai" userId="be743c7d-0ad3-4a01-a6bb-e19e76bd5877" providerId="ADAL" clId="{A00A48A5-4988-40A4-A1F1-AFCA33CEF781}" dt="2022-12-19T16:50:32.946" v="19651" actId="14100"/>
          <ac:spMkLst>
            <pc:docMk/>
            <pc:sldMk cId="863243284" sldId="966"/>
            <ac:spMk id="48" creationId="{24EB404B-8FA1-43A6-8CF9-F6D5BABF4E7F}"/>
          </ac:spMkLst>
        </pc:spChg>
        <pc:spChg chg="add del mod">
          <ac:chgData name="Huang, Po-kai" userId="be743c7d-0ad3-4a01-a6bb-e19e76bd5877" providerId="ADAL" clId="{A00A48A5-4988-40A4-A1F1-AFCA33CEF781}" dt="2022-12-19T16:50:34.970" v="19652" actId="478"/>
          <ac:spMkLst>
            <pc:docMk/>
            <pc:sldMk cId="863243284" sldId="966"/>
            <ac:spMk id="49" creationId="{84BAF6A6-702A-4CC0-9C26-D0278998CF96}"/>
          </ac:spMkLst>
        </pc:spChg>
        <pc:spChg chg="add del mod">
          <ac:chgData name="Huang, Po-kai" userId="be743c7d-0ad3-4a01-a6bb-e19e76bd5877" providerId="ADAL" clId="{A00A48A5-4988-40A4-A1F1-AFCA33CEF781}" dt="2022-12-17T05:19:03.424" v="16861" actId="478"/>
          <ac:spMkLst>
            <pc:docMk/>
            <pc:sldMk cId="863243284" sldId="966"/>
            <ac:spMk id="49" creationId="{DB1A628D-C61E-4669-A187-AEF504DF41FD}"/>
          </ac:spMkLst>
        </pc:spChg>
        <pc:spChg chg="add mod">
          <ac:chgData name="Huang, Po-kai" userId="be743c7d-0ad3-4a01-a6bb-e19e76bd5877" providerId="ADAL" clId="{A00A48A5-4988-40A4-A1F1-AFCA33CEF781}" dt="2022-12-17T05:19:36.390" v="16866" actId="1076"/>
          <ac:spMkLst>
            <pc:docMk/>
            <pc:sldMk cId="863243284" sldId="966"/>
            <ac:spMk id="50" creationId="{319FBD52-6EA5-4E2A-A9EF-4417F66F0199}"/>
          </ac:spMkLst>
        </pc:spChg>
        <pc:spChg chg="add mod">
          <ac:chgData name="Huang, Po-kai" userId="be743c7d-0ad3-4a01-a6bb-e19e76bd5877" providerId="ADAL" clId="{A00A48A5-4988-40A4-A1F1-AFCA33CEF781}" dt="2022-12-17T05:19:28.429" v="16865" actId="1076"/>
          <ac:spMkLst>
            <pc:docMk/>
            <pc:sldMk cId="863243284" sldId="966"/>
            <ac:spMk id="51" creationId="{6F777DA6-461E-4ACB-94E3-5A373F6EAADF}"/>
          </ac:spMkLst>
        </pc:spChg>
        <pc:spChg chg="add mod">
          <ac:chgData name="Huang, Po-kai" userId="be743c7d-0ad3-4a01-a6bb-e19e76bd5877" providerId="ADAL" clId="{A00A48A5-4988-40A4-A1F1-AFCA33CEF781}" dt="2022-12-19T16:50:42.152" v="19655" actId="1076"/>
          <ac:spMkLst>
            <pc:docMk/>
            <pc:sldMk cId="863243284" sldId="966"/>
            <ac:spMk id="52" creationId="{4A14ACB3-15C7-45D0-927D-5A743B77EDD3}"/>
          </ac:spMkLst>
        </pc:spChg>
        <pc:spChg chg="add mod">
          <ac:chgData name="Huang, Po-kai" userId="be743c7d-0ad3-4a01-a6bb-e19e76bd5877" providerId="ADAL" clId="{A00A48A5-4988-40A4-A1F1-AFCA33CEF781}" dt="2022-12-19T16:50:55.024" v="19658" actId="1076"/>
          <ac:spMkLst>
            <pc:docMk/>
            <pc:sldMk cId="863243284" sldId="966"/>
            <ac:spMk id="53" creationId="{CB4B25E3-074C-459D-BCAD-4EE4FB0C0FEC}"/>
          </ac:spMkLst>
        </pc:spChg>
        <pc:spChg chg="add mod">
          <ac:chgData name="Huang, Po-kai" userId="be743c7d-0ad3-4a01-a6bb-e19e76bd5877" providerId="ADAL" clId="{A00A48A5-4988-40A4-A1F1-AFCA33CEF781}" dt="2022-12-19T16:50:55.024" v="19658" actId="1076"/>
          <ac:spMkLst>
            <pc:docMk/>
            <pc:sldMk cId="863243284" sldId="966"/>
            <ac:spMk id="54" creationId="{2F399195-BD46-46B7-863E-13BDFB040D73}"/>
          </ac:spMkLst>
        </pc:spChg>
        <pc:spChg chg="add mod">
          <ac:chgData name="Huang, Po-kai" userId="be743c7d-0ad3-4a01-a6bb-e19e76bd5877" providerId="ADAL" clId="{A00A48A5-4988-40A4-A1F1-AFCA33CEF781}" dt="2022-12-19T16:51:10.438" v="19664" actId="1076"/>
          <ac:spMkLst>
            <pc:docMk/>
            <pc:sldMk cId="863243284" sldId="966"/>
            <ac:spMk id="55" creationId="{BDCBE277-2E5A-4DCA-BC65-C2130630B22A}"/>
          </ac:spMkLst>
        </pc:spChg>
        <pc:spChg chg="add mod">
          <ac:chgData name="Huang, Po-kai" userId="be743c7d-0ad3-4a01-a6bb-e19e76bd5877" providerId="ADAL" clId="{A00A48A5-4988-40A4-A1F1-AFCA33CEF781}" dt="2022-12-19T16:51:15.619" v="19666" actId="1076"/>
          <ac:spMkLst>
            <pc:docMk/>
            <pc:sldMk cId="863243284" sldId="966"/>
            <ac:spMk id="56" creationId="{5EAA4CF4-3E71-4BF8-A55D-80C5EE31B10A}"/>
          </ac:spMkLst>
        </pc:spChg>
        <pc:grpChg chg="add del mod">
          <ac:chgData name="Huang, Po-kai" userId="be743c7d-0ad3-4a01-a6bb-e19e76bd5877" providerId="ADAL" clId="{A00A48A5-4988-40A4-A1F1-AFCA33CEF781}" dt="2022-12-17T05:16:53.762" v="16831" actId="165"/>
          <ac:grpSpMkLst>
            <pc:docMk/>
            <pc:sldMk cId="863243284" sldId="966"/>
            <ac:grpSpMk id="48" creationId="{A021B9D8-2595-43FA-B9E9-DF58C899922F}"/>
          </ac:grpSpMkLst>
        </pc:grpChg>
      </pc:sldChg>
      <pc:sldChg chg="modSp new mod ord">
        <pc:chgData name="Huang, Po-kai" userId="be743c7d-0ad3-4a01-a6bb-e19e76bd5877" providerId="ADAL" clId="{A00A48A5-4988-40A4-A1F1-AFCA33CEF781}" dt="2022-12-19T16:53:33.533" v="19767"/>
        <pc:sldMkLst>
          <pc:docMk/>
          <pc:sldMk cId="47022122" sldId="967"/>
        </pc:sldMkLst>
        <pc:spChg chg="mod">
          <ac:chgData name="Huang, Po-kai" userId="be743c7d-0ad3-4a01-a6bb-e19e76bd5877" providerId="ADAL" clId="{A00A48A5-4988-40A4-A1F1-AFCA33CEF781}" dt="2022-12-06T16:15:33.724" v="8267" actId="20577"/>
          <ac:spMkLst>
            <pc:docMk/>
            <pc:sldMk cId="47022122" sldId="967"/>
            <ac:spMk id="2" creationId="{C17C28E3-3C36-4808-8127-ABB1C4950546}"/>
          </ac:spMkLst>
        </pc:spChg>
        <pc:spChg chg="mod">
          <ac:chgData name="Huang, Po-kai" userId="be743c7d-0ad3-4a01-a6bb-e19e76bd5877" providerId="ADAL" clId="{A00A48A5-4988-40A4-A1F1-AFCA33CEF781}" dt="2022-12-17T06:07:54.936" v="19166" actId="404"/>
          <ac:spMkLst>
            <pc:docMk/>
            <pc:sldMk cId="47022122" sldId="967"/>
            <ac:spMk id="3" creationId="{3E1EE00F-88DE-4BB9-A6FE-375A3757E239}"/>
          </ac:spMkLst>
        </pc:spChg>
      </pc:sldChg>
      <pc:sldChg chg="modSp new add del mod">
        <pc:chgData name="Huang, Po-kai" userId="be743c7d-0ad3-4a01-a6bb-e19e76bd5877" providerId="ADAL" clId="{A00A48A5-4988-40A4-A1F1-AFCA33CEF781}" dt="2022-12-19T16:55:04.929" v="19956" actId="15"/>
        <pc:sldMkLst>
          <pc:docMk/>
          <pc:sldMk cId="127606995" sldId="968"/>
        </pc:sldMkLst>
        <pc:spChg chg="mod">
          <ac:chgData name="Huang, Po-kai" userId="be743c7d-0ad3-4a01-a6bb-e19e76bd5877" providerId="ADAL" clId="{A00A48A5-4988-40A4-A1F1-AFCA33CEF781}" dt="2022-12-19T16:52:13.230" v="19678" actId="20577"/>
          <ac:spMkLst>
            <pc:docMk/>
            <pc:sldMk cId="127606995" sldId="968"/>
            <ac:spMk id="2" creationId="{69688E45-530B-42E4-867A-51B6F692AAC1}"/>
          </ac:spMkLst>
        </pc:spChg>
        <pc:spChg chg="mod">
          <ac:chgData name="Huang, Po-kai" userId="be743c7d-0ad3-4a01-a6bb-e19e76bd5877" providerId="ADAL" clId="{A00A48A5-4988-40A4-A1F1-AFCA33CEF781}" dt="2022-12-19T16:55:04.929" v="19956" actId="15"/>
          <ac:spMkLst>
            <pc:docMk/>
            <pc:sldMk cId="127606995" sldId="968"/>
            <ac:spMk id="3" creationId="{6159CC60-FF81-41A8-8670-BA72F1CEB60B}"/>
          </ac:spMkLst>
        </pc:spChg>
      </pc:sldChg>
      <pc:sldChg chg="del">
        <pc:chgData name="Huang, Po-kai" userId="be743c7d-0ad3-4a01-a6bb-e19e76bd5877" providerId="ADAL" clId="{A00A48A5-4988-40A4-A1F1-AFCA33CEF781}" dt="2022-12-06T06:01:43.682" v="65" actId="47"/>
        <pc:sldMkLst>
          <pc:docMk/>
          <pc:sldMk cId="2044484668" sldId="968"/>
        </pc:sldMkLst>
      </pc:sldChg>
      <pc:sldChg chg="new del">
        <pc:chgData name="Huang, Po-kai" userId="be743c7d-0ad3-4a01-a6bb-e19e76bd5877" providerId="ADAL" clId="{A00A48A5-4988-40A4-A1F1-AFCA33CEF781}" dt="2022-12-16T20:46:59.904" v="12742" actId="680"/>
        <pc:sldMkLst>
          <pc:docMk/>
          <pc:sldMk cId="3855882976" sldId="969"/>
        </pc:sldMkLst>
      </pc:sldChg>
      <pc:sldChg chg="addSp delSp modSp add mod ord modNotesTx">
        <pc:chgData name="Huang, Po-kai" userId="be743c7d-0ad3-4a01-a6bb-e19e76bd5877" providerId="ADAL" clId="{A00A48A5-4988-40A4-A1F1-AFCA33CEF781}" dt="2022-12-19T22:54:25.911" v="20246" actId="20577"/>
        <pc:sldMkLst>
          <pc:docMk/>
          <pc:sldMk cId="4060790654" sldId="969"/>
        </pc:sldMkLst>
        <pc:spChg chg="mod">
          <ac:chgData name="Huang, Po-kai" userId="be743c7d-0ad3-4a01-a6bb-e19e76bd5877" providerId="ADAL" clId="{A00A48A5-4988-40A4-A1F1-AFCA33CEF781}" dt="2022-12-17T05:22:12.968" v="16870" actId="20577"/>
          <ac:spMkLst>
            <pc:docMk/>
            <pc:sldMk cId="4060790654" sldId="969"/>
            <ac:spMk id="2" creationId="{7FA3C8E5-C462-465A-B19F-B0FFD0ECEE67}"/>
          </ac:spMkLst>
        </pc:spChg>
        <pc:spChg chg="mod">
          <ac:chgData name="Huang, Po-kai" userId="be743c7d-0ad3-4a01-a6bb-e19e76bd5877" providerId="ADAL" clId="{A00A48A5-4988-40A4-A1F1-AFCA33CEF781}" dt="2022-12-19T22:54:25.911" v="20246" actId="20577"/>
          <ac:spMkLst>
            <pc:docMk/>
            <pc:sldMk cId="4060790654" sldId="969"/>
            <ac:spMk id="3" creationId="{9FDF9EC1-6934-42E4-84E9-7CF8A97F401D}"/>
          </ac:spMkLst>
        </pc:spChg>
        <pc:spChg chg="add mod">
          <ac:chgData name="Huang, Po-kai" userId="be743c7d-0ad3-4a01-a6bb-e19e76bd5877" providerId="ADAL" clId="{A00A48A5-4988-40A4-A1F1-AFCA33CEF781}" dt="2022-12-17T05:27:44.080" v="17094" actId="1076"/>
          <ac:spMkLst>
            <pc:docMk/>
            <pc:sldMk cId="4060790654" sldId="969"/>
            <ac:spMk id="6" creationId="{367DC9C3-8888-4C7A-ADB1-64785F9C8398}"/>
          </ac:spMkLst>
        </pc:spChg>
        <pc:spChg chg="add mod">
          <ac:chgData name="Huang, Po-kai" userId="be743c7d-0ad3-4a01-a6bb-e19e76bd5877" providerId="ADAL" clId="{A00A48A5-4988-40A4-A1F1-AFCA33CEF781}" dt="2022-12-17T05:27:44.080" v="17094" actId="1076"/>
          <ac:spMkLst>
            <pc:docMk/>
            <pc:sldMk cId="4060790654" sldId="969"/>
            <ac:spMk id="7" creationId="{CDD0C4DE-334F-40E0-932A-B3FDE42C20C1}"/>
          </ac:spMkLst>
        </pc:spChg>
        <pc:spChg chg="add mod">
          <ac:chgData name="Huang, Po-kai" userId="be743c7d-0ad3-4a01-a6bb-e19e76bd5877" providerId="ADAL" clId="{A00A48A5-4988-40A4-A1F1-AFCA33CEF781}" dt="2022-12-17T05:27:44.080" v="17094" actId="1076"/>
          <ac:spMkLst>
            <pc:docMk/>
            <pc:sldMk cId="4060790654" sldId="969"/>
            <ac:spMk id="8" creationId="{100B2B35-6335-4EEF-A5EA-D13F55D82C4A}"/>
          </ac:spMkLst>
        </pc:spChg>
        <pc:spChg chg="add mod">
          <ac:chgData name="Huang, Po-kai" userId="be743c7d-0ad3-4a01-a6bb-e19e76bd5877" providerId="ADAL" clId="{A00A48A5-4988-40A4-A1F1-AFCA33CEF781}" dt="2022-12-17T05:27:44.080" v="17094" actId="1076"/>
          <ac:spMkLst>
            <pc:docMk/>
            <pc:sldMk cId="4060790654" sldId="969"/>
            <ac:spMk id="9" creationId="{DFE98722-31DD-4E0C-8815-B7E1AE93E600}"/>
          </ac:spMkLst>
        </pc:spChg>
        <pc:spChg chg="add del mod">
          <ac:chgData name="Huang, Po-kai" userId="be743c7d-0ad3-4a01-a6bb-e19e76bd5877" providerId="ADAL" clId="{A00A48A5-4988-40A4-A1F1-AFCA33CEF781}" dt="2022-12-17T05:27:47.415" v="17095" actId="478"/>
          <ac:spMkLst>
            <pc:docMk/>
            <pc:sldMk cId="4060790654" sldId="969"/>
            <ac:spMk id="15" creationId="{2E41B57C-A30A-41C1-B8C5-823F6E994F19}"/>
          </ac:spMkLst>
        </pc:spChg>
        <pc:spChg chg="add del mod">
          <ac:chgData name="Huang, Po-kai" userId="be743c7d-0ad3-4a01-a6bb-e19e76bd5877" providerId="ADAL" clId="{A00A48A5-4988-40A4-A1F1-AFCA33CEF781}" dt="2022-12-17T05:27:47.415" v="17095" actId="478"/>
          <ac:spMkLst>
            <pc:docMk/>
            <pc:sldMk cId="4060790654" sldId="969"/>
            <ac:spMk id="16" creationId="{59AFE15D-76DD-4F19-8919-6380BEBE8CF7}"/>
          </ac:spMkLst>
        </pc:spChg>
        <pc:spChg chg="add del mod">
          <ac:chgData name="Huang, Po-kai" userId="be743c7d-0ad3-4a01-a6bb-e19e76bd5877" providerId="ADAL" clId="{A00A48A5-4988-40A4-A1F1-AFCA33CEF781}" dt="2022-12-17T05:27:47.415" v="17095" actId="478"/>
          <ac:spMkLst>
            <pc:docMk/>
            <pc:sldMk cId="4060790654" sldId="969"/>
            <ac:spMk id="17" creationId="{E070980A-E2C5-4E70-B4C6-3C86AAC96BC1}"/>
          </ac:spMkLst>
        </pc:spChg>
        <pc:spChg chg="add del mod">
          <ac:chgData name="Huang, Po-kai" userId="be743c7d-0ad3-4a01-a6bb-e19e76bd5877" providerId="ADAL" clId="{A00A48A5-4988-40A4-A1F1-AFCA33CEF781}" dt="2022-12-17T05:27:47.415" v="17095" actId="478"/>
          <ac:spMkLst>
            <pc:docMk/>
            <pc:sldMk cId="4060790654" sldId="969"/>
            <ac:spMk id="18" creationId="{47998041-2C72-4EBC-A050-E910BF5B1096}"/>
          </ac:spMkLst>
        </pc:spChg>
        <pc:spChg chg="add mod">
          <ac:chgData name="Huang, Po-kai" userId="be743c7d-0ad3-4a01-a6bb-e19e76bd5877" providerId="ADAL" clId="{A00A48A5-4988-40A4-A1F1-AFCA33CEF781}" dt="2022-12-17T05:28:01.271" v="17097" actId="1076"/>
          <ac:spMkLst>
            <pc:docMk/>
            <pc:sldMk cId="4060790654" sldId="969"/>
            <ac:spMk id="21" creationId="{08FF4435-47B6-4672-BF50-28C20003C28D}"/>
          </ac:spMkLst>
        </pc:spChg>
        <pc:spChg chg="add mod">
          <ac:chgData name="Huang, Po-kai" userId="be743c7d-0ad3-4a01-a6bb-e19e76bd5877" providerId="ADAL" clId="{A00A48A5-4988-40A4-A1F1-AFCA33CEF781}" dt="2022-12-17T05:28:42.848" v="17152" actId="1076"/>
          <ac:spMkLst>
            <pc:docMk/>
            <pc:sldMk cId="4060790654" sldId="969"/>
            <ac:spMk id="22" creationId="{849B5490-E960-4B51-94B7-D50B16DEE57D}"/>
          </ac:spMkLst>
        </pc:spChg>
        <pc:spChg chg="add mod">
          <ac:chgData name="Huang, Po-kai" userId="be743c7d-0ad3-4a01-a6bb-e19e76bd5877" providerId="ADAL" clId="{A00A48A5-4988-40A4-A1F1-AFCA33CEF781}" dt="2022-12-17T05:34:43.877" v="17637" actId="207"/>
          <ac:spMkLst>
            <pc:docMk/>
            <pc:sldMk cId="4060790654" sldId="969"/>
            <ac:spMk id="23" creationId="{3E6F83BA-CB92-4E68-BFF2-AB09EAA55EB2}"/>
          </ac:spMkLst>
        </pc:spChg>
        <pc:spChg chg="add mod">
          <ac:chgData name="Huang, Po-kai" userId="be743c7d-0ad3-4a01-a6bb-e19e76bd5877" providerId="ADAL" clId="{A00A48A5-4988-40A4-A1F1-AFCA33CEF781}" dt="2022-12-17T05:35:40.675" v="17664" actId="1076"/>
          <ac:spMkLst>
            <pc:docMk/>
            <pc:sldMk cId="4060790654" sldId="969"/>
            <ac:spMk id="28" creationId="{A63EE530-851C-4B02-9520-18DD9BE7DDCF}"/>
          </ac:spMkLst>
        </pc:spChg>
        <pc:cxnChg chg="add mod">
          <ac:chgData name="Huang, Po-kai" userId="be743c7d-0ad3-4a01-a6bb-e19e76bd5877" providerId="ADAL" clId="{A00A48A5-4988-40A4-A1F1-AFCA33CEF781}" dt="2022-12-17T05:27:44.080" v="17094" actId="1076"/>
          <ac:cxnSpMkLst>
            <pc:docMk/>
            <pc:sldMk cId="4060790654" sldId="969"/>
            <ac:cxnSpMk id="11" creationId="{D6338C38-F991-45C7-AC06-87DF1BFA81FB}"/>
          </ac:cxnSpMkLst>
        </pc:cxnChg>
        <pc:cxnChg chg="add mod">
          <ac:chgData name="Huang, Po-kai" userId="be743c7d-0ad3-4a01-a6bb-e19e76bd5877" providerId="ADAL" clId="{A00A48A5-4988-40A4-A1F1-AFCA33CEF781}" dt="2022-12-17T05:27:44.080" v="17094" actId="1076"/>
          <ac:cxnSpMkLst>
            <pc:docMk/>
            <pc:sldMk cId="4060790654" sldId="969"/>
            <ac:cxnSpMk id="12" creationId="{1EC4AB06-8AB9-4BF4-A77F-10FE4587D916}"/>
          </ac:cxnSpMkLst>
        </pc:cxnChg>
        <pc:cxnChg chg="add del mod">
          <ac:chgData name="Huang, Po-kai" userId="be743c7d-0ad3-4a01-a6bb-e19e76bd5877" providerId="ADAL" clId="{A00A48A5-4988-40A4-A1F1-AFCA33CEF781}" dt="2022-12-17T05:27:47.415" v="17095" actId="478"/>
          <ac:cxnSpMkLst>
            <pc:docMk/>
            <pc:sldMk cId="4060790654" sldId="969"/>
            <ac:cxnSpMk id="19" creationId="{FBE953B6-ACB9-44EE-A6DF-D5D2C7BA7B6C}"/>
          </ac:cxnSpMkLst>
        </pc:cxnChg>
        <pc:cxnChg chg="add del mod">
          <ac:chgData name="Huang, Po-kai" userId="be743c7d-0ad3-4a01-a6bb-e19e76bd5877" providerId="ADAL" clId="{A00A48A5-4988-40A4-A1F1-AFCA33CEF781}" dt="2022-12-17T05:27:47.415" v="17095" actId="478"/>
          <ac:cxnSpMkLst>
            <pc:docMk/>
            <pc:sldMk cId="4060790654" sldId="969"/>
            <ac:cxnSpMk id="20" creationId="{960F3001-A67D-460B-A5D7-ACD022FD469D}"/>
          </ac:cxnSpMkLst>
        </pc:cxnChg>
        <pc:cxnChg chg="add del mod">
          <ac:chgData name="Huang, Po-kai" userId="be743c7d-0ad3-4a01-a6bb-e19e76bd5877" providerId="ADAL" clId="{A00A48A5-4988-40A4-A1F1-AFCA33CEF781}" dt="2022-12-17T05:34:59.714" v="17639" actId="478"/>
          <ac:cxnSpMkLst>
            <pc:docMk/>
            <pc:sldMk cId="4060790654" sldId="969"/>
            <ac:cxnSpMk id="25" creationId="{A0CEB628-B6E7-4F24-998B-08E39AD3BC42}"/>
          </ac:cxnSpMkLst>
        </pc:cxnChg>
        <pc:cxnChg chg="add mod">
          <ac:chgData name="Huang, Po-kai" userId="be743c7d-0ad3-4a01-a6bb-e19e76bd5877" providerId="ADAL" clId="{A00A48A5-4988-40A4-A1F1-AFCA33CEF781}" dt="2022-12-17T05:35:11.776" v="17644" actId="1038"/>
          <ac:cxnSpMkLst>
            <pc:docMk/>
            <pc:sldMk cId="4060790654" sldId="969"/>
            <ac:cxnSpMk id="26" creationId="{0F1CBEDE-7786-46F1-BAD7-4F10ECE9E5B8}"/>
          </ac:cxnSpMkLst>
        </pc:cxnChg>
      </pc:sldChg>
      <pc:sldChg chg="addSp modSp new del mod modNotesTx">
        <pc:chgData name="Huang, Po-kai" userId="be743c7d-0ad3-4a01-a6bb-e19e76bd5877" providerId="ADAL" clId="{A00A48A5-4988-40A4-A1F1-AFCA33CEF781}" dt="2022-12-17T04:52:09.134" v="16363" actId="47"/>
        <pc:sldMkLst>
          <pc:docMk/>
          <pc:sldMk cId="2958907074" sldId="970"/>
        </pc:sldMkLst>
        <pc:spChg chg="add mod">
          <ac:chgData name="Huang, Po-kai" userId="be743c7d-0ad3-4a01-a6bb-e19e76bd5877" providerId="ADAL" clId="{A00A48A5-4988-40A4-A1F1-AFCA33CEF781}" dt="2022-12-16T21:21:19.718" v="13249" actId="20577"/>
          <ac:spMkLst>
            <pc:docMk/>
            <pc:sldMk cId="2958907074" sldId="970"/>
            <ac:spMk id="6" creationId="{9719FAB8-E770-4A37-8C87-C60B6D0D27C1}"/>
          </ac:spMkLst>
        </pc:spChg>
        <pc:spChg chg="add mod">
          <ac:chgData name="Huang, Po-kai" userId="be743c7d-0ad3-4a01-a6bb-e19e76bd5877" providerId="ADAL" clId="{A00A48A5-4988-40A4-A1F1-AFCA33CEF781}" dt="2022-12-16T21:22:07.281" v="13392" actId="20577"/>
          <ac:spMkLst>
            <pc:docMk/>
            <pc:sldMk cId="2958907074" sldId="970"/>
            <ac:spMk id="7" creationId="{94FBBA4F-09AF-44B7-851F-36EA97B745B2}"/>
          </ac:spMkLst>
        </pc:spChg>
        <pc:spChg chg="add mod">
          <ac:chgData name="Huang, Po-kai" userId="be743c7d-0ad3-4a01-a6bb-e19e76bd5877" providerId="ADAL" clId="{A00A48A5-4988-40A4-A1F1-AFCA33CEF781}" dt="2022-12-16T21:22:20.011" v="13399" actId="20577"/>
          <ac:spMkLst>
            <pc:docMk/>
            <pc:sldMk cId="2958907074" sldId="970"/>
            <ac:spMk id="8" creationId="{1BDD0D22-CDF1-4887-B8EE-383089E90C78}"/>
          </ac:spMkLst>
        </pc:spChg>
        <pc:spChg chg="add">
          <ac:chgData name="Huang, Po-kai" userId="be743c7d-0ad3-4a01-a6bb-e19e76bd5877" providerId="ADAL" clId="{A00A48A5-4988-40A4-A1F1-AFCA33CEF781}" dt="2022-12-16T21:22:36.059" v="13400" actId="11529"/>
          <ac:spMkLst>
            <pc:docMk/>
            <pc:sldMk cId="2958907074" sldId="970"/>
            <ac:spMk id="9" creationId="{8A604D27-6D34-4949-9332-28F7EA8E80FD}"/>
          </ac:spMkLst>
        </pc:spChg>
        <pc:spChg chg="add mod">
          <ac:chgData name="Huang, Po-kai" userId="be743c7d-0ad3-4a01-a6bb-e19e76bd5877" providerId="ADAL" clId="{A00A48A5-4988-40A4-A1F1-AFCA33CEF781}" dt="2022-12-16T21:23:12.546" v="13422" actId="1076"/>
          <ac:spMkLst>
            <pc:docMk/>
            <pc:sldMk cId="2958907074" sldId="970"/>
            <ac:spMk id="10" creationId="{A3178C3A-223B-46E7-957C-E1FB24F1A37A}"/>
          </ac:spMkLst>
        </pc:spChg>
        <pc:spChg chg="add mod">
          <ac:chgData name="Huang, Po-kai" userId="be743c7d-0ad3-4a01-a6bb-e19e76bd5877" providerId="ADAL" clId="{A00A48A5-4988-40A4-A1F1-AFCA33CEF781}" dt="2022-12-16T21:45:59.848" v="14224" actId="14100"/>
          <ac:spMkLst>
            <pc:docMk/>
            <pc:sldMk cId="2958907074" sldId="970"/>
            <ac:spMk id="11" creationId="{E51CC4E7-02D2-400C-BB31-8017D5BD5D4B}"/>
          </ac:spMkLst>
        </pc:spChg>
      </pc:sldChg>
      <pc:sldChg chg="modSp new del mod modNotesTx">
        <pc:chgData name="Huang, Po-kai" userId="be743c7d-0ad3-4a01-a6bb-e19e76bd5877" providerId="ADAL" clId="{A00A48A5-4988-40A4-A1F1-AFCA33CEF781}" dt="2022-12-17T04:52:12.105" v="16364" actId="47"/>
        <pc:sldMkLst>
          <pc:docMk/>
          <pc:sldMk cId="3452885662" sldId="971"/>
        </pc:sldMkLst>
        <pc:spChg chg="mod">
          <ac:chgData name="Huang, Po-kai" userId="be743c7d-0ad3-4a01-a6bb-e19e76bd5877" providerId="ADAL" clId="{A00A48A5-4988-40A4-A1F1-AFCA33CEF781}" dt="2022-12-16T22:06:38.048" v="15387" actId="20577"/>
          <ac:spMkLst>
            <pc:docMk/>
            <pc:sldMk cId="3452885662" sldId="971"/>
            <ac:spMk id="3" creationId="{A5FDF535-156D-4516-B1EA-716D2F6C62EB}"/>
          </ac:spMkLst>
        </pc:spChg>
      </pc:sldChg>
      <pc:sldChg chg="modSp new del mod">
        <pc:chgData name="Huang, Po-kai" userId="be743c7d-0ad3-4a01-a6bb-e19e76bd5877" providerId="ADAL" clId="{A00A48A5-4988-40A4-A1F1-AFCA33CEF781}" dt="2022-12-17T04:52:14.411" v="16365" actId="47"/>
        <pc:sldMkLst>
          <pc:docMk/>
          <pc:sldMk cId="1893303583" sldId="972"/>
        </pc:sldMkLst>
        <pc:spChg chg="mod">
          <ac:chgData name="Huang, Po-kai" userId="be743c7d-0ad3-4a01-a6bb-e19e76bd5877" providerId="ADAL" clId="{A00A48A5-4988-40A4-A1F1-AFCA33CEF781}" dt="2022-12-16T22:01:28.168" v="14725" actId="20577"/>
          <ac:spMkLst>
            <pc:docMk/>
            <pc:sldMk cId="1893303583" sldId="972"/>
            <ac:spMk id="3" creationId="{1887B6D9-A0AC-4297-A98F-39DBD15E6588}"/>
          </ac:spMkLst>
        </pc:spChg>
      </pc:sldChg>
      <pc:sldChg chg="modSp new del mod ord">
        <pc:chgData name="Huang, Po-kai" userId="be743c7d-0ad3-4a01-a6bb-e19e76bd5877" providerId="ADAL" clId="{A00A48A5-4988-40A4-A1F1-AFCA33CEF781}" dt="2022-12-17T05:47:39.337" v="18306" actId="47"/>
        <pc:sldMkLst>
          <pc:docMk/>
          <pc:sldMk cId="2692667753" sldId="973"/>
        </pc:sldMkLst>
        <pc:spChg chg="mod">
          <ac:chgData name="Huang, Po-kai" userId="be743c7d-0ad3-4a01-a6bb-e19e76bd5877" providerId="ADAL" clId="{A00A48A5-4988-40A4-A1F1-AFCA33CEF781}" dt="2022-12-16T23:02:00.787" v="16362" actId="404"/>
          <ac:spMkLst>
            <pc:docMk/>
            <pc:sldMk cId="2692667753" sldId="973"/>
            <ac:spMk id="3" creationId="{F13A7BAF-48C0-4835-AA62-90FFE1A1E10F}"/>
          </ac:spMkLst>
        </pc:spChg>
      </pc:sldChg>
      <pc:sldChg chg="modSp new mod">
        <pc:chgData name="Huang, Po-kai" userId="be743c7d-0ad3-4a01-a6bb-e19e76bd5877" providerId="ADAL" clId="{A00A48A5-4988-40A4-A1F1-AFCA33CEF781}" dt="2022-12-19T22:54:46.490" v="20252" actId="20577"/>
        <pc:sldMkLst>
          <pc:docMk/>
          <pc:sldMk cId="2501103693" sldId="974"/>
        </pc:sldMkLst>
        <pc:spChg chg="mod">
          <ac:chgData name="Huang, Po-kai" userId="be743c7d-0ad3-4a01-a6bb-e19e76bd5877" providerId="ADAL" clId="{A00A48A5-4988-40A4-A1F1-AFCA33CEF781}" dt="2022-12-17T05:22:15.712" v="16872" actId="20577"/>
          <ac:spMkLst>
            <pc:docMk/>
            <pc:sldMk cId="2501103693" sldId="974"/>
            <ac:spMk id="2" creationId="{218DF69B-8672-4D50-9187-599AC6D7ACB0}"/>
          </ac:spMkLst>
        </pc:spChg>
        <pc:spChg chg="mod">
          <ac:chgData name="Huang, Po-kai" userId="be743c7d-0ad3-4a01-a6bb-e19e76bd5877" providerId="ADAL" clId="{A00A48A5-4988-40A4-A1F1-AFCA33CEF781}" dt="2022-12-19T22:54:46.490" v="20252" actId="20577"/>
          <ac:spMkLst>
            <pc:docMk/>
            <pc:sldMk cId="2501103693" sldId="974"/>
            <ac:spMk id="3" creationId="{2C6B0C0B-A11A-4661-8E5A-C105CBBF2CF4}"/>
          </ac:spMkLst>
        </pc:spChg>
      </pc:sldChg>
      <pc:sldChg chg="addSp modSp new mod">
        <pc:chgData name="Huang, Po-kai" userId="be743c7d-0ad3-4a01-a6bb-e19e76bd5877" providerId="ADAL" clId="{A00A48A5-4988-40A4-A1F1-AFCA33CEF781}" dt="2022-12-19T16:39:31.957" v="19519" actId="404"/>
        <pc:sldMkLst>
          <pc:docMk/>
          <pc:sldMk cId="4294456020" sldId="975"/>
        </pc:sldMkLst>
        <pc:spChg chg="mod">
          <ac:chgData name="Huang, Po-kai" userId="be743c7d-0ad3-4a01-a6bb-e19e76bd5877" providerId="ADAL" clId="{A00A48A5-4988-40A4-A1F1-AFCA33CEF781}" dt="2022-12-19T16:32:06.084" v="19218" actId="20577"/>
          <ac:spMkLst>
            <pc:docMk/>
            <pc:sldMk cId="4294456020" sldId="975"/>
            <ac:spMk id="2" creationId="{5BFA2B69-73AA-46BA-A4E0-381BB64DB94E}"/>
          </ac:spMkLst>
        </pc:spChg>
        <pc:spChg chg="mod">
          <ac:chgData name="Huang, Po-kai" userId="be743c7d-0ad3-4a01-a6bb-e19e76bd5877" providerId="ADAL" clId="{A00A48A5-4988-40A4-A1F1-AFCA33CEF781}" dt="2022-12-19T16:39:31.957" v="19519" actId="404"/>
          <ac:spMkLst>
            <pc:docMk/>
            <pc:sldMk cId="4294456020" sldId="975"/>
            <ac:spMk id="3" creationId="{39406632-6303-4DDA-8B00-CC4BCC68C930}"/>
          </ac:spMkLst>
        </pc:spChg>
        <pc:spChg chg="add">
          <ac:chgData name="Huang, Po-kai" userId="be743c7d-0ad3-4a01-a6bb-e19e76bd5877" providerId="ADAL" clId="{A00A48A5-4988-40A4-A1F1-AFCA33CEF781}" dt="2022-12-19T16:32:23.215" v="19228"/>
          <ac:spMkLst>
            <pc:docMk/>
            <pc:sldMk cId="4294456020" sldId="975"/>
            <ac:spMk id="6" creationId="{F2794800-FA4A-4A13-8D34-52FB4BB8D29C}"/>
          </ac:spMkLst>
        </pc:spChg>
        <pc:spChg chg="add">
          <ac:chgData name="Huang, Po-kai" userId="be743c7d-0ad3-4a01-a6bb-e19e76bd5877" providerId="ADAL" clId="{A00A48A5-4988-40A4-A1F1-AFCA33CEF781}" dt="2022-12-19T16:32:23.215" v="19228"/>
          <ac:spMkLst>
            <pc:docMk/>
            <pc:sldMk cId="4294456020" sldId="975"/>
            <ac:spMk id="7" creationId="{780B3265-0C01-45F2-8E9B-770C6C636B2B}"/>
          </ac:spMkLst>
        </pc:spChg>
        <pc:spChg chg="add mod">
          <ac:chgData name="Huang, Po-kai" userId="be743c7d-0ad3-4a01-a6bb-e19e76bd5877" providerId="ADAL" clId="{A00A48A5-4988-40A4-A1F1-AFCA33CEF781}" dt="2022-12-19T16:39:26.055" v="19518" actId="1036"/>
          <ac:spMkLst>
            <pc:docMk/>
            <pc:sldMk cId="4294456020" sldId="975"/>
            <ac:spMk id="8" creationId="{06A91890-41F2-453C-8F0B-44E6FDA4766E}"/>
          </ac:spMkLst>
        </pc:spChg>
        <pc:picChg chg="add mod">
          <ac:chgData name="Huang, Po-kai" userId="be743c7d-0ad3-4a01-a6bb-e19e76bd5877" providerId="ADAL" clId="{A00A48A5-4988-40A4-A1F1-AFCA33CEF781}" dt="2022-12-19T16:39:26.055" v="19518" actId="1036"/>
          <ac:picMkLst>
            <pc:docMk/>
            <pc:sldMk cId="4294456020" sldId="975"/>
            <ac:picMk id="1025" creationId="{BD2CE6B8-32E7-42F7-B903-BF07D53B7CE0}"/>
          </ac:picMkLst>
        </pc:picChg>
        <pc:picChg chg="add mod">
          <ac:chgData name="Huang, Po-kai" userId="be743c7d-0ad3-4a01-a6bb-e19e76bd5877" providerId="ADAL" clId="{A00A48A5-4988-40A4-A1F1-AFCA33CEF781}" dt="2022-12-19T16:39:26.055" v="19518" actId="1036"/>
          <ac:picMkLst>
            <pc:docMk/>
            <pc:sldMk cId="4294456020" sldId="975"/>
            <ac:picMk id="1026" creationId="{BB26A1C7-F17D-473E-BFF9-E6AF2A3D422B}"/>
          </ac:picMkLst>
        </pc:picChg>
      </pc:sldChg>
      <pc:sldChg chg="addSp modSp new mod">
        <pc:chgData name="Huang, Po-kai" userId="be743c7d-0ad3-4a01-a6bb-e19e76bd5877" providerId="ADAL" clId="{A00A48A5-4988-40A4-A1F1-AFCA33CEF781}" dt="2023-01-09T20:38:58.845" v="20328" actId="1076"/>
        <pc:sldMkLst>
          <pc:docMk/>
          <pc:sldMk cId="859502340" sldId="976"/>
        </pc:sldMkLst>
        <pc:spChg chg="add mod">
          <ac:chgData name="Huang, Po-kai" userId="be743c7d-0ad3-4a01-a6bb-e19e76bd5877" providerId="ADAL" clId="{A00A48A5-4988-40A4-A1F1-AFCA33CEF781}" dt="2023-01-09T20:38:23.880" v="20309" actId="1036"/>
          <ac:spMkLst>
            <pc:docMk/>
            <pc:sldMk cId="859502340" sldId="976"/>
            <ac:spMk id="6" creationId="{F7EC06A8-700C-4927-A408-199307CC239C}"/>
          </ac:spMkLst>
        </pc:spChg>
        <pc:spChg chg="add mod">
          <ac:chgData name="Huang, Po-kai" userId="be743c7d-0ad3-4a01-a6bb-e19e76bd5877" providerId="ADAL" clId="{A00A48A5-4988-40A4-A1F1-AFCA33CEF781}" dt="2023-01-09T20:38:23.880" v="20309" actId="1036"/>
          <ac:spMkLst>
            <pc:docMk/>
            <pc:sldMk cId="859502340" sldId="976"/>
            <ac:spMk id="7" creationId="{A680AFC6-F91D-438C-91E9-7C5CE1807F2E}"/>
          </ac:spMkLst>
        </pc:spChg>
        <pc:spChg chg="add mod">
          <ac:chgData name="Huang, Po-kai" userId="be743c7d-0ad3-4a01-a6bb-e19e76bd5877" providerId="ADAL" clId="{A00A48A5-4988-40A4-A1F1-AFCA33CEF781}" dt="2023-01-09T20:38:23.880" v="20309" actId="1036"/>
          <ac:spMkLst>
            <pc:docMk/>
            <pc:sldMk cId="859502340" sldId="976"/>
            <ac:spMk id="8" creationId="{B274E48F-D2A5-4A65-A7FD-C62C8D057B7B}"/>
          </ac:spMkLst>
        </pc:spChg>
        <pc:spChg chg="add mod">
          <ac:chgData name="Huang, Po-kai" userId="be743c7d-0ad3-4a01-a6bb-e19e76bd5877" providerId="ADAL" clId="{A00A48A5-4988-40A4-A1F1-AFCA33CEF781}" dt="2023-01-09T20:38:23.880" v="20309" actId="1036"/>
          <ac:spMkLst>
            <pc:docMk/>
            <pc:sldMk cId="859502340" sldId="976"/>
            <ac:spMk id="9" creationId="{392540C0-4736-418F-98AA-9B7B31050267}"/>
          </ac:spMkLst>
        </pc:spChg>
        <pc:spChg chg="add mod">
          <ac:chgData name="Huang, Po-kai" userId="be743c7d-0ad3-4a01-a6bb-e19e76bd5877" providerId="ADAL" clId="{A00A48A5-4988-40A4-A1F1-AFCA33CEF781}" dt="2023-01-09T20:38:23.880" v="20309" actId="1036"/>
          <ac:spMkLst>
            <pc:docMk/>
            <pc:sldMk cId="859502340" sldId="976"/>
            <ac:spMk id="10" creationId="{2E71ED50-6A12-464C-8C17-A3C4AA3C6515}"/>
          </ac:spMkLst>
        </pc:spChg>
        <pc:spChg chg="add mod">
          <ac:chgData name="Huang, Po-kai" userId="be743c7d-0ad3-4a01-a6bb-e19e76bd5877" providerId="ADAL" clId="{A00A48A5-4988-40A4-A1F1-AFCA33CEF781}" dt="2023-01-09T20:38:23.880" v="20309" actId="1036"/>
          <ac:spMkLst>
            <pc:docMk/>
            <pc:sldMk cId="859502340" sldId="976"/>
            <ac:spMk id="11" creationId="{CA8C8893-8D25-447A-A7D0-79F30A8D120D}"/>
          </ac:spMkLst>
        </pc:spChg>
        <pc:spChg chg="add mod">
          <ac:chgData name="Huang, Po-kai" userId="be743c7d-0ad3-4a01-a6bb-e19e76bd5877" providerId="ADAL" clId="{A00A48A5-4988-40A4-A1F1-AFCA33CEF781}" dt="2023-01-09T20:38:23.880" v="20309" actId="1036"/>
          <ac:spMkLst>
            <pc:docMk/>
            <pc:sldMk cId="859502340" sldId="976"/>
            <ac:spMk id="12" creationId="{BDD9D100-6DA3-4CD8-BB27-67A317074D3F}"/>
          </ac:spMkLst>
        </pc:spChg>
        <pc:spChg chg="add mod">
          <ac:chgData name="Huang, Po-kai" userId="be743c7d-0ad3-4a01-a6bb-e19e76bd5877" providerId="ADAL" clId="{A00A48A5-4988-40A4-A1F1-AFCA33CEF781}" dt="2023-01-09T20:38:23.880" v="20309" actId="1036"/>
          <ac:spMkLst>
            <pc:docMk/>
            <pc:sldMk cId="859502340" sldId="976"/>
            <ac:spMk id="13" creationId="{57187844-F46C-4653-A533-4BD42BA3728D}"/>
          </ac:spMkLst>
        </pc:spChg>
        <pc:spChg chg="add mod">
          <ac:chgData name="Huang, Po-kai" userId="be743c7d-0ad3-4a01-a6bb-e19e76bd5877" providerId="ADAL" clId="{A00A48A5-4988-40A4-A1F1-AFCA33CEF781}" dt="2023-01-09T20:38:23.880" v="20309" actId="1036"/>
          <ac:spMkLst>
            <pc:docMk/>
            <pc:sldMk cId="859502340" sldId="976"/>
            <ac:spMk id="14" creationId="{B97CBFF8-054C-4D30-A655-93B0F3F564DB}"/>
          </ac:spMkLst>
        </pc:spChg>
        <pc:spChg chg="add mod">
          <ac:chgData name="Huang, Po-kai" userId="be743c7d-0ad3-4a01-a6bb-e19e76bd5877" providerId="ADAL" clId="{A00A48A5-4988-40A4-A1F1-AFCA33CEF781}" dt="2023-01-09T20:38:23.880" v="20309" actId="1036"/>
          <ac:spMkLst>
            <pc:docMk/>
            <pc:sldMk cId="859502340" sldId="976"/>
            <ac:spMk id="15" creationId="{F99D47C8-1F87-4272-A78C-67C4F9BC804A}"/>
          </ac:spMkLst>
        </pc:spChg>
        <pc:spChg chg="add mod">
          <ac:chgData name="Huang, Po-kai" userId="be743c7d-0ad3-4a01-a6bb-e19e76bd5877" providerId="ADAL" clId="{A00A48A5-4988-40A4-A1F1-AFCA33CEF781}" dt="2023-01-09T20:38:23.880" v="20309" actId="1036"/>
          <ac:spMkLst>
            <pc:docMk/>
            <pc:sldMk cId="859502340" sldId="976"/>
            <ac:spMk id="16" creationId="{0CD301BA-09FB-4A69-8FA4-FDA9E154EE95}"/>
          </ac:spMkLst>
        </pc:spChg>
        <pc:spChg chg="add mod">
          <ac:chgData name="Huang, Po-kai" userId="be743c7d-0ad3-4a01-a6bb-e19e76bd5877" providerId="ADAL" clId="{A00A48A5-4988-40A4-A1F1-AFCA33CEF781}" dt="2023-01-09T20:38:31.387" v="20311" actId="1076"/>
          <ac:spMkLst>
            <pc:docMk/>
            <pc:sldMk cId="859502340" sldId="976"/>
            <ac:spMk id="17" creationId="{F80DA3F0-DFF5-44A9-871C-AA5BD436D8D8}"/>
          </ac:spMkLst>
        </pc:spChg>
        <pc:spChg chg="add mod">
          <ac:chgData name="Huang, Po-kai" userId="be743c7d-0ad3-4a01-a6bb-e19e76bd5877" providerId="ADAL" clId="{A00A48A5-4988-40A4-A1F1-AFCA33CEF781}" dt="2023-01-09T20:38:58.845" v="20328" actId="1076"/>
          <ac:spMkLst>
            <pc:docMk/>
            <pc:sldMk cId="859502340" sldId="976"/>
            <ac:spMk id="18" creationId="{652CC6A1-6FB2-48DD-9425-EBC82750ECD1}"/>
          </ac:spMkLst>
        </pc:spChg>
        <pc:spChg chg="add mod">
          <ac:chgData name="Huang, Po-kai" userId="be743c7d-0ad3-4a01-a6bb-e19e76bd5877" providerId="ADAL" clId="{A00A48A5-4988-40A4-A1F1-AFCA33CEF781}" dt="2023-01-09T20:38:54.663" v="20327" actId="1076"/>
          <ac:spMkLst>
            <pc:docMk/>
            <pc:sldMk cId="859502340" sldId="976"/>
            <ac:spMk id="19" creationId="{2BF90AA5-81B1-42E6-8616-343F00D8F1DA}"/>
          </ac:spMkLst>
        </pc:spChg>
      </pc:sldChg>
      <pc:sldChg chg="del">
        <pc:chgData name="Huang, Po-kai" userId="be743c7d-0ad3-4a01-a6bb-e19e76bd5877" providerId="ADAL" clId="{A00A48A5-4988-40A4-A1F1-AFCA33CEF781}" dt="2022-12-06T06:01:43.682" v="65" actId="47"/>
        <pc:sldMkLst>
          <pc:docMk/>
          <pc:sldMk cId="3462634882" sldId="979"/>
        </pc:sldMkLst>
      </pc:sldChg>
      <pc:sldChg chg="del">
        <pc:chgData name="Huang, Po-kai" userId="be743c7d-0ad3-4a01-a6bb-e19e76bd5877" providerId="ADAL" clId="{A00A48A5-4988-40A4-A1F1-AFCA33CEF781}" dt="2022-12-06T06:01:43.682" v="65" actId="47"/>
        <pc:sldMkLst>
          <pc:docMk/>
          <pc:sldMk cId="2019773917" sldId="981"/>
        </pc:sldMkLst>
      </pc:sldChg>
      <pc:sldChg chg="del">
        <pc:chgData name="Huang, Po-kai" userId="be743c7d-0ad3-4a01-a6bb-e19e76bd5877" providerId="ADAL" clId="{A00A48A5-4988-40A4-A1F1-AFCA33CEF781}" dt="2022-12-06T06:01:43.682" v="65" actId="47"/>
        <pc:sldMkLst>
          <pc:docMk/>
          <pc:sldMk cId="2041049556" sldId="982"/>
        </pc:sldMkLst>
      </pc:sldChg>
      <pc:sldChg chg="del">
        <pc:chgData name="Huang, Po-kai" userId="be743c7d-0ad3-4a01-a6bb-e19e76bd5877" providerId="ADAL" clId="{A00A48A5-4988-40A4-A1F1-AFCA33CEF781}" dt="2022-12-06T06:01:43.682" v="65" actId="47"/>
        <pc:sldMkLst>
          <pc:docMk/>
          <pc:sldMk cId="3737024592" sldId="983"/>
        </pc:sldMkLst>
      </pc:sldChg>
      <pc:sldChg chg="del">
        <pc:chgData name="Huang, Po-kai" userId="be743c7d-0ad3-4a01-a6bb-e19e76bd5877" providerId="ADAL" clId="{A00A48A5-4988-40A4-A1F1-AFCA33CEF781}" dt="2022-12-06T06:01:43.682" v="65" actId="47"/>
        <pc:sldMkLst>
          <pc:docMk/>
          <pc:sldMk cId="4112757615" sldId="984"/>
        </pc:sldMkLst>
      </pc:sldChg>
      <pc:sldChg chg="del">
        <pc:chgData name="Huang, Po-kai" userId="be743c7d-0ad3-4a01-a6bb-e19e76bd5877" providerId="ADAL" clId="{A00A48A5-4988-40A4-A1F1-AFCA33CEF781}" dt="2022-12-06T06:01:43.682" v="65" actId="47"/>
        <pc:sldMkLst>
          <pc:docMk/>
          <pc:sldMk cId="600020967" sldId="985"/>
        </pc:sldMkLst>
      </pc:sldChg>
      <pc:sldChg chg="del">
        <pc:chgData name="Huang, Po-kai" userId="be743c7d-0ad3-4a01-a6bb-e19e76bd5877" providerId="ADAL" clId="{A00A48A5-4988-40A4-A1F1-AFCA33CEF781}" dt="2022-12-06T06:01:43.682" v="65" actId="47"/>
        <pc:sldMkLst>
          <pc:docMk/>
          <pc:sldMk cId="2998499187" sldId="986"/>
        </pc:sldMkLst>
      </pc:sldChg>
      <pc:sldChg chg="del">
        <pc:chgData name="Huang, Po-kai" userId="be743c7d-0ad3-4a01-a6bb-e19e76bd5877" providerId="ADAL" clId="{A00A48A5-4988-40A4-A1F1-AFCA33CEF781}" dt="2022-12-06T06:01:43.682" v="65" actId="47"/>
        <pc:sldMkLst>
          <pc:docMk/>
          <pc:sldMk cId="3727671167" sldId="987"/>
        </pc:sldMkLst>
      </pc:sldChg>
      <pc:sldChg chg="del">
        <pc:chgData name="Huang, Po-kai" userId="be743c7d-0ad3-4a01-a6bb-e19e76bd5877" providerId="ADAL" clId="{A00A48A5-4988-40A4-A1F1-AFCA33CEF781}" dt="2022-12-06T06:01:43.682" v="65" actId="47"/>
        <pc:sldMkLst>
          <pc:docMk/>
          <pc:sldMk cId="3333244534" sldId="988"/>
        </pc:sldMkLst>
      </pc:sldChg>
      <pc:sldChg chg="del">
        <pc:chgData name="Huang, Po-kai" userId="be743c7d-0ad3-4a01-a6bb-e19e76bd5877" providerId="ADAL" clId="{A00A48A5-4988-40A4-A1F1-AFCA33CEF781}" dt="2022-12-06T06:01:43.682" v="65" actId="47"/>
        <pc:sldMkLst>
          <pc:docMk/>
          <pc:sldMk cId="1612123552" sldId="98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2024</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2024</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802.11-24/1874r0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Further Details on Improving Roaming between MLDs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2024-11-06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38726018"/>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sz="1600" dirty="0"/>
              <a:t>High level roaming procedure is agreed to achieve data continuity</a:t>
            </a:r>
          </a:p>
          <a:p>
            <a:pPr lvl="1"/>
            <a:r>
              <a:rPr lang="en-US" sz="1400" dirty="0"/>
              <a:t>Exchange of request/response to initiate DS mapping change and context transfer from current AP MLD to target AP MLD</a:t>
            </a:r>
          </a:p>
          <a:p>
            <a:pPr lvl="1"/>
            <a:r>
              <a:rPr lang="en-US" sz="1400" dirty="0"/>
              <a:t>A transient period to receive DL data from current AP MLD and allow DL/UL data exchange with target AP MLD</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We provide further details for the following aspects in this presentation:</a:t>
            </a:r>
          </a:p>
          <a:p>
            <a:pPr lvl="1"/>
            <a:r>
              <a:rPr lang="en-US" sz="1400" dirty="0"/>
              <a:t>Contexts related to BA agreement </a:t>
            </a:r>
          </a:p>
          <a:p>
            <a:pPr lvl="1"/>
            <a:r>
              <a:rPr lang="en-US" sz="1400" dirty="0"/>
              <a:t>Context related to security</a:t>
            </a:r>
          </a:p>
          <a:p>
            <a:pPr lvl="1"/>
            <a:endParaRPr lang="en-US" dirty="0"/>
          </a:p>
          <a:p>
            <a:pPr marL="0" indent="0">
              <a:buNone/>
            </a:pPr>
            <a:endParaRPr lang="en-US" dirty="0"/>
          </a:p>
          <a:p>
            <a:endParaRPr lang="en-US"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32" name="Rectangle 31">
            <a:extLst>
              <a:ext uri="{FF2B5EF4-FFF2-40B4-BE49-F238E27FC236}">
                <a16:creationId xmlns:a16="http://schemas.microsoft.com/office/drawing/2014/main" id="{4D138E0C-1DC0-D8E1-E4E2-1F7BABB6554D}"/>
              </a:ext>
            </a:extLst>
          </p:cNvPr>
          <p:cNvSpPr/>
          <p:nvPr/>
        </p:nvSpPr>
        <p:spPr bwMode="auto">
          <a:xfrm>
            <a:off x="1057117" y="4088191"/>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3" name="Rectangle 32">
            <a:extLst>
              <a:ext uri="{FF2B5EF4-FFF2-40B4-BE49-F238E27FC236}">
                <a16:creationId xmlns:a16="http://schemas.microsoft.com/office/drawing/2014/main" id="{AA53CCCE-DF61-E653-3191-601DB18F0586}"/>
              </a:ext>
            </a:extLst>
          </p:cNvPr>
          <p:cNvSpPr/>
          <p:nvPr/>
        </p:nvSpPr>
        <p:spPr bwMode="auto">
          <a:xfrm>
            <a:off x="1922978" y="408819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4" name="Cloud 33">
            <a:extLst>
              <a:ext uri="{FF2B5EF4-FFF2-40B4-BE49-F238E27FC236}">
                <a16:creationId xmlns:a16="http://schemas.microsoft.com/office/drawing/2014/main" id="{8EE63947-4154-022B-2910-3DB59ED43C4D}"/>
              </a:ext>
            </a:extLst>
          </p:cNvPr>
          <p:cNvSpPr/>
          <p:nvPr/>
        </p:nvSpPr>
        <p:spPr bwMode="auto">
          <a:xfrm>
            <a:off x="1248046" y="3490999"/>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86A3608C-8F07-C408-DD17-51A3CA0A8941}"/>
              </a:ext>
            </a:extLst>
          </p:cNvPr>
          <p:cNvSpPr/>
          <p:nvPr/>
        </p:nvSpPr>
        <p:spPr bwMode="auto">
          <a:xfrm>
            <a:off x="1515922" y="461426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36" name="Arrow: Left-Right 35">
            <a:extLst>
              <a:ext uri="{FF2B5EF4-FFF2-40B4-BE49-F238E27FC236}">
                <a16:creationId xmlns:a16="http://schemas.microsoft.com/office/drawing/2014/main" id="{A5A62E1B-0AFA-5A28-BF39-EF7A85F992EF}"/>
              </a:ext>
            </a:extLst>
          </p:cNvPr>
          <p:cNvSpPr/>
          <p:nvPr/>
        </p:nvSpPr>
        <p:spPr bwMode="auto">
          <a:xfrm rot="19425513">
            <a:off x="1262508" y="387207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Arrow: Left-Right 36">
            <a:extLst>
              <a:ext uri="{FF2B5EF4-FFF2-40B4-BE49-F238E27FC236}">
                <a16:creationId xmlns:a16="http://schemas.microsoft.com/office/drawing/2014/main" id="{AECC7106-515E-03D1-EF15-F6B74308076F}"/>
              </a:ext>
            </a:extLst>
          </p:cNvPr>
          <p:cNvSpPr/>
          <p:nvPr/>
        </p:nvSpPr>
        <p:spPr bwMode="auto">
          <a:xfrm rot="2665880">
            <a:off x="1112989" y="4602605"/>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9C966B-8579-2308-D1B2-F4DAB32A9D37}"/>
              </a:ext>
            </a:extLst>
          </p:cNvPr>
          <p:cNvSpPr txBox="1"/>
          <p:nvPr/>
        </p:nvSpPr>
        <p:spPr>
          <a:xfrm>
            <a:off x="604949" y="4628025"/>
            <a:ext cx="673949" cy="276999"/>
          </a:xfrm>
          <a:prstGeom prst="rect">
            <a:avLst/>
          </a:prstGeom>
          <a:noFill/>
        </p:spPr>
        <p:txBody>
          <a:bodyPr wrap="square" rtlCol="0">
            <a:spAutoFit/>
          </a:bodyPr>
          <a:lstStyle/>
          <a:p>
            <a:r>
              <a:rPr lang="en-US" dirty="0"/>
              <a:t>State 4</a:t>
            </a:r>
          </a:p>
        </p:txBody>
      </p:sp>
      <p:sp>
        <p:nvSpPr>
          <p:cNvPr id="39" name="Arrow: Right 38">
            <a:extLst>
              <a:ext uri="{FF2B5EF4-FFF2-40B4-BE49-F238E27FC236}">
                <a16:creationId xmlns:a16="http://schemas.microsoft.com/office/drawing/2014/main" id="{85BC81B9-D91A-8456-B274-1860F8D7681D}"/>
              </a:ext>
            </a:extLst>
          </p:cNvPr>
          <p:cNvSpPr/>
          <p:nvPr/>
        </p:nvSpPr>
        <p:spPr bwMode="auto">
          <a:xfrm>
            <a:off x="5843078" y="4123783"/>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34048857-30EE-96C0-31F7-9A723B7A9BF2}"/>
              </a:ext>
            </a:extLst>
          </p:cNvPr>
          <p:cNvSpPr/>
          <p:nvPr/>
        </p:nvSpPr>
        <p:spPr bwMode="auto">
          <a:xfrm>
            <a:off x="6607866" y="4055763"/>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41" name="Rectangle 40">
            <a:extLst>
              <a:ext uri="{FF2B5EF4-FFF2-40B4-BE49-F238E27FC236}">
                <a16:creationId xmlns:a16="http://schemas.microsoft.com/office/drawing/2014/main" id="{ADA9767F-4D0A-4795-284E-0403858E8994}"/>
              </a:ext>
            </a:extLst>
          </p:cNvPr>
          <p:cNvSpPr/>
          <p:nvPr/>
        </p:nvSpPr>
        <p:spPr bwMode="auto">
          <a:xfrm>
            <a:off x="7473727" y="4055763"/>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42" name="Cloud 41">
            <a:extLst>
              <a:ext uri="{FF2B5EF4-FFF2-40B4-BE49-F238E27FC236}">
                <a16:creationId xmlns:a16="http://schemas.microsoft.com/office/drawing/2014/main" id="{3D84B63B-B49E-4984-DCE5-49C77D210D54}"/>
              </a:ext>
            </a:extLst>
          </p:cNvPr>
          <p:cNvSpPr/>
          <p:nvPr/>
        </p:nvSpPr>
        <p:spPr bwMode="auto">
          <a:xfrm>
            <a:off x="6798795" y="3458571"/>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BD574A6E-5E28-DE1A-CC1C-CB7A3BB0DDED}"/>
              </a:ext>
            </a:extLst>
          </p:cNvPr>
          <p:cNvSpPr/>
          <p:nvPr/>
        </p:nvSpPr>
        <p:spPr bwMode="auto">
          <a:xfrm>
            <a:off x="7066671" y="4581833"/>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44" name="Arrow: Left-Right 43">
            <a:extLst>
              <a:ext uri="{FF2B5EF4-FFF2-40B4-BE49-F238E27FC236}">
                <a16:creationId xmlns:a16="http://schemas.microsoft.com/office/drawing/2014/main" id="{E0923582-BDC9-4C7C-D2FA-EEF6552537C7}"/>
              </a:ext>
            </a:extLst>
          </p:cNvPr>
          <p:cNvSpPr/>
          <p:nvPr/>
        </p:nvSpPr>
        <p:spPr bwMode="auto">
          <a:xfrm rot="12984514">
            <a:off x="7597134" y="3810459"/>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Arrow: Left-Right 44">
            <a:extLst>
              <a:ext uri="{FF2B5EF4-FFF2-40B4-BE49-F238E27FC236}">
                <a16:creationId xmlns:a16="http://schemas.microsoft.com/office/drawing/2014/main" id="{8D3CD3B6-DD60-DA06-274F-CCC752EB1984}"/>
              </a:ext>
            </a:extLst>
          </p:cNvPr>
          <p:cNvSpPr/>
          <p:nvPr/>
        </p:nvSpPr>
        <p:spPr bwMode="auto">
          <a:xfrm rot="8534812">
            <a:off x="7718574" y="455849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7FE49065-4C68-9E39-E432-9B874450C1BB}"/>
              </a:ext>
            </a:extLst>
          </p:cNvPr>
          <p:cNvSpPr txBox="1"/>
          <p:nvPr/>
        </p:nvSpPr>
        <p:spPr>
          <a:xfrm>
            <a:off x="7786483" y="4723924"/>
            <a:ext cx="673949" cy="276999"/>
          </a:xfrm>
          <a:prstGeom prst="rect">
            <a:avLst/>
          </a:prstGeom>
          <a:noFill/>
        </p:spPr>
        <p:txBody>
          <a:bodyPr wrap="square" rtlCol="0">
            <a:spAutoFit/>
          </a:bodyPr>
          <a:lstStyle/>
          <a:p>
            <a:r>
              <a:rPr lang="en-US" dirty="0"/>
              <a:t>State 4</a:t>
            </a:r>
          </a:p>
        </p:txBody>
      </p:sp>
      <p:sp>
        <p:nvSpPr>
          <p:cNvPr id="47" name="Rectangle 46">
            <a:extLst>
              <a:ext uri="{FF2B5EF4-FFF2-40B4-BE49-F238E27FC236}">
                <a16:creationId xmlns:a16="http://schemas.microsoft.com/office/drawing/2014/main" id="{1C277F84-C63B-9C4C-CE74-94AFF21E989A}"/>
              </a:ext>
            </a:extLst>
          </p:cNvPr>
          <p:cNvSpPr/>
          <p:nvPr/>
        </p:nvSpPr>
        <p:spPr bwMode="auto">
          <a:xfrm>
            <a:off x="3817536" y="4026192"/>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48" name="Rectangle 47">
            <a:extLst>
              <a:ext uri="{FF2B5EF4-FFF2-40B4-BE49-F238E27FC236}">
                <a16:creationId xmlns:a16="http://schemas.microsoft.com/office/drawing/2014/main" id="{99309406-EEE9-FE9C-BDBF-7556A14AD5DE}"/>
              </a:ext>
            </a:extLst>
          </p:cNvPr>
          <p:cNvSpPr/>
          <p:nvPr/>
        </p:nvSpPr>
        <p:spPr bwMode="auto">
          <a:xfrm>
            <a:off x="4683397" y="402619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49" name="Cloud 48">
            <a:extLst>
              <a:ext uri="{FF2B5EF4-FFF2-40B4-BE49-F238E27FC236}">
                <a16:creationId xmlns:a16="http://schemas.microsoft.com/office/drawing/2014/main" id="{892DCA8C-4010-22BC-9F4B-90E8F0CBDF0A}"/>
              </a:ext>
            </a:extLst>
          </p:cNvPr>
          <p:cNvSpPr/>
          <p:nvPr/>
        </p:nvSpPr>
        <p:spPr bwMode="auto">
          <a:xfrm>
            <a:off x="4008465" y="3429000"/>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1F9D2703-E27B-8258-8AD6-A70710F2C4FB}"/>
              </a:ext>
            </a:extLst>
          </p:cNvPr>
          <p:cNvSpPr/>
          <p:nvPr/>
        </p:nvSpPr>
        <p:spPr bwMode="auto">
          <a:xfrm>
            <a:off x="4298923" y="4611359"/>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51" name="Arrow: Down 50">
            <a:extLst>
              <a:ext uri="{FF2B5EF4-FFF2-40B4-BE49-F238E27FC236}">
                <a16:creationId xmlns:a16="http://schemas.microsoft.com/office/drawing/2014/main" id="{136BFB2F-50F4-D62C-5941-21EC38B7E0B7}"/>
              </a:ext>
            </a:extLst>
          </p:cNvPr>
          <p:cNvSpPr/>
          <p:nvPr/>
        </p:nvSpPr>
        <p:spPr bwMode="auto">
          <a:xfrm rot="17870648">
            <a:off x="4024722" y="4405079"/>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Arrow: Left-Right 51">
            <a:extLst>
              <a:ext uri="{FF2B5EF4-FFF2-40B4-BE49-F238E27FC236}">
                <a16:creationId xmlns:a16="http://schemas.microsoft.com/office/drawing/2014/main" id="{3374A5A7-3DDE-A5D4-8AF4-1254704311A5}"/>
              </a:ext>
            </a:extLst>
          </p:cNvPr>
          <p:cNvSpPr/>
          <p:nvPr/>
        </p:nvSpPr>
        <p:spPr bwMode="auto">
          <a:xfrm rot="12984514">
            <a:off x="4835807" y="3799812"/>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Arrow: Left-Right 52">
            <a:extLst>
              <a:ext uri="{FF2B5EF4-FFF2-40B4-BE49-F238E27FC236}">
                <a16:creationId xmlns:a16="http://schemas.microsoft.com/office/drawing/2014/main" id="{C32FB6F1-C481-8678-F04F-7A44C67BE703}"/>
              </a:ext>
            </a:extLst>
          </p:cNvPr>
          <p:cNvSpPr/>
          <p:nvPr/>
        </p:nvSpPr>
        <p:spPr bwMode="auto">
          <a:xfrm rot="8534812">
            <a:off x="4957247" y="4547849"/>
            <a:ext cx="331819" cy="117378"/>
          </a:xfrm>
          <a:prstGeom prst="leftRight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Arrow: Right 53">
            <a:extLst>
              <a:ext uri="{FF2B5EF4-FFF2-40B4-BE49-F238E27FC236}">
                <a16:creationId xmlns:a16="http://schemas.microsoft.com/office/drawing/2014/main" id="{CBC7F168-1B59-FA3E-1D5F-37A56A57F12E}"/>
              </a:ext>
            </a:extLst>
          </p:cNvPr>
          <p:cNvSpPr/>
          <p:nvPr/>
        </p:nvSpPr>
        <p:spPr bwMode="auto">
          <a:xfrm>
            <a:off x="3002793" y="4123783"/>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E980D618-DB79-BD34-9C3D-5E1C0AFFFC13}"/>
              </a:ext>
            </a:extLst>
          </p:cNvPr>
          <p:cNvSpPr txBox="1"/>
          <p:nvPr/>
        </p:nvSpPr>
        <p:spPr>
          <a:xfrm>
            <a:off x="2786668" y="3505204"/>
            <a:ext cx="952007" cy="646331"/>
          </a:xfrm>
          <a:prstGeom prst="rect">
            <a:avLst/>
          </a:prstGeom>
          <a:noFill/>
        </p:spPr>
        <p:txBody>
          <a:bodyPr wrap="square" rtlCol="0">
            <a:spAutoFit/>
          </a:bodyPr>
          <a:lstStyle/>
          <a:p>
            <a:r>
              <a:rPr lang="en-US" dirty="0"/>
              <a:t>Roam with DS mapping notification</a:t>
            </a:r>
          </a:p>
        </p:txBody>
      </p:sp>
      <p:sp>
        <p:nvSpPr>
          <p:cNvPr id="56" name="TextBox 55">
            <a:extLst>
              <a:ext uri="{FF2B5EF4-FFF2-40B4-BE49-F238E27FC236}">
                <a16:creationId xmlns:a16="http://schemas.microsoft.com/office/drawing/2014/main" id="{A10BDFAA-C767-4758-71D7-617B3C64A5F3}"/>
              </a:ext>
            </a:extLst>
          </p:cNvPr>
          <p:cNvSpPr txBox="1"/>
          <p:nvPr/>
        </p:nvSpPr>
        <p:spPr>
          <a:xfrm>
            <a:off x="5519933" y="3638315"/>
            <a:ext cx="1337849" cy="461665"/>
          </a:xfrm>
          <a:prstGeom prst="rect">
            <a:avLst/>
          </a:prstGeom>
          <a:noFill/>
        </p:spPr>
        <p:txBody>
          <a:bodyPr wrap="square" rtlCol="0">
            <a:spAutoFit/>
          </a:bodyPr>
          <a:lstStyle/>
          <a:p>
            <a:r>
              <a:rPr lang="en-US" dirty="0"/>
              <a:t>End of roaming procedure </a:t>
            </a:r>
          </a:p>
        </p:txBody>
      </p:sp>
    </p:spTree>
    <p:extLst>
      <p:ext uri="{BB962C8B-B14F-4D97-AF65-F5344CB8AC3E}">
        <p14:creationId xmlns:p14="http://schemas.microsoft.com/office/powerpoint/2010/main" val="42713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B0A9-2AF0-24A8-ABFE-2B422CD95858}"/>
              </a:ext>
            </a:extLst>
          </p:cNvPr>
          <p:cNvSpPr>
            <a:spLocks noGrp="1"/>
          </p:cNvSpPr>
          <p:nvPr>
            <p:ph type="title"/>
          </p:nvPr>
        </p:nvSpPr>
        <p:spPr/>
        <p:txBody>
          <a:bodyPr/>
          <a:lstStyle/>
          <a:p>
            <a:r>
              <a:rPr lang="en-US" dirty="0"/>
              <a:t>DL Consideration</a:t>
            </a:r>
          </a:p>
        </p:txBody>
      </p:sp>
      <p:sp>
        <p:nvSpPr>
          <p:cNvPr id="3" name="Content Placeholder 2">
            <a:extLst>
              <a:ext uri="{FF2B5EF4-FFF2-40B4-BE49-F238E27FC236}">
                <a16:creationId xmlns:a16="http://schemas.microsoft.com/office/drawing/2014/main" id="{05BF3014-EA4D-F538-22E3-A2A348007626}"/>
              </a:ext>
            </a:extLst>
          </p:cNvPr>
          <p:cNvSpPr>
            <a:spLocks noGrp="1"/>
          </p:cNvSpPr>
          <p:nvPr>
            <p:ph idx="1"/>
          </p:nvPr>
        </p:nvSpPr>
        <p:spPr/>
        <p:txBody>
          <a:bodyPr/>
          <a:lstStyle/>
          <a:p>
            <a:endParaRPr lang="en-US" dirty="0"/>
          </a:p>
          <a:p>
            <a:endParaRPr lang="en-US" dirty="0"/>
          </a:p>
          <a:p>
            <a:pPr marL="0" indent="0">
              <a:buNone/>
            </a:pPr>
            <a:endParaRPr lang="en-US" dirty="0"/>
          </a:p>
          <a:p>
            <a:r>
              <a:rPr lang="en-US" sz="1400" dirty="0"/>
              <a:t>The key consideration is during the transient period, where we need the design to support data coming from both current AP MLD and target AP MLD, which can be done sequentially</a:t>
            </a:r>
          </a:p>
          <a:p>
            <a:r>
              <a:rPr lang="en-US" sz="1400" dirty="0"/>
              <a:t>The simplest approach to minimize implementation complexity on non-AP MLD is for non-AP MLD to keep using the existing receiving reordering buffer</a:t>
            </a:r>
          </a:p>
          <a:p>
            <a:pPr lvl="1"/>
            <a:r>
              <a:rPr lang="en-US" sz="1100" dirty="0"/>
              <a:t>This aligns with existing BA setup because receive reordering buffer size depends only on the buffer size indication of non-AP MLD for DL agreement</a:t>
            </a:r>
          </a:p>
          <a:p>
            <a:pPr lvl="1"/>
            <a:endParaRPr lang="en-US" sz="1100" b="0" dirty="0"/>
          </a:p>
          <a:p>
            <a:pPr lvl="1"/>
            <a:endParaRPr lang="en-US" sz="1400" b="0" dirty="0"/>
          </a:p>
          <a:p>
            <a:pPr lvl="1"/>
            <a:endParaRPr lang="en-US" sz="1400" b="0" dirty="0"/>
          </a:p>
        </p:txBody>
      </p:sp>
      <p:sp>
        <p:nvSpPr>
          <p:cNvPr id="4" name="Footer Placeholder 3">
            <a:extLst>
              <a:ext uri="{FF2B5EF4-FFF2-40B4-BE49-F238E27FC236}">
                <a16:creationId xmlns:a16="http://schemas.microsoft.com/office/drawing/2014/main" id="{969622DE-EE4F-8F06-F70E-80D19D12149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482D2BE-8769-5555-6277-2A8988F0EE6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Rectangle 5">
            <a:extLst>
              <a:ext uri="{FF2B5EF4-FFF2-40B4-BE49-F238E27FC236}">
                <a16:creationId xmlns:a16="http://schemas.microsoft.com/office/drawing/2014/main" id="{DE02B3CB-3144-BC02-09BD-907917B64088}"/>
              </a:ext>
            </a:extLst>
          </p:cNvPr>
          <p:cNvSpPr/>
          <p:nvPr/>
        </p:nvSpPr>
        <p:spPr bwMode="auto">
          <a:xfrm>
            <a:off x="828564" y="2316140"/>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AE46EFD7-2BF7-DB01-B573-40B8773D044F}"/>
              </a:ext>
            </a:extLst>
          </p:cNvPr>
          <p:cNvSpPr/>
          <p:nvPr/>
        </p:nvSpPr>
        <p:spPr bwMode="auto">
          <a:xfrm>
            <a:off x="1694425" y="231614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7F49CABA-039B-CBFA-19EB-277E205F5871}"/>
              </a:ext>
            </a:extLst>
          </p:cNvPr>
          <p:cNvSpPr/>
          <p:nvPr/>
        </p:nvSpPr>
        <p:spPr bwMode="auto">
          <a:xfrm>
            <a:off x="1019493" y="1718948"/>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BBC1A265-3DC2-BAF2-C422-AD22AAE7B25C}"/>
              </a:ext>
            </a:extLst>
          </p:cNvPr>
          <p:cNvSpPr/>
          <p:nvPr/>
        </p:nvSpPr>
        <p:spPr bwMode="auto">
          <a:xfrm>
            <a:off x="1287369" y="284221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0" name="Arrow: Left-Right 9">
            <a:extLst>
              <a:ext uri="{FF2B5EF4-FFF2-40B4-BE49-F238E27FC236}">
                <a16:creationId xmlns:a16="http://schemas.microsoft.com/office/drawing/2014/main" id="{59CCD5A9-7B4C-CA59-9910-564FC311DC48}"/>
              </a:ext>
            </a:extLst>
          </p:cNvPr>
          <p:cNvSpPr/>
          <p:nvPr/>
        </p:nvSpPr>
        <p:spPr bwMode="auto">
          <a:xfrm rot="19425513">
            <a:off x="1033955" y="2100019"/>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Arrow: Left-Right 10">
            <a:extLst>
              <a:ext uri="{FF2B5EF4-FFF2-40B4-BE49-F238E27FC236}">
                <a16:creationId xmlns:a16="http://schemas.microsoft.com/office/drawing/2014/main" id="{A8097554-FACA-969E-678D-EA940468F351}"/>
              </a:ext>
            </a:extLst>
          </p:cNvPr>
          <p:cNvSpPr/>
          <p:nvPr/>
        </p:nvSpPr>
        <p:spPr bwMode="auto">
          <a:xfrm rot="2665880">
            <a:off x="884436" y="2830554"/>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A2263D50-D993-B16B-890C-1AED95914B4E}"/>
              </a:ext>
            </a:extLst>
          </p:cNvPr>
          <p:cNvSpPr txBox="1"/>
          <p:nvPr/>
        </p:nvSpPr>
        <p:spPr>
          <a:xfrm>
            <a:off x="376396" y="2855974"/>
            <a:ext cx="673949" cy="276999"/>
          </a:xfrm>
          <a:prstGeom prst="rect">
            <a:avLst/>
          </a:prstGeom>
          <a:noFill/>
        </p:spPr>
        <p:txBody>
          <a:bodyPr wrap="square" rtlCol="0">
            <a:spAutoFit/>
          </a:bodyPr>
          <a:lstStyle/>
          <a:p>
            <a:r>
              <a:rPr lang="en-US" dirty="0"/>
              <a:t>State 4</a:t>
            </a:r>
          </a:p>
        </p:txBody>
      </p:sp>
      <p:sp>
        <p:nvSpPr>
          <p:cNvPr id="13" name="Arrow: Right 12">
            <a:extLst>
              <a:ext uri="{FF2B5EF4-FFF2-40B4-BE49-F238E27FC236}">
                <a16:creationId xmlns:a16="http://schemas.microsoft.com/office/drawing/2014/main" id="{FFE4B406-8D7E-0D8C-0761-FFD7BB6CF867}"/>
              </a:ext>
            </a:extLst>
          </p:cNvPr>
          <p:cNvSpPr/>
          <p:nvPr/>
        </p:nvSpPr>
        <p:spPr bwMode="auto">
          <a:xfrm>
            <a:off x="5614525" y="2351732"/>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DB8AE324-3C10-A7C3-3167-B693BAAE1D2B}"/>
              </a:ext>
            </a:extLst>
          </p:cNvPr>
          <p:cNvSpPr/>
          <p:nvPr/>
        </p:nvSpPr>
        <p:spPr bwMode="auto">
          <a:xfrm>
            <a:off x="6379313" y="2283712"/>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15" name="Rectangle 14">
            <a:extLst>
              <a:ext uri="{FF2B5EF4-FFF2-40B4-BE49-F238E27FC236}">
                <a16:creationId xmlns:a16="http://schemas.microsoft.com/office/drawing/2014/main" id="{4995C0DE-204B-962C-9351-2A604274A530}"/>
              </a:ext>
            </a:extLst>
          </p:cNvPr>
          <p:cNvSpPr/>
          <p:nvPr/>
        </p:nvSpPr>
        <p:spPr bwMode="auto">
          <a:xfrm>
            <a:off x="7245174" y="228371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6" name="Cloud 15">
            <a:extLst>
              <a:ext uri="{FF2B5EF4-FFF2-40B4-BE49-F238E27FC236}">
                <a16:creationId xmlns:a16="http://schemas.microsoft.com/office/drawing/2014/main" id="{BAE7EC22-C978-91CC-5E2D-532ADE196760}"/>
              </a:ext>
            </a:extLst>
          </p:cNvPr>
          <p:cNvSpPr/>
          <p:nvPr/>
        </p:nvSpPr>
        <p:spPr bwMode="auto">
          <a:xfrm>
            <a:off x="6570242" y="1686520"/>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6B330EE2-3B35-E1F9-22A8-09666F5F444D}"/>
              </a:ext>
            </a:extLst>
          </p:cNvPr>
          <p:cNvSpPr/>
          <p:nvPr/>
        </p:nvSpPr>
        <p:spPr bwMode="auto">
          <a:xfrm>
            <a:off x="6838118" y="280978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59074782-A563-4EEF-BF56-CB4CD561C2BB}"/>
              </a:ext>
            </a:extLst>
          </p:cNvPr>
          <p:cNvSpPr txBox="1"/>
          <p:nvPr/>
        </p:nvSpPr>
        <p:spPr>
          <a:xfrm>
            <a:off x="7631574" y="2924732"/>
            <a:ext cx="673949" cy="276999"/>
          </a:xfrm>
          <a:prstGeom prst="rect">
            <a:avLst/>
          </a:prstGeom>
          <a:noFill/>
        </p:spPr>
        <p:txBody>
          <a:bodyPr wrap="square" rtlCol="0">
            <a:spAutoFit/>
          </a:bodyPr>
          <a:lstStyle/>
          <a:p>
            <a:r>
              <a:rPr lang="en-US" dirty="0"/>
              <a:t>State 4</a:t>
            </a:r>
          </a:p>
        </p:txBody>
      </p:sp>
      <p:sp>
        <p:nvSpPr>
          <p:cNvPr id="19" name="Rectangle 18">
            <a:extLst>
              <a:ext uri="{FF2B5EF4-FFF2-40B4-BE49-F238E27FC236}">
                <a16:creationId xmlns:a16="http://schemas.microsoft.com/office/drawing/2014/main" id="{BC03FBAB-418F-52D1-CD0A-A984FCE9EEEA}"/>
              </a:ext>
            </a:extLst>
          </p:cNvPr>
          <p:cNvSpPr/>
          <p:nvPr/>
        </p:nvSpPr>
        <p:spPr bwMode="auto">
          <a:xfrm>
            <a:off x="3588983" y="2254141"/>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20" name="Rectangle 19">
            <a:extLst>
              <a:ext uri="{FF2B5EF4-FFF2-40B4-BE49-F238E27FC236}">
                <a16:creationId xmlns:a16="http://schemas.microsoft.com/office/drawing/2014/main" id="{094375BB-40BC-956A-4E11-24156A769DB2}"/>
              </a:ext>
            </a:extLst>
          </p:cNvPr>
          <p:cNvSpPr/>
          <p:nvPr/>
        </p:nvSpPr>
        <p:spPr bwMode="auto">
          <a:xfrm>
            <a:off x="4454844" y="225414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21" name="Cloud 20">
            <a:extLst>
              <a:ext uri="{FF2B5EF4-FFF2-40B4-BE49-F238E27FC236}">
                <a16:creationId xmlns:a16="http://schemas.microsoft.com/office/drawing/2014/main" id="{71870072-D527-30DA-78A5-6F867F2D3C20}"/>
              </a:ext>
            </a:extLst>
          </p:cNvPr>
          <p:cNvSpPr/>
          <p:nvPr/>
        </p:nvSpPr>
        <p:spPr bwMode="auto">
          <a:xfrm>
            <a:off x="3779912" y="1656949"/>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A431ECDB-EA0E-79E3-A325-E8170627F45B}"/>
              </a:ext>
            </a:extLst>
          </p:cNvPr>
          <p:cNvSpPr/>
          <p:nvPr/>
        </p:nvSpPr>
        <p:spPr bwMode="auto">
          <a:xfrm>
            <a:off x="4070370" y="283930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23" name="Arrow: Down 22">
            <a:extLst>
              <a:ext uri="{FF2B5EF4-FFF2-40B4-BE49-F238E27FC236}">
                <a16:creationId xmlns:a16="http://schemas.microsoft.com/office/drawing/2014/main" id="{D8485CAF-F677-70E1-880A-73C9AC6475E7}"/>
              </a:ext>
            </a:extLst>
          </p:cNvPr>
          <p:cNvSpPr/>
          <p:nvPr/>
        </p:nvSpPr>
        <p:spPr bwMode="auto">
          <a:xfrm rot="17870648">
            <a:off x="3796169" y="2633028"/>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Arrow: Right 23">
            <a:extLst>
              <a:ext uri="{FF2B5EF4-FFF2-40B4-BE49-F238E27FC236}">
                <a16:creationId xmlns:a16="http://schemas.microsoft.com/office/drawing/2014/main" id="{1854A1C1-3A2F-7ACF-A5F7-8F18C975F08E}"/>
              </a:ext>
            </a:extLst>
          </p:cNvPr>
          <p:cNvSpPr/>
          <p:nvPr/>
        </p:nvSpPr>
        <p:spPr bwMode="auto">
          <a:xfrm>
            <a:off x="2774240" y="2351732"/>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AFBFC732-53FF-F6E0-A344-48D86490EB98}"/>
              </a:ext>
            </a:extLst>
          </p:cNvPr>
          <p:cNvSpPr txBox="1"/>
          <p:nvPr/>
        </p:nvSpPr>
        <p:spPr>
          <a:xfrm>
            <a:off x="2558115" y="1733153"/>
            <a:ext cx="952007" cy="646331"/>
          </a:xfrm>
          <a:prstGeom prst="rect">
            <a:avLst/>
          </a:prstGeom>
          <a:noFill/>
        </p:spPr>
        <p:txBody>
          <a:bodyPr wrap="square" rtlCol="0">
            <a:spAutoFit/>
          </a:bodyPr>
          <a:lstStyle/>
          <a:p>
            <a:r>
              <a:rPr lang="en-US" dirty="0"/>
              <a:t>Roam with DS mapping notification</a:t>
            </a:r>
          </a:p>
        </p:txBody>
      </p:sp>
      <p:sp>
        <p:nvSpPr>
          <p:cNvPr id="26" name="TextBox 25">
            <a:extLst>
              <a:ext uri="{FF2B5EF4-FFF2-40B4-BE49-F238E27FC236}">
                <a16:creationId xmlns:a16="http://schemas.microsoft.com/office/drawing/2014/main" id="{407B6677-8162-1F0A-DB3D-94DE1E107A8B}"/>
              </a:ext>
            </a:extLst>
          </p:cNvPr>
          <p:cNvSpPr txBox="1"/>
          <p:nvPr/>
        </p:nvSpPr>
        <p:spPr>
          <a:xfrm>
            <a:off x="5291380" y="1866264"/>
            <a:ext cx="1337849" cy="461665"/>
          </a:xfrm>
          <a:prstGeom prst="rect">
            <a:avLst/>
          </a:prstGeom>
          <a:noFill/>
        </p:spPr>
        <p:txBody>
          <a:bodyPr wrap="square" rtlCol="0">
            <a:spAutoFit/>
          </a:bodyPr>
          <a:lstStyle/>
          <a:p>
            <a:r>
              <a:rPr lang="en-US" dirty="0"/>
              <a:t>End of roaming procedure </a:t>
            </a:r>
          </a:p>
        </p:txBody>
      </p:sp>
      <p:sp>
        <p:nvSpPr>
          <p:cNvPr id="27" name="Arrow: Down 26">
            <a:extLst>
              <a:ext uri="{FF2B5EF4-FFF2-40B4-BE49-F238E27FC236}">
                <a16:creationId xmlns:a16="http://schemas.microsoft.com/office/drawing/2014/main" id="{985E36B1-9D3D-0830-3C5A-59A8DB5BC263}"/>
              </a:ext>
            </a:extLst>
          </p:cNvPr>
          <p:cNvSpPr/>
          <p:nvPr/>
        </p:nvSpPr>
        <p:spPr bwMode="auto">
          <a:xfrm rot="17870648">
            <a:off x="4742493" y="1893604"/>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Arrow: Down 27">
            <a:extLst>
              <a:ext uri="{FF2B5EF4-FFF2-40B4-BE49-F238E27FC236}">
                <a16:creationId xmlns:a16="http://schemas.microsoft.com/office/drawing/2014/main" id="{DBB10A61-21B8-A602-5F32-C11A4FAA42D9}"/>
              </a:ext>
            </a:extLst>
          </p:cNvPr>
          <p:cNvSpPr/>
          <p:nvPr/>
        </p:nvSpPr>
        <p:spPr bwMode="auto">
          <a:xfrm rot="3188432">
            <a:off x="4842110" y="2606214"/>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Arrow: Down 28">
            <a:extLst>
              <a:ext uri="{FF2B5EF4-FFF2-40B4-BE49-F238E27FC236}">
                <a16:creationId xmlns:a16="http://schemas.microsoft.com/office/drawing/2014/main" id="{C648EC15-0570-6D6D-23DE-29BDE0897D96}"/>
              </a:ext>
            </a:extLst>
          </p:cNvPr>
          <p:cNvSpPr/>
          <p:nvPr/>
        </p:nvSpPr>
        <p:spPr bwMode="auto">
          <a:xfrm rot="17870648">
            <a:off x="7526328" y="1943031"/>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Arrow: Down 29">
            <a:extLst>
              <a:ext uri="{FF2B5EF4-FFF2-40B4-BE49-F238E27FC236}">
                <a16:creationId xmlns:a16="http://schemas.microsoft.com/office/drawing/2014/main" id="{4D6F20A4-170E-7F49-7E06-CE7BE74BF60D}"/>
              </a:ext>
            </a:extLst>
          </p:cNvPr>
          <p:cNvSpPr/>
          <p:nvPr/>
        </p:nvSpPr>
        <p:spPr bwMode="auto">
          <a:xfrm rot="3188432">
            <a:off x="7625945" y="2655641"/>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B745102F-188F-D678-85F1-D3EED84E6770}"/>
              </a:ext>
            </a:extLst>
          </p:cNvPr>
          <p:cNvSpPr txBox="1"/>
          <p:nvPr/>
        </p:nvSpPr>
        <p:spPr>
          <a:xfrm>
            <a:off x="2388243" y="1484784"/>
            <a:ext cx="1728192" cy="276999"/>
          </a:xfrm>
          <a:prstGeom prst="rect">
            <a:avLst/>
          </a:prstGeom>
          <a:noFill/>
        </p:spPr>
        <p:txBody>
          <a:bodyPr wrap="square" rtlCol="0">
            <a:spAutoFit/>
          </a:bodyPr>
          <a:lstStyle/>
          <a:p>
            <a:r>
              <a:rPr lang="en-US" dirty="0"/>
              <a:t>Example for DL only:</a:t>
            </a:r>
          </a:p>
        </p:txBody>
      </p:sp>
      <p:sp>
        <p:nvSpPr>
          <p:cNvPr id="33" name="Rectangle 32">
            <a:extLst>
              <a:ext uri="{FF2B5EF4-FFF2-40B4-BE49-F238E27FC236}">
                <a16:creationId xmlns:a16="http://schemas.microsoft.com/office/drawing/2014/main" id="{BDA5164B-455A-CBCB-A474-1A0088E7D37F}"/>
              </a:ext>
            </a:extLst>
          </p:cNvPr>
          <p:cNvSpPr/>
          <p:nvPr/>
        </p:nvSpPr>
        <p:spPr bwMode="auto">
          <a:xfrm>
            <a:off x="3286421" y="5303397"/>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4" name="Rectangle 33">
            <a:extLst>
              <a:ext uri="{FF2B5EF4-FFF2-40B4-BE49-F238E27FC236}">
                <a16:creationId xmlns:a16="http://schemas.microsoft.com/office/drawing/2014/main" id="{1623A489-C32C-60DF-E91B-196875691F3D}"/>
              </a:ext>
            </a:extLst>
          </p:cNvPr>
          <p:cNvSpPr/>
          <p:nvPr/>
        </p:nvSpPr>
        <p:spPr bwMode="auto">
          <a:xfrm>
            <a:off x="4152282" y="5303397"/>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5" name="Cloud 34">
            <a:extLst>
              <a:ext uri="{FF2B5EF4-FFF2-40B4-BE49-F238E27FC236}">
                <a16:creationId xmlns:a16="http://schemas.microsoft.com/office/drawing/2014/main" id="{5EDCAA47-3014-AF3A-AC73-4168F505C7B5}"/>
              </a:ext>
            </a:extLst>
          </p:cNvPr>
          <p:cNvSpPr/>
          <p:nvPr/>
        </p:nvSpPr>
        <p:spPr bwMode="auto">
          <a:xfrm>
            <a:off x="3477350" y="4706205"/>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48046425-FF25-B668-AEE2-DA08E4B06056}"/>
              </a:ext>
            </a:extLst>
          </p:cNvPr>
          <p:cNvSpPr/>
          <p:nvPr/>
        </p:nvSpPr>
        <p:spPr bwMode="auto">
          <a:xfrm>
            <a:off x="3767808" y="588856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37" name="Arrow: Down 36">
            <a:extLst>
              <a:ext uri="{FF2B5EF4-FFF2-40B4-BE49-F238E27FC236}">
                <a16:creationId xmlns:a16="http://schemas.microsoft.com/office/drawing/2014/main" id="{B9BAA339-8128-2D86-40FA-0E1C7B1F0C6B}"/>
              </a:ext>
            </a:extLst>
          </p:cNvPr>
          <p:cNvSpPr/>
          <p:nvPr/>
        </p:nvSpPr>
        <p:spPr bwMode="auto">
          <a:xfrm rot="17870648">
            <a:off x="3493607" y="5682284"/>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Arrow: Down 37">
            <a:extLst>
              <a:ext uri="{FF2B5EF4-FFF2-40B4-BE49-F238E27FC236}">
                <a16:creationId xmlns:a16="http://schemas.microsoft.com/office/drawing/2014/main" id="{99F9DCC5-89C0-BAA7-0E62-01901E6CCCCE}"/>
              </a:ext>
            </a:extLst>
          </p:cNvPr>
          <p:cNvSpPr/>
          <p:nvPr/>
        </p:nvSpPr>
        <p:spPr bwMode="auto">
          <a:xfrm rot="17870648">
            <a:off x="4439931" y="4942860"/>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Arrow: Down 38">
            <a:extLst>
              <a:ext uri="{FF2B5EF4-FFF2-40B4-BE49-F238E27FC236}">
                <a16:creationId xmlns:a16="http://schemas.microsoft.com/office/drawing/2014/main" id="{AE9B029E-8FC8-B102-FBE7-4DF61D76F6D9}"/>
              </a:ext>
            </a:extLst>
          </p:cNvPr>
          <p:cNvSpPr/>
          <p:nvPr/>
        </p:nvSpPr>
        <p:spPr bwMode="auto">
          <a:xfrm rot="3188432">
            <a:off x="4539548" y="5655470"/>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CC6E13F5-CD94-D215-CD9B-AC05722D8CD8}"/>
              </a:ext>
            </a:extLst>
          </p:cNvPr>
          <p:cNvSpPr/>
          <p:nvPr/>
        </p:nvSpPr>
        <p:spPr bwMode="auto">
          <a:xfrm>
            <a:off x="5029254" y="5913900"/>
            <a:ext cx="2563326"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989BF51F-2CE6-69F3-E642-B2CA2643725A}"/>
              </a:ext>
            </a:extLst>
          </p:cNvPr>
          <p:cNvSpPr/>
          <p:nvPr/>
        </p:nvSpPr>
        <p:spPr bwMode="auto">
          <a:xfrm>
            <a:off x="2149241" y="5111425"/>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TextBox 42">
            <a:extLst>
              <a:ext uri="{FF2B5EF4-FFF2-40B4-BE49-F238E27FC236}">
                <a16:creationId xmlns:a16="http://schemas.microsoft.com/office/drawing/2014/main" id="{3DA14BAA-859F-255A-8C8F-60EBF903AC05}"/>
              </a:ext>
            </a:extLst>
          </p:cNvPr>
          <p:cNvSpPr txBox="1"/>
          <p:nvPr/>
        </p:nvSpPr>
        <p:spPr>
          <a:xfrm>
            <a:off x="1615530" y="4809037"/>
            <a:ext cx="868238" cy="276999"/>
          </a:xfrm>
          <a:prstGeom prst="rect">
            <a:avLst/>
          </a:prstGeom>
          <a:noFill/>
        </p:spPr>
        <p:txBody>
          <a:bodyPr wrap="square" rtlCol="0">
            <a:spAutoFit/>
          </a:bodyPr>
          <a:lstStyle/>
          <a:p>
            <a:r>
              <a:rPr lang="en-US" dirty="0" err="1"/>
              <a:t>WinStartO</a:t>
            </a:r>
            <a:endParaRPr lang="en-US" dirty="0"/>
          </a:p>
        </p:txBody>
      </p:sp>
      <p:sp>
        <p:nvSpPr>
          <p:cNvPr id="44" name="TextBox 43">
            <a:extLst>
              <a:ext uri="{FF2B5EF4-FFF2-40B4-BE49-F238E27FC236}">
                <a16:creationId xmlns:a16="http://schemas.microsoft.com/office/drawing/2014/main" id="{F6BFAE5E-88FC-A9D9-BB9D-EA3EF51AE853}"/>
              </a:ext>
            </a:extLst>
          </p:cNvPr>
          <p:cNvSpPr txBox="1"/>
          <p:nvPr/>
        </p:nvSpPr>
        <p:spPr>
          <a:xfrm>
            <a:off x="2693145" y="4809037"/>
            <a:ext cx="868238" cy="276999"/>
          </a:xfrm>
          <a:prstGeom prst="rect">
            <a:avLst/>
          </a:prstGeom>
          <a:noFill/>
        </p:spPr>
        <p:txBody>
          <a:bodyPr wrap="square" rtlCol="0">
            <a:spAutoFit/>
          </a:bodyPr>
          <a:lstStyle/>
          <a:p>
            <a:r>
              <a:rPr lang="en-US" dirty="0" err="1"/>
              <a:t>WinEndO</a:t>
            </a:r>
            <a:endParaRPr lang="en-US" dirty="0"/>
          </a:p>
        </p:txBody>
      </p:sp>
      <p:sp>
        <p:nvSpPr>
          <p:cNvPr id="45" name="Rectangle 44">
            <a:extLst>
              <a:ext uri="{FF2B5EF4-FFF2-40B4-BE49-F238E27FC236}">
                <a16:creationId xmlns:a16="http://schemas.microsoft.com/office/drawing/2014/main" id="{B02C4F6B-EB6A-D5B4-B60F-3694167B4257}"/>
              </a:ext>
            </a:extLst>
          </p:cNvPr>
          <p:cNvSpPr/>
          <p:nvPr/>
        </p:nvSpPr>
        <p:spPr bwMode="auto">
          <a:xfrm>
            <a:off x="5225606" y="5073068"/>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D5DBB582-F946-581B-9FAE-B4775C3BFF1B}"/>
              </a:ext>
            </a:extLst>
          </p:cNvPr>
          <p:cNvSpPr txBox="1"/>
          <p:nvPr/>
        </p:nvSpPr>
        <p:spPr>
          <a:xfrm>
            <a:off x="4691895" y="4770680"/>
            <a:ext cx="868238" cy="276999"/>
          </a:xfrm>
          <a:prstGeom prst="rect">
            <a:avLst/>
          </a:prstGeom>
          <a:noFill/>
        </p:spPr>
        <p:txBody>
          <a:bodyPr wrap="square" rtlCol="0">
            <a:spAutoFit/>
          </a:bodyPr>
          <a:lstStyle/>
          <a:p>
            <a:r>
              <a:rPr lang="en-US" dirty="0" err="1"/>
              <a:t>WinStartO</a:t>
            </a:r>
            <a:endParaRPr lang="en-US" dirty="0"/>
          </a:p>
        </p:txBody>
      </p:sp>
      <p:sp>
        <p:nvSpPr>
          <p:cNvPr id="47" name="TextBox 46">
            <a:extLst>
              <a:ext uri="{FF2B5EF4-FFF2-40B4-BE49-F238E27FC236}">
                <a16:creationId xmlns:a16="http://schemas.microsoft.com/office/drawing/2014/main" id="{4057F0B3-8938-5A13-AB88-925F1067D36D}"/>
              </a:ext>
            </a:extLst>
          </p:cNvPr>
          <p:cNvSpPr txBox="1"/>
          <p:nvPr/>
        </p:nvSpPr>
        <p:spPr>
          <a:xfrm>
            <a:off x="5769510" y="4770680"/>
            <a:ext cx="868238" cy="276999"/>
          </a:xfrm>
          <a:prstGeom prst="rect">
            <a:avLst/>
          </a:prstGeom>
          <a:noFill/>
        </p:spPr>
        <p:txBody>
          <a:bodyPr wrap="square" rtlCol="0">
            <a:spAutoFit/>
          </a:bodyPr>
          <a:lstStyle/>
          <a:p>
            <a:r>
              <a:rPr lang="en-US" dirty="0" err="1"/>
              <a:t>WinEndO</a:t>
            </a:r>
            <a:endParaRPr lang="en-US" dirty="0"/>
          </a:p>
        </p:txBody>
      </p:sp>
      <p:sp>
        <p:nvSpPr>
          <p:cNvPr id="48" name="TextBox 47">
            <a:extLst>
              <a:ext uri="{FF2B5EF4-FFF2-40B4-BE49-F238E27FC236}">
                <a16:creationId xmlns:a16="http://schemas.microsoft.com/office/drawing/2014/main" id="{4A991079-E585-BD60-D4FB-FFFFB38D1198}"/>
              </a:ext>
            </a:extLst>
          </p:cNvPr>
          <p:cNvSpPr txBox="1"/>
          <p:nvPr/>
        </p:nvSpPr>
        <p:spPr>
          <a:xfrm>
            <a:off x="4779849" y="5601455"/>
            <a:ext cx="868238" cy="276999"/>
          </a:xfrm>
          <a:prstGeom prst="rect">
            <a:avLst/>
          </a:prstGeom>
          <a:noFill/>
        </p:spPr>
        <p:txBody>
          <a:bodyPr wrap="square" rtlCol="0">
            <a:spAutoFit/>
          </a:bodyPr>
          <a:lstStyle/>
          <a:p>
            <a:r>
              <a:rPr lang="en-US" dirty="0" err="1"/>
              <a:t>WinStartB</a:t>
            </a:r>
            <a:endParaRPr lang="en-US" dirty="0"/>
          </a:p>
        </p:txBody>
      </p:sp>
      <p:sp>
        <p:nvSpPr>
          <p:cNvPr id="49" name="TextBox 48">
            <a:extLst>
              <a:ext uri="{FF2B5EF4-FFF2-40B4-BE49-F238E27FC236}">
                <a16:creationId xmlns:a16="http://schemas.microsoft.com/office/drawing/2014/main" id="{4708518D-C8B0-C29A-DF58-C4493C10B340}"/>
              </a:ext>
            </a:extLst>
          </p:cNvPr>
          <p:cNvSpPr txBox="1"/>
          <p:nvPr/>
        </p:nvSpPr>
        <p:spPr>
          <a:xfrm>
            <a:off x="7256422" y="5595922"/>
            <a:ext cx="868238" cy="276999"/>
          </a:xfrm>
          <a:prstGeom prst="rect">
            <a:avLst/>
          </a:prstGeom>
          <a:noFill/>
        </p:spPr>
        <p:txBody>
          <a:bodyPr wrap="square" rtlCol="0">
            <a:spAutoFit/>
          </a:bodyPr>
          <a:lstStyle/>
          <a:p>
            <a:r>
              <a:rPr lang="en-US" dirty="0" err="1"/>
              <a:t>WinEndB</a:t>
            </a:r>
            <a:endParaRPr lang="en-US" dirty="0"/>
          </a:p>
        </p:txBody>
      </p:sp>
    </p:spTree>
    <p:extLst>
      <p:ext uri="{BB962C8B-B14F-4D97-AF65-F5344CB8AC3E}">
        <p14:creationId xmlns:p14="http://schemas.microsoft.com/office/powerpoint/2010/main" val="117761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8C8AE-14F7-5835-E9FB-D095736AB10A}"/>
              </a:ext>
            </a:extLst>
          </p:cNvPr>
          <p:cNvSpPr>
            <a:spLocks noGrp="1"/>
          </p:cNvSpPr>
          <p:nvPr>
            <p:ph type="title"/>
          </p:nvPr>
        </p:nvSpPr>
        <p:spPr/>
        <p:txBody>
          <a:bodyPr/>
          <a:lstStyle/>
          <a:p>
            <a:r>
              <a:rPr lang="en-US" dirty="0"/>
              <a:t>DL Consideration</a:t>
            </a:r>
          </a:p>
        </p:txBody>
      </p:sp>
      <p:sp>
        <p:nvSpPr>
          <p:cNvPr id="3" name="Content Placeholder 2">
            <a:extLst>
              <a:ext uri="{FF2B5EF4-FFF2-40B4-BE49-F238E27FC236}">
                <a16:creationId xmlns:a16="http://schemas.microsoft.com/office/drawing/2014/main" id="{9E08915A-03F0-97A8-7290-22AB2345637C}"/>
              </a:ext>
            </a:extLst>
          </p:cNvPr>
          <p:cNvSpPr>
            <a:spLocks noGrp="1"/>
          </p:cNvSpPr>
          <p:nvPr>
            <p:ph idx="1"/>
          </p:nvPr>
        </p:nvSpPr>
        <p:spPr/>
        <p:txBody>
          <a:bodyPr/>
          <a:lstStyle/>
          <a:p>
            <a:endParaRPr lang="en-US" sz="1400" b="0" dirty="0"/>
          </a:p>
          <a:p>
            <a:endParaRPr lang="en-US" sz="1400" b="0" dirty="0"/>
          </a:p>
          <a:p>
            <a:endParaRPr lang="en-US" sz="1400" b="0" dirty="0"/>
          </a:p>
          <a:p>
            <a:endParaRPr lang="en-US" sz="1400" b="0" dirty="0"/>
          </a:p>
          <a:p>
            <a:pPr marL="0" indent="0">
              <a:buNone/>
            </a:pPr>
            <a:endParaRPr lang="en-US" sz="1400" b="0" dirty="0"/>
          </a:p>
          <a:p>
            <a:r>
              <a:rPr lang="en-US" sz="1800" dirty="0"/>
              <a:t>Relevant context from current AP MLD to target AP MLD to enable the operations</a:t>
            </a:r>
          </a:p>
          <a:p>
            <a:pPr lvl="1"/>
            <a:r>
              <a:rPr lang="en-US" sz="1400" dirty="0">
                <a:effectLst/>
                <a:latin typeface="Calibri" panose="020F0502020204030204" pitchFamily="34" charset="0"/>
                <a:ea typeface="Calibri" panose="020F0502020204030204" pitchFamily="34" charset="0"/>
                <a:cs typeface="Times New Roman" panose="02020603050405020304" pitchFamily="18" charset="0"/>
              </a:rPr>
              <a:t>Block Ack Parameters and Block Ack Timeout Value indicated by the non-AP MLD for existing DL BA agreement</a:t>
            </a:r>
          </a:p>
          <a:p>
            <a:pPr lvl="1"/>
            <a:r>
              <a:rPr lang="en-US" sz="1400" dirty="0">
                <a:effectLst/>
                <a:latin typeface="Calibri" panose="020F0502020204030204" pitchFamily="34" charset="0"/>
                <a:ea typeface="Calibri" panose="020F0502020204030204" pitchFamily="34" charset="0"/>
                <a:cs typeface="Times New Roman" panose="02020603050405020304" pitchFamily="18" charset="0"/>
              </a:rPr>
              <a:t>Next SN to be assigned for DL individually addressed data frame of each TID, which can have a large gap to make it semi-static </a:t>
            </a:r>
          </a:p>
          <a:p>
            <a:pPr lvl="1"/>
            <a:r>
              <a:rPr lang="en-US" sz="1400" dirty="0" err="1">
                <a:effectLst/>
                <a:latin typeface="Calibri" panose="020F0502020204030204" pitchFamily="34" charset="0"/>
                <a:ea typeface="Calibri" panose="020F0502020204030204" pitchFamily="34" charset="0"/>
                <a:cs typeface="Times New Roman" panose="02020603050405020304" pitchFamily="18" charset="0"/>
              </a:rPr>
              <a:t>WinStartO</a:t>
            </a:r>
            <a:r>
              <a:rPr lang="en-US" sz="1400" dirty="0">
                <a:effectLst/>
                <a:latin typeface="Calibri" panose="020F0502020204030204" pitchFamily="34" charset="0"/>
                <a:ea typeface="Calibri" panose="020F0502020204030204" pitchFamily="34" charset="0"/>
                <a:cs typeface="Times New Roman" panose="02020603050405020304" pitchFamily="18" charset="0"/>
              </a:rPr>
              <a:t> of an existing DL BA agreement so that the target AP MLD does not exceed reordering buffer window of the non-AP MLD</a:t>
            </a:r>
          </a:p>
          <a:p>
            <a:pPr marL="857250" lvl="2" indent="0">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C8D95C3-2C9E-3002-03B1-9DFBC24347C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8A5D9D5-9294-18DE-4395-3E80F1BE3FD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Rectangle 5">
            <a:extLst>
              <a:ext uri="{FF2B5EF4-FFF2-40B4-BE49-F238E27FC236}">
                <a16:creationId xmlns:a16="http://schemas.microsoft.com/office/drawing/2014/main" id="{84071E38-A86D-6736-4D48-168E54F430F8}"/>
              </a:ext>
            </a:extLst>
          </p:cNvPr>
          <p:cNvSpPr/>
          <p:nvPr/>
        </p:nvSpPr>
        <p:spPr bwMode="auto">
          <a:xfrm>
            <a:off x="3218555" y="2271147"/>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D3075909-EF9A-C83B-78F4-9AFB610557A6}"/>
              </a:ext>
            </a:extLst>
          </p:cNvPr>
          <p:cNvSpPr/>
          <p:nvPr/>
        </p:nvSpPr>
        <p:spPr bwMode="auto">
          <a:xfrm>
            <a:off x="4084416" y="2271147"/>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E6CEB206-37C9-A7D5-A9C4-5309E63A1E9D}"/>
              </a:ext>
            </a:extLst>
          </p:cNvPr>
          <p:cNvSpPr/>
          <p:nvPr/>
        </p:nvSpPr>
        <p:spPr bwMode="auto">
          <a:xfrm>
            <a:off x="3409484" y="1673955"/>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74AE5912-2BC9-1933-C874-E6E4CBC4D073}"/>
              </a:ext>
            </a:extLst>
          </p:cNvPr>
          <p:cNvSpPr/>
          <p:nvPr/>
        </p:nvSpPr>
        <p:spPr bwMode="auto">
          <a:xfrm>
            <a:off x="3699942" y="285631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0" name="Arrow: Down 9">
            <a:extLst>
              <a:ext uri="{FF2B5EF4-FFF2-40B4-BE49-F238E27FC236}">
                <a16:creationId xmlns:a16="http://schemas.microsoft.com/office/drawing/2014/main" id="{41793E5F-F81A-50F0-6CF4-76AF85D83B89}"/>
              </a:ext>
            </a:extLst>
          </p:cNvPr>
          <p:cNvSpPr/>
          <p:nvPr/>
        </p:nvSpPr>
        <p:spPr bwMode="auto">
          <a:xfrm rot="17870648">
            <a:off x="3425741" y="2650034"/>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Arrow: Down 10">
            <a:extLst>
              <a:ext uri="{FF2B5EF4-FFF2-40B4-BE49-F238E27FC236}">
                <a16:creationId xmlns:a16="http://schemas.microsoft.com/office/drawing/2014/main" id="{65A9A92B-138B-985E-2D50-0AC9AB89EADB}"/>
              </a:ext>
            </a:extLst>
          </p:cNvPr>
          <p:cNvSpPr/>
          <p:nvPr/>
        </p:nvSpPr>
        <p:spPr bwMode="auto">
          <a:xfrm rot="17870648">
            <a:off x="4372065" y="1910610"/>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Arrow: Down 11">
            <a:extLst>
              <a:ext uri="{FF2B5EF4-FFF2-40B4-BE49-F238E27FC236}">
                <a16:creationId xmlns:a16="http://schemas.microsoft.com/office/drawing/2014/main" id="{587AB0A3-C942-A659-002B-66B02463D396}"/>
              </a:ext>
            </a:extLst>
          </p:cNvPr>
          <p:cNvSpPr/>
          <p:nvPr/>
        </p:nvSpPr>
        <p:spPr bwMode="auto">
          <a:xfrm rot="3188432">
            <a:off x="4471682" y="2623220"/>
            <a:ext cx="137983" cy="381275"/>
          </a:xfrm>
          <a:prstGeom prst="downArrow">
            <a:avLst/>
          </a:prstGeom>
          <a:noFill/>
          <a:ln w="12700" cap="flat" cmpd="sng" algn="ctr">
            <a:solidFill>
              <a:schemeClr val="tx1"/>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30A721C1-C36D-5918-68AA-CB8898E8F137}"/>
              </a:ext>
            </a:extLst>
          </p:cNvPr>
          <p:cNvSpPr/>
          <p:nvPr/>
        </p:nvSpPr>
        <p:spPr bwMode="auto">
          <a:xfrm>
            <a:off x="4961388" y="2881650"/>
            <a:ext cx="2563326"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89EF24CF-C91E-2BFE-4AEA-4EE4499506A7}"/>
              </a:ext>
            </a:extLst>
          </p:cNvPr>
          <p:cNvSpPr/>
          <p:nvPr/>
        </p:nvSpPr>
        <p:spPr bwMode="auto">
          <a:xfrm>
            <a:off x="2081375" y="2079175"/>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639E6A6E-C687-A8D4-0657-71FD5127A899}"/>
              </a:ext>
            </a:extLst>
          </p:cNvPr>
          <p:cNvSpPr txBox="1"/>
          <p:nvPr/>
        </p:nvSpPr>
        <p:spPr>
          <a:xfrm>
            <a:off x="1547664" y="1776787"/>
            <a:ext cx="868238" cy="276999"/>
          </a:xfrm>
          <a:prstGeom prst="rect">
            <a:avLst/>
          </a:prstGeom>
          <a:noFill/>
        </p:spPr>
        <p:txBody>
          <a:bodyPr wrap="square" rtlCol="0">
            <a:spAutoFit/>
          </a:bodyPr>
          <a:lstStyle/>
          <a:p>
            <a:r>
              <a:rPr lang="en-US" dirty="0" err="1"/>
              <a:t>WinStartO</a:t>
            </a:r>
            <a:endParaRPr lang="en-US" dirty="0"/>
          </a:p>
        </p:txBody>
      </p:sp>
      <p:sp>
        <p:nvSpPr>
          <p:cNvPr id="16" name="TextBox 15">
            <a:extLst>
              <a:ext uri="{FF2B5EF4-FFF2-40B4-BE49-F238E27FC236}">
                <a16:creationId xmlns:a16="http://schemas.microsoft.com/office/drawing/2014/main" id="{0303D7E7-02AD-82A4-4AE3-9DCAE24FD3E4}"/>
              </a:ext>
            </a:extLst>
          </p:cNvPr>
          <p:cNvSpPr txBox="1"/>
          <p:nvPr/>
        </p:nvSpPr>
        <p:spPr>
          <a:xfrm>
            <a:off x="2625279" y="1776787"/>
            <a:ext cx="868238" cy="276999"/>
          </a:xfrm>
          <a:prstGeom prst="rect">
            <a:avLst/>
          </a:prstGeom>
          <a:noFill/>
        </p:spPr>
        <p:txBody>
          <a:bodyPr wrap="square" rtlCol="0">
            <a:spAutoFit/>
          </a:bodyPr>
          <a:lstStyle/>
          <a:p>
            <a:r>
              <a:rPr lang="en-US" dirty="0" err="1"/>
              <a:t>WinEndO</a:t>
            </a:r>
            <a:endParaRPr lang="en-US" dirty="0"/>
          </a:p>
        </p:txBody>
      </p:sp>
      <p:sp>
        <p:nvSpPr>
          <p:cNvPr id="17" name="Rectangle 16">
            <a:extLst>
              <a:ext uri="{FF2B5EF4-FFF2-40B4-BE49-F238E27FC236}">
                <a16:creationId xmlns:a16="http://schemas.microsoft.com/office/drawing/2014/main" id="{88B76728-4F75-4BDC-3FDE-49F95FC126E9}"/>
              </a:ext>
            </a:extLst>
          </p:cNvPr>
          <p:cNvSpPr/>
          <p:nvPr/>
        </p:nvSpPr>
        <p:spPr bwMode="auto">
          <a:xfrm>
            <a:off x="5472601" y="2026862"/>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9D045328-6B9A-207A-5CC6-2E0F9364F0F6}"/>
              </a:ext>
            </a:extLst>
          </p:cNvPr>
          <p:cNvSpPr txBox="1"/>
          <p:nvPr/>
        </p:nvSpPr>
        <p:spPr>
          <a:xfrm>
            <a:off x="4938890" y="1724474"/>
            <a:ext cx="868238" cy="276999"/>
          </a:xfrm>
          <a:prstGeom prst="rect">
            <a:avLst/>
          </a:prstGeom>
          <a:noFill/>
        </p:spPr>
        <p:txBody>
          <a:bodyPr wrap="square" rtlCol="0">
            <a:spAutoFit/>
          </a:bodyPr>
          <a:lstStyle/>
          <a:p>
            <a:r>
              <a:rPr lang="en-US" dirty="0" err="1"/>
              <a:t>WinStartO</a:t>
            </a:r>
            <a:endParaRPr lang="en-US" dirty="0"/>
          </a:p>
        </p:txBody>
      </p:sp>
      <p:sp>
        <p:nvSpPr>
          <p:cNvPr id="19" name="TextBox 18">
            <a:extLst>
              <a:ext uri="{FF2B5EF4-FFF2-40B4-BE49-F238E27FC236}">
                <a16:creationId xmlns:a16="http://schemas.microsoft.com/office/drawing/2014/main" id="{62269084-9127-C10A-C4C5-8D91463BD844}"/>
              </a:ext>
            </a:extLst>
          </p:cNvPr>
          <p:cNvSpPr txBox="1"/>
          <p:nvPr/>
        </p:nvSpPr>
        <p:spPr>
          <a:xfrm>
            <a:off x="6016505" y="1724474"/>
            <a:ext cx="868238" cy="276999"/>
          </a:xfrm>
          <a:prstGeom prst="rect">
            <a:avLst/>
          </a:prstGeom>
          <a:noFill/>
        </p:spPr>
        <p:txBody>
          <a:bodyPr wrap="square" rtlCol="0">
            <a:spAutoFit/>
          </a:bodyPr>
          <a:lstStyle/>
          <a:p>
            <a:r>
              <a:rPr lang="en-US" dirty="0" err="1"/>
              <a:t>WinEndO</a:t>
            </a:r>
            <a:endParaRPr lang="en-US" dirty="0"/>
          </a:p>
        </p:txBody>
      </p:sp>
      <p:sp>
        <p:nvSpPr>
          <p:cNvPr id="20" name="TextBox 19">
            <a:extLst>
              <a:ext uri="{FF2B5EF4-FFF2-40B4-BE49-F238E27FC236}">
                <a16:creationId xmlns:a16="http://schemas.microsoft.com/office/drawing/2014/main" id="{21B2FEE0-A7E9-7A4F-F9BF-F53AF11FB46F}"/>
              </a:ext>
            </a:extLst>
          </p:cNvPr>
          <p:cNvSpPr txBox="1"/>
          <p:nvPr/>
        </p:nvSpPr>
        <p:spPr>
          <a:xfrm>
            <a:off x="4711983" y="2569205"/>
            <a:ext cx="868238" cy="276999"/>
          </a:xfrm>
          <a:prstGeom prst="rect">
            <a:avLst/>
          </a:prstGeom>
          <a:noFill/>
        </p:spPr>
        <p:txBody>
          <a:bodyPr wrap="square" rtlCol="0">
            <a:spAutoFit/>
          </a:bodyPr>
          <a:lstStyle/>
          <a:p>
            <a:r>
              <a:rPr lang="en-US" dirty="0" err="1"/>
              <a:t>WinStartB</a:t>
            </a:r>
            <a:endParaRPr lang="en-US" dirty="0"/>
          </a:p>
        </p:txBody>
      </p:sp>
      <p:sp>
        <p:nvSpPr>
          <p:cNvPr id="21" name="TextBox 20">
            <a:extLst>
              <a:ext uri="{FF2B5EF4-FFF2-40B4-BE49-F238E27FC236}">
                <a16:creationId xmlns:a16="http://schemas.microsoft.com/office/drawing/2014/main" id="{F57FED16-19D2-9D6D-75FD-E77A21D5245E}"/>
              </a:ext>
            </a:extLst>
          </p:cNvPr>
          <p:cNvSpPr txBox="1"/>
          <p:nvPr/>
        </p:nvSpPr>
        <p:spPr>
          <a:xfrm>
            <a:off x="7188556" y="2563672"/>
            <a:ext cx="868238" cy="276999"/>
          </a:xfrm>
          <a:prstGeom prst="rect">
            <a:avLst/>
          </a:prstGeom>
          <a:noFill/>
        </p:spPr>
        <p:txBody>
          <a:bodyPr wrap="square" rtlCol="0">
            <a:spAutoFit/>
          </a:bodyPr>
          <a:lstStyle/>
          <a:p>
            <a:r>
              <a:rPr lang="en-US" dirty="0" err="1"/>
              <a:t>WinEndB</a:t>
            </a:r>
            <a:endParaRPr lang="en-US" dirty="0"/>
          </a:p>
        </p:txBody>
      </p:sp>
      <p:cxnSp>
        <p:nvCxnSpPr>
          <p:cNvPr id="26" name="Straight Connector 25">
            <a:extLst>
              <a:ext uri="{FF2B5EF4-FFF2-40B4-BE49-F238E27FC236}">
                <a16:creationId xmlns:a16="http://schemas.microsoft.com/office/drawing/2014/main" id="{0257D3A0-6D86-3921-AFA8-506199AC5E5A}"/>
              </a:ext>
            </a:extLst>
          </p:cNvPr>
          <p:cNvCxnSpPr>
            <a:cxnSpLocks/>
          </p:cNvCxnSpPr>
          <p:nvPr/>
        </p:nvCxnSpPr>
        <p:spPr bwMode="auto">
          <a:xfrm flipV="1">
            <a:off x="1979712" y="1556792"/>
            <a:ext cx="0" cy="21617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41A97EF3-1FE9-B3DC-D889-C361E5CBE70F}"/>
              </a:ext>
            </a:extLst>
          </p:cNvPr>
          <p:cNvCxnSpPr/>
          <p:nvPr/>
        </p:nvCxnSpPr>
        <p:spPr bwMode="auto">
          <a:xfrm>
            <a:off x="1979712" y="1556792"/>
            <a:ext cx="338437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Arrow Connector 30">
            <a:extLst>
              <a:ext uri="{FF2B5EF4-FFF2-40B4-BE49-F238E27FC236}">
                <a16:creationId xmlns:a16="http://schemas.microsoft.com/office/drawing/2014/main" id="{E767CC0B-C4C5-1755-2D07-D84606DBE54B}"/>
              </a:ext>
            </a:extLst>
          </p:cNvPr>
          <p:cNvCxnSpPr>
            <a:endCxn id="18" idx="0"/>
          </p:cNvCxnSpPr>
          <p:nvPr/>
        </p:nvCxnSpPr>
        <p:spPr bwMode="auto">
          <a:xfrm>
            <a:off x="5364088" y="1556792"/>
            <a:ext cx="8921" cy="1676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241420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1E7BB-2088-C051-CF17-D8C299FFA8D2}"/>
              </a:ext>
            </a:extLst>
          </p:cNvPr>
          <p:cNvSpPr>
            <a:spLocks noGrp="1"/>
          </p:cNvSpPr>
          <p:nvPr>
            <p:ph type="title"/>
          </p:nvPr>
        </p:nvSpPr>
        <p:spPr/>
        <p:txBody>
          <a:bodyPr/>
          <a:lstStyle/>
          <a:p>
            <a:r>
              <a:rPr lang="en-US" dirty="0"/>
              <a:t>UL Consideration</a:t>
            </a:r>
          </a:p>
        </p:txBody>
      </p:sp>
      <p:sp>
        <p:nvSpPr>
          <p:cNvPr id="3" name="Content Placeholder 2">
            <a:extLst>
              <a:ext uri="{FF2B5EF4-FFF2-40B4-BE49-F238E27FC236}">
                <a16:creationId xmlns:a16="http://schemas.microsoft.com/office/drawing/2014/main" id="{0D8F17A4-F7FE-C2D0-69BA-587CBC923E67}"/>
              </a:ext>
            </a:extLst>
          </p:cNvPr>
          <p:cNvSpPr>
            <a:spLocks noGrp="1"/>
          </p:cNvSpPr>
          <p:nvPr>
            <p:ph idx="1"/>
          </p:nvPr>
        </p:nvSpPr>
        <p:spPr/>
        <p:txBody>
          <a:bodyPr/>
          <a:lstStyle/>
          <a:p>
            <a:endParaRPr lang="en-US" dirty="0"/>
          </a:p>
          <a:p>
            <a:endParaRPr lang="en-US" dirty="0"/>
          </a:p>
          <a:p>
            <a:endParaRPr lang="en-US" dirty="0"/>
          </a:p>
          <a:p>
            <a:endParaRPr lang="en-US" dirty="0"/>
          </a:p>
          <a:p>
            <a:r>
              <a:rPr lang="en-US" sz="1600" b="0" dirty="0"/>
              <a:t>The key consideration is for non-AP MLD to continue transmission of data in the queue </a:t>
            </a:r>
          </a:p>
          <a:p>
            <a:pPr lvl="1"/>
            <a:r>
              <a:rPr lang="en-US" sz="1200" dirty="0"/>
              <a:t>SN/PN that has been assigned shall be allowed to be reused rather than reassignment, which complicates the transmission queue implementation </a:t>
            </a:r>
          </a:p>
          <a:p>
            <a:r>
              <a:rPr lang="en-US" sz="1600" b="0" dirty="0"/>
              <a:t>Relevant context from current AP MLD to target AP MLD to enable the operations</a:t>
            </a:r>
          </a:p>
          <a:p>
            <a:pPr lvl="1"/>
            <a:r>
              <a:rPr lang="en-US" sz="1200" dirty="0">
                <a:effectLst/>
                <a:latin typeface="Calibri" panose="020F0502020204030204" pitchFamily="34" charset="0"/>
                <a:ea typeface="Calibri" panose="020F0502020204030204" pitchFamily="34" charset="0"/>
                <a:cs typeface="Times New Roman" panose="02020603050405020304" pitchFamily="18" charset="0"/>
              </a:rPr>
              <a:t>Block Ack Parameters and Block Ack Timeout Value indicated by the non-AP MLD for existing UL BA agreement (Note that these are advisory information)</a:t>
            </a:r>
          </a:p>
          <a:p>
            <a:pPr lvl="1"/>
            <a:r>
              <a:rPr lang="en-US" sz="1200" dirty="0">
                <a:effectLst/>
                <a:latin typeface="Calibri" panose="020F0502020204030204" pitchFamily="34" charset="0"/>
                <a:ea typeface="Calibri" panose="020F0502020204030204" pitchFamily="34" charset="0"/>
                <a:cs typeface="Times New Roman" panose="02020603050405020304" pitchFamily="18" charset="0"/>
              </a:rPr>
              <a:t>latest SN that has been pass up to the next MAC process for TID with UL BA agreement, which can be used by target AP MLD to construct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WinStart</a:t>
            </a:r>
            <a:r>
              <a:rPr lang="en-US" sz="1200" dirty="0" err="1">
                <a:latin typeface="Calibri" panose="020F0502020204030204" pitchFamily="34" charset="0"/>
                <a:ea typeface="Calibri" panose="020F0502020204030204" pitchFamily="34" charset="0"/>
                <a:cs typeface="Times New Roman" panose="02020603050405020304" pitchFamily="18" charset="0"/>
              </a:rPr>
              <a:t>B</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r>
              <a:rPr lang="en-US" sz="1200" dirty="0">
                <a:effectLst/>
                <a:latin typeface="Calibri" panose="020F0502020204030204" pitchFamily="34" charset="0"/>
                <a:ea typeface="Calibri" panose="020F0502020204030204" pitchFamily="34" charset="0"/>
                <a:cs typeface="Times New Roman" panose="02020603050405020304" pitchFamily="18" charset="0"/>
              </a:rPr>
              <a:t>Latest duplicate receiver cache for TID without BA agreement. This avoids cases when non-AP MLD retransmits data that has been passed up to target AP MLD, which happens when non-AP MLD misses the Acknowledgement </a:t>
            </a:r>
          </a:p>
          <a:p>
            <a:pPr lvl="1"/>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
        <p:nvSpPr>
          <p:cNvPr id="4" name="Footer Placeholder 3">
            <a:extLst>
              <a:ext uri="{FF2B5EF4-FFF2-40B4-BE49-F238E27FC236}">
                <a16:creationId xmlns:a16="http://schemas.microsoft.com/office/drawing/2014/main" id="{11C3584C-7421-38BD-0B8A-E33DB0755A4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D312C-AD43-49E6-BF5C-BCED34E1419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Rectangle 5">
            <a:extLst>
              <a:ext uri="{FF2B5EF4-FFF2-40B4-BE49-F238E27FC236}">
                <a16:creationId xmlns:a16="http://schemas.microsoft.com/office/drawing/2014/main" id="{30C75499-F816-624C-0324-D84CE2F489A7}"/>
              </a:ext>
            </a:extLst>
          </p:cNvPr>
          <p:cNvSpPr/>
          <p:nvPr/>
        </p:nvSpPr>
        <p:spPr bwMode="auto">
          <a:xfrm>
            <a:off x="983473" y="2388148"/>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CC0E7BD6-BB3A-7F64-0C2C-046C5AA39B74}"/>
              </a:ext>
            </a:extLst>
          </p:cNvPr>
          <p:cNvSpPr/>
          <p:nvPr/>
        </p:nvSpPr>
        <p:spPr bwMode="auto">
          <a:xfrm>
            <a:off x="1849334" y="238814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1E70EBC5-058C-A3E0-DE38-B0249434AA37}"/>
              </a:ext>
            </a:extLst>
          </p:cNvPr>
          <p:cNvSpPr/>
          <p:nvPr/>
        </p:nvSpPr>
        <p:spPr bwMode="auto">
          <a:xfrm>
            <a:off x="1174402" y="1790956"/>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517D8CC-F5EB-3312-C5DF-714B5D526D5C}"/>
              </a:ext>
            </a:extLst>
          </p:cNvPr>
          <p:cNvSpPr/>
          <p:nvPr/>
        </p:nvSpPr>
        <p:spPr bwMode="auto">
          <a:xfrm>
            <a:off x="1442278" y="291421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3F47DDDF-7B5B-4A26-0791-1D06B9C15152}"/>
              </a:ext>
            </a:extLst>
          </p:cNvPr>
          <p:cNvSpPr txBox="1"/>
          <p:nvPr/>
        </p:nvSpPr>
        <p:spPr>
          <a:xfrm>
            <a:off x="531305" y="2927982"/>
            <a:ext cx="673949" cy="276999"/>
          </a:xfrm>
          <a:prstGeom prst="rect">
            <a:avLst/>
          </a:prstGeom>
          <a:noFill/>
        </p:spPr>
        <p:txBody>
          <a:bodyPr wrap="square" rtlCol="0">
            <a:spAutoFit/>
          </a:bodyPr>
          <a:lstStyle/>
          <a:p>
            <a:r>
              <a:rPr lang="en-US" dirty="0"/>
              <a:t>State 4</a:t>
            </a:r>
          </a:p>
        </p:txBody>
      </p:sp>
      <p:sp>
        <p:nvSpPr>
          <p:cNvPr id="13" name="Arrow: Right 12">
            <a:extLst>
              <a:ext uri="{FF2B5EF4-FFF2-40B4-BE49-F238E27FC236}">
                <a16:creationId xmlns:a16="http://schemas.microsoft.com/office/drawing/2014/main" id="{0343C7E8-801A-4592-7BDE-826BC87EFDEA}"/>
              </a:ext>
            </a:extLst>
          </p:cNvPr>
          <p:cNvSpPr/>
          <p:nvPr/>
        </p:nvSpPr>
        <p:spPr bwMode="auto">
          <a:xfrm>
            <a:off x="5769434" y="2423740"/>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5B2AA4EC-C1CA-2A07-F361-E3C8279F6070}"/>
              </a:ext>
            </a:extLst>
          </p:cNvPr>
          <p:cNvSpPr/>
          <p:nvPr/>
        </p:nvSpPr>
        <p:spPr bwMode="auto">
          <a:xfrm>
            <a:off x="6534222" y="2355720"/>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15" name="Rectangle 14">
            <a:extLst>
              <a:ext uri="{FF2B5EF4-FFF2-40B4-BE49-F238E27FC236}">
                <a16:creationId xmlns:a16="http://schemas.microsoft.com/office/drawing/2014/main" id="{2F46513B-A58F-230C-0476-BC31D22D051D}"/>
              </a:ext>
            </a:extLst>
          </p:cNvPr>
          <p:cNvSpPr/>
          <p:nvPr/>
        </p:nvSpPr>
        <p:spPr bwMode="auto">
          <a:xfrm>
            <a:off x="7400083" y="235572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6" name="Cloud 15">
            <a:extLst>
              <a:ext uri="{FF2B5EF4-FFF2-40B4-BE49-F238E27FC236}">
                <a16:creationId xmlns:a16="http://schemas.microsoft.com/office/drawing/2014/main" id="{189BC1E7-F5EA-84CE-C422-576BCD65EF75}"/>
              </a:ext>
            </a:extLst>
          </p:cNvPr>
          <p:cNvSpPr/>
          <p:nvPr/>
        </p:nvSpPr>
        <p:spPr bwMode="auto">
          <a:xfrm>
            <a:off x="6725151" y="1758528"/>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C624CD33-B8E7-12B2-63FC-1DAF84628091}"/>
              </a:ext>
            </a:extLst>
          </p:cNvPr>
          <p:cNvSpPr/>
          <p:nvPr/>
        </p:nvSpPr>
        <p:spPr bwMode="auto">
          <a:xfrm>
            <a:off x="6993027" y="288179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73A71D69-C907-FB5E-095B-3EDF95336674}"/>
              </a:ext>
            </a:extLst>
          </p:cNvPr>
          <p:cNvSpPr txBox="1"/>
          <p:nvPr/>
        </p:nvSpPr>
        <p:spPr>
          <a:xfrm>
            <a:off x="7974493" y="2948920"/>
            <a:ext cx="673949" cy="276999"/>
          </a:xfrm>
          <a:prstGeom prst="rect">
            <a:avLst/>
          </a:prstGeom>
          <a:noFill/>
        </p:spPr>
        <p:txBody>
          <a:bodyPr wrap="square" rtlCol="0">
            <a:spAutoFit/>
          </a:bodyPr>
          <a:lstStyle/>
          <a:p>
            <a:r>
              <a:rPr lang="en-US" dirty="0"/>
              <a:t>State 4</a:t>
            </a:r>
          </a:p>
        </p:txBody>
      </p:sp>
      <p:sp>
        <p:nvSpPr>
          <p:cNvPr id="19" name="Rectangle 18">
            <a:extLst>
              <a:ext uri="{FF2B5EF4-FFF2-40B4-BE49-F238E27FC236}">
                <a16:creationId xmlns:a16="http://schemas.microsoft.com/office/drawing/2014/main" id="{B80CBA8F-5D73-83B6-F708-774B3380DEE7}"/>
              </a:ext>
            </a:extLst>
          </p:cNvPr>
          <p:cNvSpPr/>
          <p:nvPr/>
        </p:nvSpPr>
        <p:spPr bwMode="auto">
          <a:xfrm>
            <a:off x="3743892" y="2326149"/>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20" name="Rectangle 19">
            <a:extLst>
              <a:ext uri="{FF2B5EF4-FFF2-40B4-BE49-F238E27FC236}">
                <a16:creationId xmlns:a16="http://schemas.microsoft.com/office/drawing/2014/main" id="{4594524E-245B-CA2C-766E-D74167E9E8E5}"/>
              </a:ext>
            </a:extLst>
          </p:cNvPr>
          <p:cNvSpPr/>
          <p:nvPr/>
        </p:nvSpPr>
        <p:spPr bwMode="auto">
          <a:xfrm>
            <a:off x="4609753" y="2326149"/>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21" name="Cloud 20">
            <a:extLst>
              <a:ext uri="{FF2B5EF4-FFF2-40B4-BE49-F238E27FC236}">
                <a16:creationId xmlns:a16="http://schemas.microsoft.com/office/drawing/2014/main" id="{48DB3DA6-E5CD-390B-97DC-0DA2F6E8772B}"/>
              </a:ext>
            </a:extLst>
          </p:cNvPr>
          <p:cNvSpPr/>
          <p:nvPr/>
        </p:nvSpPr>
        <p:spPr bwMode="auto">
          <a:xfrm>
            <a:off x="3934821" y="1728957"/>
            <a:ext cx="1249342"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E942A077-66C7-74A2-4B5E-A94A3B51E741}"/>
              </a:ext>
            </a:extLst>
          </p:cNvPr>
          <p:cNvSpPr/>
          <p:nvPr/>
        </p:nvSpPr>
        <p:spPr bwMode="auto">
          <a:xfrm>
            <a:off x="4225279" y="2911316"/>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23" name="Arrow: Right 22">
            <a:extLst>
              <a:ext uri="{FF2B5EF4-FFF2-40B4-BE49-F238E27FC236}">
                <a16:creationId xmlns:a16="http://schemas.microsoft.com/office/drawing/2014/main" id="{A7FF2464-2BE6-A9FD-E632-4EDE939B18DB}"/>
              </a:ext>
            </a:extLst>
          </p:cNvPr>
          <p:cNvSpPr/>
          <p:nvPr/>
        </p:nvSpPr>
        <p:spPr bwMode="auto">
          <a:xfrm>
            <a:off x="2929149" y="2423740"/>
            <a:ext cx="375763"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3F1BF129-2B42-4A41-3AD3-3A4CD3820EF2}"/>
              </a:ext>
            </a:extLst>
          </p:cNvPr>
          <p:cNvSpPr txBox="1"/>
          <p:nvPr/>
        </p:nvSpPr>
        <p:spPr>
          <a:xfrm>
            <a:off x="2713024" y="1805161"/>
            <a:ext cx="952007" cy="646331"/>
          </a:xfrm>
          <a:prstGeom prst="rect">
            <a:avLst/>
          </a:prstGeom>
          <a:noFill/>
        </p:spPr>
        <p:txBody>
          <a:bodyPr wrap="square" rtlCol="0">
            <a:spAutoFit/>
          </a:bodyPr>
          <a:lstStyle/>
          <a:p>
            <a:r>
              <a:rPr lang="en-US" dirty="0"/>
              <a:t>Roam with DS mapping notification</a:t>
            </a:r>
          </a:p>
        </p:txBody>
      </p:sp>
      <p:sp>
        <p:nvSpPr>
          <p:cNvPr id="25" name="TextBox 24">
            <a:extLst>
              <a:ext uri="{FF2B5EF4-FFF2-40B4-BE49-F238E27FC236}">
                <a16:creationId xmlns:a16="http://schemas.microsoft.com/office/drawing/2014/main" id="{18FE404A-7DBF-F8E9-2A18-7002FBAD0297}"/>
              </a:ext>
            </a:extLst>
          </p:cNvPr>
          <p:cNvSpPr txBox="1"/>
          <p:nvPr/>
        </p:nvSpPr>
        <p:spPr>
          <a:xfrm>
            <a:off x="5446289" y="1938272"/>
            <a:ext cx="1337849" cy="461665"/>
          </a:xfrm>
          <a:prstGeom prst="rect">
            <a:avLst/>
          </a:prstGeom>
          <a:noFill/>
        </p:spPr>
        <p:txBody>
          <a:bodyPr wrap="square" rtlCol="0">
            <a:spAutoFit/>
          </a:bodyPr>
          <a:lstStyle/>
          <a:p>
            <a:r>
              <a:rPr lang="en-US" dirty="0"/>
              <a:t>End of roaming procedure </a:t>
            </a:r>
          </a:p>
        </p:txBody>
      </p:sp>
      <p:sp>
        <p:nvSpPr>
          <p:cNvPr id="26" name="Arrow: Down 25">
            <a:extLst>
              <a:ext uri="{FF2B5EF4-FFF2-40B4-BE49-F238E27FC236}">
                <a16:creationId xmlns:a16="http://schemas.microsoft.com/office/drawing/2014/main" id="{3B1E9E14-FAEF-4DAF-3E52-59986BEFD60E}"/>
              </a:ext>
            </a:extLst>
          </p:cNvPr>
          <p:cNvSpPr/>
          <p:nvPr/>
        </p:nvSpPr>
        <p:spPr bwMode="auto">
          <a:xfrm rot="7333519">
            <a:off x="4897402" y="1965612"/>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Arrow: Down 26">
            <a:extLst>
              <a:ext uri="{FF2B5EF4-FFF2-40B4-BE49-F238E27FC236}">
                <a16:creationId xmlns:a16="http://schemas.microsoft.com/office/drawing/2014/main" id="{515C828B-10CC-59A9-CC19-00327A5D48D4}"/>
              </a:ext>
            </a:extLst>
          </p:cNvPr>
          <p:cNvSpPr/>
          <p:nvPr/>
        </p:nvSpPr>
        <p:spPr bwMode="auto">
          <a:xfrm rot="7243038">
            <a:off x="7681237" y="2015039"/>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Arrow: Down 27">
            <a:extLst>
              <a:ext uri="{FF2B5EF4-FFF2-40B4-BE49-F238E27FC236}">
                <a16:creationId xmlns:a16="http://schemas.microsoft.com/office/drawing/2014/main" id="{778DF01E-0E20-75EE-6AB8-902F908D6714}"/>
              </a:ext>
            </a:extLst>
          </p:cNvPr>
          <p:cNvSpPr/>
          <p:nvPr/>
        </p:nvSpPr>
        <p:spPr bwMode="auto">
          <a:xfrm rot="13918200">
            <a:off x="7780854" y="2727649"/>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F883E2CB-B8D1-1840-7B67-AE6390A1C678}"/>
              </a:ext>
            </a:extLst>
          </p:cNvPr>
          <p:cNvSpPr txBox="1"/>
          <p:nvPr/>
        </p:nvSpPr>
        <p:spPr>
          <a:xfrm>
            <a:off x="2543152" y="1556792"/>
            <a:ext cx="1728192" cy="276999"/>
          </a:xfrm>
          <a:prstGeom prst="rect">
            <a:avLst/>
          </a:prstGeom>
          <a:noFill/>
        </p:spPr>
        <p:txBody>
          <a:bodyPr wrap="square" rtlCol="0">
            <a:spAutoFit/>
          </a:bodyPr>
          <a:lstStyle/>
          <a:p>
            <a:r>
              <a:rPr lang="en-US" dirty="0"/>
              <a:t>Example for UL only:</a:t>
            </a:r>
          </a:p>
        </p:txBody>
      </p:sp>
      <p:sp>
        <p:nvSpPr>
          <p:cNvPr id="30" name="Arrow: Down 29">
            <a:extLst>
              <a:ext uri="{FF2B5EF4-FFF2-40B4-BE49-F238E27FC236}">
                <a16:creationId xmlns:a16="http://schemas.microsoft.com/office/drawing/2014/main" id="{876E8B96-CAEE-F69D-1656-5579B43182F3}"/>
              </a:ext>
            </a:extLst>
          </p:cNvPr>
          <p:cNvSpPr/>
          <p:nvPr/>
        </p:nvSpPr>
        <p:spPr bwMode="auto">
          <a:xfrm rot="13918200">
            <a:off x="5061588" y="2776911"/>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45146AAC-E15A-0781-41C0-E10756F9214A}"/>
              </a:ext>
            </a:extLst>
          </p:cNvPr>
          <p:cNvSpPr/>
          <p:nvPr/>
        </p:nvSpPr>
        <p:spPr bwMode="auto">
          <a:xfrm>
            <a:off x="1651832" y="3590115"/>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3BBC212C-2545-2D9C-232F-F97EE05C07EB}"/>
              </a:ext>
            </a:extLst>
          </p:cNvPr>
          <p:cNvSpPr txBox="1"/>
          <p:nvPr/>
        </p:nvSpPr>
        <p:spPr>
          <a:xfrm>
            <a:off x="1118121" y="3287727"/>
            <a:ext cx="868238" cy="276999"/>
          </a:xfrm>
          <a:prstGeom prst="rect">
            <a:avLst/>
          </a:prstGeom>
          <a:noFill/>
        </p:spPr>
        <p:txBody>
          <a:bodyPr wrap="square" rtlCol="0">
            <a:spAutoFit/>
          </a:bodyPr>
          <a:lstStyle/>
          <a:p>
            <a:r>
              <a:rPr lang="en-US" dirty="0" err="1"/>
              <a:t>WinStartO</a:t>
            </a:r>
            <a:endParaRPr lang="en-US" dirty="0"/>
          </a:p>
        </p:txBody>
      </p:sp>
      <p:sp>
        <p:nvSpPr>
          <p:cNvPr id="33" name="TextBox 32">
            <a:extLst>
              <a:ext uri="{FF2B5EF4-FFF2-40B4-BE49-F238E27FC236}">
                <a16:creationId xmlns:a16="http://schemas.microsoft.com/office/drawing/2014/main" id="{3B998E43-FAF3-3EF8-E43F-18DF27659DDE}"/>
              </a:ext>
            </a:extLst>
          </p:cNvPr>
          <p:cNvSpPr txBox="1"/>
          <p:nvPr/>
        </p:nvSpPr>
        <p:spPr>
          <a:xfrm>
            <a:off x="2195736" y="3287727"/>
            <a:ext cx="868238" cy="276999"/>
          </a:xfrm>
          <a:prstGeom prst="rect">
            <a:avLst/>
          </a:prstGeom>
          <a:noFill/>
        </p:spPr>
        <p:txBody>
          <a:bodyPr wrap="square" rtlCol="0">
            <a:spAutoFit/>
          </a:bodyPr>
          <a:lstStyle/>
          <a:p>
            <a:r>
              <a:rPr lang="en-US" dirty="0" err="1"/>
              <a:t>WinEndO</a:t>
            </a:r>
            <a:endParaRPr lang="en-US" dirty="0"/>
          </a:p>
        </p:txBody>
      </p:sp>
      <p:sp>
        <p:nvSpPr>
          <p:cNvPr id="34" name="Rectangle 33">
            <a:extLst>
              <a:ext uri="{FF2B5EF4-FFF2-40B4-BE49-F238E27FC236}">
                <a16:creationId xmlns:a16="http://schemas.microsoft.com/office/drawing/2014/main" id="{3DF0F387-49AE-BD7D-B9FC-A7FA1112090D}"/>
              </a:ext>
            </a:extLst>
          </p:cNvPr>
          <p:cNvSpPr/>
          <p:nvPr/>
        </p:nvSpPr>
        <p:spPr bwMode="auto">
          <a:xfrm>
            <a:off x="4062629" y="3546541"/>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5" name="TextBox 34">
            <a:extLst>
              <a:ext uri="{FF2B5EF4-FFF2-40B4-BE49-F238E27FC236}">
                <a16:creationId xmlns:a16="http://schemas.microsoft.com/office/drawing/2014/main" id="{1A3BF729-05C8-38ED-575E-7F514F1D637A}"/>
              </a:ext>
            </a:extLst>
          </p:cNvPr>
          <p:cNvSpPr txBox="1"/>
          <p:nvPr/>
        </p:nvSpPr>
        <p:spPr>
          <a:xfrm>
            <a:off x="3528918" y="3244153"/>
            <a:ext cx="868238" cy="276999"/>
          </a:xfrm>
          <a:prstGeom prst="rect">
            <a:avLst/>
          </a:prstGeom>
          <a:noFill/>
        </p:spPr>
        <p:txBody>
          <a:bodyPr wrap="square" rtlCol="0">
            <a:spAutoFit/>
          </a:bodyPr>
          <a:lstStyle/>
          <a:p>
            <a:r>
              <a:rPr lang="en-US" dirty="0" err="1"/>
              <a:t>WinStartO</a:t>
            </a:r>
            <a:endParaRPr lang="en-US" dirty="0"/>
          </a:p>
        </p:txBody>
      </p:sp>
      <p:sp>
        <p:nvSpPr>
          <p:cNvPr id="36" name="TextBox 35">
            <a:extLst>
              <a:ext uri="{FF2B5EF4-FFF2-40B4-BE49-F238E27FC236}">
                <a16:creationId xmlns:a16="http://schemas.microsoft.com/office/drawing/2014/main" id="{21B226A3-D9E4-DA64-8899-B635C245CF8F}"/>
              </a:ext>
            </a:extLst>
          </p:cNvPr>
          <p:cNvSpPr txBox="1"/>
          <p:nvPr/>
        </p:nvSpPr>
        <p:spPr>
          <a:xfrm>
            <a:off x="4606533" y="3244153"/>
            <a:ext cx="868238" cy="276999"/>
          </a:xfrm>
          <a:prstGeom prst="rect">
            <a:avLst/>
          </a:prstGeom>
          <a:noFill/>
        </p:spPr>
        <p:txBody>
          <a:bodyPr wrap="square" rtlCol="0">
            <a:spAutoFit/>
          </a:bodyPr>
          <a:lstStyle/>
          <a:p>
            <a:r>
              <a:rPr lang="en-US" dirty="0" err="1"/>
              <a:t>WinEndO</a:t>
            </a:r>
            <a:endParaRPr lang="en-US" dirty="0"/>
          </a:p>
        </p:txBody>
      </p:sp>
      <p:sp>
        <p:nvSpPr>
          <p:cNvPr id="37" name="Rectangle 36">
            <a:extLst>
              <a:ext uri="{FF2B5EF4-FFF2-40B4-BE49-F238E27FC236}">
                <a16:creationId xmlns:a16="http://schemas.microsoft.com/office/drawing/2014/main" id="{8023F692-0884-E276-8EB8-04963679ED4B}"/>
              </a:ext>
            </a:extLst>
          </p:cNvPr>
          <p:cNvSpPr/>
          <p:nvPr/>
        </p:nvSpPr>
        <p:spPr bwMode="auto">
          <a:xfrm>
            <a:off x="6797549" y="3553566"/>
            <a:ext cx="843275" cy="21114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C6B41CD4-5929-E1E2-7C76-6E46998DCC0F}"/>
              </a:ext>
            </a:extLst>
          </p:cNvPr>
          <p:cNvSpPr txBox="1"/>
          <p:nvPr/>
        </p:nvSpPr>
        <p:spPr>
          <a:xfrm>
            <a:off x="6263838" y="3251178"/>
            <a:ext cx="868238" cy="276999"/>
          </a:xfrm>
          <a:prstGeom prst="rect">
            <a:avLst/>
          </a:prstGeom>
          <a:noFill/>
        </p:spPr>
        <p:txBody>
          <a:bodyPr wrap="square" rtlCol="0">
            <a:spAutoFit/>
          </a:bodyPr>
          <a:lstStyle/>
          <a:p>
            <a:r>
              <a:rPr lang="en-US" dirty="0" err="1"/>
              <a:t>WinStartO</a:t>
            </a:r>
            <a:endParaRPr lang="en-US" dirty="0"/>
          </a:p>
        </p:txBody>
      </p:sp>
      <p:sp>
        <p:nvSpPr>
          <p:cNvPr id="39" name="TextBox 38">
            <a:extLst>
              <a:ext uri="{FF2B5EF4-FFF2-40B4-BE49-F238E27FC236}">
                <a16:creationId xmlns:a16="http://schemas.microsoft.com/office/drawing/2014/main" id="{6C83409E-A941-1742-9699-8C8BFA9A62A9}"/>
              </a:ext>
            </a:extLst>
          </p:cNvPr>
          <p:cNvSpPr txBox="1"/>
          <p:nvPr/>
        </p:nvSpPr>
        <p:spPr>
          <a:xfrm>
            <a:off x="7341453" y="3251178"/>
            <a:ext cx="868238" cy="276999"/>
          </a:xfrm>
          <a:prstGeom prst="rect">
            <a:avLst/>
          </a:prstGeom>
          <a:noFill/>
        </p:spPr>
        <p:txBody>
          <a:bodyPr wrap="square" rtlCol="0">
            <a:spAutoFit/>
          </a:bodyPr>
          <a:lstStyle/>
          <a:p>
            <a:r>
              <a:rPr lang="en-US" dirty="0" err="1"/>
              <a:t>WinEndO</a:t>
            </a:r>
            <a:endParaRPr lang="en-US" dirty="0"/>
          </a:p>
        </p:txBody>
      </p:sp>
      <p:sp>
        <p:nvSpPr>
          <p:cNvPr id="40" name="Arrow: Down 39">
            <a:extLst>
              <a:ext uri="{FF2B5EF4-FFF2-40B4-BE49-F238E27FC236}">
                <a16:creationId xmlns:a16="http://schemas.microsoft.com/office/drawing/2014/main" id="{40FFF47E-5576-82D1-BB54-855D33EE5AAB}"/>
              </a:ext>
            </a:extLst>
          </p:cNvPr>
          <p:cNvSpPr/>
          <p:nvPr/>
        </p:nvSpPr>
        <p:spPr bwMode="auto">
          <a:xfrm rot="7703896">
            <a:off x="1195192" y="2819093"/>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1" name="Arrow: Down 40">
            <a:extLst>
              <a:ext uri="{FF2B5EF4-FFF2-40B4-BE49-F238E27FC236}">
                <a16:creationId xmlns:a16="http://schemas.microsoft.com/office/drawing/2014/main" id="{A4A7DBD0-407B-E821-B32B-084EC5BDCD1B}"/>
              </a:ext>
            </a:extLst>
          </p:cNvPr>
          <p:cNvSpPr/>
          <p:nvPr/>
        </p:nvSpPr>
        <p:spPr bwMode="auto">
          <a:xfrm rot="14196510">
            <a:off x="1218807" y="1994391"/>
            <a:ext cx="137983" cy="381275"/>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6739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3926C-E377-254B-559D-B327349FFBD3}"/>
              </a:ext>
            </a:extLst>
          </p:cNvPr>
          <p:cNvSpPr>
            <a:spLocks noGrp="1"/>
          </p:cNvSpPr>
          <p:nvPr>
            <p:ph type="title"/>
          </p:nvPr>
        </p:nvSpPr>
        <p:spPr/>
        <p:txBody>
          <a:bodyPr/>
          <a:lstStyle/>
          <a:p>
            <a:r>
              <a:rPr lang="en-US" sz="3200" dirty="0"/>
              <a:t>Context related to security</a:t>
            </a:r>
            <a:endParaRPr lang="en-US" dirty="0"/>
          </a:p>
        </p:txBody>
      </p:sp>
      <p:sp>
        <p:nvSpPr>
          <p:cNvPr id="3" name="Content Placeholder 2">
            <a:extLst>
              <a:ext uri="{FF2B5EF4-FFF2-40B4-BE49-F238E27FC236}">
                <a16:creationId xmlns:a16="http://schemas.microsoft.com/office/drawing/2014/main" id="{DA87AF45-4CB9-0524-F50A-404D5BF83A90}"/>
              </a:ext>
            </a:extLst>
          </p:cNvPr>
          <p:cNvSpPr>
            <a:spLocks noGrp="1"/>
          </p:cNvSpPr>
          <p:nvPr>
            <p:ph idx="1"/>
          </p:nvPr>
        </p:nvSpPr>
        <p:spPr/>
        <p:txBody>
          <a:bodyPr/>
          <a:lstStyle/>
          <a:p>
            <a:r>
              <a:rPr lang="en-US" sz="2000" dirty="0"/>
              <a:t>The option to preserve one PN space during roaming is useful due to following consideration</a:t>
            </a:r>
          </a:p>
          <a:p>
            <a:pPr lvl="1"/>
            <a:r>
              <a:rPr lang="en-US" sz="1800" dirty="0"/>
              <a:t>For DL, simplify replay check implementation on one received reordering buffer </a:t>
            </a:r>
          </a:p>
          <a:p>
            <a:pPr lvl="1"/>
            <a:r>
              <a:rPr lang="en-US" sz="1800" dirty="0"/>
              <a:t>For UL, simplify existing transmission queues implementation without the need to reassign PN</a:t>
            </a:r>
          </a:p>
          <a:p>
            <a:pPr lvl="1"/>
            <a:r>
              <a:rPr lang="en-US" sz="1800" dirty="0"/>
              <a:t>Potentially, no need to be burdened with additional key derivation during roaming</a:t>
            </a:r>
          </a:p>
          <a:p>
            <a:r>
              <a:rPr lang="en-US" sz="2000" dirty="0"/>
              <a:t>Note that this requirement is natural with one PTK, but can also be done with different PTK, which is currently under discussion</a:t>
            </a:r>
          </a:p>
          <a:p>
            <a:r>
              <a:rPr lang="en-US" sz="2000" dirty="0"/>
              <a:t>Relevant context from current AP MLD to target AP MLD to enable the operations</a:t>
            </a:r>
          </a:p>
          <a:p>
            <a:pPr lvl="1"/>
            <a:r>
              <a:rPr lang="en-US" sz="1800" dirty="0"/>
              <a:t>Starting PN to be assigned for DL individually addressed frame by the target AP MLD, which can have a large gap to make it semi-static</a:t>
            </a:r>
          </a:p>
          <a:p>
            <a:pPr lvl="1"/>
            <a:endParaRPr lang="en-US" sz="1600" dirty="0"/>
          </a:p>
          <a:p>
            <a:endParaRPr lang="en-US" dirty="0"/>
          </a:p>
        </p:txBody>
      </p:sp>
      <p:sp>
        <p:nvSpPr>
          <p:cNvPr id="4" name="Footer Placeholder 3">
            <a:extLst>
              <a:ext uri="{FF2B5EF4-FFF2-40B4-BE49-F238E27FC236}">
                <a16:creationId xmlns:a16="http://schemas.microsoft.com/office/drawing/2014/main" id="{984F7034-90A1-ADD7-6BC5-4BFF3B1E198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F54F90-4287-B7F8-BBA5-D17EA3B49D4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53564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DF009-6430-C852-DBB7-106D7C760EC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A5D70FB-AD33-1A95-0AF3-C82988EBD7FC}"/>
              </a:ext>
            </a:extLst>
          </p:cNvPr>
          <p:cNvSpPr>
            <a:spLocks noGrp="1"/>
          </p:cNvSpPr>
          <p:nvPr>
            <p:ph idx="1"/>
          </p:nvPr>
        </p:nvSpPr>
        <p:spPr/>
        <p:txBody>
          <a:bodyPr/>
          <a:lstStyle/>
          <a:p>
            <a:r>
              <a:rPr lang="en-US" sz="2000" dirty="0"/>
              <a:t>We discuss the essential contexts that needs to be transferred from current AP MLD to target AP MLD during roaming to enable data continuity</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Block Ack Parameters and Block Ack Timeout Value indicated by the non-AP MLD for existing BA agreement of a TID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600" dirty="0">
                <a:latin typeface="Calibri" panose="020F0502020204030204" pitchFamily="34" charset="0"/>
                <a:ea typeface="Calibri" panose="020F0502020204030204" pitchFamily="34" charset="0"/>
                <a:cs typeface="Times New Roman" panose="02020603050405020304" pitchFamily="18" charset="0"/>
              </a:rPr>
              <a:t>Starting</a:t>
            </a:r>
            <a:r>
              <a:rPr lang="en-US" sz="1600" dirty="0">
                <a:effectLst/>
                <a:latin typeface="Calibri" panose="020F0502020204030204" pitchFamily="34" charset="0"/>
                <a:ea typeface="Calibri" panose="020F0502020204030204" pitchFamily="34" charset="0"/>
                <a:cs typeface="Times New Roman" panose="02020603050405020304" pitchFamily="18" charset="0"/>
              </a:rPr>
              <a:t> SN to be assigned for DL individually addressed data frame of each TID by the target AP MLD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Starting PN to be assigned for DL individually addressed frame by the target AP MLD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600" dirty="0" err="1">
                <a:effectLst/>
                <a:latin typeface="Calibri" panose="020F0502020204030204" pitchFamily="34" charset="0"/>
                <a:ea typeface="Calibri" panose="020F0502020204030204" pitchFamily="34" charset="0"/>
                <a:cs typeface="Times New Roman" panose="02020603050405020304" pitchFamily="18" charset="0"/>
              </a:rPr>
              <a:t>WinStartO</a:t>
            </a:r>
            <a:r>
              <a:rPr lang="en-US" sz="1600" dirty="0">
                <a:effectLst/>
                <a:latin typeface="Calibri" panose="020F0502020204030204" pitchFamily="34" charset="0"/>
                <a:ea typeface="Calibri" panose="020F0502020204030204" pitchFamily="34" charset="0"/>
                <a:cs typeface="Times New Roman" panose="02020603050405020304" pitchFamily="18" charset="0"/>
              </a:rPr>
              <a:t> of an existing DL BA agreement so that the target AP MLD does not exceed reordering buffer window of the non-AP MLD </a:t>
            </a:r>
          </a:p>
          <a:p>
            <a:pPr lvl="1">
              <a:lnSpc>
                <a:spcPct val="107000"/>
              </a:lnSpc>
              <a:spcBef>
                <a:spcPts val="0"/>
              </a:spcBef>
              <a:spcAft>
                <a:spcPts val="800"/>
              </a:spcAft>
              <a:buFont typeface="Calibri" panose="020F0502020204030204" pitchFamily="34" charset="0"/>
              <a:buChar char="–"/>
              <a:tabLst>
                <a:tab pos="9144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latest SN that has been pass up for </a:t>
            </a:r>
            <a:r>
              <a:rPr lang="en-US" sz="1600" dirty="0">
                <a:latin typeface="Calibri" panose="020F0502020204030204" pitchFamily="34" charset="0"/>
                <a:ea typeface="Calibri" panose="020F0502020204030204" pitchFamily="34" charset="0"/>
                <a:cs typeface="Times New Roman" panose="02020603050405020304" pitchFamily="18" charset="0"/>
              </a:rPr>
              <a:t>TID to the next MAC process with UL BA agreement </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Latest duplicate receiver cache for TID without BA agreement</a:t>
            </a:r>
          </a:p>
          <a:p>
            <a:pPr marL="457200" lvl="1" indent="0">
              <a:buNone/>
            </a:pPr>
            <a:endParaRPr lang="en-US" dirty="0"/>
          </a:p>
          <a:p>
            <a:pPr marL="0" indent="0">
              <a:buNone/>
            </a:pPr>
            <a:endParaRPr lang="en-US" sz="2000" dirty="0"/>
          </a:p>
        </p:txBody>
      </p:sp>
      <p:sp>
        <p:nvSpPr>
          <p:cNvPr id="4" name="Footer Placeholder 3">
            <a:extLst>
              <a:ext uri="{FF2B5EF4-FFF2-40B4-BE49-F238E27FC236}">
                <a16:creationId xmlns:a16="http://schemas.microsoft.com/office/drawing/2014/main" id="{827E5224-1335-EB97-B30F-A0C45B22851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65EA759-58D5-AA2F-350F-B9DB780DDF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4048481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9AF19-FA45-9D6D-18BF-3B02B01822B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4725F4F0-3DE0-F953-DC43-C0ED498CAE44}"/>
              </a:ext>
            </a:extLst>
          </p:cNvPr>
          <p:cNvSpPr>
            <a:spLocks noGrp="1"/>
          </p:cNvSpPr>
          <p:nvPr>
            <p:ph idx="1"/>
          </p:nvPr>
        </p:nvSpPr>
        <p:spPr/>
        <p:txBody>
          <a:bodyPr/>
          <a:lstStyle/>
          <a:p>
            <a:pPr marL="0" marR="0">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Do you support to enable the following contexts to be transferred to target AP MLD to preserve the data exchange context for the non-AP MLD?</a:t>
            </a:r>
            <a:endParaRPr lang="en-US" sz="1100" dirty="0">
              <a:effectLst/>
              <a:latin typeface="Calibri" panose="020F0502020204030204" pitchFamily="34" charset="0"/>
              <a:ea typeface="Calibri" panose="020F0502020204030204" pitchFamily="34" charset="0"/>
            </a:endParaRP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Block Ack Parameters and Block Ack Timeout Value indicated by the non-AP MLD for existing BA agreement of a TID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Starting SN to be assigned for DL individually addressed data frame of each TID by the target AP MLD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Starting PN to be assigned for DL individually addressed frame by the target AP MLD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WinStartO</a:t>
            </a:r>
            <a:r>
              <a:rPr lang="en-US" sz="1100" dirty="0">
                <a:effectLst/>
                <a:latin typeface="Calibri" panose="020F0502020204030204" pitchFamily="34" charset="0"/>
                <a:ea typeface="Calibri" panose="020F0502020204030204" pitchFamily="34" charset="0"/>
                <a:cs typeface="Times New Roman" panose="02020603050405020304" pitchFamily="18" charset="0"/>
              </a:rPr>
              <a:t> of an existing DL BA agreement so that the target AP MLD does not exceed reordering buffer window of the non-AP MLD</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Latest duplicate receiver cache for TID without BA agreement</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latest SN that has been pass up for TID </a:t>
            </a:r>
            <a:r>
              <a:rPr lang="en-US" sz="1100" dirty="0">
                <a:latin typeface="Calibri" panose="020F0502020204030204" pitchFamily="34" charset="0"/>
                <a:ea typeface="Calibri" panose="020F0502020204030204" pitchFamily="34" charset="0"/>
                <a:cs typeface="Times New Roman" panose="02020603050405020304" pitchFamily="18" charset="0"/>
              </a:rPr>
              <a:t>to the next MAC process </a:t>
            </a:r>
            <a:r>
              <a:rPr lang="en-US" sz="1100" dirty="0">
                <a:effectLst/>
                <a:latin typeface="Calibri" panose="020F0502020204030204" pitchFamily="34" charset="0"/>
                <a:ea typeface="Calibri" panose="020F0502020204030204" pitchFamily="34" charset="0"/>
                <a:cs typeface="Times New Roman" panose="02020603050405020304" pitchFamily="18" charset="0"/>
              </a:rPr>
              <a:t>with UL BA agreement </a:t>
            </a:r>
          </a:p>
          <a:p>
            <a:pPr marL="742950" marR="0" lvl="1" indent="-285750">
              <a:lnSpc>
                <a:spcPct val="107000"/>
              </a:lnSpc>
              <a:spcBef>
                <a:spcPts val="0"/>
              </a:spcBef>
              <a:spcAft>
                <a:spcPts val="800"/>
              </a:spcAft>
              <a:buFont typeface="Calibri" panose="020F0502020204030204" pitchFamily="34" charset="0"/>
              <a:buChar char="–"/>
              <a:tabLst>
                <a:tab pos="914400" algn="l"/>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TBD for other contexts</a:t>
            </a:r>
          </a:p>
          <a:p>
            <a:pPr marL="0" marR="0">
              <a:lnSpc>
                <a:spcPct val="107000"/>
              </a:lnSpc>
              <a:spcBef>
                <a:spcPts val="0"/>
              </a:spcBef>
              <a:spcAft>
                <a:spcPts val="800"/>
              </a:spcAft>
            </a:pPr>
            <a:r>
              <a:rPr lang="en-US" sz="1100" b="0" dirty="0">
                <a:effectLst/>
                <a:latin typeface="Calibri" panose="020F0502020204030204" pitchFamily="34" charset="0"/>
                <a:ea typeface="Calibri" panose="020F0502020204030204" pitchFamily="34" charset="0"/>
              </a:rPr>
              <a:t>Note – TBD on the agreed buffer size with the target AP MLD</a:t>
            </a:r>
          </a:p>
          <a:p>
            <a:endParaRPr lang="en-US" dirty="0"/>
          </a:p>
        </p:txBody>
      </p:sp>
      <p:sp>
        <p:nvSpPr>
          <p:cNvPr id="4" name="Footer Placeholder 3">
            <a:extLst>
              <a:ext uri="{FF2B5EF4-FFF2-40B4-BE49-F238E27FC236}">
                <a16:creationId xmlns:a16="http://schemas.microsoft.com/office/drawing/2014/main" id="{596E1F5C-FBE4-DCE2-576C-0B299D521BC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EB40B45-9D8C-3EFA-E0C8-DA7A42C70F0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2679518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60885</TotalTime>
  <Words>1040</Words>
  <Application>Microsoft Office PowerPoint</Application>
  <PresentationFormat>On-screen Show (4:3)</PresentationFormat>
  <Paragraphs>179</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Times New Roman</vt:lpstr>
      <vt:lpstr>802-11-Submission</vt:lpstr>
      <vt:lpstr>Further Details on Improving Roaming between MLDs</vt:lpstr>
      <vt:lpstr>Abstract</vt:lpstr>
      <vt:lpstr>DL Consideration</vt:lpstr>
      <vt:lpstr>DL Consideration</vt:lpstr>
      <vt:lpstr>UL Consideration</vt:lpstr>
      <vt:lpstr>Context related to security</vt:lpstr>
      <vt:lpstr>Conclusion</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Roaming Between MLDs follow up</dc:title>
  <dc:creator>po-kai.huang@intel.com</dc:creator>
  <cp:keywords/>
  <cp:lastModifiedBy>Huang, Po-kai</cp:lastModifiedBy>
  <cp:revision>1941</cp:revision>
  <cp:lastPrinted>1998-02-10T13:28:06Z</cp:lastPrinted>
  <dcterms:created xsi:type="dcterms:W3CDTF">2004-12-02T14:01:45Z</dcterms:created>
  <dcterms:modified xsi:type="dcterms:W3CDTF">2025-01-12T23:15:19Z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