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4"/>
  </p:sldMasterIdLst>
  <p:notesMasterIdLst>
    <p:notesMasterId r:id="rId17"/>
  </p:notesMasterIdLst>
  <p:handoutMasterIdLst>
    <p:handoutMasterId r:id="rId18"/>
  </p:handoutMasterIdLst>
  <p:sldIdLst>
    <p:sldId id="256" r:id="rId5"/>
    <p:sldId id="1324" r:id="rId6"/>
    <p:sldId id="1325" r:id="rId7"/>
    <p:sldId id="1322" r:id="rId8"/>
    <p:sldId id="1346" r:id="rId9"/>
    <p:sldId id="1362" r:id="rId10"/>
    <p:sldId id="328" r:id="rId11"/>
    <p:sldId id="1361" r:id="rId12"/>
    <p:sldId id="1355" r:id="rId13"/>
    <p:sldId id="1354" r:id="rId14"/>
    <p:sldId id="1343" r:id="rId15"/>
    <p:sldId id="1347" r:id="rId16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1132" autoAdjust="0"/>
  </p:normalViewPr>
  <p:slideViewPr>
    <p:cSldViewPr>
      <p:cViewPr varScale="1">
        <p:scale>
          <a:sx n="82" d="100"/>
          <a:sy n="82" d="100"/>
        </p:scale>
        <p:origin x="720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802.11-23/0103r0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802.11-23/0103r0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BD2DECD-AE73-F713-FAD2-5E963280FE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2574FB0-382E-0C19-4DA4-8B20ADCC6328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10E59C4-E028-9C6F-64BF-CF2E7CDA74C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EFC546-0E3A-2770-91AB-A2CD486FEC8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747198A-9DBB-F666-D7AB-7BD5651E007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7462FBD3-660F-1E6F-E033-57E7905B7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C47E8407-AABF-A95F-6387-4CACA630D561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355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A64A57A-0449-B573-2E54-3C5E4C4EEC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E50F020-991F-014E-F354-020F9BF04ED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E6920FE-D172-B949-0F1D-3A33FC458C4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169B3B-8B52-D9C7-CA54-669A4E946BD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E4EDF9E-34C6-17B8-E6DB-40DCD4B216C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4B824F76-3BBE-765A-9582-771B0BD64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FD72FA14-F3C2-07FF-0E84-68D4B30E1572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69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596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F6EB9EF-6988-A5EB-9CEB-965D2F2475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4537A0E-8077-6276-7704-8BAF03552105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6EB94B9-4A04-C881-5C9C-13DFD3ED759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E4F977-8F81-F83D-D624-A3065F338DE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033FA5B-E868-09C5-03FC-07492119C03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E8605C24-6EA6-38DE-729A-58F18D226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90FFBF33-4E54-91FE-7D01-B07B1C88ED4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656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1306A2D-BD21-4A41-D22C-C5AE9AC9E5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FEF4627-C0A6-0B07-D23A-E60B86AB4956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1A23285-D29C-D626-B113-A17666FC21BC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October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B849DB-FEB3-E0A3-8D89-459BCAB7F90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2637FB5-AEAC-EFEA-71CB-D717B392AD5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CAD1D989-371A-62BA-DD62-6BE6336C54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607F034D-E8A3-4005-9AC4-A9387A73AD63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071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F35D509-694B-DD21-BD86-1EED30EE8A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E4F8F50-218F-CB71-DA5C-0C000A2522C3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3B8B933-C4F4-A3D8-765E-5E3C4C39470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October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B55E1A6-059B-89A6-18AB-8593A3315E2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3CCA373-57CC-932B-7AEA-6088B1953E4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873D9337-76C5-9660-B00E-7FD49B6E5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0D654B6F-916F-21DC-4C24-EE005760C93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715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94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6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0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0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4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676902" y="6558296"/>
            <a:ext cx="83608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29218" y="6558296"/>
            <a:ext cx="83608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11-24-1857r2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Enhancements for Roaming Process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2025-1-7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3DA98C5-8FA1-7F0F-88B8-A194A982B9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CDD95529-C68E-2CE1-2F7D-051DEB3FD5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882916"/>
              </p:ext>
            </p:extLst>
          </p:nvPr>
        </p:nvGraphicFramePr>
        <p:xfrm>
          <a:off x="2051580" y="2527840"/>
          <a:ext cx="8086725" cy="291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322225" imgH="3017881" progId="Word.Document.8">
                  <p:embed/>
                </p:oleObj>
              </mc:Choice>
              <mc:Fallback>
                <p:oleObj name="Document" r:id="rId3" imgW="8322225" imgH="3017881" progId="Word.Document.8">
                  <p:embed/>
                  <p:pic>
                    <p:nvPicPr>
                      <p:cNvPr id="3" name="Object 3">
                        <a:extLst>
                          <a:ext uri="{FF2B5EF4-FFF2-40B4-BE49-F238E27FC236}">
                            <a16:creationId xmlns:a16="http://schemas.microsoft.com/office/drawing/2014/main" id="{CDD95529-C68E-2CE1-2F7D-051DEB3FD5D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580" y="2527840"/>
                        <a:ext cx="8086725" cy="2917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A52976-A267-DD5F-F295-A2FFCF8ECB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E0E4B6-C181-22E2-E6E1-87DF97122D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3D959C2-B734-EF95-DD0F-C1CE320882EE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827B3B3-BC4B-EDA7-C90D-B5AAEEC98EA9}"/>
              </a:ext>
            </a:extLst>
          </p:cNvPr>
          <p:cNvSpPr txBox="1"/>
          <p:nvPr/>
        </p:nvSpPr>
        <p:spPr>
          <a:xfrm>
            <a:off x="533400" y="1371600"/>
            <a:ext cx="1048659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The roaming is initiated with a roaming request frame by the STA with a specific SCS QoS requirement,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Source AP send the SCS QoS requirements to the Target AP.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If the Target AP can support QoS Requirements source AP sends a positive response.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Target AP informs STA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32FAEFF-6AE8-8F2A-50C1-C82342A02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365125"/>
            <a:ext cx="10622280" cy="1006475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Proposal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C720D-E94E-4BB6-9D81-127EA0528028}"/>
              </a:ext>
            </a:extLst>
          </p:cNvPr>
          <p:cNvSpPr txBox="1">
            <a:spLocks/>
          </p:cNvSpPr>
          <p:nvPr/>
        </p:nvSpPr>
        <p:spPr bwMode="auto">
          <a:xfrm>
            <a:off x="914401" y="304800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D07AD0-A535-07B0-6F36-1150585F28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2998814"/>
            <a:ext cx="931164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2520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77687-A87F-F8AE-5EF4-8F60EB956AF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85B13-460D-68DA-7EC7-A1C2730F05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44FCFFFB-DA14-77FF-623D-10057DC011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CD0FC533-7117-6EA1-8D07-D59B25209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1" y="1372393"/>
            <a:ext cx="10744199" cy="837407"/>
          </a:xfrm>
        </p:spPr>
        <p:txBody>
          <a:bodyPr/>
          <a:lstStyle/>
          <a:p>
            <a:pPr marL="0" indent="0"/>
            <a:r>
              <a:rPr lang="en-US" sz="2800" b="0" dirty="0">
                <a:solidFill>
                  <a:schemeClr val="tx1"/>
                </a:solidFill>
                <a:latin typeface="+mj-lt"/>
              </a:rPr>
              <a:t>In this presentation we presented two methods to improve the possible roaming process.</a:t>
            </a:r>
          </a:p>
          <a:p>
            <a:pPr marL="0" indent="0"/>
            <a:endParaRPr lang="en-US" sz="2800" b="0" i="0" dirty="0">
              <a:solidFill>
                <a:schemeClr val="tx1"/>
              </a:solidFill>
              <a:effectLst/>
              <a:latin typeface="+mj-lt"/>
            </a:endParaRPr>
          </a:p>
          <a:p>
            <a:pPr marL="0" indent="0"/>
            <a:br>
              <a:rPr lang="en-US" b="0" i="0" dirty="0">
                <a:solidFill>
                  <a:schemeClr val="tx1"/>
                </a:solidFill>
                <a:effectLst/>
                <a:latin typeface="+mj-lt"/>
              </a:rPr>
            </a:br>
            <a:endParaRPr lang="en-US" b="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A27CC40-73CF-DE18-E6DB-292C21F9F9DC}"/>
              </a:ext>
            </a:extLst>
          </p:cNvPr>
          <p:cNvSpPr txBox="1">
            <a:spLocks/>
          </p:cNvSpPr>
          <p:nvPr/>
        </p:nvSpPr>
        <p:spPr bwMode="auto">
          <a:xfrm>
            <a:off x="914401" y="304800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6689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77687-A87F-F8AE-5EF4-8F60EB956AF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85B13-460D-68DA-7EC7-A1C2730F05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142CC3EA-6993-1B7C-C7F0-4EEE2C940F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27666F4-F6A8-D0EA-619A-E7BCC21E376D}"/>
              </a:ext>
            </a:extLst>
          </p:cNvPr>
          <p:cNvSpPr txBox="1">
            <a:spLocks/>
          </p:cNvSpPr>
          <p:nvPr/>
        </p:nvSpPr>
        <p:spPr bwMode="auto">
          <a:xfrm>
            <a:off x="1018116" y="1371600"/>
            <a:ext cx="10361084" cy="45480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11-24/1595r0 Scope of MAPC and Roaming Standardization (Brian Hart, Cisco Systems)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 11-23/2157r2 Seamless Roaming within a Mobility Domain (Binita Gupta, Cisco Systems)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 11-24/0396r1 Seamless Roaming within a Mobility Domain – Follow Up (Binita Gupta, Cisco Systems)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[4] 11-24/398r0 Coordinated Roaming through Target AP MLD (Binita Gupta, Cisco Systems)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[5] 11-24/0052r0 Seamless Roaming Details (Duncan Ho, Qualcomm)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[6] 11-24/0679r3 Thoughts on Functionality and Security Architecture for UHR Seamless Roaming (Thomas Derham, Broadcom)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[7] 11-23/0322r0 Improve Roaming between MLDs (Po-Kai Huang, Intel)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[8] 11-23/1996r0 Improve Roaming between MLDs (Po-Kai Huang, Intel)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[9] 11-24/0830r1 Improve Roaming between MLDs follow up (Po-Kai Huang, Intel)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[10] 11-24/0881r0 Improving Stability during Roaming Process (Tuncer </a:t>
            </a:r>
            <a:r>
              <a:rPr lang="en-US" sz="16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Baykas</a:t>
            </a: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Ofinno</a:t>
            </a: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LLC)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[11] 11-23/1897r0 Thought on Improving Roaming under Existing Architecture (</a:t>
            </a:r>
            <a:r>
              <a:rPr lang="en-US" sz="16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Guogang</a:t>
            </a: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Huang, Huawei)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[12] 11-23/1908r0 Seamless Roaming Procedure (</a:t>
            </a:r>
            <a:r>
              <a:rPr lang="en-US" sz="16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Yelin</a:t>
            </a: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Yoon, LG Electronics)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[13] 11-24/660r0	Dynamic QoS profiles with SCS (Binita Gupta)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[14] 11-24/1740r1 UL Data Transmission for Seamless Roaming </a:t>
            </a:r>
            <a:r>
              <a:rPr lang="en-US" sz="1600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Kyosuke</a:t>
            </a: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Inoue (SHARP)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[15] 11-24/1820r1 UL Data Continuity Improvement for Seamless Roaming (Yudai Morikawa)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5DA59DD-A574-12BE-6A26-35DF7D0B7E02}"/>
              </a:ext>
            </a:extLst>
          </p:cNvPr>
          <p:cNvSpPr txBox="1">
            <a:spLocks/>
          </p:cNvSpPr>
          <p:nvPr/>
        </p:nvSpPr>
        <p:spPr bwMode="auto">
          <a:xfrm>
            <a:off x="914401" y="304800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757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7977A9-32CB-BEA0-295B-054A43FA1D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8720D6AB-AA53-62CA-66F7-627DC760E5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F6299-F0F0-5F94-5C01-F9BBFC73590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14401" y="304800"/>
            <a:ext cx="2499783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604F8-8619-AF46-E860-1596DD108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A624E43-4401-9EE6-DE5C-A0B3833FE01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8D135A3-B52B-B793-DFF6-8052D2A42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1" y="1372393"/>
            <a:ext cx="10744199" cy="837407"/>
          </a:xfrm>
        </p:spPr>
        <p:txBody>
          <a:bodyPr/>
          <a:lstStyle/>
          <a:p>
            <a:pPr marL="0" indent="0"/>
            <a:r>
              <a:rPr lang="en-US" sz="2800" b="0" dirty="0">
                <a:solidFill>
                  <a:schemeClr val="tx1"/>
                </a:solidFill>
                <a:latin typeface="+mj-lt"/>
              </a:rPr>
              <a:t>Roaming is one of the main topics discussed by the </a:t>
            </a:r>
            <a:r>
              <a:rPr lang="en-US" sz="2800" b="0" dirty="0" err="1">
                <a:solidFill>
                  <a:schemeClr val="tx1"/>
                </a:solidFill>
                <a:latin typeface="+mj-lt"/>
              </a:rPr>
              <a:t>TGbn</a:t>
            </a:r>
            <a:r>
              <a:rPr lang="en-US" sz="2800" b="0" dirty="0">
                <a:solidFill>
                  <a:schemeClr val="tx1"/>
                </a:solidFill>
                <a:latin typeface="+mj-lt"/>
              </a:rPr>
              <a:t> group. </a:t>
            </a:r>
          </a:p>
          <a:p>
            <a:pPr marL="0" indent="0"/>
            <a:endParaRPr lang="en-US" sz="2800" b="0" dirty="0">
              <a:solidFill>
                <a:schemeClr val="tx1"/>
              </a:solidFill>
              <a:latin typeface="+mj-lt"/>
            </a:endParaRPr>
          </a:p>
          <a:p>
            <a:pPr marL="0" indent="0"/>
            <a:r>
              <a:rPr lang="en-US" sz="2800" b="0" kern="0" dirty="0">
                <a:solidFill>
                  <a:schemeClr val="tx1"/>
                </a:solidFill>
                <a:latin typeface="+mj-lt"/>
              </a:rPr>
              <a:t>Multiple presentation have focused on how to enable seamless/improved roaming [1-12]. </a:t>
            </a:r>
          </a:p>
          <a:p>
            <a:pPr marL="0" indent="0"/>
            <a:endParaRPr lang="en-US" sz="2800" b="0" dirty="0">
              <a:solidFill>
                <a:schemeClr val="tx1"/>
              </a:solidFill>
              <a:latin typeface="+mj-lt"/>
            </a:endParaRPr>
          </a:p>
          <a:p>
            <a:pPr marL="0" indent="0"/>
            <a:r>
              <a:rPr lang="en-US" sz="2800" b="0" dirty="0">
                <a:solidFill>
                  <a:schemeClr val="tx1"/>
                </a:solidFill>
                <a:latin typeface="+mj-lt"/>
              </a:rPr>
              <a:t>In this presentation, some of the enhancements for the roaming is discussed. </a:t>
            </a:r>
            <a:br>
              <a:rPr lang="en-US" b="0" i="0" dirty="0">
                <a:solidFill>
                  <a:schemeClr val="tx1"/>
                </a:solidFill>
                <a:effectLst/>
                <a:latin typeface="+mj-lt"/>
              </a:rPr>
            </a:br>
            <a:endParaRPr lang="en-US" b="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170665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E82C24-6C04-8C81-C592-072200FD8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82727B1C-C68B-8F63-7D11-6EBCF7460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Draining Uplink Data by  STA before Roaming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8E6DC-F929-D810-1DAD-40A2DD93F62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828E0-3388-9938-8945-372CA3E1B5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53D733C-C223-2BC0-2F5E-664A4DD538D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32E3BEF-1AD4-35D6-0356-39BC45084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9026" y="1443176"/>
            <a:ext cx="10744199" cy="837407"/>
          </a:xfrm>
        </p:spPr>
        <p:txBody>
          <a:bodyPr/>
          <a:lstStyle/>
          <a:p>
            <a:pPr marL="0" indent="0"/>
            <a:r>
              <a:rPr lang="en-US" sz="2800" b="0" dirty="0">
                <a:solidFill>
                  <a:schemeClr val="tx1"/>
                </a:solidFill>
                <a:latin typeface="+mj-lt"/>
              </a:rPr>
              <a:t>In some contributions, it is suggested that the STA should drain the Uplink Data before roaming execution [2,5].   </a:t>
            </a:r>
            <a:endParaRPr lang="en-US" sz="3600" b="0" dirty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E9CA79A-CDB8-D213-CD05-9328A03A74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2667000"/>
            <a:ext cx="931164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6401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4653B4-BDA1-249D-CDCF-8FBA09319B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5DAFA-39F9-F314-F4B7-D4B80A875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Uplink  Data Transmission after Roaming Request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884BA-0AEE-8FEF-B12F-CFD2727DA6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57C25-0AD8-8588-CE7A-A1B7C5BF9C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0A6E6D8-9059-3CB8-F118-888030CC59AC}"/>
              </a:ext>
            </a:extLst>
          </p:cNvPr>
          <p:cNvSpPr txBox="1">
            <a:spLocks/>
          </p:cNvSpPr>
          <p:nvPr/>
        </p:nvSpPr>
        <p:spPr bwMode="auto">
          <a:xfrm>
            <a:off x="914401" y="304800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6094AEC-BE50-3160-61B7-FEDC3AABF87B}"/>
              </a:ext>
            </a:extLst>
          </p:cNvPr>
          <p:cNvSpPr txBox="1"/>
          <p:nvPr/>
        </p:nvSpPr>
        <p:spPr>
          <a:xfrm>
            <a:off x="1008362" y="1524000"/>
            <a:ext cx="920243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dirty="0">
                <a:solidFill>
                  <a:schemeClr val="tx1"/>
                </a:solidFill>
                <a:latin typeface="+mj-lt"/>
              </a:rPr>
              <a:t>If the buffer of the STA is full or there is a heavy traffic in the network, draining the UL DATA may take a considerable time, thus delaying the roaming process. In [14, 15] it is suggested, there could be cases where UL transmission could be allowed for special cases.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655324D-13BB-5D44-D2FF-82B693B474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3268077"/>
            <a:ext cx="931164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23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4653B4-BDA1-249D-CDCF-8FBA09319B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5DAFA-39F9-F314-F4B7-D4B80A875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1 Providing Total Size for UL Data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884BA-0AEE-8FEF-B12F-CFD2727DA6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57C25-0AD8-8588-CE7A-A1B7C5BF9C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0635770-65D3-4246-87AF-3F8FDE832CEF}"/>
              </a:ext>
            </a:extLst>
          </p:cNvPr>
          <p:cNvSpPr txBox="1">
            <a:spLocks/>
          </p:cNvSpPr>
          <p:nvPr/>
        </p:nvSpPr>
        <p:spPr bwMode="auto">
          <a:xfrm>
            <a:off x="910214" y="342256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C1B089-4E9B-8257-F629-2ACD19EA4B67}"/>
              </a:ext>
            </a:extLst>
          </p:cNvPr>
          <p:cNvSpPr txBox="1"/>
          <p:nvPr/>
        </p:nvSpPr>
        <p:spPr>
          <a:xfrm>
            <a:off x="685800" y="1512828"/>
            <a:ext cx="10515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When a STA decides to roam, STA requests for a total size of the AP-MLD for UL draining and transmits UL data according to the information it receives.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B8D4EAD-810A-FD06-387B-05526EC32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7780" y="2743200"/>
            <a:ext cx="931164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285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D37250-E7F3-2756-14B9-E8AA9C947C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597BE-5FD8-7D2A-AFE7-FB425CC9D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2 Providing Duration for UL Data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A31D4-4654-B8C2-5EDE-A568964B67C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09C3F-35AF-70A0-FAAE-58A02D0472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2EAD31C-792F-E560-E319-9E5EB9E55B38}"/>
              </a:ext>
            </a:extLst>
          </p:cNvPr>
          <p:cNvSpPr txBox="1">
            <a:spLocks/>
          </p:cNvSpPr>
          <p:nvPr/>
        </p:nvSpPr>
        <p:spPr bwMode="auto">
          <a:xfrm>
            <a:off x="910214" y="342256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A8EBB0-47C8-421A-70C2-2D8277254A4B}"/>
              </a:ext>
            </a:extLst>
          </p:cNvPr>
          <p:cNvSpPr txBox="1"/>
          <p:nvPr/>
        </p:nvSpPr>
        <p:spPr>
          <a:xfrm>
            <a:off x="685800" y="1512828"/>
            <a:ext cx="10515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When a STA decides to roam, STA requests for a total size of the AP-MLD for UL draining and transmits UL data according to the information it receives.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79AE986-5F66-27A4-BF7B-5569A2E560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2430779"/>
            <a:ext cx="9311640" cy="3741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438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QoS Requirements and Roaming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11742" y="1751014"/>
            <a:ext cx="10667999" cy="442118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For many applications QoS requirements can dynamically change </a:t>
            </a:r>
            <a:r>
              <a:rPr lang="en-GB" sz="1800" dirty="0"/>
              <a:t>E.g. changes to throughput and/or latency requirement based on events/triggers experienced</a:t>
            </a:r>
            <a:endParaRPr lang="en-GB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/>
              <a:t>It is proposed enhancements to support dynamic updates to QoS requirements for flows, to enable efficient scheduling for UL and DL resources by the AP. [13]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STAs may request roaming not only for keeping connection but to satisfy new QoS requirements.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E2739E4-489F-E672-E927-8490F08DCCCD}"/>
              </a:ext>
            </a:extLst>
          </p:cNvPr>
          <p:cNvSpPr txBox="1">
            <a:spLocks/>
          </p:cNvSpPr>
          <p:nvPr/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D91C9A-C9BE-BB32-5944-C356E0EEC703}"/>
              </a:ext>
            </a:extLst>
          </p:cNvPr>
          <p:cNvSpPr txBox="1">
            <a:spLocks/>
          </p:cNvSpPr>
          <p:nvPr/>
        </p:nvSpPr>
        <p:spPr bwMode="auto">
          <a:xfrm>
            <a:off x="923015" y="291306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41519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0E9FD6-70EB-2960-E41D-5C41C4AAD4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B97E2-4EDE-3BAB-822F-0F5A411389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52B8F2-AF78-33E6-7BC1-B2019BEC2A18}"/>
              </a:ext>
            </a:extLst>
          </p:cNvPr>
          <p:cNvSpPr txBox="1">
            <a:spLocks/>
          </p:cNvSpPr>
          <p:nvPr/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54227-5D5B-3410-9178-5B0914D9FDD4}"/>
              </a:ext>
            </a:extLst>
          </p:cNvPr>
          <p:cNvSpPr txBox="1">
            <a:spLocks/>
          </p:cNvSpPr>
          <p:nvPr/>
        </p:nvSpPr>
        <p:spPr bwMode="auto">
          <a:xfrm>
            <a:off x="923015" y="291306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F46CB7FD-37F7-FD08-E5B9-A9556DB1F4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822282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Current QoS exchange in 802.11be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F5AE459-D749-39C5-9484-630BD740C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905000"/>
            <a:ext cx="10022715" cy="4370853"/>
          </a:xfrm>
        </p:spPr>
        <p:txBody>
          <a:bodyPr>
            <a:noAutofit/>
          </a:bodyPr>
          <a:lstStyle/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ko-KR" sz="1800" b="0" dirty="0">
                <a:cs typeface="Times New Roman" panose="02020603050405020304" pitchFamily="18" charset="0"/>
              </a:rPr>
              <a:t>The network uses </a:t>
            </a:r>
            <a:r>
              <a:rPr lang="en-GB" sz="1800" b="0" dirty="0"/>
              <a:t>Stream classification service (SCS)</a:t>
            </a:r>
            <a:r>
              <a:rPr lang="en-US" altLang="ko-KR" sz="1800" b="0" dirty="0">
                <a:cs typeface="Times New Roman" panose="02020603050405020304" pitchFamily="18" charset="0"/>
              </a:rPr>
              <a:t> descriptor with QoS Characteristics element to indicate its requirements. There is a change request for each stream qualification service. </a:t>
            </a: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800" b="0" dirty="0">
              <a:cs typeface="Times New Roman" panose="02020603050405020304" pitchFamily="18" charset="0"/>
            </a:endParaRPr>
          </a:p>
          <a:p>
            <a:pPr marL="342900" indent="-34290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400" dirty="0"/>
              <a:t>Note —A QoS Characteristics element provided by a non-AP EHT STA is used by a receiving EHT AP to facilitate the creation of a schedule for contention based channel access (EDCA) or MU operation. How the AP uses the information provided by the non-AP STA QoS Characteristics element that do not have corresponding normative requirements is beyond the scope of the standard.</a:t>
            </a:r>
            <a:endParaRPr lang="en-US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6B81877-01DC-F6D5-34E5-9DC571710F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0" y="2667000"/>
            <a:ext cx="5033962" cy="2359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6748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CA5443-21B3-9C19-74F6-09C6FE14EC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BA7D96-4749-F287-DB35-0DFEE4C345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FF8330D-CD6A-353F-EAC9-A5F109283A9D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039AF1-BD33-E1BA-4914-29A485C7A18F}"/>
              </a:ext>
            </a:extLst>
          </p:cNvPr>
          <p:cNvSpPr txBox="1"/>
          <p:nvPr/>
        </p:nvSpPr>
        <p:spPr>
          <a:xfrm>
            <a:off x="533400" y="1066800"/>
            <a:ext cx="1048659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The roaming is initiated with a roaming notification frame by the STA.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Serving AP sends all  SCS QoS requirements to the Target AP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Target AP indicates which SCS QoS, Target AP can support, if Target AP cannot support all QoS’s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Serving AP informs the STA.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If the STA decides to continue with the roaming process, STA sends a roaming request. 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D95A15BC-0C3A-52BD-A273-04C90044A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365125"/>
            <a:ext cx="10622280" cy="1006475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Proposal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42E95-B1C5-59FD-7FB3-098D01CF787F}"/>
              </a:ext>
            </a:extLst>
          </p:cNvPr>
          <p:cNvSpPr txBox="1">
            <a:spLocks/>
          </p:cNvSpPr>
          <p:nvPr/>
        </p:nvSpPr>
        <p:spPr bwMode="auto">
          <a:xfrm>
            <a:off x="914401" y="304800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74983A-F216-3F31-EE59-B594572357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6840" y="2751773"/>
            <a:ext cx="931164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0355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9C679E-BCDB-4A5C-A38F-ECA97E9DDB64}">
  <ds:schemaRefs>
    <ds:schemaRef ds:uri="http://purl.org/dc/dcmitype/"/>
    <ds:schemaRef ds:uri="http://schemas.openxmlformats.org/package/2006/metadata/core-properties"/>
    <ds:schemaRef ds:uri="http://purl.org/dc/terms/"/>
    <ds:schemaRef ds:uri="ba37140e-f4c5-4a6c-a9b4-20a691ce6c8a"/>
    <ds:schemaRef ds:uri="http://schemas.microsoft.com/office/2006/documentManagement/types"/>
    <ds:schemaRef ds:uri="http://schemas.microsoft.com/office/2006/metadata/properties"/>
    <ds:schemaRef ds:uri="cc9c437c-ae0c-4066-8d90-a0f7de786127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90378</TotalTime>
  <Words>972</Words>
  <Application>Microsoft Office PowerPoint</Application>
  <PresentationFormat>Widescreen</PresentationFormat>
  <Paragraphs>130</Paragraphs>
  <Slides>12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802-11 Theme</vt:lpstr>
      <vt:lpstr>Document</vt:lpstr>
      <vt:lpstr>Enhancements for Roaming Process</vt:lpstr>
      <vt:lpstr>Introduction</vt:lpstr>
      <vt:lpstr>Draining Uplink Data by  STA before Roaming</vt:lpstr>
      <vt:lpstr>Uplink  Data Transmission after Roaming Request</vt:lpstr>
      <vt:lpstr>Proposal 1 Providing Total Size for UL Data </vt:lpstr>
      <vt:lpstr>Proposal 2 Providing Duration for UL Data </vt:lpstr>
      <vt:lpstr>QoS Requirements and Roaming </vt:lpstr>
      <vt:lpstr>Current QoS exchange in 802.11be</vt:lpstr>
      <vt:lpstr>Proposal 1</vt:lpstr>
      <vt:lpstr>Proposal 2</vt:lpstr>
      <vt:lpstr>Conclusion</vt:lpstr>
      <vt:lpstr>References</vt:lpstr>
    </vt:vector>
  </TitlesOfParts>
  <Company>Ofinno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2024 802.19 Liaison Report</dc:title>
  <dc:subject>January 2023</dc:subject>
  <dc:creator>Tuncer Baykas</dc:creator>
  <dc:description>Tuncer Baykas (Ofinno)</dc:description>
  <cp:lastModifiedBy>Tuncer Baykas</cp:lastModifiedBy>
  <cp:revision>92</cp:revision>
  <cp:lastPrinted>1601-01-01T00:00:00Z</cp:lastPrinted>
  <dcterms:created xsi:type="dcterms:W3CDTF">2020-01-12T14:48:27Z</dcterms:created>
  <dcterms:modified xsi:type="dcterms:W3CDTF">2025-01-13T04:45:09Z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