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7"/>
  </p:notesMasterIdLst>
  <p:handoutMasterIdLst>
    <p:handoutMasterId r:id="rId18"/>
  </p:handoutMasterIdLst>
  <p:sldIdLst>
    <p:sldId id="256" r:id="rId5"/>
    <p:sldId id="1324" r:id="rId6"/>
    <p:sldId id="1325" r:id="rId7"/>
    <p:sldId id="1322" r:id="rId8"/>
    <p:sldId id="1346" r:id="rId9"/>
    <p:sldId id="1362" r:id="rId10"/>
    <p:sldId id="328" r:id="rId11"/>
    <p:sldId id="1361" r:id="rId12"/>
    <p:sldId id="1355" r:id="rId13"/>
    <p:sldId id="1354" r:id="rId14"/>
    <p:sldId id="1343" r:id="rId15"/>
    <p:sldId id="1347" r:id="rId16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1132" autoAdjust="0"/>
  </p:normalViewPr>
  <p:slideViewPr>
    <p:cSldViewPr>
      <p:cViewPr varScale="1">
        <p:scale>
          <a:sx n="64" d="100"/>
          <a:sy n="64" d="100"/>
        </p:scale>
        <p:origin x="7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4A57A-0449-B573-2E54-3C5E4C4EE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50F020-991F-014E-F354-020F9BF04ED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920FE-D172-B949-0F1D-3A33FC458C4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69B3B-8B52-D9C7-CA54-669A4E946B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E4EDF9E-34C6-17B8-E6DB-40DCD4B216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B824F76-3BBE-765A-9582-771B0BD6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D72FA14-F3C2-07FF-0E84-68D4B30E157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9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6EB9EF-6988-A5EB-9CEB-965D2F24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537A0E-8077-6276-7704-8BAF0355210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EB94B9-4A04-C881-5C9C-13DFD3ED759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E4F977-8F81-F83D-D624-A3065F338D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033FA5B-E868-09C5-03FC-07492119C03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605C24-6EA6-38DE-729A-58F18D22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0FFBF33-4E54-91FE-7D01-B07B1C88ED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65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306A2D-BD21-4A41-D22C-C5AE9AC9E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EF4627-C0A6-0B07-D23A-E60B86AB495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A23285-D29C-D626-B113-A17666FC21B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B849DB-FEB3-E0A3-8D89-459BCAB7F90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2637FB5-AEAC-EFEA-71CB-D717B392AD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AD1D989-371A-62BA-DD62-6BE6336C5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07F034D-E8A3-4005-9AC4-A9387A73AD6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5D509-694B-DD21-BD86-1EED30EE8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E4F8F50-218F-CB71-DA5C-0C000A2522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B8B933-C4F4-A3D8-765E-5E3C4C3947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5E1A6-059B-89A6-18AB-8593A3315E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CCA373-57CC-932B-7AEA-6088B1953E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73D9337-76C5-9660-B00E-7FD49B6E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D654B6F-916F-21DC-4C24-EE005760C9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11-24-1857r1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Enhancements for Roaming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CDD95529-C68E-2CE1-2F7D-051DEB3FD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2916"/>
              </p:ext>
            </p:extLst>
          </p:nvPr>
        </p:nvGraphicFramePr>
        <p:xfrm>
          <a:off x="2051580" y="2527840"/>
          <a:ext cx="8086725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22225" imgH="3017881" progId="Word.Document.8">
                  <p:embed/>
                </p:oleObj>
              </mc:Choice>
              <mc:Fallback>
                <p:oleObj name="Document" r:id="rId3" imgW="8322225" imgH="3017881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CDD95529-C68E-2CE1-2F7D-051DEB3FD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580" y="2527840"/>
                        <a:ext cx="8086725" cy="291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52976-A267-DD5F-F295-A2FFCF8E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0E4B6-C181-22E2-E6E1-87DF97122D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D959C2-B734-EF95-DD0F-C1CE320882E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7B3B3-BC4B-EDA7-C90D-B5AAEEC98EA9}"/>
              </a:ext>
            </a:extLst>
          </p:cNvPr>
          <p:cNvSpPr txBox="1"/>
          <p:nvPr/>
        </p:nvSpPr>
        <p:spPr>
          <a:xfrm>
            <a:off x="533400" y="1371600"/>
            <a:ext cx="104865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request frame by the STA with a specific SCS QoS requirement,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Source AP send the SCS QoS requirements to the Target AP.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Target AP can support QoS Requirements source AP sends a positive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informs STA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32FAEFF-6AE8-8F2A-50C1-C82342A0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C720D-E94E-4BB6-9D81-127EA0528028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07AD0-A535-07B0-6F36-1150585F2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998814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52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4FCFFFB-DA14-77FF-623D-10057DC01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D0FC533-7117-6EA1-8D07-D59B2520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 we presented two methods to improve the possible roaming process</a:t>
            </a:r>
          </a:p>
          <a:p>
            <a:pPr marL="0" indent="0"/>
            <a:endParaRPr lang="en-US" sz="280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/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A27CC40-73CF-DE18-E6DB-292C21F9F9D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89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142CC3EA-6993-1B7C-C7F0-4EEE2C940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27666F4-F6A8-D0EA-619A-E7BCC21E376D}"/>
              </a:ext>
            </a:extLst>
          </p:cNvPr>
          <p:cNvSpPr txBox="1">
            <a:spLocks/>
          </p:cNvSpPr>
          <p:nvPr/>
        </p:nvSpPr>
        <p:spPr bwMode="auto">
          <a:xfrm>
            <a:off x="1018116" y="1371600"/>
            <a:ext cx="10361084" cy="4548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11-24/1595r0 Scope of MAPC and Roaming Standardization (Brian Hart,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11-23/2157r2 Seamless Roaming within a Mobility Domain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11-24/0396r1 Seamless Roaming within a Mobility Domain – Follow Up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11-24/398r0 Coordinated Roaming through Target AP MLD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11-24/0052r0 Seamless Roaming Details (Duncan Ho, Qualcomm)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11-24/0679r3 Thoughts on Functionality and Security Architecture for UHR Seamless Roaming (Thomas Derham, Broadcom)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11-23/0322r0 Improve Roaming between MLDs (Po-Kai Huang, Intel)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11-23/1996r0 Improve Roaming between MLDs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11-24/0830r1 Improve Roaming between MLDs follow up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 11-24/0881r0 Improving Stability during Roaming Process (Tuncer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Baykas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Ofinno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LLC)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[11] 11-23/1897r0 Thought on Improving Roaming under Existing Architecture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Guogang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Huang, Huawei)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[12] 11-23/1908r0 Seamless Roaming Procedure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Yelin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Yoon, LG Electronics)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 11-24/660r0	Dynamic QoS profiles with SCS (Binita Gupta)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[14] 11-24/1740r1 UL Data Transmission for Seamless Roaming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Kyosuke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Inoue (SHARP)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[15] 11-24/1820r1 UL Data Continuity Improvement for Seamless Roaming (Yudai Morikawa)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DA59DD-A574-12BE-6A26-35DF7D0B7E02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75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304800"/>
            <a:ext cx="2499783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Roaming is one of the main topics discussed by the </a:t>
            </a:r>
            <a:r>
              <a:rPr lang="en-US" sz="2800" b="0" dirty="0" err="1">
                <a:solidFill>
                  <a:schemeClr val="tx1"/>
                </a:solidFill>
                <a:latin typeface="+mj-lt"/>
              </a:rPr>
              <a:t>TGbn</a:t>
            </a:r>
            <a:r>
              <a:rPr lang="en-US" sz="2800" b="0" dirty="0">
                <a:solidFill>
                  <a:schemeClr val="tx1"/>
                </a:solidFill>
                <a:latin typeface="+mj-lt"/>
              </a:rPr>
              <a:t> group.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kern="0" dirty="0">
                <a:solidFill>
                  <a:schemeClr val="tx1"/>
                </a:solidFill>
                <a:latin typeface="+mj-lt"/>
              </a:rPr>
              <a:t>Multiple presentation have focused on how to enable seamless/improved roaming [1-12].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presentation, some of the enhancements for the roaming is discussed. </a:t>
            </a:r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7066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82C24-6C04-8C81-C592-072200FD8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2727B1C-C68B-8F63-7D11-6EBCF74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Draining Uplink Data by  STA before Roaming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8E6DC-F929-D810-1DAD-40A2DD93F6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28E0-3388-9938-8945-372CA3E1B5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3D733C-C223-2BC0-2F5E-664A4DD538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2E3BEF-1AD4-35D6-0356-39BC4508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026" y="1443176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some contributions, it is suggested that the STA should drain the Uplink Data before roaming execution [2,5].   </a:t>
            </a:r>
            <a:endParaRPr lang="en-US" sz="3600" b="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214849-D4AE-3C0A-F519-7FBD6084C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123" y="2837099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4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 Data Transmission after Roaming Request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0A6E6D8-9059-3CB8-F118-888030CC59A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6094AEC-BE50-3160-61B7-FEDC3AABF87B}"/>
              </a:ext>
            </a:extLst>
          </p:cNvPr>
          <p:cNvSpPr txBox="1"/>
          <p:nvPr/>
        </p:nvSpPr>
        <p:spPr>
          <a:xfrm>
            <a:off x="1008362" y="1524000"/>
            <a:ext cx="92024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  <a:latin typeface="+mj-lt"/>
              </a:rPr>
              <a:t>If the buffer of the STA is full or there is a heavy traffic in the network, draining the UL DATA may take a considerable time, thus delaying the roaming process. In [14, 15] it is suggested, there could be cases where UL transmission could be allowed for special cases.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A85D1E-ECA3-AE79-F22C-6AA112555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230879"/>
            <a:ext cx="9311640" cy="29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 Providing Total Size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635770-65D3-4246-87AF-3F8FDE832CEF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1B089-4E9B-8257-F629-2ACD19EA4B67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a STA decides to roam, STA requests for a total size of the AP-MLD for UL draining and transmits UL data according to the information it receives.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6D6E877-8DDC-F750-5B49-1637B068E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47999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8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37250-E7F3-2756-14B9-E8AA9C947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97BE-5FD8-7D2A-AFE7-FB425CC9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 Providing Duration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A31D4-4654-B8C2-5EDE-A568964B67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09C3F-35AF-70A0-FAAE-58A02D0472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EAD31C-792F-E560-E319-9E5EB9E55B38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A8EBB0-47C8-421A-70C2-2D8277254A4B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a STA decides to roam, STA requests for a total size of the AP-MLD for UL draining and transmits UL data according to the information it receives.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E19F6C-A7F0-1B4F-D476-BAA730895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2" y="2445962"/>
            <a:ext cx="9311640" cy="374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43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QoS Requirements and Roaming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1742" y="1751014"/>
            <a:ext cx="10667999" cy="442118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many applications QoS requirements can dynamically change </a:t>
            </a:r>
            <a:r>
              <a:rPr lang="en-GB" sz="1800" dirty="0"/>
              <a:t>E.g. changes to throughput and/or latency requirement based on events/triggers experienced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It is proposed enhancements to support dynamic updates to QoS requirements for flows, to enable efficient scheduling for UL and DL resources by the AP. [13]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STAs may request roaming not only for keeping connection but to satisfy new QoS requirements.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E2739E4-489F-E672-E927-8490F08DCCCD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1C9A-C9BE-BB32-5944-C356E0EEC703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15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E9FD6-70EB-2960-E41D-5C41C4AAD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97E2-4EDE-3BAB-822F-0F5A411389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52B8F2-AF78-33E6-7BC1-B2019BEC2A18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54227-5D5B-3410-9178-5B0914D9FDD4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46CB7FD-37F7-FD08-E5B9-A9556DB1F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22282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QoS exchange in 802.11be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F5AE459-D749-39C5-9484-630BD740C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05000"/>
            <a:ext cx="10022715" cy="4370853"/>
          </a:xfrm>
        </p:spPr>
        <p:txBody>
          <a:bodyPr>
            <a:noAutofit/>
          </a:bodyPr>
          <a:lstStyle/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b="0" dirty="0">
                <a:cs typeface="Times New Roman" panose="02020603050405020304" pitchFamily="18" charset="0"/>
              </a:rPr>
              <a:t>The network uses </a:t>
            </a:r>
            <a:r>
              <a:rPr lang="en-GB" sz="1800" b="0" dirty="0"/>
              <a:t>Stream classification service (SCS)</a:t>
            </a:r>
            <a:r>
              <a:rPr lang="en-US" altLang="ko-KR" sz="1800" b="0" dirty="0">
                <a:cs typeface="Times New Roman" panose="02020603050405020304" pitchFamily="18" charset="0"/>
              </a:rPr>
              <a:t> descriptor with QoS Characteristics element to indicate its requirements. There is a change request for each stream qualification service. </a:t>
            </a: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Note —A QoS Characteristics element provided by a non-AP EHT STA is used by a receiving EHT AP to facilitate the creation of a schedule for contention based channel access (EDCA) or MU operation. How the AP uses the information provided by the non-AP STA QoS Characteristics element that do not have corresponding normative requirements is beyond the scope of the standard.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B81877-01DC-F6D5-34E5-9DC571710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667000"/>
            <a:ext cx="5033962" cy="23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74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A5443-21B3-9C19-74F6-09C6FE14E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7D96-4749-F287-DB35-0DFEE4C345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F8330D-CD6A-353F-EAC9-A5F109283A9D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039AF1-BD33-E1BA-4914-29A485C7A18F}"/>
              </a:ext>
            </a:extLst>
          </p:cNvPr>
          <p:cNvSpPr txBox="1"/>
          <p:nvPr/>
        </p:nvSpPr>
        <p:spPr>
          <a:xfrm>
            <a:off x="533400" y="1066800"/>
            <a:ext cx="104865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notification frame by the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sends all  SCS QoS requirements to the Target 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indicates which SCS QoS, Target AP can support, if Target AP cannot support all QoS’s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informs the 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STA decides to continue with the roaming process, STA sends a roaming request.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95A15BC-0C3A-52BD-A273-04C90044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42E95-B1C5-59FD-7FB3-098D01CF787F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74983A-F216-3F31-EE59-B59457235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840" y="2751773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35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90254</TotalTime>
  <Words>971</Words>
  <Application>Microsoft Office PowerPoint</Application>
  <PresentationFormat>Widescreen</PresentationFormat>
  <Paragraphs>130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 Theme</vt:lpstr>
      <vt:lpstr>Document</vt:lpstr>
      <vt:lpstr>Enhancements for Roaming Process</vt:lpstr>
      <vt:lpstr>Introduction</vt:lpstr>
      <vt:lpstr>Draining Uplink Data by  STA before Roaming</vt:lpstr>
      <vt:lpstr>Uplink  Data Transmission after Roaming Request</vt:lpstr>
      <vt:lpstr>Proposal 1 Providing Total Size for UL Data </vt:lpstr>
      <vt:lpstr>Proposal 2 Providing Duration for UL Data </vt:lpstr>
      <vt:lpstr>QoS Requirements and Roaming </vt:lpstr>
      <vt:lpstr>Current QoS exchange in 802.11be</vt:lpstr>
      <vt:lpstr>Proposal 1</vt:lpstr>
      <vt:lpstr>Proposal 2</vt:lpstr>
      <vt:lpstr>Conclusion</vt:lpstr>
      <vt:lpstr>References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>Tuncer Baykas</dc:creator>
  <dc:description>Tuncer Baykas (Ofinno)</dc:description>
  <cp:lastModifiedBy>Tuncer Baykas</cp:lastModifiedBy>
  <cp:revision>88</cp:revision>
  <cp:lastPrinted>1601-01-01T00:00:00Z</cp:lastPrinted>
  <dcterms:created xsi:type="dcterms:W3CDTF">2020-01-12T14:48:27Z</dcterms:created>
  <dcterms:modified xsi:type="dcterms:W3CDTF">2025-01-13T02:41:48Z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