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815" r:id="rId3"/>
    <p:sldId id="802" r:id="rId4"/>
    <p:sldId id="808" r:id="rId5"/>
    <p:sldId id="816" r:id="rId6"/>
    <p:sldId id="757" r:id="rId7"/>
    <p:sldId id="828" r:id="rId8"/>
    <p:sldId id="818" r:id="rId9"/>
    <p:sldId id="694" r:id="rId10"/>
    <p:sldId id="768" r:id="rId11"/>
    <p:sldId id="820" r:id="rId12"/>
    <p:sldId id="810" r:id="rId13"/>
    <p:sldId id="807" r:id="rId14"/>
    <p:sldId id="82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FF00"/>
    <a:srgbClr val="CCFFCC"/>
    <a:srgbClr val="A4FD03"/>
    <a:srgbClr val="FFCC99"/>
    <a:srgbClr val="FFCCFF"/>
    <a:srgbClr val="FFFFCC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95" autoAdjust="0"/>
  </p:normalViewPr>
  <p:slideViewPr>
    <p:cSldViewPr>
      <p:cViewPr varScale="1">
        <p:scale>
          <a:sx n="109" d="100"/>
          <a:sy n="109" d="100"/>
        </p:scale>
        <p:origin x="155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E5138ED7-EE92-4115-8DB7-F4196B88E949}"/>
    <pc:docChg chg="modMainMaster">
      <pc:chgData name="Rui Cao" userId="a6960595-96e6-47d6-a8d8-833995379cc8" providerId="ADAL" clId="{E5138ED7-EE92-4115-8DB7-F4196B88E949}" dt="2024-12-10T02:00:38.585" v="0" actId="20577"/>
      <pc:docMkLst>
        <pc:docMk/>
      </pc:docMkLst>
      <pc:sldMasterChg chg="modSp mod">
        <pc:chgData name="Rui Cao" userId="a6960595-96e6-47d6-a8d8-833995379cc8" providerId="ADAL" clId="{E5138ED7-EE92-4115-8DB7-F4196B88E949}" dt="2024-12-10T02:00:38.585" v="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E5138ED7-EE92-4115-8DB7-F4196B88E949}" dt="2024-12-10T02:00:38.585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802.11-24/1840r1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2024 November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47759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UHR MU PPDU User Info Field Signaling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6912" y="28083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BD9EF3C-DCD2-5C3F-966D-B8EDB2BF3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882617"/>
              </p:ext>
            </p:extLst>
          </p:nvPr>
        </p:nvGraphicFramePr>
        <p:xfrm>
          <a:off x="830263" y="3667125"/>
          <a:ext cx="7786687" cy="233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37570" imgH="1672868" progId="Word.Document.8">
                  <p:embed/>
                </p:oleObj>
              </mc:Choice>
              <mc:Fallback>
                <p:oleObj name="Document" r:id="rId3" imgW="5537570" imgH="1672868" progId="Word.Document.8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2BD9EF3C-DCD2-5C3F-966D-B8EDB2BF37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3667125"/>
                        <a:ext cx="7786687" cy="2332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37605-561C-4E7C-8768-D9DD9B5BB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B1ECC-61E0-6E5A-E755-CF268D151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11-24/1695, 11bn-signaling-design-for-extra-mcs-ueqm-2xldpc</a:t>
            </a:r>
          </a:p>
          <a:p>
            <a:r>
              <a:rPr lang="en-US" dirty="0"/>
              <a:t>[2] 11-24/1427, signaling-for-mcs-and-ueqm-in-11bn</a:t>
            </a:r>
          </a:p>
          <a:p>
            <a:r>
              <a:rPr lang="en-US" dirty="0"/>
              <a:t>[3] 11-24/1411, signaling-for-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ppdu</a:t>
            </a:r>
            <a:endParaRPr lang="en-US" dirty="0"/>
          </a:p>
          <a:p>
            <a:r>
              <a:rPr lang="en-US" dirty="0"/>
              <a:t>[4] 11-24/1431, a-unified-signaling-scheme-for-</a:t>
            </a:r>
            <a:r>
              <a:rPr lang="en-US" dirty="0" err="1"/>
              <a:t>eqm</a:t>
            </a:r>
            <a:r>
              <a:rPr lang="en-US" dirty="0"/>
              <a:t>-and-</a:t>
            </a:r>
            <a:r>
              <a:rPr lang="en-US" dirty="0" err="1"/>
              <a:t>ueqm</a:t>
            </a:r>
            <a:endParaRPr lang="en-US" dirty="0"/>
          </a:p>
          <a:p>
            <a:r>
              <a:rPr lang="en-US" dirty="0"/>
              <a:t>[5] 11-24-0876, </a:t>
            </a:r>
            <a:r>
              <a:rPr lang="en-US" dirty="0" err="1"/>
              <a:t>uhr</a:t>
            </a:r>
            <a:r>
              <a:rPr lang="en-US" dirty="0"/>
              <a:t>-</a:t>
            </a:r>
            <a:r>
              <a:rPr lang="en-US" dirty="0" err="1"/>
              <a:t>ppdu</a:t>
            </a:r>
            <a:r>
              <a:rPr lang="en-US" dirty="0"/>
              <a:t>-</a:t>
            </a:r>
            <a:r>
              <a:rPr lang="en-US" dirty="0" err="1"/>
              <a:t>phy</a:t>
            </a:r>
            <a:r>
              <a:rPr lang="en-US" dirty="0"/>
              <a:t>-version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8194F9-664C-DC5A-6CEF-2E0A2D06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BDCD5-14D0-4E36-B176-CA1AD56AD6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FC2B55-A7CE-81D4-4548-3574C160286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9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00B4F-DB23-8800-3C31-7141DAAB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F7740-0E0E-7F27-6947-790678A0F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24000"/>
            <a:ext cx="7759701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the “Disregard” bits reduce from 4 bits to 3 bits in UHR-SIG common field for a non-OFDMA transmission?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other bits definition unchanged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03488-6976-1B26-987C-417804CE36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7F77B-EDCC-41CE-24ED-AA2B9F5E83B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2699A7-1D8D-5E14-D6B5-CB4E3A4357E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013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user info field for non-MUMIMO allocation in UHR MU PPDU as?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/>
          </a:p>
        </p:txBody>
      </p:sp>
      <p:graphicFrame>
        <p:nvGraphicFramePr>
          <p:cNvPr id="10" name="Table 39">
            <a:extLst>
              <a:ext uri="{FF2B5EF4-FFF2-40B4-BE49-F238E27FC236}">
                <a16:creationId xmlns:a16="http://schemas.microsoft.com/office/drawing/2014/main" id="{C87F3275-22A9-2981-20CC-5195FE3C6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192017"/>
              </p:ext>
            </p:extLst>
          </p:nvPr>
        </p:nvGraphicFramePr>
        <p:xfrm>
          <a:off x="1407179" y="2743200"/>
          <a:ext cx="663444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332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56521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819875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715915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67314580"/>
                    </a:ext>
                  </a:extLst>
                </a:gridCol>
                <a:gridCol w="676911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47088">
                  <a:extLst>
                    <a:ext uri="{9D8B030D-6E8A-4147-A177-3AD203B41FA5}">
                      <a16:colId xmlns:a16="http://schemas.microsoft.com/office/drawing/2014/main" val="3942322330"/>
                    </a:ext>
                  </a:extLst>
                </a:gridCol>
              </a:tblGrid>
              <a:tr h="34639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Nss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Beamforming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  <a:tr h="346394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Nss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B17-B18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Modulation pattern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B20-B21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87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49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2EC1B-5750-FD29-6932-672FBF80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E5D1E-6D45-5920-C6F0-71FE5174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user info field for MUMIMO allocation in UHR MU PPDU as?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F00AE-7038-102A-98CE-4AB0F6C956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CC2D8-6D42-11A0-BD98-53A60717680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B3E43B-ADB4-FBD5-F76A-6236FA7041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/>
          </a:p>
        </p:txBody>
      </p:sp>
      <p:graphicFrame>
        <p:nvGraphicFramePr>
          <p:cNvPr id="11" name="Table 39">
            <a:extLst>
              <a:ext uri="{FF2B5EF4-FFF2-40B4-BE49-F238E27FC236}">
                <a16:creationId xmlns:a16="http://schemas.microsoft.com/office/drawing/2014/main" id="{DEE755D5-66C8-622C-30A0-C18D5EC96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610201"/>
              </p:ext>
            </p:extLst>
          </p:nvPr>
        </p:nvGraphicFramePr>
        <p:xfrm>
          <a:off x="1143000" y="2971800"/>
          <a:ext cx="6670022" cy="833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3208216558"/>
                    </a:ext>
                  </a:extLst>
                </a:gridCol>
              </a:tblGrid>
              <a:tr h="8332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Spatial configuration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Coding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55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C97AA-B31F-E964-F342-BF17BBA7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A651B-F118-16BF-4811-47680E52F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include the following to the 11bn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four new MCSs are defined for both BCC and LDPC for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four new MCSs are QPSK-2/3, 16QAM-2/3, 16QAM-5/6, 256QAM-2/3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1C4400-38F1-6969-C99E-DE5B6C2E0F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8DD92-D2B6-72DE-C13E-1FFA898E763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3AFF37-ADA1-467C-4B71-A50CBA1B603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105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72DCA-7CD2-9AF4-E35F-A5BF67B65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54A83-7E0E-DF28-ECF1-C5B7BAF3E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PHY features are defined for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Unequal modulation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MCSs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2x1944 LDPC code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Several contributions discuss about the UHR MU PPDU signaling the new features [1~5].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proposes our preference of UHR-SIG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1E7F9-380F-4E1F-2D4C-14237C44DE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42690-4845-04A0-6788-6D1C236F548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9B253EB-181C-D62E-4359-627318EF52A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2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C91C0-F059-83D8-D7A6-43C80B8F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UHR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DAC5-DBD5-F033-AAC8-E5213C980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419894" cy="374244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L-STF/LLTF/L-SIG/RL-SIG definition: no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U-SIG: keep the encoding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Version-independent fields (B1:B19): PHY version identifier</a:t>
            </a:r>
            <a:r>
              <a:rPr lang="en-US" b="1" dirty="0"/>
              <a:t> </a:t>
            </a:r>
            <a:r>
              <a:rPr lang="en-US" b="1" dirty="0">
                <a:sym typeface="Wingdings" panose="05000000000000000000" pitchFamily="2" charset="2"/>
              </a:rPr>
              <a:t></a:t>
            </a:r>
            <a:r>
              <a:rPr lang="en-US" b="1" dirty="0"/>
              <a:t> “1”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Version-dependent fields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UHR-SIG: follow the same structure as EHT-SIG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Common field: U-SIG over flow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User specific field</a:t>
            </a:r>
            <a:r>
              <a:rPr lang="en-US" dirty="0"/>
              <a:t>: changes needed to accommodate new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95B6-4E05-EFAF-7F09-881ACE366E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03C8C-D737-21A0-E0F3-CDFC1C6E977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292527-0F31-C02B-9C43-DBF56BE55EA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55BFDD-03B1-61FE-FD30-B22E38B1F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969766"/>
              </p:ext>
            </p:extLst>
          </p:nvPr>
        </p:nvGraphicFramePr>
        <p:xfrm>
          <a:off x="2071682" y="1945447"/>
          <a:ext cx="1096155" cy="397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43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529722">
                  <a:extLst>
                    <a:ext uri="{9D8B030D-6E8A-4147-A177-3AD203B41FA5}">
                      <a16:colId xmlns:a16="http://schemas.microsoft.com/office/drawing/2014/main" val="2453391450"/>
                    </a:ext>
                  </a:extLst>
                </a:gridCol>
              </a:tblGrid>
              <a:tr h="39746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RL-SIG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89990BD-6944-56E9-AE9A-78B8A7F09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821603"/>
              </p:ext>
            </p:extLst>
          </p:nvPr>
        </p:nvGraphicFramePr>
        <p:xfrm>
          <a:off x="526064" y="1945448"/>
          <a:ext cx="1545617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7048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  <a:gridCol w="738569">
                  <a:extLst>
                    <a:ext uri="{9D8B030D-6E8A-4147-A177-3AD203B41FA5}">
                      <a16:colId xmlns:a16="http://schemas.microsoft.com/office/drawing/2014/main" val="1688115180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LLTF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29457DA-E062-C57C-15BB-7B83C90E5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39299"/>
              </p:ext>
            </p:extLst>
          </p:nvPr>
        </p:nvGraphicFramePr>
        <p:xfrm>
          <a:off x="5482757" y="1935215"/>
          <a:ext cx="918043" cy="397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043">
                  <a:extLst>
                    <a:ext uri="{9D8B030D-6E8A-4147-A177-3AD203B41FA5}">
                      <a16:colId xmlns:a16="http://schemas.microsoft.com/office/drawing/2014/main" val="1008753787"/>
                    </a:ext>
                  </a:extLst>
                </a:gridCol>
              </a:tblGrid>
              <a:tr h="39747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UHR-STF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BC94413-56DC-8EB1-9833-A1F674908F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872483"/>
              </p:ext>
            </p:extLst>
          </p:nvPr>
        </p:nvGraphicFramePr>
        <p:xfrm>
          <a:off x="6400800" y="1931342"/>
          <a:ext cx="2476294" cy="401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742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  <a:gridCol w="1685552">
                  <a:extLst>
                    <a:ext uri="{9D8B030D-6E8A-4147-A177-3AD203B41FA5}">
                      <a16:colId xmlns:a16="http://schemas.microsoft.com/office/drawing/2014/main" val="846135765"/>
                    </a:ext>
                  </a:extLst>
                </a:gridCol>
              </a:tblGrid>
              <a:tr h="401342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UHR-LTF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UHR-Data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5E0608-5842-B4DF-17FF-95B458BE43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460317"/>
              </p:ext>
            </p:extLst>
          </p:nvPr>
        </p:nvGraphicFramePr>
        <p:xfrm>
          <a:off x="3167839" y="1945448"/>
          <a:ext cx="1096156" cy="394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156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D43E320-3B5E-FEE8-A5B8-3B9FE78CC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896877"/>
              </p:ext>
            </p:extLst>
          </p:nvPr>
        </p:nvGraphicFramePr>
        <p:xfrm>
          <a:off x="4266909" y="1942269"/>
          <a:ext cx="1217903" cy="39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03">
                  <a:extLst>
                    <a:ext uri="{9D8B030D-6E8A-4147-A177-3AD203B41FA5}">
                      <a16:colId xmlns:a16="http://schemas.microsoft.com/office/drawing/2014/main" val="3911812359"/>
                    </a:ext>
                  </a:extLst>
                </a:gridCol>
              </a:tblGrid>
              <a:tr h="3942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UHR-SIG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0127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46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E4483-EB3E-7061-E42D-8C4155643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F35D-B08B-2BD7-7361-1AC74D38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UEQM: max four patterns per </a:t>
            </a:r>
            <a:r>
              <a:rPr lang="en-US" dirty="0" err="1"/>
              <a:t>Nss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2-bits to indicate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New MCSs: four new MCS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QPSK-2/3, 16QAM-2/3, 16QAM-5/6, 256QAM-2/3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Expand current 4-bit to 5-bits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2x1944 code: 1-bit </a:t>
            </a:r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2BCDE6-6746-6C02-B8BD-DA53A1732B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1F9F2-2EBA-BD08-8743-C30A6E7E914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8BBFE9-62F4-8B23-9F3B-F7613CE7643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May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F49D543-E865-8D71-C888-5D137AC863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66384"/>
              </p:ext>
            </p:extLst>
          </p:nvPr>
        </p:nvGraphicFramePr>
        <p:xfrm>
          <a:off x="4909761" y="2181095"/>
          <a:ext cx="3657601" cy="223580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707269">
                  <a:extLst>
                    <a:ext uri="{9D8B030D-6E8A-4147-A177-3AD203B41FA5}">
                      <a16:colId xmlns:a16="http://schemas.microsoft.com/office/drawing/2014/main" val="1701385497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3748981356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3495947927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2724075952"/>
                    </a:ext>
                  </a:extLst>
                </a:gridCol>
                <a:gridCol w="737583">
                  <a:extLst>
                    <a:ext uri="{9D8B030D-6E8A-4147-A177-3AD203B41FA5}">
                      <a16:colId xmlns:a16="http://schemas.microsoft.com/office/drawing/2014/main" val="501995418"/>
                    </a:ext>
                  </a:extLst>
                </a:gridCol>
              </a:tblGrid>
              <a:tr h="2298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</a:t>
                      </a:r>
                      <a:r>
                        <a:rPr lang="en-US" sz="1400" b="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Nss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1st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2nd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3rd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4th 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520455"/>
                  </a:ext>
                </a:extLst>
              </a:tr>
              <a:tr h="1545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134516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4611"/>
                  </a:ext>
                </a:extLst>
              </a:tr>
              <a:tr h="1545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245157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37605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050421"/>
                  </a:ext>
                </a:extLst>
              </a:tr>
              <a:tr h="15453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4ss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1445465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9078712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M-2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7163512"/>
                  </a:ext>
                </a:extLst>
              </a:tr>
              <a:tr h="1545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M-2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7702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3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User Field in UHR MU PPDU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1"/>
            <a:ext cx="79248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UHR user info field, expands 22-bits to 23-bits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Non-MUMIMO Allocation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New MCS: expand to 5-bit MCS and shrink </a:t>
            </a:r>
            <a:r>
              <a:rPr lang="en-US" dirty="0" err="1"/>
              <a:t>Nss</a:t>
            </a:r>
            <a:r>
              <a:rPr lang="en-US" dirty="0"/>
              <a:t> to 3-bit (8 </a:t>
            </a:r>
            <a:r>
              <a:rPr lang="en-US" dirty="0" err="1"/>
              <a:t>Nss</a:t>
            </a:r>
            <a:r>
              <a:rPr lang="en-US" dirty="0"/>
              <a:t>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UEQM: 1-bit UEQM + 2-bit (BF and coding/Modulation pattern)</a:t>
            </a:r>
            <a:endParaRPr lang="en-US" dirty="0"/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Bit 19 set to 0 (EQM) : B20 (Beamforming) and B21 (Coding)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Bit 19 set to 1 (UEQM): B20-B21 (</a:t>
            </a:r>
            <a:r>
              <a:rPr lang="en-US" dirty="0">
                <a:ea typeface="+mn-ea"/>
                <a:cs typeface="+mn-cs"/>
              </a:rPr>
              <a:t>Modulation pattern)</a:t>
            </a:r>
            <a:endParaRPr lang="en-US" sz="1400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One bit to indicate 2x1944 code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6" name="Table 39">
            <a:extLst>
              <a:ext uri="{FF2B5EF4-FFF2-40B4-BE49-F238E27FC236}">
                <a16:creationId xmlns:a16="http://schemas.microsoft.com/office/drawing/2014/main" id="{BA7F22B1-202E-C379-BE2B-CE47850EB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058276"/>
              </p:ext>
            </p:extLst>
          </p:nvPr>
        </p:nvGraphicFramePr>
        <p:xfrm>
          <a:off x="1253985" y="3108167"/>
          <a:ext cx="6634442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332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56521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819875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715915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067314580"/>
                    </a:ext>
                  </a:extLst>
                </a:gridCol>
                <a:gridCol w="676911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47088">
                  <a:extLst>
                    <a:ext uri="{9D8B030D-6E8A-4147-A177-3AD203B41FA5}">
                      <a16:colId xmlns:a16="http://schemas.microsoft.com/office/drawing/2014/main" val="3942322330"/>
                    </a:ext>
                  </a:extLst>
                </a:gridCol>
              </a:tblGrid>
              <a:tr h="346394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1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Nss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B16-B18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Beamforming</a:t>
                      </a:r>
                    </a:p>
                    <a:p>
                      <a:pPr algn="ctr"/>
                      <a:r>
                        <a:rPr lang="en-US" sz="1100" dirty="0"/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Coding</a:t>
                      </a:r>
                    </a:p>
                    <a:p>
                      <a:pPr algn="ctr"/>
                      <a:r>
                        <a:rPr lang="en-US" sz="1100" dirty="0"/>
                        <a:t>B21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  <a:tr h="346394"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UEQM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B16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rgbClr val="FF0000"/>
                          </a:solidFill>
                        </a:rPr>
                        <a:t>Nss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B17-B18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Modulation pattern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B20-B21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1877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78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C5B1-02DE-ADBD-F561-D583E215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Non-MUMIMO Allocation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0ACA07-81FB-A62F-0E93-FB1442DE4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8305800" cy="47736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a typeface="+mn-ea"/>
                <a:cs typeface="+mn-cs"/>
              </a:rPr>
              <a:t>Modulation pattern (</a:t>
            </a:r>
            <a:r>
              <a:rPr lang="en-US" dirty="0">
                <a:cs typeface="+mn-cs"/>
              </a:rPr>
              <a:t>B20-B21)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51B1F-ADCF-E62F-AA12-39B975E84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DE66B-313B-1414-F54B-2986EC6B7DC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409507-5D02-FA25-9CF7-24A3A9BD263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DA23AD3-F743-B16E-5517-2DFF05F9B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16604"/>
              </p:ext>
            </p:extLst>
          </p:nvPr>
        </p:nvGraphicFramePr>
        <p:xfrm>
          <a:off x="1371600" y="2505635"/>
          <a:ext cx="5576155" cy="1846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8217">
                  <a:extLst>
                    <a:ext uri="{9D8B030D-6E8A-4147-A177-3AD203B41FA5}">
                      <a16:colId xmlns:a16="http://schemas.microsoft.com/office/drawing/2014/main" val="2379337305"/>
                    </a:ext>
                  </a:extLst>
                </a:gridCol>
                <a:gridCol w="1324960">
                  <a:extLst>
                    <a:ext uri="{9D8B030D-6E8A-4147-A177-3AD203B41FA5}">
                      <a16:colId xmlns:a16="http://schemas.microsoft.com/office/drawing/2014/main" val="996370650"/>
                    </a:ext>
                  </a:extLst>
                </a:gridCol>
                <a:gridCol w="1426880">
                  <a:extLst>
                    <a:ext uri="{9D8B030D-6E8A-4147-A177-3AD203B41FA5}">
                      <a16:colId xmlns:a16="http://schemas.microsoft.com/office/drawing/2014/main" val="2594423092"/>
                    </a:ext>
                  </a:extLst>
                </a:gridCol>
                <a:gridCol w="1846098">
                  <a:extLst>
                    <a:ext uri="{9D8B030D-6E8A-4147-A177-3AD203B41FA5}">
                      <a16:colId xmlns:a16="http://schemas.microsoft.com/office/drawing/2014/main" val="3778621579"/>
                    </a:ext>
                  </a:extLst>
                </a:gridCol>
              </a:tblGrid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</a:rPr>
                        <a:t>B20-B21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Nss =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Nss = 3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Nss = 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7823196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M-1]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M-1]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M, M-1]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557747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9778598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[M, M-1,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[M, M, M-1,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3008272"/>
                  </a:ext>
                </a:extLst>
              </a:tr>
              <a:tr h="36934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Reserved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</a:rPr>
                        <a:t>[M, M-1, M-1, M-2]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6186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407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pPr marL="457200" lvl="1" indent="0"/>
            <a:r>
              <a:rPr lang="en-US" dirty="0">
                <a:sym typeface="Wingdings" panose="05000000000000000000" pitchFamily="2" charset="2"/>
              </a:rPr>
              <a:t>MUMIMO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1"/>
            <a:ext cx="7924800" cy="4570412"/>
          </a:xfrm>
        </p:spPr>
        <p:txBody>
          <a:bodyPr/>
          <a:lstStyle/>
          <a:p>
            <a:pPr marL="457200" lvl="1" indent="0"/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MUMIMO mode does not define unequal 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Expand to 5-bit MCS subfield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Reduce Spatial Configuration bits from 6 to 4, limit </a:t>
            </a:r>
            <a:r>
              <a:rPr lang="en-US" dirty="0" err="1"/>
              <a:t>Nss,tot</a:t>
            </a:r>
            <a:r>
              <a:rPr lang="en-US" dirty="0"/>
              <a:t> = 8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same as HE-SIGB Spatial Configuration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One bit to indicate 2x1944 code 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graphicFrame>
        <p:nvGraphicFramePr>
          <p:cNvPr id="8" name="Table 39">
            <a:extLst>
              <a:ext uri="{FF2B5EF4-FFF2-40B4-BE49-F238E27FC236}">
                <a16:creationId xmlns:a16="http://schemas.microsoft.com/office/drawing/2014/main" id="{6DDC6572-7013-93E3-D4C0-390065B9C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825923"/>
              </p:ext>
            </p:extLst>
          </p:nvPr>
        </p:nvGraphicFramePr>
        <p:xfrm>
          <a:off x="1236195" y="2057400"/>
          <a:ext cx="6670022" cy="8332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5969411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9325875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98242689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6778493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45789062"/>
                    </a:ext>
                  </a:extLst>
                </a:gridCol>
                <a:gridCol w="802622">
                  <a:extLst>
                    <a:ext uri="{9D8B030D-6E8A-4147-A177-3AD203B41FA5}">
                      <a16:colId xmlns:a16="http://schemas.microsoft.com/office/drawing/2014/main" val="3208216558"/>
                    </a:ext>
                  </a:extLst>
                </a:gridCol>
              </a:tblGrid>
              <a:tr h="8332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B0-B10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B11-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Spatial configuration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B16-B19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Reserved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B20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Coding</a:t>
                      </a:r>
                    </a:p>
                    <a:p>
                      <a:pPr algn="ctr"/>
                      <a:r>
                        <a:rPr lang="en-US" sz="1100" dirty="0"/>
                        <a:t>B21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2x1944 B22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952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1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9ED5F-41D9-BE00-4401-5768A4B7A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UHR SIG: Common field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587F7-BA64-0EA6-3EBA-B89E2E278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76400"/>
            <a:ext cx="7989888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U-SIG overflow bits for non-OFDMA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info field increase to 23-bits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 transmission: good to keep UHR-SIG in two symbols for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Total overflow bits: </a:t>
            </a:r>
            <a:r>
              <a:rPr lang="en-US" b="1" dirty="0"/>
              <a:t>20 </a:t>
            </a:r>
            <a:r>
              <a:rPr lang="en-US" b="1" dirty="0">
                <a:sym typeface="Wingdings" panose="05000000000000000000" pitchFamily="2" charset="2"/>
              </a:rPr>
              <a:t> 19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886D4-D00C-0516-AFE0-F48C50381A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212-4717-5A7A-130C-4534036AD55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71976C-E516-6679-F0FA-B7F3F94D5A2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843D795-3B68-9DDD-5B91-6DE84BA37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285720"/>
              </p:ext>
            </p:extLst>
          </p:nvPr>
        </p:nvGraphicFramePr>
        <p:xfrm>
          <a:off x="1676400" y="3200400"/>
          <a:ext cx="4951412" cy="31242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62323">
                  <a:extLst>
                    <a:ext uri="{9D8B030D-6E8A-4147-A177-3AD203B41FA5}">
                      <a16:colId xmlns:a16="http://schemas.microsoft.com/office/drawing/2014/main" val="3108951581"/>
                    </a:ext>
                  </a:extLst>
                </a:gridCol>
                <a:gridCol w="2669952">
                  <a:extLst>
                    <a:ext uri="{9D8B030D-6E8A-4147-A177-3AD203B41FA5}">
                      <a16:colId xmlns:a16="http://schemas.microsoft.com/office/drawing/2014/main" val="3196409977"/>
                    </a:ext>
                  </a:extLst>
                </a:gridCol>
                <a:gridCol w="719137">
                  <a:extLst>
                    <a:ext uri="{9D8B030D-6E8A-4147-A177-3AD203B41FA5}">
                      <a16:colId xmlns:a16="http://schemas.microsoft.com/office/drawing/2014/main" val="933458618"/>
                    </a:ext>
                  </a:extLst>
                </a:gridCol>
              </a:tblGrid>
              <a:tr h="32233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UHR-SIG </a:t>
                      </a:r>
                    </a:p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(U-SIG Overflow)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Spatial Reuse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868618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GI+LTF size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2482019"/>
                  </a:ext>
                </a:extLst>
              </a:tr>
              <a:tr h="4499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Number of EHT-LTF symbols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03864339"/>
                  </a:ext>
                </a:extLst>
              </a:tr>
              <a:tr h="3368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LDPC extra symbol segment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9234267"/>
                  </a:ext>
                </a:extLst>
              </a:tr>
              <a:tr h="403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Pre-FEC padding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06902256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 </a:t>
                      </a:r>
                      <a:r>
                        <a:rPr lang="en-US" sz="14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disambiguity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956215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Disregard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8721819"/>
                  </a:ext>
                </a:extLst>
              </a:tr>
              <a:tr h="322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Non-OFDMA Users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3176095"/>
                  </a:ext>
                </a:extLst>
              </a:tr>
              <a:tr h="3223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Total # of Overflow Bits</a:t>
                      </a:r>
                      <a:endParaRPr lang="en-US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4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8594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31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76400"/>
            <a:ext cx="806767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UHR-SIG User info field design to indicate the new PHY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23-bits user info field design of non-MUMIMO and MUMIMO allocation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UHR-SIG U-SIG overflow bits for non-OFDMA transmission change to keep SU transmission to 2 symbols with MCS 0.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6E422-84F3-4D4C-9AC3-8C68F35B9F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EB595-7609-476A-84EF-923FFBC90A8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2024 November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73FAD4E-9511-435F-A025-4F6FF3BC9D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78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932</Words>
  <Application>Microsoft Office PowerPoint</Application>
  <PresentationFormat>On-screen Show (4:3)</PresentationFormat>
  <Paragraphs>271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Times New Roman</vt:lpstr>
      <vt:lpstr>Wingdings</vt:lpstr>
      <vt:lpstr>Office Theme</vt:lpstr>
      <vt:lpstr>Document</vt:lpstr>
      <vt:lpstr>UHR MU PPDU User Info Field Signaling</vt:lpstr>
      <vt:lpstr>Introduction</vt:lpstr>
      <vt:lpstr>Recap: UHR MU PPDU</vt:lpstr>
      <vt:lpstr>New Features</vt:lpstr>
      <vt:lpstr>User Field in UHR MU PPDU</vt:lpstr>
      <vt:lpstr>Non-MUMIMO Allocation (2)</vt:lpstr>
      <vt:lpstr>MUMIMO Allocation</vt:lpstr>
      <vt:lpstr>UHR SIG: Common field </vt:lpstr>
      <vt:lpstr>Summary</vt:lpstr>
      <vt:lpstr>Reference</vt:lpstr>
      <vt:lpstr>SP1</vt:lpstr>
      <vt:lpstr>SP2</vt:lpstr>
      <vt:lpstr>SP3</vt:lpstr>
      <vt:lpstr>SP4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2240</cp:revision>
  <cp:lastPrinted>1601-01-01T00:00:00Z</cp:lastPrinted>
  <dcterms:created xsi:type="dcterms:W3CDTF">2015-10-31T00:33:08Z</dcterms:created>
  <dcterms:modified xsi:type="dcterms:W3CDTF">2024-12-10T02:00:47Z</dcterms:modified>
</cp:coreProperties>
</file>