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70" r:id="rId5"/>
    <p:sldId id="141170204" r:id="rId6"/>
    <p:sldId id="141170217" r:id="rId7"/>
    <p:sldId id="141170220" r:id="rId8"/>
    <p:sldId id="141170224" r:id="rId9"/>
    <p:sldId id="141170227" r:id="rId10"/>
    <p:sldId id="141170228" r:id="rId11"/>
    <p:sldId id="141170221" r:id="rId12"/>
    <p:sldId id="141170229" r:id="rId13"/>
    <p:sldId id="141170226" r:id="rId14"/>
    <p:sldId id="141170223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A3D13D-5DB4-1CDE-6627-6D2DBF8DD2C8}" name="Abhishek Patil" initials="AP" userId="S::appatil@qti.qualcomm.com::4a57f103-40b4-4474-a113-d3340a5396d8" providerId="AD"/>
  <p188:author id="{C6154C81-C790-C50A-D394-05139FB9BC3E}" name="r2" initials="r2" userId="r2" providerId="None"/>
  <p188:author id="{118ABBB4-5C5D-9821-4C17-83656CC7D11E}" name="Gaurang Naik" initials="GN" userId="S::gnaik@qti.qualcomm.com::095fd180-9166-4a3e-8ca1-a5959fa5cd48" providerId="AD"/>
  <p188:author id="{6A23C2B9-0C50-A134-54C3-FD051D555190}" name="Yanjun Sun" initials="YS" userId="S::yanjuns@qti.qualcomm.com::b36047ec-8c33-4551-bc74-961d47fe2da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8C4"/>
    <a:srgbClr val="FC3728"/>
    <a:srgbClr val="C9D0F1"/>
    <a:srgbClr val="FFC000"/>
    <a:srgbClr val="C498FE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247" autoAdjust="0"/>
  </p:normalViewPr>
  <p:slideViewPr>
    <p:cSldViewPr snapToGrid="0">
      <p:cViewPr varScale="1">
        <p:scale>
          <a:sx n="84" d="100"/>
          <a:sy n="84" d="100"/>
        </p:scale>
        <p:origin x="1200" y="39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0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4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1576" y="1757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36588" y="8997440"/>
            <a:ext cx="1651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35446" y="9000621"/>
            <a:ext cx="2115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63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32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80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B7C977-B73D-1121-7F50-90058BAD9F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Aiguo Yan and et al.,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Aiguo Yan and et al., Samsung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1AAACA-7605-4ADE-B10E-EFFF7852FA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Aiguo Yan and et al., Samsung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D9A307-7244-44BC-B723-14F328D3D4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2CBF2F-FBA8-43A2-9548-88283599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BDE47F8-4EA0-44BF-92FF-88592040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1B84937-B6DA-4270-8D01-413EFAA9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DACF55DD-7D91-4890-3D39-1C5534EDF4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41216" y="6475413"/>
            <a:ext cx="31027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Aiguo Yan and et al., Samsung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Aiguo Yan and et al., Samsung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Aiguo Yan and et al., Samsung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Aiguo Yan and et al., Samsung</a:t>
            </a:r>
            <a:endParaRPr lang="en-US" altLang="ko-KR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Aiguo Yan and et al., Samsung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Aiguo Yan and et al., Samsung</a:t>
            </a:r>
            <a:endParaRPr lang="en-US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Aiguo Yan and et al., Samsung</a:t>
            </a:r>
            <a:endParaRPr lang="en-US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D8D2729-D01B-446E-B55E-F033BB0F0C99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Aiguo Yan and et al., Samsung</a:t>
            </a:r>
            <a:endParaRPr lang="en-US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A0DD6EB-210E-4EE5-8671-FAAF487B950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Aiguo Yan and et al.,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7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802.11-24/1836r1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973" y="1066799"/>
            <a:ext cx="8083465" cy="571501"/>
          </a:xfrm>
        </p:spPr>
        <p:txBody>
          <a:bodyPr/>
          <a:lstStyle/>
          <a:p>
            <a:r>
              <a:rPr lang="en-US" sz="2400" dirty="0"/>
              <a:t>On </a:t>
            </a:r>
            <a:r>
              <a:rPr lang="en-US" sz="2400" dirty="0" err="1"/>
              <a:t>CoBF</a:t>
            </a:r>
            <a:r>
              <a:rPr lang="en-US" sz="2400" dirty="0"/>
              <a:t> Capability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69129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2024-10-10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91071" y="212528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Aiguo Yan and et al., Samsung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309329C-F991-484C-9A6B-6D178F5419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517627"/>
              </p:ext>
            </p:extLst>
          </p:nvPr>
        </p:nvGraphicFramePr>
        <p:xfrm>
          <a:off x="696913" y="3129060"/>
          <a:ext cx="7728626" cy="2148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06809">
                  <a:extLst>
                    <a:ext uri="{9D8B030D-6E8A-4147-A177-3AD203B41FA5}">
                      <a16:colId xmlns:a16="http://schemas.microsoft.com/office/drawing/2014/main" val="550510817"/>
                    </a:ext>
                  </a:extLst>
                </a:gridCol>
                <a:gridCol w="1420144">
                  <a:extLst>
                    <a:ext uri="{9D8B030D-6E8A-4147-A177-3AD203B41FA5}">
                      <a16:colId xmlns:a16="http://schemas.microsoft.com/office/drawing/2014/main" val="3053655672"/>
                    </a:ext>
                  </a:extLst>
                </a:gridCol>
                <a:gridCol w="1654164">
                  <a:extLst>
                    <a:ext uri="{9D8B030D-6E8A-4147-A177-3AD203B41FA5}">
                      <a16:colId xmlns:a16="http://schemas.microsoft.com/office/drawing/2014/main" val="3999354204"/>
                    </a:ext>
                  </a:extLst>
                </a:gridCol>
                <a:gridCol w="3147509">
                  <a:extLst>
                    <a:ext uri="{9D8B030D-6E8A-4147-A177-3AD203B41FA5}">
                      <a16:colId xmlns:a16="http://schemas.microsoft.com/office/drawing/2014/main" val="2340497395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Affiliation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728404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Aiguo Yan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Samsung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3655 N First St,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 Jose, CA 95134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aiguo.yan@samsung.com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693948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Zigui Yang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5773364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Ravi Gidvani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16364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Srini Kandala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248102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Yongsen 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873367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Eunsung Jeon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61464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345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8ABDE0-5A48-0FDA-FEA8-579220CCE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81337"/>
            <a:ext cx="7772400" cy="538984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Do you support adding the following text to SFD:</a:t>
            </a:r>
          </a:p>
          <a:p>
            <a:r>
              <a:rPr lang="en-US" sz="2400" dirty="0"/>
              <a:t>A </a:t>
            </a:r>
            <a:r>
              <a:rPr lang="en-US" sz="2400" dirty="0" err="1"/>
              <a:t>CoBF</a:t>
            </a:r>
            <a:r>
              <a:rPr lang="en-US" sz="2400" dirty="0"/>
              <a:t> transmission supports maximum total 4 users across the two APs</a:t>
            </a:r>
          </a:p>
          <a:p>
            <a:r>
              <a:rPr lang="en-US" sz="2400" dirty="0"/>
              <a:t>A </a:t>
            </a:r>
            <a:r>
              <a:rPr lang="en-US" sz="2400" dirty="0" err="1"/>
              <a:t>CoBF</a:t>
            </a:r>
            <a:r>
              <a:rPr lang="en-US" sz="2400" dirty="0"/>
              <a:t> transmission supports maximum total 4 spatial streams across the two APs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Y:</a:t>
            </a:r>
          </a:p>
          <a:p>
            <a:pPr marL="0" indent="0">
              <a:buNone/>
            </a:pPr>
            <a:r>
              <a:rPr lang="en-US" sz="2400" dirty="0"/>
              <a:t>N:</a:t>
            </a:r>
          </a:p>
          <a:p>
            <a:pPr marL="0" indent="0">
              <a:buNone/>
            </a:pPr>
            <a:r>
              <a:rPr lang="en-US" sz="2400" dirty="0"/>
              <a:t>A: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[Note: “2 APs in </a:t>
            </a:r>
            <a:r>
              <a:rPr lang="en-US" sz="1400" dirty="0" err="1"/>
              <a:t>CoBF</a:t>
            </a:r>
            <a:r>
              <a:rPr lang="en-US" sz="1400" dirty="0"/>
              <a:t>” already passed straw poll]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1053C93-F5D4-9956-4268-184AF3273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7640"/>
            <a:ext cx="7772400" cy="683967"/>
          </a:xfrm>
        </p:spPr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1B8DF-19FF-8E68-2037-B12074D33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851C1D-9346-159D-F210-1B8446D4A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95210-17B5-2B8E-3A82-6958E1C26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Aiguo Yan and et al.,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16955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F38D6E-5961-08CF-8CC5-EC68AD09A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8273"/>
            <a:ext cx="7998160" cy="4647727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[1] 23/1998: Zero-MUI Coordinated Beamforming (Shimi of Huawei)</a:t>
            </a:r>
          </a:p>
          <a:p>
            <a:pPr marL="0" indent="0">
              <a:buNone/>
            </a:pPr>
            <a:r>
              <a:rPr lang="en-US" altLang="ko-KR" dirty="0"/>
              <a:t>[2] 24/1204: </a:t>
            </a:r>
            <a:r>
              <a:rPr lang="en-US" altLang="ko-KR" dirty="0">
                <a:ea typeface="굴림" panose="020B0600000101010101" pitchFamily="50" charset="-127"/>
              </a:rPr>
              <a:t>Coordinated Beamforming for 11bn (</a:t>
            </a:r>
            <a:r>
              <a:rPr lang="en-US" altLang="ko-KR" dirty="0" err="1">
                <a:ea typeface="굴림" panose="020B0600000101010101" pitchFamily="50" charset="-127"/>
              </a:rPr>
              <a:t>Insik</a:t>
            </a:r>
            <a:r>
              <a:rPr lang="en-US" altLang="ko-KR" dirty="0">
                <a:ea typeface="굴림" panose="020B0600000101010101" pitchFamily="50" charset="-127"/>
              </a:rPr>
              <a:t> of LGE)</a:t>
            </a:r>
          </a:p>
          <a:p>
            <a:pPr marL="0" indent="0">
              <a:buNone/>
            </a:pPr>
            <a:r>
              <a:rPr lang="en-US" dirty="0"/>
              <a:t>[3] 24/1515: Coordinated-Beamforming-for-11bn-follow-up (</a:t>
            </a:r>
            <a:r>
              <a:rPr lang="en-US" dirty="0" err="1"/>
              <a:t>Insik</a:t>
            </a:r>
            <a:r>
              <a:rPr lang="en-US" dirty="0"/>
              <a:t> of LGE)</a:t>
            </a:r>
          </a:p>
          <a:p>
            <a:pPr marL="0" indent="0">
              <a:buNone/>
            </a:pPr>
            <a:r>
              <a:rPr lang="en-US" altLang="ko-KR" dirty="0"/>
              <a:t>[4] 23/0776: Performance of C-BF and C-SR (Ron of BRCM)</a:t>
            </a:r>
          </a:p>
          <a:p>
            <a:pPr marL="0" indent="0">
              <a:buNone/>
            </a:pPr>
            <a:r>
              <a:rPr lang="en-US" dirty="0"/>
              <a:t>[5] 24/1542: Sounding Schemes for Coordinated-Beamforming (Sameer of QCOM)</a:t>
            </a:r>
          </a:p>
          <a:p>
            <a:pPr marL="0" indent="0">
              <a:buNone/>
            </a:pPr>
            <a:r>
              <a:rPr lang="en-US" dirty="0"/>
              <a:t>[6] 24/1568: Sounding-Design-For-C-BF (Ron of BRCM)</a:t>
            </a:r>
          </a:p>
          <a:p>
            <a:pPr marL="0" indent="0">
              <a:buNone/>
            </a:pPr>
            <a:r>
              <a:rPr lang="en-US" dirty="0"/>
              <a:t>[7] 24/1582: Coordinated Sounding for </a:t>
            </a:r>
            <a:r>
              <a:rPr lang="en-US" dirty="0" err="1"/>
              <a:t>CoBF</a:t>
            </a:r>
            <a:r>
              <a:rPr lang="en-US" dirty="0"/>
              <a:t> (</a:t>
            </a:r>
            <a:r>
              <a:rPr lang="en-US" dirty="0" err="1"/>
              <a:t>Youwei</a:t>
            </a:r>
            <a:r>
              <a:rPr lang="en-US" dirty="0"/>
              <a:t> of MTK)</a:t>
            </a:r>
          </a:p>
          <a:p>
            <a:pPr marL="0" indent="0">
              <a:buNone/>
            </a:pPr>
            <a:r>
              <a:rPr lang="en-US" dirty="0"/>
              <a:t>[8] 24/1432: Unified-</a:t>
            </a:r>
            <a:r>
              <a:rPr lang="en-US" dirty="0" err="1"/>
              <a:t>CoBF</a:t>
            </a:r>
            <a:r>
              <a:rPr lang="en-US" dirty="0"/>
              <a:t>-and-MUMIMO-Schemes-with-Zero-MUI (Aiguo of Samsung)</a:t>
            </a:r>
          </a:p>
          <a:p>
            <a:pPr marL="0" indent="0">
              <a:buNone/>
            </a:pPr>
            <a:r>
              <a:rPr lang="en-US" dirty="0"/>
              <a:t>[9] 24/1653: Sounding Options for </a:t>
            </a:r>
            <a:r>
              <a:rPr lang="en-US" dirty="0" err="1"/>
              <a:t>CoBF</a:t>
            </a:r>
            <a:r>
              <a:rPr lang="en-US" dirty="0"/>
              <a:t> (Aiguo of Samsung)</a:t>
            </a:r>
          </a:p>
          <a:p>
            <a:pPr marL="0" indent="0">
              <a:buNone/>
            </a:pPr>
            <a:r>
              <a:rPr lang="en-US" dirty="0"/>
              <a:t>[10] 24/1789: </a:t>
            </a:r>
            <a:r>
              <a:rPr lang="en-US" dirty="0" err="1"/>
              <a:t>CoBF</a:t>
            </a:r>
            <a:r>
              <a:rPr lang="en-US" dirty="0"/>
              <a:t>: Partial Nulling Feedback Types (Rani of Huawei)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A162EF-A9FE-BE28-3202-8E90024B3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687387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8FAF6-30E7-C28B-0844-4BE08011E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673E8A-088F-4251-48A7-C6A95EBA6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2F900-05ED-DF2F-42E8-09605BE63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Aiguo Yan and et al.,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76831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1EF668-A61F-EA3C-169F-F9C7F1158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23324"/>
            <a:ext cx="7772400" cy="49354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CoBF</a:t>
            </a:r>
            <a:r>
              <a:rPr lang="en-US" sz="2400" dirty="0"/>
              <a:t> was already motioned in July, 2024 meeting for 11bn.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But there are still a lot of discussions on </a:t>
            </a:r>
            <a:r>
              <a:rPr lang="en-US" sz="2400" dirty="0" err="1"/>
              <a:t>CoBF</a:t>
            </a:r>
            <a:r>
              <a:rPr lang="en-US" sz="2400" dirty="0"/>
              <a:t> capability, specifically</a:t>
            </a:r>
          </a:p>
          <a:p>
            <a:pPr marL="1200150" lvl="2" indent="-457200">
              <a:buFont typeface="+mj-lt"/>
              <a:buAutoNum type="alphaLcParenR"/>
            </a:pPr>
            <a:r>
              <a:rPr lang="en-US" sz="2000" b="1" dirty="0"/>
              <a:t>Maximal total number of Users.</a:t>
            </a:r>
          </a:p>
          <a:p>
            <a:pPr marL="1200150" lvl="2" indent="-457200">
              <a:buFont typeface="+mj-lt"/>
              <a:buAutoNum type="alphaLcParenR"/>
            </a:pPr>
            <a:r>
              <a:rPr lang="en-US" sz="2000" b="1" dirty="0"/>
              <a:t>Maximal number of total Streams.</a:t>
            </a:r>
          </a:p>
          <a:p>
            <a:pPr marL="1200150" lvl="2" indent="-457200">
              <a:buFont typeface="+mj-lt"/>
              <a:buAutoNum type="alphaLcParenR"/>
            </a:pPr>
            <a:r>
              <a:rPr lang="en-US" sz="2000" b="1" dirty="0"/>
              <a:t>Maximal NSTS per AP.</a:t>
            </a:r>
          </a:p>
          <a:p>
            <a:pPr marL="1885950" lvl="4" indent="-457200">
              <a:buFont typeface="Wingdings" panose="05000000000000000000" pitchFamily="2" charset="2"/>
              <a:buChar char="§"/>
            </a:pPr>
            <a:r>
              <a:rPr lang="en-US" sz="2000" b="1" dirty="0"/>
              <a:t>Also related to sequential/joint sounding discussions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We will share our thoughts on these 3 numbers, and plan to run one </a:t>
            </a:r>
            <a:r>
              <a:rPr lang="en-US" sz="2400" b="1" dirty="0"/>
              <a:t>straw poll.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One key point: Find the best balance between </a:t>
            </a:r>
            <a:r>
              <a:rPr lang="en-US" sz="2400" b="1" dirty="0"/>
              <a:t>simplicity</a:t>
            </a:r>
            <a:r>
              <a:rPr lang="en-US" sz="2400" dirty="0"/>
              <a:t> and </a:t>
            </a:r>
            <a:r>
              <a:rPr lang="en-US" sz="2400" dirty="0" err="1"/>
              <a:t>WiFi</a:t>
            </a:r>
            <a:r>
              <a:rPr lang="en-US" sz="2400" dirty="0"/>
              <a:t> </a:t>
            </a:r>
            <a:r>
              <a:rPr lang="en-US" sz="2400" b="1" dirty="0"/>
              <a:t>advancement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05B139-14E1-7627-5871-DB348D150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37524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5518C-B60D-C33B-7C58-76DE4EC90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0510C4-1C66-B31A-55E1-0E54D89D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23FA5-B4E9-BDEA-0A59-C13B9DBDA1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Aiguo Yan and et al.,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2565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41E1B2-602B-632B-8E65-B33979C01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It has been widely agreed that # of APs in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CoBF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is 2.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Discussions on total # of STAs </a:t>
            </a:r>
          </a:p>
          <a:p>
            <a:pPr marL="1200150" lvl="2" indent="-457200">
              <a:buFont typeface="+mj-lt"/>
              <a:buAutoNum type="alphaLcParenR"/>
            </a:pPr>
            <a:r>
              <a:rPr lang="en-US" sz="2200" dirty="0"/>
              <a:t>4. We believe that this a very balanced #, for both complexity and Wi-Fi advancement.</a:t>
            </a:r>
          </a:p>
          <a:p>
            <a:pPr marL="1200150" lvl="2" indent="-457200">
              <a:buFont typeface="+mj-lt"/>
              <a:buAutoNum type="alphaLcParenR"/>
            </a:pPr>
            <a:r>
              <a:rPr lang="en-US" sz="2200" dirty="0"/>
              <a:t>2 for simplicity. But is it too simple?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Possible Combination of 4 Users (see algorithm in [8])</a:t>
            </a:r>
          </a:p>
          <a:p>
            <a:pPr marL="1200150" lvl="2" indent="-457200">
              <a:buFont typeface="+mj-lt"/>
              <a:buAutoNum type="alphaLcParenR"/>
            </a:pPr>
            <a:r>
              <a:rPr lang="en-US" sz="2200" dirty="0"/>
              <a:t>(2,2), (3,1), (1,3) (2,1), (1,2),(1,1), up to </a:t>
            </a:r>
            <a:r>
              <a:rPr lang="en-US" sz="2200" dirty="0" err="1"/>
              <a:t>CoBF</a:t>
            </a:r>
            <a:r>
              <a:rPr lang="en-US" sz="2200" dirty="0"/>
              <a:t> APs to choose.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06CAD8-624B-ABA8-57BA-BC2EDACA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Numbers of APs and STAs in </a:t>
            </a:r>
            <a:r>
              <a:rPr lang="en-US" dirty="0" err="1"/>
              <a:t>CoBF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A1278-CE3E-11EF-A2BF-1D4100E7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D633C-0D0A-458C-9128-9D890FC0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D93FE-E0B9-C896-0969-17A79911C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Aiguo Yan and et al.,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871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41E1B2-602B-632B-8E65-B33979C01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752600"/>
            <a:ext cx="7924327" cy="4343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We also believe that </a:t>
            </a:r>
            <a:r>
              <a:rPr lang="en-US" sz="2400" b="1" dirty="0"/>
              <a:t>4</a:t>
            </a:r>
            <a:r>
              <a:rPr lang="en-US" sz="2400" dirty="0"/>
              <a:t> is a very reasonable number,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Possible Combination of up to 4 streams (see also algorithm in [8]):</a:t>
            </a:r>
          </a:p>
          <a:p>
            <a:pPr marL="1200150" lvl="2" indent="-457200">
              <a:buFont typeface="+mj-lt"/>
              <a:buAutoNum type="alphaLcParenR"/>
            </a:pPr>
            <a:r>
              <a:rPr lang="en-US" sz="2400" dirty="0"/>
              <a:t>(2,2), (3,1), (1,3) (2,1), (1,2),(1,1)</a:t>
            </a:r>
          </a:p>
          <a:p>
            <a:pPr marL="1200150" lvl="2" indent="-457200">
              <a:buFont typeface="+mj-lt"/>
              <a:buAutoNum type="alphaLcParenR"/>
            </a:pPr>
            <a:r>
              <a:rPr lang="en-US" sz="2400" dirty="0"/>
              <a:t>However, we also believe limiting to </a:t>
            </a:r>
            <a:r>
              <a:rPr lang="en-US" sz="2400" b="1" dirty="0"/>
              <a:t>2 streams/STA </a:t>
            </a:r>
            <a:r>
              <a:rPr lang="en-US" sz="2400" dirty="0"/>
              <a:t>is another good balance.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In summary, </a:t>
            </a:r>
            <a:r>
              <a:rPr lang="en-US" sz="2400" dirty="0" err="1"/>
              <a:t>CoBF</a:t>
            </a:r>
            <a:r>
              <a:rPr lang="en-US" sz="2400" dirty="0"/>
              <a:t> supports </a:t>
            </a:r>
            <a:r>
              <a:rPr lang="en-US" sz="2400" dirty="0">
                <a:highlight>
                  <a:srgbClr val="FFFF00"/>
                </a:highlight>
              </a:rPr>
              <a:t>up to 4 users </a:t>
            </a:r>
            <a:r>
              <a:rPr lang="en-US" sz="2400" dirty="0"/>
              <a:t>and </a:t>
            </a:r>
            <a:r>
              <a:rPr lang="en-US" sz="2400" dirty="0">
                <a:highlight>
                  <a:srgbClr val="FFFF00"/>
                </a:highlight>
              </a:rPr>
              <a:t>up to 4 streams has no ambiguities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06CAD8-624B-ABA8-57BA-BC2EDACA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Total Streams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A1278-CE3E-11EF-A2BF-1D4100E7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D633C-0D0A-458C-9128-9D890FC0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D93FE-E0B9-C896-0969-17A79911C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Aiguo Yan and et al.,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146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41E1B2-602B-632B-8E65-B33979C01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2209"/>
            <a:ext cx="7772400" cy="520320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Since 11ax/be already, 11bn will,  support up to 8 spatial streams (NSTS) for APs, it is very desirable for </a:t>
            </a:r>
            <a:r>
              <a:rPr lang="en-US" sz="2400" dirty="0" err="1"/>
              <a:t>CoBF</a:t>
            </a:r>
            <a:r>
              <a:rPr lang="en-US" sz="2400" dirty="0"/>
              <a:t> to also support up to 8 spatial streams (NSTS) per AP. [Table 36-43 of 11be D7.0]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Both Sequential and Joint sounding are proposed for </a:t>
            </a:r>
            <a:r>
              <a:rPr lang="en-US" sz="2400" dirty="0" err="1"/>
              <a:t>CoBF</a:t>
            </a:r>
            <a:r>
              <a:rPr lang="en-US" sz="2400" dirty="0"/>
              <a:t> [5-7].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For the sequential sounding of </a:t>
            </a:r>
            <a:r>
              <a:rPr lang="en-US" sz="2400" dirty="0" err="1"/>
              <a:t>CoBF</a:t>
            </a:r>
            <a:r>
              <a:rPr lang="en-US" sz="2400" dirty="0"/>
              <a:t>, it seems nature to limit NLTF = 4, 6, and 8, in order to accommodate NSTS = 4, 5, 6, 7, and 8.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This choice of NLTF values can also be considered as an nature extension of NLTF values from the existing HE/EHT sounding schemes.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06CAD8-624B-ABA8-57BA-BC2EDACAD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3587"/>
          </a:xfrm>
        </p:spPr>
        <p:txBody>
          <a:bodyPr/>
          <a:lstStyle/>
          <a:p>
            <a:r>
              <a:rPr lang="en-US" dirty="0"/>
              <a:t>NSTS per AP – Sequential Sounding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A1278-CE3E-11EF-A2BF-1D4100E7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D633C-0D0A-458C-9128-9D890FC0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D93FE-E0B9-C896-0969-17A79911C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Aiguo Yan and et al.,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9850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41E1B2-602B-632B-8E65-B33979C01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2209"/>
            <a:ext cx="7772400" cy="520320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Both full-rank and </a:t>
            </a:r>
            <a:r>
              <a:rPr lang="en-US" sz="2400" b="1" dirty="0"/>
              <a:t>partial-rank nulling </a:t>
            </a:r>
            <a:r>
              <a:rPr lang="en-US" sz="2400" dirty="0"/>
              <a:t>are proposed for </a:t>
            </a:r>
            <a:r>
              <a:rPr lang="en-US" sz="2400" dirty="0" err="1"/>
              <a:t>CoBF</a:t>
            </a:r>
            <a:r>
              <a:rPr lang="en-US" sz="2400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[2,3,4,6] have shown the partial-rank nulling is preferred in many scenarios for better performance.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Joint sounding are especially proposed in order to better enable </a:t>
            </a:r>
            <a:r>
              <a:rPr lang="en-US" sz="2400" dirty="0" err="1"/>
              <a:t>CoBF</a:t>
            </a:r>
            <a:r>
              <a:rPr lang="en-US" sz="2400" dirty="0"/>
              <a:t> with partial-rank nulling.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 joint sounding with total NSTS = (4+4) definitely makes sense [7].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However,  the joint sounding with up to total NSTS = (8+8) demanding further discussions.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06CAD8-624B-ABA8-57BA-BC2EDACAD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3587"/>
          </a:xfrm>
        </p:spPr>
        <p:txBody>
          <a:bodyPr/>
          <a:lstStyle/>
          <a:p>
            <a:r>
              <a:rPr lang="en-US" dirty="0"/>
              <a:t>NSTS per AP – Joint Sounding (1/2)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A1278-CE3E-11EF-A2BF-1D4100E7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D633C-0D0A-458C-9128-9D890FC0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D93FE-E0B9-C896-0969-17A79911C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Aiguo Yan and et al.,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19171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41E1B2-602B-632B-8E65-B33979C01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2208"/>
            <a:ext cx="7772400" cy="43357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Furthermore for a STA, the joint sounding could lead to H = [H</a:t>
            </a:r>
            <a:r>
              <a:rPr lang="en-US" sz="2400" baseline="-25000" dirty="0"/>
              <a:t>1</a:t>
            </a:r>
            <a:r>
              <a:rPr lang="en-US" sz="2400" dirty="0"/>
              <a:t>, H</a:t>
            </a:r>
            <a:r>
              <a:rPr lang="en-US" sz="2400" baseline="-25000" dirty="0"/>
              <a:t>2</a:t>
            </a:r>
            <a:r>
              <a:rPr lang="en-US" sz="2400" dirty="0"/>
              <a:t>] having 16 columns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SVD(H) is needed for the partial-ranking nulling [4,5,6].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On the other hand, there are proposals to do SVD(H</a:t>
            </a:r>
            <a:r>
              <a:rPr lang="en-US" sz="2400" baseline="-25000" dirty="0"/>
              <a:t>1</a:t>
            </a:r>
            <a:r>
              <a:rPr lang="en-US" sz="2400" dirty="0"/>
              <a:t>) and SVD(H</a:t>
            </a:r>
            <a:r>
              <a:rPr lang="en-US" sz="2400" baseline="-25000" dirty="0"/>
              <a:t>2</a:t>
            </a:r>
            <a:r>
              <a:rPr lang="en-US" sz="2400" dirty="0"/>
              <a:t>), and then feedback [8,9,10].</a:t>
            </a:r>
          </a:p>
          <a:p>
            <a:pPr marL="1200150" lvl="2" indent="-457200">
              <a:buFont typeface="Wingdings" panose="05000000000000000000" pitchFamily="2" charset="2"/>
              <a:buChar char="q"/>
            </a:pPr>
            <a:r>
              <a:rPr lang="en-US" sz="2000" dirty="0"/>
              <a:t>Therefore, </a:t>
            </a:r>
            <a:r>
              <a:rPr lang="en-US" sz="2000" dirty="0" err="1"/>
              <a:t>CoBF</a:t>
            </a:r>
            <a:r>
              <a:rPr lang="en-US" sz="2000" dirty="0"/>
              <a:t> APs could instruct a STA to do either SVD(H) jointly, or SVD(H</a:t>
            </a:r>
            <a:r>
              <a:rPr lang="en-US" sz="2000" baseline="-25000" dirty="0"/>
              <a:t>1</a:t>
            </a:r>
            <a:r>
              <a:rPr lang="en-US" sz="2000" dirty="0"/>
              <a:t>) and SVD(H</a:t>
            </a:r>
            <a:r>
              <a:rPr lang="en-US" sz="2000" baseline="-25000" dirty="0"/>
              <a:t>2</a:t>
            </a:r>
            <a:r>
              <a:rPr lang="en-US" sz="2000" dirty="0"/>
              <a:t>) separately.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Enabling different </a:t>
            </a:r>
            <a:r>
              <a:rPr lang="en-US" sz="2400" dirty="0" err="1"/>
              <a:t>CoBF</a:t>
            </a:r>
            <a:r>
              <a:rPr lang="en-US" sz="2400" dirty="0"/>
              <a:t> precoder designs is a good way to accelerate commercialization of the </a:t>
            </a:r>
            <a:r>
              <a:rPr lang="en-US" sz="2400" dirty="0" err="1"/>
              <a:t>CoBF</a:t>
            </a:r>
            <a:r>
              <a:rPr lang="en-US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More discussions would be beneficial. 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06CAD8-624B-ABA8-57BA-BC2EDACAD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3587"/>
          </a:xfrm>
        </p:spPr>
        <p:txBody>
          <a:bodyPr/>
          <a:lstStyle/>
          <a:p>
            <a:r>
              <a:rPr lang="en-US" dirty="0"/>
              <a:t>NSTS per AP – Joint Sounding (2/2)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A1278-CE3E-11EF-A2BF-1D4100E7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D633C-0D0A-458C-9128-9D890FC0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D93FE-E0B9-C896-0969-17A79911C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Aiguo Yan and et al.,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80346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41E1B2-602B-632B-8E65-B33979C01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169978"/>
            <a:ext cx="7943849" cy="530543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In order to increase chance of </a:t>
            </a:r>
            <a:r>
              <a:rPr lang="en-US" sz="2400" dirty="0" err="1"/>
              <a:t>CoBF</a:t>
            </a:r>
            <a:r>
              <a:rPr lang="en-US" sz="2400" dirty="0"/>
              <a:t> use, 2 APs in </a:t>
            </a:r>
            <a:r>
              <a:rPr lang="en-US" sz="2400" dirty="0" err="1"/>
              <a:t>CoBF</a:t>
            </a:r>
            <a:r>
              <a:rPr lang="en-US" sz="2400" dirty="0"/>
              <a:t> could have different original NSTS.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However, we do prefer a same NSTS/AP for </a:t>
            </a:r>
            <a:r>
              <a:rPr lang="en-US" sz="2400" dirty="0">
                <a:highlight>
                  <a:srgbClr val="FFFF00"/>
                </a:highlight>
              </a:rPr>
              <a:t>simplicity.</a:t>
            </a:r>
            <a:r>
              <a:rPr lang="en-US" sz="24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Especially for the </a:t>
            </a:r>
            <a:r>
              <a:rPr lang="en-US" sz="2400" b="1" dirty="0"/>
              <a:t>joint sounding</a:t>
            </a:r>
            <a:r>
              <a:rPr lang="en-US" sz="2400" dirty="0"/>
              <a:t>, we believe that too many choices (i.e., 8 to 16) on total NSTS are not practical</a:t>
            </a:r>
          </a:p>
          <a:p>
            <a:pPr marL="1200150" lvl="2" indent="-457200">
              <a:buFont typeface="Wingdings" panose="05000000000000000000" pitchFamily="2" charset="2"/>
              <a:buChar char="q"/>
            </a:pPr>
            <a:r>
              <a:rPr lang="en-US" sz="2000" dirty="0"/>
              <a:t>We believe that 2 choices of (4+4) and (8+8) are reasonable.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 simple/illustrative example to achieve same NSTS</a:t>
            </a:r>
          </a:p>
          <a:p>
            <a:pPr marL="1200150" lvl="2" indent="-457200">
              <a:buFont typeface="Wingdings" panose="05000000000000000000" pitchFamily="2" charset="2"/>
              <a:buChar char="q"/>
            </a:pPr>
            <a:r>
              <a:rPr lang="en-US" sz="2000" dirty="0"/>
              <a:t>With AP</a:t>
            </a:r>
            <a:r>
              <a:rPr lang="en-US" sz="2000" baseline="-25000" dirty="0"/>
              <a:t>1</a:t>
            </a:r>
            <a:r>
              <a:rPr lang="en-US" sz="2000" dirty="0"/>
              <a:t> , NSTS = 4</a:t>
            </a:r>
          </a:p>
          <a:p>
            <a:pPr marL="1200150" lvl="2" indent="-457200">
              <a:buFont typeface="Wingdings" panose="05000000000000000000" pitchFamily="2" charset="2"/>
              <a:buChar char="q"/>
            </a:pPr>
            <a:r>
              <a:rPr lang="en-US" sz="2000" dirty="0"/>
              <a:t>With AP</a:t>
            </a:r>
            <a:r>
              <a:rPr lang="en-US" sz="2000" baseline="-25000" dirty="0"/>
              <a:t>2</a:t>
            </a:r>
            <a:r>
              <a:rPr lang="en-US" sz="2000" dirty="0"/>
              <a:t> , the original NSTS = 8</a:t>
            </a:r>
          </a:p>
          <a:p>
            <a:pPr marL="1200150" lvl="2" indent="-457200">
              <a:buFont typeface="Wingdings" panose="05000000000000000000" pitchFamily="2" charset="2"/>
              <a:buChar char="q"/>
            </a:pPr>
            <a:r>
              <a:rPr lang="en-US" sz="2000" dirty="0"/>
              <a:t>AP</a:t>
            </a:r>
            <a:r>
              <a:rPr lang="en-US" sz="2000" baseline="-25000" dirty="0"/>
              <a:t>2</a:t>
            </a:r>
            <a:r>
              <a:rPr lang="en-US" sz="2000" dirty="0"/>
              <a:t> can reduce to NSTS = 4 with a spatial expansion method.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06CAD8-624B-ABA8-57BA-BC2EDACAD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62609"/>
          </a:xfrm>
        </p:spPr>
        <p:txBody>
          <a:bodyPr/>
          <a:lstStyle/>
          <a:p>
            <a:r>
              <a:rPr lang="en-US" dirty="0"/>
              <a:t>NSTS per AP – 2 Different </a:t>
            </a:r>
            <a:r>
              <a:rPr lang="en-US" dirty="0" err="1"/>
              <a:t>NSTSes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A1278-CE3E-11EF-A2BF-1D4100E7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D633C-0D0A-458C-9128-9D890FC0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D93FE-E0B9-C896-0969-17A79911C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Aiguo Yan and et al.,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79139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8ABDE0-5A48-0FDA-FEA8-579220CCE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81338"/>
            <a:ext cx="7772400" cy="473794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CoBF</a:t>
            </a:r>
            <a:r>
              <a:rPr lang="en-US" sz="2800" dirty="0"/>
              <a:t> is a significantly big feature in UHR.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Careful </a:t>
            </a:r>
            <a:r>
              <a:rPr lang="en-US" sz="2800" b="1" dirty="0"/>
              <a:t>balance</a:t>
            </a:r>
            <a:r>
              <a:rPr lang="en-US" sz="2800" dirty="0"/>
              <a:t> of complexity vs </a:t>
            </a:r>
            <a:r>
              <a:rPr lang="en-US" sz="2800" dirty="0" err="1"/>
              <a:t>WiFi</a:t>
            </a:r>
            <a:r>
              <a:rPr lang="en-US" sz="2800" dirty="0"/>
              <a:t> advancement is beneficial.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We shared our thoughts on </a:t>
            </a:r>
          </a:p>
          <a:p>
            <a:pPr marL="1200150" lvl="2" indent="-457200">
              <a:buFont typeface="+mj-lt"/>
              <a:buAutoNum type="arabicPeriod"/>
            </a:pPr>
            <a:r>
              <a:rPr lang="en-US" sz="2000" b="1" dirty="0"/>
              <a:t>Maximal total number of Users</a:t>
            </a:r>
          </a:p>
          <a:p>
            <a:pPr marL="1200150" lvl="2" indent="-457200">
              <a:buFont typeface="+mj-lt"/>
              <a:buAutoNum type="arabicPeriod"/>
            </a:pPr>
            <a:r>
              <a:rPr lang="en-US" sz="2000" b="1" dirty="0"/>
              <a:t>Maximal number of total Streams.</a:t>
            </a:r>
          </a:p>
          <a:p>
            <a:pPr marL="1200150" lvl="2" indent="-457200">
              <a:buFont typeface="+mj-lt"/>
              <a:buAutoNum type="arabicPeriod"/>
            </a:pPr>
            <a:r>
              <a:rPr lang="en-US" sz="2000" b="1" dirty="0"/>
              <a:t>Maximal NSTS per AP.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1053C93-F5D4-9956-4268-184AF3273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7640"/>
            <a:ext cx="7772400" cy="683967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1B8DF-19FF-8E68-2037-B12074D33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851C1D-9346-159D-F210-1B8446D4A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95210-17B5-2B8E-3A82-6958E1C26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Aiguo Yan and et al.,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264652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0BCFC8-6392-455F-94EF-B2BFA21CB3E7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4cb1c834-fb5e-4db1-b5fe-b760d2c58fa7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606F482-2B8C-46B6-A2EB-C6199CC6C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1c834-fb5e-4db1-b5fe-b760d2c58f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114825</TotalTime>
  <Words>1158</Words>
  <Application>Microsoft Office PowerPoint</Application>
  <PresentationFormat>On-screen Show (4:3)</PresentationFormat>
  <Paragraphs>151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굴림</vt:lpstr>
      <vt:lpstr>SimSun</vt:lpstr>
      <vt:lpstr>Arial</vt:lpstr>
      <vt:lpstr>Times New Roman</vt:lpstr>
      <vt:lpstr>Wingdings</vt:lpstr>
      <vt:lpstr>802-11-Submission</vt:lpstr>
      <vt:lpstr>On CoBF Capability</vt:lpstr>
      <vt:lpstr>Outline</vt:lpstr>
      <vt:lpstr>Numbers of APs and STAs in CoBF</vt:lpstr>
      <vt:lpstr>Number of Total Streams</vt:lpstr>
      <vt:lpstr>NSTS per AP – Sequential Sounding</vt:lpstr>
      <vt:lpstr>NSTS per AP – Joint Sounding (1/2)</vt:lpstr>
      <vt:lpstr>NSTS per AP – Joint Sounding (2/2) </vt:lpstr>
      <vt:lpstr>NSTS per AP – 2 Different NSTSes</vt:lpstr>
      <vt:lpstr>Summary</vt:lpstr>
      <vt:lpstr>SP 1</vt:lpstr>
      <vt:lpstr>Reference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yanjuns@qti.qualcomm.com</dc:creator>
  <cp:lastModifiedBy>Aiguo Yan</cp:lastModifiedBy>
  <cp:revision>104</cp:revision>
  <cp:lastPrinted>2024-10-15T21:21:04Z</cp:lastPrinted>
  <dcterms:created xsi:type="dcterms:W3CDTF">2007-05-21T21:00:37Z</dcterms:created>
  <dcterms:modified xsi:type="dcterms:W3CDTF">2024-11-14T22:22:26Z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