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1244" r:id="rId2"/>
    <p:sldId id="1425" r:id="rId3"/>
    <p:sldId id="1431" r:id="rId4"/>
    <p:sldId id="1440" r:id="rId5"/>
    <p:sldId id="1445" r:id="rId6"/>
    <p:sldId id="1446" r:id="rId7"/>
    <p:sldId id="1410" r:id="rId8"/>
    <p:sldId id="1405" r:id="rId9"/>
    <p:sldId id="1449" r:id="rId10"/>
    <p:sldId id="1450" r:id="rId11"/>
    <p:sldId id="1451" r:id="rId12"/>
    <p:sldId id="1447" r:id="rId13"/>
  </p:sldIdLst>
  <p:sldSz cx="12192000" cy="6858000"/>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 id="2" name="GeonHwan Kim/IoT Connectivity Standard Task(geonhwan.kim@lge.com)" initials="GKCST" lastIdx="48" clrIdx="1">
    <p:extLst>
      <p:ext uri="{19B8F6BF-5375-455C-9EA6-DF929625EA0E}">
        <p15:presenceInfo xmlns:p15="http://schemas.microsoft.com/office/powerpoint/2012/main" userId="S-1-5-21-2543426832-1914326140-3112152631-2652433" providerId="AD"/>
      </p:ext>
    </p:extLst>
  </p:cmAuthor>
  <p:cmAuthor id="3" name="Insun Jang/IoT Connectivity Standard Task(insun.jang@lge.com)" initials="IJCST" lastIdx="13" clrIdx="2">
    <p:extLst>
      <p:ext uri="{19B8F6BF-5375-455C-9EA6-DF929625EA0E}">
        <p15:presenceInfo xmlns:p15="http://schemas.microsoft.com/office/powerpoint/2012/main" userId="S-1-5-21-2543426832-1914326140-3112152631-18843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00FF"/>
    <a:srgbClr val="19B861"/>
    <a:srgbClr val="00CC99"/>
    <a:srgbClr val="FF9900"/>
    <a:srgbClr val="168420"/>
    <a:srgbClr val="0000CC"/>
    <a:srgbClr val="006C31"/>
    <a:srgbClr val="00863D"/>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BA6D32-DF29-4FB8-847D-ACCBDC1507D8}" v="4" dt="2021-01-15T06:11:16.91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3753" autoAdjust="0"/>
  </p:normalViewPr>
  <p:slideViewPr>
    <p:cSldViewPr>
      <p:cViewPr varScale="1">
        <p:scale>
          <a:sx n="242" d="100"/>
          <a:sy n="242" d="100"/>
        </p:scale>
        <p:origin x="540" y="186"/>
      </p:cViewPr>
      <p:guideLst>
        <p:guide orient="horz" pos="2160"/>
        <p:guide pos="3840"/>
      </p:guideLst>
    </p:cSldViewPr>
  </p:slideViewPr>
  <p:outlineViewPr>
    <p:cViewPr>
      <p:scale>
        <a:sx n="33" d="100"/>
        <a:sy n="33" d="100"/>
      </p:scale>
      <p:origin x="48" y="8040"/>
    </p:cViewPr>
  </p:outlineViewPr>
  <p:notesTextViewPr>
    <p:cViewPr>
      <p:scale>
        <a:sx n="150" d="100"/>
        <a:sy n="150" d="100"/>
      </p:scale>
      <p:origin x="0" y="0"/>
    </p:cViewPr>
  </p:notesTextViewPr>
  <p:sorterViewPr>
    <p:cViewPr>
      <p:scale>
        <a:sx n="66" d="100"/>
        <a:sy n="66" d="100"/>
      </p:scale>
      <p:origin x="0" y="0"/>
    </p:cViewPr>
  </p:sorterViewPr>
  <p:notesViewPr>
    <p:cSldViewPr>
      <p:cViewPr varScale="1">
        <p:scale>
          <a:sx n="260" d="100"/>
          <a:sy n="260" d="100"/>
        </p:scale>
        <p:origin x="3348" y="222"/>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g Insun" userId="9a6367cea696bed7" providerId="LiveId" clId="{DBAAFB3A-F937-4724-A5EB-D3F01C203A47}"/>
    <pc:docChg chg="undo custSel addSld delSld modSld sldOrd modMainMaster">
      <pc:chgData name="Jang Insun" userId="9a6367cea696bed7" providerId="LiveId" clId="{DBAAFB3A-F937-4724-A5EB-D3F01C203A47}" dt="2020-11-02T09:11:58.553" v="4823" actId="47"/>
      <pc:docMkLst>
        <pc:docMk/>
      </pc:docMkLst>
      <pc:sldChg chg="modSp mod">
        <pc:chgData name="Jang Insun" userId="9a6367cea696bed7" providerId="LiveId" clId="{DBAAFB3A-F937-4724-A5EB-D3F01C203A47}" dt="2020-11-02T06:24:28.975" v="112" actId="20577"/>
        <pc:sldMkLst>
          <pc:docMk/>
          <pc:sldMk cId="0" sldId="283"/>
        </pc:sldMkLst>
        <pc:spChg chg="mod">
          <ac:chgData name="Jang Insun" userId="9a6367cea696bed7" providerId="LiveId" clId="{DBAAFB3A-F937-4724-A5EB-D3F01C203A47}" dt="2020-11-02T06:22:59.926" v="57" actId="207"/>
          <ac:spMkLst>
            <pc:docMk/>
            <pc:sldMk cId="0" sldId="283"/>
            <ac:spMk id="6149" creationId="{00000000-0000-0000-0000-000000000000}"/>
          </ac:spMkLst>
        </pc:spChg>
        <pc:spChg chg="mod">
          <ac:chgData name="Jang Insun" userId="9a6367cea696bed7" providerId="LiveId" clId="{DBAAFB3A-F937-4724-A5EB-D3F01C203A47}" dt="2020-11-02T06:23:04.870" v="70" actId="20577"/>
          <ac:spMkLst>
            <pc:docMk/>
            <pc:sldMk cId="0" sldId="283"/>
            <ac:spMk id="6150" creationId="{00000000-0000-0000-0000-000000000000}"/>
          </ac:spMkLst>
        </pc:spChg>
        <pc:graphicFrameChg chg="mod modGraphic">
          <ac:chgData name="Jang Insun" userId="9a6367cea696bed7" providerId="LiveId" clId="{DBAAFB3A-F937-4724-A5EB-D3F01C203A47}" dt="2020-11-02T06:24:28.975" v="112" actId="20577"/>
          <ac:graphicFrameMkLst>
            <pc:docMk/>
            <pc:sldMk cId="0" sldId="283"/>
            <ac:graphicFrameMk id="9" creationId="{00000000-0000-0000-0000-000000000000}"/>
          </ac:graphicFrameMkLst>
        </pc:graphicFrameChg>
      </pc:sldChg>
      <pc:sldChg chg="modSp mod">
        <pc:chgData name="Jang Insun" userId="9a6367cea696bed7" providerId="LiveId" clId="{DBAAFB3A-F937-4724-A5EB-D3F01C203A47}" dt="2020-11-02T09:00:20.668" v="4451" actId="20577"/>
        <pc:sldMkLst>
          <pc:docMk/>
          <pc:sldMk cId="1427592943" sldId="1132"/>
        </pc:sldMkLst>
        <pc:spChg chg="mod">
          <ac:chgData name="Jang Insun" userId="9a6367cea696bed7" providerId="LiveId" clId="{DBAAFB3A-F937-4724-A5EB-D3F01C203A47}" dt="2020-11-02T09:00:20.668" v="4451" actId="20577"/>
          <ac:spMkLst>
            <pc:docMk/>
            <pc:sldMk cId="1427592943" sldId="1132"/>
            <ac:spMk id="3" creationId="{00000000-0000-0000-0000-000000000000}"/>
          </ac:spMkLst>
        </pc:spChg>
      </pc:sldChg>
      <pc:sldChg chg="del">
        <pc:chgData name="Jang Insun" userId="9a6367cea696bed7" providerId="LiveId" clId="{DBAAFB3A-F937-4724-A5EB-D3F01C203A47}" dt="2020-11-02T09:11:56.062" v="4821" actId="47"/>
        <pc:sldMkLst>
          <pc:docMk/>
          <pc:sldMk cId="3686947486" sldId="1133"/>
        </pc:sldMkLst>
      </pc:sldChg>
      <pc:sldChg chg="modSp mod">
        <pc:chgData name="Jang Insun" userId="9a6367cea696bed7" providerId="LiveId" clId="{DBAAFB3A-F937-4724-A5EB-D3F01C203A47}" dt="2020-11-02T07:04:57.080" v="901" actId="20577"/>
        <pc:sldMkLst>
          <pc:docMk/>
          <pc:sldMk cId="240887288" sldId="1136"/>
        </pc:sldMkLst>
        <pc:spChg chg="mod">
          <ac:chgData name="Jang Insun" userId="9a6367cea696bed7" providerId="LiveId" clId="{DBAAFB3A-F937-4724-A5EB-D3F01C203A47}" dt="2020-11-02T07:04:57.080" v="901" actId="20577"/>
          <ac:spMkLst>
            <pc:docMk/>
            <pc:sldMk cId="240887288" sldId="1136"/>
            <ac:spMk id="3" creationId="{00000000-0000-0000-0000-000000000000}"/>
          </ac:spMkLst>
        </pc:spChg>
      </pc:sldChg>
      <pc:sldChg chg="addSp delSp modSp mod">
        <pc:chgData name="Jang Insun" userId="9a6367cea696bed7" providerId="LiveId" clId="{DBAAFB3A-F937-4724-A5EB-D3F01C203A47}" dt="2020-11-02T08:04:00.486" v="1953" actId="1036"/>
        <pc:sldMkLst>
          <pc:docMk/>
          <pc:sldMk cId="1702715037" sldId="1138"/>
        </pc:sldMkLst>
        <pc:spChg chg="mod">
          <ac:chgData name="Jang Insun" userId="9a6367cea696bed7" providerId="LiveId" clId="{DBAAFB3A-F937-4724-A5EB-D3F01C203A47}" dt="2020-11-02T07:04:04.482" v="861" actId="20577"/>
          <ac:spMkLst>
            <pc:docMk/>
            <pc:sldMk cId="1702715037" sldId="1138"/>
            <ac:spMk id="2" creationId="{00000000-0000-0000-0000-000000000000}"/>
          </ac:spMkLst>
        </pc:spChg>
        <pc:spChg chg="mod">
          <ac:chgData name="Jang Insun" userId="9a6367cea696bed7" providerId="LiveId" clId="{DBAAFB3A-F937-4724-A5EB-D3F01C203A47}" dt="2020-11-02T08:03:55.937" v="1948" actId="20577"/>
          <ac:spMkLst>
            <pc:docMk/>
            <pc:sldMk cId="1702715037" sldId="1138"/>
            <ac:spMk id="3" creationId="{00000000-0000-0000-0000-000000000000}"/>
          </ac:spMkLst>
        </pc:spChg>
        <pc:spChg chg="del">
          <ac:chgData name="Jang Insun" userId="9a6367cea696bed7" providerId="LiveId" clId="{DBAAFB3A-F937-4724-A5EB-D3F01C203A47}" dt="2020-11-02T06:35:29.032" v="626" actId="478"/>
          <ac:spMkLst>
            <pc:docMk/>
            <pc:sldMk cId="1702715037" sldId="1138"/>
            <ac:spMk id="6" creationId="{00000000-0000-0000-0000-000000000000}"/>
          </ac:spMkLst>
        </pc:spChg>
        <pc:picChg chg="del">
          <ac:chgData name="Jang Insun" userId="9a6367cea696bed7" providerId="LiveId" clId="{DBAAFB3A-F937-4724-A5EB-D3F01C203A47}" dt="2020-11-02T06:35:17.656" v="604" actId="478"/>
          <ac:picMkLst>
            <pc:docMk/>
            <pc:sldMk cId="1702715037" sldId="1138"/>
            <ac:picMk id="7" creationId="{00000000-0000-0000-0000-000000000000}"/>
          </ac:picMkLst>
        </pc:picChg>
        <pc:picChg chg="add del mod">
          <ac:chgData name="Jang Insun" userId="9a6367cea696bed7" providerId="LiveId" clId="{DBAAFB3A-F937-4724-A5EB-D3F01C203A47}" dt="2020-11-02T07:01:18.132" v="630" actId="478"/>
          <ac:picMkLst>
            <pc:docMk/>
            <pc:sldMk cId="1702715037" sldId="1138"/>
            <ac:picMk id="8" creationId="{D1B9817F-3C34-4231-A9E5-4008616BE581}"/>
          </ac:picMkLst>
        </pc:picChg>
        <pc:picChg chg="add del mod">
          <ac:chgData name="Jang Insun" userId="9a6367cea696bed7" providerId="LiveId" clId="{DBAAFB3A-F937-4724-A5EB-D3F01C203A47}" dt="2020-11-02T07:03:16.317" v="786" actId="478"/>
          <ac:picMkLst>
            <pc:docMk/>
            <pc:sldMk cId="1702715037" sldId="1138"/>
            <ac:picMk id="9" creationId="{62AB677E-2D8D-456B-800E-6F2E6E6ABE08}"/>
          </ac:picMkLst>
        </pc:picChg>
        <pc:picChg chg="add mod">
          <ac:chgData name="Jang Insun" userId="9a6367cea696bed7" providerId="LiveId" clId="{DBAAFB3A-F937-4724-A5EB-D3F01C203A47}" dt="2020-11-02T08:04:00.486" v="1953" actId="1036"/>
          <ac:picMkLst>
            <pc:docMk/>
            <pc:sldMk cId="1702715037" sldId="1138"/>
            <ac:picMk id="10" creationId="{ADE899CE-84BC-4545-84B1-A39CF337A10D}"/>
          </ac:picMkLst>
        </pc:picChg>
      </pc:sldChg>
      <pc:sldChg chg="del ord">
        <pc:chgData name="Jang Insun" userId="9a6367cea696bed7" providerId="LiveId" clId="{DBAAFB3A-F937-4724-A5EB-D3F01C203A47}" dt="2020-11-02T07:07:01.228" v="999" actId="47"/>
        <pc:sldMkLst>
          <pc:docMk/>
          <pc:sldMk cId="3841756078" sldId="1140"/>
        </pc:sldMkLst>
      </pc:sldChg>
      <pc:sldChg chg="modSp del mod">
        <pc:chgData name="Jang Insun" userId="9a6367cea696bed7" providerId="LiveId" clId="{DBAAFB3A-F937-4724-A5EB-D3F01C203A47}" dt="2020-11-02T08:59:55.777" v="4413" actId="47"/>
        <pc:sldMkLst>
          <pc:docMk/>
          <pc:sldMk cId="2324980777" sldId="1141"/>
        </pc:sldMkLst>
        <pc:spChg chg="mod">
          <ac:chgData name="Jang Insun" userId="9a6367cea696bed7" providerId="LiveId" clId="{DBAAFB3A-F937-4724-A5EB-D3F01C203A47}" dt="2020-11-02T08:59:53.689" v="4412" actId="20577"/>
          <ac:spMkLst>
            <pc:docMk/>
            <pc:sldMk cId="2324980777" sldId="1141"/>
            <ac:spMk id="2" creationId="{00000000-0000-0000-0000-000000000000}"/>
          </ac:spMkLst>
        </pc:spChg>
      </pc:sldChg>
      <pc:sldChg chg="del">
        <pc:chgData name="Jang Insun" userId="9a6367cea696bed7" providerId="LiveId" clId="{DBAAFB3A-F937-4724-A5EB-D3F01C203A47}" dt="2020-11-02T08:59:56.532" v="4416" actId="47"/>
        <pc:sldMkLst>
          <pc:docMk/>
          <pc:sldMk cId="1188786434" sldId="1148"/>
        </pc:sldMkLst>
      </pc:sldChg>
      <pc:sldChg chg="del">
        <pc:chgData name="Jang Insun" userId="9a6367cea696bed7" providerId="LiveId" clId="{DBAAFB3A-F937-4724-A5EB-D3F01C203A47}" dt="2020-11-02T09:11:58.097" v="4822" actId="47"/>
        <pc:sldMkLst>
          <pc:docMk/>
          <pc:sldMk cId="3903702909" sldId="1150"/>
        </pc:sldMkLst>
      </pc:sldChg>
      <pc:sldChg chg="del">
        <pc:chgData name="Jang Insun" userId="9a6367cea696bed7" providerId="LiveId" clId="{DBAAFB3A-F937-4724-A5EB-D3F01C203A47}" dt="2020-11-02T09:11:58.553" v="4823" actId="47"/>
        <pc:sldMkLst>
          <pc:docMk/>
          <pc:sldMk cId="3719520648" sldId="1151"/>
        </pc:sldMkLst>
      </pc:sldChg>
      <pc:sldChg chg="del">
        <pc:chgData name="Jang Insun" userId="9a6367cea696bed7" providerId="LiveId" clId="{DBAAFB3A-F937-4724-A5EB-D3F01C203A47}" dt="2020-11-02T08:59:55.917" v="4414" actId="47"/>
        <pc:sldMkLst>
          <pc:docMk/>
          <pc:sldMk cId="2829069243" sldId="1155"/>
        </pc:sldMkLst>
      </pc:sldChg>
      <pc:sldChg chg="del">
        <pc:chgData name="Jang Insun" userId="9a6367cea696bed7" providerId="LiveId" clId="{DBAAFB3A-F937-4724-A5EB-D3F01C203A47}" dt="2020-11-02T08:59:56.060" v="4415" actId="47"/>
        <pc:sldMkLst>
          <pc:docMk/>
          <pc:sldMk cId="457485022" sldId="1156"/>
        </pc:sldMkLst>
      </pc:sldChg>
      <pc:sldChg chg="del">
        <pc:chgData name="Jang Insun" userId="9a6367cea696bed7" providerId="LiveId" clId="{DBAAFB3A-F937-4724-A5EB-D3F01C203A47}" dt="2020-11-02T08:59:57.049" v="4417" actId="47"/>
        <pc:sldMkLst>
          <pc:docMk/>
          <pc:sldMk cId="3570503581" sldId="1157"/>
        </pc:sldMkLst>
      </pc:sldChg>
      <pc:sldChg chg="del">
        <pc:chgData name="Jang Insun" userId="9a6367cea696bed7" providerId="LiveId" clId="{DBAAFB3A-F937-4724-A5EB-D3F01C203A47}" dt="2020-11-02T09:11:55.749" v="4820" actId="47"/>
        <pc:sldMkLst>
          <pc:docMk/>
          <pc:sldMk cId="391834690" sldId="1162"/>
        </pc:sldMkLst>
      </pc:sldChg>
      <pc:sldChg chg="addSp delSp modSp add mod">
        <pc:chgData name="Jang Insun" userId="9a6367cea696bed7" providerId="LiveId" clId="{DBAAFB3A-F937-4724-A5EB-D3F01C203A47}" dt="2020-11-02T08:36:02.080" v="3128" actId="1076"/>
        <pc:sldMkLst>
          <pc:docMk/>
          <pc:sldMk cId="118473899" sldId="1163"/>
        </pc:sldMkLst>
        <pc:spChg chg="mod">
          <ac:chgData name="Jang Insun" userId="9a6367cea696bed7" providerId="LiveId" clId="{DBAAFB3A-F937-4724-A5EB-D3F01C203A47}" dt="2020-11-02T08:05:58.198" v="2207" actId="20577"/>
          <ac:spMkLst>
            <pc:docMk/>
            <pc:sldMk cId="118473899" sldId="1163"/>
            <ac:spMk id="2" creationId="{00000000-0000-0000-0000-000000000000}"/>
          </ac:spMkLst>
        </pc:spChg>
        <pc:spChg chg="mod">
          <ac:chgData name="Jang Insun" userId="9a6367cea696bed7" providerId="LiveId" clId="{DBAAFB3A-F937-4724-A5EB-D3F01C203A47}" dt="2020-11-02T08:36:00.143" v="3127" actId="20577"/>
          <ac:spMkLst>
            <pc:docMk/>
            <pc:sldMk cId="118473899" sldId="1163"/>
            <ac:spMk id="3" creationId="{00000000-0000-0000-0000-000000000000}"/>
          </ac:spMkLst>
        </pc:spChg>
        <pc:picChg chg="add del mod">
          <ac:chgData name="Jang Insun" userId="9a6367cea696bed7" providerId="LiveId" clId="{DBAAFB3A-F937-4724-A5EB-D3F01C203A47}" dt="2020-11-02T08:17:23.624" v="3017" actId="478"/>
          <ac:picMkLst>
            <pc:docMk/>
            <pc:sldMk cId="118473899" sldId="1163"/>
            <ac:picMk id="6" creationId="{6D511B99-1BC8-4795-8B8D-4E81D0857D7F}"/>
          </ac:picMkLst>
        </pc:picChg>
        <pc:picChg chg="add mod">
          <ac:chgData name="Jang Insun" userId="9a6367cea696bed7" providerId="LiveId" clId="{DBAAFB3A-F937-4724-A5EB-D3F01C203A47}" dt="2020-11-02T08:36:02.080" v="3128" actId="1076"/>
          <ac:picMkLst>
            <pc:docMk/>
            <pc:sldMk cId="118473899" sldId="1163"/>
            <ac:picMk id="7" creationId="{89624E60-FE34-4644-946D-23F3A772552D}"/>
          </ac:picMkLst>
        </pc:picChg>
      </pc:sldChg>
      <pc:sldChg chg="modSp add del mod">
        <pc:chgData name="Jang Insun" userId="9a6367cea696bed7" providerId="LiveId" clId="{DBAAFB3A-F937-4724-A5EB-D3F01C203A47}" dt="2020-11-02T09:04:52.050" v="4819" actId="47"/>
        <pc:sldMkLst>
          <pc:docMk/>
          <pc:sldMk cId="3543034093" sldId="1164"/>
        </pc:sldMkLst>
        <pc:spChg chg="mod">
          <ac:chgData name="Jang Insun" userId="9a6367cea696bed7" providerId="LiveId" clId="{DBAAFB3A-F937-4724-A5EB-D3F01C203A47}" dt="2020-11-02T08:06:39.913" v="2283" actId="20577"/>
          <ac:spMkLst>
            <pc:docMk/>
            <pc:sldMk cId="3543034093" sldId="1164"/>
            <ac:spMk id="2" creationId="{00000000-0000-0000-0000-000000000000}"/>
          </ac:spMkLst>
        </pc:spChg>
        <pc:spChg chg="mod">
          <ac:chgData name="Jang Insun" userId="9a6367cea696bed7" providerId="LiveId" clId="{DBAAFB3A-F937-4724-A5EB-D3F01C203A47}" dt="2020-11-02T08:07:51.679" v="2448" actId="20577"/>
          <ac:spMkLst>
            <pc:docMk/>
            <pc:sldMk cId="3543034093" sldId="1164"/>
            <ac:spMk id="3" creationId="{00000000-0000-0000-0000-000000000000}"/>
          </ac:spMkLst>
        </pc:spChg>
      </pc:sldChg>
      <pc:sldChg chg="addSp delSp modSp add mod">
        <pc:chgData name="Jang Insun" userId="9a6367cea696bed7" providerId="LiveId" clId="{DBAAFB3A-F937-4724-A5EB-D3F01C203A47}" dt="2020-11-02T09:04:43.633" v="4816" actId="20577"/>
        <pc:sldMkLst>
          <pc:docMk/>
          <pc:sldMk cId="2187253843" sldId="1165"/>
        </pc:sldMkLst>
        <pc:spChg chg="mod">
          <ac:chgData name="Jang Insun" userId="9a6367cea696bed7" providerId="LiveId" clId="{DBAAFB3A-F937-4724-A5EB-D3F01C203A47}" dt="2020-11-02T09:04:43.633" v="4816" actId="20577"/>
          <ac:spMkLst>
            <pc:docMk/>
            <pc:sldMk cId="2187253843" sldId="1165"/>
            <ac:spMk id="2" creationId="{00000000-0000-0000-0000-000000000000}"/>
          </ac:spMkLst>
        </pc:spChg>
        <pc:spChg chg="mod">
          <ac:chgData name="Jang Insun" userId="9a6367cea696bed7" providerId="LiveId" clId="{DBAAFB3A-F937-4724-A5EB-D3F01C203A47}" dt="2020-11-02T09:00:58.951" v="4454" actId="6549"/>
          <ac:spMkLst>
            <pc:docMk/>
            <pc:sldMk cId="2187253843" sldId="1165"/>
            <ac:spMk id="3" creationId="{00000000-0000-0000-0000-000000000000}"/>
          </ac:spMkLst>
        </pc:spChg>
        <pc:spChg chg="add mod">
          <ac:chgData name="Jang Insun" userId="9a6367cea696bed7" providerId="LiveId" clId="{DBAAFB3A-F937-4724-A5EB-D3F01C203A47}" dt="2020-11-02T09:02:43.510" v="4486" actId="1076"/>
          <ac:spMkLst>
            <pc:docMk/>
            <pc:sldMk cId="2187253843" sldId="1165"/>
            <ac:spMk id="16" creationId="{D85B5FB0-0ADE-48E9-B4C8-832FA776AAAC}"/>
          </ac:spMkLst>
        </pc:spChg>
        <pc:graphicFrameChg chg="add del mod">
          <ac:chgData name="Jang Insun" userId="9a6367cea696bed7" providerId="LiveId" clId="{DBAAFB3A-F937-4724-A5EB-D3F01C203A47}" dt="2020-11-02T08:59:44.109" v="4403" actId="21"/>
          <ac:graphicFrameMkLst>
            <pc:docMk/>
            <pc:sldMk cId="2187253843" sldId="1165"/>
            <ac:graphicFrameMk id="10" creationId="{E7A21978-6DFF-4DBE-BEAB-94D9D18DF75E}"/>
          </ac:graphicFrameMkLst>
        </pc:graphicFrameChg>
        <pc:picChg chg="add del mod">
          <ac:chgData name="Jang Insun" userId="9a6367cea696bed7" providerId="LiveId" clId="{DBAAFB3A-F937-4724-A5EB-D3F01C203A47}" dt="2020-11-02T08:58:22.715" v="4389" actId="478"/>
          <ac:picMkLst>
            <pc:docMk/>
            <pc:sldMk cId="2187253843" sldId="1165"/>
            <ac:picMk id="6" creationId="{5A32E278-43F0-4D7F-BCFB-E81A23374320}"/>
          </ac:picMkLst>
        </pc:picChg>
        <pc:picChg chg="del">
          <ac:chgData name="Jang Insun" userId="9a6367cea696bed7" providerId="LiveId" clId="{DBAAFB3A-F937-4724-A5EB-D3F01C203A47}" dt="2020-11-02T08:36:47.747" v="3141" actId="478"/>
          <ac:picMkLst>
            <pc:docMk/>
            <pc:sldMk cId="2187253843" sldId="1165"/>
            <ac:picMk id="7" creationId="{89624E60-FE34-4644-946D-23F3A772552D}"/>
          </ac:picMkLst>
        </pc:picChg>
        <pc:picChg chg="add del mod ord">
          <ac:chgData name="Jang Insun" userId="9a6367cea696bed7" providerId="LiveId" clId="{DBAAFB3A-F937-4724-A5EB-D3F01C203A47}" dt="2020-11-02T09:01:51.191" v="4456" actId="478"/>
          <ac:picMkLst>
            <pc:docMk/>
            <pc:sldMk cId="2187253843" sldId="1165"/>
            <ac:picMk id="8" creationId="{D86D6A98-6235-4376-8F04-A31435BAE66E}"/>
          </ac:picMkLst>
        </pc:picChg>
        <pc:picChg chg="add del mod">
          <ac:chgData name="Jang Insun" userId="9a6367cea696bed7" providerId="LiveId" clId="{DBAAFB3A-F937-4724-A5EB-D3F01C203A47}" dt="2020-11-02T09:00:57.731" v="4453" actId="478"/>
          <ac:picMkLst>
            <pc:docMk/>
            <pc:sldMk cId="2187253843" sldId="1165"/>
            <ac:picMk id="11" creationId="{4685BD9A-37FD-4AF8-A8A7-B10FC048438F}"/>
          </ac:picMkLst>
        </pc:picChg>
        <pc:picChg chg="add mod">
          <ac:chgData name="Jang Insun" userId="9a6367cea696bed7" providerId="LiveId" clId="{DBAAFB3A-F937-4724-A5EB-D3F01C203A47}" dt="2020-11-02T09:01:53.525" v="4458" actId="1076"/>
          <ac:picMkLst>
            <pc:docMk/>
            <pc:sldMk cId="2187253843" sldId="1165"/>
            <ac:picMk id="12" creationId="{D2505EF6-F955-4339-894C-8F0ADD07143C}"/>
          </ac:picMkLst>
        </pc:picChg>
        <pc:cxnChg chg="add mod">
          <ac:chgData name="Jang Insun" userId="9a6367cea696bed7" providerId="LiveId" clId="{DBAAFB3A-F937-4724-A5EB-D3F01C203A47}" dt="2020-11-02T09:02:39.482" v="4485" actId="14100"/>
          <ac:cxnSpMkLst>
            <pc:docMk/>
            <pc:sldMk cId="2187253843" sldId="1165"/>
            <ac:cxnSpMk id="14" creationId="{37065B48-69AF-4463-A647-013423FC9ECE}"/>
          </ac:cxnSpMkLst>
        </pc:cxnChg>
      </pc:sldChg>
      <pc:sldChg chg="addSp delSp modSp add mod">
        <pc:chgData name="Jang Insun" userId="9a6367cea696bed7" providerId="LiveId" clId="{DBAAFB3A-F937-4724-A5EB-D3F01C203A47}" dt="2020-11-02T09:04:47.965" v="4817"/>
        <pc:sldMkLst>
          <pc:docMk/>
          <pc:sldMk cId="725839867" sldId="1166"/>
        </pc:sldMkLst>
        <pc:spChg chg="mod">
          <ac:chgData name="Jang Insun" userId="9a6367cea696bed7" providerId="LiveId" clId="{DBAAFB3A-F937-4724-A5EB-D3F01C203A47}" dt="2020-11-02T09:04:47.965" v="4817"/>
          <ac:spMkLst>
            <pc:docMk/>
            <pc:sldMk cId="725839867" sldId="1166"/>
            <ac:spMk id="2" creationId="{00000000-0000-0000-0000-000000000000}"/>
          </ac:spMkLst>
        </pc:spChg>
        <pc:spChg chg="mod">
          <ac:chgData name="Jang Insun" userId="9a6367cea696bed7" providerId="LiveId" clId="{DBAAFB3A-F937-4724-A5EB-D3F01C203A47}" dt="2020-11-02T09:04:23.865" v="4801" actId="20577"/>
          <ac:spMkLst>
            <pc:docMk/>
            <pc:sldMk cId="725839867" sldId="1166"/>
            <ac:spMk id="3" creationId="{00000000-0000-0000-0000-000000000000}"/>
          </ac:spMkLst>
        </pc:spChg>
        <pc:graphicFrameChg chg="add del mod">
          <ac:chgData name="Jang Insun" userId="9a6367cea696bed7" providerId="LiveId" clId="{DBAAFB3A-F937-4724-A5EB-D3F01C203A47}" dt="2020-11-02T09:04:34.364" v="4804" actId="478"/>
          <ac:graphicFrameMkLst>
            <pc:docMk/>
            <pc:sldMk cId="725839867" sldId="1166"/>
            <ac:graphicFrameMk id="6" creationId="{2CA09CBE-C6BC-4AA8-B401-344AEF41DD50}"/>
          </ac:graphicFrameMkLst>
        </pc:graphicFrameChg>
        <pc:picChg chg="add mod">
          <ac:chgData name="Jang Insun" userId="9a6367cea696bed7" providerId="LiveId" clId="{DBAAFB3A-F937-4724-A5EB-D3F01C203A47}" dt="2020-11-02T09:04:37.292" v="4806" actId="1076"/>
          <ac:picMkLst>
            <pc:docMk/>
            <pc:sldMk cId="725839867" sldId="1166"/>
            <ac:picMk id="7" creationId="{04075812-2BD6-4AF9-BAA1-73E684135468}"/>
          </ac:picMkLst>
        </pc:picChg>
        <pc:picChg chg="del">
          <ac:chgData name="Jang Insun" userId="9a6367cea696bed7" providerId="LiveId" clId="{DBAAFB3A-F937-4724-A5EB-D3F01C203A47}" dt="2020-11-02T09:02:52.430" v="4490" actId="478"/>
          <ac:picMkLst>
            <pc:docMk/>
            <pc:sldMk cId="725839867" sldId="1166"/>
            <ac:picMk id="8" creationId="{D86D6A98-6235-4376-8F04-A31435BAE66E}"/>
          </ac:picMkLst>
        </pc:picChg>
        <pc:picChg chg="del mod">
          <ac:chgData name="Jang Insun" userId="9a6367cea696bed7" providerId="LiveId" clId="{DBAAFB3A-F937-4724-A5EB-D3F01C203A47}" dt="2020-11-02T09:03:11.789" v="4494" actId="478"/>
          <ac:picMkLst>
            <pc:docMk/>
            <pc:sldMk cId="725839867" sldId="1166"/>
            <ac:picMk id="11" creationId="{4685BD9A-37FD-4AF8-A8A7-B10FC048438F}"/>
          </ac:picMkLst>
        </pc:picChg>
      </pc:sldChg>
      <pc:sldMasterChg chg="modSp mod">
        <pc:chgData name="Jang Insun" userId="9a6367cea696bed7" providerId="LiveId" clId="{DBAAFB3A-F937-4724-A5EB-D3F01C203A47}" dt="2020-11-02T06:23:13.645" v="80" actId="20577"/>
        <pc:sldMasterMkLst>
          <pc:docMk/>
          <pc:sldMasterMk cId="0" sldId="2147483648"/>
        </pc:sldMasterMkLst>
        <pc:spChg chg="mod">
          <ac:chgData name="Jang Insun" userId="9a6367cea696bed7" providerId="LiveId" clId="{DBAAFB3A-F937-4724-A5EB-D3F01C203A47}" dt="2020-11-02T06:23:13.645" v="80" actId="20577"/>
          <ac:spMkLst>
            <pc:docMk/>
            <pc:sldMasterMk cId="0" sldId="2147483648"/>
            <ac:spMk id="11" creationId="{00000000-0000-0000-0000-000000000000}"/>
          </ac:spMkLst>
        </pc:spChg>
      </pc:sldMasterChg>
    </pc:docChg>
  </pc:docChgLst>
  <pc:docChgLst>
    <pc:chgData name="Jang Insun" userId="9a6367cea696bed7" providerId="LiveId" clId="{23AF1B23-B6C9-4E72-AD9C-E1FAE955CA6F}"/>
    <pc:docChg chg="undo custSel addSld modSld modMainMaster">
      <pc:chgData name="Jang Insun" userId="9a6367cea696bed7" providerId="LiveId" clId="{23AF1B23-B6C9-4E72-AD9C-E1FAE955CA6F}" dt="2020-12-30T05:02:39.028" v="1587" actId="20577"/>
      <pc:docMkLst>
        <pc:docMk/>
      </pc:docMkLst>
      <pc:sldChg chg="modSp mod">
        <pc:chgData name="Jang Insun" userId="9a6367cea696bed7" providerId="LiveId" clId="{23AF1B23-B6C9-4E72-AD9C-E1FAE955CA6F}" dt="2020-12-30T04:42:20.972" v="3" actId="14734"/>
        <pc:sldMkLst>
          <pc:docMk/>
          <pc:sldMk cId="0" sldId="283"/>
        </pc:sldMkLst>
        <pc:graphicFrameChg chg="modGraphic">
          <ac:chgData name="Jang Insun" userId="9a6367cea696bed7" providerId="LiveId" clId="{23AF1B23-B6C9-4E72-AD9C-E1FAE955CA6F}" dt="2020-12-30T04:42:20.972" v="3" actId="14734"/>
          <ac:graphicFrameMkLst>
            <pc:docMk/>
            <pc:sldMk cId="0" sldId="283"/>
            <ac:graphicFrameMk id="9" creationId="{00000000-0000-0000-0000-000000000000}"/>
          </ac:graphicFrameMkLst>
        </pc:graphicFrameChg>
      </pc:sldChg>
      <pc:sldChg chg="modSp mod">
        <pc:chgData name="Jang Insun" userId="9a6367cea696bed7" providerId="LiveId" clId="{23AF1B23-B6C9-4E72-AD9C-E1FAE955CA6F}" dt="2020-12-30T04:57:41.245" v="1044" actId="1076"/>
        <pc:sldMkLst>
          <pc:docMk/>
          <pc:sldMk cId="1427592943" sldId="1132"/>
        </pc:sldMkLst>
        <pc:graphicFrameChg chg="mod modGraphic">
          <ac:chgData name="Jang Insun" userId="9a6367cea696bed7" providerId="LiveId" clId="{23AF1B23-B6C9-4E72-AD9C-E1FAE955CA6F}" dt="2020-12-30T04:57:41.245" v="1044" actId="1076"/>
          <ac:graphicFrameMkLst>
            <pc:docMk/>
            <pc:sldMk cId="1427592943" sldId="1132"/>
            <ac:graphicFrameMk id="6" creationId="{00000000-0000-0000-0000-000000000000}"/>
          </ac:graphicFrameMkLst>
        </pc:graphicFrameChg>
      </pc:sldChg>
      <pc:sldChg chg="modSp mod">
        <pc:chgData name="Jang Insun" userId="9a6367cea696bed7" providerId="LiveId" clId="{23AF1B23-B6C9-4E72-AD9C-E1FAE955CA6F}" dt="2020-12-30T04:58:47.523" v="1051" actId="20577"/>
        <pc:sldMkLst>
          <pc:docMk/>
          <pc:sldMk cId="1857234226" sldId="1135"/>
        </pc:sldMkLst>
        <pc:spChg chg="mod">
          <ac:chgData name="Jang Insun" userId="9a6367cea696bed7" providerId="LiveId" clId="{23AF1B23-B6C9-4E72-AD9C-E1FAE955CA6F}" dt="2020-12-30T04:58:47.523" v="1051" actId="20577"/>
          <ac:spMkLst>
            <pc:docMk/>
            <pc:sldMk cId="1857234226" sldId="1135"/>
            <ac:spMk id="3" creationId="{00000000-0000-0000-0000-000000000000}"/>
          </ac:spMkLst>
        </pc:spChg>
      </pc:sldChg>
      <pc:sldChg chg="modSp mod">
        <pc:chgData name="Jang Insun" userId="9a6367cea696bed7" providerId="LiveId" clId="{23AF1B23-B6C9-4E72-AD9C-E1FAE955CA6F}" dt="2020-12-30T04:43:43.388" v="131" actId="20577"/>
        <pc:sldMkLst>
          <pc:docMk/>
          <pc:sldMk cId="240887288" sldId="1136"/>
        </pc:sldMkLst>
        <pc:spChg chg="mod">
          <ac:chgData name="Jang Insun" userId="9a6367cea696bed7" providerId="LiveId" clId="{23AF1B23-B6C9-4E72-AD9C-E1FAE955CA6F}" dt="2020-12-30T04:43:43.388" v="131" actId="20577"/>
          <ac:spMkLst>
            <pc:docMk/>
            <pc:sldMk cId="240887288" sldId="1136"/>
            <ac:spMk id="3" creationId="{00000000-0000-0000-0000-000000000000}"/>
          </ac:spMkLst>
        </pc:spChg>
      </pc:sldChg>
      <pc:sldChg chg="modSp mod">
        <pc:chgData name="Jang Insun" userId="9a6367cea696bed7" providerId="LiveId" clId="{23AF1B23-B6C9-4E72-AD9C-E1FAE955CA6F}" dt="2020-12-30T04:44:53.002" v="133" actId="20577"/>
        <pc:sldMkLst>
          <pc:docMk/>
          <pc:sldMk cId="1702715037" sldId="1138"/>
        </pc:sldMkLst>
        <pc:spChg chg="mod">
          <ac:chgData name="Jang Insun" userId="9a6367cea696bed7" providerId="LiveId" clId="{23AF1B23-B6C9-4E72-AD9C-E1FAE955CA6F}" dt="2020-12-30T04:44:53.002" v="133" actId="20577"/>
          <ac:spMkLst>
            <pc:docMk/>
            <pc:sldMk cId="1702715037" sldId="1138"/>
            <ac:spMk id="3" creationId="{00000000-0000-0000-0000-000000000000}"/>
          </ac:spMkLst>
        </pc:spChg>
      </pc:sldChg>
      <pc:sldChg chg="modSp mod">
        <pc:chgData name="Jang Insun" userId="9a6367cea696bed7" providerId="LiveId" clId="{23AF1B23-B6C9-4E72-AD9C-E1FAE955CA6F}" dt="2020-12-30T04:48:51.071" v="499" actId="20577"/>
        <pc:sldMkLst>
          <pc:docMk/>
          <pc:sldMk cId="118473899" sldId="1163"/>
        </pc:sldMkLst>
        <pc:spChg chg="mod">
          <ac:chgData name="Jang Insun" userId="9a6367cea696bed7" providerId="LiveId" clId="{23AF1B23-B6C9-4E72-AD9C-E1FAE955CA6F}" dt="2020-12-30T04:48:51.071" v="499" actId="20577"/>
          <ac:spMkLst>
            <pc:docMk/>
            <pc:sldMk cId="118473899" sldId="1163"/>
            <ac:spMk id="3" creationId="{00000000-0000-0000-0000-000000000000}"/>
          </ac:spMkLst>
        </pc:spChg>
        <pc:picChg chg="mod">
          <ac:chgData name="Jang Insun" userId="9a6367cea696bed7" providerId="LiveId" clId="{23AF1B23-B6C9-4E72-AD9C-E1FAE955CA6F}" dt="2020-12-30T04:48:17.003" v="484" actId="1076"/>
          <ac:picMkLst>
            <pc:docMk/>
            <pc:sldMk cId="118473899" sldId="1163"/>
            <ac:picMk id="7" creationId="{89624E60-FE34-4644-946D-23F3A772552D}"/>
          </ac:picMkLst>
        </pc:picChg>
      </pc:sldChg>
      <pc:sldChg chg="modSp mod">
        <pc:chgData name="Jang Insun" userId="9a6367cea696bed7" providerId="LiveId" clId="{23AF1B23-B6C9-4E72-AD9C-E1FAE955CA6F}" dt="2020-12-30T04:56:48.378" v="987" actId="20577"/>
        <pc:sldMkLst>
          <pc:docMk/>
          <pc:sldMk cId="3543034093" sldId="1164"/>
        </pc:sldMkLst>
        <pc:spChg chg="mod">
          <ac:chgData name="Jang Insun" userId="9a6367cea696bed7" providerId="LiveId" clId="{23AF1B23-B6C9-4E72-AD9C-E1FAE955CA6F}" dt="2020-12-30T04:56:48.378" v="987" actId="20577"/>
          <ac:spMkLst>
            <pc:docMk/>
            <pc:sldMk cId="3543034093" sldId="1164"/>
            <ac:spMk id="3" creationId="{00000000-0000-0000-0000-000000000000}"/>
          </ac:spMkLst>
        </pc:spChg>
      </pc:sldChg>
      <pc:sldChg chg="addSp modSp mod">
        <pc:chgData name="Jang Insun" userId="9a6367cea696bed7" providerId="LiveId" clId="{23AF1B23-B6C9-4E72-AD9C-E1FAE955CA6F}" dt="2020-12-30T04:52:57.674" v="698" actId="1076"/>
        <pc:sldMkLst>
          <pc:docMk/>
          <pc:sldMk cId="2187253843" sldId="1165"/>
        </pc:sldMkLst>
        <pc:spChg chg="mod">
          <ac:chgData name="Jang Insun" userId="9a6367cea696bed7" providerId="LiveId" clId="{23AF1B23-B6C9-4E72-AD9C-E1FAE955CA6F}" dt="2020-12-30T04:52:40.388" v="697" actId="20577"/>
          <ac:spMkLst>
            <pc:docMk/>
            <pc:sldMk cId="2187253843" sldId="1165"/>
            <ac:spMk id="3" creationId="{00000000-0000-0000-0000-000000000000}"/>
          </ac:spMkLst>
        </pc:spChg>
        <pc:spChg chg="mod">
          <ac:chgData name="Jang Insun" userId="9a6367cea696bed7" providerId="LiveId" clId="{23AF1B23-B6C9-4E72-AD9C-E1FAE955CA6F}" dt="2020-12-30T04:49:30.857" v="570" actId="164"/>
          <ac:spMkLst>
            <pc:docMk/>
            <pc:sldMk cId="2187253843" sldId="1165"/>
            <ac:spMk id="16" creationId="{D85B5FB0-0ADE-48E9-B4C8-832FA776AAAC}"/>
          </ac:spMkLst>
        </pc:spChg>
        <pc:grpChg chg="add mod">
          <ac:chgData name="Jang Insun" userId="9a6367cea696bed7" providerId="LiveId" clId="{23AF1B23-B6C9-4E72-AD9C-E1FAE955CA6F}" dt="2020-12-30T04:52:57.674" v="698" actId="1076"/>
          <ac:grpSpMkLst>
            <pc:docMk/>
            <pc:sldMk cId="2187253843" sldId="1165"/>
            <ac:grpSpMk id="6" creationId="{732E9B3F-081E-4797-9C5E-AE22B557D101}"/>
          </ac:grpSpMkLst>
        </pc:grpChg>
        <pc:picChg chg="mod">
          <ac:chgData name="Jang Insun" userId="9a6367cea696bed7" providerId="LiveId" clId="{23AF1B23-B6C9-4E72-AD9C-E1FAE955CA6F}" dt="2020-12-30T04:49:30.857" v="570" actId="164"/>
          <ac:picMkLst>
            <pc:docMk/>
            <pc:sldMk cId="2187253843" sldId="1165"/>
            <ac:picMk id="12" creationId="{D2505EF6-F955-4339-894C-8F0ADD07143C}"/>
          </ac:picMkLst>
        </pc:picChg>
        <pc:cxnChg chg="mod">
          <ac:chgData name="Jang Insun" userId="9a6367cea696bed7" providerId="LiveId" clId="{23AF1B23-B6C9-4E72-AD9C-E1FAE955CA6F}" dt="2020-12-30T04:49:30.857" v="570" actId="164"/>
          <ac:cxnSpMkLst>
            <pc:docMk/>
            <pc:sldMk cId="2187253843" sldId="1165"/>
            <ac:cxnSpMk id="14" creationId="{37065B48-69AF-4463-A647-013423FC9ECE}"/>
          </ac:cxnSpMkLst>
        </pc:cxnChg>
      </pc:sldChg>
      <pc:sldChg chg="addSp modSp mod">
        <pc:chgData name="Jang Insun" userId="9a6367cea696bed7" providerId="LiveId" clId="{23AF1B23-B6C9-4E72-AD9C-E1FAE955CA6F}" dt="2020-12-30T04:55:52.068" v="941" actId="1076"/>
        <pc:sldMkLst>
          <pc:docMk/>
          <pc:sldMk cId="725839867" sldId="1166"/>
        </pc:sldMkLst>
        <pc:spChg chg="mod">
          <ac:chgData name="Jang Insun" userId="9a6367cea696bed7" providerId="LiveId" clId="{23AF1B23-B6C9-4E72-AD9C-E1FAE955CA6F}" dt="2020-12-30T04:55:52.068" v="941" actId="1076"/>
          <ac:spMkLst>
            <pc:docMk/>
            <pc:sldMk cId="725839867" sldId="1166"/>
            <ac:spMk id="3" creationId="{00000000-0000-0000-0000-000000000000}"/>
          </ac:spMkLst>
        </pc:spChg>
        <pc:spChg chg="mod">
          <ac:chgData name="Jang Insun" userId="9a6367cea696bed7" providerId="LiveId" clId="{23AF1B23-B6C9-4E72-AD9C-E1FAE955CA6F}" dt="2020-12-30T04:55:47.143" v="937" actId="164"/>
          <ac:spMkLst>
            <pc:docMk/>
            <pc:sldMk cId="725839867" sldId="1166"/>
            <ac:spMk id="9" creationId="{D85B5FB0-0ADE-48E9-B4C8-832FA776AAAC}"/>
          </ac:spMkLst>
        </pc:spChg>
        <pc:grpChg chg="add mod">
          <ac:chgData name="Jang Insun" userId="9a6367cea696bed7" providerId="LiveId" clId="{23AF1B23-B6C9-4E72-AD9C-E1FAE955CA6F}" dt="2020-12-30T04:55:47.143" v="937" actId="164"/>
          <ac:grpSpMkLst>
            <pc:docMk/>
            <pc:sldMk cId="725839867" sldId="1166"/>
            <ac:grpSpMk id="6" creationId="{E9989B92-E1C6-4563-9EF7-46276ADB82AE}"/>
          </ac:grpSpMkLst>
        </pc:grpChg>
        <pc:picChg chg="mod">
          <ac:chgData name="Jang Insun" userId="9a6367cea696bed7" providerId="LiveId" clId="{23AF1B23-B6C9-4E72-AD9C-E1FAE955CA6F}" dt="2020-12-30T04:55:47.143" v="937" actId="164"/>
          <ac:picMkLst>
            <pc:docMk/>
            <pc:sldMk cId="725839867" sldId="1166"/>
            <ac:picMk id="7" creationId="{04075812-2BD6-4AF9-BAA1-73E684135468}"/>
          </ac:picMkLst>
        </pc:picChg>
        <pc:cxnChg chg="mod">
          <ac:chgData name="Jang Insun" userId="9a6367cea696bed7" providerId="LiveId" clId="{23AF1B23-B6C9-4E72-AD9C-E1FAE955CA6F}" dt="2020-12-30T04:55:47.143" v="937" actId="164"/>
          <ac:cxnSpMkLst>
            <pc:docMk/>
            <pc:sldMk cId="725839867" sldId="1166"/>
            <ac:cxnSpMk id="8" creationId="{37065B48-69AF-4463-A647-013423FC9ECE}"/>
          </ac:cxnSpMkLst>
        </pc:cxnChg>
      </pc:sldChg>
      <pc:sldChg chg="modSp add mod">
        <pc:chgData name="Jang Insun" userId="9a6367cea696bed7" providerId="LiveId" clId="{23AF1B23-B6C9-4E72-AD9C-E1FAE955CA6F}" dt="2020-12-30T05:02:39.028" v="1587" actId="20577"/>
        <pc:sldMkLst>
          <pc:docMk/>
          <pc:sldMk cId="1192618524" sldId="1167"/>
        </pc:sldMkLst>
        <pc:spChg chg="mod">
          <ac:chgData name="Jang Insun" userId="9a6367cea696bed7" providerId="LiveId" clId="{23AF1B23-B6C9-4E72-AD9C-E1FAE955CA6F}" dt="2020-12-30T04:59:53.970" v="1057" actId="20577"/>
          <ac:spMkLst>
            <pc:docMk/>
            <pc:sldMk cId="1192618524" sldId="1167"/>
            <ac:spMk id="2" creationId="{00000000-0000-0000-0000-000000000000}"/>
          </ac:spMkLst>
        </pc:spChg>
        <pc:spChg chg="mod">
          <ac:chgData name="Jang Insun" userId="9a6367cea696bed7" providerId="LiveId" clId="{23AF1B23-B6C9-4E72-AD9C-E1FAE955CA6F}" dt="2020-12-30T05:02:39.028" v="1587" actId="20577"/>
          <ac:spMkLst>
            <pc:docMk/>
            <pc:sldMk cId="1192618524" sldId="1167"/>
            <ac:spMk id="3" creationId="{00000000-0000-0000-0000-000000000000}"/>
          </ac:spMkLst>
        </pc:spChg>
      </pc:sldChg>
      <pc:sldChg chg="modSp add mod">
        <pc:chgData name="Jang Insun" userId="9a6367cea696bed7" providerId="LiveId" clId="{23AF1B23-B6C9-4E72-AD9C-E1FAE955CA6F}" dt="2020-12-30T05:01:08.714" v="1328" actId="20577"/>
        <pc:sldMkLst>
          <pc:docMk/>
          <pc:sldMk cId="2560553005" sldId="1168"/>
        </pc:sldMkLst>
        <pc:spChg chg="mod">
          <ac:chgData name="Jang Insun" userId="9a6367cea696bed7" providerId="LiveId" clId="{23AF1B23-B6C9-4E72-AD9C-E1FAE955CA6F}" dt="2020-12-30T05:00:31.687" v="1141" actId="20577"/>
          <ac:spMkLst>
            <pc:docMk/>
            <pc:sldMk cId="2560553005" sldId="1168"/>
            <ac:spMk id="2" creationId="{00000000-0000-0000-0000-000000000000}"/>
          </ac:spMkLst>
        </pc:spChg>
        <pc:spChg chg="mod">
          <ac:chgData name="Jang Insun" userId="9a6367cea696bed7" providerId="LiveId" clId="{23AF1B23-B6C9-4E72-AD9C-E1FAE955CA6F}" dt="2020-12-30T05:01:08.714" v="1328" actId="20577"/>
          <ac:spMkLst>
            <pc:docMk/>
            <pc:sldMk cId="2560553005" sldId="1168"/>
            <ac:spMk id="3" creationId="{00000000-0000-0000-0000-000000000000}"/>
          </ac:spMkLst>
        </pc:spChg>
      </pc:sldChg>
      <pc:sldMasterChg chg="modSp mod">
        <pc:chgData name="Jang Insun" userId="9a6367cea696bed7" providerId="LiveId" clId="{23AF1B23-B6C9-4E72-AD9C-E1FAE955CA6F}" dt="2020-12-30T04:42:14.349" v="1" actId="20577"/>
        <pc:sldMasterMkLst>
          <pc:docMk/>
          <pc:sldMasterMk cId="0" sldId="2147483648"/>
        </pc:sldMasterMkLst>
        <pc:spChg chg="mod">
          <ac:chgData name="Jang Insun" userId="9a6367cea696bed7" providerId="LiveId" clId="{23AF1B23-B6C9-4E72-AD9C-E1FAE955CA6F}" dt="2020-12-30T04:42:14.349" v="1" actId="20577"/>
          <ac:spMkLst>
            <pc:docMk/>
            <pc:sldMasterMk cId="0" sldId="2147483648"/>
            <ac:spMk id="1031" creationId="{00000000-0000-0000-0000-000000000000}"/>
          </ac:spMkLst>
        </pc:spChg>
      </pc:sldMasterChg>
    </pc:docChg>
  </pc:docChgLst>
  <pc:docChgLst>
    <pc:chgData name="Jang Insun" userId="9a6367cea696bed7" providerId="LiveId" clId="{3445014F-97AD-474A-8A27-1A7EF9490E08}"/>
    <pc:docChg chg="undo custSel addSld delSld modSld sldOrd modMainMaster">
      <pc:chgData name="Jang Insun" userId="9a6367cea696bed7" providerId="LiveId" clId="{3445014F-97AD-474A-8A27-1A7EF9490E08}" dt="2020-12-31T06:33:14.328" v="5901"/>
      <pc:docMkLst>
        <pc:docMk/>
      </pc:docMkLst>
      <pc:sldChg chg="modSp mod">
        <pc:chgData name="Jang Insun" userId="9a6367cea696bed7" providerId="LiveId" clId="{3445014F-97AD-474A-8A27-1A7EF9490E08}" dt="2020-12-31T04:32:53.796" v="132" actId="20577"/>
        <pc:sldMkLst>
          <pc:docMk/>
          <pc:sldMk cId="0" sldId="283"/>
        </pc:sldMkLst>
        <pc:spChg chg="mod">
          <ac:chgData name="Jang Insun" userId="9a6367cea696bed7" providerId="LiveId" clId="{3445014F-97AD-474A-8A27-1A7EF9490E08}" dt="2020-12-31T04:32:45.420" v="122" actId="20577"/>
          <ac:spMkLst>
            <pc:docMk/>
            <pc:sldMk cId="0" sldId="283"/>
            <ac:spMk id="6149" creationId="{00000000-0000-0000-0000-000000000000}"/>
          </ac:spMkLst>
        </pc:spChg>
        <pc:spChg chg="mod">
          <ac:chgData name="Jang Insun" userId="9a6367cea696bed7" providerId="LiveId" clId="{3445014F-97AD-474A-8A27-1A7EF9490E08}" dt="2020-12-31T04:32:53.796" v="132" actId="20577"/>
          <ac:spMkLst>
            <pc:docMk/>
            <pc:sldMk cId="0" sldId="283"/>
            <ac:spMk id="6150" creationId="{00000000-0000-0000-0000-000000000000}"/>
          </ac:spMkLst>
        </pc:spChg>
      </pc:sldChg>
      <pc:sldChg chg="del">
        <pc:chgData name="Jang Insun" userId="9a6367cea696bed7" providerId="LiveId" clId="{3445014F-97AD-474A-8A27-1A7EF9490E08}" dt="2020-12-31T06:32:05.832" v="5739" actId="47"/>
        <pc:sldMkLst>
          <pc:docMk/>
          <pc:sldMk cId="1427592943" sldId="1132"/>
        </pc:sldMkLst>
      </pc:sldChg>
      <pc:sldChg chg="modSp mod">
        <pc:chgData name="Jang Insun" userId="9a6367cea696bed7" providerId="LiveId" clId="{3445014F-97AD-474A-8A27-1A7EF9490E08}" dt="2020-12-31T06:32:15.267" v="5752" actId="20577"/>
        <pc:sldMkLst>
          <pc:docMk/>
          <pc:sldMk cId="240887288" sldId="1136"/>
        </pc:sldMkLst>
        <pc:spChg chg="mod">
          <ac:chgData name="Jang Insun" userId="9a6367cea696bed7" providerId="LiveId" clId="{3445014F-97AD-474A-8A27-1A7EF9490E08}" dt="2020-12-31T06:32:15.267" v="5752" actId="20577"/>
          <ac:spMkLst>
            <pc:docMk/>
            <pc:sldMk cId="240887288" sldId="1136"/>
            <ac:spMk id="3" creationId="{00000000-0000-0000-0000-000000000000}"/>
          </ac:spMkLst>
        </pc:spChg>
      </pc:sldChg>
      <pc:sldChg chg="del">
        <pc:chgData name="Jang Insun" userId="9a6367cea696bed7" providerId="LiveId" clId="{3445014F-97AD-474A-8A27-1A7EF9490E08}" dt="2020-12-31T06:32:03.727" v="5734" actId="47"/>
        <pc:sldMkLst>
          <pc:docMk/>
          <pc:sldMk cId="1702715037" sldId="1138"/>
        </pc:sldMkLst>
      </pc:sldChg>
      <pc:sldChg chg="modSp del mod">
        <pc:chgData name="Jang Insun" userId="9a6367cea696bed7" providerId="LiveId" clId="{3445014F-97AD-474A-8A27-1A7EF9490E08}" dt="2020-12-31T06:32:04.670" v="5735" actId="47"/>
        <pc:sldMkLst>
          <pc:docMk/>
          <pc:sldMk cId="118473899" sldId="1163"/>
        </pc:sldMkLst>
        <pc:spChg chg="mod">
          <ac:chgData name="Jang Insun" userId="9a6367cea696bed7" providerId="LiveId" clId="{3445014F-97AD-474A-8A27-1A7EF9490E08}" dt="2020-12-31T05:16:45.990" v="1669" actId="20577"/>
          <ac:spMkLst>
            <pc:docMk/>
            <pc:sldMk cId="118473899" sldId="1163"/>
            <ac:spMk id="2" creationId="{00000000-0000-0000-0000-000000000000}"/>
          </ac:spMkLst>
        </pc:spChg>
        <pc:spChg chg="mod">
          <ac:chgData name="Jang Insun" userId="9a6367cea696bed7" providerId="LiveId" clId="{3445014F-97AD-474A-8A27-1A7EF9490E08}" dt="2020-12-31T05:16:57.041" v="1728" actId="20577"/>
          <ac:spMkLst>
            <pc:docMk/>
            <pc:sldMk cId="118473899" sldId="1163"/>
            <ac:spMk id="3" creationId="{00000000-0000-0000-0000-000000000000}"/>
          </ac:spMkLst>
        </pc:spChg>
      </pc:sldChg>
      <pc:sldChg chg="del">
        <pc:chgData name="Jang Insun" userId="9a6367cea696bed7" providerId="LiveId" clId="{3445014F-97AD-474A-8A27-1A7EF9490E08}" dt="2020-12-31T06:32:05.590" v="5738" actId="47"/>
        <pc:sldMkLst>
          <pc:docMk/>
          <pc:sldMk cId="3543034093" sldId="1164"/>
        </pc:sldMkLst>
      </pc:sldChg>
      <pc:sldChg chg="del">
        <pc:chgData name="Jang Insun" userId="9a6367cea696bed7" providerId="LiveId" clId="{3445014F-97AD-474A-8A27-1A7EF9490E08}" dt="2020-12-31T06:32:05.051" v="5736" actId="47"/>
        <pc:sldMkLst>
          <pc:docMk/>
          <pc:sldMk cId="2187253843" sldId="1165"/>
        </pc:sldMkLst>
      </pc:sldChg>
      <pc:sldChg chg="del">
        <pc:chgData name="Jang Insun" userId="9a6367cea696bed7" providerId="LiveId" clId="{3445014F-97AD-474A-8A27-1A7EF9490E08}" dt="2020-12-31T06:32:05.236" v="5737" actId="47"/>
        <pc:sldMkLst>
          <pc:docMk/>
          <pc:sldMk cId="725839867" sldId="1166"/>
        </pc:sldMkLst>
      </pc:sldChg>
      <pc:sldChg chg="modSp add del mod">
        <pc:chgData name="Jang Insun" userId="9a6367cea696bed7" providerId="LiveId" clId="{3445014F-97AD-474A-8A27-1A7EF9490E08}" dt="2020-12-31T06:33:13.445" v="5900" actId="2696"/>
        <pc:sldMkLst>
          <pc:docMk/>
          <pc:sldMk cId="1192618524" sldId="1167"/>
        </pc:sldMkLst>
        <pc:spChg chg="mod">
          <ac:chgData name="Jang Insun" userId="9a6367cea696bed7" providerId="LiveId" clId="{3445014F-97AD-474A-8A27-1A7EF9490E08}" dt="2020-12-31T06:33:08.233" v="5896" actId="20577"/>
          <ac:spMkLst>
            <pc:docMk/>
            <pc:sldMk cId="1192618524" sldId="1167"/>
            <ac:spMk id="3" creationId="{00000000-0000-0000-0000-000000000000}"/>
          </ac:spMkLst>
        </pc:spChg>
      </pc:sldChg>
      <pc:sldChg chg="add">
        <pc:chgData name="Jang Insun" userId="9a6367cea696bed7" providerId="LiveId" clId="{3445014F-97AD-474A-8A27-1A7EF9490E08}" dt="2020-12-31T06:33:14.328" v="5901"/>
        <pc:sldMkLst>
          <pc:docMk/>
          <pc:sldMk cId="1566733896" sldId="1167"/>
        </pc:sldMkLst>
      </pc:sldChg>
      <pc:sldChg chg="del">
        <pc:chgData name="Jang Insun" userId="9a6367cea696bed7" providerId="LiveId" clId="{3445014F-97AD-474A-8A27-1A7EF9490E08}" dt="2020-12-31T06:33:09.974" v="5897" actId="47"/>
        <pc:sldMkLst>
          <pc:docMk/>
          <pc:sldMk cId="2560553005" sldId="1168"/>
        </pc:sldMkLst>
      </pc:sldChg>
      <pc:sldChg chg="addSp modSp add mod modNotesTx">
        <pc:chgData name="Jang Insun" userId="9a6367cea696bed7" providerId="LiveId" clId="{3445014F-97AD-474A-8A27-1A7EF9490E08}" dt="2020-12-31T06:13:39.977" v="3695" actId="20577"/>
        <pc:sldMkLst>
          <pc:docMk/>
          <pc:sldMk cId="930562564" sldId="1169"/>
        </pc:sldMkLst>
        <pc:spChg chg="mod">
          <ac:chgData name="Jang Insun" userId="9a6367cea696bed7" providerId="LiveId" clId="{3445014F-97AD-474A-8A27-1A7EF9490E08}" dt="2020-12-31T06:02:46.697" v="2508" actId="20577"/>
          <ac:spMkLst>
            <pc:docMk/>
            <pc:sldMk cId="930562564" sldId="1169"/>
            <ac:spMk id="2" creationId="{00000000-0000-0000-0000-000000000000}"/>
          </ac:spMkLst>
        </pc:spChg>
        <pc:spChg chg="mod">
          <ac:chgData name="Jang Insun" userId="9a6367cea696bed7" providerId="LiveId" clId="{3445014F-97AD-474A-8A27-1A7EF9490E08}" dt="2020-12-31T06:11:29.650" v="3529" actId="20577"/>
          <ac:spMkLst>
            <pc:docMk/>
            <pc:sldMk cId="930562564" sldId="1169"/>
            <ac:spMk id="3" creationId="{00000000-0000-0000-0000-000000000000}"/>
          </ac:spMkLst>
        </pc:spChg>
        <pc:picChg chg="add mod">
          <ac:chgData name="Jang Insun" userId="9a6367cea696bed7" providerId="LiveId" clId="{3445014F-97AD-474A-8A27-1A7EF9490E08}" dt="2020-12-31T06:13:29.982" v="3648" actId="1076"/>
          <ac:picMkLst>
            <pc:docMk/>
            <pc:sldMk cId="930562564" sldId="1169"/>
            <ac:picMk id="7" creationId="{DC5B2CA4-FB30-48CB-979F-23765088D4C8}"/>
          </ac:picMkLst>
        </pc:picChg>
      </pc:sldChg>
      <pc:sldChg chg="modSp add del mod">
        <pc:chgData name="Jang Insun" userId="9a6367cea696bed7" providerId="LiveId" clId="{3445014F-97AD-474A-8A27-1A7EF9490E08}" dt="2020-12-31T04:44:08.461" v="1619" actId="47"/>
        <pc:sldMkLst>
          <pc:docMk/>
          <pc:sldMk cId="2640922158" sldId="1170"/>
        </pc:sldMkLst>
        <pc:spChg chg="mod">
          <ac:chgData name="Jang Insun" userId="9a6367cea696bed7" providerId="LiveId" clId="{3445014F-97AD-474A-8A27-1A7EF9490E08}" dt="2020-12-31T04:41:46.594" v="1388" actId="20577"/>
          <ac:spMkLst>
            <pc:docMk/>
            <pc:sldMk cId="2640922158" sldId="1170"/>
            <ac:spMk id="2" creationId="{00000000-0000-0000-0000-000000000000}"/>
          </ac:spMkLst>
        </pc:spChg>
      </pc:sldChg>
      <pc:sldChg chg="addSp delSp modSp add mod ord">
        <pc:chgData name="Jang Insun" userId="9a6367cea696bed7" providerId="LiveId" clId="{3445014F-97AD-474A-8A27-1A7EF9490E08}" dt="2020-12-31T06:21:05.181" v="5117" actId="20577"/>
        <pc:sldMkLst>
          <pc:docMk/>
          <pc:sldMk cId="3326953618" sldId="1170"/>
        </pc:sldMkLst>
        <pc:spChg chg="mod">
          <ac:chgData name="Jang Insun" userId="9a6367cea696bed7" providerId="LiveId" clId="{3445014F-97AD-474A-8A27-1A7EF9490E08}" dt="2020-12-31T06:21:05.181" v="5117" actId="20577"/>
          <ac:spMkLst>
            <pc:docMk/>
            <pc:sldMk cId="3326953618" sldId="1170"/>
            <ac:spMk id="2" creationId="{00000000-0000-0000-0000-000000000000}"/>
          </ac:spMkLst>
        </pc:spChg>
        <pc:spChg chg="mod">
          <ac:chgData name="Jang Insun" userId="9a6367cea696bed7" providerId="LiveId" clId="{3445014F-97AD-474A-8A27-1A7EF9490E08}" dt="2020-12-31T06:02:14.726" v="2426" actId="20577"/>
          <ac:spMkLst>
            <pc:docMk/>
            <pc:sldMk cId="3326953618" sldId="1170"/>
            <ac:spMk id="3" creationId="{00000000-0000-0000-0000-000000000000}"/>
          </ac:spMkLst>
        </pc:spChg>
        <pc:picChg chg="add del mod">
          <ac:chgData name="Jang Insun" userId="9a6367cea696bed7" providerId="LiveId" clId="{3445014F-97AD-474A-8A27-1A7EF9490E08}" dt="2020-12-31T06:01:57.702" v="2416" actId="478"/>
          <ac:picMkLst>
            <pc:docMk/>
            <pc:sldMk cId="3326953618" sldId="1170"/>
            <ac:picMk id="7" creationId="{2BA91229-2231-4A66-805D-CA15373CFAFC}"/>
          </ac:picMkLst>
        </pc:picChg>
        <pc:picChg chg="add mod">
          <ac:chgData name="Jang Insun" userId="9a6367cea696bed7" providerId="LiveId" clId="{3445014F-97AD-474A-8A27-1A7EF9490E08}" dt="2020-12-31T06:02:03.949" v="2421" actId="1076"/>
          <ac:picMkLst>
            <pc:docMk/>
            <pc:sldMk cId="3326953618" sldId="1170"/>
            <ac:picMk id="9" creationId="{20946C3B-4F3F-4CC0-9C8A-812BF0189CF2}"/>
          </ac:picMkLst>
        </pc:picChg>
      </pc:sldChg>
      <pc:sldChg chg="addSp delSp modSp add mod">
        <pc:chgData name="Jang Insun" userId="9a6367cea696bed7" providerId="LiveId" clId="{3445014F-97AD-474A-8A27-1A7EF9490E08}" dt="2020-12-31T06:29:37.422" v="5474" actId="20577"/>
        <pc:sldMkLst>
          <pc:docMk/>
          <pc:sldMk cId="3865944460" sldId="1171"/>
        </pc:sldMkLst>
        <pc:spChg chg="mod">
          <ac:chgData name="Jang Insun" userId="9a6367cea696bed7" providerId="LiveId" clId="{3445014F-97AD-474A-8A27-1A7EF9490E08}" dt="2020-12-31T06:12:27.891" v="3585" actId="20577"/>
          <ac:spMkLst>
            <pc:docMk/>
            <pc:sldMk cId="3865944460" sldId="1171"/>
            <ac:spMk id="2" creationId="{00000000-0000-0000-0000-000000000000}"/>
          </ac:spMkLst>
        </pc:spChg>
        <pc:spChg chg="mod">
          <ac:chgData name="Jang Insun" userId="9a6367cea696bed7" providerId="LiveId" clId="{3445014F-97AD-474A-8A27-1A7EF9490E08}" dt="2020-12-31T06:29:37.422" v="5474" actId="20577"/>
          <ac:spMkLst>
            <pc:docMk/>
            <pc:sldMk cId="3865944460" sldId="1171"/>
            <ac:spMk id="3" creationId="{00000000-0000-0000-0000-000000000000}"/>
          </ac:spMkLst>
        </pc:spChg>
        <pc:picChg chg="del mod">
          <ac:chgData name="Jang Insun" userId="9a6367cea696bed7" providerId="LiveId" clId="{3445014F-97AD-474A-8A27-1A7EF9490E08}" dt="2020-12-31T06:15:41.707" v="4257" actId="478"/>
          <ac:picMkLst>
            <pc:docMk/>
            <pc:sldMk cId="3865944460" sldId="1171"/>
            <ac:picMk id="7" creationId="{DC5B2CA4-FB30-48CB-979F-23765088D4C8}"/>
          </ac:picMkLst>
        </pc:picChg>
        <pc:picChg chg="add del mod">
          <ac:chgData name="Jang Insun" userId="9a6367cea696bed7" providerId="LiveId" clId="{3445014F-97AD-474A-8A27-1A7EF9490E08}" dt="2020-12-31T06:27:50.954" v="5448" actId="21"/>
          <ac:picMkLst>
            <pc:docMk/>
            <pc:sldMk cId="3865944460" sldId="1171"/>
            <ac:picMk id="8" creationId="{D4B7C2B3-D6DF-4532-9DCB-F1795EB17052}"/>
          </ac:picMkLst>
        </pc:picChg>
      </pc:sldChg>
      <pc:sldChg chg="addSp delSp modSp add mod">
        <pc:chgData name="Jang Insun" userId="9a6367cea696bed7" providerId="LiveId" clId="{3445014F-97AD-474A-8A27-1A7EF9490E08}" dt="2020-12-31T06:31:39.009" v="5729" actId="20577"/>
        <pc:sldMkLst>
          <pc:docMk/>
          <pc:sldMk cId="3421264307" sldId="1172"/>
        </pc:sldMkLst>
        <pc:spChg chg="mod">
          <ac:chgData name="Jang Insun" userId="9a6367cea696bed7" providerId="LiveId" clId="{3445014F-97AD-474A-8A27-1A7EF9490E08}" dt="2020-12-31T06:17:18.638" v="4364" actId="20577"/>
          <ac:spMkLst>
            <pc:docMk/>
            <pc:sldMk cId="3421264307" sldId="1172"/>
            <ac:spMk id="2" creationId="{00000000-0000-0000-0000-000000000000}"/>
          </ac:spMkLst>
        </pc:spChg>
        <pc:spChg chg="mod">
          <ac:chgData name="Jang Insun" userId="9a6367cea696bed7" providerId="LiveId" clId="{3445014F-97AD-474A-8A27-1A7EF9490E08}" dt="2020-12-31T06:31:39.009" v="5729" actId="20577"/>
          <ac:spMkLst>
            <pc:docMk/>
            <pc:sldMk cId="3421264307" sldId="1172"/>
            <ac:spMk id="3" creationId="{00000000-0000-0000-0000-000000000000}"/>
          </ac:spMkLst>
        </pc:spChg>
        <pc:picChg chg="add del mod">
          <ac:chgData name="Jang Insun" userId="9a6367cea696bed7" providerId="LiveId" clId="{3445014F-97AD-474A-8A27-1A7EF9490E08}" dt="2020-12-31T06:29:00.128" v="5450" actId="478"/>
          <ac:picMkLst>
            <pc:docMk/>
            <pc:sldMk cId="3421264307" sldId="1172"/>
            <ac:picMk id="6" creationId="{202FB063-FCFA-47E4-99B7-D3C45345C7C3}"/>
          </ac:picMkLst>
        </pc:picChg>
        <pc:picChg chg="add mod">
          <ac:chgData name="Jang Insun" userId="9a6367cea696bed7" providerId="LiveId" clId="{3445014F-97AD-474A-8A27-1A7EF9490E08}" dt="2020-12-31T06:29:13.157" v="5456" actId="1076"/>
          <ac:picMkLst>
            <pc:docMk/>
            <pc:sldMk cId="3421264307" sldId="1172"/>
            <ac:picMk id="8" creationId="{A6D2FA04-A354-44DB-AE22-8E851017032F}"/>
          </ac:picMkLst>
        </pc:picChg>
      </pc:sldChg>
      <pc:sldChg chg="modSp add mod">
        <pc:chgData name="Jang Insun" userId="9a6367cea696bed7" providerId="LiveId" clId="{3445014F-97AD-474A-8A27-1A7EF9490E08}" dt="2020-12-31T06:32:00.490" v="5733"/>
        <pc:sldMkLst>
          <pc:docMk/>
          <pc:sldMk cId="1852482692" sldId="1173"/>
        </pc:sldMkLst>
        <pc:spChg chg="mod">
          <ac:chgData name="Jang Insun" userId="9a6367cea696bed7" providerId="LiveId" clId="{3445014F-97AD-474A-8A27-1A7EF9490E08}" dt="2020-12-31T06:29:19.231" v="5473" actId="20577"/>
          <ac:spMkLst>
            <pc:docMk/>
            <pc:sldMk cId="1852482692" sldId="1173"/>
            <ac:spMk id="2" creationId="{00000000-0000-0000-0000-000000000000}"/>
          </ac:spMkLst>
        </pc:spChg>
        <pc:spChg chg="mod">
          <ac:chgData name="Jang Insun" userId="9a6367cea696bed7" providerId="LiveId" clId="{3445014F-97AD-474A-8A27-1A7EF9490E08}" dt="2020-12-31T06:32:00.490" v="5733"/>
          <ac:spMkLst>
            <pc:docMk/>
            <pc:sldMk cId="1852482692" sldId="1173"/>
            <ac:spMk id="3" creationId="{00000000-0000-0000-0000-000000000000}"/>
          </ac:spMkLst>
        </pc:spChg>
      </pc:sldChg>
      <pc:sldMasterChg chg="modSp mod">
        <pc:chgData name="Jang Insun" userId="9a6367cea696bed7" providerId="LiveId" clId="{3445014F-97AD-474A-8A27-1A7EF9490E08}" dt="2020-12-31T04:33:11.643" v="154" actId="20577"/>
        <pc:sldMasterMkLst>
          <pc:docMk/>
          <pc:sldMasterMk cId="0" sldId="2147483648"/>
        </pc:sldMasterMkLst>
        <pc:spChg chg="mod">
          <ac:chgData name="Jang Insun" userId="9a6367cea696bed7" providerId="LiveId" clId="{3445014F-97AD-474A-8A27-1A7EF9490E08}" dt="2020-12-31T04:33:11.643" v="154" actId="20577"/>
          <ac:spMkLst>
            <pc:docMk/>
            <pc:sldMasterMk cId="0" sldId="2147483648"/>
            <ac:spMk id="11" creationId="{00000000-0000-0000-0000-000000000000}"/>
          </ac:spMkLst>
        </pc:spChg>
        <pc:spChg chg="mod">
          <ac:chgData name="Jang Insun" userId="9a6367cea696bed7" providerId="LiveId" clId="{3445014F-97AD-474A-8A27-1A7EF9490E08}" dt="2020-12-31T04:33:06.345" v="144" actId="20577"/>
          <ac:spMkLst>
            <pc:docMk/>
            <pc:sldMasterMk cId="0" sldId="2147483648"/>
            <ac:spMk id="1031" creationId="{00000000-0000-0000-0000-000000000000}"/>
          </ac:spMkLst>
        </pc:spChg>
      </pc:sldMasterChg>
    </pc:docChg>
  </pc:docChgLst>
  <pc:docChgLst>
    <pc:chgData name="Jang Insun" userId="9a6367cea696bed7" providerId="LiveId" clId="{3555C2E7-E32D-42E6-B237-59C517ABB98C}"/>
    <pc:docChg chg="undo custSel delSld modSld">
      <pc:chgData name="Jang Insun" userId="9a6367cea696bed7" providerId="LiveId" clId="{3555C2E7-E32D-42E6-B237-59C517ABB98C}" dt="2020-07-21T12:38:27.969" v="517" actId="20577"/>
      <pc:docMkLst>
        <pc:docMk/>
      </pc:docMkLst>
      <pc:sldChg chg="modSp mod">
        <pc:chgData name="Jang Insun" userId="9a6367cea696bed7" providerId="LiveId" clId="{3555C2E7-E32D-42E6-B237-59C517ABB98C}" dt="2020-07-21T12:38:27.969" v="517" actId="20577"/>
        <pc:sldMkLst>
          <pc:docMk/>
          <pc:sldMk cId="1427592943" sldId="1132"/>
        </pc:sldMkLst>
        <pc:spChg chg="mod">
          <ac:chgData name="Jang Insun" userId="9a6367cea696bed7" providerId="LiveId" clId="{3555C2E7-E32D-42E6-B237-59C517ABB98C}" dt="2020-07-21T12:38:27.969" v="517" actId="20577"/>
          <ac:spMkLst>
            <pc:docMk/>
            <pc:sldMk cId="1427592943" sldId="1132"/>
            <ac:spMk id="3" creationId="{00000000-0000-0000-0000-000000000000}"/>
          </ac:spMkLst>
        </pc:spChg>
      </pc:sldChg>
      <pc:sldChg chg="modSp mod">
        <pc:chgData name="Jang Insun" userId="9a6367cea696bed7" providerId="LiveId" clId="{3555C2E7-E32D-42E6-B237-59C517ABB98C}" dt="2020-07-21T12:23:07.622" v="237" actId="6549"/>
        <pc:sldMkLst>
          <pc:docMk/>
          <pc:sldMk cId="3686947486" sldId="1133"/>
        </pc:sldMkLst>
        <pc:spChg chg="mod">
          <ac:chgData name="Jang Insun" userId="9a6367cea696bed7" providerId="LiveId" clId="{3555C2E7-E32D-42E6-B237-59C517ABB98C}" dt="2020-07-21T12:23:07.622" v="237" actId="6549"/>
          <ac:spMkLst>
            <pc:docMk/>
            <pc:sldMk cId="3686947486" sldId="1133"/>
            <ac:spMk id="3" creationId="{00000000-0000-0000-0000-000000000000}"/>
          </ac:spMkLst>
        </pc:spChg>
      </pc:sldChg>
      <pc:sldChg chg="modSp mod">
        <pc:chgData name="Jang Insun" userId="9a6367cea696bed7" providerId="LiveId" clId="{3555C2E7-E32D-42E6-B237-59C517ABB98C}" dt="2020-07-21T12:13:43.517" v="103" actId="20577"/>
        <pc:sldMkLst>
          <pc:docMk/>
          <pc:sldMk cId="3584177163" sldId="1134"/>
        </pc:sldMkLst>
        <pc:spChg chg="mod">
          <ac:chgData name="Jang Insun" userId="9a6367cea696bed7" providerId="LiveId" clId="{3555C2E7-E32D-42E6-B237-59C517ABB98C}" dt="2020-07-21T12:13:43.517" v="103" actId="20577"/>
          <ac:spMkLst>
            <pc:docMk/>
            <pc:sldMk cId="3584177163" sldId="1134"/>
            <ac:spMk id="3" creationId="{00000000-0000-0000-0000-000000000000}"/>
          </ac:spMkLst>
        </pc:spChg>
      </pc:sldChg>
      <pc:sldChg chg="modSp mod">
        <pc:chgData name="Jang Insun" userId="9a6367cea696bed7" providerId="LiveId" clId="{3555C2E7-E32D-42E6-B237-59C517ABB98C}" dt="2020-07-21T12:10:16.800" v="11" actId="20577"/>
        <pc:sldMkLst>
          <pc:docMk/>
          <pc:sldMk cId="1702715037" sldId="1138"/>
        </pc:sldMkLst>
        <pc:spChg chg="mod">
          <ac:chgData name="Jang Insun" userId="9a6367cea696bed7" providerId="LiveId" clId="{3555C2E7-E32D-42E6-B237-59C517ABB98C}" dt="2020-07-21T12:10:16.800" v="11" actId="20577"/>
          <ac:spMkLst>
            <pc:docMk/>
            <pc:sldMk cId="1702715037" sldId="1138"/>
            <ac:spMk id="3" creationId="{00000000-0000-0000-0000-000000000000}"/>
          </ac:spMkLst>
        </pc:spChg>
      </pc:sldChg>
      <pc:sldChg chg="modSp mod">
        <pc:chgData name="Jang Insun" userId="9a6367cea696bed7" providerId="LiveId" clId="{3555C2E7-E32D-42E6-B237-59C517ABB98C}" dt="2020-07-21T12:10:55.827" v="12" actId="6549"/>
        <pc:sldMkLst>
          <pc:docMk/>
          <pc:sldMk cId="2324980777" sldId="1141"/>
        </pc:sldMkLst>
        <pc:spChg chg="mod">
          <ac:chgData name="Jang Insun" userId="9a6367cea696bed7" providerId="LiveId" clId="{3555C2E7-E32D-42E6-B237-59C517ABB98C}" dt="2020-07-21T12:10:55.827" v="12" actId="6549"/>
          <ac:spMkLst>
            <pc:docMk/>
            <pc:sldMk cId="2324980777" sldId="1141"/>
            <ac:spMk id="3" creationId="{00000000-0000-0000-0000-000000000000}"/>
          </ac:spMkLst>
        </pc:spChg>
      </pc:sldChg>
      <pc:sldChg chg="modSp mod">
        <pc:chgData name="Jang Insun" userId="9a6367cea696bed7" providerId="LiveId" clId="{3555C2E7-E32D-42E6-B237-59C517ABB98C}" dt="2020-07-21T12:23:35.905" v="269" actId="20577"/>
        <pc:sldMkLst>
          <pc:docMk/>
          <pc:sldMk cId="296120347" sldId="1142"/>
        </pc:sldMkLst>
        <pc:spChg chg="mod">
          <ac:chgData name="Jang Insun" userId="9a6367cea696bed7" providerId="LiveId" clId="{3555C2E7-E32D-42E6-B237-59C517ABB98C}" dt="2020-07-21T12:23:35.905" v="269" actId="20577"/>
          <ac:spMkLst>
            <pc:docMk/>
            <pc:sldMk cId="296120347" sldId="1142"/>
            <ac:spMk id="3" creationId="{00000000-0000-0000-0000-000000000000}"/>
          </ac:spMkLst>
        </pc:spChg>
      </pc:sldChg>
      <pc:sldChg chg="del">
        <pc:chgData name="Jang Insun" userId="9a6367cea696bed7" providerId="LiveId" clId="{3555C2E7-E32D-42E6-B237-59C517ABB98C}" dt="2020-07-21T12:13:10.366" v="97" actId="47"/>
        <pc:sldMkLst>
          <pc:docMk/>
          <pc:sldMk cId="2333158543" sldId="1146"/>
        </pc:sldMkLst>
      </pc:sldChg>
      <pc:sldChg chg="modSp mod">
        <pc:chgData name="Jang Insun" userId="9a6367cea696bed7" providerId="LiveId" clId="{3555C2E7-E32D-42E6-B237-59C517ABB98C}" dt="2020-07-21T12:34:14.946" v="330" actId="20577"/>
        <pc:sldMkLst>
          <pc:docMk/>
          <pc:sldMk cId="3144057311" sldId="1147"/>
        </pc:sldMkLst>
        <pc:spChg chg="mod">
          <ac:chgData name="Jang Insun" userId="9a6367cea696bed7" providerId="LiveId" clId="{3555C2E7-E32D-42E6-B237-59C517ABB98C}" dt="2020-07-21T12:34:14.946" v="330" actId="20577"/>
          <ac:spMkLst>
            <pc:docMk/>
            <pc:sldMk cId="3144057311" sldId="1147"/>
            <ac:spMk id="2" creationId="{00000000-0000-0000-0000-000000000000}"/>
          </ac:spMkLst>
        </pc:spChg>
      </pc:sldChg>
      <pc:sldChg chg="modSp mod">
        <pc:chgData name="Jang Insun" userId="9a6367cea696bed7" providerId="LiveId" clId="{3555C2E7-E32D-42E6-B237-59C517ABB98C}" dt="2020-07-21T12:34:19.774" v="339" actId="20577"/>
        <pc:sldMkLst>
          <pc:docMk/>
          <pc:sldMk cId="1188786434" sldId="1148"/>
        </pc:sldMkLst>
        <pc:spChg chg="mod">
          <ac:chgData name="Jang Insun" userId="9a6367cea696bed7" providerId="LiveId" clId="{3555C2E7-E32D-42E6-B237-59C517ABB98C}" dt="2020-07-21T12:34:19.774" v="339" actId="20577"/>
          <ac:spMkLst>
            <pc:docMk/>
            <pc:sldMk cId="1188786434" sldId="1148"/>
            <ac:spMk id="2" creationId="{00000000-0000-0000-0000-000000000000}"/>
          </ac:spMkLst>
        </pc:spChg>
      </pc:sldChg>
      <pc:sldChg chg="modSp mod">
        <pc:chgData name="Jang Insun" userId="9a6367cea696bed7" providerId="LiveId" clId="{3555C2E7-E32D-42E6-B237-59C517ABB98C}" dt="2020-07-21T12:34:25.141" v="354" actId="6549"/>
        <pc:sldMkLst>
          <pc:docMk/>
          <pc:sldMk cId="3552145585" sldId="1149"/>
        </pc:sldMkLst>
        <pc:spChg chg="mod">
          <ac:chgData name="Jang Insun" userId="9a6367cea696bed7" providerId="LiveId" clId="{3555C2E7-E32D-42E6-B237-59C517ABB98C}" dt="2020-07-21T12:34:25.141" v="354" actId="6549"/>
          <ac:spMkLst>
            <pc:docMk/>
            <pc:sldMk cId="3552145585" sldId="1149"/>
            <ac:spMk id="2" creationId="{00000000-0000-0000-0000-000000000000}"/>
          </ac:spMkLst>
        </pc:spChg>
      </pc:sldChg>
      <pc:sldChg chg="modSp mod">
        <pc:chgData name="Jang Insun" userId="9a6367cea696bed7" providerId="LiveId" clId="{3555C2E7-E32D-42E6-B237-59C517ABB98C}" dt="2020-07-21T12:21:49.263" v="172" actId="20577"/>
        <pc:sldMkLst>
          <pc:docMk/>
          <pc:sldMk cId="2863879554" sldId="1152"/>
        </pc:sldMkLst>
        <pc:spChg chg="mod">
          <ac:chgData name="Jang Insun" userId="9a6367cea696bed7" providerId="LiveId" clId="{3555C2E7-E32D-42E6-B237-59C517ABB98C}" dt="2020-07-21T12:21:49.263" v="172" actId="20577"/>
          <ac:spMkLst>
            <pc:docMk/>
            <pc:sldMk cId="2863879554" sldId="1152"/>
            <ac:spMk id="3" creationId="{00000000-0000-0000-0000-000000000000}"/>
          </ac:spMkLst>
        </pc:spChg>
      </pc:sldChg>
      <pc:sldChg chg="modSp mod">
        <pc:chgData name="Jang Insun" userId="9a6367cea696bed7" providerId="LiveId" clId="{3555C2E7-E32D-42E6-B237-59C517ABB98C}" dt="2020-07-21T12:37:54.447" v="499" actId="20577"/>
        <pc:sldMkLst>
          <pc:docMk/>
          <pc:sldMk cId="2829069243" sldId="1155"/>
        </pc:sldMkLst>
        <pc:spChg chg="mod">
          <ac:chgData name="Jang Insun" userId="9a6367cea696bed7" providerId="LiveId" clId="{3555C2E7-E32D-42E6-B237-59C517ABB98C}" dt="2020-07-21T12:34:09.613" v="321" actId="20577"/>
          <ac:spMkLst>
            <pc:docMk/>
            <pc:sldMk cId="2829069243" sldId="1155"/>
            <ac:spMk id="2" creationId="{00000000-0000-0000-0000-000000000000}"/>
          </ac:spMkLst>
        </pc:spChg>
        <pc:spChg chg="mod">
          <ac:chgData name="Jang Insun" userId="9a6367cea696bed7" providerId="LiveId" clId="{3555C2E7-E32D-42E6-B237-59C517ABB98C}" dt="2020-07-21T12:37:54.447" v="499" actId="20577"/>
          <ac:spMkLst>
            <pc:docMk/>
            <pc:sldMk cId="2829069243" sldId="1155"/>
            <ac:spMk id="3" creationId="{00000000-0000-0000-0000-000000000000}"/>
          </ac:spMkLst>
        </pc:spChg>
      </pc:sldChg>
    </pc:docChg>
  </pc:docChgLst>
  <pc:docChgLst>
    <pc:chgData name="Jang Insun" userId="9a6367cea696bed7" providerId="LiveId" clId="{C76992D7-B758-46DB-B080-2E529C17FA8D}"/>
    <pc:docChg chg="modSld">
      <pc:chgData name="Jang Insun" userId="9a6367cea696bed7" providerId="LiveId" clId="{C76992D7-B758-46DB-B080-2E529C17FA8D}" dt="2020-03-15T08:42:43.871" v="35" actId="20577"/>
      <pc:docMkLst>
        <pc:docMk/>
      </pc:docMkLst>
      <pc:sldChg chg="modSp mod">
        <pc:chgData name="Jang Insun" userId="9a6367cea696bed7" providerId="LiveId" clId="{C76992D7-B758-46DB-B080-2E529C17FA8D}" dt="2020-03-15T08:36:28.575" v="13" actId="20577"/>
        <pc:sldMkLst>
          <pc:docMk/>
          <pc:sldMk cId="676503811" sldId="1077"/>
        </pc:sldMkLst>
        <pc:spChg chg="mod">
          <ac:chgData name="Jang Insun" userId="9a6367cea696bed7" providerId="LiveId" clId="{C76992D7-B758-46DB-B080-2E529C17FA8D}" dt="2020-03-15T08:36:28.575" v="13" actId="20577"/>
          <ac:spMkLst>
            <pc:docMk/>
            <pc:sldMk cId="676503811" sldId="1077"/>
            <ac:spMk id="3" creationId="{00000000-0000-0000-0000-000000000000}"/>
          </ac:spMkLst>
        </pc:spChg>
      </pc:sldChg>
      <pc:sldChg chg="modSp mod">
        <pc:chgData name="Jang Insun" userId="9a6367cea696bed7" providerId="LiveId" clId="{C76992D7-B758-46DB-B080-2E529C17FA8D}" dt="2020-03-15T08:42:43.871" v="35" actId="20577"/>
        <pc:sldMkLst>
          <pc:docMk/>
          <pc:sldMk cId="1585560036" sldId="1092"/>
        </pc:sldMkLst>
        <pc:spChg chg="mod">
          <ac:chgData name="Jang Insun" userId="9a6367cea696bed7" providerId="LiveId" clId="{C76992D7-B758-46DB-B080-2E529C17FA8D}" dt="2020-03-15T08:42:43.871" v="35" actId="20577"/>
          <ac:spMkLst>
            <pc:docMk/>
            <pc:sldMk cId="1585560036" sldId="1092"/>
            <ac:spMk id="3" creationId="{00000000-0000-0000-0000-000000000000}"/>
          </ac:spMkLst>
        </pc:spChg>
      </pc:sldChg>
    </pc:docChg>
  </pc:docChgLst>
  <pc:docChgLst>
    <pc:chgData name="Jang Insun" userId="9a6367cea696bed7" providerId="LiveId" clId="{FFBA6D32-DF29-4FB8-847D-ACCBDC1507D8}"/>
    <pc:docChg chg="custSel addSld modSld">
      <pc:chgData name="Jang Insun" userId="9a6367cea696bed7" providerId="LiveId" clId="{FFBA6D32-DF29-4FB8-847D-ACCBDC1507D8}" dt="2021-01-15T06:19:47.522" v="1944"/>
      <pc:docMkLst>
        <pc:docMk/>
      </pc:docMkLst>
      <pc:sldChg chg="modSp mod">
        <pc:chgData name="Jang Insun" userId="9a6367cea696bed7" providerId="LiveId" clId="{FFBA6D32-DF29-4FB8-847D-ACCBDC1507D8}" dt="2021-01-15T06:11:09.577" v="1873" actId="1076"/>
        <pc:sldMkLst>
          <pc:docMk/>
          <pc:sldMk cId="3326953618" sldId="1170"/>
        </pc:sldMkLst>
        <pc:picChg chg="mod">
          <ac:chgData name="Jang Insun" userId="9a6367cea696bed7" providerId="LiveId" clId="{FFBA6D32-DF29-4FB8-847D-ACCBDC1507D8}" dt="2021-01-15T06:11:09.577" v="1873" actId="1076"/>
          <ac:picMkLst>
            <pc:docMk/>
            <pc:sldMk cId="3326953618" sldId="1170"/>
            <ac:picMk id="9" creationId="{20946C3B-4F3F-4CC0-9C8A-812BF0189CF2}"/>
          </ac:picMkLst>
        </pc:picChg>
      </pc:sldChg>
      <pc:sldChg chg="modSp mod">
        <pc:chgData name="Jang Insun" userId="9a6367cea696bed7" providerId="LiveId" clId="{FFBA6D32-DF29-4FB8-847D-ACCBDC1507D8}" dt="2021-01-15T06:19:47.522" v="1944"/>
        <pc:sldMkLst>
          <pc:docMk/>
          <pc:sldMk cId="3865944460" sldId="1171"/>
        </pc:sldMkLst>
        <pc:spChg chg="mod">
          <ac:chgData name="Jang Insun" userId="9a6367cea696bed7" providerId="LiveId" clId="{FFBA6D32-DF29-4FB8-847D-ACCBDC1507D8}" dt="2021-01-15T05:58:19.278" v="71" actId="20577"/>
          <ac:spMkLst>
            <pc:docMk/>
            <pc:sldMk cId="3865944460" sldId="1171"/>
            <ac:spMk id="2" creationId="{00000000-0000-0000-0000-000000000000}"/>
          </ac:spMkLst>
        </pc:spChg>
        <pc:spChg chg="mod">
          <ac:chgData name="Jang Insun" userId="9a6367cea696bed7" providerId="LiveId" clId="{FFBA6D32-DF29-4FB8-847D-ACCBDC1507D8}" dt="2021-01-15T06:19:47.522" v="1944"/>
          <ac:spMkLst>
            <pc:docMk/>
            <pc:sldMk cId="3865944460" sldId="1171"/>
            <ac:spMk id="3" creationId="{00000000-0000-0000-0000-000000000000}"/>
          </ac:spMkLst>
        </pc:spChg>
      </pc:sldChg>
      <pc:sldChg chg="modSp mod">
        <pc:chgData name="Jang Insun" userId="9a6367cea696bed7" providerId="LiveId" clId="{FFBA6D32-DF29-4FB8-847D-ACCBDC1507D8}" dt="2021-01-15T05:58:06.748" v="4" actId="20577"/>
        <pc:sldMkLst>
          <pc:docMk/>
          <pc:sldMk cId="3421264307" sldId="1172"/>
        </pc:sldMkLst>
        <pc:spChg chg="mod">
          <ac:chgData name="Jang Insun" userId="9a6367cea696bed7" providerId="LiveId" clId="{FFBA6D32-DF29-4FB8-847D-ACCBDC1507D8}" dt="2021-01-15T05:58:06.748" v="4" actId="20577"/>
          <ac:spMkLst>
            <pc:docMk/>
            <pc:sldMk cId="3421264307" sldId="1172"/>
            <ac:spMk id="2" creationId="{00000000-0000-0000-0000-000000000000}"/>
          </ac:spMkLst>
        </pc:spChg>
      </pc:sldChg>
      <pc:sldChg chg="addSp delSp modSp add mod">
        <pc:chgData name="Jang Insun" userId="9a6367cea696bed7" providerId="LiveId" clId="{FFBA6D32-DF29-4FB8-847D-ACCBDC1507D8}" dt="2021-01-15T06:10:01.536" v="1868" actId="208"/>
        <pc:sldMkLst>
          <pc:docMk/>
          <pc:sldMk cId="1000388156" sldId="1174"/>
        </pc:sldMkLst>
        <pc:spChg chg="mod">
          <ac:chgData name="Jang Insun" userId="9a6367cea696bed7" providerId="LiveId" clId="{FFBA6D32-DF29-4FB8-847D-ACCBDC1507D8}" dt="2021-01-15T06:07:56.997" v="1563" actId="20577"/>
          <ac:spMkLst>
            <pc:docMk/>
            <pc:sldMk cId="1000388156" sldId="1174"/>
            <ac:spMk id="2" creationId="{00000000-0000-0000-0000-000000000000}"/>
          </ac:spMkLst>
        </pc:spChg>
        <pc:spChg chg="mod">
          <ac:chgData name="Jang Insun" userId="9a6367cea696bed7" providerId="LiveId" clId="{FFBA6D32-DF29-4FB8-847D-ACCBDC1507D8}" dt="2021-01-15T06:09:51.618" v="1865" actId="20577"/>
          <ac:spMkLst>
            <pc:docMk/>
            <pc:sldMk cId="1000388156" sldId="1174"/>
            <ac:spMk id="3" creationId="{00000000-0000-0000-0000-000000000000}"/>
          </ac:spMkLst>
        </pc:spChg>
        <pc:spChg chg="add mod">
          <ac:chgData name="Jang Insun" userId="9a6367cea696bed7" providerId="LiveId" clId="{FFBA6D32-DF29-4FB8-847D-ACCBDC1507D8}" dt="2021-01-15T06:10:01.536" v="1868" actId="208"/>
          <ac:spMkLst>
            <pc:docMk/>
            <pc:sldMk cId="1000388156" sldId="1174"/>
            <ac:spMk id="9" creationId="{722769D4-7FC2-4175-8309-06FA0421084F}"/>
          </ac:spMkLst>
        </pc:spChg>
        <pc:picChg chg="add mod">
          <ac:chgData name="Jang Insun" userId="9a6367cea696bed7" providerId="LiveId" clId="{FFBA6D32-DF29-4FB8-847D-ACCBDC1507D8}" dt="2021-01-15T06:09:36.690" v="1806" actId="1076"/>
          <ac:picMkLst>
            <pc:docMk/>
            <pc:sldMk cId="1000388156" sldId="1174"/>
            <ac:picMk id="7" creationId="{D4AA87DE-EA7D-4A5B-B700-EDF29F2B91BF}"/>
          </ac:picMkLst>
        </pc:picChg>
        <pc:picChg chg="del">
          <ac:chgData name="Jang Insun" userId="9a6367cea696bed7" providerId="LiveId" clId="{FFBA6D32-DF29-4FB8-847D-ACCBDC1507D8}" dt="2021-01-15T06:08:53.879" v="1672" actId="478"/>
          <ac:picMkLst>
            <pc:docMk/>
            <pc:sldMk cId="1000388156" sldId="1174"/>
            <ac:picMk id="8" creationId="{A6D2FA04-A354-44DB-AE22-8E851017032F}"/>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2708275" y="514350"/>
            <a:ext cx="45227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endParaRPr lang="en-US" altLang="ko-KR" b="0" u="none" baseline="0"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a:t>
            </a:fld>
            <a:endParaRPr lang="en-US" altLang="ko-KR"/>
          </a:p>
        </p:txBody>
      </p:sp>
    </p:spTree>
    <p:extLst>
      <p:ext uri="{BB962C8B-B14F-4D97-AF65-F5344CB8AC3E}">
        <p14:creationId xmlns:p14="http://schemas.microsoft.com/office/powerpoint/2010/main" val="3624491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200" b="0" u="none" dirty="0">
              <a:solidFill>
                <a:srgbClr val="00B050"/>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10</a:t>
            </a:fld>
            <a:endParaRPr lang="en-US" altLang="ko-KR"/>
          </a:p>
        </p:txBody>
      </p:sp>
    </p:spTree>
    <p:extLst>
      <p:ext uri="{BB962C8B-B14F-4D97-AF65-F5344CB8AC3E}">
        <p14:creationId xmlns:p14="http://schemas.microsoft.com/office/powerpoint/2010/main" val="3836737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200" b="0" u="none" dirty="0">
              <a:solidFill>
                <a:srgbClr val="00B050"/>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11</a:t>
            </a:fld>
            <a:endParaRPr lang="en-US" altLang="ko-KR"/>
          </a:p>
        </p:txBody>
      </p:sp>
    </p:spTree>
    <p:extLst>
      <p:ext uri="{BB962C8B-B14F-4D97-AF65-F5344CB8AC3E}">
        <p14:creationId xmlns:p14="http://schemas.microsoft.com/office/powerpoint/2010/main" val="3355815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endParaRPr lang="ko-KR" altLang="en-US" b="0"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12</a:t>
            </a:fld>
            <a:endParaRPr lang="en-US" altLang="ko-KR"/>
          </a:p>
        </p:txBody>
      </p:sp>
    </p:spTree>
    <p:extLst>
      <p:ext uri="{BB962C8B-B14F-4D97-AF65-F5344CB8AC3E}">
        <p14:creationId xmlns:p14="http://schemas.microsoft.com/office/powerpoint/2010/main" val="65466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16318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endParaRPr lang="ko-KR" altLang="en-US" dirty="0" smtClean="0">
              <a:solidFill>
                <a:srgbClr val="FF00FF"/>
              </a:solidFill>
            </a:endParaRP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3</a:t>
            </a:fld>
            <a:endParaRPr lang="en-US" altLang="ko-KR"/>
          </a:p>
        </p:txBody>
      </p:sp>
    </p:spTree>
    <p:extLst>
      <p:ext uri="{BB962C8B-B14F-4D97-AF65-F5344CB8AC3E}">
        <p14:creationId xmlns:p14="http://schemas.microsoft.com/office/powerpoint/2010/main" val="2012603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endParaRPr lang="en-US" altLang="ko-KR" sz="1600" u="none" dirty="0" smtClean="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4</a:t>
            </a:fld>
            <a:endParaRPr lang="en-US" altLang="ko-KR"/>
          </a:p>
        </p:txBody>
      </p:sp>
    </p:spTree>
    <p:extLst>
      <p:ext uri="{BB962C8B-B14F-4D97-AF65-F5344CB8AC3E}">
        <p14:creationId xmlns:p14="http://schemas.microsoft.com/office/powerpoint/2010/main" val="1666833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pPr marL="0" marR="0" indent="0" algn="l" defTabSz="933450" rtl="0" eaLnBrk="0" fontAlgn="base" latinLnBrk="0" hangingPunct="0">
              <a:lnSpc>
                <a:spcPct val="100000"/>
              </a:lnSpc>
              <a:spcBef>
                <a:spcPct val="30000"/>
              </a:spcBef>
              <a:spcAft>
                <a:spcPct val="0"/>
              </a:spcAft>
              <a:buClrTx/>
              <a:buSzTx/>
              <a:buFontTx/>
              <a:buNone/>
              <a:tabLst/>
              <a:defRPr/>
            </a:pPr>
            <a:endParaRPr lang="ko-KR" altLang="en-US" dirty="0" smtClean="0">
              <a:solidFill>
                <a:srgbClr val="FF00FF"/>
              </a:solidFill>
            </a:endParaRP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5</a:t>
            </a:fld>
            <a:endParaRPr lang="en-US" altLang="ko-KR"/>
          </a:p>
        </p:txBody>
      </p:sp>
    </p:spTree>
    <p:extLst>
      <p:ext uri="{BB962C8B-B14F-4D97-AF65-F5344CB8AC3E}">
        <p14:creationId xmlns:p14="http://schemas.microsoft.com/office/powerpoint/2010/main" val="5269397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pPr marL="0" marR="0" lvl="2" indent="0" algn="l" defTabSz="933450" rtl="0" eaLnBrk="0" fontAlgn="base" latinLnBrk="0" hangingPunct="0">
              <a:lnSpc>
                <a:spcPct val="100000"/>
              </a:lnSpc>
              <a:spcBef>
                <a:spcPct val="30000"/>
              </a:spcBef>
              <a:spcAft>
                <a:spcPct val="0"/>
              </a:spcAft>
              <a:buClrTx/>
              <a:buSzTx/>
              <a:buFontTx/>
              <a:buNone/>
              <a:tabLst/>
              <a:defRPr/>
            </a:pPr>
            <a:endParaRPr lang="en-US" altLang="ko-KR" sz="1200" b="0" i="0" u="none" kern="1200" dirty="0" smtClean="0">
              <a:solidFill>
                <a:schemeClr val="tx1"/>
              </a:solidFill>
              <a:effectLst/>
              <a:latin typeface="Times New Roman" pitchFamily="18" charset="0"/>
              <a:ea typeface="+mn-ea"/>
              <a:cs typeface="+mn-cs"/>
            </a:endParaRPr>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6</a:t>
            </a:fld>
            <a:endParaRPr lang="en-US" altLang="ko-KR"/>
          </a:p>
        </p:txBody>
      </p:sp>
    </p:spTree>
    <p:extLst>
      <p:ext uri="{BB962C8B-B14F-4D97-AF65-F5344CB8AC3E}">
        <p14:creationId xmlns:p14="http://schemas.microsoft.com/office/powerpoint/2010/main" val="21946506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endParaRPr lang="ko-KR" altLang="en-US" u="none"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7</a:t>
            </a:fld>
            <a:endParaRPr lang="en-US" altLang="ko-KR"/>
          </a:p>
        </p:txBody>
      </p:sp>
    </p:spTree>
    <p:extLst>
      <p:ext uri="{BB962C8B-B14F-4D97-AF65-F5344CB8AC3E}">
        <p14:creationId xmlns:p14="http://schemas.microsoft.com/office/powerpoint/2010/main" val="1690581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2708275" y="514350"/>
            <a:ext cx="4522788" cy="2544763"/>
          </a:xfrm>
        </p:spPr>
      </p:sp>
      <p:sp>
        <p:nvSpPr>
          <p:cNvPr id="3" name="슬라이드 노트 개체 틀 2"/>
          <p:cNvSpPr>
            <a:spLocks noGrp="1"/>
          </p:cNvSpPr>
          <p:nvPr>
            <p:ph type="body" idx="1"/>
          </p:nvPr>
        </p:nvSpPr>
        <p:spPr/>
        <p:txBody>
          <a:bodyPr/>
          <a:lstStyle/>
          <a:p>
            <a:endParaRPr lang="ko-KR" altLang="en-US" b="0" u="none" dirty="0"/>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8</a:t>
            </a:fld>
            <a:endParaRPr lang="en-US" altLang="ko-KR"/>
          </a:p>
        </p:txBody>
      </p:sp>
    </p:spTree>
    <p:extLst>
      <p:ext uri="{BB962C8B-B14F-4D97-AF65-F5344CB8AC3E}">
        <p14:creationId xmlns:p14="http://schemas.microsoft.com/office/powerpoint/2010/main" val="258967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en-US" altLang="ko-KR" sz="1200" b="0" u="none" dirty="0">
              <a:solidFill>
                <a:srgbClr val="00B050"/>
              </a:solidFill>
            </a:endParaRPr>
          </a:p>
        </p:txBody>
      </p:sp>
      <p:sp>
        <p:nvSpPr>
          <p:cNvPr id="4" name="머리글 개체 틀 3"/>
          <p:cNvSpPr>
            <a:spLocks noGrp="1"/>
          </p:cNvSpPr>
          <p:nvPr>
            <p:ph type="hdr" sz="quarter" idx="10"/>
          </p:nvPr>
        </p:nvSpPr>
        <p:spPr/>
        <p:txBody>
          <a:bodyPr/>
          <a:lstStyle/>
          <a:p>
            <a:pPr>
              <a:defRPr/>
            </a:pPr>
            <a:r>
              <a:rPr lang="en-US"/>
              <a:t>doc.: IEEE 802.11-yy/xxxxr0</a:t>
            </a:r>
          </a:p>
        </p:txBody>
      </p:sp>
      <p:sp>
        <p:nvSpPr>
          <p:cNvPr id="5" name="날짜 개체 틀 4"/>
          <p:cNvSpPr>
            <a:spLocks noGrp="1"/>
          </p:cNvSpPr>
          <p:nvPr>
            <p:ph type="dt" idx="11"/>
          </p:nvPr>
        </p:nvSpPr>
        <p:spPr/>
        <p:txBody>
          <a:bodyPr/>
          <a:lstStyle/>
          <a:p>
            <a:pPr>
              <a:defRPr/>
            </a:pPr>
            <a:r>
              <a:rPr lang="en-US"/>
              <a:t>Month Year</a:t>
            </a:r>
          </a:p>
        </p:txBody>
      </p:sp>
      <p:sp>
        <p:nvSpPr>
          <p:cNvPr id="6" name="바닥글 개체 틀 5"/>
          <p:cNvSpPr>
            <a:spLocks noGrp="1"/>
          </p:cNvSpPr>
          <p:nvPr>
            <p:ph type="ftr" sz="quarter" idx="12"/>
          </p:nvPr>
        </p:nvSpPr>
        <p:spPr/>
        <p:txBody>
          <a:bodyPr/>
          <a:lstStyle/>
          <a:p>
            <a:pPr lvl="4">
              <a:defRPr/>
            </a:pPr>
            <a:r>
              <a:rPr lang="en-US"/>
              <a:t>John Doe, Some Company</a:t>
            </a:r>
          </a:p>
        </p:txBody>
      </p:sp>
      <p:sp>
        <p:nvSpPr>
          <p:cNvPr id="7" name="슬라이드 번호 개체 틀 6"/>
          <p:cNvSpPr>
            <a:spLocks noGrp="1"/>
          </p:cNvSpPr>
          <p:nvPr>
            <p:ph type="sldNum" sz="quarter" idx="13"/>
          </p:nvPr>
        </p:nvSpPr>
        <p:spPr/>
        <p:txBody>
          <a:bodyPr/>
          <a:lstStyle/>
          <a:p>
            <a:pPr>
              <a:defRPr/>
            </a:pPr>
            <a:r>
              <a:rPr lang="en-US" altLang="ko-KR"/>
              <a:t>Page </a:t>
            </a:r>
            <a:fld id="{5658750D-1A1F-422E-985B-C80903A5BF01}" type="slidenum">
              <a:rPr lang="en-US" altLang="ko-KR" smtClean="0"/>
              <a:pPr>
                <a:defRPr/>
              </a:pPr>
              <a:t>9</a:t>
            </a:fld>
            <a:endParaRPr lang="en-US" altLang="ko-KR"/>
          </a:p>
        </p:txBody>
      </p:sp>
    </p:spTree>
    <p:extLst>
      <p:ext uri="{BB962C8B-B14F-4D97-AF65-F5344CB8AC3E}">
        <p14:creationId xmlns:p14="http://schemas.microsoft.com/office/powerpoint/2010/main" val="366968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Geonhwan Kim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Tree>
    <p:extLst>
      <p:ext uri="{BB962C8B-B14F-4D97-AF65-F5344CB8AC3E}">
        <p14:creationId xmlns:p14="http://schemas.microsoft.com/office/powerpoint/2010/main" val="16209152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914400"/>
          </a:xfrm>
        </p:spPr>
        <p:txBody>
          <a:bodyPr/>
          <a:lstStyle/>
          <a:p>
            <a:r>
              <a:rPr lang="en-US"/>
              <a:t>Click to edit Master title style</a:t>
            </a:r>
          </a:p>
        </p:txBody>
      </p:sp>
      <p:sp>
        <p:nvSpPr>
          <p:cNvPr id="3" name="Content Placeholder 2"/>
          <p:cNvSpPr>
            <a:spLocks noGrp="1"/>
          </p:cNvSpPr>
          <p:nvPr>
            <p:ph idx="1"/>
          </p:nvPr>
        </p:nvSpPr>
        <p:spPr>
          <a:xfrm>
            <a:off x="914400" y="1752600"/>
            <a:ext cx="10363200" cy="4343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a:t>Geonhwan Kim et. al,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dirty="0"/>
              <a:t>Click to edit Master title style</a:t>
            </a:r>
          </a:p>
        </p:txBody>
      </p:sp>
      <p:sp>
        <p:nvSpPr>
          <p:cNvPr id="1027" name="Rectangle 3"/>
          <p:cNvSpPr>
            <a:spLocks noGrp="1" noChangeArrowheads="1"/>
          </p:cNvSpPr>
          <p:nvPr>
            <p:ph type="body" idx="1"/>
          </p:nvPr>
        </p:nvSpPr>
        <p:spPr bwMode="auto">
          <a:xfrm>
            <a:off x="914400" y="1752600"/>
            <a:ext cx="103632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a:t>Click to edit Master text styles</a:t>
            </a:r>
          </a:p>
          <a:p>
            <a:pPr lvl="1"/>
            <a:r>
              <a:rPr lang="en-US" altLang="ko-KR" dirty="0"/>
              <a:t>Second level</a:t>
            </a:r>
          </a:p>
          <a:p>
            <a:pPr lvl="2"/>
            <a:r>
              <a:rPr lang="en-US" altLang="ko-KR" dirty="0"/>
              <a:t>Third level</a:t>
            </a:r>
          </a:p>
          <a:p>
            <a:pPr lvl="3"/>
            <a:r>
              <a:rPr lang="en-US" altLang="ko-KR" dirty="0"/>
              <a:t>Fourth level</a:t>
            </a:r>
          </a:p>
          <a:p>
            <a:pPr lvl="4"/>
            <a:r>
              <a:rPr lang="en-US" altLang="ko-KR" dirty="0"/>
              <a:t>Fifth level</a:t>
            </a:r>
          </a:p>
        </p:txBody>
      </p:sp>
      <p:sp>
        <p:nvSpPr>
          <p:cNvPr id="1029" name="Rectangle 5"/>
          <p:cNvSpPr>
            <a:spLocks noGrp="1" noChangeArrowheads="1"/>
          </p:cNvSpPr>
          <p:nvPr>
            <p:ph type="ftr" sz="quarter" idx="3"/>
          </p:nvPr>
        </p:nvSpPr>
        <p:spPr bwMode="auto">
          <a:xfrm>
            <a:off x="9056324" y="6475413"/>
            <a:ext cx="23355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a:t>Geonhwan Kim et. al, LG Electronics</a:t>
            </a:r>
          </a:p>
        </p:txBody>
      </p:sp>
      <p:sp>
        <p:nvSpPr>
          <p:cNvPr id="1030" name="Rectangle 6"/>
          <p:cNvSpPr>
            <a:spLocks noGrp="1" noChangeArrowheads="1"/>
          </p:cNvSpPr>
          <p:nvPr>
            <p:ph type="sldNum" sz="quarter" idx="4"/>
          </p:nvPr>
        </p:nvSpPr>
        <p:spPr bwMode="auto">
          <a:xfrm>
            <a:off x="5879101"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7977655" y="332601"/>
            <a:ext cx="3283015"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a:solidFill>
                  <a:schemeClr val="tx1"/>
                </a:solidFill>
                <a:cs typeface="Arial" charset="0"/>
              </a:rPr>
              <a:t>doc.: IEEE </a:t>
            </a:r>
            <a:r>
              <a:rPr kumimoji="0" lang="en-US" altLang="ko-KR" sz="1800" b="1" dirty="0" smtClean="0">
                <a:solidFill>
                  <a:schemeClr val="tx1"/>
                </a:solidFill>
                <a:cs typeface="Arial" charset="0"/>
              </a:rPr>
              <a:t>802.11-24/1818r0</a:t>
            </a:r>
            <a:endParaRPr kumimoji="0" lang="en-US" altLang="ko-KR" sz="1800" b="1" dirty="0">
              <a:solidFill>
                <a:schemeClr val="tx1"/>
              </a:solidFill>
              <a:cs typeface="Arial" charset="0"/>
            </a:endParaRPr>
          </a:p>
        </p:txBody>
      </p:sp>
      <p:sp>
        <p:nvSpPr>
          <p:cNvPr id="1032" name="Line 8"/>
          <p:cNvSpPr>
            <a:spLocks noChangeShapeType="1"/>
          </p:cNvSpPr>
          <p:nvPr/>
        </p:nvSpPr>
        <p:spPr bwMode="auto">
          <a:xfrm>
            <a:off x="897467" y="606879"/>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033" name="Rectangle 9"/>
          <p:cNvSpPr>
            <a:spLocks noChangeArrowheads="1"/>
          </p:cNvSpPr>
          <p:nvPr/>
        </p:nvSpPr>
        <p:spPr bwMode="auto">
          <a:xfrm>
            <a:off x="914403" y="6475413"/>
            <a:ext cx="718145" cy="184666"/>
          </a:xfrm>
          <a:prstGeom prst="rect">
            <a:avLst/>
          </a:prstGeom>
          <a:noFill/>
          <a:ln>
            <a:noFill/>
          </a:ln>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200">
                <a:cs typeface="Arial"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sz="1200"/>
          </a:p>
        </p:txBody>
      </p:sp>
      <p:sp>
        <p:nvSpPr>
          <p:cNvPr id="11" name="Rectangle 7"/>
          <p:cNvSpPr>
            <a:spLocks noChangeArrowheads="1"/>
          </p:cNvSpPr>
          <p:nvPr userDrawn="1"/>
        </p:nvSpPr>
        <p:spPr bwMode="auto">
          <a:xfrm>
            <a:off x="897467" y="294734"/>
            <a:ext cx="1541128" cy="276999"/>
          </a:xfrm>
          <a:prstGeom prst="rect">
            <a:avLst/>
          </a:prstGeom>
          <a:noFill/>
          <a:ln>
            <a:noFill/>
          </a:ln>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z="1800" b="1" kern="1200" dirty="0" smtClean="0">
                <a:solidFill>
                  <a:schemeClr val="tx1"/>
                </a:solidFill>
                <a:latin typeface="Times New Roman" panose="02020603050405020304" pitchFamily="18" charset="0"/>
                <a:ea typeface="+mn-ea"/>
                <a:cs typeface="+mn-cs"/>
              </a:rPr>
              <a:t>November </a:t>
            </a:r>
            <a:r>
              <a:rPr kumimoji="0" lang="en-US" altLang="ko-KR" sz="1800" b="1" kern="1200" dirty="0">
                <a:solidFill>
                  <a:schemeClr val="tx1"/>
                </a:solidFill>
                <a:latin typeface="Times New Roman" panose="02020603050405020304" pitchFamily="18" charset="0"/>
                <a:ea typeface="+mn-ea"/>
                <a:cs typeface="+mn-cs"/>
              </a:rPr>
              <a:t>2024</a:t>
            </a:r>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2.png"/><Relationship Id="rId7"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9.emf"/><Relationship Id="rId4" Type="http://schemas.openxmlformats.org/officeDocument/2006/relationships/image" Target="../media/image14.png"/><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AP Identification in Multi-AP</a:t>
            </a:r>
            <a:endParaRPr lang="ko-KR" altLang="en-US" dirty="0">
              <a:solidFill>
                <a:schemeClr val="tx1"/>
              </a:solidFill>
            </a:endParaRPr>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a:xfrm>
            <a:off x="5930400" y="6475413"/>
            <a:ext cx="432811" cy="184666"/>
          </a:xfrm>
        </p:spPr>
        <p:txBody>
          <a:bodyPr/>
          <a:lstStyle/>
          <a:p>
            <a:pPr>
              <a:defRPr/>
            </a:pPr>
            <a:r>
              <a:rPr lang="en-US" altLang="ko-KR" dirty="0"/>
              <a:t>Slide </a:t>
            </a:r>
            <a:fld id="{DB6D5A24-C744-4D9A-83D3-476F0D333A12}" type="slidenum">
              <a:rPr lang="en-US" altLang="ko-KR" smtClean="0"/>
              <a:pPr>
                <a:defRPr/>
              </a:pPr>
              <a:t>1</a:t>
            </a:fld>
            <a:endParaRPr lang="en-US" altLang="ko-KR" dirty="0"/>
          </a:p>
        </p:txBody>
      </p:sp>
      <p:sp>
        <p:nvSpPr>
          <p:cNvPr id="6" name="Rectangle 6"/>
          <p:cNvSpPr txBox="1">
            <a:spLocks noChangeArrowheads="1"/>
          </p:cNvSpPr>
          <p:nvPr/>
        </p:nvSpPr>
        <p:spPr bwMode="auto">
          <a:xfrm>
            <a:off x="2209800" y="16002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kumimoji="0" lang="en-US" altLang="ko-KR" sz="1800" kern="0" dirty="0">
                <a:ea typeface="굴림" panose="020B0600000101010101" pitchFamily="50" charset="-127"/>
              </a:rPr>
              <a:t>Date:</a:t>
            </a:r>
            <a:r>
              <a:rPr kumimoji="0" lang="en-US" altLang="ko-KR" sz="1800" b="0" kern="0" dirty="0">
                <a:ea typeface="굴림" panose="020B0600000101010101" pitchFamily="50" charset="-127"/>
              </a:rPr>
              <a:t> </a:t>
            </a:r>
            <a:r>
              <a:rPr kumimoji="0" lang="en-US" altLang="ko-KR" sz="1800" b="0" kern="0" dirty="0" smtClean="0">
                <a:ea typeface="굴림" panose="020B0600000101010101" pitchFamily="50" charset="-127"/>
              </a:rPr>
              <a:t>2024-11-11</a:t>
            </a:r>
            <a:endParaRPr kumimoji="0" lang="en-US" altLang="ko-KR" sz="1800" b="0" kern="0" dirty="0">
              <a:ea typeface="굴림" panose="020B0600000101010101" pitchFamily="50" charset="-127"/>
            </a:endParaRPr>
          </a:p>
        </p:txBody>
      </p:sp>
      <p:sp>
        <p:nvSpPr>
          <p:cNvPr id="7" name="Rectangle 12"/>
          <p:cNvSpPr>
            <a:spLocks noChangeArrowheads="1"/>
          </p:cNvSpPr>
          <p:nvPr/>
        </p:nvSpPr>
        <p:spPr bwMode="auto">
          <a:xfrm>
            <a:off x="2209800" y="2216901"/>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1600" dirty="0">
                <a:cs typeface="Arial" panose="020B0604020202020204" pitchFamily="34" charset="0"/>
              </a:rPr>
              <a:t>Authors:</a:t>
            </a:r>
            <a:endParaRPr kumimoji="0" lang="en-US" altLang="ko-KR" sz="1600" b="0" dirty="0">
              <a:cs typeface="Arial" panose="020B0604020202020204" pitchFamily="34" charset="0"/>
            </a:endParaRPr>
          </a:p>
        </p:txBody>
      </p:sp>
      <p:graphicFrame>
        <p:nvGraphicFramePr>
          <p:cNvPr id="10" name="Table 12"/>
          <p:cNvGraphicFramePr>
            <a:graphicFrameLocks noGrp="1"/>
          </p:cNvGraphicFramePr>
          <p:nvPr>
            <p:extLst>
              <p:ext uri="{D42A27DB-BD31-4B8C-83A1-F6EECF244321}">
                <p14:modId xmlns:p14="http://schemas.microsoft.com/office/powerpoint/2010/main" val="3648788122"/>
              </p:ext>
            </p:extLst>
          </p:nvPr>
        </p:nvGraphicFramePr>
        <p:xfrm>
          <a:off x="2203335" y="2579792"/>
          <a:ext cx="7785330" cy="2830408"/>
        </p:xfrm>
        <a:graphic>
          <a:graphicData uri="http://schemas.openxmlformats.org/drawingml/2006/table">
            <a:tbl>
              <a:tblPr/>
              <a:tblGrid>
                <a:gridCol w="1800000">
                  <a:extLst>
                    <a:ext uri="{9D8B030D-6E8A-4147-A177-3AD203B41FA5}">
                      <a16:colId xmlns:a16="http://schemas.microsoft.com/office/drawing/2014/main" val="20000"/>
                    </a:ext>
                  </a:extLst>
                </a:gridCol>
                <a:gridCol w="144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1665330">
                  <a:extLst>
                    <a:ext uri="{9D8B030D-6E8A-4147-A177-3AD203B41FA5}">
                      <a16:colId xmlns:a16="http://schemas.microsoft.com/office/drawing/2014/main" val="20004"/>
                    </a:ext>
                  </a:extLst>
                </a:gridCol>
              </a:tblGrid>
              <a:tr h="26669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7339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LG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Electronics</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8">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11gil, </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Seoul </a:t>
                      </a:r>
                      <a:r>
                        <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rPr>
                        <a:t>137-130, </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Korea </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geonhwan.kim@lge.com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73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733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273399">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Sunhee</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Baek</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sunhee.baek@lge.com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73399">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lang="en-US" altLang="ko-KR" sz="1200" dirty="0" err="1"/>
                        <a:t>Yelin</a:t>
                      </a:r>
                      <a:r>
                        <a:rPr lang="en-US" altLang="ko-KR" sz="1200" dirty="0"/>
                        <a:t> Yoon</a:t>
                      </a:r>
                      <a:endPar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yl.yoon@lge.com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73399">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Dongju</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Cha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dongju.cha@lge.com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9731283"/>
                  </a:ext>
                </a:extLst>
              </a:tr>
              <a:tr h="273399">
                <a:tc>
                  <a:txBody>
                    <a:bodyPr/>
                    <a:lstStyle/>
                    <a:p>
                      <a:pPr marL="0" marR="0" lvl="0" indent="0" algn="ctr" defTabSz="914400" rtl="0" eaLnBrk="1" fontAlgn="auto" latinLnBrk="0" hangingPunct="1">
                        <a:lnSpc>
                          <a:spcPct val="100000"/>
                        </a:lnSpc>
                        <a:spcBef>
                          <a:spcPts val="60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Hongwon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Lee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hongwon.lee@lge.com</a:t>
                      </a:r>
                      <a:endPar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147107653"/>
                  </a:ext>
                </a:extLst>
              </a:tr>
              <a:tr h="273399">
                <a:tc>
                  <a:txBody>
                    <a:bodyPr/>
                    <a:lstStyle/>
                    <a:p>
                      <a:pPr marL="0" marR="0" lvl="0" indent="0" algn="ctr" defTabSz="914400" rtl="0" eaLnBrk="1" fontAlgn="auto" latinLnBrk="1" hangingPunct="1">
                        <a:lnSpc>
                          <a:spcPct val="100000"/>
                        </a:lnSpc>
                        <a:spcBef>
                          <a:spcPts val="600"/>
                        </a:spcBef>
                        <a:spcAft>
                          <a:spcPts val="0"/>
                        </a:spcAft>
                        <a:buClrTx/>
                        <a:buSzTx/>
                        <a:buFontTx/>
                        <a:buNone/>
                        <a:tabLst/>
                        <a:defRPr/>
                      </a:pPr>
                      <a:r>
                        <a:rPr lang="en-US" altLang="ko-KR" sz="1200" kern="1200" dirty="0" err="1">
                          <a:solidFill>
                            <a:schemeClr val="tx1"/>
                          </a:solidFill>
                          <a:latin typeface="+mn-lt"/>
                          <a:ea typeface="Malgun Gothic"/>
                          <a:cs typeface="+mn-cs"/>
                        </a:rPr>
                        <a:t>Hangyu</a:t>
                      </a:r>
                      <a:r>
                        <a:rPr lang="en-US" altLang="ko-KR" sz="1200" kern="1200" baseline="0" dirty="0">
                          <a:solidFill>
                            <a:schemeClr val="tx1"/>
                          </a:solidFill>
                          <a:latin typeface="+mn-lt"/>
                          <a:ea typeface="Malgun Gothic"/>
                          <a:cs typeface="+mn-cs"/>
                        </a:rPr>
                        <a:t> Cho</a:t>
                      </a:r>
                      <a:endParaRPr lang="en-US" altLang="ko-KR" sz="1200" kern="1200" dirty="0">
                        <a:solidFill>
                          <a:schemeClr val="tx1"/>
                        </a:solidFill>
                        <a:latin typeface="+mn-lt"/>
                        <a:ea typeface="Malgun Gothic"/>
                        <a:cs typeface="+mn-cs"/>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lang="en-US" altLang="ko-KR" sz="1100" dirty="0"/>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76517">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a:ln>
                            <a:noFill/>
                          </a:ln>
                          <a:solidFill>
                            <a:srgbClr val="000000"/>
                          </a:solidFill>
                          <a:effectLst/>
                          <a:latin typeface="Times New Roman" pitchFamily="18" charset="0"/>
                          <a:ea typeface="굴림" charset="-127"/>
                          <a:cs typeface="Times New Roman" pitchFamily="18" charset="0"/>
                        </a:rPr>
                        <a:t>Sanggook</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10225 Willow Creek Rd, </a:t>
                      </a:r>
                      <a:endPar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San </a:t>
                      </a:r>
                      <a:r>
                        <a:rPr kumimoji="0" lang="en-US" altLang="ko-KR" sz="12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Diego, CA, USA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rPr>
                        <a:t>sanggook.kim@lge.com</a:t>
                      </a:r>
                      <a:endParaRPr kumimoji="0" lang="ko-KR" altLang="en-US" sz="1100" b="0" i="0" u="none" strike="noStrike" kern="1200"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5497276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821180" y="685800"/>
            <a:ext cx="8549640" cy="914400"/>
          </a:xfrm>
        </p:spPr>
        <p:txBody>
          <a:bodyPr/>
          <a:lstStyle/>
          <a:p>
            <a:r>
              <a:rPr lang="en-US" altLang="ko-KR" dirty="0">
                <a:solidFill>
                  <a:schemeClr val="tx1"/>
                </a:solidFill>
              </a:rPr>
              <a:t>Straw Poll </a:t>
            </a:r>
            <a:r>
              <a:rPr lang="en-US" altLang="ko-KR" dirty="0" smtClean="0">
                <a:solidFill>
                  <a:schemeClr val="tx1"/>
                </a:solidFill>
              </a:rPr>
              <a:t>2</a:t>
            </a:r>
            <a:endParaRPr lang="ko-KR" altLang="en-US" dirty="0">
              <a:solidFill>
                <a:schemeClr val="tx1"/>
              </a:solidFill>
            </a:endParaRPr>
          </a:p>
        </p:txBody>
      </p:sp>
      <p:sp>
        <p:nvSpPr>
          <p:cNvPr id="3" name="내용 개체 틀 2"/>
          <p:cNvSpPr>
            <a:spLocks noGrp="1"/>
          </p:cNvSpPr>
          <p:nvPr>
            <p:ph idx="1"/>
          </p:nvPr>
        </p:nvSpPr>
        <p:spPr>
          <a:xfrm>
            <a:off x="923468" y="1752600"/>
            <a:ext cx="10345064" cy="4343400"/>
          </a:xfrm>
        </p:spPr>
        <p:txBody>
          <a:bodyPr/>
          <a:lstStyle/>
          <a:p>
            <a:r>
              <a:rPr lang="en-US" altLang="ko-KR" sz="2000" dirty="0"/>
              <a:t>Do you agree to add the following text to the </a:t>
            </a:r>
            <a:r>
              <a:rPr lang="en-US" altLang="ko-KR" sz="2000" dirty="0" err="1"/>
              <a:t>TGbn</a:t>
            </a:r>
            <a:r>
              <a:rPr lang="en-US" altLang="ko-KR" sz="2000" dirty="0"/>
              <a:t> SFD?</a:t>
            </a:r>
            <a:endParaRPr lang="en-US" altLang="ko-KR" dirty="0"/>
          </a:p>
          <a:p>
            <a:pPr lvl="1"/>
            <a:r>
              <a:rPr lang="en-US" altLang="ko-KR" dirty="0" smtClean="0"/>
              <a:t>An AP, that transmits a Trigger frame as part of a transmission sequence in a M-AP coordinated transmission scheme, identifies another AP via an AP ID in the AID12 field of the User Info field of the frame where the AP ID is set to the Starting AID plus the ID that has been assigned to that another AP during multi-AP negotiation.</a:t>
            </a:r>
            <a:endParaRPr lang="en-US" altLang="ko-KR" dirty="0" smtClean="0"/>
          </a:p>
          <a:p>
            <a:pPr lvl="2"/>
            <a:r>
              <a:rPr lang="en-US" altLang="ko-KR" dirty="0" smtClean="0"/>
              <a:t>The </a:t>
            </a:r>
            <a:r>
              <a:rPr lang="en-US" altLang="ko-KR" dirty="0" smtClean="0"/>
              <a:t>value of starting AID is TBD.</a:t>
            </a:r>
          </a:p>
          <a:p>
            <a:pPr lvl="1"/>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10</a:t>
            </a:fld>
            <a:endParaRPr lang="en-US" altLang="ko-KR"/>
          </a:p>
        </p:txBody>
      </p:sp>
      <p:sp>
        <p:nvSpPr>
          <p:cNvPr id="6" name="TextBox 5"/>
          <p:cNvSpPr txBox="1"/>
          <p:nvPr/>
        </p:nvSpPr>
        <p:spPr>
          <a:xfrm>
            <a:off x="923468" y="6198414"/>
            <a:ext cx="1693092" cy="276999"/>
          </a:xfrm>
          <a:prstGeom prst="rect">
            <a:avLst/>
          </a:prstGeom>
          <a:noFill/>
        </p:spPr>
        <p:txBody>
          <a:bodyPr wrap="none" rtlCol="0">
            <a:spAutoFit/>
          </a:bodyPr>
          <a:lstStyle/>
          <a:p>
            <a:r>
              <a:rPr lang="en-US" altLang="ko-KR" dirty="0" smtClean="0"/>
              <a:t>Reference: Motion #135</a:t>
            </a:r>
            <a:endParaRPr lang="ko-KR" altLang="en-US" dirty="0"/>
          </a:p>
        </p:txBody>
      </p:sp>
    </p:spTree>
    <p:extLst>
      <p:ext uri="{BB962C8B-B14F-4D97-AF65-F5344CB8AC3E}">
        <p14:creationId xmlns:p14="http://schemas.microsoft.com/office/powerpoint/2010/main" val="2540185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821180" y="685800"/>
            <a:ext cx="8549640" cy="914400"/>
          </a:xfrm>
        </p:spPr>
        <p:txBody>
          <a:bodyPr/>
          <a:lstStyle/>
          <a:p>
            <a:r>
              <a:rPr lang="en-US" altLang="ko-KR" dirty="0">
                <a:solidFill>
                  <a:schemeClr val="tx1"/>
                </a:solidFill>
              </a:rPr>
              <a:t>Straw Poll 3</a:t>
            </a:r>
            <a:endParaRPr lang="ko-KR" altLang="en-US" dirty="0">
              <a:solidFill>
                <a:schemeClr val="tx1"/>
              </a:solidFill>
            </a:endParaRPr>
          </a:p>
        </p:txBody>
      </p:sp>
      <p:sp>
        <p:nvSpPr>
          <p:cNvPr id="3" name="내용 개체 틀 2"/>
          <p:cNvSpPr>
            <a:spLocks noGrp="1"/>
          </p:cNvSpPr>
          <p:nvPr>
            <p:ph idx="1"/>
          </p:nvPr>
        </p:nvSpPr>
        <p:spPr>
          <a:xfrm>
            <a:off x="923468" y="1752600"/>
            <a:ext cx="10345064" cy="4343400"/>
          </a:xfrm>
        </p:spPr>
        <p:txBody>
          <a:bodyPr/>
          <a:lstStyle/>
          <a:p>
            <a:r>
              <a:rPr lang="en-US" altLang="ko-KR" sz="2000" dirty="0"/>
              <a:t>Do you agree to add the following text to the </a:t>
            </a:r>
            <a:r>
              <a:rPr lang="en-US" altLang="ko-KR" sz="2000" dirty="0" err="1"/>
              <a:t>TGbn</a:t>
            </a:r>
            <a:r>
              <a:rPr lang="en-US" altLang="ko-KR" sz="2000" dirty="0"/>
              <a:t> SFD?</a:t>
            </a:r>
            <a:endParaRPr lang="en-US" altLang="ko-KR" dirty="0"/>
          </a:p>
          <a:p>
            <a:pPr lvl="1"/>
            <a:r>
              <a:rPr lang="en-US" altLang="ko-KR" dirty="0"/>
              <a:t>An AP, that transmits </a:t>
            </a:r>
            <a:r>
              <a:rPr lang="en-US" altLang="ko-KR" dirty="0" smtClean="0"/>
              <a:t>an UHR NDP Announcement </a:t>
            </a:r>
            <a:r>
              <a:rPr lang="en-US" altLang="ko-KR" dirty="0"/>
              <a:t>frame as part of a </a:t>
            </a:r>
            <a:r>
              <a:rPr lang="en-US" altLang="ko-KR" dirty="0" smtClean="0"/>
              <a:t>sounding </a:t>
            </a:r>
            <a:r>
              <a:rPr lang="en-US" altLang="ko-KR" dirty="0"/>
              <a:t>sequence in a M-AP coordinated transmission scheme, identifies another AP via an AP ID in the </a:t>
            </a:r>
            <a:r>
              <a:rPr lang="en-US" altLang="ko-KR" dirty="0" smtClean="0"/>
              <a:t>AID11 </a:t>
            </a:r>
            <a:r>
              <a:rPr lang="en-US" altLang="ko-KR" dirty="0"/>
              <a:t>field of the </a:t>
            </a:r>
            <a:r>
              <a:rPr lang="en-US" altLang="ko-KR" dirty="0" smtClean="0"/>
              <a:t>STA </a:t>
            </a:r>
            <a:r>
              <a:rPr lang="en-US" altLang="ko-KR" dirty="0"/>
              <a:t>Info field of the frame where the AP ID is set to the Starting AID plus the ID that </a:t>
            </a:r>
            <a:r>
              <a:rPr lang="en-US" altLang="ko-KR" dirty="0" smtClean="0"/>
              <a:t>has been </a:t>
            </a:r>
            <a:r>
              <a:rPr lang="en-US" altLang="ko-KR" dirty="0"/>
              <a:t>assigned to that another AP during multi-AP negotiation.</a:t>
            </a:r>
          </a:p>
          <a:p>
            <a:pPr lvl="2"/>
            <a:r>
              <a:rPr lang="en-US" altLang="ko-KR" dirty="0" smtClean="0"/>
              <a:t>The </a:t>
            </a:r>
            <a:r>
              <a:rPr lang="en-US" altLang="ko-KR" dirty="0" smtClean="0"/>
              <a:t>value of starting AID is TBD.</a:t>
            </a:r>
          </a:p>
          <a:p>
            <a:pPr lvl="1"/>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11</a:t>
            </a:fld>
            <a:endParaRPr lang="en-US" altLang="ko-KR"/>
          </a:p>
        </p:txBody>
      </p:sp>
      <p:sp>
        <p:nvSpPr>
          <p:cNvPr id="6" name="TextBox 5"/>
          <p:cNvSpPr txBox="1"/>
          <p:nvPr/>
        </p:nvSpPr>
        <p:spPr>
          <a:xfrm>
            <a:off x="923468" y="6198414"/>
            <a:ext cx="1693092" cy="276999"/>
          </a:xfrm>
          <a:prstGeom prst="rect">
            <a:avLst/>
          </a:prstGeom>
          <a:noFill/>
        </p:spPr>
        <p:txBody>
          <a:bodyPr wrap="none" rtlCol="0">
            <a:spAutoFit/>
          </a:bodyPr>
          <a:lstStyle/>
          <a:p>
            <a:r>
              <a:rPr lang="en-US" altLang="ko-KR" dirty="0" smtClean="0"/>
              <a:t>Reference: Motion #135</a:t>
            </a:r>
            <a:endParaRPr lang="ko-KR" altLang="en-US" dirty="0"/>
          </a:p>
        </p:txBody>
      </p:sp>
    </p:spTree>
    <p:extLst>
      <p:ext uri="{BB962C8B-B14F-4D97-AF65-F5344CB8AC3E}">
        <p14:creationId xmlns:p14="http://schemas.microsoft.com/office/powerpoint/2010/main" val="375489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96240" y="685800"/>
            <a:ext cx="11399520" cy="914400"/>
          </a:xfrm>
        </p:spPr>
        <p:txBody>
          <a:bodyPr/>
          <a:lstStyle/>
          <a:p>
            <a:r>
              <a:rPr lang="en-US" altLang="ko-KR" dirty="0" smtClean="0">
                <a:solidFill>
                  <a:schemeClr val="tx1"/>
                </a:solidFill>
              </a:rPr>
              <a:t>Appendix #1</a:t>
            </a:r>
            <a:endParaRPr lang="ko-KR" altLang="en-US" dirty="0">
              <a:solidFill>
                <a:schemeClr val="tx1"/>
              </a:solidFill>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923468" y="1752602"/>
                <a:ext cx="10345064" cy="4722811"/>
              </a:xfrm>
            </p:spPr>
            <p:txBody>
              <a:bodyPr/>
              <a:lstStyle/>
              <a:p>
                <a:pPr marL="0" indent="0">
                  <a:buNone/>
                </a:pPr>
                <a:r>
                  <a:rPr lang="en-US" altLang="ko-KR" sz="1800" b="1" dirty="0" smtClean="0"/>
                  <a:t>Ex)</a:t>
                </a:r>
                <a:r>
                  <a:rPr lang="en-US" altLang="ko-KR" sz="1800" dirty="0" smtClean="0"/>
                  <a:t> </a:t>
                </a:r>
                <a:r>
                  <a:rPr lang="en-US" altLang="ko-KR" sz="1800" dirty="0"/>
                  <a:t>4-bit AP ID can be mapped to </a:t>
                </a:r>
                <a:r>
                  <a:rPr lang="en-US" altLang="ko-KR" sz="1800" dirty="0" smtClean="0">
                    <a:solidFill>
                      <a:srgbClr val="0070C0"/>
                    </a:solidFill>
                  </a:rPr>
                  <a:t>2016–2031</a:t>
                </a:r>
                <a:r>
                  <a:rPr lang="en-US" altLang="ko-KR" sz="1800" dirty="0" smtClean="0"/>
                  <a:t>;</a:t>
                </a:r>
                <a:endParaRPr lang="en-US" altLang="ko-KR" sz="1800" dirty="0"/>
              </a:p>
              <a:p>
                <a:pPr marL="540000" lvl="1"/>
                <a:r>
                  <a:rPr lang="en-US" altLang="ko-KR" sz="1600" b="1" dirty="0"/>
                  <a:t>Requirements:</a:t>
                </a:r>
                <a:r>
                  <a:rPr lang="en-US" altLang="ko-KR" sz="1600" dirty="0"/>
                  <a:t> </a:t>
                </a:r>
                <a:r>
                  <a:rPr lang="en-US" altLang="ko-KR" sz="1600" u="sng" dirty="0"/>
                  <a:t>MSB should be set to </a:t>
                </a:r>
                <a:r>
                  <a:rPr lang="en-US" altLang="ko-KR" sz="1600" b="1" u="sng" dirty="0" smtClean="0"/>
                  <a:t>0</a:t>
                </a:r>
                <a:r>
                  <a:rPr lang="en-US" altLang="ko-KR" sz="1600" u="sng" dirty="0" smtClean="0"/>
                  <a:t> (for AID12)</a:t>
                </a:r>
                <a:r>
                  <a:rPr lang="en-US" altLang="ko-KR" sz="1600" dirty="0" smtClean="0"/>
                  <a:t> </a:t>
                </a:r>
                <a:r>
                  <a:rPr lang="en-US" altLang="ko-KR" sz="1600" dirty="0"/>
                  <a:t>&amp; </a:t>
                </a:r>
                <a:r>
                  <a:rPr lang="en-US" altLang="ko-KR" sz="1600" u="sng" dirty="0"/>
                  <a:t>bits 5</a:t>
                </a:r>
                <a14:m>
                  <m:oMath xmlns:m="http://schemas.openxmlformats.org/officeDocument/2006/math">
                    <m:r>
                      <a:rPr lang="en-US" altLang="ko-KR" sz="1600" i="1" u="sng">
                        <a:latin typeface="Cambria Math" panose="02040503050406030204" pitchFamily="18" charset="0"/>
                        <a:ea typeface="Cambria Math" panose="02040503050406030204" pitchFamily="18" charset="0"/>
                      </a:rPr>
                      <m:t>–</m:t>
                    </m:r>
                  </m:oMath>
                </a14:m>
                <a:r>
                  <a:rPr lang="en-US" altLang="ko-KR" sz="1600" u="sng" dirty="0"/>
                  <a:t>10 (i.e., AID12[5:10]) should be set to 1</a:t>
                </a:r>
                <a:r>
                  <a:rPr lang="en-US" altLang="ko-KR" sz="1600" dirty="0" smtClean="0"/>
                  <a:t>.</a:t>
                </a:r>
              </a:p>
              <a:p>
                <a:pPr marL="540000" lvl="1"/>
                <a:endParaRPr lang="en-US" altLang="ko-KR" sz="1600" dirty="0"/>
              </a:p>
              <a:p>
                <a:pPr marL="540000" lvl="1"/>
                <a:endParaRPr lang="en-US" altLang="ko-KR" sz="1600" dirty="0" smtClean="0"/>
              </a:p>
              <a:p>
                <a:pPr marL="540000" lvl="1"/>
                <a:endParaRPr lang="en-US" altLang="ko-KR" sz="1600" dirty="0"/>
              </a:p>
              <a:p>
                <a:pPr marL="540000" lvl="1"/>
                <a:endParaRPr lang="en-US" altLang="ko-KR" sz="1600" dirty="0" smtClean="0"/>
              </a:p>
              <a:p>
                <a:pPr marL="540000" lvl="1"/>
                <a:endParaRPr lang="en-US" altLang="ko-KR" sz="1600" dirty="0"/>
              </a:p>
              <a:p>
                <a:pPr marL="540000" lvl="1"/>
                <a:endParaRPr lang="en-US" altLang="ko-KR" sz="1600" dirty="0" smtClean="0"/>
              </a:p>
              <a:p>
                <a:pPr marL="540000" lvl="1"/>
                <a:endParaRPr lang="en-US" altLang="ko-KR" sz="1600" dirty="0"/>
              </a:p>
              <a:p>
                <a:pPr marL="540000" lvl="1"/>
                <a:endParaRPr lang="en-US" altLang="ko-KR" sz="1600" dirty="0" smtClean="0"/>
              </a:p>
              <a:p>
                <a:pPr marL="540000" lvl="1"/>
                <a:endParaRPr lang="en-US" altLang="ko-KR" sz="1600" dirty="0"/>
              </a:p>
              <a:p>
                <a:pPr marL="254250" lvl="1" indent="0">
                  <a:buNone/>
                </a:pPr>
                <a:endParaRPr lang="en-US" altLang="ko-KR" dirty="0"/>
              </a:p>
              <a:p>
                <a:pPr marL="139950"/>
                <a:endParaRPr lang="en-US" altLang="ko-KR" sz="2000" dirty="0" smtClean="0"/>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923468" y="1752602"/>
                <a:ext cx="10345064" cy="4722811"/>
              </a:xfrm>
              <a:blipFill>
                <a:blip r:embed="rId3"/>
                <a:stretch>
                  <a:fillRect l="-471" t="-775"/>
                </a:stretch>
              </a:blipFill>
            </p:spPr>
            <p:txBody>
              <a:bodyPr/>
              <a:lstStyle/>
              <a:p>
                <a:r>
                  <a:rPr lang="ko-KR" altLang="en-US">
                    <a:noFill/>
                  </a:rPr>
                  <a:t> </a:t>
                </a:r>
              </a:p>
            </p:txBody>
          </p:sp>
        </mc:Fallback>
      </mc:AlternateContent>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a:xfrm>
            <a:off x="5891927" y="6475413"/>
            <a:ext cx="509755" cy="184666"/>
          </a:xfrm>
        </p:spPr>
        <p:txBody>
          <a:bodyPr/>
          <a:lstStyle/>
          <a:p>
            <a:pPr>
              <a:defRPr/>
            </a:pPr>
            <a:r>
              <a:rPr lang="en-US" altLang="ko-KR"/>
              <a:t>Slide </a:t>
            </a:r>
            <a:fld id="{DB6D5A24-C744-4D9A-83D3-476F0D333A12}" type="slidenum">
              <a:rPr lang="en-US" altLang="ko-KR" smtClean="0"/>
              <a:pPr>
                <a:defRPr/>
              </a:pPr>
              <a:t>12</a:t>
            </a:fld>
            <a:endParaRPr lang="en-US" altLang="ko-KR"/>
          </a:p>
        </p:txBody>
      </p:sp>
      <p:grpSp>
        <p:nvGrpSpPr>
          <p:cNvPr id="20" name="그룹 19"/>
          <p:cNvGrpSpPr/>
          <p:nvPr/>
        </p:nvGrpSpPr>
        <p:grpSpPr>
          <a:xfrm>
            <a:off x="1371600" y="2885876"/>
            <a:ext cx="3014827" cy="796048"/>
            <a:chOff x="2687860" y="2861552"/>
            <a:chExt cx="3014827" cy="796048"/>
          </a:xfrm>
        </p:grpSpPr>
        <p:grpSp>
          <p:nvGrpSpPr>
            <p:cNvPr id="7" name="그룹 6"/>
            <p:cNvGrpSpPr/>
            <p:nvPr/>
          </p:nvGrpSpPr>
          <p:grpSpPr>
            <a:xfrm>
              <a:off x="3543664" y="2861552"/>
              <a:ext cx="2159023" cy="796048"/>
              <a:chOff x="6984977" y="3865309"/>
              <a:chExt cx="2159023" cy="796048"/>
            </a:xfrm>
          </p:grpSpPr>
          <p:sp>
            <p:nvSpPr>
              <p:cNvPr id="15" name="직사각형 14"/>
              <p:cNvSpPr/>
              <p:nvPr/>
            </p:nvSpPr>
            <p:spPr bwMode="auto">
              <a:xfrm>
                <a:off x="7323127" y="4124980"/>
                <a:ext cx="525473" cy="22860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endParaRPr>
              </a:p>
            </p:txBody>
          </p:sp>
          <p:sp>
            <p:nvSpPr>
              <p:cNvPr id="16" name="직사각형 15"/>
              <p:cNvSpPr/>
              <p:nvPr/>
            </p:nvSpPr>
            <p:spPr bwMode="auto">
              <a:xfrm>
                <a:off x="7187043" y="4124980"/>
                <a:ext cx="1936242"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u="sng" spc="100" dirty="0" err="1" smtClean="0"/>
                  <a:t>x</a:t>
                </a:r>
                <a:r>
                  <a:rPr kumimoji="0" lang="en-US" altLang="ko-KR" sz="1800" spc="100" dirty="0" err="1" smtClean="0"/>
                  <a:t>xxx</a:t>
                </a:r>
                <a:r>
                  <a:rPr kumimoji="0" lang="en-US" altLang="ko-KR" sz="1800" spc="100" dirty="0" smtClean="0"/>
                  <a:t> 0</a:t>
                </a:r>
                <a:r>
                  <a:rPr kumimoji="0" lang="en-US" altLang="ko-KR" sz="1800" b="1" spc="100" dirty="0" smtClean="0">
                    <a:solidFill>
                      <a:srgbClr val="00CC99"/>
                    </a:solidFill>
                  </a:rPr>
                  <a:t>111 111</a:t>
                </a:r>
                <a:r>
                  <a:rPr kumimoji="0" lang="en-US" altLang="ko-KR" sz="1800" b="1" u="sng" spc="100" dirty="0" smtClean="0">
                    <a:solidFill>
                      <a:srgbClr val="00CC99"/>
                    </a:solidFill>
                  </a:rPr>
                  <a:t>0</a:t>
                </a:r>
                <a:endParaRPr kumimoji="0" lang="ko-KR" altLang="en-US" sz="1800" b="1" i="0" u="sng" strike="noStrike" cap="none" spc="100" normalizeH="0" dirty="0" smtClean="0">
                  <a:ln>
                    <a:noFill/>
                  </a:ln>
                  <a:solidFill>
                    <a:srgbClr val="00CC99"/>
                  </a:solidFill>
                  <a:effectLst/>
                </a:endParaRPr>
              </a:p>
            </p:txBody>
          </p:sp>
          <p:sp>
            <p:nvSpPr>
              <p:cNvPr id="17" name="TextBox 16"/>
              <p:cNvSpPr txBox="1"/>
              <p:nvPr/>
            </p:nvSpPr>
            <p:spPr>
              <a:xfrm>
                <a:off x="6984977" y="4353580"/>
                <a:ext cx="1199111" cy="307777"/>
              </a:xfrm>
              <a:prstGeom prst="rect">
                <a:avLst/>
              </a:prstGeom>
              <a:noFill/>
            </p:spPr>
            <p:txBody>
              <a:bodyPr wrap="none" rtlCol="0">
                <a:spAutoFit/>
              </a:bodyPr>
              <a:lstStyle/>
              <a:p>
                <a:pPr algn="ctr"/>
                <a:r>
                  <a:rPr lang="en-US" altLang="ko-KR" sz="1400" dirty="0" smtClean="0"/>
                  <a:t>AP ID (4 bits)</a:t>
                </a:r>
              </a:p>
            </p:txBody>
          </p:sp>
          <p:sp>
            <p:nvSpPr>
              <p:cNvPr id="18" name="TextBox 17"/>
              <p:cNvSpPr txBox="1"/>
              <p:nvPr/>
            </p:nvSpPr>
            <p:spPr>
              <a:xfrm>
                <a:off x="8635527" y="3865309"/>
                <a:ext cx="508473" cy="276999"/>
              </a:xfrm>
              <a:prstGeom prst="rect">
                <a:avLst/>
              </a:prstGeom>
              <a:noFill/>
            </p:spPr>
            <p:txBody>
              <a:bodyPr wrap="none" rtlCol="0">
                <a:spAutoFit/>
              </a:bodyPr>
              <a:lstStyle/>
              <a:p>
                <a:r>
                  <a:rPr lang="en-US" altLang="ko-KR" dirty="0" smtClean="0"/>
                  <a:t>MSB</a:t>
                </a:r>
                <a:endParaRPr lang="ko-KR" altLang="en-US" dirty="0"/>
              </a:p>
            </p:txBody>
          </p:sp>
          <p:sp>
            <p:nvSpPr>
              <p:cNvPr id="19" name="TextBox 18"/>
              <p:cNvSpPr txBox="1"/>
              <p:nvPr/>
            </p:nvSpPr>
            <p:spPr>
              <a:xfrm>
                <a:off x="7166983" y="3865309"/>
                <a:ext cx="466794" cy="276999"/>
              </a:xfrm>
              <a:prstGeom prst="rect">
                <a:avLst/>
              </a:prstGeom>
              <a:noFill/>
            </p:spPr>
            <p:txBody>
              <a:bodyPr wrap="none" rtlCol="0">
                <a:spAutoFit/>
              </a:bodyPr>
              <a:lstStyle/>
              <a:p>
                <a:r>
                  <a:rPr lang="en-US" altLang="ko-KR" dirty="0"/>
                  <a:t>L</a:t>
                </a:r>
                <a:r>
                  <a:rPr lang="en-US" altLang="ko-KR" dirty="0" smtClean="0"/>
                  <a:t>SB</a:t>
                </a:r>
                <a:endParaRPr lang="ko-KR" altLang="en-US" dirty="0"/>
              </a:p>
            </p:txBody>
          </p:sp>
        </p:grpSp>
        <p:sp>
          <p:nvSpPr>
            <p:cNvPr id="9" name="직사각형 8"/>
            <p:cNvSpPr/>
            <p:nvPr/>
          </p:nvSpPr>
          <p:spPr>
            <a:xfrm>
              <a:off x="2687860" y="3066246"/>
              <a:ext cx="811441" cy="338554"/>
            </a:xfrm>
            <a:prstGeom prst="rect">
              <a:avLst/>
            </a:prstGeom>
          </p:spPr>
          <p:txBody>
            <a:bodyPr wrap="none">
              <a:spAutoFit/>
            </a:bodyPr>
            <a:lstStyle/>
            <a:p>
              <a:r>
                <a:rPr lang="en-US" altLang="ko-KR" sz="1600" dirty="0" smtClean="0"/>
                <a:t>AID12:</a:t>
              </a:r>
              <a:endParaRPr lang="ko-KR" altLang="en-US" sz="1600" dirty="0"/>
            </a:p>
          </p:txBody>
        </p:sp>
      </p:grpSp>
      <p:grpSp>
        <p:nvGrpSpPr>
          <p:cNvPr id="47" name="그룹 46"/>
          <p:cNvGrpSpPr/>
          <p:nvPr/>
        </p:nvGrpSpPr>
        <p:grpSpPr>
          <a:xfrm>
            <a:off x="1371600" y="4642930"/>
            <a:ext cx="2918079" cy="796048"/>
            <a:chOff x="2687860" y="2861552"/>
            <a:chExt cx="2918079" cy="796048"/>
          </a:xfrm>
        </p:grpSpPr>
        <p:grpSp>
          <p:nvGrpSpPr>
            <p:cNvPr id="48" name="그룹 47"/>
            <p:cNvGrpSpPr/>
            <p:nvPr/>
          </p:nvGrpSpPr>
          <p:grpSpPr>
            <a:xfrm>
              <a:off x="3543664" y="2861552"/>
              <a:ext cx="2062275" cy="796048"/>
              <a:chOff x="6984977" y="3865309"/>
              <a:chExt cx="2062275" cy="796048"/>
            </a:xfrm>
          </p:grpSpPr>
          <p:sp>
            <p:nvSpPr>
              <p:cNvPr id="50" name="직사각형 49"/>
              <p:cNvSpPr/>
              <p:nvPr/>
            </p:nvSpPr>
            <p:spPr bwMode="auto">
              <a:xfrm>
                <a:off x="7323127" y="4124980"/>
                <a:ext cx="525473" cy="22860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chemeClr val="tx1"/>
                  </a:solidFill>
                  <a:effectLst/>
                </a:endParaRPr>
              </a:p>
            </p:txBody>
          </p:sp>
          <p:sp>
            <p:nvSpPr>
              <p:cNvPr id="51" name="직사각형 50"/>
              <p:cNvSpPr/>
              <p:nvPr/>
            </p:nvSpPr>
            <p:spPr bwMode="auto">
              <a:xfrm>
                <a:off x="7111010" y="4124980"/>
                <a:ext cx="1936242" cy="228600"/>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800" u="sng" spc="100" dirty="0" err="1" smtClean="0"/>
                  <a:t>x</a:t>
                </a:r>
                <a:r>
                  <a:rPr kumimoji="0" lang="en-US" altLang="ko-KR" sz="1800" spc="100" dirty="0" err="1" smtClean="0"/>
                  <a:t>xxx</a:t>
                </a:r>
                <a:r>
                  <a:rPr kumimoji="0" lang="en-US" altLang="ko-KR" sz="1800" spc="100" dirty="0" smtClean="0"/>
                  <a:t> 0</a:t>
                </a:r>
                <a:r>
                  <a:rPr kumimoji="0" lang="en-US" altLang="ko-KR" sz="1800" b="1" spc="100" dirty="0" smtClean="0">
                    <a:solidFill>
                      <a:srgbClr val="00CC99"/>
                    </a:solidFill>
                  </a:rPr>
                  <a:t>111 111</a:t>
                </a:r>
                <a:endParaRPr kumimoji="0" lang="ko-KR" altLang="en-US" sz="1800" b="1" i="0" u="sng" strike="noStrike" cap="none" spc="100" normalizeH="0" dirty="0" smtClean="0">
                  <a:ln>
                    <a:noFill/>
                  </a:ln>
                  <a:solidFill>
                    <a:srgbClr val="00CC99"/>
                  </a:solidFill>
                  <a:effectLst/>
                </a:endParaRPr>
              </a:p>
            </p:txBody>
          </p:sp>
          <p:sp>
            <p:nvSpPr>
              <p:cNvPr id="52" name="TextBox 51"/>
              <p:cNvSpPr txBox="1"/>
              <p:nvPr/>
            </p:nvSpPr>
            <p:spPr>
              <a:xfrm>
                <a:off x="6984977" y="4353580"/>
                <a:ext cx="1199111" cy="307777"/>
              </a:xfrm>
              <a:prstGeom prst="rect">
                <a:avLst/>
              </a:prstGeom>
              <a:noFill/>
            </p:spPr>
            <p:txBody>
              <a:bodyPr wrap="none" rtlCol="0">
                <a:spAutoFit/>
              </a:bodyPr>
              <a:lstStyle/>
              <a:p>
                <a:pPr algn="ctr"/>
                <a:r>
                  <a:rPr lang="en-US" altLang="ko-KR" sz="1400" dirty="0" smtClean="0"/>
                  <a:t>AP ID (4 bits)</a:t>
                </a:r>
              </a:p>
            </p:txBody>
          </p:sp>
          <p:sp>
            <p:nvSpPr>
              <p:cNvPr id="54" name="TextBox 53"/>
              <p:cNvSpPr txBox="1"/>
              <p:nvPr/>
            </p:nvSpPr>
            <p:spPr>
              <a:xfrm>
                <a:off x="7166983" y="3865309"/>
                <a:ext cx="466794" cy="276999"/>
              </a:xfrm>
              <a:prstGeom prst="rect">
                <a:avLst/>
              </a:prstGeom>
              <a:noFill/>
            </p:spPr>
            <p:txBody>
              <a:bodyPr wrap="none" rtlCol="0">
                <a:spAutoFit/>
              </a:bodyPr>
              <a:lstStyle/>
              <a:p>
                <a:r>
                  <a:rPr lang="en-US" altLang="ko-KR" dirty="0"/>
                  <a:t>L</a:t>
                </a:r>
                <a:r>
                  <a:rPr lang="en-US" altLang="ko-KR" dirty="0" smtClean="0"/>
                  <a:t>SB</a:t>
                </a:r>
                <a:endParaRPr lang="ko-KR" altLang="en-US" dirty="0"/>
              </a:p>
            </p:txBody>
          </p:sp>
        </p:grpSp>
        <p:sp>
          <p:nvSpPr>
            <p:cNvPr id="49" name="직사각형 48"/>
            <p:cNvSpPr/>
            <p:nvPr/>
          </p:nvSpPr>
          <p:spPr>
            <a:xfrm>
              <a:off x="2687860" y="3066246"/>
              <a:ext cx="803810" cy="338554"/>
            </a:xfrm>
            <a:prstGeom prst="rect">
              <a:avLst/>
            </a:prstGeom>
          </p:spPr>
          <p:txBody>
            <a:bodyPr wrap="none">
              <a:spAutoFit/>
            </a:bodyPr>
            <a:lstStyle/>
            <a:p>
              <a:r>
                <a:rPr lang="en-US" altLang="ko-KR" sz="1600" dirty="0" smtClean="0"/>
                <a:t>AID11:</a:t>
              </a:r>
              <a:endParaRPr lang="ko-KR" altLang="en-US" sz="1600" dirty="0"/>
            </a:p>
          </p:txBody>
        </p:sp>
      </p:grpSp>
      <p:grpSp>
        <p:nvGrpSpPr>
          <p:cNvPr id="22" name="그룹 21"/>
          <p:cNvGrpSpPr/>
          <p:nvPr/>
        </p:nvGrpSpPr>
        <p:grpSpPr>
          <a:xfrm>
            <a:off x="5410200" y="2605401"/>
            <a:ext cx="5040000" cy="1356999"/>
            <a:chOff x="5410200" y="2527686"/>
            <a:chExt cx="5040000" cy="1356999"/>
          </a:xfrm>
        </p:grpSpPr>
        <p:grpSp>
          <p:nvGrpSpPr>
            <p:cNvPr id="21" name="그룹 20"/>
            <p:cNvGrpSpPr/>
            <p:nvPr/>
          </p:nvGrpSpPr>
          <p:grpSpPr>
            <a:xfrm>
              <a:off x="5636863" y="2924096"/>
              <a:ext cx="4586675" cy="841179"/>
              <a:chOff x="6081325" y="4200526"/>
              <a:chExt cx="4586675" cy="841179"/>
            </a:xfrm>
          </p:grpSpPr>
          <mc:AlternateContent xmlns:mc="http://schemas.openxmlformats.org/markup-compatibility/2006" xmlns:a14="http://schemas.microsoft.com/office/drawing/2010/main">
            <mc:Choice Requires="a14">
              <p:sp>
                <p:nvSpPr>
                  <p:cNvPr id="32" name="직사각형 31"/>
                  <p:cNvSpPr/>
                  <p:nvPr/>
                </p:nvSpPr>
                <p:spPr>
                  <a:xfrm>
                    <a:off x="8677134" y="4210708"/>
                    <a:ext cx="1990866" cy="830997"/>
                  </a:xfrm>
                  <a:prstGeom prst="rect">
                    <a:avLst/>
                  </a:prstGeom>
                </p:spPr>
                <p:txBody>
                  <a:bodyPr wrap="none">
                    <a:spAutoFit/>
                  </a:bodyPr>
                  <a:lstStyle/>
                  <a:p>
                    <a:r>
                      <a:rPr lang="en-US" altLang="ko-KR" b="1" dirty="0" smtClean="0"/>
                      <a:t>(LSB)</a:t>
                    </a:r>
                    <a:r>
                      <a:rPr lang="en-US" altLang="ko-KR" b="1" u="sng" dirty="0" smtClean="0">
                        <a:solidFill>
                          <a:srgbClr val="0070C0"/>
                        </a:solidFill>
                      </a:rPr>
                      <a:t>0000</a:t>
                    </a:r>
                    <a:r>
                      <a:rPr lang="en-US" altLang="ko-KR" dirty="0" smtClean="0"/>
                      <a:t> </a:t>
                    </a:r>
                    <a:r>
                      <a:rPr lang="en-US" altLang="ko-KR" b="1" dirty="0" smtClean="0"/>
                      <a:t>0</a:t>
                    </a:r>
                    <a:r>
                      <a:rPr lang="en-US" altLang="ko-KR" dirty="0" smtClean="0"/>
                      <a:t>111 </a:t>
                    </a:r>
                    <a:r>
                      <a:rPr lang="en-US" altLang="ko-KR" dirty="0"/>
                      <a:t>111</a:t>
                    </a:r>
                    <a:r>
                      <a:rPr lang="en-US" altLang="ko-KR" b="1" dirty="0"/>
                      <a:t>0(MSB</a:t>
                    </a:r>
                    <a:r>
                      <a:rPr lang="en-US" altLang="ko-KR" b="1" dirty="0" smtClean="0"/>
                      <a:t>)</a:t>
                    </a:r>
                  </a:p>
                  <a:p>
                    <a:r>
                      <a:rPr lang="en-US" altLang="ko-KR" b="1" dirty="0"/>
                      <a:t>(LSB)</a:t>
                    </a:r>
                    <a:r>
                      <a:rPr lang="en-US" altLang="ko-KR" b="1" u="sng" dirty="0">
                        <a:solidFill>
                          <a:srgbClr val="0070C0"/>
                        </a:solidFill>
                      </a:rPr>
                      <a:t>1000</a:t>
                    </a:r>
                    <a:r>
                      <a:rPr lang="en-US" altLang="ko-KR" dirty="0"/>
                      <a:t> </a:t>
                    </a:r>
                    <a:r>
                      <a:rPr lang="en-US" altLang="ko-KR" b="1" dirty="0"/>
                      <a:t>0</a:t>
                    </a:r>
                    <a:r>
                      <a:rPr lang="en-US" altLang="ko-KR" dirty="0"/>
                      <a:t>111 111</a:t>
                    </a:r>
                    <a:r>
                      <a:rPr lang="en-US" altLang="ko-KR" b="1" dirty="0"/>
                      <a:t>0(MSB)</a:t>
                    </a:r>
                    <a:endParaRPr lang="ko-KR" altLang="en-US" dirty="0"/>
                  </a:p>
                  <a:p>
                    <a:pPr/>
                    <a14:m>
                      <m:oMathPara xmlns:m="http://schemas.openxmlformats.org/officeDocument/2006/math">
                        <m:oMathParaPr>
                          <m:jc m:val="centerGroup"/>
                        </m:oMathParaPr>
                        <m:oMath xmlns:m="http://schemas.openxmlformats.org/officeDocument/2006/math">
                          <m:r>
                            <a:rPr lang="en-US" altLang="ko-KR" i="1" dirty="0">
                              <a:latin typeface="Cambria Math" panose="02040503050406030204" pitchFamily="18" charset="0"/>
                              <a:ea typeface="Cambria Math" panose="02040503050406030204" pitchFamily="18" charset="0"/>
                            </a:rPr>
                            <m:t>⋮</m:t>
                          </m:r>
                        </m:oMath>
                      </m:oMathPara>
                    </a14:m>
                    <a:endParaRPr lang="en-US" altLang="ko-KR" dirty="0"/>
                  </a:p>
                  <a:p>
                    <a:r>
                      <a:rPr lang="en-US" altLang="ko-KR" b="1" dirty="0"/>
                      <a:t>(LSB)</a:t>
                    </a:r>
                    <a:r>
                      <a:rPr lang="en-US" altLang="ko-KR" b="1" u="sng" dirty="0">
                        <a:solidFill>
                          <a:srgbClr val="0070C0"/>
                        </a:solidFill>
                      </a:rPr>
                      <a:t>1111</a:t>
                    </a:r>
                    <a:r>
                      <a:rPr lang="en-US" altLang="ko-KR" dirty="0"/>
                      <a:t> </a:t>
                    </a:r>
                    <a:r>
                      <a:rPr lang="en-US" altLang="ko-KR" b="1" dirty="0"/>
                      <a:t>0</a:t>
                    </a:r>
                    <a:r>
                      <a:rPr lang="en-US" altLang="ko-KR" dirty="0"/>
                      <a:t>111 111</a:t>
                    </a:r>
                    <a:r>
                      <a:rPr lang="en-US" altLang="ko-KR" b="1" dirty="0"/>
                      <a:t>0(MSB</a:t>
                    </a:r>
                    <a:r>
                      <a:rPr lang="en-US" altLang="ko-KR" b="1" dirty="0" smtClean="0"/>
                      <a:t>)</a:t>
                    </a:r>
                    <a:endParaRPr lang="ko-KR" altLang="en-US" dirty="0"/>
                  </a:p>
                </p:txBody>
              </p:sp>
            </mc:Choice>
            <mc:Fallback xmlns="">
              <p:sp>
                <p:nvSpPr>
                  <p:cNvPr id="32" name="직사각형 31"/>
                  <p:cNvSpPr>
                    <a:spLocks noRot="1" noChangeAspect="1" noMove="1" noResize="1" noEditPoints="1" noAdjustHandles="1" noChangeArrowheads="1" noChangeShapeType="1" noTextEdit="1"/>
                  </p:cNvSpPr>
                  <p:nvPr/>
                </p:nvSpPr>
                <p:spPr>
                  <a:xfrm>
                    <a:off x="8677134" y="4210708"/>
                    <a:ext cx="1990866" cy="830997"/>
                  </a:xfrm>
                  <a:prstGeom prst="rect">
                    <a:avLst/>
                  </a:prstGeom>
                  <a:blipFill>
                    <a:blip r:embed="rId4"/>
                    <a:stretch>
                      <a:fillRect l="-307" b="-514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6081325" y="4200526"/>
                    <a:ext cx="1324017" cy="830997"/>
                  </a:xfrm>
                  <a:prstGeom prst="rect">
                    <a:avLst/>
                  </a:prstGeom>
                  <a:noFill/>
                </p:spPr>
                <p:txBody>
                  <a:bodyPr wrap="none" rtlCol="0">
                    <a:spAutoFit/>
                  </a:bodyPr>
                  <a:lstStyle/>
                  <a:p>
                    <a:pPr algn="ctr"/>
                    <a:r>
                      <a:rPr lang="en-US" altLang="ko-KR" dirty="0" smtClean="0"/>
                      <a:t>AP ID = 0 (</a:t>
                    </a:r>
                    <a:r>
                      <a:rPr lang="en-US" altLang="ko-KR" dirty="0" smtClean="0">
                        <a:solidFill>
                          <a:srgbClr val="0070C0"/>
                        </a:solidFill>
                      </a:rPr>
                      <a:t>0000</a:t>
                    </a:r>
                    <a:r>
                      <a:rPr lang="en-US" altLang="ko-KR" dirty="0" smtClean="0"/>
                      <a:t>)</a:t>
                    </a:r>
                  </a:p>
                  <a:p>
                    <a:pPr algn="ctr"/>
                    <a:r>
                      <a:rPr lang="en-US" altLang="ko-KR" dirty="0" smtClean="0"/>
                      <a:t>AP ID = 1 (</a:t>
                    </a:r>
                    <a:r>
                      <a:rPr lang="en-US" altLang="ko-KR" dirty="0" smtClean="0">
                        <a:solidFill>
                          <a:srgbClr val="0070C0"/>
                        </a:solidFill>
                      </a:rPr>
                      <a:t>1000</a:t>
                    </a:r>
                    <a:r>
                      <a:rPr lang="en-US" altLang="ko-KR" dirty="0" smtClean="0"/>
                      <a:t>)</a:t>
                    </a:r>
                  </a:p>
                  <a:p>
                    <a:pPr algn="ctr"/>
                    <a14:m>
                      <m:oMathPara xmlns:m="http://schemas.openxmlformats.org/officeDocument/2006/math">
                        <m:oMathParaPr>
                          <m:jc m:val="centerGroup"/>
                        </m:oMathParaPr>
                        <m:oMath xmlns:m="http://schemas.openxmlformats.org/officeDocument/2006/math">
                          <m:r>
                            <a:rPr lang="en-US" altLang="ko-KR" i="1" dirty="0" smtClean="0">
                              <a:latin typeface="Cambria Math" panose="02040503050406030204" pitchFamily="18" charset="0"/>
                              <a:ea typeface="Cambria Math" panose="02040503050406030204" pitchFamily="18" charset="0"/>
                            </a:rPr>
                            <m:t>⋮</m:t>
                          </m:r>
                        </m:oMath>
                      </m:oMathPara>
                    </a14:m>
                    <a:endParaRPr lang="en-US" altLang="ko-KR" dirty="0" smtClean="0"/>
                  </a:p>
                  <a:p>
                    <a:pPr algn="ctr"/>
                    <a:r>
                      <a:rPr lang="en-US" altLang="ko-KR" dirty="0" smtClean="0"/>
                      <a:t>AP ID = 15 (</a:t>
                    </a:r>
                    <a:r>
                      <a:rPr lang="en-US" altLang="ko-KR" dirty="0" smtClean="0">
                        <a:solidFill>
                          <a:srgbClr val="0070C0"/>
                        </a:solidFill>
                      </a:rPr>
                      <a:t>1111</a:t>
                    </a:r>
                    <a:r>
                      <a:rPr lang="en-US" altLang="ko-KR" dirty="0" smtClean="0"/>
                      <a:t>)</a:t>
                    </a:r>
                    <a:endParaRPr lang="ko-KR" altLang="en-US" dirty="0"/>
                  </a:p>
                </p:txBody>
              </p:sp>
            </mc:Choice>
            <mc:Fallback xmlns="">
              <p:sp>
                <p:nvSpPr>
                  <p:cNvPr id="33" name="TextBox 32"/>
                  <p:cNvSpPr txBox="1">
                    <a:spLocks noRot="1" noChangeAspect="1" noMove="1" noResize="1" noEditPoints="1" noAdjustHandles="1" noChangeArrowheads="1" noChangeShapeType="1" noTextEdit="1"/>
                  </p:cNvSpPr>
                  <p:nvPr/>
                </p:nvSpPr>
                <p:spPr>
                  <a:xfrm>
                    <a:off x="6081325" y="4200526"/>
                    <a:ext cx="1324017" cy="830997"/>
                  </a:xfrm>
                  <a:prstGeom prst="rect">
                    <a:avLst/>
                  </a:prstGeom>
                  <a:blipFill>
                    <a:blip r:embed="rId5"/>
                    <a:stretch>
                      <a:fillRect b="-438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34" name="직사각형 33"/>
                  <p:cNvSpPr/>
                  <p:nvPr/>
                </p:nvSpPr>
                <p:spPr>
                  <a:xfrm>
                    <a:off x="7681207" y="4209885"/>
                    <a:ext cx="1090520" cy="830997"/>
                  </a:xfrm>
                  <a:prstGeom prst="rect">
                    <a:avLst/>
                  </a:prstGeom>
                </p:spPr>
                <p:txBody>
                  <a:bodyPr wrap="square">
                    <a:spAutoFit/>
                  </a:bodyPr>
                  <a:lstStyle/>
                  <a:p>
                    <a:pPr algn="ctr"/>
                    <a:r>
                      <a:rPr lang="en-US" altLang="ko-KR" dirty="0"/>
                      <a:t>AID12 = </a:t>
                    </a:r>
                    <a:r>
                      <a:rPr lang="en-US" altLang="ko-KR" dirty="0" smtClean="0"/>
                      <a:t>2016</a:t>
                    </a:r>
                    <a:endParaRPr lang="en-US" altLang="ko-KR" dirty="0"/>
                  </a:p>
                  <a:p>
                    <a:pPr algn="ctr"/>
                    <a:r>
                      <a:rPr lang="en-US" altLang="ko-KR" dirty="0"/>
                      <a:t>AID12 = </a:t>
                    </a:r>
                    <a:r>
                      <a:rPr lang="en-US" altLang="ko-KR" dirty="0" smtClean="0"/>
                      <a:t>2017</a:t>
                    </a:r>
                    <a:endParaRPr lang="en-US" altLang="ko-KR" dirty="0"/>
                  </a:p>
                  <a:p>
                    <a:pPr algn="ctr"/>
                    <a14:m>
                      <m:oMathPara xmlns:m="http://schemas.openxmlformats.org/officeDocument/2006/math">
                        <m:oMathParaPr>
                          <m:jc m:val="centerGroup"/>
                        </m:oMathParaPr>
                        <m:oMath xmlns:m="http://schemas.openxmlformats.org/officeDocument/2006/math">
                          <m:r>
                            <a:rPr lang="en-US" altLang="ko-KR" i="1" dirty="0">
                              <a:latin typeface="Cambria Math" panose="02040503050406030204" pitchFamily="18" charset="0"/>
                              <a:ea typeface="Cambria Math" panose="02040503050406030204" pitchFamily="18" charset="0"/>
                            </a:rPr>
                            <m:t>⋮</m:t>
                          </m:r>
                        </m:oMath>
                      </m:oMathPara>
                    </a14:m>
                    <a:endParaRPr lang="en-US" altLang="ko-KR" dirty="0"/>
                  </a:p>
                  <a:p>
                    <a:pPr algn="ctr"/>
                    <a:r>
                      <a:rPr lang="en-US" altLang="ko-KR" dirty="0"/>
                      <a:t>AID12 = </a:t>
                    </a:r>
                    <a:r>
                      <a:rPr lang="en-US" altLang="ko-KR" dirty="0" smtClean="0"/>
                      <a:t>2031</a:t>
                    </a:r>
                    <a:endParaRPr lang="ko-KR" altLang="en-US" dirty="0"/>
                  </a:p>
                </p:txBody>
              </p:sp>
            </mc:Choice>
            <mc:Fallback xmlns="">
              <p:sp>
                <p:nvSpPr>
                  <p:cNvPr id="34" name="직사각형 33"/>
                  <p:cNvSpPr>
                    <a:spLocks noRot="1" noChangeAspect="1" noMove="1" noResize="1" noEditPoints="1" noAdjustHandles="1" noChangeArrowheads="1" noChangeShapeType="1" noTextEdit="1"/>
                  </p:cNvSpPr>
                  <p:nvPr/>
                </p:nvSpPr>
                <p:spPr>
                  <a:xfrm>
                    <a:off x="7681207" y="4209885"/>
                    <a:ext cx="1090520" cy="830997"/>
                  </a:xfrm>
                  <a:prstGeom prst="rect">
                    <a:avLst/>
                  </a:prstGeom>
                  <a:blipFill>
                    <a:blip r:embed="rId6"/>
                    <a:stretch>
                      <a:fillRect t="-735" b="-5147"/>
                    </a:stretch>
                  </a:blipFill>
                </p:spPr>
                <p:txBody>
                  <a:bodyPr/>
                  <a:lstStyle/>
                  <a:p>
                    <a:r>
                      <a:rPr lang="ko-KR" altLang="en-US">
                        <a:noFill/>
                      </a:rPr>
                      <a:t> </a:t>
                    </a:r>
                  </a:p>
                </p:txBody>
              </p:sp>
            </mc:Fallback>
          </mc:AlternateContent>
          <p:cxnSp>
            <p:nvCxnSpPr>
              <p:cNvPr id="35" name="직선 화살표 연결선 34"/>
              <p:cNvCxnSpPr/>
              <p:nvPr/>
            </p:nvCxnSpPr>
            <p:spPr bwMode="auto">
              <a:xfrm>
                <a:off x="7365148" y="4351212"/>
                <a:ext cx="364319"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36" name="직선 화살표 연결선 35"/>
              <p:cNvCxnSpPr/>
              <p:nvPr/>
            </p:nvCxnSpPr>
            <p:spPr bwMode="auto">
              <a:xfrm>
                <a:off x="7365148" y="4537840"/>
                <a:ext cx="364319"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37" name="직선 화살표 연결선 36"/>
              <p:cNvCxnSpPr/>
              <p:nvPr/>
            </p:nvCxnSpPr>
            <p:spPr bwMode="auto">
              <a:xfrm>
                <a:off x="7365148" y="4904552"/>
                <a:ext cx="364319"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grpSp>
        <p:sp>
          <p:nvSpPr>
            <p:cNvPr id="38" name="직사각형 37"/>
            <p:cNvSpPr/>
            <p:nvPr/>
          </p:nvSpPr>
          <p:spPr>
            <a:xfrm>
              <a:off x="5410200" y="2527686"/>
              <a:ext cx="995337" cy="276999"/>
            </a:xfrm>
            <a:prstGeom prst="rect">
              <a:avLst/>
            </a:prstGeom>
          </p:spPr>
          <p:txBody>
            <a:bodyPr wrap="none">
              <a:spAutoFit/>
            </a:bodyPr>
            <a:lstStyle/>
            <a:p>
              <a:r>
                <a:rPr lang="en-US" altLang="ko-KR" b="1" dirty="0" smtClean="0"/>
                <a:t>Ex 1) AID12</a:t>
              </a:r>
              <a:endParaRPr lang="ko-KR" altLang="en-US" dirty="0"/>
            </a:p>
          </p:txBody>
        </p:sp>
        <p:sp>
          <p:nvSpPr>
            <p:cNvPr id="61" name="직사각형 60"/>
            <p:cNvSpPr/>
            <p:nvPr/>
          </p:nvSpPr>
          <p:spPr bwMode="auto">
            <a:xfrm>
              <a:off x="5410200" y="2804685"/>
              <a:ext cx="5040000" cy="1080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grpSp>
        <p:nvGrpSpPr>
          <p:cNvPr id="24" name="그룹 23"/>
          <p:cNvGrpSpPr/>
          <p:nvPr/>
        </p:nvGrpSpPr>
        <p:grpSpPr>
          <a:xfrm>
            <a:off x="5406345" y="4366908"/>
            <a:ext cx="5043855" cy="1348092"/>
            <a:chOff x="5406345" y="4511797"/>
            <a:chExt cx="5043855" cy="1348092"/>
          </a:xfrm>
        </p:grpSpPr>
        <p:grpSp>
          <p:nvGrpSpPr>
            <p:cNvPr id="23" name="그룹 22"/>
            <p:cNvGrpSpPr/>
            <p:nvPr/>
          </p:nvGrpSpPr>
          <p:grpSpPr>
            <a:xfrm>
              <a:off x="5893343" y="4899300"/>
              <a:ext cx="4073714" cy="841179"/>
              <a:chOff x="6081325" y="5227509"/>
              <a:chExt cx="4073714" cy="841179"/>
            </a:xfrm>
          </p:grpSpPr>
          <mc:AlternateContent xmlns:mc="http://schemas.openxmlformats.org/markup-compatibility/2006" xmlns:a14="http://schemas.microsoft.com/office/drawing/2010/main">
            <mc:Choice Requires="a14">
              <p:sp>
                <p:nvSpPr>
                  <p:cNvPr id="55" name="직사각형 54"/>
                  <p:cNvSpPr/>
                  <p:nvPr/>
                </p:nvSpPr>
                <p:spPr>
                  <a:xfrm>
                    <a:off x="8677134" y="5237691"/>
                    <a:ext cx="1477905" cy="830997"/>
                  </a:xfrm>
                  <a:prstGeom prst="rect">
                    <a:avLst/>
                  </a:prstGeom>
                </p:spPr>
                <p:txBody>
                  <a:bodyPr wrap="none">
                    <a:spAutoFit/>
                  </a:bodyPr>
                  <a:lstStyle/>
                  <a:p>
                    <a:r>
                      <a:rPr lang="en-US" altLang="ko-KR" b="1" dirty="0" smtClean="0"/>
                      <a:t>(LSB)</a:t>
                    </a:r>
                    <a:r>
                      <a:rPr lang="en-US" altLang="ko-KR" b="1" u="sng" dirty="0" smtClean="0">
                        <a:solidFill>
                          <a:srgbClr val="0070C0"/>
                        </a:solidFill>
                      </a:rPr>
                      <a:t>0000</a:t>
                    </a:r>
                    <a:r>
                      <a:rPr lang="en-US" altLang="ko-KR" dirty="0" smtClean="0"/>
                      <a:t> </a:t>
                    </a:r>
                    <a:r>
                      <a:rPr lang="en-US" altLang="ko-KR" b="1" dirty="0" smtClean="0"/>
                      <a:t>0</a:t>
                    </a:r>
                    <a:r>
                      <a:rPr lang="en-US" altLang="ko-KR" dirty="0" smtClean="0"/>
                      <a:t>111 111</a:t>
                    </a:r>
                    <a:endParaRPr lang="en-US" altLang="ko-KR" b="1" dirty="0" smtClean="0"/>
                  </a:p>
                  <a:p>
                    <a:r>
                      <a:rPr lang="en-US" altLang="ko-KR" b="1" dirty="0"/>
                      <a:t>(LSB)</a:t>
                    </a:r>
                    <a:r>
                      <a:rPr lang="en-US" altLang="ko-KR" b="1" u="sng" dirty="0">
                        <a:solidFill>
                          <a:srgbClr val="0070C0"/>
                        </a:solidFill>
                      </a:rPr>
                      <a:t>1000</a:t>
                    </a:r>
                    <a:r>
                      <a:rPr lang="en-US" altLang="ko-KR" dirty="0"/>
                      <a:t> </a:t>
                    </a:r>
                    <a:r>
                      <a:rPr lang="en-US" altLang="ko-KR" b="1" dirty="0"/>
                      <a:t>0</a:t>
                    </a:r>
                    <a:r>
                      <a:rPr lang="en-US" altLang="ko-KR" dirty="0"/>
                      <a:t>111 </a:t>
                    </a:r>
                    <a:r>
                      <a:rPr lang="en-US" altLang="ko-KR" dirty="0" smtClean="0"/>
                      <a:t>111</a:t>
                    </a:r>
                    <a:endParaRPr lang="ko-KR" altLang="en-US" dirty="0"/>
                  </a:p>
                  <a:p>
                    <a:pPr/>
                    <a14:m>
                      <m:oMathPara xmlns:m="http://schemas.openxmlformats.org/officeDocument/2006/math">
                        <m:oMathParaPr>
                          <m:jc m:val="centerGroup"/>
                        </m:oMathParaPr>
                        <m:oMath xmlns:m="http://schemas.openxmlformats.org/officeDocument/2006/math">
                          <m:r>
                            <a:rPr lang="en-US" altLang="ko-KR" i="1" dirty="0">
                              <a:latin typeface="Cambria Math" panose="02040503050406030204" pitchFamily="18" charset="0"/>
                              <a:ea typeface="Cambria Math" panose="02040503050406030204" pitchFamily="18" charset="0"/>
                            </a:rPr>
                            <m:t>⋮</m:t>
                          </m:r>
                        </m:oMath>
                      </m:oMathPara>
                    </a14:m>
                    <a:endParaRPr lang="en-US" altLang="ko-KR" dirty="0"/>
                  </a:p>
                  <a:p>
                    <a:r>
                      <a:rPr lang="en-US" altLang="ko-KR" b="1" dirty="0"/>
                      <a:t>(LSB)</a:t>
                    </a:r>
                    <a:r>
                      <a:rPr lang="en-US" altLang="ko-KR" b="1" u="sng" dirty="0">
                        <a:solidFill>
                          <a:srgbClr val="0070C0"/>
                        </a:solidFill>
                      </a:rPr>
                      <a:t>1111</a:t>
                    </a:r>
                    <a:r>
                      <a:rPr lang="en-US" altLang="ko-KR" dirty="0"/>
                      <a:t> </a:t>
                    </a:r>
                    <a:r>
                      <a:rPr lang="en-US" altLang="ko-KR" b="1" dirty="0"/>
                      <a:t>0</a:t>
                    </a:r>
                    <a:r>
                      <a:rPr lang="en-US" altLang="ko-KR" dirty="0"/>
                      <a:t>111 </a:t>
                    </a:r>
                    <a:r>
                      <a:rPr lang="en-US" altLang="ko-KR" dirty="0" smtClean="0"/>
                      <a:t>111</a:t>
                    </a:r>
                    <a:endParaRPr lang="ko-KR" altLang="en-US" dirty="0"/>
                  </a:p>
                </p:txBody>
              </p:sp>
            </mc:Choice>
            <mc:Fallback xmlns="">
              <p:sp>
                <p:nvSpPr>
                  <p:cNvPr id="55" name="직사각형 54"/>
                  <p:cNvSpPr>
                    <a:spLocks noRot="1" noChangeAspect="1" noMove="1" noResize="1" noEditPoints="1" noAdjustHandles="1" noChangeArrowheads="1" noChangeShapeType="1" noTextEdit="1"/>
                  </p:cNvSpPr>
                  <p:nvPr/>
                </p:nvSpPr>
                <p:spPr>
                  <a:xfrm>
                    <a:off x="8677134" y="5237691"/>
                    <a:ext cx="1477905" cy="830997"/>
                  </a:xfrm>
                  <a:prstGeom prst="rect">
                    <a:avLst/>
                  </a:prstGeom>
                  <a:blipFill>
                    <a:blip r:embed="rId7"/>
                    <a:stretch>
                      <a:fillRect l="-413" b="-4380"/>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56" name="TextBox 55"/>
                  <p:cNvSpPr txBox="1"/>
                  <p:nvPr/>
                </p:nvSpPr>
                <p:spPr>
                  <a:xfrm>
                    <a:off x="6081325" y="5227509"/>
                    <a:ext cx="1324017" cy="830997"/>
                  </a:xfrm>
                  <a:prstGeom prst="rect">
                    <a:avLst/>
                  </a:prstGeom>
                  <a:noFill/>
                </p:spPr>
                <p:txBody>
                  <a:bodyPr wrap="none" rtlCol="0">
                    <a:spAutoFit/>
                  </a:bodyPr>
                  <a:lstStyle/>
                  <a:p>
                    <a:pPr algn="ctr"/>
                    <a:r>
                      <a:rPr lang="en-US" altLang="ko-KR" dirty="0" smtClean="0"/>
                      <a:t>AP ID = 0 (</a:t>
                    </a:r>
                    <a:r>
                      <a:rPr lang="en-US" altLang="ko-KR" dirty="0" smtClean="0">
                        <a:solidFill>
                          <a:srgbClr val="0070C0"/>
                        </a:solidFill>
                      </a:rPr>
                      <a:t>0000</a:t>
                    </a:r>
                    <a:r>
                      <a:rPr lang="en-US" altLang="ko-KR" dirty="0" smtClean="0"/>
                      <a:t>)</a:t>
                    </a:r>
                  </a:p>
                  <a:p>
                    <a:pPr algn="ctr"/>
                    <a:r>
                      <a:rPr lang="en-US" altLang="ko-KR" dirty="0" smtClean="0"/>
                      <a:t>AP ID = 1 (</a:t>
                    </a:r>
                    <a:r>
                      <a:rPr lang="en-US" altLang="ko-KR" dirty="0" smtClean="0">
                        <a:solidFill>
                          <a:srgbClr val="0070C0"/>
                        </a:solidFill>
                      </a:rPr>
                      <a:t>1000</a:t>
                    </a:r>
                    <a:r>
                      <a:rPr lang="en-US" altLang="ko-KR" dirty="0" smtClean="0"/>
                      <a:t>)</a:t>
                    </a:r>
                  </a:p>
                  <a:p>
                    <a:pPr algn="ctr"/>
                    <a14:m>
                      <m:oMathPara xmlns:m="http://schemas.openxmlformats.org/officeDocument/2006/math">
                        <m:oMathParaPr>
                          <m:jc m:val="centerGroup"/>
                        </m:oMathParaPr>
                        <m:oMath xmlns:m="http://schemas.openxmlformats.org/officeDocument/2006/math">
                          <m:r>
                            <a:rPr lang="en-US" altLang="ko-KR" i="1" dirty="0" smtClean="0">
                              <a:latin typeface="Cambria Math" panose="02040503050406030204" pitchFamily="18" charset="0"/>
                              <a:ea typeface="Cambria Math" panose="02040503050406030204" pitchFamily="18" charset="0"/>
                            </a:rPr>
                            <m:t>⋮</m:t>
                          </m:r>
                        </m:oMath>
                      </m:oMathPara>
                    </a14:m>
                    <a:endParaRPr lang="en-US" altLang="ko-KR" dirty="0" smtClean="0"/>
                  </a:p>
                  <a:p>
                    <a:pPr algn="ctr"/>
                    <a:r>
                      <a:rPr lang="en-US" altLang="ko-KR" dirty="0" smtClean="0"/>
                      <a:t>AP ID = 15 (</a:t>
                    </a:r>
                    <a:r>
                      <a:rPr lang="en-US" altLang="ko-KR" dirty="0" smtClean="0">
                        <a:solidFill>
                          <a:srgbClr val="0070C0"/>
                        </a:solidFill>
                      </a:rPr>
                      <a:t>1111</a:t>
                    </a:r>
                    <a:r>
                      <a:rPr lang="en-US" altLang="ko-KR" dirty="0" smtClean="0"/>
                      <a:t>)</a:t>
                    </a:r>
                    <a:endParaRPr lang="ko-KR" altLang="en-US" dirty="0"/>
                  </a:p>
                </p:txBody>
              </p:sp>
            </mc:Choice>
            <mc:Fallback xmlns="">
              <p:sp>
                <p:nvSpPr>
                  <p:cNvPr id="56" name="TextBox 55"/>
                  <p:cNvSpPr txBox="1">
                    <a:spLocks noRot="1" noChangeAspect="1" noMove="1" noResize="1" noEditPoints="1" noAdjustHandles="1" noChangeArrowheads="1" noChangeShapeType="1" noTextEdit="1"/>
                  </p:cNvSpPr>
                  <p:nvPr/>
                </p:nvSpPr>
                <p:spPr>
                  <a:xfrm>
                    <a:off x="6081325" y="5227509"/>
                    <a:ext cx="1324017" cy="830997"/>
                  </a:xfrm>
                  <a:prstGeom prst="rect">
                    <a:avLst/>
                  </a:prstGeom>
                  <a:blipFill>
                    <a:blip r:embed="rId8"/>
                    <a:stretch>
                      <a:fillRect t="-735" b="-5147"/>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57" name="직사각형 56"/>
                  <p:cNvSpPr/>
                  <p:nvPr/>
                </p:nvSpPr>
                <p:spPr>
                  <a:xfrm>
                    <a:off x="7681207" y="5236868"/>
                    <a:ext cx="1090520" cy="830997"/>
                  </a:xfrm>
                  <a:prstGeom prst="rect">
                    <a:avLst/>
                  </a:prstGeom>
                </p:spPr>
                <p:txBody>
                  <a:bodyPr wrap="square">
                    <a:spAutoFit/>
                  </a:bodyPr>
                  <a:lstStyle/>
                  <a:p>
                    <a:pPr algn="ctr"/>
                    <a:r>
                      <a:rPr lang="en-US" altLang="ko-KR" dirty="0" smtClean="0"/>
                      <a:t>AID11 </a:t>
                    </a:r>
                    <a:r>
                      <a:rPr lang="en-US" altLang="ko-KR" dirty="0"/>
                      <a:t>= </a:t>
                    </a:r>
                    <a:r>
                      <a:rPr lang="en-US" altLang="ko-KR" dirty="0" smtClean="0"/>
                      <a:t>2016</a:t>
                    </a:r>
                    <a:endParaRPr lang="en-US" altLang="ko-KR" dirty="0"/>
                  </a:p>
                  <a:p>
                    <a:pPr algn="ctr"/>
                    <a:r>
                      <a:rPr lang="en-US" altLang="ko-KR" dirty="0" smtClean="0"/>
                      <a:t>AID11 </a:t>
                    </a:r>
                    <a:r>
                      <a:rPr lang="en-US" altLang="ko-KR" dirty="0"/>
                      <a:t>= </a:t>
                    </a:r>
                    <a:r>
                      <a:rPr lang="en-US" altLang="ko-KR" dirty="0" smtClean="0"/>
                      <a:t>2017</a:t>
                    </a:r>
                    <a:endParaRPr lang="en-US" altLang="ko-KR" dirty="0"/>
                  </a:p>
                  <a:p>
                    <a:pPr algn="ctr"/>
                    <a14:m>
                      <m:oMathPara xmlns:m="http://schemas.openxmlformats.org/officeDocument/2006/math">
                        <m:oMathParaPr>
                          <m:jc m:val="centerGroup"/>
                        </m:oMathParaPr>
                        <m:oMath xmlns:m="http://schemas.openxmlformats.org/officeDocument/2006/math">
                          <m:r>
                            <a:rPr lang="en-US" altLang="ko-KR" i="1" dirty="0">
                              <a:latin typeface="Cambria Math" panose="02040503050406030204" pitchFamily="18" charset="0"/>
                              <a:ea typeface="Cambria Math" panose="02040503050406030204" pitchFamily="18" charset="0"/>
                            </a:rPr>
                            <m:t>⋮</m:t>
                          </m:r>
                        </m:oMath>
                      </m:oMathPara>
                    </a14:m>
                    <a:endParaRPr lang="en-US" altLang="ko-KR" dirty="0"/>
                  </a:p>
                  <a:p>
                    <a:pPr algn="ctr"/>
                    <a:r>
                      <a:rPr lang="en-US" altLang="ko-KR" dirty="0" smtClean="0"/>
                      <a:t>AID11 </a:t>
                    </a:r>
                    <a:r>
                      <a:rPr lang="en-US" altLang="ko-KR" dirty="0"/>
                      <a:t>= </a:t>
                    </a:r>
                    <a:r>
                      <a:rPr lang="en-US" altLang="ko-KR" dirty="0" smtClean="0"/>
                      <a:t>2031</a:t>
                    </a:r>
                    <a:endParaRPr lang="ko-KR" altLang="en-US" dirty="0"/>
                  </a:p>
                </p:txBody>
              </p:sp>
            </mc:Choice>
            <mc:Fallback xmlns="">
              <p:sp>
                <p:nvSpPr>
                  <p:cNvPr id="57" name="직사각형 56"/>
                  <p:cNvSpPr>
                    <a:spLocks noRot="1" noChangeAspect="1" noMove="1" noResize="1" noEditPoints="1" noAdjustHandles="1" noChangeArrowheads="1" noChangeShapeType="1" noTextEdit="1"/>
                  </p:cNvSpPr>
                  <p:nvPr/>
                </p:nvSpPr>
                <p:spPr>
                  <a:xfrm>
                    <a:off x="7681207" y="5236868"/>
                    <a:ext cx="1090520" cy="830997"/>
                  </a:xfrm>
                  <a:prstGeom prst="rect">
                    <a:avLst/>
                  </a:prstGeom>
                  <a:blipFill>
                    <a:blip r:embed="rId9"/>
                    <a:stretch>
                      <a:fillRect b="-5147"/>
                    </a:stretch>
                  </a:blipFill>
                </p:spPr>
                <p:txBody>
                  <a:bodyPr/>
                  <a:lstStyle/>
                  <a:p>
                    <a:r>
                      <a:rPr lang="ko-KR" altLang="en-US">
                        <a:noFill/>
                      </a:rPr>
                      <a:t> </a:t>
                    </a:r>
                  </a:p>
                </p:txBody>
              </p:sp>
            </mc:Fallback>
          </mc:AlternateContent>
          <p:cxnSp>
            <p:nvCxnSpPr>
              <p:cNvPr id="58" name="직선 화살표 연결선 57"/>
              <p:cNvCxnSpPr/>
              <p:nvPr/>
            </p:nvCxnSpPr>
            <p:spPr bwMode="auto">
              <a:xfrm>
                <a:off x="7365148" y="5378195"/>
                <a:ext cx="364319"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59" name="직선 화살표 연결선 58"/>
              <p:cNvCxnSpPr/>
              <p:nvPr/>
            </p:nvCxnSpPr>
            <p:spPr bwMode="auto">
              <a:xfrm>
                <a:off x="7365148" y="5564823"/>
                <a:ext cx="364319"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60" name="직선 화살표 연결선 59"/>
              <p:cNvCxnSpPr/>
              <p:nvPr/>
            </p:nvCxnSpPr>
            <p:spPr bwMode="auto">
              <a:xfrm>
                <a:off x="7365148" y="5931535"/>
                <a:ext cx="364319"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grpSp>
        <p:sp>
          <p:nvSpPr>
            <p:cNvPr id="62" name="직사각형 61"/>
            <p:cNvSpPr/>
            <p:nvPr/>
          </p:nvSpPr>
          <p:spPr bwMode="auto">
            <a:xfrm>
              <a:off x="5410200" y="4779889"/>
              <a:ext cx="5040000" cy="1080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3" name="직사각형 62"/>
            <p:cNvSpPr/>
            <p:nvPr/>
          </p:nvSpPr>
          <p:spPr>
            <a:xfrm>
              <a:off x="5406345" y="4511797"/>
              <a:ext cx="995337" cy="276999"/>
            </a:xfrm>
            <a:prstGeom prst="rect">
              <a:avLst/>
            </a:prstGeom>
          </p:spPr>
          <p:txBody>
            <a:bodyPr wrap="none">
              <a:spAutoFit/>
            </a:bodyPr>
            <a:lstStyle/>
            <a:p>
              <a:r>
                <a:rPr lang="en-US" altLang="ko-KR" b="1" dirty="0" smtClean="0"/>
                <a:t>Ex 2) AID11</a:t>
              </a:r>
              <a:endParaRPr lang="ko-KR" altLang="en-US" dirty="0"/>
            </a:p>
          </p:txBody>
        </p:sp>
      </p:grpSp>
      <p:pic>
        <p:nvPicPr>
          <p:cNvPr id="41" name="그림 40"/>
          <p:cNvPicPr>
            <a:picLocks noChangeAspect="1"/>
          </p:cNvPicPr>
          <p:nvPr/>
        </p:nvPicPr>
        <p:blipFill>
          <a:blip r:embed="rId10"/>
          <a:stretch>
            <a:fillRect/>
          </a:stretch>
        </p:blipFill>
        <p:spPr>
          <a:xfrm>
            <a:off x="8213686" y="609600"/>
            <a:ext cx="3047658" cy="1583713"/>
          </a:xfrm>
          <a:prstGeom prst="rect">
            <a:avLst/>
          </a:prstGeom>
        </p:spPr>
      </p:pic>
    </p:spTree>
    <p:extLst>
      <p:ext uri="{BB962C8B-B14F-4D97-AF65-F5344CB8AC3E}">
        <p14:creationId xmlns:p14="http://schemas.microsoft.com/office/powerpoint/2010/main" val="3266277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23468" y="685800"/>
            <a:ext cx="10345064" cy="914400"/>
          </a:xfrm>
        </p:spPr>
        <p:txBody>
          <a:bodyPr/>
          <a:lstStyle/>
          <a:p>
            <a:r>
              <a:rPr lang="en-US" altLang="ko-KR" dirty="0">
                <a:solidFill>
                  <a:schemeClr val="tx1"/>
                </a:solidFill>
              </a:rPr>
              <a:t>Introduction</a:t>
            </a:r>
            <a:endParaRPr lang="ko-KR" altLang="en-US" dirty="0">
              <a:solidFill>
                <a:schemeClr val="tx1"/>
              </a:solidFill>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406215" y="1947428"/>
                <a:ext cx="11379570" cy="4722813"/>
              </a:xfrm>
            </p:spPr>
            <p:txBody>
              <a:bodyPr/>
              <a:lstStyle/>
              <a:p>
                <a:r>
                  <a:rPr lang="en-US" altLang="ko-KR" sz="1800" dirty="0" smtClean="0">
                    <a:solidFill>
                      <a:schemeClr val="tx1"/>
                    </a:solidFill>
                  </a:rPr>
                  <a:t>To configure Multi-AP coordination (MAPC) between APs, each AP should first exchange its capabilities and requirements (i.e., negotiation/agreement) [1, 2].</a:t>
                </a:r>
              </a:p>
              <a:p>
                <a:pPr lvl="1"/>
                <a:r>
                  <a:rPr lang="en-US" altLang="ko-KR" sz="1600" dirty="0">
                    <a:solidFill>
                      <a:schemeClr val="tx1"/>
                    </a:solidFill>
                  </a:rPr>
                  <a:t>Also, since </a:t>
                </a:r>
                <a:r>
                  <a:rPr lang="en-US" altLang="ko-KR" sz="1600" dirty="0" smtClean="0">
                    <a:solidFill>
                      <a:schemeClr val="tx1"/>
                    </a:solidFill>
                  </a:rPr>
                  <a:t>one AP </a:t>
                </a:r>
                <a:r>
                  <a:rPr lang="en-US" altLang="ko-KR" sz="1600" dirty="0">
                    <a:solidFill>
                      <a:schemeClr val="tx1"/>
                    </a:solidFill>
                  </a:rPr>
                  <a:t>can establish coordination with multiple APs, </a:t>
                </a:r>
                <a:r>
                  <a:rPr lang="en-US" altLang="ko-KR" sz="1600" u="sng" dirty="0" smtClean="0">
                    <a:solidFill>
                      <a:schemeClr val="tx1"/>
                    </a:solidFill>
                  </a:rPr>
                  <a:t>an IDs can be assigned to </a:t>
                </a:r>
                <a:r>
                  <a:rPr lang="en-US" altLang="ko-KR" sz="1600" u="sng" dirty="0">
                    <a:solidFill>
                      <a:schemeClr val="tx1"/>
                    </a:solidFill>
                  </a:rPr>
                  <a:t>identify them</a:t>
                </a:r>
                <a:r>
                  <a:rPr lang="en-US" altLang="ko-KR" sz="1600" dirty="0">
                    <a:solidFill>
                      <a:schemeClr val="tx1"/>
                    </a:solidFill>
                  </a:rPr>
                  <a:t> during negotiation.</a:t>
                </a:r>
              </a:p>
              <a:p>
                <a:endParaRPr lang="en-US" altLang="ko-KR" sz="1400" dirty="0" smtClean="0">
                  <a:solidFill>
                    <a:schemeClr val="tx1"/>
                  </a:solidFill>
                </a:endParaRPr>
              </a:p>
              <a:p>
                <a:r>
                  <a:rPr lang="en-US" altLang="ko-KR" sz="1800" dirty="0" smtClean="0">
                    <a:solidFill>
                      <a:schemeClr val="tx1"/>
                    </a:solidFill>
                  </a:rPr>
                  <a:t>Based on the acquired information, MAPC-based schemes (e.g., Co-SR/BF/TDMA, etc.) has to be initiated by the sharing AP </a:t>
                </a:r>
                <a:r>
                  <a:rPr lang="en-US" altLang="ko-KR" sz="1800" u="sng" dirty="0" smtClean="0">
                    <a:solidFill>
                      <a:schemeClr val="tx1"/>
                    </a:solidFill>
                  </a:rPr>
                  <a:t>sending a Trigger frame</a:t>
                </a:r>
                <a:r>
                  <a:rPr lang="en-US" altLang="ko-KR" sz="1800" dirty="0" smtClean="0">
                    <a:solidFill>
                      <a:schemeClr val="tx1"/>
                    </a:solidFill>
                  </a:rPr>
                  <a:t>.</a:t>
                </a:r>
              </a:p>
              <a:p>
                <a:pPr lvl="1"/>
                <a:r>
                  <a:rPr lang="en-US" altLang="ko-KR" sz="1600" dirty="0" smtClean="0">
                    <a:solidFill>
                      <a:schemeClr val="tx1"/>
                    </a:solidFill>
                  </a:rPr>
                  <a:t>e.g., for the purpose of coordination announcement (i.e., polling phase) and/or coordination triggering [3].</a:t>
                </a:r>
              </a:p>
              <a:p>
                <a:endParaRPr lang="en-US" altLang="ko-KR" sz="1400" b="0" dirty="0" smtClean="0">
                  <a:solidFill>
                    <a:schemeClr val="tx1"/>
                  </a:solidFill>
                </a:endParaRPr>
              </a:p>
              <a:p>
                <a:r>
                  <a:rPr lang="en-US" altLang="ko-KR" sz="1800" dirty="0">
                    <a:solidFill>
                      <a:schemeClr val="tx1"/>
                    </a:solidFill>
                  </a:rPr>
                  <a:t>Therefore, </a:t>
                </a:r>
                <a:r>
                  <a:rPr lang="en-US" altLang="ko-KR" sz="1800" u="sng" dirty="0">
                    <a:solidFill>
                      <a:schemeClr val="tx1"/>
                    </a:solidFill>
                  </a:rPr>
                  <a:t>AP identification</a:t>
                </a:r>
                <a:r>
                  <a:rPr lang="en-US" altLang="ko-KR" sz="1800" dirty="0">
                    <a:solidFill>
                      <a:schemeClr val="tx1"/>
                    </a:solidFill>
                  </a:rPr>
                  <a:t> other than MAC address is required </a:t>
                </a:r>
                <a:r>
                  <a:rPr lang="en-US" altLang="ko-KR" sz="1800" u="sng" dirty="0">
                    <a:solidFill>
                      <a:schemeClr val="tx1"/>
                    </a:solidFill>
                  </a:rPr>
                  <a:t>to identify </a:t>
                </a:r>
                <a:r>
                  <a:rPr lang="en-US" altLang="ko-KR" sz="1800" u="sng" dirty="0" smtClean="0">
                    <a:solidFill>
                      <a:schemeClr val="tx1"/>
                    </a:solidFill>
                  </a:rPr>
                  <a:t>participating APs</a:t>
                </a:r>
                <a:r>
                  <a:rPr lang="en-US" altLang="ko-KR" sz="1800" dirty="0" smtClean="0">
                    <a:solidFill>
                      <a:schemeClr val="tx1"/>
                    </a:solidFill>
                  </a:rPr>
                  <a:t> </a:t>
                </a:r>
                <a:r>
                  <a:rPr lang="en-US" altLang="ko-KR" sz="1800" dirty="0">
                    <a:solidFill>
                      <a:schemeClr val="tx1"/>
                    </a:solidFill>
                  </a:rPr>
                  <a:t>and </a:t>
                </a:r>
                <a:r>
                  <a:rPr lang="en-US" altLang="ko-KR" sz="1800" u="sng" dirty="0">
                    <a:solidFill>
                      <a:schemeClr val="tx1"/>
                    </a:solidFill>
                  </a:rPr>
                  <a:t>address the </a:t>
                </a:r>
                <a:r>
                  <a:rPr lang="en-US" altLang="ko-KR" sz="1800" u="sng" dirty="0" smtClean="0">
                    <a:solidFill>
                      <a:schemeClr val="tx1"/>
                    </a:solidFill>
                  </a:rPr>
                  <a:t>Trigger </a:t>
                </a:r>
                <a:r>
                  <a:rPr lang="en-US" altLang="ko-KR" sz="1800" u="sng" dirty="0">
                    <a:solidFill>
                      <a:schemeClr val="tx1"/>
                    </a:solidFill>
                  </a:rPr>
                  <a:t>frame</a:t>
                </a:r>
                <a:r>
                  <a:rPr lang="en-US" altLang="ko-KR" sz="1800" dirty="0">
                    <a:solidFill>
                      <a:schemeClr val="tx1"/>
                    </a:solidFill>
                  </a:rPr>
                  <a:t> to the target shared AP.</a:t>
                </a:r>
              </a:p>
              <a:p>
                <a:endParaRPr lang="en-US" altLang="ko-KR" sz="1400" dirty="0" smtClean="0">
                  <a:solidFill>
                    <a:schemeClr val="tx1"/>
                  </a:solidFill>
                </a:endParaRPr>
              </a:p>
              <a:p>
                <a:r>
                  <a:rPr lang="en-US" altLang="ko-KR" sz="1800" dirty="0" smtClean="0">
                    <a:solidFill>
                      <a:schemeClr val="tx1"/>
                    </a:solidFill>
                  </a:rPr>
                  <a:t>In this contribution, we propose an AP identification method in MAPC operation.</a:t>
                </a:r>
              </a:p>
              <a:p>
                <a:pPr lvl="1"/>
                <a:r>
                  <a:rPr lang="en-US" altLang="ko-KR" sz="1600" dirty="0" smtClean="0">
                    <a:solidFill>
                      <a:schemeClr val="tx1"/>
                    </a:solidFill>
                  </a:rPr>
                  <a:t>During negotiations, each AP assign an (local) </a:t>
                </a:r>
                <a14:m>
                  <m:oMath xmlns:m="http://schemas.openxmlformats.org/officeDocument/2006/math">
                    <m:r>
                      <a:rPr lang="en-US" altLang="ko-KR" sz="1600" b="1" i="1" u="sng" dirty="0" smtClean="0">
                        <a:solidFill>
                          <a:schemeClr val="tx1"/>
                        </a:solidFill>
                        <a:latin typeface="Cambria Math" panose="02040503050406030204" pitchFamily="18" charset="0"/>
                      </a:rPr>
                      <m:t>𝒏</m:t>
                    </m:r>
                  </m:oMath>
                </a14:m>
                <a:r>
                  <a:rPr lang="en-US" altLang="ko-KR" sz="1600" b="1" u="sng" dirty="0" smtClean="0">
                    <a:solidFill>
                      <a:schemeClr val="tx1"/>
                    </a:solidFill>
                  </a:rPr>
                  <a:t>-bit AP ID</a:t>
                </a:r>
                <a:r>
                  <a:rPr lang="en-US" altLang="ko-KR" sz="1600" dirty="0" smtClean="0">
                    <a:solidFill>
                      <a:schemeClr val="tx1"/>
                    </a:solidFill>
                  </a:rPr>
                  <a:t> to identify its participating APs.</a:t>
                </a:r>
              </a:p>
              <a:p>
                <a:pPr lvl="1"/>
                <a:r>
                  <a:rPr lang="en-US" altLang="ko-KR" sz="1600" dirty="0" smtClean="0">
                    <a:solidFill>
                      <a:schemeClr val="tx1"/>
                    </a:solidFill>
                  </a:rPr>
                  <a:t>“</a:t>
                </a:r>
                <a:r>
                  <a:rPr lang="en-US" altLang="ko-KR" sz="1600" i="1" dirty="0" smtClean="0">
                    <a:solidFill>
                      <a:schemeClr val="tx1"/>
                    </a:solidFill>
                  </a:rPr>
                  <a:t>Starting AID”</a:t>
                </a:r>
                <a:r>
                  <a:rPr lang="en-US" altLang="ko-KR" sz="1600" dirty="0" smtClean="0">
                    <a:solidFill>
                      <a:schemeClr val="tx1"/>
                    </a:solidFill>
                  </a:rPr>
                  <a:t> </a:t>
                </a:r>
                <a:r>
                  <a:rPr lang="en-US" altLang="ko-KR" sz="1600" dirty="0">
                    <a:solidFill>
                      <a:schemeClr val="tx1"/>
                    </a:solidFill>
                  </a:rPr>
                  <a:t>can </a:t>
                </a:r>
                <a:r>
                  <a:rPr lang="en-US" altLang="ko-KR" sz="1600" dirty="0" smtClean="0">
                    <a:solidFill>
                      <a:schemeClr val="tx1"/>
                    </a:solidFill>
                  </a:rPr>
                  <a:t>be </a:t>
                </a:r>
                <a:r>
                  <a:rPr lang="en-US" altLang="ko-KR" sz="1600" dirty="0">
                    <a:solidFill>
                      <a:schemeClr val="tx1"/>
                    </a:solidFill>
                  </a:rPr>
                  <a:t>defined to </a:t>
                </a:r>
                <a:r>
                  <a:rPr lang="en-US" altLang="ko-KR" sz="1600" dirty="0" smtClean="0">
                    <a:solidFill>
                      <a:schemeClr val="tx1"/>
                    </a:solidFill>
                  </a:rPr>
                  <a:t>position the AP ID within the appropriate range of </a:t>
                </a:r>
                <a:r>
                  <a:rPr lang="en-US" altLang="ko-KR" sz="1600" dirty="0" smtClean="0">
                    <a:solidFill>
                      <a:schemeClr val="tx1"/>
                    </a:solidFill>
                  </a:rPr>
                  <a:t>AID </a:t>
                </a:r>
                <a:r>
                  <a:rPr lang="en-US" altLang="ko-KR" sz="1600" dirty="0" smtClean="0">
                    <a:solidFill>
                      <a:schemeClr val="tx1"/>
                    </a:solidFill>
                  </a:rPr>
                  <a:t>values.</a:t>
                </a:r>
              </a:p>
              <a:p>
                <a:pPr lvl="1"/>
                <a:r>
                  <a:rPr lang="en-US" altLang="ko-KR" sz="1600" dirty="0">
                    <a:solidFill>
                      <a:schemeClr val="tx1"/>
                    </a:solidFill>
                  </a:rPr>
                  <a:t>T</a:t>
                </a:r>
                <a:r>
                  <a:rPr lang="en-US" altLang="ko-KR" sz="1600" dirty="0" smtClean="0">
                    <a:solidFill>
                      <a:schemeClr val="tx1"/>
                    </a:solidFill>
                  </a:rPr>
                  <a:t>he receiving AP can know that the Trigger frame is sent to it </a:t>
                </a:r>
                <a:r>
                  <a:rPr lang="en-US" altLang="ko-KR" sz="1600" u="sng" dirty="0" smtClean="0">
                    <a:solidFill>
                      <a:schemeClr val="tx1"/>
                    </a:solidFill>
                  </a:rPr>
                  <a:t>through the </a:t>
                </a:r>
                <a:r>
                  <a:rPr lang="en-US" altLang="ko-KR" sz="1600" i="1" u="sng" dirty="0" smtClean="0">
                    <a:solidFill>
                      <a:schemeClr val="tx1"/>
                    </a:solidFill>
                  </a:rPr>
                  <a:t>TA field</a:t>
                </a:r>
                <a:r>
                  <a:rPr lang="en-US" altLang="ko-KR" sz="1600" u="sng" dirty="0" smtClean="0">
                    <a:solidFill>
                      <a:schemeClr val="tx1"/>
                    </a:solidFill>
                  </a:rPr>
                  <a:t> and the (</a:t>
                </a:r>
                <a:r>
                  <a:rPr lang="en-US" altLang="ko-KR" sz="1600" i="1" u="sng" dirty="0" smtClean="0">
                    <a:solidFill>
                      <a:schemeClr val="tx1"/>
                    </a:solidFill>
                  </a:rPr>
                  <a:t>Starting AID</a:t>
                </a:r>
                <a:r>
                  <a:rPr lang="en-US" altLang="ko-KR" sz="1600" u="sng" dirty="0" smtClean="0">
                    <a:solidFill>
                      <a:schemeClr val="tx1"/>
                    </a:solidFill>
                  </a:rPr>
                  <a:t> + </a:t>
                </a:r>
                <a14:m>
                  <m:oMath xmlns:m="http://schemas.openxmlformats.org/officeDocument/2006/math">
                    <m:r>
                      <a:rPr lang="en-US" altLang="ko-KR" sz="1600" i="1" u="sng" dirty="0">
                        <a:solidFill>
                          <a:schemeClr val="tx1"/>
                        </a:solidFill>
                        <a:latin typeface="Cambria Math" panose="02040503050406030204" pitchFamily="18" charset="0"/>
                      </a:rPr>
                      <m:t>𝑛</m:t>
                    </m:r>
                  </m:oMath>
                </a14:m>
                <a:r>
                  <a:rPr lang="en-US" altLang="ko-KR" sz="1600" u="sng" dirty="0">
                    <a:solidFill>
                      <a:schemeClr val="tx1"/>
                    </a:solidFill>
                  </a:rPr>
                  <a:t>-bit AP </a:t>
                </a:r>
                <a:r>
                  <a:rPr lang="en-US" altLang="ko-KR" sz="1600" u="sng" dirty="0" smtClean="0">
                    <a:solidFill>
                      <a:schemeClr val="tx1"/>
                    </a:solidFill>
                  </a:rPr>
                  <a:t>ID) </a:t>
                </a:r>
                <a:r>
                  <a:rPr lang="en-US" altLang="ko-KR" sz="1600" u="sng" dirty="0">
                    <a:solidFill>
                      <a:schemeClr val="tx1"/>
                    </a:solidFill>
                  </a:rPr>
                  <a:t>value</a:t>
                </a:r>
                <a:r>
                  <a:rPr lang="en-US" altLang="ko-KR" sz="1600" dirty="0" smtClean="0">
                    <a:solidFill>
                      <a:schemeClr val="tx1"/>
                    </a:solidFill>
                  </a:rPr>
                  <a:t>.</a:t>
                </a:r>
                <a:endParaRPr lang="en-US" altLang="ko-KR" sz="1600" dirty="0">
                  <a:solidFill>
                    <a:schemeClr val="tx1"/>
                  </a:solidFill>
                </a:endParaRPr>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406215" y="1947428"/>
                <a:ext cx="11379570" cy="4722813"/>
              </a:xfrm>
              <a:blipFill>
                <a:blip r:embed="rId3"/>
                <a:stretch>
                  <a:fillRect l="-375" t="-645" r="-322"/>
                </a:stretch>
              </a:blipFill>
            </p:spPr>
            <p:txBody>
              <a:bodyPr/>
              <a:lstStyle/>
              <a:p>
                <a:r>
                  <a:rPr lang="ko-KR" altLang="en-US">
                    <a:noFill/>
                  </a:rPr>
                  <a:t> </a:t>
                </a:r>
              </a:p>
            </p:txBody>
          </p:sp>
        </mc:Fallback>
      </mc:AlternateContent>
      <p:sp>
        <p:nvSpPr>
          <p:cNvPr id="4" name="바닥글 개체 틀 3"/>
          <p:cNvSpPr>
            <a:spLocks noGrp="1"/>
          </p:cNvSpPr>
          <p:nvPr>
            <p:ph type="ftr" sz="quarter" idx="11"/>
          </p:nvPr>
        </p:nvSpPr>
        <p:spPr/>
        <p:txBody>
          <a:bodyPr/>
          <a:lstStyle/>
          <a:p>
            <a:pPr>
              <a:defRPr/>
            </a:pPr>
            <a:r>
              <a:rPr lang="en-US" altLang="ko-KR" dirty="0" smtClean="0"/>
              <a:t>Geonhwan Kim et. al, LG Electronics</a:t>
            </a:r>
            <a:endParaRPr lang="en-US" altLang="ko-KR" dirty="0"/>
          </a:p>
        </p:txBody>
      </p:sp>
      <p:sp>
        <p:nvSpPr>
          <p:cNvPr id="5" name="슬라이드 번호 개체 틀 4"/>
          <p:cNvSpPr>
            <a:spLocks noGrp="1"/>
          </p:cNvSpPr>
          <p:nvPr>
            <p:ph type="sldNum" sz="quarter" idx="12"/>
          </p:nvPr>
        </p:nvSpPr>
        <p:spPr>
          <a:xfrm>
            <a:off x="5930397" y="6475413"/>
            <a:ext cx="432811" cy="184666"/>
          </a:xfrm>
        </p:spPr>
        <p:txBody>
          <a:bodyPr/>
          <a:lstStyle/>
          <a:p>
            <a:pPr>
              <a:defRPr/>
            </a:pPr>
            <a:r>
              <a:rPr lang="en-US" altLang="ko-KR" smtClean="0"/>
              <a:t>Slide </a:t>
            </a:r>
            <a:fld id="{DB6D5A24-C744-4D9A-83D3-476F0D333A12}" type="slidenum">
              <a:rPr lang="en-US" altLang="ko-KR" smtClean="0"/>
              <a:pPr>
                <a:defRPr/>
              </a:pPr>
              <a:t>2</a:t>
            </a:fld>
            <a:endParaRPr lang="en-US" altLang="ko-KR"/>
          </a:p>
        </p:txBody>
      </p:sp>
    </p:spTree>
    <p:extLst>
      <p:ext uri="{BB962C8B-B14F-4D97-AF65-F5344CB8AC3E}">
        <p14:creationId xmlns:p14="http://schemas.microsoft.com/office/powerpoint/2010/main" val="3232250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23468" y="685800"/>
            <a:ext cx="10345064" cy="914400"/>
          </a:xfrm>
        </p:spPr>
        <p:txBody>
          <a:bodyPr/>
          <a:lstStyle/>
          <a:p>
            <a:r>
              <a:rPr lang="en-US" altLang="ko-KR" dirty="0" smtClean="0">
                <a:solidFill>
                  <a:schemeClr val="tx1"/>
                </a:solidFill>
              </a:rPr>
              <a:t>AID12 subfield encoding</a:t>
            </a:r>
            <a:endParaRPr lang="ko-KR" altLang="en-US" dirty="0">
              <a:solidFill>
                <a:schemeClr val="tx1"/>
              </a:solidFill>
            </a:endParaRPr>
          </a:p>
        </p:txBody>
      </p:sp>
      <p:sp>
        <p:nvSpPr>
          <p:cNvPr id="3" name="내용 개체 틀 2"/>
          <p:cNvSpPr>
            <a:spLocks noGrp="1"/>
          </p:cNvSpPr>
          <p:nvPr>
            <p:ph idx="1"/>
          </p:nvPr>
        </p:nvSpPr>
        <p:spPr>
          <a:xfrm>
            <a:off x="406215" y="1752599"/>
            <a:ext cx="11379570" cy="4722813"/>
          </a:xfrm>
        </p:spPr>
        <p:txBody>
          <a:bodyPr/>
          <a:lstStyle/>
          <a:p>
            <a:r>
              <a:rPr lang="en-US" altLang="ko-KR" sz="1800" dirty="0" smtClean="0"/>
              <a:t>In order for the receiving AP to identify the frame based on the </a:t>
            </a:r>
            <a:r>
              <a:rPr lang="en-US" altLang="ko-KR" sz="1800" i="1" dirty="0" smtClean="0"/>
              <a:t>TA field</a:t>
            </a:r>
            <a:r>
              <a:rPr lang="en-US" altLang="ko-KR" sz="1800" dirty="0" smtClean="0"/>
              <a:t> and </a:t>
            </a:r>
            <a:r>
              <a:rPr lang="en-US" altLang="ko-KR" sz="1800" i="1" dirty="0" smtClean="0"/>
              <a:t>AID11</a:t>
            </a:r>
            <a:r>
              <a:rPr lang="en-US" altLang="ko-KR" sz="1800" dirty="0" smtClean="0"/>
              <a:t> or</a:t>
            </a:r>
            <a:r>
              <a:rPr lang="en-US" altLang="ko-KR" sz="1800" i="1" dirty="0" smtClean="0">
                <a:solidFill>
                  <a:srgbClr val="0000FF"/>
                </a:solidFill>
              </a:rPr>
              <a:t> </a:t>
            </a:r>
            <a:r>
              <a:rPr lang="en-US" altLang="ko-KR" sz="1800" i="1" dirty="0" smtClean="0"/>
              <a:t>AID12 </a:t>
            </a:r>
            <a:r>
              <a:rPr lang="en-US" altLang="ko-KR" sz="1800" i="1" dirty="0" smtClean="0"/>
              <a:t>field</a:t>
            </a:r>
            <a:r>
              <a:rPr lang="en-US" altLang="ko-KR" sz="1800" dirty="0" smtClean="0"/>
              <a:t>, some AID12 values will need to be defined for AP identification.</a:t>
            </a:r>
          </a:p>
          <a:p>
            <a:endParaRPr lang="en-US" altLang="ko-KR" sz="1600" dirty="0" smtClean="0"/>
          </a:p>
          <a:p>
            <a:r>
              <a:rPr lang="en-US" altLang="ko-KR" sz="1800" dirty="0" smtClean="0"/>
              <a:t>As </a:t>
            </a:r>
            <a:r>
              <a:rPr lang="en-US" altLang="ko-KR" sz="1800" dirty="0"/>
              <a:t>shown in the </a:t>
            </a:r>
            <a:r>
              <a:rPr lang="en-US" altLang="ko-KR" sz="1800" i="1" dirty="0"/>
              <a:t>AID12 subfield encoding</a:t>
            </a:r>
            <a:r>
              <a:rPr lang="en-US" altLang="ko-KR" sz="1800" dirty="0"/>
              <a:t> table [4], many values ​​are already being used for associated STAs (0, 1–2007, 2046), unassociated STAs (2045), and padding (4095</a:t>
            </a:r>
            <a:r>
              <a:rPr lang="en-US" altLang="ko-KR" sz="1800" dirty="0" smtClean="0"/>
              <a:t>).</a:t>
            </a:r>
          </a:p>
          <a:p>
            <a:pPr lvl="1"/>
            <a:r>
              <a:rPr lang="en-US" altLang="ko-KR" sz="1600" dirty="0" smtClean="0"/>
              <a:t>There are also many reserved values that are not being used yet.</a:t>
            </a:r>
          </a:p>
          <a:p>
            <a:pPr lvl="1"/>
            <a:endParaRPr lang="en-US" altLang="ko-KR" sz="1600" dirty="0"/>
          </a:p>
          <a:p>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marL="0" indent="0">
              <a:buNone/>
            </a:pPr>
            <a:endParaRPr lang="en-US" altLang="ko-KR" sz="1600" dirty="0"/>
          </a:p>
          <a:p>
            <a:r>
              <a:rPr lang="en-US" altLang="ko-KR" sz="1800" u="sng" dirty="0" smtClean="0"/>
              <a:t>To avoid misunderstandings</a:t>
            </a:r>
            <a:r>
              <a:rPr lang="en-US" altLang="ko-KR" sz="1800" dirty="0" smtClean="0"/>
              <a:t> on the legacy STA side and to use the </a:t>
            </a:r>
            <a:r>
              <a:rPr lang="en-US" altLang="ko-KR" sz="1800" i="1" dirty="0" smtClean="0"/>
              <a:t>AID11</a:t>
            </a:r>
            <a:r>
              <a:rPr lang="en-US" altLang="ko-KR" sz="1800" dirty="0" smtClean="0"/>
              <a:t> and </a:t>
            </a:r>
            <a:r>
              <a:rPr lang="en-US" altLang="ko-KR" sz="1800" i="1" dirty="0" smtClean="0"/>
              <a:t>AID12 fields</a:t>
            </a:r>
            <a:r>
              <a:rPr lang="en-US" altLang="ko-KR" sz="1800" dirty="0" smtClean="0"/>
              <a:t> </a:t>
            </a:r>
            <a:r>
              <a:rPr lang="en-US" altLang="ko-KR" sz="1800" u="sng" dirty="0" smtClean="0"/>
              <a:t>for AP identification</a:t>
            </a:r>
            <a:r>
              <a:rPr lang="en-US" altLang="ko-KR" sz="1800" dirty="0" smtClean="0"/>
              <a:t>, reserved values within 2008–2044 should be used.</a:t>
            </a:r>
          </a:p>
        </p:txBody>
      </p:sp>
      <p:sp>
        <p:nvSpPr>
          <p:cNvPr id="4" name="바닥글 개체 틀 3"/>
          <p:cNvSpPr>
            <a:spLocks noGrp="1"/>
          </p:cNvSpPr>
          <p:nvPr>
            <p:ph type="ftr" sz="quarter" idx="11"/>
          </p:nvPr>
        </p:nvSpPr>
        <p:spPr/>
        <p:txBody>
          <a:bodyPr/>
          <a:lstStyle/>
          <a:p>
            <a:pPr>
              <a:defRPr/>
            </a:pPr>
            <a:r>
              <a:rPr lang="en-US" altLang="ko-KR" dirty="0" smtClean="0"/>
              <a:t>Geonhwan Kim et. al, LG Electronics</a:t>
            </a:r>
            <a:endParaRPr lang="en-US" altLang="ko-KR" dirty="0"/>
          </a:p>
        </p:txBody>
      </p:sp>
      <p:sp>
        <p:nvSpPr>
          <p:cNvPr id="5" name="슬라이드 번호 개체 틀 4"/>
          <p:cNvSpPr>
            <a:spLocks noGrp="1"/>
          </p:cNvSpPr>
          <p:nvPr>
            <p:ph type="sldNum" sz="quarter" idx="12"/>
          </p:nvPr>
        </p:nvSpPr>
        <p:spPr>
          <a:xfrm>
            <a:off x="5930397" y="6475413"/>
            <a:ext cx="432811" cy="184666"/>
          </a:xfrm>
        </p:spPr>
        <p:txBody>
          <a:bodyPr/>
          <a:lstStyle/>
          <a:p>
            <a:pPr>
              <a:defRPr/>
            </a:pPr>
            <a:r>
              <a:rPr lang="en-US" altLang="ko-KR" smtClean="0"/>
              <a:t>Slide </a:t>
            </a:r>
            <a:fld id="{DB6D5A24-C744-4D9A-83D3-476F0D333A12}" type="slidenum">
              <a:rPr lang="en-US" altLang="ko-KR" smtClean="0"/>
              <a:pPr>
                <a:defRPr/>
              </a:pPr>
              <a:t>3</a:t>
            </a:fld>
            <a:endParaRPr lang="en-US" altLang="ko-KR"/>
          </a:p>
        </p:txBody>
      </p:sp>
      <p:grpSp>
        <p:nvGrpSpPr>
          <p:cNvPr id="9" name="그룹 8"/>
          <p:cNvGrpSpPr/>
          <p:nvPr/>
        </p:nvGrpSpPr>
        <p:grpSpPr>
          <a:xfrm>
            <a:off x="4132407" y="3657600"/>
            <a:ext cx="3927186" cy="1779732"/>
            <a:chOff x="3720052" y="2743200"/>
            <a:chExt cx="4751896" cy="2153476"/>
          </a:xfrm>
        </p:grpSpPr>
        <p:pic>
          <p:nvPicPr>
            <p:cNvPr id="6" name="그림 5"/>
            <p:cNvPicPr/>
            <p:nvPr/>
          </p:nvPicPr>
          <p:blipFill>
            <a:blip r:embed="rId3">
              <a:extLst>
                <a:ext uri="{28A0092B-C50C-407E-A947-70E740481C1C}">
                  <a14:useLocalDpi xmlns:a14="http://schemas.microsoft.com/office/drawing/2010/main" val="0"/>
                </a:ext>
              </a:extLst>
            </a:blip>
            <a:srcRect/>
            <a:stretch>
              <a:fillRect/>
            </a:stretch>
          </p:blipFill>
          <p:spPr bwMode="auto">
            <a:xfrm>
              <a:off x="3720052" y="2743200"/>
              <a:ext cx="4751896" cy="2153476"/>
            </a:xfrm>
            <a:prstGeom prst="rect">
              <a:avLst/>
            </a:prstGeom>
            <a:noFill/>
          </p:spPr>
        </p:pic>
        <p:sp>
          <p:nvSpPr>
            <p:cNvPr id="7" name="직사각형 6"/>
            <p:cNvSpPr/>
            <p:nvPr/>
          </p:nvSpPr>
          <p:spPr bwMode="auto">
            <a:xfrm>
              <a:off x="3757968" y="3810000"/>
              <a:ext cx="4648200" cy="228600"/>
            </a:xfrm>
            <a:prstGeom prst="rect">
              <a:avLst/>
            </a:prstGeom>
            <a:noFill/>
            <a:ln w="28575" cap="flat" cmpd="sng" algn="ctr">
              <a:solidFill>
                <a:schemeClr val="accent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354401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23468" y="685800"/>
            <a:ext cx="10345064" cy="914400"/>
          </a:xfrm>
        </p:spPr>
        <p:txBody>
          <a:bodyPr/>
          <a:lstStyle/>
          <a:p>
            <a:r>
              <a:rPr lang="en-US" altLang="ko-KR" dirty="0" smtClean="0">
                <a:solidFill>
                  <a:schemeClr val="tx1"/>
                </a:solidFill>
              </a:rPr>
              <a:t>Use 11 or 12 bit AID value as AP ID</a:t>
            </a:r>
            <a:endParaRPr lang="ko-KR" altLang="en-US" dirty="0">
              <a:solidFill>
                <a:schemeClr val="tx1"/>
              </a:solidFill>
            </a:endParaRPr>
          </a:p>
        </p:txBody>
      </p:sp>
      <p:sp>
        <p:nvSpPr>
          <p:cNvPr id="3" name="내용 개체 틀 2"/>
          <p:cNvSpPr>
            <a:spLocks noGrp="1"/>
          </p:cNvSpPr>
          <p:nvPr>
            <p:ph idx="1"/>
          </p:nvPr>
        </p:nvSpPr>
        <p:spPr>
          <a:xfrm>
            <a:off x="406215" y="1752599"/>
            <a:ext cx="11379570" cy="4722814"/>
          </a:xfrm>
        </p:spPr>
        <p:txBody>
          <a:bodyPr/>
          <a:lstStyle/>
          <a:p>
            <a:r>
              <a:rPr lang="en-US" altLang="ko-KR" sz="1800" dirty="0"/>
              <a:t>The simplest identification method </a:t>
            </a:r>
            <a:r>
              <a:rPr lang="en-US" altLang="ko-KR" sz="1800" dirty="0" smtClean="0"/>
              <a:t>may be </a:t>
            </a:r>
            <a:r>
              <a:rPr lang="en-US" altLang="ko-KR" sz="1800" dirty="0"/>
              <a:t>to </a:t>
            </a:r>
            <a:r>
              <a:rPr lang="en-US" altLang="ko-KR" sz="1800" dirty="0" smtClean="0"/>
              <a:t>use </a:t>
            </a:r>
            <a:r>
              <a:rPr lang="en-US" altLang="ko-KR" sz="1800" dirty="0"/>
              <a:t>the </a:t>
            </a:r>
            <a:r>
              <a:rPr lang="en-US" altLang="ko-KR" sz="1800" u="sng" dirty="0" smtClean="0"/>
              <a:t>AID11 or AID12 value </a:t>
            </a:r>
            <a:r>
              <a:rPr lang="en-US" altLang="ko-KR" sz="1800" u="sng" dirty="0"/>
              <a:t>itself to </a:t>
            </a:r>
            <a:r>
              <a:rPr lang="en-US" altLang="ko-KR" sz="1800" u="sng" dirty="0" smtClean="0"/>
              <a:t>assign an AP ID</a:t>
            </a:r>
            <a:r>
              <a:rPr lang="en-US" altLang="ko-KR" sz="1800" dirty="0" smtClean="0"/>
              <a:t>.</a:t>
            </a:r>
          </a:p>
          <a:p>
            <a:pPr lvl="1"/>
            <a:r>
              <a:rPr lang="en-US" altLang="ko-KR" sz="1600" dirty="0" smtClean="0"/>
              <a:t>For example, </a:t>
            </a:r>
            <a:r>
              <a:rPr lang="en-US" altLang="ko-KR" sz="1600" i="1" dirty="0" smtClean="0"/>
              <a:t>AID12 subfield encoding table</a:t>
            </a:r>
            <a:r>
              <a:rPr lang="en-US" altLang="ko-KR" sz="1600" dirty="0" smtClean="0"/>
              <a:t> is modified and values between 2008–2044 are assigned to APs.</a:t>
            </a:r>
          </a:p>
          <a:p>
            <a:pPr lvl="1"/>
            <a:r>
              <a:rPr lang="en-US" altLang="ko-KR" sz="1600" dirty="0"/>
              <a:t>T</a:t>
            </a:r>
            <a:r>
              <a:rPr lang="en-US" altLang="ko-KR" sz="1600" dirty="0" smtClean="0"/>
              <a:t>hese AID values are </a:t>
            </a:r>
            <a:r>
              <a:rPr lang="en-US" altLang="ko-KR" sz="1600" dirty="0"/>
              <a:t>included in the </a:t>
            </a:r>
            <a:r>
              <a:rPr lang="en-US" altLang="ko-KR" sz="1600" dirty="0" smtClean="0"/>
              <a:t>frames </a:t>
            </a:r>
            <a:r>
              <a:rPr lang="en-US" altLang="ko-KR" sz="1600" dirty="0"/>
              <a:t>transmitted during the </a:t>
            </a:r>
            <a:r>
              <a:rPr lang="en-US" altLang="ko-KR" sz="1600" dirty="0" smtClean="0"/>
              <a:t>MAPC negotiation/agreement procedure.</a:t>
            </a:r>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lvl="1"/>
            <a:endParaRPr lang="en-US" altLang="ko-KR" sz="1600" dirty="0"/>
          </a:p>
          <a:p>
            <a:pPr lvl="1"/>
            <a:endParaRPr lang="en-US" altLang="ko-KR" sz="1600" dirty="0" smtClean="0"/>
          </a:p>
          <a:p>
            <a:pPr marL="457200" lvl="1" indent="0">
              <a:buNone/>
            </a:pPr>
            <a:endParaRPr lang="en-US" altLang="ko-KR" sz="1600" dirty="0"/>
          </a:p>
          <a:p>
            <a:r>
              <a:rPr lang="en-US" altLang="ko-KR" sz="1800" dirty="0"/>
              <a:t>However, </a:t>
            </a:r>
            <a:r>
              <a:rPr lang="en-US" altLang="ko-KR" sz="1800" dirty="0" smtClean="0"/>
              <a:t>since the </a:t>
            </a:r>
            <a:r>
              <a:rPr lang="en-US" altLang="ko-KR" sz="1800" i="1" dirty="0" smtClean="0"/>
              <a:t>AID12 field</a:t>
            </a:r>
            <a:r>
              <a:rPr lang="en-US" altLang="ko-KR" sz="1800" dirty="0" smtClean="0"/>
              <a:t> is rather long in itself, it seems unnecessary to use the 12 bit AID value as is for AP ID assignment during MAPC negotiation.</a:t>
            </a:r>
          </a:p>
          <a:p>
            <a:pPr lvl="1"/>
            <a:r>
              <a:rPr lang="en-US" altLang="ko-KR" sz="1600" dirty="0" smtClean="0"/>
              <a:t>Also, the number of APs that actually try to collaborate with other APs will probably not be that large.</a:t>
            </a:r>
          </a:p>
          <a:p>
            <a:pPr lvl="1"/>
            <a:r>
              <a:rPr lang="en-US" altLang="ko-KR" sz="1600" dirty="0" smtClean="0"/>
              <a:t>By defining a </a:t>
            </a:r>
            <a:r>
              <a:rPr lang="en-US" altLang="ko-KR" sz="1600" b="1" u="sng" dirty="0" smtClean="0"/>
              <a:t>(local) AP ID</a:t>
            </a:r>
            <a:r>
              <a:rPr lang="en-US" altLang="ko-KR" sz="1600" u="sng" dirty="0" smtClean="0"/>
              <a:t> less than 12 bits</a:t>
            </a:r>
            <a:r>
              <a:rPr lang="en-US" altLang="ko-KR" sz="1600" dirty="0" smtClean="0"/>
              <a:t>, the length of the </a:t>
            </a:r>
            <a:r>
              <a:rPr lang="en-US" altLang="ko-KR" sz="1600" i="1" dirty="0" smtClean="0"/>
              <a:t>AP ID field</a:t>
            </a:r>
            <a:r>
              <a:rPr lang="en-US" altLang="ko-KR" sz="1600" dirty="0" smtClean="0"/>
              <a:t> in the Multi-AP negotiation frame can be reduced.</a:t>
            </a:r>
            <a:endParaRPr lang="en-US" altLang="ko-KR" sz="1600" dirty="0"/>
          </a:p>
        </p:txBody>
      </p:sp>
      <p:sp>
        <p:nvSpPr>
          <p:cNvPr id="4" name="바닥글 개체 틀 3"/>
          <p:cNvSpPr>
            <a:spLocks noGrp="1"/>
          </p:cNvSpPr>
          <p:nvPr>
            <p:ph type="ftr" sz="quarter" idx="11"/>
          </p:nvPr>
        </p:nvSpPr>
        <p:spPr/>
        <p:txBody>
          <a:bodyPr/>
          <a:lstStyle/>
          <a:p>
            <a:pPr>
              <a:defRPr/>
            </a:pPr>
            <a:r>
              <a:rPr lang="en-US" altLang="ko-KR" dirty="0" smtClean="0"/>
              <a:t>Geonhwan Kim et. al, LG Electronics</a:t>
            </a:r>
            <a:endParaRPr lang="en-US" altLang="ko-KR" dirty="0"/>
          </a:p>
        </p:txBody>
      </p:sp>
      <p:sp>
        <p:nvSpPr>
          <p:cNvPr id="5" name="슬라이드 번호 개체 틀 4"/>
          <p:cNvSpPr>
            <a:spLocks noGrp="1"/>
          </p:cNvSpPr>
          <p:nvPr>
            <p:ph type="sldNum" sz="quarter" idx="12"/>
          </p:nvPr>
        </p:nvSpPr>
        <p:spPr>
          <a:xfrm>
            <a:off x="5930397" y="6475413"/>
            <a:ext cx="432811" cy="184666"/>
          </a:xfrm>
        </p:spPr>
        <p:txBody>
          <a:bodyPr/>
          <a:lstStyle/>
          <a:p>
            <a:pPr>
              <a:defRPr/>
            </a:pPr>
            <a:r>
              <a:rPr lang="en-US" altLang="ko-KR" smtClean="0"/>
              <a:t>Slide </a:t>
            </a:r>
            <a:fld id="{DB6D5A24-C744-4D9A-83D3-476F0D333A12}" type="slidenum">
              <a:rPr lang="en-US" altLang="ko-KR" smtClean="0"/>
              <a:pPr>
                <a:defRPr/>
              </a:pPr>
              <a:t>4</a:t>
            </a:fld>
            <a:endParaRPr lang="en-US" altLang="ko-KR"/>
          </a:p>
        </p:txBody>
      </p:sp>
      <p:graphicFrame>
        <p:nvGraphicFramePr>
          <p:cNvPr id="8" name="표 7"/>
          <p:cNvGraphicFramePr>
            <a:graphicFrameLocks noGrp="1"/>
          </p:cNvGraphicFramePr>
          <p:nvPr>
            <p:extLst>
              <p:ext uri="{D42A27DB-BD31-4B8C-83A1-F6EECF244321}">
                <p14:modId xmlns:p14="http://schemas.microsoft.com/office/powerpoint/2010/main" val="4226095445"/>
              </p:ext>
            </p:extLst>
          </p:nvPr>
        </p:nvGraphicFramePr>
        <p:xfrm>
          <a:off x="861482" y="3215640"/>
          <a:ext cx="3551339" cy="1280160"/>
        </p:xfrm>
        <a:graphic>
          <a:graphicData uri="http://schemas.openxmlformats.org/drawingml/2006/table">
            <a:tbl>
              <a:tblPr firstRow="1" bandRow="1">
                <a:tableStyleId>{5940675A-B579-460E-94D1-54222C63F5DA}</a:tableStyleId>
              </a:tblPr>
              <a:tblGrid>
                <a:gridCol w="808139">
                  <a:extLst>
                    <a:ext uri="{9D8B030D-6E8A-4147-A177-3AD203B41FA5}">
                      <a16:colId xmlns:a16="http://schemas.microsoft.com/office/drawing/2014/main" val="1612941636"/>
                    </a:ext>
                  </a:extLst>
                </a:gridCol>
                <a:gridCol w="2743200">
                  <a:extLst>
                    <a:ext uri="{9D8B030D-6E8A-4147-A177-3AD203B41FA5}">
                      <a16:colId xmlns:a16="http://schemas.microsoft.com/office/drawing/2014/main" val="1138197354"/>
                    </a:ext>
                  </a:extLst>
                </a:gridCol>
              </a:tblGrid>
              <a:tr h="216000">
                <a:tc>
                  <a:txBody>
                    <a:bodyPr/>
                    <a:lstStyle/>
                    <a:p>
                      <a:pPr algn="ctr" latinLnBrk="1"/>
                      <a:r>
                        <a:rPr lang="en-US" altLang="ko-KR" sz="1000" b="1" dirty="0" smtClean="0"/>
                        <a:t>AID12 subfield</a:t>
                      </a:r>
                      <a:endParaRPr lang="ko-KR" altLang="en-US" sz="1000" b="1" dirty="0"/>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a:txBody>
                    <a:bodyPr/>
                    <a:lstStyle/>
                    <a:p>
                      <a:pPr algn="ctr" latinLnBrk="1"/>
                      <a:r>
                        <a:rPr lang="en-US" altLang="ko-KR" sz="1000" b="1" dirty="0" smtClean="0"/>
                        <a:t>Description</a:t>
                      </a:r>
                      <a:endParaRPr lang="ko-KR" altLang="en-US" sz="1000" b="1" dirty="0"/>
                    </a:p>
                  </a:txBody>
                  <a:tcPr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78997052"/>
                  </a:ext>
                </a:extLst>
              </a:tr>
              <a:tr h="216000">
                <a:tc>
                  <a:txBody>
                    <a:bodyPr/>
                    <a:lstStyle/>
                    <a:p>
                      <a:pPr algn="ctr" latinLnBrk="1"/>
                      <a:r>
                        <a:rPr lang="en-US" altLang="ko-KR" sz="1000" dirty="0" smtClean="0"/>
                        <a:t>1–2007</a:t>
                      </a:r>
                      <a:endParaRPr lang="ko-KR" altLang="en-US" sz="1000" dirty="0"/>
                    </a:p>
                  </a:txBody>
                  <a:tcPr anchor="ct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a:txBody>
                    <a:bodyPr/>
                    <a:lstStyle/>
                    <a:p>
                      <a:pPr latinLnBrk="1"/>
                      <a:r>
                        <a:rPr lang="en-US" altLang="ko-KR" sz="1000" dirty="0" smtClean="0"/>
                        <a:t>...</a:t>
                      </a:r>
                      <a:endParaRPr lang="ko-KR" altLang="en-US" sz="1000" dirty="0"/>
                    </a:p>
                  </a:txBody>
                  <a:tcP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23193267"/>
                  </a:ext>
                </a:extLst>
              </a:tr>
              <a:tr h="216000">
                <a:tc>
                  <a:txBody>
                    <a:bodyPr/>
                    <a:lstStyle/>
                    <a:p>
                      <a:pPr algn="ctr" latinLnBrk="1"/>
                      <a:r>
                        <a:rPr lang="en-US" altLang="ko-KR" sz="1000" b="1" dirty="0" smtClean="0">
                          <a:solidFill>
                            <a:srgbClr val="00B050"/>
                          </a:solidFill>
                        </a:rPr>
                        <a:t>2008–2044</a:t>
                      </a:r>
                      <a:endParaRPr lang="ko-KR" altLang="en-US" sz="1000" b="1" dirty="0">
                        <a:solidFill>
                          <a:srgbClr val="00B050"/>
                        </a:solidFill>
                      </a:endParaRPr>
                    </a:p>
                  </a:txBody>
                  <a:tcPr anchor="ctr">
                    <a:lnL w="19050" cap="flat" cmpd="sng" algn="ctr">
                      <a:solidFill>
                        <a:schemeClr val="tx1"/>
                      </a:solidFill>
                      <a:prstDash val="solid"/>
                      <a:round/>
                      <a:headEnd type="none" w="med" len="med"/>
                      <a:tailEnd type="none" w="med" len="med"/>
                    </a:lnL>
                  </a:tcPr>
                </a:tc>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000" b="1" dirty="0" smtClean="0">
                          <a:solidFill>
                            <a:srgbClr val="00B050"/>
                          </a:solidFill>
                        </a:rPr>
                        <a:t>User</a:t>
                      </a:r>
                      <a:r>
                        <a:rPr lang="en-US" altLang="ko-KR" sz="1000" b="1" baseline="0" dirty="0" smtClean="0">
                          <a:solidFill>
                            <a:srgbClr val="00B050"/>
                          </a:solidFill>
                        </a:rPr>
                        <a:t> Info field is addressed to an AP whose AID is equal to the value in the AID12 field</a:t>
                      </a:r>
                      <a:endParaRPr lang="ko-KR" altLang="en-US" sz="1000" b="1" dirty="0" smtClean="0">
                        <a:solidFill>
                          <a:srgbClr val="00B050"/>
                        </a:solidFill>
                      </a:endParaRPr>
                    </a:p>
                  </a:txBody>
                  <a:tcPr>
                    <a:lnR w="1905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32317766"/>
                  </a:ext>
                </a:extLst>
              </a:tr>
              <a:tr h="216000">
                <a:tc>
                  <a:txBody>
                    <a:bodyPr/>
                    <a:lstStyle/>
                    <a:p>
                      <a:pPr algn="ctr" latinLnBrk="1"/>
                      <a:r>
                        <a:rPr lang="en-US" altLang="ko-KR" sz="1000" dirty="0" smtClean="0"/>
                        <a:t>...</a:t>
                      </a:r>
                      <a:endParaRPr lang="ko-KR" altLang="en-US" sz="1000" dirty="0"/>
                    </a:p>
                  </a:txBody>
                  <a:tcPr anchor="ctr">
                    <a:lnL w="19050" cap="flat" cmpd="sng" algn="ctr">
                      <a:solidFill>
                        <a:schemeClr val="tx1"/>
                      </a:solidFill>
                      <a:prstDash val="solid"/>
                      <a:round/>
                      <a:headEnd type="none" w="med" len="med"/>
                      <a:tailEnd type="none" w="med" len="med"/>
                    </a:lnL>
                    <a:lnB w="19050" cap="flat" cmpd="sng" algn="ctr">
                      <a:solidFill>
                        <a:schemeClr val="tx1"/>
                      </a:solidFill>
                      <a:prstDash val="solid"/>
                      <a:round/>
                      <a:headEnd type="none" w="med" len="med"/>
                      <a:tailEnd type="none" w="med" len="med"/>
                    </a:lnB>
                  </a:tcPr>
                </a:tc>
                <a:tc>
                  <a:txBody>
                    <a:bodyPr/>
                    <a:lstStyle/>
                    <a:p>
                      <a:pPr latinLnBrk="1"/>
                      <a:r>
                        <a:rPr lang="en-US" altLang="ko-KR" sz="1000" dirty="0" smtClean="0"/>
                        <a:t>...</a:t>
                      </a:r>
                      <a:endParaRPr lang="ko-KR" altLang="en-US" sz="1000" dirty="0"/>
                    </a:p>
                  </a:txBody>
                  <a:tcPr>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88032345"/>
                  </a:ext>
                </a:extLst>
              </a:tr>
            </a:tbl>
          </a:graphicData>
        </a:graphic>
      </p:graphicFrame>
      <p:sp>
        <p:nvSpPr>
          <p:cNvPr id="35" name="직사각형 34"/>
          <p:cNvSpPr/>
          <p:nvPr/>
        </p:nvSpPr>
        <p:spPr>
          <a:xfrm>
            <a:off x="862666" y="2945530"/>
            <a:ext cx="1672254" cy="261610"/>
          </a:xfrm>
          <a:prstGeom prst="rect">
            <a:avLst/>
          </a:prstGeom>
        </p:spPr>
        <p:txBody>
          <a:bodyPr wrap="none">
            <a:spAutoFit/>
          </a:bodyPr>
          <a:lstStyle/>
          <a:p>
            <a:pPr algn="ctr"/>
            <a:r>
              <a:rPr kumimoji="0" lang="en-US" altLang="ko-KR" sz="1100" b="1" dirty="0" smtClean="0"/>
              <a:t>AID12 subfield encoding</a:t>
            </a:r>
            <a:endParaRPr kumimoji="0" lang="ko-KR" altLang="en-US" sz="1100" b="1" dirty="0"/>
          </a:p>
        </p:txBody>
      </p:sp>
      <p:grpSp>
        <p:nvGrpSpPr>
          <p:cNvPr id="36" name="그룹 35"/>
          <p:cNvGrpSpPr/>
          <p:nvPr/>
        </p:nvGrpSpPr>
        <p:grpSpPr>
          <a:xfrm>
            <a:off x="4953000" y="2910857"/>
            <a:ext cx="2997648" cy="1843795"/>
            <a:chOff x="1497711" y="1117453"/>
            <a:chExt cx="2997648" cy="1843795"/>
          </a:xfrm>
        </p:grpSpPr>
        <p:grpSp>
          <p:nvGrpSpPr>
            <p:cNvPr id="37" name="그룹 36"/>
            <p:cNvGrpSpPr/>
            <p:nvPr/>
          </p:nvGrpSpPr>
          <p:grpSpPr>
            <a:xfrm>
              <a:off x="1629367" y="1292467"/>
              <a:ext cx="586740" cy="586740"/>
              <a:chOff x="896798" y="5307330"/>
              <a:chExt cx="586740" cy="586740"/>
            </a:xfrm>
          </p:grpSpPr>
          <p:sp>
            <p:nvSpPr>
              <p:cNvPr id="73" name="타원 72"/>
              <p:cNvSpPr/>
              <p:nvPr/>
            </p:nvSpPr>
            <p:spPr bwMode="auto">
              <a:xfrm>
                <a:off x="896798" y="5307330"/>
                <a:ext cx="586740" cy="586740"/>
              </a:xfrm>
              <a:prstGeom prst="ellipse">
                <a:avLst/>
              </a:prstGeom>
              <a:solidFill>
                <a:srgbClr val="00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4" name="직사각형 73"/>
              <p:cNvSpPr/>
              <p:nvPr/>
            </p:nvSpPr>
            <p:spPr>
              <a:xfrm>
                <a:off x="919228" y="5446812"/>
                <a:ext cx="541880" cy="307777"/>
              </a:xfrm>
              <a:prstGeom prst="rect">
                <a:avLst/>
              </a:prstGeom>
            </p:spPr>
            <p:txBody>
              <a:bodyPr wrap="none">
                <a:spAutoFit/>
              </a:bodyPr>
              <a:lstStyle/>
              <a:p>
                <a:pPr algn="ctr"/>
                <a:r>
                  <a:rPr kumimoji="0" lang="en-US" altLang="ko-KR" sz="1400" dirty="0">
                    <a:latin typeface="Times New Roman" panose="02020603050405020304" pitchFamily="18" charset="0"/>
                    <a:cs typeface="Times New Roman" panose="02020603050405020304" pitchFamily="18" charset="0"/>
                  </a:rPr>
                  <a:t>AP 1</a:t>
                </a:r>
                <a:endParaRPr kumimoji="0" lang="ko-KR" altLang="en-US" sz="1400" dirty="0">
                  <a:latin typeface="Times New Roman" panose="02020603050405020304" pitchFamily="18" charset="0"/>
                  <a:cs typeface="Times New Roman" panose="02020603050405020304" pitchFamily="18" charset="0"/>
                </a:endParaRPr>
              </a:p>
            </p:txBody>
          </p:sp>
        </p:grpSp>
        <p:cxnSp>
          <p:nvCxnSpPr>
            <p:cNvPr id="38" name="직선 화살표 연결선 37"/>
            <p:cNvCxnSpPr/>
            <p:nvPr/>
          </p:nvCxnSpPr>
          <p:spPr bwMode="auto">
            <a:xfrm>
              <a:off x="2118791" y="1352793"/>
              <a:ext cx="1900972"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cxnSp>
          <p:nvCxnSpPr>
            <p:cNvPr id="39" name="직선 화살표 연결선 38"/>
            <p:cNvCxnSpPr/>
            <p:nvPr/>
          </p:nvCxnSpPr>
          <p:spPr bwMode="auto">
            <a:xfrm flipH="1">
              <a:off x="2194230" y="1467089"/>
              <a:ext cx="1884851" cy="0"/>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1" name="직사각형 40"/>
            <p:cNvSpPr/>
            <p:nvPr/>
          </p:nvSpPr>
          <p:spPr>
            <a:xfrm>
              <a:off x="2058293" y="1117453"/>
              <a:ext cx="1542410" cy="261610"/>
            </a:xfrm>
            <a:prstGeom prst="rect">
              <a:avLst/>
            </a:prstGeom>
          </p:spPr>
          <p:txBody>
            <a:bodyPr wrap="none">
              <a:spAutoFit/>
            </a:bodyPr>
            <a:lstStyle/>
            <a:p>
              <a:pPr algn="ctr"/>
              <a:r>
                <a:rPr kumimoji="0" lang="en-US" altLang="ko-KR" sz="1100" dirty="0" smtClean="0">
                  <a:latin typeface="Times New Roman" panose="02020603050405020304" pitchFamily="18" charset="0"/>
                  <a:cs typeface="Times New Roman" panose="02020603050405020304" pitchFamily="18" charset="0"/>
                </a:rPr>
                <a:t>AP ID = 2008 (to AP 2)</a:t>
              </a:r>
              <a:endParaRPr kumimoji="0" lang="ko-KR" altLang="en-US" sz="1100" dirty="0">
                <a:latin typeface="Times New Roman" panose="02020603050405020304" pitchFamily="18" charset="0"/>
                <a:cs typeface="Times New Roman" panose="02020603050405020304" pitchFamily="18" charset="0"/>
              </a:endParaRPr>
            </a:p>
          </p:txBody>
        </p:sp>
        <p:sp>
          <p:nvSpPr>
            <p:cNvPr id="42" name="직사각형 41"/>
            <p:cNvSpPr/>
            <p:nvPr/>
          </p:nvSpPr>
          <p:spPr>
            <a:xfrm>
              <a:off x="2445129" y="1428983"/>
              <a:ext cx="1542410" cy="261610"/>
            </a:xfrm>
            <a:prstGeom prst="rect">
              <a:avLst/>
            </a:prstGeom>
          </p:spPr>
          <p:txBody>
            <a:bodyPr wrap="none">
              <a:spAutoFit/>
            </a:bodyPr>
            <a:lstStyle/>
            <a:p>
              <a:pPr algn="ctr"/>
              <a:r>
                <a:rPr kumimoji="0" lang="en-US" altLang="ko-KR" sz="1100" dirty="0" smtClean="0">
                  <a:latin typeface="Times New Roman" panose="02020603050405020304" pitchFamily="18" charset="0"/>
                  <a:cs typeface="Times New Roman" panose="02020603050405020304" pitchFamily="18" charset="0"/>
                </a:rPr>
                <a:t>AP ID = 2010 (to AP 1)</a:t>
              </a:r>
              <a:endParaRPr kumimoji="0" lang="ko-KR" altLang="en-US" sz="1100" dirty="0">
                <a:latin typeface="Times New Roman" panose="02020603050405020304" pitchFamily="18" charset="0"/>
                <a:cs typeface="Times New Roman" panose="02020603050405020304" pitchFamily="18" charset="0"/>
              </a:endParaRPr>
            </a:p>
          </p:txBody>
        </p:sp>
        <p:grpSp>
          <p:nvGrpSpPr>
            <p:cNvPr id="46" name="그룹 45"/>
            <p:cNvGrpSpPr/>
            <p:nvPr/>
          </p:nvGrpSpPr>
          <p:grpSpPr>
            <a:xfrm>
              <a:off x="2774824" y="2374508"/>
              <a:ext cx="586740" cy="586740"/>
              <a:chOff x="896798" y="5307330"/>
              <a:chExt cx="586740" cy="586740"/>
            </a:xfrm>
          </p:grpSpPr>
          <p:sp>
            <p:nvSpPr>
              <p:cNvPr id="71" name="타원 70"/>
              <p:cNvSpPr/>
              <p:nvPr/>
            </p:nvSpPr>
            <p:spPr bwMode="auto">
              <a:xfrm>
                <a:off x="896798" y="5307330"/>
                <a:ext cx="586740" cy="586740"/>
              </a:xfrm>
              <a:prstGeom prst="ellipse">
                <a:avLst/>
              </a:prstGeom>
              <a:solidFill>
                <a:srgbClr val="00CC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72" name="직사각형 71"/>
              <p:cNvSpPr/>
              <p:nvPr/>
            </p:nvSpPr>
            <p:spPr>
              <a:xfrm>
                <a:off x="919228" y="5446812"/>
                <a:ext cx="541880" cy="307777"/>
              </a:xfrm>
              <a:prstGeom prst="rect">
                <a:avLst/>
              </a:prstGeom>
            </p:spPr>
            <p:txBody>
              <a:bodyPr wrap="none">
                <a:spAutoFit/>
              </a:bodyPr>
              <a:lstStyle/>
              <a:p>
                <a:pPr algn="ctr"/>
                <a:r>
                  <a:rPr kumimoji="0" lang="en-US" altLang="ko-KR" sz="1400" dirty="0">
                    <a:latin typeface="Times New Roman" panose="02020603050405020304" pitchFamily="18" charset="0"/>
                    <a:cs typeface="Times New Roman" panose="02020603050405020304" pitchFamily="18" charset="0"/>
                  </a:rPr>
                  <a:t>AP </a:t>
                </a:r>
                <a:r>
                  <a:rPr kumimoji="0" lang="en-US" altLang="ko-KR" sz="1400" dirty="0" smtClean="0">
                    <a:latin typeface="Times New Roman" panose="02020603050405020304" pitchFamily="18" charset="0"/>
                    <a:cs typeface="Times New Roman" panose="02020603050405020304" pitchFamily="18" charset="0"/>
                  </a:rPr>
                  <a:t>3</a:t>
                </a:r>
                <a:endParaRPr kumimoji="0" lang="ko-KR" altLang="en-US" sz="1400" dirty="0">
                  <a:latin typeface="Times New Roman" panose="02020603050405020304" pitchFamily="18" charset="0"/>
                  <a:cs typeface="Times New Roman" panose="02020603050405020304" pitchFamily="18" charset="0"/>
                </a:endParaRPr>
              </a:p>
            </p:txBody>
          </p:sp>
        </p:grpSp>
        <p:cxnSp>
          <p:nvCxnSpPr>
            <p:cNvPr id="48" name="직선 화살표 연결선 47"/>
            <p:cNvCxnSpPr>
              <a:stCxn id="73" idx="4"/>
              <a:endCxn id="71" idx="2"/>
            </p:cNvCxnSpPr>
            <p:nvPr/>
          </p:nvCxnSpPr>
          <p:spPr bwMode="auto">
            <a:xfrm>
              <a:off x="1922737" y="1879207"/>
              <a:ext cx="852087" cy="788671"/>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49" name="직사각형 48"/>
            <p:cNvSpPr/>
            <p:nvPr/>
          </p:nvSpPr>
          <p:spPr>
            <a:xfrm rot="2553225">
              <a:off x="1497711" y="2141106"/>
              <a:ext cx="1026242" cy="261610"/>
            </a:xfrm>
            <a:prstGeom prst="rect">
              <a:avLst/>
            </a:prstGeom>
          </p:spPr>
          <p:txBody>
            <a:bodyPr wrap="none">
              <a:spAutoFit/>
            </a:bodyPr>
            <a:lstStyle/>
            <a:p>
              <a:pPr algn="ctr"/>
              <a:r>
                <a:rPr kumimoji="0" lang="en-US" altLang="ko-KR" sz="1100" dirty="0" smtClean="0">
                  <a:solidFill>
                    <a:srgbClr val="19B861"/>
                  </a:solidFill>
                  <a:latin typeface="Times New Roman" panose="02020603050405020304" pitchFamily="18" charset="0"/>
                  <a:cs typeface="Times New Roman" panose="02020603050405020304" pitchFamily="18" charset="0"/>
                </a:rPr>
                <a:t>2009 (to AP 3)</a:t>
              </a:r>
              <a:endParaRPr kumimoji="0" lang="ko-KR" altLang="en-US" sz="1100" dirty="0">
                <a:solidFill>
                  <a:srgbClr val="19B861"/>
                </a:solidFill>
                <a:latin typeface="Times New Roman" panose="02020603050405020304" pitchFamily="18" charset="0"/>
                <a:cs typeface="Times New Roman" panose="02020603050405020304" pitchFamily="18" charset="0"/>
              </a:endParaRPr>
            </a:p>
          </p:txBody>
        </p:sp>
        <p:cxnSp>
          <p:nvCxnSpPr>
            <p:cNvPr id="50" name="직선 화살표 연결선 49"/>
            <p:cNvCxnSpPr>
              <a:stCxn id="71" idx="1"/>
              <a:endCxn id="73" idx="5"/>
            </p:cNvCxnSpPr>
            <p:nvPr/>
          </p:nvCxnSpPr>
          <p:spPr bwMode="auto">
            <a:xfrm flipH="1" flipV="1">
              <a:off x="2130181" y="1793281"/>
              <a:ext cx="730569" cy="667153"/>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51" name="직사각형 50"/>
            <p:cNvSpPr/>
            <p:nvPr/>
          </p:nvSpPr>
          <p:spPr>
            <a:xfrm rot="2588724">
              <a:off x="2245495" y="1927059"/>
              <a:ext cx="1026243" cy="261610"/>
            </a:xfrm>
            <a:prstGeom prst="rect">
              <a:avLst/>
            </a:prstGeom>
          </p:spPr>
          <p:txBody>
            <a:bodyPr wrap="none">
              <a:spAutoFit/>
            </a:bodyPr>
            <a:lstStyle/>
            <a:p>
              <a:pPr algn="ctr"/>
              <a:r>
                <a:rPr kumimoji="0" lang="en-US" altLang="ko-KR" sz="1100" dirty="0" smtClean="0">
                  <a:solidFill>
                    <a:srgbClr val="19B861"/>
                  </a:solidFill>
                  <a:latin typeface="Times New Roman" panose="02020603050405020304" pitchFamily="18" charset="0"/>
                  <a:cs typeface="Times New Roman" panose="02020603050405020304" pitchFamily="18" charset="0"/>
                </a:rPr>
                <a:t>2018 (to AP 1)</a:t>
              </a:r>
              <a:endParaRPr kumimoji="0" lang="ko-KR" altLang="en-US" sz="1100" dirty="0">
                <a:solidFill>
                  <a:srgbClr val="19B861"/>
                </a:solidFill>
                <a:latin typeface="Times New Roman" panose="02020603050405020304" pitchFamily="18" charset="0"/>
                <a:cs typeface="Times New Roman" panose="02020603050405020304" pitchFamily="18" charset="0"/>
              </a:endParaRPr>
            </a:p>
          </p:txBody>
        </p:sp>
        <p:cxnSp>
          <p:nvCxnSpPr>
            <p:cNvPr id="52" name="직선 화살표 연결선 51"/>
            <p:cNvCxnSpPr>
              <a:endCxn id="65" idx="4"/>
            </p:cNvCxnSpPr>
            <p:nvPr/>
          </p:nvCxnSpPr>
          <p:spPr bwMode="auto">
            <a:xfrm flipV="1">
              <a:off x="3357251" y="1879207"/>
              <a:ext cx="844738" cy="747134"/>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55" name="직사각형 54"/>
            <p:cNvSpPr/>
            <p:nvPr/>
          </p:nvSpPr>
          <p:spPr>
            <a:xfrm rot="19100352">
              <a:off x="3279648" y="2299687"/>
              <a:ext cx="1026243" cy="261610"/>
            </a:xfrm>
            <a:prstGeom prst="rect">
              <a:avLst/>
            </a:prstGeom>
          </p:spPr>
          <p:txBody>
            <a:bodyPr wrap="none">
              <a:spAutoFit/>
            </a:bodyPr>
            <a:lstStyle/>
            <a:p>
              <a:pPr algn="ctr"/>
              <a:r>
                <a:rPr kumimoji="0" lang="en-US" altLang="ko-KR" sz="1100" dirty="0" smtClean="0">
                  <a:latin typeface="Times New Roman" panose="02020603050405020304" pitchFamily="18" charset="0"/>
                  <a:cs typeface="Times New Roman" panose="02020603050405020304" pitchFamily="18" charset="0"/>
                </a:rPr>
                <a:t>2017 (to AP 2)</a:t>
              </a:r>
              <a:endParaRPr kumimoji="0" lang="ko-KR" altLang="en-US" sz="1100" dirty="0">
                <a:latin typeface="Times New Roman" panose="02020603050405020304" pitchFamily="18" charset="0"/>
                <a:cs typeface="Times New Roman" panose="02020603050405020304" pitchFamily="18" charset="0"/>
              </a:endParaRPr>
            </a:p>
          </p:txBody>
        </p:sp>
        <p:cxnSp>
          <p:nvCxnSpPr>
            <p:cNvPr id="56" name="직선 화살표 연결선 55"/>
            <p:cNvCxnSpPr/>
            <p:nvPr/>
          </p:nvCxnSpPr>
          <p:spPr bwMode="auto">
            <a:xfrm flipH="1">
              <a:off x="3292564" y="1824117"/>
              <a:ext cx="733553" cy="648796"/>
            </a:xfrm>
            <a:prstGeom prst="straightConnector1">
              <a:avLst/>
            </a:prstGeom>
            <a:solidFill>
              <a:schemeClr val="accent1"/>
            </a:solidFill>
            <a:ln w="12700" cap="flat" cmpd="sng" algn="ctr">
              <a:solidFill>
                <a:schemeClr val="tx1"/>
              </a:solidFill>
              <a:prstDash val="solid"/>
              <a:round/>
              <a:headEnd type="none" w="med" len="med"/>
              <a:tailEnd type="triangle" w="med" len="med"/>
            </a:ln>
            <a:effectLst/>
          </p:spPr>
        </p:cxnSp>
        <p:sp>
          <p:nvSpPr>
            <p:cNvPr id="61" name="직사각형 60"/>
            <p:cNvSpPr/>
            <p:nvPr/>
          </p:nvSpPr>
          <p:spPr>
            <a:xfrm rot="19100352">
              <a:off x="3049295" y="1917285"/>
              <a:ext cx="1026243" cy="261610"/>
            </a:xfrm>
            <a:prstGeom prst="rect">
              <a:avLst/>
            </a:prstGeom>
          </p:spPr>
          <p:txBody>
            <a:bodyPr wrap="none">
              <a:spAutoFit/>
            </a:bodyPr>
            <a:lstStyle/>
            <a:p>
              <a:pPr algn="ctr"/>
              <a:r>
                <a:rPr kumimoji="0" lang="en-US" altLang="ko-KR" sz="1100" dirty="0" smtClean="0">
                  <a:latin typeface="Times New Roman" panose="02020603050405020304" pitchFamily="18" charset="0"/>
                  <a:cs typeface="Times New Roman" panose="02020603050405020304" pitchFamily="18" charset="0"/>
                </a:rPr>
                <a:t>2011 (to AP 3)</a:t>
              </a:r>
              <a:endParaRPr kumimoji="0" lang="ko-KR" altLang="en-US" sz="1100" dirty="0">
                <a:latin typeface="Times New Roman" panose="02020603050405020304" pitchFamily="18" charset="0"/>
                <a:cs typeface="Times New Roman" panose="02020603050405020304" pitchFamily="18" charset="0"/>
              </a:endParaRPr>
            </a:p>
          </p:txBody>
        </p:sp>
        <p:grpSp>
          <p:nvGrpSpPr>
            <p:cNvPr id="62" name="그룹 61"/>
            <p:cNvGrpSpPr/>
            <p:nvPr/>
          </p:nvGrpSpPr>
          <p:grpSpPr>
            <a:xfrm>
              <a:off x="1949447" y="1991686"/>
              <a:ext cx="522900" cy="276999"/>
              <a:chOff x="1646762" y="2267540"/>
              <a:chExt cx="522900" cy="276999"/>
            </a:xfrm>
          </p:grpSpPr>
          <p:sp>
            <p:nvSpPr>
              <p:cNvPr id="69" name="직사각형 68"/>
              <p:cNvSpPr/>
              <p:nvPr/>
            </p:nvSpPr>
            <p:spPr>
              <a:xfrm rot="18824454">
                <a:off x="1808210" y="2186619"/>
                <a:ext cx="153320" cy="4555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70" name="TextBox 69"/>
              <p:cNvSpPr txBox="1"/>
              <p:nvPr/>
            </p:nvSpPr>
            <p:spPr>
              <a:xfrm rot="2579533">
                <a:off x="1646762" y="2267540"/>
                <a:ext cx="522900" cy="276999"/>
              </a:xfrm>
              <a:prstGeom prst="rect">
                <a:avLst/>
              </a:prstGeom>
              <a:noFill/>
            </p:spPr>
            <p:txBody>
              <a:bodyPr wrap="none" rtlCol="0">
                <a:spAutoFit/>
              </a:bodyPr>
              <a:lstStyle/>
              <a:p>
                <a:r>
                  <a:rPr lang="en-US" altLang="ko-KR" sz="1200" dirty="0" err="1" smtClean="0">
                    <a:latin typeface="Times New Roman" panose="02020603050405020304" pitchFamily="18" charset="0"/>
                    <a:cs typeface="Times New Roman" panose="02020603050405020304" pitchFamily="18" charset="0"/>
                  </a:rPr>
                  <a:t>nego</a:t>
                </a:r>
                <a:r>
                  <a:rPr lang="en-US" altLang="ko-KR" sz="1200" dirty="0" smtClean="0">
                    <a:latin typeface="Times New Roman" panose="02020603050405020304" pitchFamily="18" charset="0"/>
                    <a:cs typeface="Times New Roman" panose="02020603050405020304" pitchFamily="18" charset="0"/>
                  </a:rPr>
                  <a:t>.</a:t>
                </a:r>
                <a:endParaRPr lang="ko-KR" altLang="en-US" sz="1200" dirty="0">
                  <a:latin typeface="Times New Roman" panose="02020603050405020304" pitchFamily="18" charset="0"/>
                  <a:cs typeface="Times New Roman" panose="02020603050405020304" pitchFamily="18" charset="0"/>
                </a:endParaRPr>
              </a:p>
            </p:txBody>
          </p:sp>
        </p:grpSp>
        <p:grpSp>
          <p:nvGrpSpPr>
            <p:cNvPr id="63" name="그룹 62"/>
            <p:cNvGrpSpPr/>
            <p:nvPr/>
          </p:nvGrpSpPr>
          <p:grpSpPr>
            <a:xfrm>
              <a:off x="2411104" y="2107451"/>
              <a:ext cx="522900" cy="276999"/>
              <a:chOff x="1646762" y="2267540"/>
              <a:chExt cx="522900" cy="276999"/>
            </a:xfrm>
          </p:grpSpPr>
          <p:sp>
            <p:nvSpPr>
              <p:cNvPr id="67" name="직사각형 66"/>
              <p:cNvSpPr/>
              <p:nvPr/>
            </p:nvSpPr>
            <p:spPr>
              <a:xfrm rot="18824454">
                <a:off x="1808210" y="2186619"/>
                <a:ext cx="153320" cy="45552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solidFill>
                    <a:schemeClr val="tx1"/>
                  </a:solidFill>
                  <a:latin typeface="Times New Roman" panose="02020603050405020304" pitchFamily="18" charset="0"/>
                  <a:cs typeface="Times New Roman" panose="02020603050405020304" pitchFamily="18" charset="0"/>
                </a:endParaRPr>
              </a:p>
            </p:txBody>
          </p:sp>
          <p:sp>
            <p:nvSpPr>
              <p:cNvPr id="68" name="TextBox 67"/>
              <p:cNvSpPr txBox="1"/>
              <p:nvPr/>
            </p:nvSpPr>
            <p:spPr>
              <a:xfrm rot="2579533">
                <a:off x="1646762" y="2267540"/>
                <a:ext cx="522900" cy="276999"/>
              </a:xfrm>
              <a:prstGeom prst="rect">
                <a:avLst/>
              </a:prstGeom>
              <a:noFill/>
            </p:spPr>
            <p:txBody>
              <a:bodyPr wrap="none" rtlCol="0">
                <a:spAutoFit/>
              </a:bodyPr>
              <a:lstStyle/>
              <a:p>
                <a:r>
                  <a:rPr lang="en-US" altLang="ko-KR" sz="1200" dirty="0" err="1" smtClean="0">
                    <a:latin typeface="Times New Roman" panose="02020603050405020304" pitchFamily="18" charset="0"/>
                    <a:cs typeface="Times New Roman" panose="02020603050405020304" pitchFamily="18" charset="0"/>
                  </a:rPr>
                  <a:t>nego</a:t>
                </a:r>
                <a:r>
                  <a:rPr lang="en-US" altLang="ko-KR" sz="1200" dirty="0" smtClean="0">
                    <a:latin typeface="Times New Roman" panose="02020603050405020304" pitchFamily="18" charset="0"/>
                    <a:cs typeface="Times New Roman" panose="02020603050405020304" pitchFamily="18" charset="0"/>
                  </a:rPr>
                  <a:t>.</a:t>
                </a:r>
                <a:endParaRPr lang="ko-KR" altLang="en-US" sz="1200" dirty="0">
                  <a:latin typeface="Times New Roman" panose="02020603050405020304" pitchFamily="18" charset="0"/>
                  <a:cs typeface="Times New Roman" panose="02020603050405020304" pitchFamily="18" charset="0"/>
                </a:endParaRPr>
              </a:p>
            </p:txBody>
          </p:sp>
        </p:grpSp>
        <p:grpSp>
          <p:nvGrpSpPr>
            <p:cNvPr id="64" name="그룹 63"/>
            <p:cNvGrpSpPr/>
            <p:nvPr/>
          </p:nvGrpSpPr>
          <p:grpSpPr>
            <a:xfrm>
              <a:off x="3908619" y="1292467"/>
              <a:ext cx="586740" cy="586740"/>
              <a:chOff x="896798" y="5307330"/>
              <a:chExt cx="586740" cy="586740"/>
            </a:xfrm>
          </p:grpSpPr>
          <p:sp>
            <p:nvSpPr>
              <p:cNvPr id="65" name="타원 64"/>
              <p:cNvSpPr/>
              <p:nvPr/>
            </p:nvSpPr>
            <p:spPr bwMode="auto">
              <a:xfrm>
                <a:off x="896798" y="5307330"/>
                <a:ext cx="586740" cy="586740"/>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66" name="직사각형 65"/>
              <p:cNvSpPr/>
              <p:nvPr/>
            </p:nvSpPr>
            <p:spPr>
              <a:xfrm>
                <a:off x="919228" y="5446812"/>
                <a:ext cx="541880" cy="307777"/>
              </a:xfrm>
              <a:prstGeom prst="rect">
                <a:avLst/>
              </a:prstGeom>
            </p:spPr>
            <p:txBody>
              <a:bodyPr wrap="none">
                <a:spAutoFit/>
              </a:bodyPr>
              <a:lstStyle/>
              <a:p>
                <a:pPr algn="ctr"/>
                <a:r>
                  <a:rPr kumimoji="0" lang="en-US" altLang="ko-KR" sz="1400" dirty="0">
                    <a:latin typeface="Times New Roman" panose="02020603050405020304" pitchFamily="18" charset="0"/>
                    <a:cs typeface="Times New Roman" panose="02020603050405020304" pitchFamily="18" charset="0"/>
                  </a:rPr>
                  <a:t>AP </a:t>
                </a:r>
                <a:r>
                  <a:rPr kumimoji="0" lang="en-US" altLang="ko-KR" sz="1400" dirty="0" smtClean="0">
                    <a:latin typeface="Times New Roman" panose="02020603050405020304" pitchFamily="18" charset="0"/>
                    <a:cs typeface="Times New Roman" panose="02020603050405020304" pitchFamily="18" charset="0"/>
                  </a:rPr>
                  <a:t>2</a:t>
                </a:r>
                <a:endParaRPr kumimoji="0" lang="ko-KR" altLang="en-US" sz="1400" dirty="0">
                  <a:latin typeface="Times New Roman" panose="02020603050405020304" pitchFamily="18" charset="0"/>
                  <a:cs typeface="Times New Roman" panose="02020603050405020304" pitchFamily="18" charset="0"/>
                </a:endParaRPr>
              </a:p>
            </p:txBody>
          </p:sp>
        </p:grpSp>
      </p:grpSp>
      <p:pic>
        <p:nvPicPr>
          <p:cNvPr id="22" name="그림 21"/>
          <p:cNvPicPr>
            <a:picLocks noChangeAspect="1"/>
          </p:cNvPicPr>
          <p:nvPr/>
        </p:nvPicPr>
        <p:blipFill>
          <a:blip r:embed="rId3"/>
          <a:stretch>
            <a:fillRect/>
          </a:stretch>
        </p:blipFill>
        <p:spPr>
          <a:xfrm>
            <a:off x="8115067" y="2918565"/>
            <a:ext cx="2661181" cy="1828379"/>
          </a:xfrm>
          <a:prstGeom prst="rect">
            <a:avLst/>
          </a:prstGeom>
        </p:spPr>
      </p:pic>
    </p:spTree>
    <p:extLst>
      <p:ext uri="{BB962C8B-B14F-4D97-AF65-F5344CB8AC3E}">
        <p14:creationId xmlns:p14="http://schemas.microsoft.com/office/powerpoint/2010/main" val="4889881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23468" y="685800"/>
            <a:ext cx="10345064" cy="914400"/>
          </a:xfrm>
        </p:spPr>
        <p:txBody>
          <a:bodyPr/>
          <a:lstStyle/>
          <a:p>
            <a:r>
              <a:rPr lang="en-US" altLang="ko-KR" dirty="0" smtClean="0">
                <a:solidFill>
                  <a:schemeClr val="tx1"/>
                </a:solidFill>
              </a:rPr>
              <a:t>AP ID for MAPC</a:t>
            </a:r>
            <a:endParaRPr lang="ko-KR" altLang="en-US" dirty="0">
              <a:solidFill>
                <a:schemeClr val="tx1"/>
              </a:solidFill>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406215" y="1752599"/>
                <a:ext cx="11379570" cy="4722813"/>
              </a:xfrm>
            </p:spPr>
            <p:txBody>
              <a:bodyPr/>
              <a:lstStyle/>
              <a:p>
                <a:r>
                  <a:rPr lang="en-US" altLang="ko-KR" sz="1800" dirty="0" smtClean="0"/>
                  <a:t>Each AP can assign a </a:t>
                </a:r>
                <a14:m>
                  <m:oMath xmlns:m="http://schemas.openxmlformats.org/officeDocument/2006/math">
                    <m:r>
                      <a:rPr lang="en-US" altLang="ko-KR" sz="1800" i="1" u="sng" dirty="0" smtClean="0">
                        <a:solidFill>
                          <a:srgbClr val="0070C0"/>
                        </a:solidFill>
                        <a:latin typeface="Cambria Math" panose="02040503050406030204" pitchFamily="18" charset="0"/>
                      </a:rPr>
                      <m:t>𝑛</m:t>
                    </m:r>
                  </m:oMath>
                </a14:m>
                <a:r>
                  <a:rPr lang="en-US" altLang="ko-KR" sz="1800" u="sng" dirty="0" smtClean="0">
                    <a:solidFill>
                      <a:srgbClr val="0070C0"/>
                    </a:solidFill>
                  </a:rPr>
                  <a:t>-bit AP ID</a:t>
                </a:r>
                <a:r>
                  <a:rPr lang="en-US" altLang="ko-KR" sz="1800" dirty="0" smtClean="0"/>
                  <a:t> to the APs participating in MAPC through a negotiation/agreement.</a:t>
                </a:r>
              </a:p>
              <a:p>
                <a:pPr lvl="1"/>
                <a:r>
                  <a:rPr lang="en-US" altLang="ko-KR" sz="1600" dirty="0" smtClean="0"/>
                  <a:t>e.g., the AP that initiates the negotiation delivers the AP ID assigned to that recipient AP.</a:t>
                </a:r>
              </a:p>
              <a:p>
                <a:pPr lvl="2"/>
                <a:r>
                  <a:rPr lang="en-US" altLang="ko-KR" sz="1400" dirty="0" smtClean="0"/>
                  <a:t>If the receiving AP accepts the MAPC request, it responds by assigning an AP ID for the transmitting AP.</a:t>
                </a:r>
              </a:p>
              <a:p>
                <a:pPr lvl="2"/>
                <a:r>
                  <a:rPr lang="en-US" altLang="ko-KR" sz="1400" dirty="0"/>
                  <a:t>S</a:t>
                </a:r>
                <a:r>
                  <a:rPr lang="en-US" altLang="ko-KR" sz="1400" dirty="0" smtClean="0"/>
                  <a:t>o that both APs are aware of the AP ID assigned locally by the other AP.</a:t>
                </a:r>
              </a:p>
              <a:p>
                <a:pPr lvl="1"/>
                <a:endParaRPr lang="en-US" altLang="ko-KR" sz="1200" dirty="0" smtClean="0">
                  <a:solidFill>
                    <a:srgbClr val="FF0000"/>
                  </a:solidFill>
                </a:endParaRPr>
              </a:p>
              <a:p>
                <a:r>
                  <a:rPr lang="en-US" altLang="ko-KR" sz="1800" dirty="0" smtClean="0"/>
                  <a:t>The mutually agreed AP ID can be used to identify the AP in subsequent MAPC operations.</a:t>
                </a:r>
              </a:p>
              <a:p>
                <a:pPr lvl="1"/>
                <a:r>
                  <a:rPr lang="en-US" altLang="ko-KR" sz="1600" dirty="0" smtClean="0"/>
                  <a:t>i.e., the Trigger frame transmitted to the participating AP(s) may include the corresponding AP ID in the </a:t>
                </a:r>
                <a:r>
                  <a:rPr lang="en-US" altLang="ko-KR" sz="1600" i="1" dirty="0" smtClean="0"/>
                  <a:t>AID12 field</a:t>
                </a:r>
                <a:r>
                  <a:rPr lang="en-US" altLang="ko-KR" sz="1600" dirty="0" smtClean="0"/>
                  <a:t>.</a:t>
                </a:r>
              </a:p>
              <a:p>
                <a:pPr lvl="1"/>
                <a:r>
                  <a:rPr lang="en-US" altLang="ko-KR" sz="1600" dirty="0" smtClean="0"/>
                  <a:t>The assigned AP ID can be interpreted as </a:t>
                </a:r>
                <a14:m>
                  <m:oMath xmlns:m="http://schemas.openxmlformats.org/officeDocument/2006/math">
                    <m:r>
                      <a:rPr lang="en-US" altLang="ko-KR" sz="1600" b="1" i="1" u="sng" dirty="0" smtClean="0">
                        <a:solidFill>
                          <a:srgbClr val="0070C0"/>
                        </a:solidFill>
                        <a:latin typeface="Cambria Math" panose="02040503050406030204" pitchFamily="18" charset="0"/>
                      </a:rPr>
                      <m:t>(</m:t>
                    </m:r>
                    <m:r>
                      <a:rPr lang="en-US" altLang="ko-KR" sz="1600" b="1" i="1" u="sng" dirty="0" smtClean="0">
                        <a:solidFill>
                          <a:srgbClr val="0070C0"/>
                        </a:solidFill>
                        <a:latin typeface="Cambria Math" panose="02040503050406030204" pitchFamily="18" charset="0"/>
                      </a:rPr>
                      <m:t>𝑨𝑷</m:t>
                    </m:r>
                    <m:r>
                      <a:rPr lang="en-US" altLang="ko-KR" sz="1600" b="1" i="1" u="sng" dirty="0" smtClean="0">
                        <a:solidFill>
                          <a:srgbClr val="0070C0"/>
                        </a:solidFill>
                        <a:latin typeface="Cambria Math" panose="02040503050406030204" pitchFamily="18" charset="0"/>
                      </a:rPr>
                      <m:t> </m:t>
                    </m:r>
                    <m:r>
                      <a:rPr lang="en-US" altLang="ko-KR" sz="1600" b="1" i="1" u="sng" dirty="0" smtClean="0">
                        <a:solidFill>
                          <a:srgbClr val="0070C0"/>
                        </a:solidFill>
                        <a:latin typeface="Cambria Math" panose="02040503050406030204" pitchFamily="18" charset="0"/>
                      </a:rPr>
                      <m:t>𝑰𝑫</m:t>
                    </m:r>
                    <m:r>
                      <a:rPr lang="en-US" altLang="ko-KR" sz="1600" b="1" i="1" u="sng" dirty="0" smtClean="0">
                        <a:solidFill>
                          <a:srgbClr val="0070C0"/>
                        </a:solidFill>
                        <a:latin typeface="Cambria Math" panose="02040503050406030204" pitchFamily="18" charset="0"/>
                      </a:rPr>
                      <m:t>+</m:t>
                    </m:r>
                    <m:r>
                      <a:rPr lang="en-US" altLang="ko-KR" sz="1600" b="1" i="1" u="sng" dirty="0" smtClean="0">
                        <a:solidFill>
                          <a:srgbClr val="0070C0"/>
                        </a:solidFill>
                        <a:latin typeface="Cambria Math" panose="02040503050406030204" pitchFamily="18" charset="0"/>
                      </a:rPr>
                      <m:t>𝑺𝒕𝒂𝒓𝒕𝒊𝒏𝒈</m:t>
                    </m:r>
                    <m:r>
                      <a:rPr lang="en-US" altLang="ko-KR" sz="1600" b="1" i="1" u="sng" dirty="0" smtClean="0">
                        <a:solidFill>
                          <a:srgbClr val="0070C0"/>
                        </a:solidFill>
                        <a:latin typeface="Cambria Math" panose="02040503050406030204" pitchFamily="18" charset="0"/>
                      </a:rPr>
                      <m:t> </m:t>
                    </m:r>
                    <m:r>
                      <a:rPr lang="en-US" altLang="ko-KR" sz="1600" b="1" i="1" u="sng" dirty="0" smtClean="0">
                        <a:solidFill>
                          <a:srgbClr val="0070C0"/>
                        </a:solidFill>
                        <a:latin typeface="Cambria Math" panose="02040503050406030204" pitchFamily="18" charset="0"/>
                      </a:rPr>
                      <m:t>𝑨𝑰𝑫</m:t>
                    </m:r>
                    <m:r>
                      <a:rPr lang="en-US" altLang="ko-KR" sz="1600" b="1" i="1" u="sng" dirty="0" smtClean="0">
                        <a:solidFill>
                          <a:srgbClr val="0070C0"/>
                        </a:solidFill>
                        <a:latin typeface="Cambria Math" panose="02040503050406030204" pitchFamily="18" charset="0"/>
                      </a:rPr>
                      <m:t>)</m:t>
                    </m:r>
                  </m:oMath>
                </a14:m>
                <a:r>
                  <a:rPr lang="en-US" altLang="ko-KR" sz="1600" dirty="0" smtClean="0"/>
                  <a:t>, which matches the AID12 value.</a:t>
                </a:r>
              </a:p>
              <a:p>
                <a:endParaRPr lang="en-US" altLang="ko-KR" sz="120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406215" y="1752599"/>
                <a:ext cx="11379570" cy="4722813"/>
              </a:xfrm>
              <a:blipFill>
                <a:blip r:embed="rId3"/>
                <a:stretch>
                  <a:fillRect l="-375" t="-645"/>
                </a:stretch>
              </a:blipFill>
            </p:spPr>
            <p:txBody>
              <a:bodyPr/>
              <a:lstStyle/>
              <a:p>
                <a:r>
                  <a:rPr lang="ko-KR" altLang="en-US">
                    <a:noFill/>
                  </a:rPr>
                  <a:t> </a:t>
                </a:r>
              </a:p>
            </p:txBody>
          </p:sp>
        </mc:Fallback>
      </mc:AlternateContent>
      <p:sp>
        <p:nvSpPr>
          <p:cNvPr id="4" name="바닥글 개체 틀 3"/>
          <p:cNvSpPr>
            <a:spLocks noGrp="1"/>
          </p:cNvSpPr>
          <p:nvPr>
            <p:ph type="ftr" sz="quarter" idx="11"/>
          </p:nvPr>
        </p:nvSpPr>
        <p:spPr/>
        <p:txBody>
          <a:bodyPr/>
          <a:lstStyle/>
          <a:p>
            <a:pPr>
              <a:defRPr/>
            </a:pPr>
            <a:r>
              <a:rPr lang="en-US" altLang="ko-KR" dirty="0" smtClean="0"/>
              <a:t>Geonhwan Kim et. al, LG Electronics</a:t>
            </a:r>
            <a:endParaRPr lang="en-US" altLang="ko-KR" dirty="0"/>
          </a:p>
        </p:txBody>
      </p:sp>
      <p:sp>
        <p:nvSpPr>
          <p:cNvPr id="5" name="슬라이드 번호 개체 틀 4"/>
          <p:cNvSpPr>
            <a:spLocks noGrp="1"/>
          </p:cNvSpPr>
          <p:nvPr>
            <p:ph type="sldNum" sz="quarter" idx="12"/>
          </p:nvPr>
        </p:nvSpPr>
        <p:spPr>
          <a:xfrm>
            <a:off x="5930397" y="6475413"/>
            <a:ext cx="432811" cy="184666"/>
          </a:xfrm>
        </p:spPr>
        <p:txBody>
          <a:bodyPr/>
          <a:lstStyle/>
          <a:p>
            <a:pPr>
              <a:defRPr/>
            </a:pPr>
            <a:r>
              <a:rPr lang="en-US" altLang="ko-KR" smtClean="0"/>
              <a:t>Slide </a:t>
            </a:r>
            <a:fld id="{DB6D5A24-C744-4D9A-83D3-476F0D333A12}" type="slidenum">
              <a:rPr lang="en-US" altLang="ko-KR" smtClean="0"/>
              <a:pPr>
                <a:defRPr/>
              </a:pPr>
              <a:t>5</a:t>
            </a:fld>
            <a:endParaRPr lang="en-US" altLang="ko-KR"/>
          </a:p>
        </p:txBody>
      </p:sp>
      <p:pic>
        <p:nvPicPr>
          <p:cNvPr id="38" name="그림 37"/>
          <p:cNvPicPr>
            <a:picLocks noChangeAspect="1"/>
          </p:cNvPicPr>
          <p:nvPr/>
        </p:nvPicPr>
        <p:blipFill>
          <a:blip r:embed="rId4"/>
          <a:stretch>
            <a:fillRect/>
          </a:stretch>
        </p:blipFill>
        <p:spPr>
          <a:xfrm>
            <a:off x="838200" y="4565297"/>
            <a:ext cx="2388226" cy="1531690"/>
          </a:xfrm>
          <a:prstGeom prst="rect">
            <a:avLst/>
          </a:prstGeom>
        </p:spPr>
      </p:pic>
      <p:pic>
        <p:nvPicPr>
          <p:cNvPr id="39" name="그림 38"/>
          <p:cNvPicPr>
            <a:picLocks noChangeAspect="1"/>
          </p:cNvPicPr>
          <p:nvPr/>
        </p:nvPicPr>
        <p:blipFill>
          <a:blip r:embed="rId5"/>
          <a:stretch>
            <a:fillRect/>
          </a:stretch>
        </p:blipFill>
        <p:spPr>
          <a:xfrm>
            <a:off x="3352800" y="4578742"/>
            <a:ext cx="2199323" cy="1504799"/>
          </a:xfrm>
          <a:prstGeom prst="rect">
            <a:avLst/>
          </a:prstGeom>
        </p:spPr>
      </p:pic>
      <p:pic>
        <p:nvPicPr>
          <p:cNvPr id="6" name="그림 5"/>
          <p:cNvPicPr>
            <a:picLocks noChangeAspect="1"/>
          </p:cNvPicPr>
          <p:nvPr/>
        </p:nvPicPr>
        <p:blipFill>
          <a:blip r:embed="rId6"/>
          <a:stretch>
            <a:fillRect/>
          </a:stretch>
        </p:blipFill>
        <p:spPr>
          <a:xfrm>
            <a:off x="5569794" y="4121589"/>
            <a:ext cx="5822106" cy="2271278"/>
          </a:xfrm>
          <a:prstGeom prst="rect">
            <a:avLst/>
          </a:prstGeom>
        </p:spPr>
      </p:pic>
    </p:spTree>
    <p:extLst>
      <p:ext uri="{BB962C8B-B14F-4D97-AF65-F5344CB8AC3E}">
        <p14:creationId xmlns:p14="http://schemas.microsoft.com/office/powerpoint/2010/main" val="3264936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406215" y="1752599"/>
                <a:ext cx="11379570" cy="4722814"/>
              </a:xfrm>
            </p:spPr>
            <p:txBody>
              <a:bodyPr/>
              <a:lstStyle/>
              <a:p>
                <a:r>
                  <a:rPr lang="en-US" altLang="ko-KR" sz="1800" dirty="0"/>
                  <a:t>Assuming that the AP ID is defined </a:t>
                </a:r>
                <a:r>
                  <a:rPr lang="en-US" altLang="ko-KR" sz="1800" dirty="0" smtClean="0"/>
                  <a:t>as 4 </a:t>
                </a:r>
                <a:r>
                  <a:rPr lang="en-US" altLang="ko-KR" sz="1800" dirty="0"/>
                  <a:t>bits, an AP ID can be assigned to up to 16 APs.</a:t>
                </a:r>
              </a:p>
              <a:p>
                <a:pPr lvl="1"/>
                <a:r>
                  <a:rPr lang="en-US" altLang="ko-KR" sz="1600" dirty="0" smtClean="0"/>
                  <a:t>There </a:t>
                </a:r>
                <a:r>
                  <a:rPr lang="en-US" altLang="ko-KR" sz="1600" dirty="0"/>
                  <a:t>are many variations in configuring the </a:t>
                </a:r>
                <a:r>
                  <a:rPr lang="en-US" altLang="ko-KR" sz="1600" i="1" dirty="0" smtClean="0"/>
                  <a:t>AID11/12 field</a:t>
                </a:r>
                <a:r>
                  <a:rPr lang="en-US" altLang="ko-KR" sz="1600" dirty="0" smtClean="0"/>
                  <a:t>, </a:t>
                </a:r>
                <a:r>
                  <a:rPr lang="en-US" altLang="ko-KR" sz="1600" u="sng" dirty="0"/>
                  <a:t>depending on the </a:t>
                </a:r>
                <a:r>
                  <a:rPr lang="en-US" altLang="ko-KR" sz="1600" u="sng" dirty="0" smtClean="0"/>
                  <a:t>size of the </a:t>
                </a:r>
                <a:r>
                  <a:rPr lang="en-US" altLang="ko-KR" sz="1600" b="1" u="sng" dirty="0" smtClean="0"/>
                  <a:t>AP ID</a:t>
                </a:r>
                <a:r>
                  <a:rPr lang="en-US" altLang="ko-KR" sz="1600" u="sng" dirty="0" smtClean="0"/>
                  <a:t> and the </a:t>
                </a:r>
                <a:r>
                  <a:rPr lang="en-US" altLang="ko-KR" sz="1600" b="1" i="1" u="sng" dirty="0" smtClean="0">
                    <a:solidFill>
                      <a:srgbClr val="0070C0"/>
                    </a:solidFill>
                  </a:rPr>
                  <a:t>Starting AID</a:t>
                </a:r>
                <a:r>
                  <a:rPr lang="en-US" altLang="ko-KR" sz="1600" u="sng" dirty="0" smtClean="0"/>
                  <a:t> value</a:t>
                </a:r>
                <a:r>
                  <a:rPr lang="en-US" altLang="ko-KR" sz="1600" dirty="0" smtClean="0"/>
                  <a:t>.</a:t>
                </a:r>
              </a:p>
              <a:p>
                <a:pPr lvl="2"/>
                <a:r>
                  <a:rPr lang="en-US" altLang="ko-KR" sz="1400" dirty="0" smtClean="0"/>
                  <a:t>e.g</a:t>
                </a:r>
                <a:r>
                  <a:rPr lang="en-US" altLang="ko-KR" sz="1400" dirty="0"/>
                  <a:t>., </a:t>
                </a:r>
                <a:r>
                  <a:rPr lang="en-US" altLang="ko-KR" sz="1400" dirty="0" smtClean="0"/>
                  <a:t>for 4-bit AP IDs, 2008–2023</a:t>
                </a:r>
                <a:r>
                  <a:rPr lang="en-US" altLang="ko-KR" sz="1400" dirty="0"/>
                  <a:t>, 2009–2024, ...., </a:t>
                </a:r>
                <a:r>
                  <a:rPr lang="en-US" altLang="ko-KR" sz="1400" dirty="0" smtClean="0"/>
                  <a:t>2029–2044 can be used.</a:t>
                </a:r>
              </a:p>
              <a:p>
                <a:pPr marL="0" indent="0">
                  <a:buNone/>
                </a:pPr>
                <a:endParaRPr lang="en-US" altLang="ko-KR" sz="1800" dirty="0" smtClean="0"/>
              </a:p>
              <a:p>
                <a:endParaRPr lang="en-US" altLang="ko-KR" sz="1800" dirty="0" smtClean="0"/>
              </a:p>
              <a:p>
                <a:endParaRPr lang="en-US" altLang="ko-KR" sz="1800" dirty="0" smtClean="0"/>
              </a:p>
              <a:p>
                <a:endParaRPr lang="en-US" altLang="ko-KR" sz="1800" dirty="0" smtClean="0"/>
              </a:p>
              <a:p>
                <a:pPr marL="0" indent="0">
                  <a:buNone/>
                </a:pPr>
                <a:endParaRPr lang="en-US" altLang="ko-KR" sz="1800" dirty="0" smtClean="0">
                  <a:solidFill>
                    <a:schemeClr val="tx1"/>
                  </a:solidFill>
                </a:endParaRPr>
              </a:p>
              <a:p>
                <a:endParaRPr lang="en-US" altLang="ko-KR" sz="1800" dirty="0" smtClean="0"/>
              </a:p>
              <a:p>
                <a:endParaRPr lang="en-US" altLang="ko-KR" sz="1800" dirty="0"/>
              </a:p>
              <a:p>
                <a:endParaRPr lang="en-US" altLang="ko-KR" sz="1800" dirty="0" smtClean="0"/>
              </a:p>
              <a:p>
                <a:r>
                  <a:rPr lang="en-US" altLang="ko-KR" sz="1800" dirty="0" smtClean="0"/>
                  <a:t>Alternatively</a:t>
                </a:r>
                <a:r>
                  <a:rPr lang="en-US" altLang="ko-KR" sz="1800" dirty="0" smtClean="0">
                    <a:solidFill>
                      <a:schemeClr val="tx1"/>
                    </a:solidFill>
                  </a:rPr>
                  <a:t>, an option could be considered to put the AP ID on </a:t>
                </a:r>
                <a14:m>
                  <m:oMath xmlns:m="http://schemas.openxmlformats.org/officeDocument/2006/math">
                    <m:r>
                      <a:rPr lang="en-US" altLang="ko-KR" sz="1800" i="1" dirty="0" smtClean="0">
                        <a:solidFill>
                          <a:schemeClr val="tx1"/>
                        </a:solidFill>
                        <a:latin typeface="Cambria Math" panose="02040503050406030204" pitchFamily="18" charset="0"/>
                      </a:rPr>
                      <m:t>𝑛</m:t>
                    </m:r>
                  </m:oMath>
                </a14:m>
                <a:r>
                  <a:rPr lang="en-US" altLang="ko-KR" sz="1800" dirty="0" smtClean="0">
                    <a:solidFill>
                      <a:schemeClr val="tx1"/>
                    </a:solidFill>
                  </a:rPr>
                  <a:t> consecutive bits including the LSB and fix the remaining bits to a specific value.</a:t>
                </a:r>
              </a:p>
              <a:p>
                <a:pPr lvl="1"/>
                <a:r>
                  <a:rPr lang="en-US" altLang="ko-KR" sz="1600" dirty="0" smtClean="0">
                    <a:solidFill>
                      <a:schemeClr val="tx1"/>
                    </a:solidFill>
                  </a:rPr>
                  <a:t>Detailed examples are covered in the </a:t>
                </a:r>
                <a:r>
                  <a:rPr lang="en-US" altLang="ko-KR" sz="1600" i="1" dirty="0" smtClean="0">
                    <a:solidFill>
                      <a:schemeClr val="tx1"/>
                    </a:solidFill>
                  </a:rPr>
                  <a:t>Appendix #1</a:t>
                </a:r>
                <a:r>
                  <a:rPr lang="en-US" altLang="ko-KR" sz="1600" dirty="0" smtClean="0">
                    <a:solidFill>
                      <a:schemeClr val="tx1"/>
                    </a:solidFill>
                  </a:rPr>
                  <a:t>.</a:t>
                </a:r>
              </a:p>
              <a:p>
                <a:pPr lvl="1"/>
                <a:endParaRPr lang="en-US" altLang="ko-KR" sz="160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406215" y="1752599"/>
                <a:ext cx="11379570" cy="4722814"/>
              </a:xfrm>
              <a:blipFill>
                <a:blip r:embed="rId3"/>
                <a:stretch>
                  <a:fillRect l="-375" t="-645"/>
                </a:stretch>
              </a:blipFill>
            </p:spPr>
            <p:txBody>
              <a:bodyPr/>
              <a:lstStyle/>
              <a:p>
                <a:r>
                  <a:rPr lang="ko-KR" altLang="en-US">
                    <a:noFill/>
                  </a:rPr>
                  <a:t> </a:t>
                </a:r>
              </a:p>
            </p:txBody>
          </p:sp>
        </mc:Fallback>
      </mc:AlternateContent>
      <p:sp>
        <p:nvSpPr>
          <p:cNvPr id="2" name="제목 1"/>
          <p:cNvSpPr>
            <a:spLocks noGrp="1"/>
          </p:cNvSpPr>
          <p:nvPr>
            <p:ph type="title"/>
          </p:nvPr>
        </p:nvSpPr>
        <p:spPr>
          <a:xfrm>
            <a:off x="923468" y="685800"/>
            <a:ext cx="10345064" cy="914400"/>
          </a:xfrm>
        </p:spPr>
        <p:txBody>
          <a:bodyPr/>
          <a:lstStyle/>
          <a:p>
            <a:r>
              <a:rPr lang="en-US" altLang="ko-KR" dirty="0" smtClean="0">
                <a:solidFill>
                  <a:schemeClr val="tx1"/>
                </a:solidFill>
              </a:rPr>
              <a:t>AID12 field configuration</a:t>
            </a:r>
            <a:endParaRPr lang="ko-KR" altLang="en-US" dirty="0">
              <a:solidFill>
                <a:schemeClr val="tx1"/>
              </a:solidFill>
            </a:endParaRPr>
          </a:p>
        </p:txBody>
      </p:sp>
      <p:sp>
        <p:nvSpPr>
          <p:cNvPr id="4" name="바닥글 개체 틀 3"/>
          <p:cNvSpPr>
            <a:spLocks noGrp="1"/>
          </p:cNvSpPr>
          <p:nvPr>
            <p:ph type="ftr" sz="quarter" idx="11"/>
          </p:nvPr>
        </p:nvSpPr>
        <p:spPr/>
        <p:txBody>
          <a:bodyPr/>
          <a:lstStyle/>
          <a:p>
            <a:pPr>
              <a:defRPr/>
            </a:pPr>
            <a:r>
              <a:rPr lang="en-US" altLang="ko-KR" dirty="0" smtClean="0"/>
              <a:t>Geonhwan Kim et. al, LG Electronics</a:t>
            </a:r>
            <a:endParaRPr lang="en-US" altLang="ko-KR" dirty="0"/>
          </a:p>
        </p:txBody>
      </p:sp>
      <p:sp>
        <p:nvSpPr>
          <p:cNvPr id="5" name="슬라이드 번호 개체 틀 4"/>
          <p:cNvSpPr>
            <a:spLocks noGrp="1"/>
          </p:cNvSpPr>
          <p:nvPr>
            <p:ph type="sldNum" sz="quarter" idx="12"/>
          </p:nvPr>
        </p:nvSpPr>
        <p:spPr>
          <a:xfrm>
            <a:off x="5930397" y="6475413"/>
            <a:ext cx="432811" cy="184666"/>
          </a:xfrm>
        </p:spPr>
        <p:txBody>
          <a:bodyPr/>
          <a:lstStyle/>
          <a:p>
            <a:pPr>
              <a:defRPr/>
            </a:pPr>
            <a:r>
              <a:rPr lang="en-US" altLang="ko-KR" dirty="0" smtClean="0"/>
              <a:t>Slide </a:t>
            </a:r>
            <a:fld id="{DB6D5A24-C744-4D9A-83D3-476F0D333A12}" type="slidenum">
              <a:rPr lang="en-US" altLang="ko-KR" smtClean="0"/>
              <a:pPr>
                <a:defRPr/>
              </a:pPr>
              <a:t>6</a:t>
            </a:fld>
            <a:endParaRPr lang="en-US" altLang="ko-KR" dirty="0"/>
          </a:p>
        </p:txBody>
      </p:sp>
      <p:grpSp>
        <p:nvGrpSpPr>
          <p:cNvPr id="6" name="그룹 5"/>
          <p:cNvGrpSpPr/>
          <p:nvPr/>
        </p:nvGrpSpPr>
        <p:grpSpPr>
          <a:xfrm>
            <a:off x="3129674" y="2819400"/>
            <a:ext cx="5932653" cy="954107"/>
            <a:chOff x="4427019" y="3200400"/>
            <a:chExt cx="5932653" cy="954107"/>
          </a:xfrm>
        </p:grpSpPr>
        <mc:AlternateContent xmlns:mc="http://schemas.openxmlformats.org/markup-compatibility/2006" xmlns:a14="http://schemas.microsoft.com/office/drawing/2010/main">
          <mc:Choice Requires="a14">
            <p:sp>
              <p:nvSpPr>
                <p:cNvPr id="16" name="TextBox 15"/>
                <p:cNvSpPr txBox="1"/>
                <p:nvPr/>
              </p:nvSpPr>
              <p:spPr>
                <a:xfrm>
                  <a:off x="4427019" y="3200400"/>
                  <a:ext cx="1011559" cy="954107"/>
                </a:xfrm>
                <a:prstGeom prst="rect">
                  <a:avLst/>
                </a:prstGeom>
                <a:noFill/>
              </p:spPr>
              <p:txBody>
                <a:bodyPr wrap="none" rtlCol="0">
                  <a:spAutoFit/>
                </a:bodyPr>
                <a:lstStyle/>
                <a:p>
                  <a:r>
                    <a:rPr lang="en-US" altLang="ko-KR" sz="1400" dirty="0" smtClean="0"/>
                    <a:t>AP ID = 0</a:t>
                  </a:r>
                </a:p>
                <a:p>
                  <a:r>
                    <a:rPr lang="en-US" altLang="ko-KR" sz="1400" dirty="0" smtClean="0"/>
                    <a:t>AP ID = 1</a:t>
                  </a:r>
                </a:p>
                <a:p>
                  <a:pPr/>
                  <a14:m>
                    <m:oMathPara xmlns:m="http://schemas.openxmlformats.org/officeDocument/2006/math">
                      <m:oMathParaPr>
                        <m:jc m:val="centerGroup"/>
                      </m:oMathParaPr>
                      <m:oMath xmlns:m="http://schemas.openxmlformats.org/officeDocument/2006/math">
                        <m:r>
                          <a:rPr lang="en-US" altLang="ko-KR" sz="1400" i="1" dirty="0" smtClean="0">
                            <a:latin typeface="Cambria Math" panose="02040503050406030204" pitchFamily="18" charset="0"/>
                            <a:ea typeface="Cambria Math" panose="02040503050406030204" pitchFamily="18" charset="0"/>
                          </a:rPr>
                          <m:t>⋮</m:t>
                        </m:r>
                      </m:oMath>
                    </m:oMathPara>
                  </a14:m>
                  <a:endParaRPr lang="en-US" altLang="ko-KR" sz="1400" dirty="0" smtClean="0"/>
                </a:p>
                <a:p>
                  <a:r>
                    <a:rPr lang="en-US" altLang="ko-KR" sz="1400" dirty="0" smtClean="0"/>
                    <a:t>AP ID = 15</a:t>
                  </a:r>
                  <a:endParaRPr lang="ko-KR" altLang="en-US" sz="1400" dirty="0"/>
                </a:p>
              </p:txBody>
            </p:sp>
          </mc:Choice>
          <mc:Fallback xmlns="">
            <p:sp>
              <p:nvSpPr>
                <p:cNvPr id="16" name="TextBox 15"/>
                <p:cNvSpPr txBox="1">
                  <a:spLocks noRot="1" noChangeAspect="1" noMove="1" noResize="1" noEditPoints="1" noAdjustHandles="1" noChangeArrowheads="1" noChangeShapeType="1" noTextEdit="1"/>
                </p:cNvSpPr>
                <p:nvPr/>
              </p:nvSpPr>
              <p:spPr>
                <a:xfrm>
                  <a:off x="4427019" y="3200400"/>
                  <a:ext cx="1011559" cy="954107"/>
                </a:xfrm>
                <a:prstGeom prst="rect">
                  <a:avLst/>
                </a:prstGeom>
                <a:blipFill>
                  <a:blip r:embed="rId4"/>
                  <a:stretch>
                    <a:fillRect l="-1818" t="-637" b="-573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5836574" y="3200400"/>
                  <a:ext cx="4523098" cy="954107"/>
                </a:xfrm>
                <a:prstGeom prst="rect">
                  <a:avLst/>
                </a:prstGeom>
                <a:noFill/>
              </p:spPr>
              <p:txBody>
                <a:bodyPr wrap="none" rtlCol="0">
                  <a:spAutoFit/>
                </a:bodyPr>
                <a:lstStyle/>
                <a:p>
                  <a:r>
                    <a:rPr lang="en-US" altLang="ko-KR" sz="1400" b="1" dirty="0" smtClean="0"/>
                    <a:t>AID11 </a:t>
                  </a:r>
                  <a:r>
                    <a:rPr lang="en-US" altLang="ko-KR" sz="1400" dirty="0" smtClean="0"/>
                    <a:t>or</a:t>
                  </a:r>
                  <a:r>
                    <a:rPr lang="en-US" altLang="ko-KR" sz="1400" b="1" dirty="0" smtClean="0"/>
                    <a:t> AID12</a:t>
                  </a:r>
                  <a:r>
                    <a:rPr lang="en-US" altLang="ko-KR" sz="1400" dirty="0" smtClean="0"/>
                    <a:t> = </a:t>
                  </a:r>
                  <a:r>
                    <a:rPr lang="en-US" altLang="ko-KR" sz="1400" u="sng" dirty="0" smtClean="0">
                      <a:solidFill>
                        <a:srgbClr val="0070C0"/>
                      </a:solidFill>
                    </a:rPr>
                    <a:t>2008 (</a:t>
                  </a:r>
                  <a:r>
                    <a:rPr lang="en-US" altLang="ko-KR" sz="1400" i="1" u="sng" dirty="0" smtClean="0">
                      <a:solidFill>
                        <a:srgbClr val="0070C0"/>
                      </a:solidFill>
                    </a:rPr>
                    <a:t>Starting AID</a:t>
                  </a:r>
                  <a:r>
                    <a:rPr lang="en-US" altLang="ko-KR" sz="1400" u="sng" dirty="0" smtClean="0">
                      <a:solidFill>
                        <a:srgbClr val="0070C0"/>
                      </a:solidFill>
                    </a:rPr>
                    <a:t>)</a:t>
                  </a:r>
                  <a:r>
                    <a:rPr lang="en-US" altLang="ko-KR" sz="1400" dirty="0" smtClean="0"/>
                    <a:t> + </a:t>
                  </a:r>
                  <a:r>
                    <a:rPr lang="en-US" altLang="ko-KR" sz="1400" u="sng" dirty="0" smtClean="0"/>
                    <a:t>0 (AP ID)</a:t>
                  </a:r>
                  <a:r>
                    <a:rPr lang="en-US" altLang="ko-KR" sz="1400" dirty="0" smtClean="0"/>
                    <a:t> = </a:t>
                  </a:r>
                  <a:r>
                    <a:rPr lang="en-US" altLang="ko-KR" sz="1400" b="1" dirty="0" smtClean="0"/>
                    <a:t>2008</a:t>
                  </a:r>
                </a:p>
                <a:p>
                  <a:r>
                    <a:rPr lang="en-US" altLang="ko-KR" sz="1400" b="1" dirty="0"/>
                    <a:t>AID11 </a:t>
                  </a:r>
                  <a:r>
                    <a:rPr lang="en-US" altLang="ko-KR" sz="1400" dirty="0"/>
                    <a:t>or</a:t>
                  </a:r>
                  <a:r>
                    <a:rPr lang="en-US" altLang="ko-KR" sz="1400" b="1" dirty="0"/>
                    <a:t> AID12</a:t>
                  </a:r>
                  <a:r>
                    <a:rPr lang="en-US" altLang="ko-KR" sz="1400" dirty="0" smtClean="0"/>
                    <a:t> = </a:t>
                  </a:r>
                  <a:r>
                    <a:rPr lang="en-US" altLang="ko-KR" sz="1400" u="sng" dirty="0" smtClean="0">
                      <a:solidFill>
                        <a:srgbClr val="0070C0"/>
                      </a:solidFill>
                    </a:rPr>
                    <a:t>2008</a:t>
                  </a:r>
                  <a:r>
                    <a:rPr lang="en-US" altLang="ko-KR" sz="1400" dirty="0" smtClean="0"/>
                    <a:t> + </a:t>
                  </a:r>
                  <a:r>
                    <a:rPr lang="en-US" altLang="ko-KR" sz="1400" u="sng" dirty="0" smtClean="0"/>
                    <a:t>1 </a:t>
                  </a:r>
                  <a:r>
                    <a:rPr lang="en-US" altLang="ko-KR" sz="1400" u="sng" dirty="0"/>
                    <a:t>(AP ID</a:t>
                  </a:r>
                  <a:r>
                    <a:rPr lang="en-US" altLang="ko-KR" sz="1400" u="sng" dirty="0" smtClean="0"/>
                    <a:t>)</a:t>
                  </a:r>
                  <a:r>
                    <a:rPr lang="en-US" altLang="ko-KR" sz="1400" dirty="0" smtClean="0"/>
                    <a:t> = </a:t>
                  </a:r>
                  <a:r>
                    <a:rPr lang="en-US" altLang="ko-KR" sz="1400" b="1" dirty="0" smtClean="0"/>
                    <a:t>2009</a:t>
                  </a:r>
                </a:p>
                <a:p>
                  <a:pPr/>
                  <a14:m>
                    <m:oMathPara xmlns:m="http://schemas.openxmlformats.org/officeDocument/2006/math">
                      <m:oMathParaPr>
                        <m:jc m:val="centerGroup"/>
                      </m:oMathParaPr>
                      <m:oMath xmlns:m="http://schemas.openxmlformats.org/officeDocument/2006/math">
                        <m:r>
                          <a:rPr lang="en-US" altLang="ko-KR" sz="1400" i="1" dirty="0">
                            <a:latin typeface="Cambria Math" panose="02040503050406030204" pitchFamily="18" charset="0"/>
                            <a:ea typeface="Cambria Math" panose="02040503050406030204" pitchFamily="18" charset="0"/>
                          </a:rPr>
                          <m:t>⋮</m:t>
                        </m:r>
                      </m:oMath>
                    </m:oMathPara>
                  </a14:m>
                  <a:endParaRPr lang="en-US" altLang="ko-KR" sz="1400" dirty="0" smtClean="0"/>
                </a:p>
                <a:p>
                  <a:r>
                    <a:rPr lang="en-US" altLang="ko-KR" sz="1400" b="1" dirty="0"/>
                    <a:t>AID11 </a:t>
                  </a:r>
                  <a:r>
                    <a:rPr lang="en-US" altLang="ko-KR" sz="1400" dirty="0"/>
                    <a:t>or</a:t>
                  </a:r>
                  <a:r>
                    <a:rPr lang="en-US" altLang="ko-KR" sz="1400" b="1" dirty="0"/>
                    <a:t> AID12</a:t>
                  </a:r>
                  <a:r>
                    <a:rPr lang="en-US" altLang="ko-KR" sz="1400" dirty="0" smtClean="0"/>
                    <a:t> = </a:t>
                  </a:r>
                  <a:r>
                    <a:rPr lang="en-US" altLang="ko-KR" sz="1400" u="sng" dirty="0" smtClean="0">
                      <a:solidFill>
                        <a:srgbClr val="0070C0"/>
                      </a:solidFill>
                    </a:rPr>
                    <a:t>2008</a:t>
                  </a:r>
                  <a:r>
                    <a:rPr lang="en-US" altLang="ko-KR" sz="1400" dirty="0" smtClean="0"/>
                    <a:t> + </a:t>
                  </a:r>
                  <a:r>
                    <a:rPr lang="en-US" altLang="ko-KR" sz="1400" u="sng" dirty="0" smtClean="0"/>
                    <a:t>15 (AP ID)</a:t>
                  </a:r>
                  <a:r>
                    <a:rPr lang="en-US" altLang="ko-KR" sz="1400" dirty="0" smtClean="0"/>
                    <a:t> = </a:t>
                  </a:r>
                  <a:r>
                    <a:rPr lang="en-US" altLang="ko-KR" sz="1400" b="1" dirty="0" smtClean="0"/>
                    <a:t>2023</a:t>
                  </a:r>
                  <a:endParaRPr lang="ko-KR" altLang="en-US" sz="1400" b="1" dirty="0"/>
                </a:p>
              </p:txBody>
            </p:sp>
          </mc:Choice>
          <mc:Fallback xmlns="">
            <p:sp>
              <p:nvSpPr>
                <p:cNvPr id="18" name="TextBox 17"/>
                <p:cNvSpPr txBox="1">
                  <a:spLocks noRot="1" noChangeAspect="1" noMove="1" noResize="1" noEditPoints="1" noAdjustHandles="1" noChangeArrowheads="1" noChangeShapeType="1" noTextEdit="1"/>
                </p:cNvSpPr>
                <p:nvPr/>
              </p:nvSpPr>
              <p:spPr>
                <a:xfrm>
                  <a:off x="5836574" y="3200400"/>
                  <a:ext cx="4523098" cy="954107"/>
                </a:xfrm>
                <a:prstGeom prst="rect">
                  <a:avLst/>
                </a:prstGeom>
                <a:blipFill>
                  <a:blip r:embed="rId5"/>
                  <a:stretch>
                    <a:fillRect l="-404" t="-1282" b="-5769"/>
                  </a:stretch>
                </a:blipFill>
              </p:spPr>
              <p:txBody>
                <a:bodyPr/>
                <a:lstStyle/>
                <a:p>
                  <a:r>
                    <a:rPr lang="ko-KR" altLang="en-US">
                      <a:noFill/>
                    </a:rPr>
                    <a:t> </a:t>
                  </a:r>
                </a:p>
              </p:txBody>
            </p:sp>
          </mc:Fallback>
        </mc:AlternateContent>
        <p:cxnSp>
          <p:nvCxnSpPr>
            <p:cNvPr id="33" name="직선 화살표 연결선 32"/>
            <p:cNvCxnSpPr/>
            <p:nvPr/>
          </p:nvCxnSpPr>
          <p:spPr bwMode="auto">
            <a:xfrm>
              <a:off x="5401246" y="3352800"/>
              <a:ext cx="440826"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37" name="직선 화살표 연결선 36"/>
            <p:cNvCxnSpPr/>
            <p:nvPr/>
          </p:nvCxnSpPr>
          <p:spPr bwMode="auto">
            <a:xfrm>
              <a:off x="5401246" y="3581400"/>
              <a:ext cx="440826"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38" name="직선 화살표 연결선 37"/>
            <p:cNvCxnSpPr/>
            <p:nvPr/>
          </p:nvCxnSpPr>
          <p:spPr bwMode="auto">
            <a:xfrm>
              <a:off x="5401246" y="4005048"/>
              <a:ext cx="440826"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grpSp>
      <p:grpSp>
        <p:nvGrpSpPr>
          <p:cNvPr id="15" name="그룹 14"/>
          <p:cNvGrpSpPr/>
          <p:nvPr/>
        </p:nvGrpSpPr>
        <p:grpSpPr>
          <a:xfrm>
            <a:off x="3125080" y="4114800"/>
            <a:ext cx="5941840" cy="954107"/>
            <a:chOff x="4411964" y="3200400"/>
            <a:chExt cx="5941840" cy="954107"/>
          </a:xfrm>
        </p:grpSpPr>
        <mc:AlternateContent xmlns:mc="http://schemas.openxmlformats.org/markup-compatibility/2006" xmlns:a14="http://schemas.microsoft.com/office/drawing/2010/main">
          <mc:Choice Requires="a14">
            <p:sp>
              <p:nvSpPr>
                <p:cNvPr id="17" name="TextBox 16"/>
                <p:cNvSpPr txBox="1"/>
                <p:nvPr/>
              </p:nvSpPr>
              <p:spPr>
                <a:xfrm>
                  <a:off x="4411964" y="3200400"/>
                  <a:ext cx="1011559" cy="954107"/>
                </a:xfrm>
                <a:prstGeom prst="rect">
                  <a:avLst/>
                </a:prstGeom>
                <a:noFill/>
              </p:spPr>
              <p:txBody>
                <a:bodyPr wrap="none" rtlCol="0">
                  <a:spAutoFit/>
                </a:bodyPr>
                <a:lstStyle/>
                <a:p>
                  <a:r>
                    <a:rPr lang="en-US" altLang="ko-KR" sz="1400" dirty="0" smtClean="0"/>
                    <a:t>AP ID = 0</a:t>
                  </a:r>
                </a:p>
                <a:p>
                  <a:r>
                    <a:rPr lang="en-US" altLang="ko-KR" sz="1400" dirty="0" smtClean="0"/>
                    <a:t>AP ID = 1</a:t>
                  </a:r>
                </a:p>
                <a:p>
                  <a:pPr/>
                  <a14:m>
                    <m:oMathPara xmlns:m="http://schemas.openxmlformats.org/officeDocument/2006/math">
                      <m:oMathParaPr>
                        <m:jc m:val="centerGroup"/>
                      </m:oMathParaPr>
                      <m:oMath xmlns:m="http://schemas.openxmlformats.org/officeDocument/2006/math">
                        <m:r>
                          <a:rPr lang="en-US" altLang="ko-KR" sz="1400" i="1" dirty="0" smtClean="0">
                            <a:latin typeface="Cambria Math" panose="02040503050406030204" pitchFamily="18" charset="0"/>
                            <a:ea typeface="Cambria Math" panose="02040503050406030204" pitchFamily="18" charset="0"/>
                          </a:rPr>
                          <m:t>⋮</m:t>
                        </m:r>
                      </m:oMath>
                    </m:oMathPara>
                  </a14:m>
                  <a:endParaRPr lang="en-US" altLang="ko-KR" sz="1400" dirty="0" smtClean="0"/>
                </a:p>
                <a:p>
                  <a:r>
                    <a:rPr lang="en-US" altLang="ko-KR" sz="1400" dirty="0" smtClean="0"/>
                    <a:t>AP ID = 15</a:t>
                  </a:r>
                  <a:endParaRPr lang="ko-KR" altLang="en-US" sz="1400" dirty="0"/>
                </a:p>
              </p:txBody>
            </p:sp>
          </mc:Choice>
          <mc:Fallback xmlns="">
            <p:sp>
              <p:nvSpPr>
                <p:cNvPr id="17" name="TextBox 16"/>
                <p:cNvSpPr txBox="1">
                  <a:spLocks noRot="1" noChangeAspect="1" noMove="1" noResize="1" noEditPoints="1" noAdjustHandles="1" noChangeArrowheads="1" noChangeShapeType="1" noTextEdit="1"/>
                </p:cNvSpPr>
                <p:nvPr/>
              </p:nvSpPr>
              <p:spPr>
                <a:xfrm>
                  <a:off x="4411964" y="3200400"/>
                  <a:ext cx="1011559" cy="954107"/>
                </a:xfrm>
                <a:prstGeom prst="rect">
                  <a:avLst/>
                </a:prstGeom>
                <a:blipFill>
                  <a:blip r:embed="rId6"/>
                  <a:stretch>
                    <a:fillRect l="-1807" t="-637" b="-5732"/>
                  </a:stretch>
                </a:blipFill>
              </p:spPr>
              <p:txBody>
                <a:bodyPr/>
                <a:lstStyle/>
                <a:p>
                  <a:r>
                    <a:rPr lang="ko-KR" altLang="en-US">
                      <a:noFill/>
                    </a:rPr>
                    <a:t> </a:t>
                  </a:r>
                </a:p>
              </p:txBody>
            </p:sp>
          </mc:Fallback>
        </mc:AlternateContent>
        <mc:AlternateContent xmlns:mc="http://schemas.openxmlformats.org/markup-compatibility/2006" xmlns:a14="http://schemas.microsoft.com/office/drawing/2010/main">
          <mc:Choice Requires="a14">
            <p:sp>
              <p:nvSpPr>
                <p:cNvPr id="19" name="TextBox 18"/>
                <p:cNvSpPr txBox="1"/>
                <p:nvPr/>
              </p:nvSpPr>
              <p:spPr>
                <a:xfrm>
                  <a:off x="5830706" y="3200400"/>
                  <a:ext cx="4523098" cy="954107"/>
                </a:xfrm>
                <a:prstGeom prst="rect">
                  <a:avLst/>
                </a:prstGeom>
                <a:noFill/>
              </p:spPr>
              <p:txBody>
                <a:bodyPr wrap="none" rtlCol="0">
                  <a:spAutoFit/>
                </a:bodyPr>
                <a:lstStyle/>
                <a:p>
                  <a:r>
                    <a:rPr lang="en-US" altLang="ko-KR" sz="1400" b="1" dirty="0"/>
                    <a:t>AID11 </a:t>
                  </a:r>
                  <a:r>
                    <a:rPr lang="en-US" altLang="ko-KR" sz="1400" dirty="0"/>
                    <a:t>or</a:t>
                  </a:r>
                  <a:r>
                    <a:rPr lang="en-US" altLang="ko-KR" sz="1400" b="1" dirty="0"/>
                    <a:t> AID12</a:t>
                  </a:r>
                  <a:r>
                    <a:rPr lang="en-US" altLang="ko-KR" sz="1400" dirty="0" smtClean="0"/>
                    <a:t> = </a:t>
                  </a:r>
                  <a:r>
                    <a:rPr lang="en-US" altLang="ko-KR" sz="1400" u="sng" dirty="0" smtClean="0">
                      <a:solidFill>
                        <a:srgbClr val="0070C0"/>
                      </a:solidFill>
                    </a:rPr>
                    <a:t>2029 (</a:t>
                  </a:r>
                  <a:r>
                    <a:rPr lang="en-US" altLang="ko-KR" sz="1400" i="1" u="sng" dirty="0">
                      <a:solidFill>
                        <a:srgbClr val="0070C0"/>
                      </a:solidFill>
                    </a:rPr>
                    <a:t>Starting AID</a:t>
                  </a:r>
                  <a:r>
                    <a:rPr lang="en-US" altLang="ko-KR" sz="1400" u="sng" dirty="0" smtClean="0">
                      <a:solidFill>
                        <a:srgbClr val="0070C0"/>
                      </a:solidFill>
                    </a:rPr>
                    <a:t>)</a:t>
                  </a:r>
                  <a:r>
                    <a:rPr lang="en-US" altLang="ko-KR" sz="1400" dirty="0" smtClean="0"/>
                    <a:t> + </a:t>
                  </a:r>
                  <a:r>
                    <a:rPr lang="en-US" altLang="ko-KR" sz="1400" u="sng" dirty="0" smtClean="0"/>
                    <a:t>0 (AP ID)</a:t>
                  </a:r>
                  <a:r>
                    <a:rPr lang="en-US" altLang="ko-KR" sz="1400" dirty="0" smtClean="0"/>
                    <a:t> = </a:t>
                  </a:r>
                  <a:r>
                    <a:rPr lang="en-US" altLang="ko-KR" sz="1400" b="1" dirty="0" smtClean="0"/>
                    <a:t>2029</a:t>
                  </a:r>
                </a:p>
                <a:p>
                  <a:r>
                    <a:rPr lang="en-US" altLang="ko-KR" sz="1400" b="1" dirty="0"/>
                    <a:t>AID11 </a:t>
                  </a:r>
                  <a:r>
                    <a:rPr lang="en-US" altLang="ko-KR" sz="1400" dirty="0"/>
                    <a:t>or</a:t>
                  </a:r>
                  <a:r>
                    <a:rPr lang="en-US" altLang="ko-KR" sz="1400" b="1" dirty="0"/>
                    <a:t> AID12</a:t>
                  </a:r>
                  <a:r>
                    <a:rPr lang="en-US" altLang="ko-KR" sz="1400" dirty="0" smtClean="0"/>
                    <a:t> = </a:t>
                  </a:r>
                  <a:r>
                    <a:rPr lang="en-US" altLang="ko-KR" sz="1400" u="sng" dirty="0" smtClean="0">
                      <a:solidFill>
                        <a:srgbClr val="0070C0"/>
                      </a:solidFill>
                    </a:rPr>
                    <a:t>2029</a:t>
                  </a:r>
                  <a:r>
                    <a:rPr lang="en-US" altLang="ko-KR" sz="1400" dirty="0" smtClean="0"/>
                    <a:t> + </a:t>
                  </a:r>
                  <a:r>
                    <a:rPr lang="en-US" altLang="ko-KR" sz="1400" u="sng" dirty="0" smtClean="0"/>
                    <a:t>1 </a:t>
                  </a:r>
                  <a:r>
                    <a:rPr lang="en-US" altLang="ko-KR" sz="1400" u="sng" dirty="0"/>
                    <a:t>(AP ID</a:t>
                  </a:r>
                  <a:r>
                    <a:rPr lang="en-US" altLang="ko-KR" sz="1400" u="sng" dirty="0" smtClean="0"/>
                    <a:t>)</a:t>
                  </a:r>
                  <a:r>
                    <a:rPr lang="en-US" altLang="ko-KR" sz="1400" dirty="0" smtClean="0"/>
                    <a:t> = </a:t>
                  </a:r>
                  <a:r>
                    <a:rPr lang="en-US" altLang="ko-KR" sz="1400" b="1" dirty="0" smtClean="0"/>
                    <a:t>2030</a:t>
                  </a:r>
                </a:p>
                <a:p>
                  <a:pPr/>
                  <a14:m>
                    <m:oMathPara xmlns:m="http://schemas.openxmlformats.org/officeDocument/2006/math">
                      <m:oMathParaPr>
                        <m:jc m:val="centerGroup"/>
                      </m:oMathParaPr>
                      <m:oMath xmlns:m="http://schemas.openxmlformats.org/officeDocument/2006/math">
                        <m:r>
                          <a:rPr lang="en-US" altLang="ko-KR" sz="1400" i="1" dirty="0">
                            <a:latin typeface="Cambria Math" panose="02040503050406030204" pitchFamily="18" charset="0"/>
                            <a:ea typeface="Cambria Math" panose="02040503050406030204" pitchFamily="18" charset="0"/>
                          </a:rPr>
                          <m:t>⋮</m:t>
                        </m:r>
                      </m:oMath>
                    </m:oMathPara>
                  </a14:m>
                  <a:endParaRPr lang="en-US" altLang="ko-KR" sz="1400" dirty="0" smtClean="0"/>
                </a:p>
                <a:p>
                  <a:r>
                    <a:rPr lang="en-US" altLang="ko-KR" sz="1400" b="1" dirty="0"/>
                    <a:t>AID11 </a:t>
                  </a:r>
                  <a:r>
                    <a:rPr lang="en-US" altLang="ko-KR" sz="1400" dirty="0"/>
                    <a:t>or</a:t>
                  </a:r>
                  <a:r>
                    <a:rPr lang="en-US" altLang="ko-KR" sz="1400" b="1" dirty="0"/>
                    <a:t> AID12</a:t>
                  </a:r>
                  <a:r>
                    <a:rPr lang="en-US" altLang="ko-KR" sz="1400" dirty="0" smtClean="0"/>
                    <a:t> = </a:t>
                  </a:r>
                  <a:r>
                    <a:rPr lang="en-US" altLang="ko-KR" sz="1400" u="sng" dirty="0" smtClean="0">
                      <a:solidFill>
                        <a:srgbClr val="0070C0"/>
                      </a:solidFill>
                    </a:rPr>
                    <a:t>2029</a:t>
                  </a:r>
                  <a:r>
                    <a:rPr lang="en-US" altLang="ko-KR" sz="1400" dirty="0" smtClean="0"/>
                    <a:t> + </a:t>
                  </a:r>
                  <a:r>
                    <a:rPr lang="en-US" altLang="ko-KR" sz="1400" u="sng" dirty="0" smtClean="0"/>
                    <a:t>15 (AP ID)</a:t>
                  </a:r>
                  <a:r>
                    <a:rPr lang="en-US" altLang="ko-KR" sz="1400" dirty="0" smtClean="0"/>
                    <a:t> = </a:t>
                  </a:r>
                  <a:r>
                    <a:rPr lang="en-US" altLang="ko-KR" sz="1400" b="1" dirty="0" smtClean="0"/>
                    <a:t>2044</a:t>
                  </a:r>
                  <a:endParaRPr lang="ko-KR" altLang="en-US" sz="1400" b="1" dirty="0"/>
                </a:p>
              </p:txBody>
            </p:sp>
          </mc:Choice>
          <mc:Fallback xmlns="">
            <p:sp>
              <p:nvSpPr>
                <p:cNvPr id="19" name="TextBox 18"/>
                <p:cNvSpPr txBox="1">
                  <a:spLocks noRot="1" noChangeAspect="1" noMove="1" noResize="1" noEditPoints="1" noAdjustHandles="1" noChangeArrowheads="1" noChangeShapeType="1" noTextEdit="1"/>
                </p:cNvSpPr>
                <p:nvPr/>
              </p:nvSpPr>
              <p:spPr>
                <a:xfrm>
                  <a:off x="5830706" y="3200400"/>
                  <a:ext cx="4523098" cy="954107"/>
                </a:xfrm>
                <a:prstGeom prst="rect">
                  <a:avLst/>
                </a:prstGeom>
                <a:blipFill>
                  <a:blip r:embed="rId7"/>
                  <a:stretch>
                    <a:fillRect l="-404" t="-1274" b="-5096"/>
                  </a:stretch>
                </a:blipFill>
              </p:spPr>
              <p:txBody>
                <a:bodyPr/>
                <a:lstStyle/>
                <a:p>
                  <a:r>
                    <a:rPr lang="ko-KR" altLang="en-US">
                      <a:noFill/>
                    </a:rPr>
                    <a:t> </a:t>
                  </a:r>
                </a:p>
              </p:txBody>
            </p:sp>
          </mc:Fallback>
        </mc:AlternateContent>
        <p:cxnSp>
          <p:nvCxnSpPr>
            <p:cNvPr id="20" name="직선 화살표 연결선 19"/>
            <p:cNvCxnSpPr/>
            <p:nvPr/>
          </p:nvCxnSpPr>
          <p:spPr bwMode="auto">
            <a:xfrm>
              <a:off x="5401246" y="3352800"/>
              <a:ext cx="440826"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1" name="직선 화살표 연결선 20"/>
            <p:cNvCxnSpPr/>
            <p:nvPr/>
          </p:nvCxnSpPr>
          <p:spPr bwMode="auto">
            <a:xfrm>
              <a:off x="5401246" y="3581400"/>
              <a:ext cx="440826"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2" name="직선 화살표 연결선 21"/>
            <p:cNvCxnSpPr/>
            <p:nvPr/>
          </p:nvCxnSpPr>
          <p:spPr bwMode="auto">
            <a:xfrm>
              <a:off x="5401246" y="4005048"/>
              <a:ext cx="440826" cy="0"/>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grpSp>
    </p:spTree>
    <p:extLst>
      <p:ext uri="{BB962C8B-B14F-4D97-AF65-F5344CB8AC3E}">
        <p14:creationId xmlns:p14="http://schemas.microsoft.com/office/powerpoint/2010/main" val="2245515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923468" y="685800"/>
            <a:ext cx="10345064" cy="914400"/>
          </a:xfrm>
        </p:spPr>
        <p:txBody>
          <a:bodyPr/>
          <a:lstStyle/>
          <a:p>
            <a:r>
              <a:rPr lang="en-US" altLang="ko-KR" dirty="0" smtClean="0">
                <a:solidFill>
                  <a:schemeClr val="tx1"/>
                </a:solidFill>
              </a:rPr>
              <a:t>Conclusion</a:t>
            </a:r>
            <a:endParaRPr lang="ko-KR" altLang="en-US" dirty="0">
              <a:solidFill>
                <a:schemeClr val="tx1"/>
              </a:solidFill>
            </a:endParaRPr>
          </a:p>
        </p:txBody>
      </p:sp>
      <p:sp>
        <p:nvSpPr>
          <p:cNvPr id="3" name="내용 개체 틀 2"/>
          <p:cNvSpPr>
            <a:spLocks noGrp="1"/>
          </p:cNvSpPr>
          <p:nvPr>
            <p:ph idx="1"/>
          </p:nvPr>
        </p:nvSpPr>
        <p:spPr>
          <a:xfrm>
            <a:off x="390975" y="1752600"/>
            <a:ext cx="11379570" cy="4343400"/>
          </a:xfrm>
        </p:spPr>
        <p:txBody>
          <a:bodyPr/>
          <a:lstStyle/>
          <a:p>
            <a:r>
              <a:rPr lang="en-US" altLang="ko-KR" sz="2000" dirty="0" smtClean="0"/>
              <a:t>In this contribution, we propose an AP identification method for MAPC.</a:t>
            </a:r>
          </a:p>
          <a:p>
            <a:pPr lvl="1"/>
            <a:r>
              <a:rPr lang="en-US" altLang="ko-KR" sz="1800" dirty="0"/>
              <a:t>Since AP identification is essential to configuring and operating Multi-AP, a method to identify APs participating in MAPC should be implemented</a:t>
            </a:r>
            <a:r>
              <a:rPr lang="en-US" altLang="ko-KR" sz="1800" dirty="0" smtClean="0"/>
              <a:t>.</a:t>
            </a:r>
          </a:p>
          <a:p>
            <a:endParaRPr lang="en-US" altLang="ko-KR" sz="2000" dirty="0" smtClean="0"/>
          </a:p>
          <a:p>
            <a:r>
              <a:rPr lang="en-US" altLang="ko-KR" sz="2000" dirty="0" smtClean="0"/>
              <a:t>The simplest way is to identify the AP using the AID11 or AID12 value itself.</a:t>
            </a:r>
          </a:p>
          <a:p>
            <a:pPr lvl="1"/>
            <a:r>
              <a:rPr lang="en-US" altLang="ko-KR" sz="1800" dirty="0" smtClean="0"/>
              <a:t>However, using full 12-bit AID value to assign an AP ID during the negotiation/agreement procedure seems to be inefficient because only a small fraction of AID12 values will actually be used.</a:t>
            </a:r>
            <a:endParaRPr lang="en-US" altLang="ko-KR" sz="1400" dirty="0" smtClean="0"/>
          </a:p>
          <a:p>
            <a:endParaRPr lang="en-US" altLang="ko-KR" sz="1800" dirty="0" smtClean="0"/>
          </a:p>
          <a:p>
            <a:r>
              <a:rPr lang="en-US" altLang="ko-KR" sz="2000" dirty="0" smtClean="0"/>
              <a:t>Therefore, we can define an (local) AP ID used for MAPC negotiation and management.</a:t>
            </a:r>
          </a:p>
          <a:p>
            <a:pPr lvl="1"/>
            <a:r>
              <a:rPr lang="en-US" altLang="ko-KR" sz="1800" dirty="0"/>
              <a:t>By defining a </a:t>
            </a:r>
            <a:r>
              <a:rPr lang="en-US" altLang="ko-KR" sz="1800" b="1" u="sng" dirty="0" smtClean="0"/>
              <a:t>AP </a:t>
            </a:r>
            <a:r>
              <a:rPr lang="en-US" altLang="ko-KR" sz="1800" b="1" u="sng" dirty="0"/>
              <a:t>ID</a:t>
            </a:r>
            <a:r>
              <a:rPr lang="en-US" altLang="ko-KR" sz="1800" u="sng" dirty="0"/>
              <a:t> less than 12 bits</a:t>
            </a:r>
            <a:r>
              <a:rPr lang="en-US" altLang="ko-KR" sz="1800" dirty="0"/>
              <a:t>, the </a:t>
            </a:r>
            <a:r>
              <a:rPr lang="en-US" altLang="ko-KR" sz="1800" dirty="0" smtClean="0"/>
              <a:t>size </a:t>
            </a:r>
            <a:r>
              <a:rPr lang="en-US" altLang="ko-KR" sz="1800" dirty="0"/>
              <a:t>of the </a:t>
            </a:r>
            <a:r>
              <a:rPr lang="en-US" altLang="ko-KR" sz="1800" dirty="0" smtClean="0"/>
              <a:t>Multi-AP </a:t>
            </a:r>
            <a:r>
              <a:rPr lang="en-US" altLang="ko-KR" sz="1800" dirty="0"/>
              <a:t>negotiation frame can be reduced.</a:t>
            </a:r>
          </a:p>
          <a:p>
            <a:endParaRPr lang="en-US" altLang="ko-KR" sz="2000" dirty="0" smtClean="0"/>
          </a:p>
        </p:txBody>
      </p:sp>
      <p:sp>
        <p:nvSpPr>
          <p:cNvPr id="4" name="바닥글 개체 틀 3"/>
          <p:cNvSpPr>
            <a:spLocks noGrp="1"/>
          </p:cNvSpPr>
          <p:nvPr>
            <p:ph type="ftr" sz="quarter" idx="11"/>
          </p:nvPr>
        </p:nvSpPr>
        <p:spPr/>
        <p:txBody>
          <a:bodyPr/>
          <a:lstStyle/>
          <a:p>
            <a:pPr>
              <a:defRPr/>
            </a:pPr>
            <a:r>
              <a:rPr lang="en-US" altLang="ko-KR" dirty="0" smtClean="0"/>
              <a:t>Geonhwan Kim et. al, LG Electronics</a:t>
            </a:r>
            <a:endParaRPr lang="en-US" altLang="ko-KR" dirty="0"/>
          </a:p>
        </p:txBody>
      </p:sp>
      <p:sp>
        <p:nvSpPr>
          <p:cNvPr id="5" name="슬라이드 번호 개체 틀 4"/>
          <p:cNvSpPr>
            <a:spLocks noGrp="1"/>
          </p:cNvSpPr>
          <p:nvPr>
            <p:ph type="sldNum" sz="quarter" idx="12"/>
          </p:nvPr>
        </p:nvSpPr>
        <p:spPr>
          <a:xfrm>
            <a:off x="5930397" y="6475413"/>
            <a:ext cx="432811" cy="184666"/>
          </a:xfrm>
        </p:spPr>
        <p:txBody>
          <a:bodyPr/>
          <a:lstStyle/>
          <a:p>
            <a:pPr>
              <a:defRPr/>
            </a:pPr>
            <a:r>
              <a:rPr lang="en-US" altLang="ko-KR" smtClean="0"/>
              <a:t>Slide </a:t>
            </a:r>
            <a:fld id="{DB6D5A24-C744-4D9A-83D3-476F0D333A12}" type="slidenum">
              <a:rPr lang="en-US" altLang="ko-KR" smtClean="0"/>
              <a:pPr>
                <a:defRPr/>
              </a:pPr>
              <a:t>7</a:t>
            </a:fld>
            <a:endParaRPr lang="en-US" altLang="ko-KR"/>
          </a:p>
        </p:txBody>
      </p:sp>
    </p:spTree>
    <p:extLst>
      <p:ext uri="{BB962C8B-B14F-4D97-AF65-F5344CB8AC3E}">
        <p14:creationId xmlns:p14="http://schemas.microsoft.com/office/powerpoint/2010/main" val="4196349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96240" y="685800"/>
            <a:ext cx="11399520" cy="914400"/>
          </a:xfrm>
        </p:spPr>
        <p:txBody>
          <a:bodyPr/>
          <a:lstStyle/>
          <a:p>
            <a:r>
              <a:rPr lang="en-US" altLang="ko-KR" dirty="0">
                <a:solidFill>
                  <a:schemeClr val="tx1"/>
                </a:solidFill>
              </a:rPr>
              <a:t>References</a:t>
            </a:r>
            <a:endParaRPr lang="ko-KR" altLang="en-US" dirty="0">
              <a:solidFill>
                <a:schemeClr val="tx1"/>
              </a:solidFill>
            </a:endParaRPr>
          </a:p>
        </p:txBody>
      </p:sp>
      <p:sp>
        <p:nvSpPr>
          <p:cNvPr id="3" name="내용 개체 틀 2"/>
          <p:cNvSpPr>
            <a:spLocks noGrp="1"/>
          </p:cNvSpPr>
          <p:nvPr>
            <p:ph idx="1"/>
          </p:nvPr>
        </p:nvSpPr>
        <p:spPr>
          <a:xfrm>
            <a:off x="923468" y="1752602"/>
            <a:ext cx="10345064" cy="4722813"/>
          </a:xfrm>
        </p:spPr>
        <p:txBody>
          <a:bodyPr/>
          <a:lstStyle/>
          <a:p>
            <a:pPr marL="0" indent="0">
              <a:buNone/>
            </a:pPr>
            <a:r>
              <a:rPr lang="en-US" altLang="ko-KR" sz="1800" dirty="0" smtClean="0">
                <a:ea typeface="굴림" panose="020B0600000101010101" pitchFamily="50" charset="-127"/>
              </a:rPr>
              <a:t>[1] 23/1871, “M-AP Coordinated Transmission framework”</a:t>
            </a:r>
          </a:p>
          <a:p>
            <a:pPr marL="0" indent="0">
              <a:buNone/>
            </a:pPr>
            <a:r>
              <a:rPr lang="en-US" altLang="ko-KR" sz="1800" dirty="0" smtClean="0">
                <a:ea typeface="굴림" panose="020B0600000101010101" pitchFamily="50" charset="-127"/>
              </a:rPr>
              <a:t>[2] 24/0842, “Multi-AP set configuration for C-TDMA”</a:t>
            </a:r>
          </a:p>
          <a:p>
            <a:pPr marL="0" indent="0">
              <a:buNone/>
            </a:pPr>
            <a:r>
              <a:rPr lang="en-US" altLang="ko-KR" sz="1800" dirty="0" smtClean="0">
                <a:ea typeface="굴림" panose="020B0600000101010101" pitchFamily="50" charset="-127"/>
              </a:rPr>
              <a:t>[3] 24/0843, “Some details on TXOP sharing in C-TDMA”</a:t>
            </a:r>
          </a:p>
          <a:p>
            <a:pPr marL="0" indent="0">
              <a:buNone/>
            </a:pPr>
            <a:r>
              <a:rPr lang="en-US" altLang="ko-KR" sz="1800" dirty="0" smtClean="0">
                <a:ea typeface="굴림" panose="020B0600000101010101" pitchFamily="50" charset="-127"/>
              </a:rPr>
              <a:t>[4] Draft P802.11REVme_D7.0</a:t>
            </a:r>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a:xfrm>
            <a:off x="5891927" y="6475413"/>
            <a:ext cx="509755" cy="184666"/>
          </a:xfrm>
        </p:spPr>
        <p:txBody>
          <a:bodyPr/>
          <a:lstStyle/>
          <a:p>
            <a:pPr>
              <a:defRPr/>
            </a:pPr>
            <a:r>
              <a:rPr lang="en-US" altLang="ko-KR"/>
              <a:t>Slide </a:t>
            </a:r>
            <a:fld id="{DB6D5A24-C744-4D9A-83D3-476F0D333A12}" type="slidenum">
              <a:rPr lang="en-US" altLang="ko-KR" smtClean="0"/>
              <a:pPr>
                <a:defRPr/>
              </a:pPr>
              <a:t>8</a:t>
            </a:fld>
            <a:endParaRPr lang="en-US" altLang="ko-KR"/>
          </a:p>
        </p:txBody>
      </p:sp>
    </p:spTree>
    <p:extLst>
      <p:ext uri="{BB962C8B-B14F-4D97-AF65-F5344CB8AC3E}">
        <p14:creationId xmlns:p14="http://schemas.microsoft.com/office/powerpoint/2010/main" val="12963904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1821180" y="685800"/>
            <a:ext cx="8549640" cy="914400"/>
          </a:xfrm>
        </p:spPr>
        <p:txBody>
          <a:bodyPr/>
          <a:lstStyle/>
          <a:p>
            <a:r>
              <a:rPr lang="en-US" altLang="ko-KR" dirty="0">
                <a:solidFill>
                  <a:schemeClr val="tx1"/>
                </a:solidFill>
              </a:rPr>
              <a:t>Straw Poll </a:t>
            </a:r>
            <a:r>
              <a:rPr lang="en-US" altLang="ko-KR" dirty="0" smtClean="0">
                <a:solidFill>
                  <a:schemeClr val="tx1"/>
                </a:solidFill>
              </a:rPr>
              <a:t>1</a:t>
            </a:r>
            <a:endParaRPr lang="ko-KR" altLang="en-US" dirty="0">
              <a:solidFill>
                <a:schemeClr val="tx1"/>
              </a:solidFill>
            </a:endParaRPr>
          </a:p>
        </p:txBody>
      </p:sp>
      <p:sp>
        <p:nvSpPr>
          <p:cNvPr id="3" name="내용 개체 틀 2"/>
          <p:cNvSpPr>
            <a:spLocks noGrp="1"/>
          </p:cNvSpPr>
          <p:nvPr>
            <p:ph idx="1"/>
          </p:nvPr>
        </p:nvSpPr>
        <p:spPr>
          <a:xfrm>
            <a:off x="923468" y="1752600"/>
            <a:ext cx="10345064" cy="4343400"/>
          </a:xfrm>
        </p:spPr>
        <p:txBody>
          <a:bodyPr/>
          <a:lstStyle/>
          <a:p>
            <a:r>
              <a:rPr lang="en-US" altLang="ko-KR" sz="2000" dirty="0"/>
              <a:t>Do you agree to add the following text to the </a:t>
            </a:r>
            <a:r>
              <a:rPr lang="en-US" altLang="ko-KR" sz="2000" dirty="0" err="1"/>
              <a:t>TGbn</a:t>
            </a:r>
            <a:r>
              <a:rPr lang="en-US" altLang="ko-KR" sz="2000" dirty="0"/>
              <a:t> SFD?</a:t>
            </a:r>
            <a:endParaRPr lang="en-US" altLang="ko-KR" dirty="0"/>
          </a:p>
          <a:p>
            <a:pPr lvl="1"/>
            <a:r>
              <a:rPr lang="en-US" altLang="ko-KR" dirty="0" smtClean="0"/>
              <a:t>During multi-AP negotiation between two APs, an AP assigns a unique ID to the other AP.</a:t>
            </a:r>
          </a:p>
          <a:p>
            <a:pPr lvl="2"/>
            <a:r>
              <a:rPr lang="en-US" altLang="ko-KR" dirty="0" smtClean="0"/>
              <a:t>The ID is indicated as a numerical value.</a:t>
            </a:r>
          </a:p>
          <a:p>
            <a:pPr lvl="2"/>
            <a:r>
              <a:rPr lang="en-US" altLang="ko-KR" dirty="0" smtClean="0"/>
              <a:t>The size of the field including ID is TBD.</a:t>
            </a:r>
          </a:p>
          <a:p>
            <a:pPr lvl="2"/>
            <a:endParaRPr lang="en-US" altLang="ko-KR" dirty="0" smtClean="0"/>
          </a:p>
          <a:p>
            <a:pPr lvl="2"/>
            <a:r>
              <a:rPr lang="en-US" altLang="ko-KR" dirty="0" smtClean="0"/>
              <a:t>NOTE</a:t>
            </a:r>
            <a:r>
              <a:rPr lang="en-US" altLang="ko-KR" dirty="0"/>
              <a:t>: </a:t>
            </a:r>
            <a:r>
              <a:rPr lang="en-US" altLang="ko-KR" dirty="0" smtClean="0"/>
              <a:t>For example, the assigned ID is expected to be used to identify the corresponding AP in the AID12 field of the Trigger frame.</a:t>
            </a:r>
          </a:p>
          <a:p>
            <a:pPr lvl="2"/>
            <a:r>
              <a:rPr lang="en-US" altLang="ko-KR" dirty="0" smtClean="0"/>
              <a:t>NOTE: For example, the assigned ID is expected to be used to identify the corresponding AP in the AID11 field of the UHR NDP Announcement frame.</a:t>
            </a:r>
            <a:endParaRPr lang="en-US" altLang="ko-KR" dirty="0"/>
          </a:p>
          <a:p>
            <a:pPr lvl="2"/>
            <a:endParaRPr lang="en-US" altLang="ko-KR" dirty="0" smtClean="0"/>
          </a:p>
          <a:p>
            <a:pPr marL="857250" lvl="2" indent="0">
              <a:buNone/>
            </a:pPr>
            <a:endParaRPr lang="en-US" altLang="ko-KR" dirty="0" smtClean="0"/>
          </a:p>
          <a:p>
            <a:pPr lvl="1"/>
            <a:endParaRPr lang="en-US" altLang="ko-KR" dirty="0" smtClean="0"/>
          </a:p>
        </p:txBody>
      </p:sp>
      <p:sp>
        <p:nvSpPr>
          <p:cNvPr id="4" name="바닥글 개체 틀 3"/>
          <p:cNvSpPr>
            <a:spLocks noGrp="1"/>
          </p:cNvSpPr>
          <p:nvPr>
            <p:ph type="ftr" sz="quarter" idx="11"/>
          </p:nvPr>
        </p:nvSpPr>
        <p:spPr/>
        <p:txBody>
          <a:bodyPr/>
          <a:lstStyle/>
          <a:p>
            <a:pPr>
              <a:defRPr/>
            </a:pPr>
            <a:r>
              <a:rPr lang="en-US" altLang="ko-KR" dirty="0"/>
              <a:t>Geonhwan Kim et. al, LG Electronics</a:t>
            </a:r>
          </a:p>
        </p:txBody>
      </p:sp>
      <p:sp>
        <p:nvSpPr>
          <p:cNvPr id="5" name="슬라이드 번호 개체 틀 4"/>
          <p:cNvSpPr>
            <a:spLocks noGrp="1"/>
          </p:cNvSpPr>
          <p:nvPr>
            <p:ph type="sldNum" sz="quarter" idx="12"/>
          </p:nvPr>
        </p:nvSpPr>
        <p:spPr/>
        <p:txBody>
          <a:bodyPr/>
          <a:lstStyle/>
          <a:p>
            <a:pPr>
              <a:defRPr/>
            </a:pPr>
            <a:r>
              <a:rPr lang="en-US" altLang="ko-KR"/>
              <a:t>Slide </a:t>
            </a:r>
            <a:fld id="{DB6D5A24-C744-4D9A-83D3-476F0D333A12}" type="slidenum">
              <a:rPr lang="en-US" altLang="ko-KR" smtClean="0"/>
              <a:pPr>
                <a:defRPr/>
              </a:pPr>
              <a:t>9</a:t>
            </a:fld>
            <a:endParaRPr lang="en-US" altLang="ko-KR"/>
          </a:p>
        </p:txBody>
      </p:sp>
    </p:spTree>
    <p:extLst>
      <p:ext uri="{BB962C8B-B14F-4D97-AF65-F5344CB8AC3E}">
        <p14:creationId xmlns:p14="http://schemas.microsoft.com/office/powerpoint/2010/main" val="323103508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325604</TotalTime>
  <Words>1888</Words>
  <Application>Microsoft Office PowerPoint</Application>
  <PresentationFormat>와이드스크린</PresentationFormat>
  <Paragraphs>285</Paragraphs>
  <Slides>12</Slides>
  <Notes>12</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12</vt:i4>
      </vt:variant>
    </vt:vector>
  </HeadingPairs>
  <TitlesOfParts>
    <vt:vector size="19" baseType="lpstr">
      <vt:lpstr>굴림</vt:lpstr>
      <vt:lpstr>Malgun Gothic</vt:lpstr>
      <vt:lpstr>Malgun Gothic</vt:lpstr>
      <vt:lpstr>Arial</vt:lpstr>
      <vt:lpstr>Cambria Math</vt:lpstr>
      <vt:lpstr>Times New Roman</vt:lpstr>
      <vt:lpstr>802-11-Submission</vt:lpstr>
      <vt:lpstr>AP Identification in Multi-AP</vt:lpstr>
      <vt:lpstr>Introduction</vt:lpstr>
      <vt:lpstr>AID12 subfield encoding</vt:lpstr>
      <vt:lpstr>Use 11 or 12 bit AID value as AP ID</vt:lpstr>
      <vt:lpstr>AP ID for MAPC</vt:lpstr>
      <vt:lpstr>AID12 field configuration</vt:lpstr>
      <vt:lpstr>Conclusion</vt:lpstr>
      <vt:lpstr>References</vt:lpstr>
      <vt:lpstr>Straw Poll 1</vt:lpstr>
      <vt:lpstr>Straw Poll 2</vt:lpstr>
      <vt:lpstr>Straw Poll 3</vt:lpstr>
      <vt:lpstr>Appendix #1</vt:lpstr>
    </vt:vector>
  </TitlesOfParts>
  <Company>LG Electronics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GeonHwan Kim/IoT Connectivity Standard Task(geonhwan.kim@lge.com)</cp:lastModifiedBy>
  <cp:revision>18544</cp:revision>
  <cp:lastPrinted>2018-10-31T23:27:01Z</cp:lastPrinted>
  <dcterms:created xsi:type="dcterms:W3CDTF">2007-05-21T21:00:37Z</dcterms:created>
  <dcterms:modified xsi:type="dcterms:W3CDTF">2025-01-08T07:28:06Z</dcterms:modified>
</cp:coreProperties>
</file>