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63" r:id="rId2"/>
    <p:sldId id="2473" r:id="rId3"/>
    <p:sldId id="2476" r:id="rId4"/>
    <p:sldId id="2477" r:id="rId5"/>
    <p:sldId id="2474" r:id="rId6"/>
    <p:sldId id="2480" r:id="rId7"/>
    <p:sldId id="2482" r:id="rId8"/>
    <p:sldId id="2483" r:id="rId9"/>
    <p:sldId id="2470" r:id="rId10"/>
    <p:sldId id="2467" r:id="rId11"/>
    <p:sldId id="2460" r:id="rId12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5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150" autoAdjust="0"/>
  </p:normalViewPr>
  <p:slideViewPr>
    <p:cSldViewPr>
      <p:cViewPr varScale="1">
        <p:scale>
          <a:sx n="90" d="100"/>
          <a:sy n="90" d="100"/>
        </p:scale>
        <p:origin x="32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aseline="0" dirty="0"/>
              <a:t>1)</a:t>
            </a: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assuming @250kbps for both DL and UL (4 us per bit):</a:t>
            </a:r>
            <a:endParaRPr lang="en-US" sz="1000" baseline="0" dirty="0">
              <a:effectLst/>
            </a:endParaRP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Query, Ack (10 octet PPDU) = 320 uS/PPDU</a:t>
            </a:r>
            <a:endParaRPr lang="en-US" sz="1000" baseline="0" dirty="0">
              <a:effectLst/>
            </a:endParaRP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QueryRep (8 octet PPDU) = 256 uS</a:t>
            </a:r>
            <a:endParaRPr lang="en-US" sz="1000" baseline="0" dirty="0">
              <a:effectLst/>
            </a:endParaRP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RN16 (24 bits) = 96 uS</a:t>
            </a:r>
            <a:endParaRPr lang="en-US" sz="1000" baseline="0" dirty="0">
              <a:effectLst/>
            </a:endParaRP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EPC (128 bits) = 512 uS</a:t>
            </a:r>
          </a:p>
          <a:p>
            <a:r>
              <a:rPr lang="en-US" sz="1000" kern="1200" baseline="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</a:rPr>
              <a:t>2)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QueryRep (5 octet PPDU = 160 uS</a:t>
            </a:r>
            <a:endParaRPr lang="en-SG" sz="1000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13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1000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92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802.11-24/1805r0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November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0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5070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1847528" y="615636"/>
            <a:ext cx="8134672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>
                <a:solidFill>
                  <a:srgbClr val="000000"/>
                </a:solidFill>
                <a:latin typeface="Times New Roman"/>
              </a:rPr>
              <a:t>AMP time-based 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channel access discussions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en-US" sz="2000">
                <a:solidFill>
                  <a:srgbClr val="000000"/>
                </a:solidFill>
                <a:latin typeface="Times New Roman"/>
              </a:rPr>
              <a:t>: 5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November 2024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54839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that: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For backscatter non-AP AMP STAs, the logical interface of the UHF protocol is reused (using 802.11 frames that encapsulate UHF commands).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Note: The logical interface of the UHF protocol is defined by the EPC® Radio-Frequency Identity Generation-2 UHF RFID Standard.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[1] 24/0836r0, Thoughts on AMP RFID tags  (Rojan Chitrakar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[2] 24/1212r0, Discussions on AMP Channel access (Rojan Chitrakar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[3] 11-24/1237, AMP Tag-STA Requirements for Close-Range Backscattering (Rui Cao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[4] EPC® Radio-Frequency Identity Generation-2 UHF RFID Standard V3.0 (GS1)</a:t>
            </a: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Recap: Encapsulated UHF command based channel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7" y="1322731"/>
            <a:ext cx="11916503" cy="5909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In [1] we shared our thoughts on AMP dual-mode RFID tags and proposed to encapsulate UHF commands in AMP frames.</a:t>
            </a: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FF54CA-56B8-4960-A762-C53177DFA9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01873"/>
              </p:ext>
            </p:extLst>
          </p:nvPr>
        </p:nvGraphicFramePr>
        <p:xfrm>
          <a:off x="137748" y="2622230"/>
          <a:ext cx="11916503" cy="216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Visio" r:id="rId3" imgW="8743925" imgH="1587635" progId="Visio.Drawing.15">
                  <p:embed/>
                </p:oleObj>
              </mc:Choice>
              <mc:Fallback>
                <p:oleObj name="Visio" r:id="rId3" imgW="8743925" imgH="1587635" progId="Visio.Drawing.15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D3F60FE-D244-41DC-BEF2-4164EEFB3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48" y="2622230"/>
                        <a:ext cx="11916503" cy="2163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02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E400C4-D374-470F-93AE-7D786B343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384" y="1314536"/>
            <a:ext cx="7849280" cy="50372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Recap: 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4104456" cy="417037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In [2], we shared a potential time-slot based random access scheme: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AMP AP gains access to wireless medium and transmits an AMP Poll frame to starts a random access session with 2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ECW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 time slots.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Upon receiving the AMP Poll frame, eligible AMP STAs randomly choose a slot and transmit in the slot.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 second AMP frame (AMP Re-Poll) continues the random access session in a different TXOP.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Example: 8 slots spread across two TXOPs and four backscattering AMP STAs contending:</a:t>
            </a:r>
          </a:p>
        </p:txBody>
      </p:sp>
    </p:spTree>
    <p:extLst>
      <p:ext uri="{BB962C8B-B14F-4D97-AF65-F5344CB8AC3E}">
        <p14:creationId xmlns:p14="http://schemas.microsoft.com/office/powerpoint/2010/main" val="113410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Targeted AMP non-AP STAs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196752"/>
            <a:ext cx="12097344" cy="44566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Active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transmitter non-AP AMP STAs (Active AMP tags)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Do not require carrier signal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Clock accuracy ±10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3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ppm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Dual-mode backscatter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non-AP AMP STAs (Dual-mode backscatter AMP tags)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Require carrier signal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Clock accuracy ±10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5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ppm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  <a:ea typeface="ＭＳ Ｐゴシック"/>
              </a:rPr>
              <a:t>Supports UHF protocol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AMP only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backscatter non-AP AMP STAs (Single-mode backscatter AMP tags)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Require carrier signal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Clock accuracy ±10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5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ppm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  <a:ea typeface="ＭＳ Ｐゴシック"/>
              </a:rPr>
              <a:t>Assumption: Also supports UHF protocol</a:t>
            </a: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762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Discussion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412776"/>
            <a:ext cx="11881320" cy="524451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Since the UHF RFID standard [4] is the de facto standard for passive UHF RFID tags, it is reasonable for backscatter AMP tags to support the </a:t>
            </a:r>
            <a:r>
              <a:rPr lang="en-US" sz="2000" b="1" dirty="0">
                <a:solidFill>
                  <a:schemeClr val="tx1"/>
                </a:solidFill>
                <a:latin typeface="Arial"/>
                <a:ea typeface="ＭＳ Ｐゴシック"/>
              </a:rPr>
              <a:t>logical interface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of the UHF protocol.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The physical interface (i.e., air interface) will likely be different.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UHF Logical interface defines Tag memory, flags, states, selection, inventory, and access. [4]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backscatter AMP tags are expected to have lower hardware capabilities compared to active AMP tags: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Clock accuracy ±10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5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ppm =&gt; Cannot rely on clock count for scheduled/polled events [3]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Small energy capacity =&gt; One read transaction needs to be finished within one PPDU or TXOP [3]</a:t>
            </a:r>
          </a:p>
          <a:p>
            <a:pPr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b="1" dirty="0">
                <a:solidFill>
                  <a:schemeClr val="tx1"/>
                </a:solidFill>
                <a:latin typeface="Arial"/>
                <a:ea typeface="ＭＳ Ｐゴシック"/>
              </a:rPr>
              <a:t>Proposal: Two different channel access mechanisms for Active AMP tags and Backscatter AMP tags:</a:t>
            </a:r>
            <a:endParaRPr lang="en-US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 For backscatter AMP tags, the logical interface of the UHF protocol is reused (using 802.11 frames that encapsulates UHF commands).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 For active AMP tags, more efficient time-slot based channel access scheme may be used.</a:t>
            </a:r>
            <a:endParaRPr lang="en-US" sz="20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306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Backscatter AMP tags (1)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11881320" cy="10649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1. For backscatter AMP tags, the logical interface of the UHF protocol is reused: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AMP frames encapsulates UHF commands.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AMP tags respond to the UHF commands as per the UHF RFID standard [4].</a:t>
            </a:r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56AFF732-1FAD-4163-B9F1-7FA278C9F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9" y="2204864"/>
            <a:ext cx="8600000" cy="42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Backscatter AMP tags (2)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11953328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The default TXOP limit for AC_BK in 2.4 GHz is 2.528ms; it may be challenging to complete one read transaction within one TXOP.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C8CD1-BDA6-442A-87FA-D99EBD687613}"/>
              </a:ext>
            </a:extLst>
          </p:cNvPr>
          <p:cNvSpPr txBox="1"/>
          <p:nvPr/>
        </p:nvSpPr>
        <p:spPr>
          <a:xfrm>
            <a:off x="8040216" y="2060848"/>
            <a:ext cx="4032448" cy="15758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Some optimization may be made to improve the air-time efficiency: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E.g., the </a:t>
            </a:r>
            <a:r>
              <a:rPr lang="en-US" sz="1600" i="1" dirty="0">
                <a:solidFill>
                  <a:srgbClr val="000000"/>
                </a:solidFill>
                <a:latin typeface="Arial"/>
                <a:ea typeface="ＭＳ Ｐゴシック"/>
              </a:rPr>
              <a:t>QueryRep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 UHF command may be replaced by a shorter transmission (Slot SYNC) instead of being encapsulated within a AMP frame.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F18C3C-C69B-4867-A782-2EB430927B87}"/>
              </a:ext>
            </a:extLst>
          </p:cNvPr>
          <p:cNvSpPr txBox="1"/>
          <p:nvPr/>
        </p:nvSpPr>
        <p:spPr>
          <a:xfrm>
            <a:off x="7464152" y="6044588"/>
            <a:ext cx="4385414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charset="0"/>
                <a:cs typeface="ＭＳ Ｐゴシック" charset="0"/>
              </a:rPr>
              <a:t>Note: assuming @250kbps for both DL and UL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39B27018-CACD-45C5-9160-1A806F176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649" y="1582692"/>
            <a:ext cx="7298272" cy="48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5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Backscatter AMP tags (3)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073219"/>
            <a:ext cx="11953328" cy="5355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In case one read/write transaction cannot be completed within one TXOP, existing UHF protocol mechanisms (e.g. select, session flags) may be leveraged to continue the transaction in subsequent TXOPs.</a:t>
            </a:r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9045028F-C2E3-4E5E-995A-BBF0EF2B8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352" y="1551287"/>
            <a:ext cx="6668152" cy="49319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6D01E1-C83C-4703-9698-17EC40ADC51F}"/>
              </a:ext>
            </a:extLst>
          </p:cNvPr>
          <p:cNvSpPr txBox="1"/>
          <p:nvPr/>
        </p:nvSpPr>
        <p:spPr>
          <a:xfrm>
            <a:off x="8040216" y="2060848"/>
            <a:ext cx="4032448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An example of singulating an AMP tag in a first TXOP and performing a </a:t>
            </a:r>
            <a:r>
              <a:rPr lang="en-US" sz="1600" i="1" dirty="0">
                <a:solidFill>
                  <a:srgbClr val="000000"/>
                </a:solidFill>
                <a:latin typeface="Arial"/>
                <a:ea typeface="ＭＳ Ｐゴシック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 operation in a second TXOP.</a:t>
            </a:r>
          </a:p>
        </p:txBody>
      </p:sp>
    </p:spTree>
    <p:extLst>
      <p:ext uri="{BB962C8B-B14F-4D97-AF65-F5344CB8AC3E}">
        <p14:creationId xmlns:p14="http://schemas.microsoft.com/office/powerpoint/2010/main" val="291508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468435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800" dirty="0">
                <a:solidFill>
                  <a:schemeClr val="tx1"/>
                </a:solidFill>
                <a:latin typeface="Arial"/>
                <a:ea typeface="ＭＳ Ｐゴシック"/>
              </a:rPr>
              <a:t>We discussed the different capabilities of active AMP tags and backscatter AMP tags and proposed that two different channel access mechanisms be considered for active AMP tags and backscatter AMP tags: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For backscatter AMP tags, the logical interface of the UHF protocol is reused (using 802.11 frames that encapsulates UHF commands).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Some optimization may be made to improve the air-time efficiency.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For active AMP tags, more efficient time-slot based channel access scheme may be used.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6562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114040</TotalTime>
  <Words>913</Words>
  <Application>Microsoft Office PowerPoint</Application>
  <PresentationFormat>Widescreen</PresentationFormat>
  <Paragraphs>99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Microsoft YaHei</vt:lpstr>
      <vt:lpstr>MS PGothic</vt:lpstr>
      <vt:lpstr>MS PGothic</vt:lpstr>
      <vt:lpstr>Arial</vt:lpstr>
      <vt:lpstr>Times New Roman</vt:lpstr>
      <vt:lpstr>Wingdings</vt:lpstr>
      <vt:lpstr>Office Theme</vt:lpstr>
      <vt:lpstr>Visio</vt:lpstr>
      <vt:lpstr>PowerPoint Presentation</vt:lpstr>
      <vt:lpstr>Recap: Encapsulated UHF command based channel access</vt:lpstr>
      <vt:lpstr>Recap: Time-slot based random access</vt:lpstr>
      <vt:lpstr>Targeted AMP non-AP STAs</vt:lpstr>
      <vt:lpstr>Discussion</vt:lpstr>
      <vt:lpstr>Backscatter AMP tags (1)</vt:lpstr>
      <vt:lpstr>Backscatter AMP tags (2)</vt:lpstr>
      <vt:lpstr>Backscatter AMP tags (3)</vt:lpstr>
      <vt:lpstr>Summary</vt:lpstr>
      <vt:lpstr>SP 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720</cp:revision>
  <cp:lastPrinted>2000-03-07T00:55:37Z</cp:lastPrinted>
  <dcterms:created xsi:type="dcterms:W3CDTF">2016-01-17T22:48:36Z</dcterms:created>
  <dcterms:modified xsi:type="dcterms:W3CDTF">2024-11-11T17:35:39Z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(3)eS6sNnofml1dVCkvlcCiRAgcFgKnWCz/rmn5jTaeDneINF4AKEd56hMS2aW5kLBc61+1BijI
YC+zAgyaLoZi4/RQ0TjRF8pME5M92vJzkk/bffVgWQa8qS+2Z+9GE0Kc0XX5T8jxezsYK8ae
MDp0/iu8iXxU8mTmRlYILYW1QHolJtemNceLeGvBVSIVdbhVA/XiRcubt9Re7e7tO2MjCFbz
sPP2KMRoIyqgesw912</vt:lpwstr>
  </property>
  <property fmtid="{D5CDD505-2E9C-101B-9397-08002B2CF9AE}" pid="3" name="_2015_ms_pID_7253431">
    <vt:lpwstr>50gStCmKmGSMzMQki1k6ornyKYwTGNlndVM0nsjVwSVScrMh/oL0S+
+J81AWexoCvpFpGQRa9wYvVacePbiKO3/doOKbYQ7p5gW+kGqPKv+Zd0s0+I6/hZxMcHjwLf
MO43bZFJviaoAbNbQ8I5S/aBvRLM/3MmzGdXXut0M2fUFyY3u3DkPgBUMO5qgCnVnsF8a5aS
e4NHqrYzUFTIVPyA3oGgkeTj4JtR+28n2fNW</vt:lpwstr>
  </property>
  <property fmtid="{D5CDD505-2E9C-101B-9397-08002B2CF9AE}" pid="4" name="_2015_ms_pID_7253432">
    <vt:lpwstr>VQ==</vt:lpwstr>
  </property>
</Properties>
</file>