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0" r:id="rId2"/>
    <p:sldId id="275" r:id="rId3"/>
    <p:sldId id="426" r:id="rId4"/>
    <p:sldId id="416" r:id="rId5"/>
    <p:sldId id="419" r:id="rId6"/>
    <p:sldId id="427" r:id="rId7"/>
    <p:sldId id="430" r:id="rId8"/>
    <p:sldId id="431" r:id="rId9"/>
    <p:sldId id="428" r:id="rId10"/>
    <p:sldId id="432" r:id="rId11"/>
    <p:sldId id="429" r:id="rId12"/>
    <p:sldId id="433" r:id="rId13"/>
    <p:sldId id="407" r:id="rId14"/>
    <p:sldId id="380" r:id="rId15"/>
    <p:sldId id="406" r:id="rId16"/>
    <p:sldId id="434" r:id="rId17"/>
    <p:sldId id="435" r:id="rId18"/>
    <p:sldId id="379" r:id="rId19"/>
    <p:sldId id="421" r:id="rId20"/>
    <p:sldId id="422" r:id="rId21"/>
    <p:sldId id="423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9D72B-7497-48B7-8F3E-D7407733FE47}" v="7" dt="2024-11-09T03:55:15.326"/>
    <p1510:client id="{FAC2AA7A-EA07-47C9-87FD-BB86D7318A32}" v="8" dt="2024-11-08T21:56:57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New LTF Sequences for DRU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E171C61-179C-539A-AEDC-4FA3AE014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011234"/>
              </p:ext>
            </p:extLst>
          </p:nvPr>
        </p:nvGraphicFramePr>
        <p:xfrm>
          <a:off x="984250" y="2414588"/>
          <a:ext cx="10625138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86790" progId="Word.Document.8">
                  <p:embed/>
                </p:oleObj>
              </mc:Choice>
              <mc:Fallback>
                <p:oleObj name="Document" r:id="rId3" imgW="10439485" imgH="278679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E171C61-179C-539A-AEDC-4FA3AE0149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4588"/>
                        <a:ext cx="10625138" cy="2822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00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80 MHz are listed below considering the tone plan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1665"/>
              </p:ext>
            </p:extLst>
          </p:nvPr>
        </p:nvGraphicFramePr>
        <p:xfrm>
          <a:off x="2030943" y="318611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993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099007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-1,-1,-1,1,-1,1,1,1,-1,1,-1,-1,1,-1,1,-1,-1,-1,-1,1,-1,-1,-1,-1,1,1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-1,-1,1,1,-1,-1,1,-1,1,-1,-1,-1,-1,-1,1,-1,1,1,1,-1,-1,1,1,-1,-1,1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1,1,1,1,1,1,-1,1,1,1,-1,-1,1,-1,-1,-1,1,-1,1,1,1,-1,-1,-1,-1,-1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6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1,-1,1,1,-1,1,-1,1,1,-1,1,-1,-1,1,1,-1,-1,-1,-1,1,1,-1,1,-1,1,-1</a:t>
                      </a:r>
                      <a:endParaRPr lang="en-US" u="none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713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LTF Sequences to DRUs for DBW = 80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3806F3C-2FEF-2CC9-8713-F49EA2E85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362793"/>
              </p:ext>
            </p:extLst>
          </p:nvPr>
        </p:nvGraphicFramePr>
        <p:xfrm>
          <a:off x="444341" y="2257837"/>
          <a:ext cx="11301203" cy="187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027">
                  <a:extLst>
                    <a:ext uri="{9D8B030D-6E8A-4147-A177-3AD203B41FA5}">
                      <a16:colId xmlns:a16="http://schemas.microsoft.com/office/drawing/2014/main" val="3252240014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04751780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83925157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853548937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903398768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86890987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709668487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4240383021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121629163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59974796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63269048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675258206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507833832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682067229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148631573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424854729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207941157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27770"/>
                  </a:ext>
                </a:extLst>
              </a:tr>
              <a:tr h="689573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  <a:endParaRPr lang="en-US" sz="11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562323"/>
                  </a:ext>
                </a:extLst>
              </a:tr>
              <a:tr h="689573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  <a:endParaRPr lang="en-US" sz="11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09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C88894-4D4C-856C-DEF0-D9887EE2E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45854"/>
              </p:ext>
            </p:extLst>
          </p:nvPr>
        </p:nvGraphicFramePr>
        <p:xfrm>
          <a:off x="1917256" y="4644549"/>
          <a:ext cx="84569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31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6309541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LTF52DRU80_1 </a:t>
                      </a:r>
                      <a:endParaRPr lang="en-US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{LTF26DRU80_1, LTF26DRU80_2}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 </a:t>
                      </a:r>
                      <a:endParaRPr lang="en-US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{LTF26DRU80_1, LTF26DRU80_2, LTF26DRU80_3, LTF26DRU80_4}, {1,1}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33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80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3806F3C-2FEF-2CC9-8713-F49EA2E85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761633"/>
              </p:ext>
            </p:extLst>
          </p:nvPr>
        </p:nvGraphicFramePr>
        <p:xfrm>
          <a:off x="719500" y="1751015"/>
          <a:ext cx="10753000" cy="145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4">
                  <a:extLst>
                    <a:ext uri="{9D8B030D-6E8A-4147-A177-3AD203B41FA5}">
                      <a16:colId xmlns:a16="http://schemas.microsoft.com/office/drawing/2014/main" val="3252240014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04751780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83925157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853548937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903398768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86890987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709668487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4240383021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121629163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59974796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63269048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675258206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507833832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682067229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148631573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424854729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207941157"/>
                    </a:ext>
                  </a:extLst>
                </a:gridCol>
              </a:tblGrid>
              <a:tr h="388506"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527770"/>
                  </a:ext>
                </a:extLst>
              </a:tr>
              <a:tr h="53501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562323"/>
                  </a:ext>
                </a:extLst>
              </a:tr>
              <a:tr h="53501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092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732DBE4-3F8D-8DAC-5BDA-0B51EA43E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76" y="3320003"/>
            <a:ext cx="4059936" cy="3044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326E3F-BDC9-7DAE-0697-6900BDAEC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688" y="3320003"/>
            <a:ext cx="405993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9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3B46D-4203-F50F-2C11-1B997780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on the New LTF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8EE1-E664-C32E-AB9B-9CAB2D51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new LTF component sequences are considering masked LTF 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PAPR performance is significantly better than that of the RRU and the proposed LTF sequence in [4] 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component sequences requires significantly less storage than the legacy LTF.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mapping of the component sequences to the DRU is required.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FE4C2-E283-556A-32DD-D913A0F67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BAC29-6A9D-83EE-E29E-E62A2DFD14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6082A8-CD13-6979-4580-FFA4E8733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5FC8-2FDE-D7D5-0CD5-5A0ED824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and Way Forward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7D4B-C8D6-10B6-B1E5-27A063BFD2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BE99-E3F5-81BA-B641-2D6DB4726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D18CB6-9A6D-89AE-6321-9CE1F3E78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B6C7D0-1DDD-CB3A-D2D9-774273AF0CA8}"/>
              </a:ext>
            </a:extLst>
          </p:cNvPr>
          <p:cNvSpPr txBox="1">
            <a:spLocks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New LTF sequence for DRU is proposed for each corresponding distribution bandwidth and the PAPR performance is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new sequence is constructed from component sequence of length 26 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mapping of the sequences to the DRUs is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In almost all cases, one sequence is found to improve the PAPR performance for all DRUs of the same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For example, in DBW = 40 MHz, one 26 long LTF sequence is found to minimize the PAPR for all 26DRU40 (PAPR = 1.89 dB)  </a:t>
            </a:r>
          </a:p>
          <a:p>
            <a:pPr marL="914400" lvl="2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33821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20 MHz is</a:t>
            </a:r>
            <a:endParaRPr lang="en-US" dirty="0"/>
          </a:p>
          <a:p>
            <a:pPr algn="just"/>
            <a:r>
              <a:rPr lang="en-US" sz="1800" b="0" dirty="0">
                <a:effectLst/>
                <a:latin typeface="Calibri" panose="020F0502020204030204" pitchFamily="34" charset="0"/>
              </a:rPr>
              <a:t>	{-1,-1,-1,1,1,1,-1,-1,-1,1,-1,-1,-1,1,-1,1,1,1,-1,1,1,-1,1,1,-1,1,1,-1,1,-1,-1,1,-1,1,1,-1,1,1,1,-1,1,1,1,1,-1,1,-1,-1,-1,1,-1,-1,-1,1,-1,-1,1,1,-1,-1,-1,-1,1,-1,-1,1,1,1,-1,1,-1,1,1,-1,-1,-1,1,-1,-1,1,-1,1,1,1,1,-1,-1,-1,-1,-1,1,1,1,1,-1,-1,1,1,-1,1,-1,1,-1,1,1,-1,-1,-1,1,1,-1,-1,-1,1,1,-1,1,1,1,1,1,1,-1,-1,1,-1,1,1,1,-1,1,-1,-1,-1,-1,1,1,1,-1,-1,-1,1,-1,-1,-1,1,-1,1,1,1,-1,1,1,-1,1,1,-1,1,1,-1,1,-1,-1,1,-1,1,1,-1,1,1,1,-1,1,1,1,1,-1,1,-1,-1,-1,1,-1,-1,-1,1,-1,-1,1,1,-1,-1,-1,-1,1,-1,-1,1,1,1,-1,1,-1,1,1,-1,-1,-1,1,-1,-1,-1,1,1,1,-1,1,-1,-1,1,1,1,1,-1,-1,-1,-1,1,-1,-1,-1,-1,1,-1,1,-1,-1,-1}</a:t>
            </a:r>
            <a:r>
              <a:rPr lang="en-US" dirty="0"/>
              <a:t>		</a:t>
            </a:r>
            <a:endParaRPr lang="en-US" b="0" dirty="0"/>
          </a:p>
          <a:p>
            <a:r>
              <a:rPr lang="en-US" sz="2000" dirty="0"/>
              <a:t>	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1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40 MHz is</a:t>
            </a:r>
          </a:p>
          <a:p>
            <a:r>
              <a:rPr lang="en-US" dirty="0"/>
              <a:t>		</a:t>
            </a:r>
            <a:endParaRPr lang="en-US" b="0" dirty="0"/>
          </a:p>
          <a:p>
            <a:r>
              <a:rPr lang="en-US" sz="2000" b="0" dirty="0"/>
              <a:t>{-1,-1,-1,1,1,1,-1,-1,-1,1,-1,-1,-1,1,-1,1,1,1,-1,1,1,-1,1,1,-1,1,-1,-1,1,-1,1,-1,1,-1,-1,-1,-1,1,-1,-1,-1,-1,-1,1,-1,1,1,-1,1,-1,-1,-1,1,-1,1,-1,1,1,1,1,1,-1,1,1,-1,-1,1,-1,1,-1,1,-1,1,1,-1,1,1,1,1,1,-1,1,-1,-1,1,-1,-1,-1,-1,-1,-1,-1,1,1,-1,1,1,-1,-1,-1,1,-1,-1,1,1,-1}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3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80 MHz is</a:t>
            </a:r>
          </a:p>
          <a:p>
            <a:r>
              <a:rPr lang="en-US" dirty="0"/>
              <a:t>		</a:t>
            </a:r>
            <a:endParaRPr lang="en-US" b="0" dirty="0"/>
          </a:p>
          <a:p>
            <a:r>
              <a:rPr lang="en-US" sz="2000" b="0" dirty="0"/>
              <a:t>{-1,-1,-1,1,-1,1,1,1,-1,1,-1,-1,1,-1,1,-1,-1,-1,-1,1,-1,-1,-1,-1,1,1,-1,-1,1,1,-1,-1,1,-1,1,-1,-1,-1,-1,-1,1,-1,1,1,1,-1,-1,1,1,-1,-1,1,1,1,1,1,1,1,-1,1,1,1,-1,-1,1,-1,-1,-1,1,-1,1,1,1,-1,-1,-1,-1,-1,1,-1,1,1,-1,1,-1,1,1,-1,1,-1,-1,1,1,-1,-1,-1,-1,1,1,-1,1,-1,1,-1,1,1}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00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925174" cy="4113213"/>
          </a:xfrm>
        </p:spPr>
        <p:txBody>
          <a:bodyPr/>
          <a:lstStyle/>
          <a:p>
            <a:r>
              <a:rPr lang="en-US" sz="1800"/>
              <a:t>[1] 11/24-0468r2 DRU Tone Plan for 11bn, Mediatek</a:t>
            </a:r>
          </a:p>
          <a:p>
            <a:r>
              <a:rPr lang="en-US" sz="1800"/>
              <a:t>[2] 11/24-0799r0 DRU Tone Plan from the perspective of PAPR, Huawei</a:t>
            </a:r>
          </a:p>
          <a:p>
            <a:r>
              <a:rPr lang="en-US" sz="1800"/>
              <a:t>[3] 11/24-1096r0 Mirror Symmetric 20 MHz DRU Tone Plan within 242 RRU Boundary, LGE</a:t>
            </a:r>
          </a:p>
          <a:p>
            <a:r>
              <a:rPr lang="en-US" sz="1800"/>
              <a:t>[4] 11/24-1567r0 LTF Design for DRU, Broadcom</a:t>
            </a:r>
            <a:endParaRPr lang="en-US" sz="1800">
              <a:highlight>
                <a:srgbClr val="FFFF00"/>
              </a:highlight>
            </a:endParaRPr>
          </a:p>
          <a:p>
            <a:r>
              <a:rPr lang="en-US" sz="180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252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(1/3)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B5ECA9-8617-5CE1-DAD3-87E3EBF5B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52542"/>
              </p:ext>
            </p:extLst>
          </p:nvPr>
        </p:nvGraphicFramePr>
        <p:xfrm>
          <a:off x="1130883" y="2384865"/>
          <a:ext cx="10144602" cy="330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767">
                  <a:extLst>
                    <a:ext uri="{9D8B030D-6E8A-4147-A177-3AD203B41FA5}">
                      <a16:colId xmlns:a16="http://schemas.microsoft.com/office/drawing/2014/main" val="2519517983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4263345161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1168672210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3413567295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3184424505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2386956459"/>
                    </a:ext>
                  </a:extLst>
                </a:gridCol>
              </a:tblGrid>
              <a:tr h="31985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 20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1822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812459"/>
                  </a:ext>
                </a:extLst>
              </a:tr>
              <a:tr h="506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09256"/>
                  </a:ext>
                </a:extLst>
              </a:tr>
              <a:tr h="506431">
                <a:tc vMerge="1">
                  <a:txBody>
                    <a:bodyPr/>
                    <a:lstStyle/>
                    <a:p>
                      <a:pPr algn="ctr"/>
                      <a:endParaRPr lang="en-US" sz="20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38931"/>
                  </a:ext>
                </a:extLst>
              </a:tr>
              <a:tr h="506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[DRU1, DRU2]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[DRU3, DRU4]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81420"/>
                  </a:ext>
                </a:extLst>
              </a:tr>
              <a:tr h="506431">
                <a:tc vMerge="1">
                  <a:txBody>
                    <a:bodyPr/>
                    <a:lstStyle/>
                    <a:p>
                      <a:pPr algn="ctr"/>
                      <a:endParaRPr lang="en-US" sz="20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DRU3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[DRU6, DRU7]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DRU4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[DRU8, DRU9]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09747"/>
                  </a:ext>
                </a:extLst>
              </a:tr>
              <a:tr h="506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  <a:p>
                      <a:pPr algn="ctr"/>
                      <a:r>
                        <a:rPr lang="en-US" sz="1600" b="1" kern="120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1:2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RU1</a:t>
                      </a:r>
                      <a:b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RU1~4], [-3, 3]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RU2</a:t>
                      </a:r>
                      <a:b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RU6~9], [-2, 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71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9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7167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new LTF sequences for DRU corresponding to different distribution bandwidths. The new sequences are constructed from component sequences for the 26-tone DRUs. In this document, we share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PAPR performance results of the new LTF sequences for different DRU sizes and distribution bandwidths 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(2/3)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AC08BC-83E5-0BB9-2F0E-25C0BC5A5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18297"/>
              </p:ext>
            </p:extLst>
          </p:nvPr>
        </p:nvGraphicFramePr>
        <p:xfrm>
          <a:off x="504445" y="1590486"/>
          <a:ext cx="11183109" cy="484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587">
                  <a:extLst>
                    <a:ext uri="{9D8B030D-6E8A-4147-A177-3AD203B41FA5}">
                      <a16:colId xmlns:a16="http://schemas.microsoft.com/office/drawing/2014/main" val="1171584137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785352794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188369467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4251961831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2543932478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466945109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138935655"/>
                    </a:ext>
                  </a:extLst>
                </a:gridCol>
              </a:tblGrid>
              <a:tr h="42649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 40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88048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8977"/>
                  </a:ext>
                </a:extLst>
              </a:tr>
              <a:tr h="426495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01406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678049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0342"/>
                  </a:ext>
                </a:extLst>
              </a:tr>
              <a:tr h="426495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DRU3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49846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DRU4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DRU5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DRU6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97358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DRU7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DRU8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5923"/>
                  </a:ext>
                </a:extLst>
              </a:tr>
              <a:tr h="426495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[DRU1~4], [-8,5]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[DRU6~9], [-6,7]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[DRU10~13], [-7,6]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27993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[DRU15~18], [-5,8]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10306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242DRU40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106DRU40 [DRU1~2], 26DRU40 DRU5, </a:t>
                      </a:r>
                    </a:p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[-244,-4,3,9]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106DRU40  [DRU3~4], 26DRU40 DRU14, </a:t>
                      </a:r>
                    </a:p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[-243,-3,4,244]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3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2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(3/3)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55BB492-E402-E7A1-FAA3-837EF5229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55753"/>
              </p:ext>
            </p:extLst>
          </p:nvPr>
        </p:nvGraphicFramePr>
        <p:xfrm>
          <a:off x="653330" y="1718502"/>
          <a:ext cx="10885340" cy="462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068">
                  <a:extLst>
                    <a:ext uri="{9D8B030D-6E8A-4147-A177-3AD203B41FA5}">
                      <a16:colId xmlns:a16="http://schemas.microsoft.com/office/drawing/2014/main" val="1171584137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3785352794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188369467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4251961831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2543932478"/>
                    </a:ext>
                  </a:extLst>
                </a:gridCol>
              </a:tblGrid>
              <a:tr h="31258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an 80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88048"/>
                  </a:ext>
                </a:extLst>
              </a:tr>
              <a:tr h="312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8977"/>
                  </a:ext>
                </a:extLst>
              </a:tr>
              <a:tr h="518044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[-467:36:-35, 33:36:465]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[-459:36:-27, 41:36:473]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[-463:36:-31, 37:36:469]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[-455:36:-23, 45:36:477]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01406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[-461:36:-29, 39:36:471]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[-453:36:-21, 47:36:479]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[-465:36:-33, 35:36:467]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[-457:36:-25, 43:36:475]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678049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[-466:36:-34, 34:36:466]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[-458:36:-26, 42:36:474]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[-462:36:-30, 38:36:470]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[-454:36:-22, 46:36:478]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0342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pPr algn="ctr"/>
                      <a:endParaRPr lang="en-US" sz="16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[-460:36:-28, 40:36:472]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[-452:36:-20,48:36:480]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[-464:36:-32, 36:36:468]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[-456:36:-24, 44:36:476]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294124"/>
                  </a:ext>
                </a:extLst>
              </a:tr>
              <a:tr h="3475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106DRU80</a:t>
                      </a:r>
                    </a:p>
                    <a:p>
                      <a:pPr algn="ctr"/>
                      <a:r>
                        <a:rPr lang="en-US" sz="1400" b="1" kern="120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1:8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[DRU1~2],  [-495, 485]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[DRU3~4],[-491, 489]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[DRU5~6],[-489, 491]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[DRU7~8],[-493, 487]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49846"/>
                  </a:ext>
                </a:extLst>
              </a:tr>
              <a:tr h="34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[DRU9~10],[-494, 486]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[DRU11~12],[-490,490]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[DRU13~14],[-488,492]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[DRU15~16],[-492,488]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97358"/>
                  </a:ext>
                </a:extLst>
              </a:tr>
              <a:tr h="3475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242DRU80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27993"/>
                  </a:ext>
                </a:extLst>
              </a:tr>
              <a:tr h="34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10306"/>
                  </a:ext>
                </a:extLst>
              </a:tr>
              <a:tr h="539918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484DRU80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3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A1E8-EEDC-AFEC-30CE-5A98F6BD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77B4-991F-A2A7-D677-66524CF7F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LTF component sequences for 26-tone DRUs corresponding to each distribution bandwidth are found.  </a:t>
            </a:r>
          </a:p>
          <a:p>
            <a:pPr marL="0" indent="0"/>
            <a:endParaRPr lang="en-US" sz="11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LTF component sequences of length 26 each can be combined to form LTF sequences for larger DRU sizes.</a:t>
            </a:r>
          </a:p>
          <a:p>
            <a:pPr marL="0" indent="0"/>
            <a:endParaRPr lang="en-US" sz="11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Example: For DBW = 20 MHz, 7 LTF component sequences are found (LTF26DRU20_1 to LTF26DRU20_7).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26DRU20, a subset of these component sequences are found to be optimal (in terms of PAPR).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52DRU20, two sequences can be combined to construct an LTF sequence for 52-tone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106DRU20, four sequences can be combined to construct an LTF sequence for 106-tone DRUs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Two extra LTF values are also found for each 106DRU20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Similar concept applies to larger distribution bandwidths (e.g., 40/80 MHz)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C1A31-2EC6-D6C1-4E6E-E0133EB2C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4BFA4-A2D8-EA56-DF9B-EA88CAB05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923BAC-C792-3E6E-AAE6-58FA897C57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45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20 MHz are listed below considering the tone plan in [1]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28063"/>
              </p:ext>
            </p:extLst>
          </p:nvPr>
        </p:nvGraphicFramePr>
        <p:xfrm>
          <a:off x="2030942" y="2987041"/>
          <a:ext cx="88412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66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693407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-1,-1,-1,1,1,1,-1,-1,-1,1,-1,-1,-1,1,-1,1,1,1,-1,1,1,-1,1,1,-1,1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-1,-1,1,1,-1,-1,-1,1,1,-1,1,1,1,1,1,1,-1,-1,1,-1,1,1,1,-1,1,-1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1,-1,1,-1,-1,1,-1,1,1,-1,1,1,1,-1,1,1,1,1,-1,1,-1,-1,-1,1,-1,-1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-1,-1,-1,1,-1,1,1,1,-1,-1,1,1,-1,-1,1,-1,1,-1,-1,1,-1,-1,-1,-1,-1,1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4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-1,1,-1,-1,1,1,-1,-1,-1,-1,1,-1,-1,1,1,1, -1,1,-1,1,1,-1,-1,-1,1,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-1,1,-1,1,1,1,1,-1,-1,-1,-1,-1,1,1,1,1,-1,-1,1,1,-1,1,-1,1,-1,1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3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-1,-1,1,1,1,-1,1,-1,-1,1,1,1,1,-1,-1,-1,-1,1,-1,-1,-1,-1,1,-1,1,-1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5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4986-A2CF-59CF-47CF-6FB45B6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Mapping of the LTF Sequence to DRUs for DBW = 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D282-8E05-79F9-512C-C9DA57536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330A5-B5E3-4462-039C-EA495CDB0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0AA2-30F9-085B-30F1-D30B45E220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CE02AE-C972-2B50-7A79-8D90889E26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E40478-55A3-604C-8ACC-9814B0559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174530"/>
              </p:ext>
            </p:extLst>
          </p:nvPr>
        </p:nvGraphicFramePr>
        <p:xfrm>
          <a:off x="320040" y="1830390"/>
          <a:ext cx="11722608" cy="189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5C4B9EF-5C8B-2AE7-BF42-07020318C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719"/>
              </p:ext>
            </p:extLst>
          </p:nvPr>
        </p:nvGraphicFramePr>
        <p:xfrm>
          <a:off x="2462022" y="4173439"/>
          <a:ext cx="830046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690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6192776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LTF52DRU20_2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LTF26DRU20_4}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71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LTF26DRU20_3, LTF26DRU20_5, LTF26DRU20_6}, {1,-1}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LTF106DRU20_2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LTF26DRU20_3, LTF26DRU20_5, LTF26DRU20_7},{-1,-1}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940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43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20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558592"/>
              </p:ext>
            </p:extLst>
          </p:nvPr>
        </p:nvGraphicFramePr>
        <p:xfrm>
          <a:off x="915194" y="1830390"/>
          <a:ext cx="10361613" cy="1795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829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2.37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2.37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3.91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4.74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0B3BFB-2568-D795-8CCB-5E6292508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13" y="3753612"/>
            <a:ext cx="3224783" cy="24185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D4A7AC-D7D1-A34C-618D-1DACBBD4E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609" y="3753612"/>
            <a:ext cx="3224783" cy="2418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9F685A-5B45-74ED-D0F9-036D7F28F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805" y="3753612"/>
            <a:ext cx="3224783" cy="241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91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40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40 MHz are listed below considering the tone plan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65521"/>
              </p:ext>
            </p:extLst>
          </p:nvPr>
        </p:nvGraphicFramePr>
        <p:xfrm>
          <a:off x="2030943" y="3105785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409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199591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-1,-1,-1,1,1,1,-1,-1,-1,1,-1,-1,-1,1,-1,1,1,1,-1,1,1,-1,1,1,-1,1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-1,-1,1,-1,1,-1,1,-1,-1,-1,-1,1,-1,-1,-1,-1,-1,1,-1,1,1,-1,1,-1,-1,-1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6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1,-1,1,-1,1,1,1,1,1,-1,1,1,-1,-1,1,-1,1,-1,1,-1,1,1,-1,1,1,1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1,1,-1,1,-1,-1,1,-1,-1,-1,-1,-1,-1,-1,1,1,-1,1,1,-1,-1,-1,1,-1,-1,1</a:t>
                      </a:r>
                      <a:endParaRPr lang="en-US" u="none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46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33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LTF Sequences to DRUs for DBW = 40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89973"/>
              </p:ext>
            </p:extLst>
          </p:nvPr>
        </p:nvGraphicFramePr>
        <p:xfrm>
          <a:off x="515590" y="1830390"/>
          <a:ext cx="11506177" cy="217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687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78899716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567343024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66983665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59332283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27339919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01143797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206886752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671344717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1534065690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B3B5CC-7182-7AE3-1FE0-90058F8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81534"/>
              </p:ext>
            </p:extLst>
          </p:nvPr>
        </p:nvGraphicFramePr>
        <p:xfrm>
          <a:off x="2460965" y="4750310"/>
          <a:ext cx="72679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11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5422445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{LTF26DRU_1, LTF26DRU_2}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{LTF26DRU_1, LTF26DRU_2, LTF26DRU_3, LTF26DRU_4}, {1,-1}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8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40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898740"/>
              </p:ext>
            </p:extLst>
          </p:nvPr>
        </p:nvGraphicFramePr>
        <p:xfrm>
          <a:off x="761241" y="1591056"/>
          <a:ext cx="10669518" cy="200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56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78899716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567343024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66983665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59332283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27339919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01143797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206886752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671344717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1534065690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447617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29914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29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C38A71-ED36-9952-2254-09D4AA98A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32" y="3680459"/>
            <a:ext cx="3621024" cy="2715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86212-33E7-0382-0A82-5F6BF24E2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488" y="3680459"/>
            <a:ext cx="3621024" cy="2715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B2FA80-D9D9-8CA3-E000-3A5133685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8744" y="3680459"/>
            <a:ext cx="3621024" cy="271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6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3117</Words>
  <Application>Microsoft Office PowerPoint</Application>
  <PresentationFormat>Widescreen</PresentationFormat>
  <Paragraphs>603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Unicode MS</vt:lpstr>
      <vt:lpstr>Calibri</vt:lpstr>
      <vt:lpstr>Times New Roman</vt:lpstr>
      <vt:lpstr>Office Theme</vt:lpstr>
      <vt:lpstr>Document</vt:lpstr>
      <vt:lpstr>New LTF Sequences for DRU</vt:lpstr>
      <vt:lpstr>Abstract</vt:lpstr>
      <vt:lpstr>Main Proposal</vt:lpstr>
      <vt:lpstr>LTF Sequences for DBW = 20 MHz</vt:lpstr>
      <vt:lpstr>Mapping of the LTF Sequence to DRUs for DBW = 20 MHz</vt:lpstr>
      <vt:lpstr>PAPR Performance for DBW = 20 MHz</vt:lpstr>
      <vt:lpstr>LTF Sequences for DBW = 40 MHz</vt:lpstr>
      <vt:lpstr>Mapping of LTF Sequences to DRUs for DBW = 40 MHz</vt:lpstr>
      <vt:lpstr>PAPR Performance for DBW = 40 MHz</vt:lpstr>
      <vt:lpstr>LTF Sequences for DBW = 80 MHz</vt:lpstr>
      <vt:lpstr>Mapping of LTF Sequences to DRUs for DBW = 80 MHz</vt:lpstr>
      <vt:lpstr>PAPR Performance for DBW = 80 MHz</vt:lpstr>
      <vt:lpstr>Discussion on the New LTF Sequences</vt:lpstr>
      <vt:lpstr>Conclusions and Way Forward</vt:lpstr>
      <vt:lpstr>SP 1</vt:lpstr>
      <vt:lpstr>SP 2</vt:lpstr>
      <vt:lpstr>SP 3</vt:lpstr>
      <vt:lpstr>References</vt:lpstr>
      <vt:lpstr>Appendix 1: Tone Plan [1] (1/3)</vt:lpstr>
      <vt:lpstr>Appendix 1: Tone Plan [1] (2/3)</vt:lpstr>
      <vt:lpstr>Appendix 1: Tone Plan [1]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2024-11-09T03:55:15Z</dcterms:created>
  <dcterms:modified xsi:type="dcterms:W3CDTF">2024-11-09T03:55:26Z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2024-11-09T03:55:26Z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b8043781-2d69-434d-b03b-f35bfdfc5ee5</vt:lpwstr>
  </property>
  <property fmtid="{D5CDD505-2E9C-101B-9397-08002B2CF9AE}" pid="8" name="MSIP_Label_4d2f777e-4347-4fc6-823a-b44ab313546a_ContentBits">
    <vt:lpwstr>0</vt:lpwstr>
  </property>
</Properties>
</file>