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9" r:id="rId3"/>
    <p:sldId id="293" r:id="rId4"/>
    <p:sldId id="294" r:id="rId5"/>
    <p:sldId id="291" r:id="rId6"/>
    <p:sldId id="292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oyuchen (Jason Yuchen Guo)" initials="G(YG" lastIdx="1" clrIdx="0">
    <p:extLst>
      <p:ext uri="{19B8F6BF-5375-455C-9EA6-DF929625EA0E}">
        <p15:presenceInfo xmlns:p15="http://schemas.microsoft.com/office/powerpoint/2012/main" userId="S-1-5-21-147214757-305610072-1517763936-25942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71" autoAdjust="0"/>
    <p:restoredTop sz="96349" autoAdjust="0"/>
  </p:normalViewPr>
  <p:slideViewPr>
    <p:cSldViewPr>
      <p:cViewPr varScale="1">
        <p:scale>
          <a:sx n="83" d="100"/>
          <a:sy n="83" d="100"/>
        </p:scale>
        <p:origin x="775" y="41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8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Ross Jian Yu, </a:t>
            </a:r>
            <a:r>
              <a:rPr lang="en-GB" dirty="0" err="1"/>
              <a:t>etc</a:t>
            </a:r>
            <a:r>
              <a:rPr lang="en-GB" dirty="0"/>
              <a:t>, Huawei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Jason </a:t>
            </a:r>
            <a:r>
              <a:rPr lang="en-GB" dirty="0" err="1"/>
              <a:t>Yuchen</a:t>
            </a:r>
            <a:r>
              <a:rPr lang="en-GB" dirty="0"/>
              <a:t> Guo, et al., Huawei Technologies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Ross Jian Yu, etc., Huawei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Ross Jian Yu, etc., Huawei Technologies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Ross Jian Yu, etc., Huawei Technologies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Shahrnaz Azizi, etc., Intel Corporation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Shahrnaz Azizi, etc., Intel Corporation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Shahrnaz Azizi, etc., Intel Corporation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Shahrnaz Azizi, etc., Intel Corporation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2024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802.11-24/1756r1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Low Latency </a:t>
            </a:r>
            <a:r>
              <a:rPr lang="en-US" altLang="zh-CN"/>
              <a:t>Buffer Status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/>
              <a:t>Date: 2024-10-08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203797"/>
              </p:ext>
            </p:extLst>
          </p:nvPr>
        </p:nvGraphicFramePr>
        <p:xfrm>
          <a:off x="1219200" y="2514600"/>
          <a:ext cx="6629400" cy="388112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447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Jason Yuchen Guo</a:t>
                      </a: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r>
                        <a:rPr lang="en-US" sz="1200" dirty="0"/>
                        <a:t>Huawei Technologies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guoyuchen@huawei.com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Yunbo</a:t>
                      </a:r>
                      <a:r>
                        <a:rPr lang="en-US" sz="1200" dirty="0"/>
                        <a:t> Li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Guogang</a:t>
                      </a:r>
                      <a:r>
                        <a:rPr lang="en-US" sz="1200" dirty="0"/>
                        <a:t> Huang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Ming </a:t>
                      </a:r>
                      <a:r>
                        <a:rPr lang="en-US" sz="1200" dirty="0" err="1"/>
                        <a:t>Gan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Yue Zhao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Maolin</a:t>
                      </a:r>
                      <a:r>
                        <a:rPr lang="en-US" sz="1200" dirty="0"/>
                        <a:t> Zhang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Zhenpeng</a:t>
                      </a:r>
                      <a:r>
                        <a:rPr lang="en-US" altLang="zh-CN" sz="1200" dirty="0"/>
                        <a:t> Shi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258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Lyutianyang</a:t>
                      </a:r>
                      <a:r>
                        <a:rPr lang="en-US" sz="1200" dirty="0"/>
                        <a:t> Zhang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337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Yulin</a:t>
                      </a:r>
                      <a:r>
                        <a:rPr lang="en-US" altLang="zh-CN" sz="1200" dirty="0"/>
                        <a:t> Hu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Wuhan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Yulin.hu@whu.edu.cn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953395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44973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Improving the latency performance is an important target of </a:t>
            </a:r>
            <a:r>
              <a:rPr lang="en-US" altLang="zh-CN" sz="1800" b="0" dirty="0" err="1"/>
              <a:t>TGbn</a:t>
            </a:r>
            <a:r>
              <a:rPr lang="en-US" altLang="zh-CN" sz="1800" b="0" dirty="0"/>
              <a:t> according to the PAR of UHR [1].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Reducing the delay of channel access is essential to the improvement the latency performance.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For triggered UL channel access, the AP needs to know the buffer status of the non-AP STAs. However, the current SPEC only provide ways for the non-AP STAs to report the number of pending bytes to be transmitted, the urgency of the pending data is missing.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The QoS characteristics element can only provide long term “delay requirement” of a traffic stream, the real-time status of low latency traffic is not known to the AP.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In this contribution, we provide a way for the non-AP STAs to indicate their low latency buffer status report to the AP</a:t>
            </a:r>
            <a:endParaRPr lang="en-US" altLang="zh-CN" sz="1400" b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BSR Recap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6873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In the baseline, the queue size/buffer status can be indicated in the QoS Control field or A-control field</a:t>
            </a:r>
            <a:endParaRPr lang="en-US" altLang="zh-CN" sz="1400" b="0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74BFF3FC-B28E-453B-90A2-F828B07669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743200"/>
            <a:ext cx="3581400" cy="2618899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4F26B60E-1CF2-44D8-A2DA-23BE5CDA3A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4706" y="3624560"/>
            <a:ext cx="4085034" cy="856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916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BSR for Low Latency Traffic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44973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In order to inform the AP how urgent the low latency traffic is, the non-AP STA can indicate the following information to the AP: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b="1" dirty="0"/>
              <a:t>HOL delay budget</a:t>
            </a:r>
            <a:r>
              <a:rPr lang="en-US" altLang="zh-CN" sz="1400" b="0" dirty="0"/>
              <a:t>: the expiration time of the most urgent batch of packets in the queue for the low latency traffic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b="1" dirty="0"/>
              <a:t>HOL batch size</a:t>
            </a:r>
            <a:r>
              <a:rPr lang="en-US" altLang="zh-CN" sz="1400" b="0" dirty="0"/>
              <a:t>: the number of bytes of the most urgent batch of packets in the queue </a:t>
            </a:r>
            <a:r>
              <a:rPr lang="en-US" altLang="zh-CN" sz="1400" dirty="0"/>
              <a:t>for the low latency traffic</a:t>
            </a:r>
            <a:endParaRPr lang="en-US" altLang="zh-CN" sz="1400" b="0" dirty="0"/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The above information can be carried in the A-Control field 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In 11bn we have the motivation to modify the A-Control field to carry buffer related information according the following motion: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zh-CN" sz="2000" dirty="0" err="1"/>
              <a:t>TGbn</a:t>
            </a:r>
            <a:r>
              <a:rPr lang="en-US" altLang="zh-CN" sz="2000" dirty="0"/>
              <a:t> enables per-TID buffer size reporting of a larger queue in UHR.</a:t>
            </a:r>
            <a:endParaRPr lang="zh-CN" altLang="zh-CN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dirty="0"/>
              <a:t>Note: It is an optional feature.</a:t>
            </a:r>
            <a:endParaRPr lang="zh-CN" altLang="zh-CN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dirty="0"/>
              <a:t>Note: In the baseline, the maximum approximate per-TID queue size to report is 2,147,328 octets</a:t>
            </a:r>
            <a:endParaRPr lang="zh-CN" altLang="zh-CN" sz="1800" dirty="0"/>
          </a:p>
          <a:p>
            <a:pPr>
              <a:buFont typeface="Arial" pitchFamily="34" charset="0"/>
              <a:buChar char="•"/>
            </a:pPr>
            <a:endParaRPr lang="en-US" altLang="zh-CN" sz="1600" b="0" dirty="0"/>
          </a:p>
          <a:p>
            <a:pPr>
              <a:buFont typeface="Arial" pitchFamily="34" charset="0"/>
              <a:buChar char="•"/>
            </a:pPr>
            <a:endParaRPr lang="en-US" altLang="zh-CN" sz="1800" b="0" dirty="0"/>
          </a:p>
        </p:txBody>
      </p:sp>
    </p:spTree>
    <p:extLst>
      <p:ext uri="{BB962C8B-B14F-4D97-AF65-F5344CB8AC3E}">
        <p14:creationId xmlns:p14="http://schemas.microsoft.com/office/powerpoint/2010/main" val="3124274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We propose to enable the non-AP STA to report the low latency buffer status to the AP to let the AP schedule the non-AP STA to meet the low latency requirement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The information to be reported to the AP includes: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b="1" dirty="0"/>
              <a:t>HOL delay budget</a:t>
            </a:r>
            <a:r>
              <a:rPr lang="en-US" altLang="zh-CN" sz="1400" dirty="0"/>
              <a:t>: the expiration time of the most urgent batch of packets in the queue for the low latency traffic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b="1" dirty="0"/>
              <a:t>HOL batch size</a:t>
            </a:r>
            <a:r>
              <a:rPr lang="en-US" altLang="zh-CN" sz="1400" dirty="0"/>
              <a:t>: the number of bytes of the most urgent batch of packets in the queue for the low latency traffic</a:t>
            </a:r>
            <a:endParaRPr lang="en-US" altLang="zh-CN" sz="18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0752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00200"/>
            <a:ext cx="8305800" cy="4875213"/>
          </a:xfrm>
        </p:spPr>
        <p:txBody>
          <a:bodyPr/>
          <a:lstStyle/>
          <a:p>
            <a:r>
              <a:rPr lang="en-US" altLang="zh-CN" sz="1200" dirty="0"/>
              <a:t>[1] </a:t>
            </a:r>
            <a:r>
              <a:rPr lang="it-IT" altLang="zh-CN" sz="1200" dirty="0"/>
              <a:t>11-23-0480-03-0uhr-uhr-proposed-par</a:t>
            </a:r>
            <a:endParaRPr lang="zh-CN" altLang="en-US" sz="12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1227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58692</TotalTime>
  <Words>480</Words>
  <Application>Microsoft Office PowerPoint</Application>
  <PresentationFormat>全屏显示(4:3)</PresentationFormat>
  <Paragraphs>55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Arial Unicode MS</vt:lpstr>
      <vt:lpstr>MS Gothic</vt:lpstr>
      <vt:lpstr>Arial</vt:lpstr>
      <vt:lpstr>Times New Roman</vt:lpstr>
      <vt:lpstr>Office Theme</vt:lpstr>
      <vt:lpstr>Low Latency Buffer Status Report</vt:lpstr>
      <vt:lpstr>Introduction</vt:lpstr>
      <vt:lpstr>BSR Recap</vt:lpstr>
      <vt:lpstr>BSR for Low Latency Traffic</vt:lpstr>
      <vt:lpstr>Conclusion</vt:lpstr>
      <vt:lpstr>References</vt:lpstr>
    </vt:vector>
  </TitlesOfParts>
  <Company>Huawei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Coordinated Spatial Reuse for UHR</dc:title>
  <dc:creator>Jason Yuchen Guo</dc:creator>
  <cp:lastModifiedBy>Guoyuchen (Jason Yuchen Guo)</cp:lastModifiedBy>
  <cp:revision>1291</cp:revision>
  <cp:lastPrinted>1601-01-01T00:00:00Z</cp:lastPrinted>
  <dcterms:created xsi:type="dcterms:W3CDTF">2015-10-31T00:33:08Z</dcterms:created>
  <dcterms:modified xsi:type="dcterms:W3CDTF">2024-11-11T22:54:11Z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(3)9fbRu1F5+vJeSumn5fsxqwdfSeq1qWmpm7RXKOcThX6VNGrx9yK5xM7Kc7tmGcna0/WRRHBa
O5/q39U2MuDvAg7SfDyWuMJO9y5Yn4NAcp2yVIBiBUhYR7b9FMdsNBcjp5o0oFXFMJQLsxCg
KcYB0+6QuhKaYcxKkbMIXl8HdPnxaqvUw7vWzoHHMq9eOxNAajxjXLzFml2VYto1EsGurB/M
7fbR2BF32zJJRFnjXW</vt:lpwstr>
  </property>
  <property fmtid="{D5CDD505-2E9C-101B-9397-08002B2CF9AE}" pid="3" name="_2015_ms_pID_7253431">
    <vt:lpwstr>SeoqG5GqXKohNRDlr20AoOAfEaav7t9Q85HcYkAEbibm6jGup1FgD+
Uig8ohdMg9y5cmUCxENLdlE2E8AGAIdIjas1Zk39mSIW4MD6KHmd4iwieOqrMMA3s/voI2Fv
qyID0yVtS8I7j/20f0agLAdJoDFIqOx4dAcyS8JfQX8/kJefymYr5S6sKspQYETk/2O/l3lc
D3l2qs+uSO0KvySZ6vaZUDp3HRc4AOKMvcnF</vt:lpwstr>
  </property>
  <property fmtid="{D5CDD505-2E9C-101B-9397-08002B2CF9AE}" pid="4" name="_2015_ms_pID_7253432">
    <vt:lpwstr>EQ==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1677468755</vt:lpwstr>
  </property>
</Properties>
</file>