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318" r:id="rId3"/>
    <p:sldId id="1319" r:id="rId4"/>
    <p:sldId id="1326" r:id="rId5"/>
    <p:sldId id="1325" r:id="rId6"/>
    <p:sldId id="1327" r:id="rId7"/>
    <p:sldId id="1331" r:id="rId8"/>
    <p:sldId id="1320" r:id="rId9"/>
    <p:sldId id="1328" r:id="rId10"/>
    <p:sldId id="1329" r:id="rId11"/>
    <p:sldId id="1324" r:id="rId12"/>
    <p:sldId id="1330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802.11-24/1754r2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20 MHz UHR-LTF Sequence for DRU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2024-11-10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#1-1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20 MHz 4x UHR-LTF sequence for a DRU transmission is defined as follows</a:t>
            </a:r>
          </a:p>
          <a:p>
            <a:pPr lvl="2"/>
            <a:r>
              <a:rPr lang="en-US" altLang="ko-KR" sz="1400" dirty="0" smtClean="0"/>
              <a:t>DLTF</a:t>
            </a:r>
            <a:r>
              <a:rPr lang="en-US" altLang="ko-KR" sz="1400" baseline="-25000" dirty="0" smtClean="0"/>
              <a:t>-122:122</a:t>
            </a:r>
            <a:r>
              <a:rPr lang="en-US" altLang="ko-KR" sz="1400" dirty="0" smtClean="0"/>
              <a:t> = </a:t>
            </a:r>
            <a:r>
              <a:rPr lang="en-US" altLang="ko-KR" sz="1400" dirty="0"/>
              <a:t>[0     0    -1    -1    -1     1     1    -1     1     1    -1     1     1     1    -1    -1    -1    -1     1     1     1    -1    -1    -1     1    -1     1    -1    -1    -1    -1    -1     1     1     1    -1    -1     1     1     1    -1    -1     1     1     1     1    -1     1    -1     1     1     1    -1    -1    -1     1     1     1     1     1     1     1    -1     1    -1     1     1     1    -1     1    -1    -1     1     1    -1    -1     1    -1     1    -1    -1    -1     1     1    -1     1     1    -1    -1     1     1    -1    -1     1    -1     1     1     1     1    -1     1    -1     1    -1    -1    -1    -1     1     1     1    -1    -1    -1    -1    -1     1    -1     1    -1    -1     1     0     0     0     1     1     1     1    -1    -1    -1    -1     1    -1     1     1     1     1     1    -1     1    -1    -1     1     1    -1     1    -1    -1    -1    -1    -1     1    -1    -1     1     1    -1     1     1     1     1 </a:t>
            </a:r>
            <a:r>
              <a:rPr lang="en-US" altLang="ko-KR" sz="1400" dirty="0" smtClean="0"/>
              <a:t>  </a:t>
            </a:r>
            <a:r>
              <a:rPr lang="en-US" altLang="ko-KR" sz="1400" dirty="0"/>
              <a:t>-1    -1    -1     1     1    -1    -1     1     1    -1    -1    -1     1    -1     1     1    -1    -1     1    -1    -1   </a:t>
            </a:r>
            <a:r>
              <a:rPr lang="en-US" altLang="ko-KR" sz="1400" dirty="0" smtClean="0"/>
              <a:t>-</a:t>
            </a:r>
            <a:r>
              <a:rPr lang="en-US" altLang="ko-KR" sz="1400" dirty="0"/>
              <a:t>1    -1     1    -1     1     1     1    -1    -1    -1     1     1    -1     1     1    -1     1     1    -1    -1     1     1     1    -1     1     1     1    -1    -1     1     1     1     1     1    -1    -1    -1     1     1    -1    -1     1     1    -1    -1    -1    -1     1    -1     1    -1    -1    -1    -1    -1     1     1     1    -1     1     0     0]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11-24-1097-00-00bn-thoughts-on-uhr-ltf-for-dru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[2] </a:t>
            </a:r>
            <a:r>
              <a:rPr lang="en-US" altLang="ko-KR" sz="1800" dirty="0" smtClean="0"/>
              <a:t>11-24-1096-00-00bn-mirror-symmetric-20-mhz-dru-tone-plan-within-242-rru-boundary</a:t>
            </a:r>
          </a:p>
          <a:p>
            <a:pPr marL="0" indent="0">
              <a:buNone/>
            </a:pPr>
            <a:r>
              <a:rPr lang="en-US" altLang="ko-KR" sz="1800" dirty="0"/>
              <a:t>[3] </a:t>
            </a:r>
            <a:r>
              <a:rPr lang="en-US" altLang="ko-KR" sz="1800" dirty="0" smtClean="0"/>
              <a:t>11-24-0468-02-00bn-dru-tone-plan-for-11bn</a:t>
            </a:r>
          </a:p>
          <a:p>
            <a:pPr marL="0" indent="0">
              <a:buNone/>
            </a:pPr>
            <a:r>
              <a:rPr lang="en-US" altLang="ko-KR" sz="1800" dirty="0"/>
              <a:t>[4] </a:t>
            </a:r>
            <a:r>
              <a:rPr lang="en-US" altLang="ko-KR" sz="1800" dirty="0" smtClean="0"/>
              <a:t>11-24-1230-01-00bn-pilot-tone-design-in-dru-transmission</a:t>
            </a:r>
          </a:p>
          <a:p>
            <a:pPr marL="0" indent="0">
              <a:buNone/>
            </a:pPr>
            <a:r>
              <a:rPr lang="en-US" altLang="ko-KR" sz="1800" dirty="0"/>
              <a:t>[5] 11-24-1567-00-00bn-ltf-design-for-dru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6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results by applying 4x IFFT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64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proposed to </a:t>
            </a:r>
            <a:r>
              <a:rPr lang="en-US" altLang="ko-KR" sz="2000" dirty="0"/>
              <a:t>design a new 4x UHR-LTF sequence </a:t>
            </a:r>
            <a:r>
              <a:rPr lang="en-US" altLang="ko-KR" sz="2000" dirty="0" smtClean="0"/>
              <a:t>for DRU in </a:t>
            </a:r>
            <a:r>
              <a:rPr lang="en-US" altLang="ko-KR" sz="2000" dirty="0"/>
              <a:t>each distribution bandwidth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20 MHz 4x UHR-LTF sequences by considering two DRU tone plans</a:t>
            </a:r>
          </a:p>
          <a:p>
            <a:pPr lvl="1"/>
            <a:r>
              <a:rPr lang="en-US" altLang="ko-KR" sz="1800" dirty="0" smtClean="0"/>
              <a:t>The tone plan and pilot tones proposed in [2]</a:t>
            </a:r>
          </a:p>
          <a:p>
            <a:pPr lvl="1"/>
            <a:r>
              <a:rPr lang="en-US" altLang="ko-KR" sz="1800" dirty="0" smtClean="0"/>
              <a:t>The tone plan proposed in [3] with pilot tones proposed in [4]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UHR-LTF Sequence</a:t>
            </a:r>
            <a:br>
              <a:rPr lang="en-US" altLang="ko-KR" dirty="0" smtClean="0"/>
            </a:br>
            <a:r>
              <a:rPr lang="en-US" altLang="ko-KR" dirty="0" smtClean="0"/>
              <a:t>for Tone Plan [2]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</a:t>
            </a:r>
            <a:r>
              <a:rPr lang="en-US" altLang="ko-KR" sz="2000" dirty="0" smtClean="0"/>
              <a:t>20 MHz DRU tone </a:t>
            </a:r>
            <a:r>
              <a:rPr lang="en-US" altLang="ko-KR" sz="2000" dirty="0"/>
              <a:t>plan in </a:t>
            </a:r>
            <a:r>
              <a:rPr lang="en-US" altLang="ko-KR" sz="2000" dirty="0" smtClean="0"/>
              <a:t>[2] </a:t>
            </a:r>
            <a:r>
              <a:rPr lang="en-US" altLang="ko-KR" sz="2000" dirty="0"/>
              <a:t>is as follows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The </a:t>
            </a:r>
            <a:r>
              <a:rPr lang="en-US" altLang="ko-KR" sz="2000" dirty="0" smtClean="0"/>
              <a:t>20 MHz DRU pilot </a:t>
            </a:r>
            <a:r>
              <a:rPr lang="en-US" altLang="ko-KR" sz="2000" dirty="0"/>
              <a:t>tone in </a:t>
            </a:r>
            <a:r>
              <a:rPr lang="en-US" altLang="ko-KR" sz="2000" dirty="0" smtClean="0"/>
              <a:t>[2] </a:t>
            </a:r>
            <a:r>
              <a:rPr lang="en-US" altLang="ko-KR" sz="2000" dirty="0"/>
              <a:t>is as follows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45080"/>
              </p:ext>
            </p:extLst>
          </p:nvPr>
        </p:nvGraphicFramePr>
        <p:xfrm>
          <a:off x="288022" y="2212174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862966"/>
              </p:ext>
            </p:extLst>
          </p:nvPr>
        </p:nvGraphicFramePr>
        <p:xfrm>
          <a:off x="609600" y="5105400"/>
          <a:ext cx="7086600" cy="1295400"/>
        </p:xfrm>
        <a:graphic>
          <a:graphicData uri="http://schemas.openxmlformats.org/drawingml/2006/table">
            <a:tbl>
              <a:tblPr/>
              <a:tblGrid>
                <a:gridCol w="1078717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6007883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20MHz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1:9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33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-43 83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-73 53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 { 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63 63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-103 23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-83 43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-33 93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-93 -43 33 83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-73 -23 53 103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-103 -53 23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-83 -33 43 93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-73 -23 53  103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}, {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-103 -53 23 73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UHR-LTF Sequence</a:t>
            </a:r>
            <a:br>
              <a:rPr lang="en-US" altLang="ko-KR" dirty="0" smtClean="0"/>
            </a:br>
            <a:r>
              <a:rPr lang="en-US" altLang="ko-KR" dirty="0" smtClean="0"/>
              <a:t>for Tone Plan [2]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20 MHz 4x UHR-LTF sequence</a:t>
            </a:r>
          </a:p>
          <a:p>
            <a:pPr lvl="1"/>
            <a:r>
              <a:rPr lang="en-US" altLang="ko-KR" sz="1050" dirty="0"/>
              <a:t>DLTF</a:t>
            </a:r>
            <a:r>
              <a:rPr lang="en-US" altLang="ko-KR" sz="1050" baseline="-25000" dirty="0"/>
              <a:t>-122:122</a:t>
            </a:r>
            <a:r>
              <a:rPr lang="en-US" altLang="ko-KR" sz="1050" dirty="0"/>
              <a:t> </a:t>
            </a:r>
            <a:r>
              <a:rPr lang="en-US" altLang="ko-KR" sz="1050" dirty="0" smtClean="0"/>
              <a:t>= [0     </a:t>
            </a:r>
            <a:r>
              <a:rPr lang="en-US" altLang="ko-KR" sz="1050" dirty="0"/>
              <a:t>0    -1    -1    -1    -1    -1    -1     1    -1    -1     1     1    -1     1     1    -1     1    -1    -1    -1    -1     1     1     1    -1     1     1     1    -1     1    -1     1    -1     1    -1     1     1     1    -1     1    -1    -1     1     1    -1     1    -1     1    -1    -1     1     1    -1    -1     1    -1    -1    -1     1    -1     1    -1     1     1    -1    -1    -1     1    -1    -1    -1    -1    -1    -1     1    -1     1    -1    -1     1    -1     1     1    -1     1    -1     1     1    -1    -1    -1    -1    -1    -1     1     1     1    -1    -1    -1    -1     1     1    -1     1     1     1     1    -1    -1     1    -1     1     1     1     1    -1    -1    -1    -1     0     0     0    -1    -1    -1    -1     1     1     1     1    -1     1    -1    -1     1     1     1     1     1     1     1    -1    -1    -1    -1     1     1     1    -1    -1    -1    -1    -1    -1     1     1     1     1    -1     1     1    -1     1    -1    -1     1    -1     1    -1    -1    -1    -1    -1    -1    -1    -1    -1    -1     1     1    -1     1    -1    -1    -1    -1    -1     1    -1    -1     1     1     1    -1     1    -1     1    -1     1     1    -1    -1     1    -1     1     1     1    -1     1    -1    -1    -1     1    -1     1     1     1    -1     1     1     1    -1    -1    -1    -1     1    -1     1    -1    -1     1     1    -1    -1     1    -1    -1    -1    -1    -1    -1     0     </a:t>
            </a:r>
            <a:r>
              <a:rPr lang="en-US" altLang="ko-KR" sz="1050" dirty="0" smtClean="0"/>
              <a:t>0]</a:t>
            </a:r>
            <a:endParaRPr lang="en-US" altLang="ko-KR" sz="1200" dirty="0" smtClean="0"/>
          </a:p>
          <a:p>
            <a:r>
              <a:rPr lang="en-US" altLang="ko-KR" sz="2000" dirty="0" smtClean="0"/>
              <a:t>PAPR [dB]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859293"/>
              </p:ext>
            </p:extLst>
          </p:nvPr>
        </p:nvGraphicFramePr>
        <p:xfrm>
          <a:off x="1371600" y="405384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3.3616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4.0911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3.4751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3.7545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3.4346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4.1705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3.4689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4.3489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2.8591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2.8591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3.4689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4.3489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3.4346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4.1705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3.4751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3.7545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3.3616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4.0911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4.4512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4.5587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4.6713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4.3916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4.6713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4.3916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4.4512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4.5587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4.6043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4.6713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4.6043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4.6713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76501" y="3514636"/>
            <a:ext cx="4724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Upper values denote PAPRs for </a:t>
            </a:r>
            <a:r>
              <a:rPr lang="en-US" altLang="ko-KR" sz="1100" dirty="0"/>
              <a:t>1 </a:t>
            </a:r>
            <a:r>
              <a:rPr lang="en-US" altLang="ko-KR" sz="1100" dirty="0" smtClean="0"/>
              <a:t>SS</a:t>
            </a:r>
          </a:p>
          <a:p>
            <a:r>
              <a:rPr lang="en-US" altLang="ko-KR" sz="1100" dirty="0" smtClean="0"/>
              <a:t>Lower values denote PAPRs when either data or pilot tones are multiplied </a:t>
            </a:r>
            <a:r>
              <a:rPr lang="en-US" altLang="ko-KR" sz="1100" dirty="0"/>
              <a:t>by </a:t>
            </a:r>
            <a:r>
              <a:rPr lang="en-US" altLang="ko-KR" sz="1100" dirty="0" smtClean="0"/>
              <a:t>-1 which can cover </a:t>
            </a:r>
            <a:r>
              <a:rPr lang="en-US" altLang="ko-KR" sz="1100" dirty="0"/>
              <a:t>2 SS and LTF </a:t>
            </a:r>
            <a:r>
              <a:rPr lang="en-US" altLang="ko-KR" sz="1100" dirty="0" smtClean="0"/>
              <a:t>extension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(2 / 4 LTF symbols)</a:t>
            </a:r>
            <a:endParaRPr lang="ko-KR" alt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01" y="3797342"/>
            <a:ext cx="16192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8 times IFFT is applied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3794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 MHz UHR-LTF Sequence</a:t>
            </a:r>
            <a:br>
              <a:rPr lang="en-US" altLang="ko-KR" dirty="0"/>
            </a:br>
            <a:r>
              <a:rPr lang="en-US" altLang="ko-KR" dirty="0"/>
              <a:t>for Tone </a:t>
            </a:r>
            <a:r>
              <a:rPr lang="en-US" altLang="ko-KR" dirty="0" smtClean="0"/>
              <a:t>Plan [3][4]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20 MHz DRU tone plan in [3] is as follows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20 MHz DRU pilot tone in [4] is as follows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167F26F-76EB-424C-A4CC-40E036B92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18024"/>
              </p:ext>
            </p:extLst>
          </p:nvPr>
        </p:nvGraphicFramePr>
        <p:xfrm>
          <a:off x="288022" y="2209800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709341"/>
              </p:ext>
            </p:extLst>
          </p:nvPr>
        </p:nvGraphicFramePr>
        <p:xfrm>
          <a:off x="609600" y="5105400"/>
          <a:ext cx="7086600" cy="1295400"/>
        </p:xfrm>
        <a:graphic>
          <a:graphicData uri="http://schemas.openxmlformats.org/drawingml/2006/table">
            <a:tbl>
              <a:tblPr/>
              <a:tblGrid>
                <a:gridCol w="1078717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6007883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20MHz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1:9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15 }, { -89 37 }, { -100 26 }, { -78 48 },  { -67 59 },  { -56 70 }, { -34 92 }, { -45 81 }, { -23 103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-111 -89 15 37 }, { -100 -78 26 48 }, { -56 -34 70 92 }, { -45 -23 81 103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-111 -78 15  48 }, { -56 -23 70 103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8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 MHz UHR-LTF Sequence</a:t>
            </a:r>
            <a:br>
              <a:rPr lang="en-US" altLang="ko-KR" dirty="0"/>
            </a:br>
            <a:r>
              <a:rPr lang="en-US" altLang="ko-KR" dirty="0"/>
              <a:t>for Tone Plan [3][4</a:t>
            </a:r>
            <a:r>
              <a:rPr lang="en-US" altLang="ko-KR" dirty="0" smtClean="0"/>
              <a:t>]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20 MHz 4x UHR-LTF sequence</a:t>
            </a:r>
          </a:p>
          <a:p>
            <a:pPr lvl="1"/>
            <a:r>
              <a:rPr lang="en-US" altLang="ko-KR" sz="1050" dirty="0"/>
              <a:t>DLTF</a:t>
            </a:r>
            <a:r>
              <a:rPr lang="en-US" altLang="ko-KR" sz="1050" baseline="-25000" dirty="0"/>
              <a:t>-122:122</a:t>
            </a:r>
            <a:r>
              <a:rPr lang="en-US" altLang="ko-KR" sz="1050" dirty="0"/>
              <a:t> = [0     0    -1    -1    -1     1     1    -1     1     1    -1     1     1     1    -1    -1    -1    -1     1     1     1    -1    -1    -1     1 </a:t>
            </a:r>
            <a:r>
              <a:rPr lang="en-US" altLang="ko-KR" sz="1050" dirty="0" smtClean="0"/>
              <a:t> </a:t>
            </a:r>
            <a:r>
              <a:rPr lang="en-US" altLang="ko-KR" sz="1050" dirty="0"/>
              <a:t>-1     1    -1    -1    -1    -1    -1     1     1     1    -1    -1     1     1     1    -1    -1     1     1     1     1    -1     1    -1     1     1     1    -1    -1    -1     1     1     1     1     1     1     1    -1     1    -1     1     1     1    -1     1    -1    -1     1     1    -1    -1     1    -1     1    -1    -1    -1     1     1    -1     1     1    -1    -1     1     1    -1    -1     1    -1     1     1     1     1    -1     1    -1     1    -1    -1    -1    -1     1     1     1    -1    -1    -1    -1    -1     1    -1     1    -1    -1     1     0     0     0     1     1     1     1    -1    -1    -1    -1     1    -1     1     1     1     1     1    -1     1    -1    -1     1     1    -1     1    -1    -1    -1    -1    -1     1    -1    -1     1     1    -1     1     1     1     1    -1    -1    -1     1     1    -1    -1     1     1    -1    -1    -1     1    -1     1     1    -1    -1     1    -1    -1    -1    -1     1    -1     1     1     1    -1    -1    -1     1     1    -1     1     1    -1     1     1    -1    -1     1     1     1    -1     1     1     1    -1    -1     1     1     1     1     1    -1    -1    -1     1     1    -1    -1     1     1    -1    -1    -1    -1     1    -1     1    -1    -1    -1    -1    -1     1     1     1    -1     1     0     0]</a:t>
            </a:r>
          </a:p>
          <a:p>
            <a:r>
              <a:rPr lang="en-US" altLang="ko-KR" sz="2000" dirty="0" smtClean="0"/>
              <a:t>PAPR [dB]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004170"/>
              </p:ext>
            </p:extLst>
          </p:nvPr>
        </p:nvGraphicFramePr>
        <p:xfrm>
          <a:off x="1371600" y="405384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3.7005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3.7578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3.4374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3.9121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3.3326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4.7265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3.4154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3.7085</a:t>
                      </a:r>
                      <a:endParaRPr lang="ko-KR" altLang="en-US" sz="12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2.9596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2.9734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3.2973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4.4461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3.6052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4.5655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3.5581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4.3706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3.5181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4.6082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4.6443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4.6529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4.6624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4.7054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4.6434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4.6361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4.6021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4.5254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4.6803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4.7328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4.6113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4.6533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76501" y="3514636"/>
            <a:ext cx="4724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Upper values denote PAPRs for </a:t>
            </a:r>
            <a:r>
              <a:rPr lang="en-US" altLang="ko-KR" sz="1100" dirty="0"/>
              <a:t>1 </a:t>
            </a:r>
            <a:r>
              <a:rPr lang="en-US" altLang="ko-KR" sz="1100" dirty="0" smtClean="0"/>
              <a:t>SS</a:t>
            </a:r>
          </a:p>
          <a:p>
            <a:r>
              <a:rPr lang="en-US" altLang="ko-KR" sz="1100" dirty="0" smtClean="0"/>
              <a:t>Lower values denote PAPRs when either data or pilot tones are multiplied </a:t>
            </a:r>
            <a:r>
              <a:rPr lang="en-US" altLang="ko-KR" sz="1100" dirty="0"/>
              <a:t>by </a:t>
            </a:r>
            <a:r>
              <a:rPr lang="en-US" altLang="ko-KR" sz="1100" dirty="0" smtClean="0"/>
              <a:t>-1 which can cover </a:t>
            </a:r>
            <a:r>
              <a:rPr lang="en-US" altLang="ko-KR" sz="1100" dirty="0"/>
              <a:t>2 SS and LTF </a:t>
            </a:r>
            <a:r>
              <a:rPr lang="en-US" altLang="ko-KR" sz="1100" dirty="0" smtClean="0"/>
              <a:t>extension</a:t>
            </a:r>
            <a:r>
              <a:rPr lang="en-US" altLang="ko-KR" sz="1100" dirty="0"/>
              <a:t> </a:t>
            </a:r>
            <a:r>
              <a:rPr lang="en-US" altLang="ko-KR" sz="1100" dirty="0" smtClean="0"/>
              <a:t>(2 / 4 LTF symbols)</a:t>
            </a:r>
            <a:endParaRPr lang="ko-KR" alt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6220079"/>
            <a:ext cx="807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Note that the maximum PAPR of the 20 MHz 4x UHR-LTF sequence proposed in [5] is 3.7970 / 4.8499 / 4.7948 dB for 26 / 52 / 106 DRUs</a:t>
            </a:r>
            <a:endParaRPr lang="ko-KR" alt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1" y="3797342"/>
            <a:ext cx="16192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/>
              <a:t>8 times IFFT is applied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3141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 MHz UHR-LTF Sequence</a:t>
            </a:r>
            <a:br>
              <a:rPr lang="en-US" altLang="ko-KR" dirty="0"/>
            </a:br>
            <a:r>
              <a:rPr lang="en-US" altLang="ko-KR" dirty="0"/>
              <a:t>for Tone Plan [3][4</a:t>
            </a:r>
            <a:r>
              <a:rPr lang="en-US" altLang="ko-KR" dirty="0" smtClean="0"/>
              <a:t>]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[dB]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6913" y="4730755"/>
            <a:ext cx="807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Note that the maximum PAPR of the 20 MHz 4x UHR-LTF sequence proposed in [5] is 3.7964 / 4.7472 / 4.7744 dB for 26 / 52 / 106 DRUs</a:t>
            </a:r>
            <a:endParaRPr lang="ko-KR" alt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1905000"/>
            <a:ext cx="16192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/>
              <a:t>4</a:t>
            </a:r>
            <a:r>
              <a:rPr lang="en-US" altLang="ko-KR" sz="1050" dirty="0" smtClean="0"/>
              <a:t> times IFFT is applied</a:t>
            </a:r>
            <a:endParaRPr lang="ko-KR" altLang="en-US" sz="1050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24171"/>
              </p:ext>
            </p:extLst>
          </p:nvPr>
        </p:nvGraphicFramePr>
        <p:xfrm>
          <a:off x="1371600" y="2209800"/>
          <a:ext cx="6934203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67">
                  <a:extLst>
                    <a:ext uri="{9D8B030D-6E8A-4147-A177-3AD203B41FA5}">
                      <a16:colId xmlns:a16="http://schemas.microsoft.com/office/drawing/2014/main" val="142263787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129944890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310271746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7137136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813990623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970378407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2254473538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868819615"/>
                    </a:ext>
                  </a:extLst>
                </a:gridCol>
                <a:gridCol w="770467">
                  <a:extLst>
                    <a:ext uri="{9D8B030D-6E8A-4147-A177-3AD203B41FA5}">
                      <a16:colId xmlns:a16="http://schemas.microsoft.com/office/drawing/2014/main" val="1201780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RU_3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RU_5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RU_7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26 RU_9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46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3.7005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3.7578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3.4374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3.9121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3.3299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4.7258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3.4154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3.7085</a:t>
                      </a:r>
                      <a:endParaRPr lang="ko-KR" altLang="en-US" sz="12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2.9585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2.9734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3.2972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4.4460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3.6052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4.5636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3.5581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4.3682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3.5181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4.6055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4211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RU_3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52</a:t>
                      </a:r>
                      <a:r>
                        <a:rPr lang="en-US" altLang="ko-KR" sz="1200" baseline="0" dirty="0" smtClean="0"/>
                        <a:t> RU_4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45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4.6443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4.4660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4.6624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4.7054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4.5604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4.6361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4.5696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4.5254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1377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 RU_1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106</a:t>
                      </a:r>
                      <a:r>
                        <a:rPr lang="en-US" altLang="ko-KR" sz="1200" baseline="0" dirty="0" smtClean="0"/>
                        <a:t> RU_2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8419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4.5101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4.6745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4.6113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4.6533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6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2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20 MHz 4x UHR-LTF sequences for two 20 MHz DRU tone plans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have confirmed that our proposed sequences guarantee low PAPR for a DRU transmission</a:t>
            </a:r>
          </a:p>
          <a:p>
            <a:pPr lvl="1"/>
            <a:r>
              <a:rPr lang="en-US" altLang="ko-KR" sz="1800" dirty="0" smtClean="0"/>
              <a:t>1 </a:t>
            </a:r>
            <a:r>
              <a:rPr lang="en-US" altLang="ko-KR" sz="1800" dirty="0"/>
              <a:t>/ 2 SS and LTF extension (i.e., 2 / 4 LTF symbols) has been </a:t>
            </a:r>
            <a:r>
              <a:rPr lang="en-US" altLang="ko-KR" sz="1800" dirty="0" smtClean="0"/>
              <a:t>considered for a PAPR assessment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The maximum PAPR is lower than that of [5]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41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20 MHz 4x UHR-LTF sequence for a DRU transmission is defined as follows</a:t>
            </a:r>
          </a:p>
          <a:p>
            <a:pPr lvl="2"/>
            <a:r>
              <a:rPr lang="en-US" altLang="ko-KR" sz="1400" dirty="0"/>
              <a:t>DLTF</a:t>
            </a:r>
            <a:r>
              <a:rPr lang="en-US" altLang="ko-KR" sz="1400" baseline="-25000" dirty="0"/>
              <a:t>-122:122</a:t>
            </a:r>
            <a:r>
              <a:rPr lang="en-US" altLang="ko-KR" sz="1400" dirty="0"/>
              <a:t> = </a:t>
            </a:r>
            <a:r>
              <a:rPr lang="en-US" altLang="ko-KR" sz="1400" dirty="0" smtClean="0"/>
              <a:t>[</a:t>
            </a:r>
            <a:r>
              <a:rPr lang="en-US" altLang="ko-KR" sz="1400" dirty="0"/>
              <a:t>0     0    -1    -1    -1    -1    -1    -1     1    -1    -1     1     1    -1     1     1    -1     1    -1    -1    -1    -1     1     1     1    -1     1     1     1    -1     1    -1     1    -1     1    -1     1     1     1    -1     1    -1    -1     1     1    -1     1    -1     1    -1    -1     1     1    -1    -1     1    -1    -1    -1     1    -1     1    -1     1     1    -1    -1    -1     1    -1    -1    -1    -1    -1    -1     1    -1     1    -1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 1    -1     1     1    -1     1    -1     1     1    -1    -1    -1    -1    -1    -1     1     1     1    -1    -1    -1    -1     1     1    -1     1     1     1     1    -1    -1     1    -1     1     1     1     1    -1    -1    -1    -1     0     0     0    -1    -1    -1    -1     1     1     1     1    -1     1    -1    -1     1     1     1     1     1     1     1    -1    -1    -1    -1     1     1     1    -1    -1    -1    -1    -1    -1     1     1     1     1    -1     1     </a:t>
            </a:r>
            <a:r>
              <a:rPr lang="en-US" altLang="ko-KR" sz="1400" dirty="0" smtClean="0"/>
              <a:t>1   </a:t>
            </a:r>
            <a:r>
              <a:rPr lang="en-US" altLang="ko-KR" sz="1400" dirty="0"/>
              <a:t>-1     1    -1    -1     1    -1     1    -1    -1    -1    -1    -1    -1    -1    -1    -1    -1     1     1    -1     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-1    -1    -1    -1     1    -1    -1     1     1     1    -1     1    -1     1    -1     1     1    -1    -1     1  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     1     1     1    -1     1    -1    -1    -1     1    -1     1     1     1    -1     1     1     1    -1    -1    -1    -1     1    -1     1    -1    -1     1     1    -1    -1     1    -1    -1    -1    -1    -1    -1     0     0</a:t>
            </a:r>
            <a:r>
              <a:rPr lang="en-US" altLang="ko-KR" sz="1400" dirty="0" smtClean="0"/>
              <a:t>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350205</TotalTime>
  <Words>2651</Words>
  <Application>Microsoft Office PowerPoint</Application>
  <PresentationFormat>화면 슬라이드 쇼(4:3)</PresentationFormat>
  <Paragraphs>338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굴림</vt:lpstr>
      <vt:lpstr>Malgun Gothic</vt:lpstr>
      <vt:lpstr>Malgun Gothic</vt:lpstr>
      <vt:lpstr>Arial</vt:lpstr>
      <vt:lpstr>Calibri</vt:lpstr>
      <vt:lpstr>Times New Roman</vt:lpstr>
      <vt:lpstr>802-11-Submission</vt:lpstr>
      <vt:lpstr>20 MHz UHR-LTF Sequence for DRU</vt:lpstr>
      <vt:lpstr>Introduction</vt:lpstr>
      <vt:lpstr>20 MHz UHR-LTF Sequence for Tone Plan [2] (1/2)</vt:lpstr>
      <vt:lpstr>20 MHz UHR-LTF Sequence for Tone Plan [2] (2/2)</vt:lpstr>
      <vt:lpstr>20 MHz UHR-LTF Sequence for Tone Plan [3][4] (1/3)</vt:lpstr>
      <vt:lpstr>20 MHz UHR-LTF Sequence for Tone Plan [3][4] (2/3)</vt:lpstr>
      <vt:lpstr>20 MHz UHR-LTF Sequence for Tone Plan [3][4] (3/3)</vt:lpstr>
      <vt:lpstr>Conclusion</vt:lpstr>
      <vt:lpstr>Straw Poll #1 </vt:lpstr>
      <vt:lpstr>Straw Poll #1-1 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7411</cp:revision>
  <cp:lastPrinted>2019-01-10T23:08:02Z</cp:lastPrinted>
  <dcterms:created xsi:type="dcterms:W3CDTF">2007-05-21T21:00:37Z</dcterms:created>
  <dcterms:modified xsi:type="dcterms:W3CDTF">2024-11-14T00:59:09Z</dcterms:modified>
</cp:coreProperties>
</file>