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9" r:id="rId2"/>
    <p:sldId id="300" r:id="rId3"/>
    <p:sldId id="318" r:id="rId4"/>
    <p:sldId id="320" r:id="rId5"/>
    <p:sldId id="322" r:id="rId6"/>
    <p:sldId id="321" r:id="rId7"/>
    <p:sldId id="314" r:id="rId8"/>
    <p:sldId id="293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4A845C9-835D-46D2-AF53-F67572AEFD9C}">
          <p14:sldIdLst>
            <p14:sldId id="289"/>
            <p14:sldId id="300"/>
            <p14:sldId id="318"/>
            <p14:sldId id="320"/>
            <p14:sldId id="322"/>
            <p14:sldId id="321"/>
            <p14:sldId id="314"/>
            <p14:sldId id="29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FF99"/>
    <a:srgbClr val="FF0000"/>
    <a:srgbClr val="7DDAFF"/>
    <a:srgbClr val="C0E399"/>
    <a:srgbClr val="FFFFFF"/>
    <a:srgbClr val="D8EEC0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458" autoAdjust="0"/>
  </p:normalViewPr>
  <p:slideViewPr>
    <p:cSldViewPr>
      <p:cViewPr varScale="1">
        <p:scale>
          <a:sx n="110" d="100"/>
          <a:sy n="110" d="100"/>
        </p:scale>
        <p:origin x="38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00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333D-4C74-4B07-B670-47A59091780D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B5995C79-A307-4506-A501-1A152B1BF42E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B28AFBB-323F-458B-90B6-BBBD0A3BE472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E88AABD6-ACF1-410A-8563-B171BFEDF127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42029D8-C9EF-4B11-A4C6-A9E38AD52B3E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4D2C55A-26C5-4420-A236-45A72B0D04AA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36A82E4-97D0-4E48-96E5-6F5C583955E4}" type="datetime4">
              <a:rPr lang="en-US" altLang="zh-CN" smtClean="0"/>
              <a:t>April 14, 2025</a:t>
            </a:fld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9DF6EDD-22BE-4A84-AF3B-3A7F327F1045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8CBB26-43BB-4E84-8A65-FAD6253CB39E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A97D8CB-5DF2-4FF9-96EC-C09BF1A56584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3FF0B3B-7E7A-4B9B-BF40-25307FB4C424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20CEE94-C958-4F69-8FD2-2B8EA1E6FA07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1DAF780-DF9F-47DA-A107-806CA1FC27FB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08984E5-3DE7-4CF9-81B0-6037AEDB3027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3D5C2C6-8719-4EB0-B557-D55EA1D4333C}" type="datetime4">
              <a:rPr lang="en-US" altLang="zh-CN" smtClean="0"/>
              <a:t>April 14,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1732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TXOP sharing in contention style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US" sz="2000" b="0" dirty="0" smtClean="0"/>
              <a:t>2025-04-14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F3C995-69F5-4333-A240-C0153CD860C9}" type="datetime4">
              <a:rPr lang="en-US" altLang="zh-CN" smtClean="0"/>
              <a:t>April 14,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71058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TP-Link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ystems Inc.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66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44743" y="1628800"/>
            <a:ext cx="11001998" cy="48466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In </a:t>
            </a:r>
            <a:r>
              <a:rPr lang="en-US" altLang="zh-CN" dirty="0" err="1" smtClean="0"/>
              <a:t>TGbn</a:t>
            </a:r>
            <a:r>
              <a:rPr lang="en-US" altLang="zh-CN" dirty="0" smtClean="0"/>
              <a:t> D0.2 [1-2]</a:t>
            </a:r>
            <a:r>
              <a:rPr lang="en-US" dirty="0" smtClean="0"/>
              <a:t> we have define the Co-TDMA to enables an AP to share a time portion of an obtained TXOP with one or more other APs to transmit one or more PPDUs.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procedure contains a polling phase, a TXOP allocation phase and a possible TXOP return phase [1-5].</a:t>
            </a:r>
            <a:endParaRPr lang="en-US" strike="sngStrike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Basically, the TXOP allocation is scheduled by the sharing AP based on the information collected during the polling phase.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However, sometimes the polled AP may not be able to report it in time during the polling phase.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E.g., due to aperiodic IDC issues occur in the polled AP [6]; or, the event-based low latency (EBLL) traffic [7-9] just arrives after the polling phase.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Besides, the EBLL traffic may come to the sharing AP during the TXOP allocated to shared AP.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In this presentation, we’d like to discuss about the Co-TDMA for handling the issues above.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07FCADD-95EF-4DFE-8B2A-CD36A07B2A7D}" type="datetime4">
              <a:rPr lang="en-US" altLang="zh-CN" smtClean="0"/>
              <a:t>April 14,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86333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Co-TDMA </a:t>
            </a:r>
            <a:r>
              <a:rPr lang="en-US" altLang="zh-CN" dirty="0" smtClean="0"/>
              <a:t>in </a:t>
            </a:r>
            <a:r>
              <a:rPr lang="en-US" altLang="zh-CN" dirty="0" err="1" smtClean="0"/>
              <a:t>TGbn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518648"/>
            <a:ext cx="10361084" cy="4113213"/>
          </a:xfrm>
        </p:spPr>
        <p:txBody>
          <a:bodyPr/>
          <a:lstStyle/>
          <a:p>
            <a:r>
              <a:rPr lang="en-US" altLang="zh-CN" sz="1800" b="0" dirty="0" smtClean="0"/>
              <a:t>There still </a:t>
            </a:r>
            <a:r>
              <a:rPr lang="en-US" altLang="zh-CN" sz="1800" b="0" dirty="0"/>
              <a:t>remains several </a:t>
            </a:r>
            <a:r>
              <a:rPr lang="en-US" altLang="zh-CN" sz="1800" b="0" dirty="0" smtClean="0"/>
              <a:t>issues in the </a:t>
            </a:r>
            <a:r>
              <a:rPr lang="en-US" altLang="zh-CN" sz="1800" b="0" dirty="0" smtClean="0"/>
              <a:t>Co-TDMA </a:t>
            </a:r>
            <a:r>
              <a:rPr lang="en-US" altLang="zh-CN" sz="1800" b="0" dirty="0" smtClean="0"/>
              <a:t>of previous contributions:</a:t>
            </a:r>
            <a:endParaRPr lang="en-US" altLang="zh-CN" sz="1800" b="0" dirty="0"/>
          </a:p>
          <a:p>
            <a:pPr>
              <a:buFont typeface="+mj-lt"/>
              <a:buAutoNum type="arabicPeriod"/>
            </a:pPr>
            <a:r>
              <a:rPr lang="en-US" altLang="zh-CN" sz="1800" b="0" dirty="0"/>
              <a:t>If </a:t>
            </a:r>
            <a:r>
              <a:rPr lang="en-US" altLang="zh-CN" sz="1800" b="0" dirty="0">
                <a:solidFill>
                  <a:srgbClr val="FF0000"/>
                </a:solidFill>
              </a:rPr>
              <a:t>the LL traffic of sharing AP </a:t>
            </a:r>
            <a:r>
              <a:rPr lang="en-US" altLang="zh-CN" sz="1800" b="0" dirty="0"/>
              <a:t>arrives </a:t>
            </a:r>
            <a:r>
              <a:rPr lang="en-US" altLang="zh-CN" sz="1800" b="0" dirty="0" smtClean="0"/>
              <a:t>during </a:t>
            </a:r>
            <a:r>
              <a:rPr lang="en-US" altLang="zh-CN" sz="1800" b="0" dirty="0"/>
              <a:t>the </a:t>
            </a:r>
            <a:r>
              <a:rPr lang="en-US" altLang="zh-CN" sz="1800" b="0" dirty="0" smtClean="0"/>
              <a:t>TXOP allocation phase</a:t>
            </a:r>
            <a:r>
              <a:rPr lang="en-US" altLang="zh-CN" sz="1800" b="0" dirty="0" smtClean="0"/>
              <a:t>, </a:t>
            </a:r>
            <a:r>
              <a:rPr lang="en-US" altLang="zh-CN" sz="1800" b="0" dirty="0"/>
              <a:t>it </a:t>
            </a:r>
            <a:r>
              <a:rPr lang="en-US" altLang="zh-CN" sz="1800" b="0" dirty="0" smtClean="0"/>
              <a:t>waits </a:t>
            </a:r>
            <a:r>
              <a:rPr lang="en-US" altLang="zh-CN" sz="1800" b="0" dirty="0"/>
              <a:t>until TXOP </a:t>
            </a:r>
            <a:r>
              <a:rPr lang="en-US" altLang="zh-CN" sz="1800" b="0" dirty="0" smtClean="0"/>
              <a:t>return.</a:t>
            </a:r>
            <a:endParaRPr lang="en-US" altLang="zh-CN" sz="1800" b="0" dirty="0" smtClean="0"/>
          </a:p>
          <a:p>
            <a:pPr>
              <a:buFont typeface="+mj-lt"/>
              <a:buAutoNum type="arabicPeriod"/>
            </a:pPr>
            <a:endParaRPr lang="en-US" altLang="zh-CN" sz="1800" b="0" dirty="0"/>
          </a:p>
          <a:p>
            <a:pPr>
              <a:buFont typeface="+mj-lt"/>
              <a:buAutoNum type="arabicPeriod"/>
            </a:pPr>
            <a:endParaRPr lang="en-US" altLang="zh-CN" sz="1800" b="0" dirty="0" smtClean="0"/>
          </a:p>
          <a:p>
            <a:pPr>
              <a:buFont typeface="+mj-lt"/>
              <a:buAutoNum type="arabicPeriod"/>
            </a:pPr>
            <a:endParaRPr lang="en-US" altLang="zh-CN" sz="1800" b="0" dirty="0" smtClean="0"/>
          </a:p>
          <a:p>
            <a:pPr>
              <a:buFont typeface="+mj-lt"/>
              <a:buAutoNum type="arabicPeriod"/>
            </a:pPr>
            <a:r>
              <a:rPr lang="en-US" altLang="zh-CN" sz="1800" b="0" dirty="0"/>
              <a:t>The sharing AP needs to collect the information of the pending LL traffic of multiple shared APs and determines which shared AP to be the </a:t>
            </a:r>
            <a:r>
              <a:rPr lang="en-US" altLang="zh-CN" sz="1800" b="0" dirty="0" smtClean="0"/>
              <a:t>TXOP Sharing (TXS) </a:t>
            </a:r>
            <a:r>
              <a:rPr lang="en-US" altLang="zh-CN" sz="1800" b="0" dirty="0"/>
              <a:t>responder based on such information. </a:t>
            </a:r>
          </a:p>
          <a:p>
            <a:pPr marL="741600" lvl="1" indent="-284400">
              <a:buFont typeface="Arial" panose="020B0604020202020204" pitchFamily="34" charset="0"/>
              <a:buChar char="•"/>
            </a:pPr>
            <a:r>
              <a:rPr lang="en-US" altLang="zh-CN" sz="1600" dirty="0"/>
              <a:t>However, the information collection can be quite difficult for </a:t>
            </a:r>
            <a:r>
              <a:rPr lang="en-US" altLang="zh-CN" sz="1600" dirty="0">
                <a:solidFill>
                  <a:srgbClr val="FF0000"/>
                </a:solidFill>
              </a:rPr>
              <a:t>the </a:t>
            </a:r>
            <a:r>
              <a:rPr lang="en-US" altLang="zh-CN" sz="1600" dirty="0" smtClean="0">
                <a:solidFill>
                  <a:srgbClr val="FF0000"/>
                </a:solidFill>
              </a:rPr>
              <a:t>event-based Low Latency (EBLL</a:t>
            </a:r>
            <a:r>
              <a:rPr lang="en-US" altLang="zh-CN" sz="1600" dirty="0">
                <a:solidFill>
                  <a:srgbClr val="FF0000"/>
                </a:solidFill>
              </a:rPr>
              <a:t>) traffic</a:t>
            </a:r>
            <a:r>
              <a:rPr lang="en-US" altLang="zh-CN" sz="1600" dirty="0"/>
              <a:t>.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14,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3184274" y="2692470"/>
            <a:ext cx="59766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3400298" y="2276872"/>
            <a:ext cx="792088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184274" y="3247204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 11"/>
          <p:cNvSpPr/>
          <p:nvPr/>
        </p:nvSpPr>
        <p:spPr bwMode="auto">
          <a:xfrm>
            <a:off x="4336402" y="2815156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966472" y="2815156"/>
            <a:ext cx="1512168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5056482" y="2548454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4499705" y="2276872"/>
            <a:ext cx="2329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LL traffic arrives and suffers delay</a:t>
            </a:r>
            <a:endParaRPr lang="zh-CN" altLang="en-US" sz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604016" y="2815156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392144" y="2276872"/>
            <a:ext cx="1336746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5056482" y="2555865"/>
            <a:ext cx="233566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2402747" y="2417365"/>
            <a:ext cx="889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02747" y="2977071"/>
            <a:ext cx="865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>
            <a:off x="2355544" y="4716533"/>
            <a:ext cx="836669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4142299" y="4300935"/>
            <a:ext cx="77615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355544" y="5271267"/>
            <a:ext cx="836669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4986954" y="4839219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575049" y="4839219"/>
            <a:ext cx="1057520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311069" y="4441428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311069" y="5001134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25766" y="4839219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392144" y="4300935"/>
            <a:ext cx="805269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47" name="直接连接符 46"/>
          <p:cNvCxnSpPr/>
          <p:nvPr/>
        </p:nvCxnSpPr>
        <p:spPr bwMode="auto">
          <a:xfrm>
            <a:off x="2355544" y="5848340"/>
            <a:ext cx="843870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矩形 47"/>
          <p:cNvSpPr/>
          <p:nvPr/>
        </p:nvSpPr>
        <p:spPr bwMode="auto">
          <a:xfrm>
            <a:off x="8302967" y="5416292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8891011" y="5416292"/>
            <a:ext cx="1057520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10048621" y="5416292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311069" y="5564816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56" name="直接连接符 55"/>
          <p:cNvCxnSpPr/>
          <p:nvPr/>
        </p:nvCxnSpPr>
        <p:spPr bwMode="auto">
          <a:xfrm>
            <a:off x="2355544" y="6414299"/>
            <a:ext cx="843870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文本框 56"/>
          <p:cNvSpPr txBox="1"/>
          <p:nvPr/>
        </p:nvSpPr>
        <p:spPr>
          <a:xfrm>
            <a:off x="1311069" y="6130775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AP4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898411" y="4300935"/>
            <a:ext cx="623029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BSRP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3621864" y="4858933"/>
            <a:ext cx="47564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621864" y="5432742"/>
            <a:ext cx="47564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3621864" y="5998700"/>
            <a:ext cx="47564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2830516" y="5134117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>
            <a:off x="3305417" y="569779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2315461" y="4899858"/>
            <a:ext cx="1243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2400063" y="5441984"/>
            <a:ext cx="1361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69" name="直接箭头连接符 68"/>
          <p:cNvCxnSpPr/>
          <p:nvPr/>
        </p:nvCxnSpPr>
        <p:spPr bwMode="auto">
          <a:xfrm>
            <a:off x="5132902" y="6279393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文本框 69"/>
          <p:cNvSpPr txBox="1"/>
          <p:nvPr/>
        </p:nvSpPr>
        <p:spPr>
          <a:xfrm>
            <a:off x="4332533" y="5996806"/>
            <a:ext cx="258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EBLL </a:t>
            </a:r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traffic arrives and suffers delay</a:t>
            </a:r>
            <a:endParaRPr lang="zh-CN" altLang="en-US" sz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49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1: TXS with puncturing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propose to define a mode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sharing AP can share a subset of its bandwidth to the shared AP(s), and operate with the remaining bandwidth in the puncturing mode during the allocated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In such mode, the sharing AP is still available to deliver any possible LL traffic arrived during the allocated TXS duration in puncturing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Further, the sharing AP may announce multiple bandwidth units (BWUs) for multiple shared APs</a:t>
            </a:r>
            <a:r>
              <a:rPr lang="en-US" altLang="zh-CN" sz="18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granularity of BWU can be 20MHz for simplicity.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14,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2597249" y="5326087"/>
            <a:ext cx="69847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701578" y="4681182"/>
            <a:ext cx="841613" cy="64490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687207" y="5682164"/>
            <a:ext cx="504056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317277" y="5682164"/>
            <a:ext cx="208823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transmission on BWU1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687207" y="4879877"/>
            <a:ext cx="2718302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 shared to AP2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687207" y="4663414"/>
            <a:ext cx="271830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in puncturing mode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V="1">
            <a:off x="2595053" y="5868801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文本框 16"/>
          <p:cNvSpPr txBox="1"/>
          <p:nvPr/>
        </p:nvSpPr>
        <p:spPr>
          <a:xfrm>
            <a:off x="1735095" y="4810550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35095" y="5599563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48468" y="4663413"/>
            <a:ext cx="2718302" cy="66267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3168743" y="5316856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>
            <a:off x="4685284" y="4527355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文本框 32"/>
          <p:cNvSpPr txBox="1"/>
          <p:nvPr/>
        </p:nvSpPr>
        <p:spPr>
          <a:xfrm>
            <a:off x="3780620" y="4293096"/>
            <a:ext cx="2531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 and can be delivered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3687207" y="6003797"/>
            <a:ext cx="504056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4317277" y="6003797"/>
            <a:ext cx="208823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transmission on 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flipV="1">
            <a:off x="2595053" y="6190434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文本框 36"/>
          <p:cNvSpPr txBox="1"/>
          <p:nvPr/>
        </p:nvSpPr>
        <p:spPr>
          <a:xfrm>
            <a:off x="1735095" y="5924699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687207" y="5097001"/>
            <a:ext cx="2718302" cy="22908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BWU2 shared to AP3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</a:t>
            </a:r>
            <a:r>
              <a:rPr lang="en-US" altLang="zh-CN" dirty="0" smtClean="0"/>
              <a:t>2: </a:t>
            </a:r>
            <a:r>
              <a:rPr lang="en-US" altLang="zh-CN" dirty="0" smtClean="0"/>
              <a:t>allow contention in TXS duration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Considering the fact that the </a:t>
            </a:r>
            <a:r>
              <a:rPr lang="en-US" altLang="zh-CN" sz="2000" dirty="0" smtClean="0"/>
              <a:t>EBLL </a:t>
            </a:r>
            <a:r>
              <a:rPr lang="en-US" altLang="zh-CN" sz="2000" dirty="0" smtClean="0"/>
              <a:t>traffic arrives randomly, we suggest to allow some shared APs to contend some RA-BWUs for their </a:t>
            </a:r>
            <a:r>
              <a:rPr lang="en-US" altLang="zh-CN" sz="2000" dirty="0" smtClean="0"/>
              <a:t>EBLL </a:t>
            </a:r>
            <a:r>
              <a:rPr lang="en-US" altLang="zh-CN" sz="2000" dirty="0" smtClean="0"/>
              <a:t>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contention can be </a:t>
            </a:r>
            <a:r>
              <a:rPr lang="en-US" altLang="zh-CN" sz="1800" dirty="0" smtClean="0"/>
              <a:t>P-EDCA-based </a:t>
            </a:r>
            <a:r>
              <a:rPr lang="en-US" altLang="zh-CN" sz="1800" dirty="0" smtClean="0"/>
              <a:t>or UORA-based,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number of shared APs allowed to participated in the contention can be limited by conditions (e.g</a:t>
            </a:r>
            <a:r>
              <a:rPr lang="en-US" altLang="zh-CN" sz="1800" dirty="0"/>
              <a:t>., the delay bound </a:t>
            </a:r>
            <a:r>
              <a:rPr lang="en-US" altLang="zh-CN" sz="1800" dirty="0" smtClean="0"/>
              <a:t>limit) announced by sharing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same RA-BWU can be utilized by more than one shared APs if there is more allocated TXS duration left.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14,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7335" y="5122102"/>
            <a:ext cx="69847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3071664" y="4470019"/>
            <a:ext cx="841613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057293" y="5481682"/>
            <a:ext cx="504056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687363" y="5481682"/>
            <a:ext cx="2088232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on BWU1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057293" y="4903607"/>
            <a:ext cx="2718302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057293" y="4686044"/>
            <a:ext cx="2718302" cy="2171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 for AP2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2965139" y="5664816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05181" y="4606565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05181" y="5395578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918554" y="4470019"/>
            <a:ext cx="2718302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>
            <a:off x="3273385" y="5112871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矩形 20"/>
          <p:cNvSpPr/>
          <p:nvPr/>
        </p:nvSpPr>
        <p:spPr bwMode="auto">
          <a:xfrm>
            <a:off x="4194238" y="5778570"/>
            <a:ext cx="1255370" cy="24603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Win 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2965139" y="5995221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105181" y="5739567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4057293" y="4470020"/>
            <a:ext cx="271830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in puncturing mode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590194" y="6111799"/>
            <a:ext cx="1185401" cy="23870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ea typeface="宋体" panose="02010600030101010101" pitchFamily="2" charset="-122"/>
              </a:rPr>
              <a:t>Win 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V="1">
            <a:off x="2965139" y="6321116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2105181" y="6064703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AP4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450350" y="5112871"/>
            <a:ext cx="0" cy="9029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3627314" y="5112871"/>
            <a:ext cx="0" cy="12281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305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</a:t>
            </a:r>
            <a:r>
              <a:rPr lang="en-US" altLang="zh-CN" dirty="0" smtClean="0"/>
              <a:t>2: </a:t>
            </a:r>
            <a:r>
              <a:rPr lang="en-US" altLang="zh-CN" dirty="0" smtClean="0"/>
              <a:t>allow contention in TXS duration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Considering the fact that the </a:t>
            </a:r>
            <a:r>
              <a:rPr lang="en-US" altLang="zh-CN" sz="2000" dirty="0" smtClean="0"/>
              <a:t>EBLL </a:t>
            </a:r>
            <a:r>
              <a:rPr lang="en-US" altLang="zh-CN" sz="2000" dirty="0" smtClean="0"/>
              <a:t>traffic arrives randomly, we suggest to allow some shared APs to contend some RA-BWUs for their </a:t>
            </a:r>
            <a:r>
              <a:rPr lang="en-US" altLang="zh-CN" sz="2000" dirty="0" smtClean="0"/>
              <a:t>EBLL </a:t>
            </a:r>
            <a:r>
              <a:rPr lang="en-US" altLang="zh-CN" sz="2000" dirty="0" smtClean="0"/>
              <a:t>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Also, the sharing AP may assign a contention-free period in </a:t>
            </a:r>
            <a:r>
              <a:rPr lang="en-US" altLang="zh-CN" sz="1800" dirty="0"/>
              <a:t>RA-BWU</a:t>
            </a:r>
            <a:r>
              <a:rPr lang="en-US" altLang="zh-CN" sz="1800" dirty="0" smtClean="0"/>
              <a:t> for a specific shared AP, during which the specific shared AP can use the RA-BWU without contention.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14,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111351" y="4513131"/>
            <a:ext cx="69847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3215680" y="3861048"/>
            <a:ext cx="841613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201309" y="4838567"/>
            <a:ext cx="504056" cy="24666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831379" y="4838567"/>
            <a:ext cx="2088232" cy="2466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on BWU1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01309" y="4294636"/>
            <a:ext cx="2718302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RA-BWU2</a:t>
            </a:r>
            <a:r>
              <a:rPr lang="en-US" altLang="zh-CN" sz="1200" dirty="0" smtClean="0">
                <a:ea typeface="宋体" panose="02010600030101010101" pitchFamily="2" charset="-122"/>
              </a:rPr>
              <a:t>, (AP3 contention-free)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201309" y="4077073"/>
            <a:ext cx="2718302" cy="2171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 for AP2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3109155" y="5055845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249197" y="3997594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49197" y="4786607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062570" y="3861048"/>
            <a:ext cx="2718302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>
            <a:off x="3417401" y="4503900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矩形 20"/>
          <p:cNvSpPr/>
          <p:nvPr/>
        </p:nvSpPr>
        <p:spPr bwMode="auto">
          <a:xfrm>
            <a:off x="4190736" y="5154458"/>
            <a:ext cx="1265943" cy="25240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3109155" y="5377478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249197" y="5137232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4201309" y="3861049"/>
            <a:ext cx="271830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in puncturing mode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560460" y="5515977"/>
            <a:ext cx="1185401" cy="26516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ea typeface="宋体" panose="02010600030101010101" pitchFamily="2" charset="-122"/>
              </a:rPr>
              <a:t>Win 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V="1">
            <a:off x="3109155" y="5769999"/>
            <a:ext cx="6986972" cy="29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2249197" y="5489445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AP4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594366" y="4503900"/>
            <a:ext cx="0" cy="9029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3771330" y="4503900"/>
            <a:ext cx="0" cy="12954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>
            <a:off x="4201309" y="5600644"/>
            <a:ext cx="12553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文本框 41"/>
          <p:cNvSpPr txBox="1"/>
          <p:nvPr/>
        </p:nvSpPr>
        <p:spPr>
          <a:xfrm>
            <a:off x="4247745" y="5377478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Contention-free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4190736" y="5201700"/>
            <a:ext cx="0" cy="664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456679" y="5201700"/>
            <a:ext cx="0" cy="664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940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priority of shared 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4350" y="1628800"/>
            <a:ext cx="11262783" cy="4680520"/>
          </a:xfrm>
        </p:spPr>
        <p:txBody>
          <a:bodyPr/>
          <a:lstStyle/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shared </a:t>
            </a:r>
            <a:r>
              <a:rPr lang="en-US" altLang="zh-CN" sz="1800" dirty="0" smtClean="0"/>
              <a:t>AP </a:t>
            </a:r>
            <a:r>
              <a:rPr lang="en-US" altLang="zh-CN" sz="1800" dirty="0" smtClean="0"/>
              <a:t>which are assigned a specific BWU with a CFP is of the highest priority during the contention.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sharing AP can announce some constraints (e.g. the delay bound requirement) in the MRTT frame.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example, only </a:t>
            </a:r>
            <a:r>
              <a:rPr lang="en-US" altLang="zh-CN" sz="1600" dirty="0"/>
              <a:t>the shared APs whose delay bound of the pending LL data is lower than the announced requirement can participate in the contention.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An exemplary of the </a:t>
            </a:r>
            <a:r>
              <a:rPr lang="en-US" altLang="zh-CN" sz="1600" dirty="0" smtClean="0"/>
              <a:t>MRTT frame </a:t>
            </a:r>
            <a:r>
              <a:rPr lang="en-US" altLang="zh-CN" sz="1600" dirty="0" smtClean="0"/>
              <a:t>can be defined as follow.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contention for RA-BWU can be performed in a similar way as EDCA, or in the UORA contention style.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</a:t>
            </a:r>
            <a:r>
              <a:rPr lang="en-US" altLang="zh-CN" sz="1600" dirty="0" smtClean="0"/>
              <a:t>P-EDCA </a:t>
            </a:r>
            <a:r>
              <a:rPr lang="en-US" altLang="zh-CN" sz="1600" dirty="0" smtClean="0"/>
              <a:t>style, the shared APs shall initiate a TXS back-off counter based on the delay bound of pending LL data.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UORA style, the shared AP shall invoke the OBO contention procedure and transmit a RTS to protect its following transmission.</a:t>
            </a: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90FDACA-D529-42DC-85AB-CFA968AEA810}" type="datetime4">
              <a:rPr lang="en-US" altLang="zh-CN" smtClean="0"/>
              <a:t>April 14, 2025</a:t>
            </a:fld>
            <a:endParaRPr lang="en-GB" altLang="zh-CN" dirty="0"/>
          </a:p>
        </p:txBody>
      </p:sp>
      <p:grpSp>
        <p:nvGrpSpPr>
          <p:cNvPr id="25" name="组合 24"/>
          <p:cNvGrpSpPr/>
          <p:nvPr/>
        </p:nvGrpSpPr>
        <p:grpSpPr>
          <a:xfrm>
            <a:off x="3943866" y="3284984"/>
            <a:ext cx="5322904" cy="1245572"/>
            <a:chOff x="5951984" y="3717308"/>
            <a:chExt cx="5322904" cy="1245572"/>
          </a:xfrm>
        </p:grpSpPr>
        <p:sp>
          <p:nvSpPr>
            <p:cNvPr id="7" name="矩形 6"/>
            <p:cNvSpPr/>
            <p:nvPr/>
          </p:nvSpPr>
          <p:spPr bwMode="auto">
            <a:xfrm>
              <a:off x="5951984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 Header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6744072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Common info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7536160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User info list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8328410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Padding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9120336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5951984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APID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744072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BWU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index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7536160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BWU size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8328410" y="4500645"/>
              <a:ext cx="863934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Allocation 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192344" y="4500645"/>
              <a:ext cx="115212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Contention-free period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10344472" y="4500645"/>
              <a:ext cx="930416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Delay requirement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 flipH="1">
              <a:off x="5951984" y="4179543"/>
              <a:ext cx="1584176" cy="3211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8328248" y="4179543"/>
              <a:ext cx="2946640" cy="3211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334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polled AP might not be able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report its requirements </a:t>
            </a:r>
            <a:r>
              <a:rPr lang="en-US" altLang="zh-CN" sz="2000" dirty="0"/>
              <a:t>in time during the polling phase 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polled AP might suffers </a:t>
            </a:r>
            <a:r>
              <a:rPr lang="en-US" altLang="zh-CN" sz="1800" dirty="0"/>
              <a:t>aperiodic IDC </a:t>
            </a:r>
            <a:r>
              <a:rPr lang="en-US" altLang="zh-CN" sz="1800" dirty="0" smtClean="0"/>
              <a:t>issues.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</a:t>
            </a:r>
            <a:r>
              <a:rPr lang="en-US" altLang="zh-CN" dirty="0"/>
              <a:t>arrival</a:t>
            </a:r>
            <a:r>
              <a:rPr lang="en-US" altLang="zh-CN" sz="1800" dirty="0"/>
              <a:t> of event-based low-latency </a:t>
            </a:r>
            <a:r>
              <a:rPr lang="en-US" altLang="zh-CN" sz="1800" dirty="0" smtClean="0"/>
              <a:t>(EBLL</a:t>
            </a:r>
            <a:r>
              <a:rPr lang="en-US" altLang="zh-CN" sz="1800" dirty="0"/>
              <a:t>) traffic is unpredictable to the sharing AP.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/>
              <a:t>The sharing AP has to query the buffer status of multiple shared APs over and over </a:t>
            </a:r>
            <a:r>
              <a:rPr lang="en-US" altLang="zh-CN" sz="1800" dirty="0" smtClean="0"/>
              <a:t>again.</a:t>
            </a:r>
            <a:endParaRPr lang="en-US" altLang="zh-CN" sz="1800" dirty="0" smtClean="0"/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</a:t>
            </a:r>
            <a:r>
              <a:rPr lang="en-US" altLang="zh-CN" sz="1800" dirty="0" smtClean="0"/>
              <a:t>EB-</a:t>
            </a:r>
            <a:r>
              <a:rPr lang="en-US" altLang="zh-CN" sz="1800" dirty="0" smtClean="0"/>
              <a:t>LL </a:t>
            </a:r>
            <a:r>
              <a:rPr lang="en-US" altLang="zh-CN" sz="1800" dirty="0" smtClean="0"/>
              <a:t>traffic of sharing AP may also arrive during the TXS procedure and suffer significant delay.</a:t>
            </a:r>
            <a:endParaRPr lang="en-US" altLang="zh-CN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In this presentation, we proposed a special TXS mode for </a:t>
            </a:r>
            <a:r>
              <a:rPr lang="en-US" altLang="zh-CN" sz="2000" dirty="0" smtClean="0"/>
              <a:t>EBLL traffic/aperiodic IDC:</a:t>
            </a:r>
            <a:endParaRPr lang="en-US" altLang="zh-CN" sz="2000" dirty="0" smtClean="0"/>
          </a:p>
          <a:p>
            <a:pPr marL="714375" lvl="1" indent="-257175" algn="just">
              <a:buFontTx/>
              <a:buChar char="-"/>
            </a:pPr>
            <a:r>
              <a:rPr lang="en-US" altLang="zh-CN" sz="1800" dirty="0"/>
              <a:t>The sharing AP has no need to query the information such as buffer status from shared APs.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b="0" dirty="0" smtClean="0"/>
              <a:t>The sharing AP can reserve some sub-channels which are </a:t>
            </a:r>
            <a:r>
              <a:rPr lang="en-US" altLang="zh-CN" sz="1800" dirty="0" smtClean="0"/>
              <a:t>announced </a:t>
            </a:r>
            <a:r>
              <a:rPr lang="en-US" altLang="zh-CN" sz="1800" b="0" dirty="0" smtClean="0"/>
              <a:t>for TXOP sharing.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dirty="0" smtClean="0"/>
              <a:t>The sharing AP</a:t>
            </a:r>
            <a:r>
              <a:rPr lang="en-US" altLang="zh-CN" sz="1800" b="0" dirty="0" smtClean="0"/>
              <a:t> continues its data transmission on the remaining parts of its bandwidth.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b="0" dirty="0" smtClean="0"/>
              <a:t>The reserved sub-channels are assigned to or contended by multiple shared APs with LL traffic.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dirty="0" smtClean="0"/>
              <a:t>The priority of multiple shared APs can be distinguished by the contention procedure.</a:t>
            </a:r>
          </a:p>
          <a:p>
            <a:pPr marL="714375" lvl="1" indent="-257175" algn="just">
              <a:buFontTx/>
              <a:buChar char="-"/>
            </a:pPr>
            <a:endParaRPr lang="en-US" altLang="zh-CN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93FD34D-42DC-42AC-ADA0-207BB89738E6}" type="datetime4">
              <a:rPr lang="en-US" altLang="zh-CN" smtClean="0"/>
              <a:t>April 14,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641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b="0" dirty="0" smtClean="0"/>
              <a:t>[</a:t>
            </a:r>
            <a:r>
              <a:rPr lang="en-US" sz="1200" b="0" dirty="0" smtClean="0"/>
              <a:t>1] P802.11bn D0.2</a:t>
            </a:r>
            <a:endParaRPr lang="en-US" sz="1200" b="0" dirty="0" smtClean="0"/>
          </a:p>
          <a:p>
            <a:r>
              <a:rPr lang="en-US" sz="1200" b="0" dirty="0" smtClean="0"/>
              <a:t>[2] </a:t>
            </a:r>
            <a:r>
              <a:rPr lang="en-US" sz="1200" b="0" dirty="0" smtClean="0"/>
              <a:t>25/0521</a:t>
            </a:r>
            <a:r>
              <a:rPr lang="en-US" sz="1200" b="0" dirty="0"/>
              <a:t>	</a:t>
            </a:r>
            <a:r>
              <a:rPr lang="en-US" sz="1200" b="0" dirty="0" smtClean="0"/>
              <a:t>PDT-MAC-Co-TDMA-CR-CC50-Part-1, </a:t>
            </a:r>
            <a:r>
              <a:rPr lang="fr-FR" sz="1200" b="0" dirty="0"/>
              <a:t>Sanket Kalamkar (Qualcomm Technologies Inc.)</a:t>
            </a:r>
            <a:endParaRPr lang="en-US" sz="1200" b="0" dirty="0" smtClean="0"/>
          </a:p>
          <a:p>
            <a:r>
              <a:rPr lang="en-US" altLang="zh-CN" sz="1200" b="0" dirty="0" smtClean="0"/>
              <a:t>[3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23/1871	M-AP </a:t>
            </a:r>
            <a:r>
              <a:rPr lang="en-US" altLang="zh-CN" sz="1200" b="0" dirty="0"/>
              <a:t>Coordinated  Transmission </a:t>
            </a:r>
            <a:r>
              <a:rPr lang="en-US" altLang="zh-CN" sz="1200" b="0" dirty="0" smtClean="0"/>
              <a:t>framework, 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[4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24/0512	Considerations </a:t>
            </a:r>
            <a:r>
              <a:rPr lang="en-US" altLang="zh-CN" sz="1200" b="0" dirty="0"/>
              <a:t>for Coordinated </a:t>
            </a:r>
            <a:r>
              <a:rPr lang="en-US" altLang="zh-CN" sz="1200" b="0" dirty="0" smtClean="0"/>
              <a:t>TDMA, 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[5] 24/0411	</a:t>
            </a:r>
            <a:r>
              <a:rPr lang="en-US" altLang="zh-CN" sz="1200" b="0" dirty="0" smtClean="0"/>
              <a:t>TXOP </a:t>
            </a:r>
            <a:r>
              <a:rPr lang="en-US" altLang="zh-CN" sz="1200" b="0" dirty="0"/>
              <a:t>Return in C-TDMA, </a:t>
            </a:r>
            <a:r>
              <a:rPr lang="en-US" altLang="zh-CN" sz="1200" b="0" dirty="0" err="1"/>
              <a:t>Geonhwan</a:t>
            </a:r>
            <a:r>
              <a:rPr lang="en-US" altLang="zh-CN" sz="1200" b="0" dirty="0"/>
              <a:t> Kim (LG Electronics)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</a:t>
            </a:r>
            <a:r>
              <a:rPr lang="en-US" altLang="zh-CN" sz="1200" b="0" dirty="0"/>
              <a:t>6] 24/1504	Considerations on Aperiodic In-device Coexistence, </a:t>
            </a:r>
            <a:r>
              <a:rPr lang="en-US" altLang="zh-CN" sz="1200" b="0" dirty="0" err="1"/>
              <a:t>Hyeonjun</a:t>
            </a:r>
            <a:r>
              <a:rPr lang="en-US" altLang="zh-CN" sz="1200" b="0" dirty="0"/>
              <a:t> Sung (WILUS Inc.)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[7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24/0811</a:t>
            </a:r>
            <a:r>
              <a:rPr lang="en-US" altLang="zh-CN" sz="1200" b="0" dirty="0"/>
              <a:t>	Overlapped indication for aperiodic low latency traffic, Daniel </a:t>
            </a:r>
            <a:r>
              <a:rPr lang="en-US" altLang="zh-CN" sz="1200" b="0" dirty="0" err="1"/>
              <a:t>Verenzuela</a:t>
            </a:r>
            <a:r>
              <a:rPr lang="en-US" altLang="zh-CN" sz="1200" b="0" dirty="0"/>
              <a:t> (Sony Group Corporation</a:t>
            </a:r>
            <a:r>
              <a:rPr lang="en-US" altLang="zh-CN" sz="1200" b="0" dirty="0" smtClean="0"/>
              <a:t>)</a:t>
            </a:r>
          </a:p>
          <a:p>
            <a:r>
              <a:rPr lang="en-US" altLang="zh-CN" sz="1200" b="0" dirty="0"/>
              <a:t>[8] </a:t>
            </a:r>
            <a:r>
              <a:rPr lang="en-US" altLang="zh-CN" sz="1200" b="0" dirty="0" smtClean="0"/>
              <a:t>24/0091</a:t>
            </a:r>
            <a:r>
              <a:rPr lang="en-US" altLang="zh-CN" sz="1200" b="0" dirty="0"/>
              <a:t>	Enhanced Scheduling Method for Low Latency Traffic Follow up, </a:t>
            </a:r>
            <a:r>
              <a:rPr lang="en-US" altLang="zh-CN" sz="1200" b="0" dirty="0" err="1"/>
              <a:t>Serhat</a:t>
            </a:r>
            <a:r>
              <a:rPr lang="en-US" altLang="zh-CN" sz="1200" b="0" dirty="0"/>
              <a:t> </a:t>
            </a:r>
            <a:r>
              <a:rPr lang="en-US" altLang="zh-CN" sz="1200" b="0" dirty="0" err="1"/>
              <a:t>Erkucuk</a:t>
            </a:r>
            <a:r>
              <a:rPr lang="en-US" altLang="zh-CN" sz="1200" b="0" dirty="0"/>
              <a:t> (</a:t>
            </a:r>
            <a:r>
              <a:rPr lang="en-US" altLang="zh-CN" sz="1200" b="0" dirty="0" err="1"/>
              <a:t>Ofinno</a:t>
            </a:r>
            <a:r>
              <a:rPr lang="en-US" altLang="zh-CN" sz="1200" b="0" dirty="0"/>
              <a:t>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</a:t>
            </a:r>
            <a:r>
              <a:rPr lang="en-US" altLang="zh-CN" sz="1200" b="0" dirty="0"/>
              <a:t>9] 23/1229	Preemption for Low Latency Application (follow up</a:t>
            </a:r>
            <a:r>
              <a:rPr lang="en-US" altLang="zh-CN" sz="1200" b="0" dirty="0" smtClean="0"/>
              <a:t>), Juan Fang (Intel)</a:t>
            </a:r>
            <a:endParaRPr lang="en-US" altLang="zh-CN" sz="1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0F8B7A8-ACBC-44E9-AFB7-EF8C69C83119}" type="datetime4">
              <a:rPr lang="en-US" altLang="zh-CN" smtClean="0"/>
              <a:t>April 14,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5" id="{E1648CB7-1E69-4D1B-B447-917CAC6E1F2B}" vid="{80C3B927-701B-416B-89F9-B9C90D762B4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90249</TotalTime>
  <Words>1339</Words>
  <Application>Microsoft Office PowerPoint</Application>
  <PresentationFormat>宽屏</PresentationFormat>
  <Paragraphs>225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等线</vt:lpstr>
      <vt:lpstr>宋体</vt:lpstr>
      <vt:lpstr>Arial</vt:lpstr>
      <vt:lpstr>Times New Roman</vt:lpstr>
      <vt:lpstr>Wingdings</vt:lpstr>
      <vt:lpstr>Office 主题​​</vt:lpstr>
      <vt:lpstr>TXOP sharing in contention style</vt:lpstr>
      <vt:lpstr>Abstract</vt:lpstr>
      <vt:lpstr>The Co-TDMA in TGbn</vt:lpstr>
      <vt:lpstr>Proposal 1: TXS with puncturing mode</vt:lpstr>
      <vt:lpstr>Proposal 2: allow contention in TXS duration (1/2)</vt:lpstr>
      <vt:lpstr>Proposal 2: allow contention in TXS duration (2/2)</vt:lpstr>
      <vt:lpstr>The priority of shared APs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sharing in contention style</dc:title>
  <dc:creator>Junbin Chen</dc:creator>
  <cp:keywords/>
  <cp:lastModifiedBy>Junbin Chen</cp:lastModifiedBy>
  <cp:revision>1782</cp:revision>
  <cp:lastPrinted>1601-01-01T00:00:00Z</cp:lastPrinted>
  <dcterms:created xsi:type="dcterms:W3CDTF">2024-04-12T06:07:33Z</dcterms:created>
  <dcterms:modified xsi:type="dcterms:W3CDTF">2025-04-14T05:30:57Z</dcterms:modified>
  <cp:category>Junbin, TP-Link Systems Inc.</cp:category>
</cp:coreProperties>
</file>